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1"/>
  </p:sldMasterIdLst>
  <p:sldIdLst>
    <p:sldId id="256" r:id="rId2"/>
    <p:sldId id="257" r:id="rId3"/>
    <p:sldId id="258" r:id="rId4"/>
    <p:sldId id="259" r:id="rId5"/>
    <p:sldId id="260" r:id="rId6"/>
    <p:sldId id="261" r:id="rId7"/>
    <p:sldId id="276" r:id="rId8"/>
    <p:sldId id="263" r:id="rId9"/>
    <p:sldId id="264" r:id="rId10"/>
    <p:sldId id="265" r:id="rId11"/>
    <p:sldId id="267" r:id="rId12"/>
    <p:sldId id="266" r:id="rId13"/>
    <p:sldId id="277" r:id="rId14"/>
    <p:sldId id="268" r:id="rId15"/>
    <p:sldId id="270" r:id="rId16"/>
    <p:sldId id="271" r:id="rId17"/>
    <p:sldId id="272" r:id="rId18"/>
    <p:sldId id="273" r:id="rId19"/>
    <p:sldId id="281" r:id="rId20"/>
    <p:sldId id="282" r:id="rId21"/>
    <p:sldId id="283" r:id="rId22"/>
    <p:sldId id="284" r:id="rId23"/>
    <p:sldId id="285" r:id="rId24"/>
    <p:sldId id="275" r:id="rId25"/>
    <p:sldId id="279" r:id="rId26"/>
  </p:sldIdLst>
  <p:sldSz cx="9144000" cy="6858000" type="screen4x3"/>
  <p:notesSz cx="6858000" cy="9144000"/>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Estilo medio 3 - Énfasis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Estilo medio 3 - Énfasis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9631B5-78F2-41C9-869B-9F39066F8104}" styleName="Estilo medio 3 - Énfasis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Estilo medio 3 - Énfasis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Estilo medio 3 - Énfasis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35" autoAdjust="0"/>
    <p:restoredTop sz="94660"/>
  </p:normalViewPr>
  <p:slideViewPr>
    <p:cSldViewPr snapToObjects="1" showGuides="1">
      <p:cViewPr varScale="1">
        <p:scale>
          <a:sx n="68" d="100"/>
          <a:sy n="68" d="100"/>
        </p:scale>
        <p:origin x="1440"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s>
</file>

<file path=ppt/diagrams/_rels/data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image" Target="../media/image75.png"/><Relationship Id="rId4" Type="http://schemas.openxmlformats.org/officeDocument/2006/relationships/image" Target="../media/image78.png"/></Relationships>
</file>

<file path=ppt/diagrams/_rels/data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image" Target="../media/image81.png"/><Relationship Id="rId5" Type="http://schemas.openxmlformats.org/officeDocument/2006/relationships/image" Target="../media/image85.png"/><Relationship Id="rId4" Type="http://schemas.openxmlformats.org/officeDocument/2006/relationships/image" Target="../media/image84.png"/></Relationships>
</file>

<file path=ppt/diagrams/_rels/data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image" Target="../media/image104.png"/></Relationships>
</file>

<file path=ppt/diagrams/_rels/drawing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s>
</file>

<file path=ppt/diagrams/_rels/drawing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image" Target="../media/image75.png"/><Relationship Id="rId4" Type="http://schemas.openxmlformats.org/officeDocument/2006/relationships/image" Target="../media/image78.png"/></Relationships>
</file>

<file path=ppt/diagrams/_rels/drawing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image" Target="../media/image81.png"/><Relationship Id="rId5" Type="http://schemas.openxmlformats.org/officeDocument/2006/relationships/image" Target="../media/image85.png"/><Relationship Id="rId4" Type="http://schemas.openxmlformats.org/officeDocument/2006/relationships/image" Target="../media/image84.png"/></Relationships>
</file>

<file path=ppt/diagrams/_rels/drawing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image" Target="../media/image104.png"/></Relationships>
</file>

<file path=ppt/diagrams/colors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5E2520-7A6A-9C46-BA6A-EE0B54244A54}" type="doc">
      <dgm:prSet loTypeId="urn:microsoft.com/office/officeart/2008/layout/AlternatingHexagons" loCatId="" qsTypeId="urn:microsoft.com/office/officeart/2005/8/quickstyle/simple4" qsCatId="simple" csTypeId="urn:microsoft.com/office/officeart/2005/8/colors/accent3_4" csCatId="accent3" phldr="1"/>
      <dgm:spPr/>
      <dgm:t>
        <a:bodyPr/>
        <a:lstStyle/>
        <a:p>
          <a:endParaRPr lang="es-ES"/>
        </a:p>
      </dgm:t>
    </dgm:pt>
    <dgm:pt modelId="{DF6EF686-A44B-F34A-955A-C617C1C6E98E}">
      <dgm:prSet phldrT="[Texto]" custT="1"/>
      <dgm:spPr/>
      <dgm:t>
        <a:bodyPr/>
        <a:lstStyle/>
        <a:p>
          <a:r>
            <a:rPr lang="es-ES" sz="1000" b="1">
              <a:solidFill>
                <a:srgbClr val="000000"/>
              </a:solidFill>
            </a:rPr>
            <a:t>Convenciones de cultura</a:t>
          </a:r>
          <a:endParaRPr lang="es-ES" sz="1000" b="1" dirty="0">
            <a:solidFill>
              <a:srgbClr val="000000"/>
            </a:solidFill>
          </a:endParaRPr>
        </a:p>
      </dgm:t>
    </dgm:pt>
    <dgm:pt modelId="{F91D5086-EA5B-3748-B4EF-12CDF9359825}" type="parTrans" cxnId="{6FADC25C-A1F9-D649-9EE2-EAAB34B02B00}">
      <dgm:prSet/>
      <dgm:spPr/>
      <dgm:t>
        <a:bodyPr/>
        <a:lstStyle/>
        <a:p>
          <a:endParaRPr lang="es-ES">
            <a:solidFill>
              <a:srgbClr val="000000"/>
            </a:solidFill>
          </a:endParaRPr>
        </a:p>
      </dgm:t>
    </dgm:pt>
    <dgm:pt modelId="{50C3FF19-112D-8A4B-84B4-312C590C643F}" type="sibTrans" cxnId="{6FADC25C-A1F9-D649-9EE2-EAAB34B02B00}">
      <dgm:prSet/>
      <dgm:spPr/>
      <dgm:t>
        <a:bodyPr/>
        <a:lstStyle/>
        <a:p>
          <a:endParaRPr lang="es-ES">
            <a:solidFill>
              <a:srgbClr val="000000"/>
            </a:solidFill>
          </a:endParaRPr>
        </a:p>
      </dgm:t>
    </dgm:pt>
    <dgm:pt modelId="{FF3AF4C1-9EC9-BD40-B02A-58378B002DA0}">
      <dgm:prSet phldrT="[Texto]"/>
      <dgm:spPr/>
      <dgm:t>
        <a:bodyPr/>
        <a:lstStyle/>
        <a:p>
          <a:endParaRPr lang="es-ES" dirty="0">
            <a:solidFill>
              <a:srgbClr val="000000"/>
            </a:solidFill>
          </a:endParaRPr>
        </a:p>
      </dgm:t>
    </dgm:pt>
    <dgm:pt modelId="{4B55D34D-C390-E249-B3F0-E11F70744FD8}" type="parTrans" cxnId="{78E9D075-8A76-7F42-AC29-1CC76026E17B}">
      <dgm:prSet/>
      <dgm:spPr/>
      <dgm:t>
        <a:bodyPr/>
        <a:lstStyle/>
        <a:p>
          <a:endParaRPr lang="es-ES">
            <a:solidFill>
              <a:srgbClr val="000000"/>
            </a:solidFill>
          </a:endParaRPr>
        </a:p>
      </dgm:t>
    </dgm:pt>
    <dgm:pt modelId="{47476446-C5C7-A545-8A0F-618BD022C975}" type="sibTrans" cxnId="{78E9D075-8A76-7F42-AC29-1CC76026E17B}">
      <dgm:prSet/>
      <dgm:spPr/>
      <dgm:t>
        <a:bodyPr/>
        <a:lstStyle/>
        <a:p>
          <a:endParaRPr lang="es-ES">
            <a:solidFill>
              <a:srgbClr val="000000"/>
            </a:solidFill>
          </a:endParaRPr>
        </a:p>
      </dgm:t>
    </dgm:pt>
    <dgm:pt modelId="{98516562-21EC-394D-BA94-3CF7B061BA5F}">
      <dgm:prSet phldrT="[Texto]" custT="1"/>
      <dgm:spPr/>
      <dgm:t>
        <a:bodyPr/>
        <a:lstStyle/>
        <a:p>
          <a:r>
            <a:rPr lang="es-ES" sz="1000" b="1">
              <a:solidFill>
                <a:srgbClr val="000000"/>
              </a:solidFill>
            </a:rPr>
            <a:t>Sistema de normas jurídicas</a:t>
          </a:r>
          <a:endParaRPr lang="es-ES" sz="1000" b="1" dirty="0">
            <a:solidFill>
              <a:srgbClr val="000000"/>
            </a:solidFill>
          </a:endParaRPr>
        </a:p>
      </dgm:t>
    </dgm:pt>
    <dgm:pt modelId="{B4A9C557-417F-1643-B97C-D67A5A8F5AE7}" type="parTrans" cxnId="{A5F6D666-E83B-7041-9BE5-B93EF4EC98CB}">
      <dgm:prSet/>
      <dgm:spPr/>
      <dgm:t>
        <a:bodyPr/>
        <a:lstStyle/>
        <a:p>
          <a:endParaRPr lang="es-ES">
            <a:solidFill>
              <a:srgbClr val="000000"/>
            </a:solidFill>
          </a:endParaRPr>
        </a:p>
      </dgm:t>
    </dgm:pt>
    <dgm:pt modelId="{C4A745F7-C017-8C46-8F7F-ADE53140F5B1}" type="sibTrans" cxnId="{A5F6D666-E83B-7041-9BE5-B93EF4EC98CB}">
      <dgm:prSet/>
      <dgm:spPr/>
      <dgm:t>
        <a:bodyPr/>
        <a:lstStyle/>
        <a:p>
          <a:endParaRPr lang="es-ES">
            <a:solidFill>
              <a:srgbClr val="000000"/>
            </a:solidFill>
          </a:endParaRPr>
        </a:p>
      </dgm:t>
    </dgm:pt>
    <dgm:pt modelId="{DB3EC3F3-D3EC-A846-AD93-6D8B880BB382}">
      <dgm:prSet phldrT="[Texto]" custT="1"/>
      <dgm:spPr/>
      <dgm:t>
        <a:bodyPr/>
        <a:lstStyle/>
        <a:p>
          <a:r>
            <a:rPr lang="es-ES" sz="1000" b="1">
              <a:solidFill>
                <a:srgbClr val="000000"/>
              </a:solidFill>
            </a:rPr>
            <a:t>Ley de turismo</a:t>
          </a:r>
          <a:endParaRPr lang="es-ES" sz="1000" b="1" dirty="0">
            <a:solidFill>
              <a:srgbClr val="000000"/>
            </a:solidFill>
          </a:endParaRPr>
        </a:p>
      </dgm:t>
    </dgm:pt>
    <dgm:pt modelId="{D748042C-2C91-5449-939E-D6984FEED312}" type="parTrans" cxnId="{C86F985E-9438-0245-A351-529C2CAE7A10}">
      <dgm:prSet/>
      <dgm:spPr/>
      <dgm:t>
        <a:bodyPr/>
        <a:lstStyle/>
        <a:p>
          <a:endParaRPr lang="es-ES">
            <a:solidFill>
              <a:srgbClr val="000000"/>
            </a:solidFill>
          </a:endParaRPr>
        </a:p>
      </dgm:t>
    </dgm:pt>
    <dgm:pt modelId="{9A0AAF85-E173-DB43-804D-B31DB687AF90}" type="sibTrans" cxnId="{C86F985E-9438-0245-A351-529C2CAE7A10}">
      <dgm:prSet/>
      <dgm:spPr/>
      <dgm:t>
        <a:bodyPr/>
        <a:lstStyle/>
        <a:p>
          <a:endParaRPr lang="es-ES">
            <a:solidFill>
              <a:srgbClr val="000000"/>
            </a:solidFill>
          </a:endParaRPr>
        </a:p>
      </dgm:t>
    </dgm:pt>
    <dgm:pt modelId="{38758B85-6A06-ED48-9A2C-43C62795B615}" type="pres">
      <dgm:prSet presAssocID="{795E2520-7A6A-9C46-BA6A-EE0B54244A54}" presName="Name0" presStyleCnt="0">
        <dgm:presLayoutVars>
          <dgm:chMax/>
          <dgm:chPref/>
          <dgm:dir/>
          <dgm:animLvl val="lvl"/>
        </dgm:presLayoutVars>
      </dgm:prSet>
      <dgm:spPr/>
    </dgm:pt>
    <dgm:pt modelId="{3432C073-BB15-B947-BCCC-53BA588B6EA1}" type="pres">
      <dgm:prSet presAssocID="{DF6EF686-A44B-F34A-955A-C617C1C6E98E}" presName="composite" presStyleCnt="0"/>
      <dgm:spPr/>
    </dgm:pt>
    <dgm:pt modelId="{6C85AAB1-F0CF-FC47-B786-4DD1855B7B8F}" type="pres">
      <dgm:prSet presAssocID="{DF6EF686-A44B-F34A-955A-C617C1C6E98E}" presName="Parent1" presStyleLbl="node1" presStyleIdx="0" presStyleCnt="6">
        <dgm:presLayoutVars>
          <dgm:chMax val="1"/>
          <dgm:chPref val="1"/>
          <dgm:bulletEnabled val="1"/>
        </dgm:presLayoutVars>
      </dgm:prSet>
      <dgm:spPr/>
    </dgm:pt>
    <dgm:pt modelId="{6C95B7CB-86FA-3E4F-B928-26064EBC3011}" type="pres">
      <dgm:prSet presAssocID="{DF6EF686-A44B-F34A-955A-C617C1C6E98E}" presName="Childtext1" presStyleLbl="revTx" presStyleIdx="0" presStyleCnt="3">
        <dgm:presLayoutVars>
          <dgm:chMax val="0"/>
          <dgm:chPref val="0"/>
          <dgm:bulletEnabled val="1"/>
        </dgm:presLayoutVars>
      </dgm:prSet>
      <dgm:spPr/>
    </dgm:pt>
    <dgm:pt modelId="{442545E2-4389-8343-99FC-DB984FF709A0}" type="pres">
      <dgm:prSet presAssocID="{DF6EF686-A44B-F34A-955A-C617C1C6E98E}" presName="BalanceSpacing" presStyleCnt="0"/>
      <dgm:spPr/>
    </dgm:pt>
    <dgm:pt modelId="{EA646A3A-5286-DD41-A70F-FB6AEA65C127}" type="pres">
      <dgm:prSet presAssocID="{DF6EF686-A44B-F34A-955A-C617C1C6E98E}" presName="BalanceSpacing1" presStyleCnt="0"/>
      <dgm:spPr/>
    </dgm:pt>
    <dgm:pt modelId="{7E826D23-A392-684C-90B5-E7D37353F210}" type="pres">
      <dgm:prSet presAssocID="{50C3FF19-112D-8A4B-84B4-312C590C643F}" presName="Accent1Text" presStyleLbl="node1" presStyleIdx="1" presStyleCnt="6"/>
      <dgm:spPr/>
    </dgm:pt>
    <dgm:pt modelId="{19EC426B-661F-374A-940B-58BF028EFC37}" type="pres">
      <dgm:prSet presAssocID="{50C3FF19-112D-8A4B-84B4-312C590C643F}" presName="spaceBetweenRectangles" presStyleCnt="0"/>
      <dgm:spPr/>
    </dgm:pt>
    <dgm:pt modelId="{3FE05343-8543-DE45-A0D3-D89624828734}" type="pres">
      <dgm:prSet presAssocID="{98516562-21EC-394D-BA94-3CF7B061BA5F}" presName="composite" presStyleCnt="0"/>
      <dgm:spPr/>
    </dgm:pt>
    <dgm:pt modelId="{ADA1AD88-C8B4-4A4D-8D47-3A472840EA69}" type="pres">
      <dgm:prSet presAssocID="{98516562-21EC-394D-BA94-3CF7B061BA5F}" presName="Parent1" presStyleLbl="node1" presStyleIdx="2" presStyleCnt="6">
        <dgm:presLayoutVars>
          <dgm:chMax val="1"/>
          <dgm:chPref val="1"/>
          <dgm:bulletEnabled val="1"/>
        </dgm:presLayoutVars>
      </dgm:prSet>
      <dgm:spPr/>
    </dgm:pt>
    <dgm:pt modelId="{88856AC9-F888-2243-9076-2B1A57368859}" type="pres">
      <dgm:prSet presAssocID="{98516562-21EC-394D-BA94-3CF7B061BA5F}" presName="Childtext1" presStyleLbl="revTx" presStyleIdx="1" presStyleCnt="3">
        <dgm:presLayoutVars>
          <dgm:chMax val="0"/>
          <dgm:chPref val="0"/>
          <dgm:bulletEnabled val="1"/>
        </dgm:presLayoutVars>
      </dgm:prSet>
      <dgm:spPr/>
    </dgm:pt>
    <dgm:pt modelId="{C02120B0-5ECA-A14B-B094-B367D4473E1C}" type="pres">
      <dgm:prSet presAssocID="{98516562-21EC-394D-BA94-3CF7B061BA5F}" presName="BalanceSpacing" presStyleCnt="0"/>
      <dgm:spPr/>
    </dgm:pt>
    <dgm:pt modelId="{B96EF2DC-27AC-2445-99A1-01AEA50C9EF5}" type="pres">
      <dgm:prSet presAssocID="{98516562-21EC-394D-BA94-3CF7B061BA5F}" presName="BalanceSpacing1" presStyleCnt="0"/>
      <dgm:spPr/>
    </dgm:pt>
    <dgm:pt modelId="{6D7B55EF-5C08-C445-90D3-A4E1AE4741F0}" type="pres">
      <dgm:prSet presAssocID="{C4A745F7-C017-8C46-8F7F-ADE53140F5B1}" presName="Accent1Text" presStyleLbl="node1" presStyleIdx="3" presStyleCnt="6"/>
      <dgm:spPr/>
    </dgm:pt>
    <dgm:pt modelId="{48F2E766-39E2-DD4D-A5C6-485EA33A6CF6}" type="pres">
      <dgm:prSet presAssocID="{C4A745F7-C017-8C46-8F7F-ADE53140F5B1}" presName="spaceBetweenRectangles" presStyleCnt="0"/>
      <dgm:spPr/>
    </dgm:pt>
    <dgm:pt modelId="{9EFB9BD6-0219-3A44-9961-577DCC2E78A4}" type="pres">
      <dgm:prSet presAssocID="{DB3EC3F3-D3EC-A846-AD93-6D8B880BB382}" presName="composite" presStyleCnt="0"/>
      <dgm:spPr/>
    </dgm:pt>
    <dgm:pt modelId="{C324CEFC-2AE9-A641-B71A-DCCA46E55CE8}" type="pres">
      <dgm:prSet presAssocID="{DB3EC3F3-D3EC-A846-AD93-6D8B880BB382}" presName="Parent1" presStyleLbl="node1" presStyleIdx="4" presStyleCnt="6">
        <dgm:presLayoutVars>
          <dgm:chMax val="1"/>
          <dgm:chPref val="1"/>
          <dgm:bulletEnabled val="1"/>
        </dgm:presLayoutVars>
      </dgm:prSet>
      <dgm:spPr/>
    </dgm:pt>
    <dgm:pt modelId="{8E66329F-B2BC-EB45-B4DD-7D6ED0016612}" type="pres">
      <dgm:prSet presAssocID="{DB3EC3F3-D3EC-A846-AD93-6D8B880BB382}" presName="Childtext1" presStyleLbl="revTx" presStyleIdx="2" presStyleCnt="3">
        <dgm:presLayoutVars>
          <dgm:chMax val="0"/>
          <dgm:chPref val="0"/>
          <dgm:bulletEnabled val="1"/>
        </dgm:presLayoutVars>
      </dgm:prSet>
      <dgm:spPr/>
    </dgm:pt>
    <dgm:pt modelId="{58C1DA2D-27AA-0041-8305-D271A00D5798}" type="pres">
      <dgm:prSet presAssocID="{DB3EC3F3-D3EC-A846-AD93-6D8B880BB382}" presName="BalanceSpacing" presStyleCnt="0"/>
      <dgm:spPr/>
    </dgm:pt>
    <dgm:pt modelId="{D0C9EA40-BFCF-7841-9AC0-56371261BEE5}" type="pres">
      <dgm:prSet presAssocID="{DB3EC3F3-D3EC-A846-AD93-6D8B880BB382}" presName="BalanceSpacing1" presStyleCnt="0"/>
      <dgm:spPr/>
    </dgm:pt>
    <dgm:pt modelId="{99DECDBA-2CC8-0A44-B757-B33383B77D6E}" type="pres">
      <dgm:prSet presAssocID="{9A0AAF85-E173-DB43-804D-B31DB687AF90}" presName="Accent1Text" presStyleLbl="node1" presStyleIdx="5" presStyleCnt="6"/>
      <dgm:spPr/>
    </dgm:pt>
  </dgm:ptLst>
  <dgm:cxnLst>
    <dgm:cxn modelId="{61607237-A800-D543-83EB-DEDE1FA628D9}" type="presOf" srcId="{9A0AAF85-E173-DB43-804D-B31DB687AF90}" destId="{99DECDBA-2CC8-0A44-B757-B33383B77D6E}" srcOrd="0" destOrd="0" presId="urn:microsoft.com/office/officeart/2008/layout/AlternatingHexagons"/>
    <dgm:cxn modelId="{6FADC25C-A1F9-D649-9EE2-EAAB34B02B00}" srcId="{795E2520-7A6A-9C46-BA6A-EE0B54244A54}" destId="{DF6EF686-A44B-F34A-955A-C617C1C6E98E}" srcOrd="0" destOrd="0" parTransId="{F91D5086-EA5B-3748-B4EF-12CDF9359825}" sibTransId="{50C3FF19-112D-8A4B-84B4-312C590C643F}"/>
    <dgm:cxn modelId="{C86F985E-9438-0245-A351-529C2CAE7A10}" srcId="{795E2520-7A6A-9C46-BA6A-EE0B54244A54}" destId="{DB3EC3F3-D3EC-A846-AD93-6D8B880BB382}" srcOrd="2" destOrd="0" parTransId="{D748042C-2C91-5449-939E-D6984FEED312}" sibTransId="{9A0AAF85-E173-DB43-804D-B31DB687AF90}"/>
    <dgm:cxn modelId="{A5F6D666-E83B-7041-9BE5-B93EF4EC98CB}" srcId="{795E2520-7A6A-9C46-BA6A-EE0B54244A54}" destId="{98516562-21EC-394D-BA94-3CF7B061BA5F}" srcOrd="1" destOrd="0" parTransId="{B4A9C557-417F-1643-B97C-D67A5A8F5AE7}" sibTransId="{C4A745F7-C017-8C46-8F7F-ADE53140F5B1}"/>
    <dgm:cxn modelId="{98ACB34A-4BD8-654B-9ED4-989A39BCC561}" type="presOf" srcId="{50C3FF19-112D-8A4B-84B4-312C590C643F}" destId="{7E826D23-A392-684C-90B5-E7D37353F210}" srcOrd="0" destOrd="0" presId="urn:microsoft.com/office/officeart/2008/layout/AlternatingHexagons"/>
    <dgm:cxn modelId="{FE3EF06A-6471-FB49-BAAB-9DEC8ED69C6C}" type="presOf" srcId="{98516562-21EC-394D-BA94-3CF7B061BA5F}" destId="{ADA1AD88-C8B4-4A4D-8D47-3A472840EA69}" srcOrd="0" destOrd="0" presId="urn:microsoft.com/office/officeart/2008/layout/AlternatingHexagons"/>
    <dgm:cxn modelId="{763D1C6C-D5F9-C34F-859F-8AD7405D5AA8}" type="presOf" srcId="{DB3EC3F3-D3EC-A846-AD93-6D8B880BB382}" destId="{C324CEFC-2AE9-A641-B71A-DCCA46E55CE8}" srcOrd="0" destOrd="0" presId="urn:microsoft.com/office/officeart/2008/layout/AlternatingHexagons"/>
    <dgm:cxn modelId="{78E9D075-8A76-7F42-AC29-1CC76026E17B}" srcId="{DF6EF686-A44B-F34A-955A-C617C1C6E98E}" destId="{FF3AF4C1-9EC9-BD40-B02A-58378B002DA0}" srcOrd="0" destOrd="0" parTransId="{4B55D34D-C390-E249-B3F0-E11F70744FD8}" sibTransId="{47476446-C5C7-A545-8A0F-618BD022C975}"/>
    <dgm:cxn modelId="{F0DC04D1-4A0F-F449-B6F7-366654D30940}" type="presOf" srcId="{C4A745F7-C017-8C46-8F7F-ADE53140F5B1}" destId="{6D7B55EF-5C08-C445-90D3-A4E1AE4741F0}" srcOrd="0" destOrd="0" presId="urn:microsoft.com/office/officeart/2008/layout/AlternatingHexagons"/>
    <dgm:cxn modelId="{8153F8DA-8E82-344C-A318-F70632789D29}" type="presOf" srcId="{795E2520-7A6A-9C46-BA6A-EE0B54244A54}" destId="{38758B85-6A06-ED48-9A2C-43C62795B615}" srcOrd="0" destOrd="0" presId="urn:microsoft.com/office/officeart/2008/layout/AlternatingHexagons"/>
    <dgm:cxn modelId="{B95F6AE3-D0AC-044C-9709-8D6071EBC815}" type="presOf" srcId="{DF6EF686-A44B-F34A-955A-C617C1C6E98E}" destId="{6C85AAB1-F0CF-FC47-B786-4DD1855B7B8F}" srcOrd="0" destOrd="0" presId="urn:microsoft.com/office/officeart/2008/layout/AlternatingHexagons"/>
    <dgm:cxn modelId="{C2CE58F4-C986-4E4F-9B95-7F08E101828C}" type="presOf" srcId="{FF3AF4C1-9EC9-BD40-B02A-58378B002DA0}" destId="{6C95B7CB-86FA-3E4F-B928-26064EBC3011}" srcOrd="0" destOrd="0" presId="urn:microsoft.com/office/officeart/2008/layout/AlternatingHexagons"/>
    <dgm:cxn modelId="{8A357B0D-87A8-A546-993A-FB83F740434B}" type="presParOf" srcId="{38758B85-6A06-ED48-9A2C-43C62795B615}" destId="{3432C073-BB15-B947-BCCC-53BA588B6EA1}" srcOrd="0" destOrd="0" presId="urn:microsoft.com/office/officeart/2008/layout/AlternatingHexagons"/>
    <dgm:cxn modelId="{B803BF68-8302-AB47-96CC-C9D163B299FE}" type="presParOf" srcId="{3432C073-BB15-B947-BCCC-53BA588B6EA1}" destId="{6C85AAB1-F0CF-FC47-B786-4DD1855B7B8F}" srcOrd="0" destOrd="0" presId="urn:microsoft.com/office/officeart/2008/layout/AlternatingHexagons"/>
    <dgm:cxn modelId="{9A08AF73-F9F8-D543-B63D-4726A279482C}" type="presParOf" srcId="{3432C073-BB15-B947-BCCC-53BA588B6EA1}" destId="{6C95B7CB-86FA-3E4F-B928-26064EBC3011}" srcOrd="1" destOrd="0" presId="urn:microsoft.com/office/officeart/2008/layout/AlternatingHexagons"/>
    <dgm:cxn modelId="{A2432F96-108C-734F-8FD2-B62E42730EBA}" type="presParOf" srcId="{3432C073-BB15-B947-BCCC-53BA588B6EA1}" destId="{442545E2-4389-8343-99FC-DB984FF709A0}" srcOrd="2" destOrd="0" presId="urn:microsoft.com/office/officeart/2008/layout/AlternatingHexagons"/>
    <dgm:cxn modelId="{E30A8A4E-F688-2544-A76E-96217D346ED8}" type="presParOf" srcId="{3432C073-BB15-B947-BCCC-53BA588B6EA1}" destId="{EA646A3A-5286-DD41-A70F-FB6AEA65C127}" srcOrd="3" destOrd="0" presId="urn:microsoft.com/office/officeart/2008/layout/AlternatingHexagons"/>
    <dgm:cxn modelId="{5628CB7B-9026-3E48-B666-85BA463D30B4}" type="presParOf" srcId="{3432C073-BB15-B947-BCCC-53BA588B6EA1}" destId="{7E826D23-A392-684C-90B5-E7D37353F210}" srcOrd="4" destOrd="0" presId="urn:microsoft.com/office/officeart/2008/layout/AlternatingHexagons"/>
    <dgm:cxn modelId="{7CFDFCF7-73BC-FD4B-946C-6120C6868D3B}" type="presParOf" srcId="{38758B85-6A06-ED48-9A2C-43C62795B615}" destId="{19EC426B-661F-374A-940B-58BF028EFC37}" srcOrd="1" destOrd="0" presId="urn:microsoft.com/office/officeart/2008/layout/AlternatingHexagons"/>
    <dgm:cxn modelId="{83CC0CF5-A2AD-5F41-8EBC-CCB88D365E2F}" type="presParOf" srcId="{38758B85-6A06-ED48-9A2C-43C62795B615}" destId="{3FE05343-8543-DE45-A0D3-D89624828734}" srcOrd="2" destOrd="0" presId="urn:microsoft.com/office/officeart/2008/layout/AlternatingHexagons"/>
    <dgm:cxn modelId="{914732C2-4403-D14E-B368-EA457EFCBE12}" type="presParOf" srcId="{3FE05343-8543-DE45-A0D3-D89624828734}" destId="{ADA1AD88-C8B4-4A4D-8D47-3A472840EA69}" srcOrd="0" destOrd="0" presId="urn:microsoft.com/office/officeart/2008/layout/AlternatingHexagons"/>
    <dgm:cxn modelId="{A42C87B5-7378-A94A-943B-79D4AD7C06BB}" type="presParOf" srcId="{3FE05343-8543-DE45-A0D3-D89624828734}" destId="{88856AC9-F888-2243-9076-2B1A57368859}" srcOrd="1" destOrd="0" presId="urn:microsoft.com/office/officeart/2008/layout/AlternatingHexagons"/>
    <dgm:cxn modelId="{9A3ABFDD-056F-3040-B226-E039AC34A44F}" type="presParOf" srcId="{3FE05343-8543-DE45-A0D3-D89624828734}" destId="{C02120B0-5ECA-A14B-B094-B367D4473E1C}" srcOrd="2" destOrd="0" presId="urn:microsoft.com/office/officeart/2008/layout/AlternatingHexagons"/>
    <dgm:cxn modelId="{FB1DB0FF-A5B7-8441-A8FE-E40EA8DAE759}" type="presParOf" srcId="{3FE05343-8543-DE45-A0D3-D89624828734}" destId="{B96EF2DC-27AC-2445-99A1-01AEA50C9EF5}" srcOrd="3" destOrd="0" presId="urn:microsoft.com/office/officeart/2008/layout/AlternatingHexagons"/>
    <dgm:cxn modelId="{9B2BDCDD-B010-AA44-8015-B6B9D73F5D41}" type="presParOf" srcId="{3FE05343-8543-DE45-A0D3-D89624828734}" destId="{6D7B55EF-5C08-C445-90D3-A4E1AE4741F0}" srcOrd="4" destOrd="0" presId="urn:microsoft.com/office/officeart/2008/layout/AlternatingHexagons"/>
    <dgm:cxn modelId="{2A4D2596-6C6E-8748-BA0C-2B168BF6D07F}" type="presParOf" srcId="{38758B85-6A06-ED48-9A2C-43C62795B615}" destId="{48F2E766-39E2-DD4D-A5C6-485EA33A6CF6}" srcOrd="3" destOrd="0" presId="urn:microsoft.com/office/officeart/2008/layout/AlternatingHexagons"/>
    <dgm:cxn modelId="{C00119DF-08F2-8044-8360-D24A64ED198D}" type="presParOf" srcId="{38758B85-6A06-ED48-9A2C-43C62795B615}" destId="{9EFB9BD6-0219-3A44-9961-577DCC2E78A4}" srcOrd="4" destOrd="0" presId="urn:microsoft.com/office/officeart/2008/layout/AlternatingHexagons"/>
    <dgm:cxn modelId="{57AB5F3E-8F50-FE4F-BC1C-355BC53B37B3}" type="presParOf" srcId="{9EFB9BD6-0219-3A44-9961-577DCC2E78A4}" destId="{C324CEFC-2AE9-A641-B71A-DCCA46E55CE8}" srcOrd="0" destOrd="0" presId="urn:microsoft.com/office/officeart/2008/layout/AlternatingHexagons"/>
    <dgm:cxn modelId="{019E36DB-6149-1E4E-97DF-96F6FAC7F708}" type="presParOf" srcId="{9EFB9BD6-0219-3A44-9961-577DCC2E78A4}" destId="{8E66329F-B2BC-EB45-B4DD-7D6ED0016612}" srcOrd="1" destOrd="0" presId="urn:microsoft.com/office/officeart/2008/layout/AlternatingHexagons"/>
    <dgm:cxn modelId="{254508FF-56FE-CB48-9A5D-AD27277C9E96}" type="presParOf" srcId="{9EFB9BD6-0219-3A44-9961-577DCC2E78A4}" destId="{58C1DA2D-27AA-0041-8305-D271A00D5798}" srcOrd="2" destOrd="0" presId="urn:microsoft.com/office/officeart/2008/layout/AlternatingHexagons"/>
    <dgm:cxn modelId="{2BC3A59E-537C-FE47-BD07-883691E46B29}" type="presParOf" srcId="{9EFB9BD6-0219-3A44-9961-577DCC2E78A4}" destId="{D0C9EA40-BFCF-7841-9AC0-56371261BEE5}" srcOrd="3" destOrd="0" presId="urn:microsoft.com/office/officeart/2008/layout/AlternatingHexagons"/>
    <dgm:cxn modelId="{913A79E1-666B-9B41-871C-7E857225607F}" type="presParOf" srcId="{9EFB9BD6-0219-3A44-9961-577DCC2E78A4}" destId="{99DECDBA-2CC8-0A44-B757-B33383B77D6E}" srcOrd="4" destOrd="0" presId="urn:microsoft.com/office/officeart/2008/layout/AlternatingHexagons"/>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EFEE687-BAD7-814D-B172-E883F4BA0C52}" type="doc">
      <dgm:prSet loTypeId="urn:microsoft.com/office/officeart/2005/8/layout/vList3" loCatId="" qsTypeId="urn:microsoft.com/office/officeart/2005/8/quickstyle/simple4" qsCatId="simple" csTypeId="urn:microsoft.com/office/officeart/2005/8/colors/accent3_3" csCatId="accent3" phldr="1"/>
      <dgm:spPr/>
    </dgm:pt>
    <dgm:pt modelId="{B4AC0AE1-CF2B-8C42-9F15-86372437B516}">
      <dgm:prSet phldrT="[Texto]"/>
      <dgm:spPr/>
      <dgm:t>
        <a:bodyPr/>
        <a:lstStyle/>
        <a:p>
          <a:r>
            <a:rPr lang="es-ES" b="1">
              <a:solidFill>
                <a:srgbClr val="000000"/>
              </a:solidFill>
            </a:rPr>
            <a:t>Analítico </a:t>
          </a:r>
          <a:r>
            <a:rPr lang="mr-IN" b="1">
              <a:solidFill>
                <a:srgbClr val="000000"/>
              </a:solidFill>
            </a:rPr>
            <a:t>–</a:t>
          </a:r>
          <a:r>
            <a:rPr lang="es-ES" b="1">
              <a:solidFill>
                <a:srgbClr val="000000"/>
              </a:solidFill>
            </a:rPr>
            <a:t> Sintético</a:t>
          </a:r>
        </a:p>
        <a:p>
          <a:r>
            <a:rPr lang="es-ES" b="1">
              <a:solidFill>
                <a:srgbClr val="000000"/>
              </a:solidFill>
            </a:rPr>
            <a:t>Histórico - Lógico</a:t>
          </a:r>
          <a:endParaRPr lang="es-ES" b="1" dirty="0">
            <a:solidFill>
              <a:srgbClr val="000000"/>
            </a:solidFill>
          </a:endParaRPr>
        </a:p>
      </dgm:t>
    </dgm:pt>
    <dgm:pt modelId="{EB9BDFEE-5576-3245-BD5A-A1126F58770B}" type="parTrans" cxnId="{271AC64F-C5AF-1247-90BE-74E3B47276E6}">
      <dgm:prSet/>
      <dgm:spPr/>
      <dgm:t>
        <a:bodyPr/>
        <a:lstStyle/>
        <a:p>
          <a:endParaRPr lang="es-ES" b="1">
            <a:solidFill>
              <a:srgbClr val="000000"/>
            </a:solidFill>
          </a:endParaRPr>
        </a:p>
      </dgm:t>
    </dgm:pt>
    <dgm:pt modelId="{1DB2A120-9838-8D4F-B5FF-51021D2D179B}" type="sibTrans" cxnId="{271AC64F-C5AF-1247-90BE-74E3B47276E6}">
      <dgm:prSet/>
      <dgm:spPr/>
      <dgm:t>
        <a:bodyPr/>
        <a:lstStyle/>
        <a:p>
          <a:endParaRPr lang="es-ES" b="1">
            <a:solidFill>
              <a:srgbClr val="000000"/>
            </a:solidFill>
          </a:endParaRPr>
        </a:p>
      </dgm:t>
    </dgm:pt>
    <dgm:pt modelId="{AA01575D-0FBD-3246-AA0F-516DDBF6DD0A}">
      <dgm:prSet phldrT="[Texto]"/>
      <dgm:spPr/>
      <dgm:t>
        <a:bodyPr/>
        <a:lstStyle/>
        <a:p>
          <a:r>
            <a:rPr lang="es-ES" b="1">
              <a:solidFill>
                <a:srgbClr val="000000"/>
              </a:solidFill>
            </a:rPr>
            <a:t>Descriptivo</a:t>
          </a:r>
        </a:p>
        <a:p>
          <a:r>
            <a:rPr lang="es-ES" b="1">
              <a:solidFill>
                <a:srgbClr val="000000"/>
              </a:solidFill>
            </a:rPr>
            <a:t>Analítico </a:t>
          </a:r>
          <a:r>
            <a:rPr lang="mr-IN" b="1">
              <a:solidFill>
                <a:srgbClr val="000000"/>
              </a:solidFill>
            </a:rPr>
            <a:t>–</a:t>
          </a:r>
          <a:r>
            <a:rPr lang="es-ES" b="1">
              <a:solidFill>
                <a:srgbClr val="000000"/>
              </a:solidFill>
            </a:rPr>
            <a:t> Sintético</a:t>
          </a:r>
          <a:endParaRPr lang="es-ES" b="1" dirty="0">
            <a:solidFill>
              <a:srgbClr val="000000"/>
            </a:solidFill>
          </a:endParaRPr>
        </a:p>
      </dgm:t>
    </dgm:pt>
    <dgm:pt modelId="{E45943F9-25A1-254B-8BCD-BD3DEF745B38}" type="parTrans" cxnId="{1235016A-BE52-994D-9BB5-9C8B8B7D1F38}">
      <dgm:prSet/>
      <dgm:spPr/>
      <dgm:t>
        <a:bodyPr/>
        <a:lstStyle/>
        <a:p>
          <a:endParaRPr lang="es-ES" b="1">
            <a:solidFill>
              <a:srgbClr val="000000"/>
            </a:solidFill>
          </a:endParaRPr>
        </a:p>
      </dgm:t>
    </dgm:pt>
    <dgm:pt modelId="{6CEF989B-E84E-3D43-98EE-4D3893FEF3A3}" type="sibTrans" cxnId="{1235016A-BE52-994D-9BB5-9C8B8B7D1F38}">
      <dgm:prSet/>
      <dgm:spPr/>
      <dgm:t>
        <a:bodyPr/>
        <a:lstStyle/>
        <a:p>
          <a:endParaRPr lang="es-ES" b="1">
            <a:solidFill>
              <a:srgbClr val="000000"/>
            </a:solidFill>
          </a:endParaRPr>
        </a:p>
      </dgm:t>
    </dgm:pt>
    <dgm:pt modelId="{B89D6460-07D4-5743-A676-28FC4F53A1CD}">
      <dgm:prSet phldrT="[Texto]"/>
      <dgm:spPr/>
      <dgm:t>
        <a:bodyPr/>
        <a:lstStyle/>
        <a:p>
          <a:r>
            <a:rPr lang="es-ES" b="1" dirty="0">
              <a:solidFill>
                <a:srgbClr val="000000"/>
              </a:solidFill>
            </a:rPr>
            <a:t>Descriptivo</a:t>
          </a:r>
        </a:p>
        <a:p>
          <a:r>
            <a:rPr lang="es-ES" b="1" dirty="0">
              <a:solidFill>
                <a:srgbClr val="000000"/>
              </a:solidFill>
            </a:rPr>
            <a:t>Inductivo </a:t>
          </a:r>
          <a:r>
            <a:rPr lang="mr-IN" b="1" dirty="0">
              <a:solidFill>
                <a:srgbClr val="000000"/>
              </a:solidFill>
            </a:rPr>
            <a:t>–</a:t>
          </a:r>
          <a:r>
            <a:rPr lang="es-ES" b="1" dirty="0">
              <a:solidFill>
                <a:srgbClr val="000000"/>
              </a:solidFill>
            </a:rPr>
            <a:t> Deductivo</a:t>
          </a:r>
        </a:p>
        <a:p>
          <a:r>
            <a:rPr lang="es-ES" b="1" dirty="0">
              <a:solidFill>
                <a:srgbClr val="000000"/>
              </a:solidFill>
            </a:rPr>
            <a:t>Histórico - Lógico</a:t>
          </a:r>
        </a:p>
      </dgm:t>
    </dgm:pt>
    <dgm:pt modelId="{DD6FEC47-290F-A44A-AE3D-D1104C2605B9}" type="parTrans" cxnId="{877B497E-DD08-9744-B1F2-2ED981A0FC11}">
      <dgm:prSet/>
      <dgm:spPr/>
      <dgm:t>
        <a:bodyPr/>
        <a:lstStyle/>
        <a:p>
          <a:endParaRPr lang="es-ES" b="1">
            <a:solidFill>
              <a:srgbClr val="000000"/>
            </a:solidFill>
          </a:endParaRPr>
        </a:p>
      </dgm:t>
    </dgm:pt>
    <dgm:pt modelId="{F5150911-109A-424B-8B1E-5407C18BB0BB}" type="sibTrans" cxnId="{877B497E-DD08-9744-B1F2-2ED981A0FC11}">
      <dgm:prSet/>
      <dgm:spPr/>
      <dgm:t>
        <a:bodyPr/>
        <a:lstStyle/>
        <a:p>
          <a:endParaRPr lang="es-ES" b="1">
            <a:solidFill>
              <a:srgbClr val="000000"/>
            </a:solidFill>
          </a:endParaRPr>
        </a:p>
      </dgm:t>
    </dgm:pt>
    <dgm:pt modelId="{21FB82FD-21CA-E245-BD50-5CE78F11E054}" type="pres">
      <dgm:prSet presAssocID="{0EFEE687-BAD7-814D-B172-E883F4BA0C52}" presName="linearFlow" presStyleCnt="0">
        <dgm:presLayoutVars>
          <dgm:dir/>
          <dgm:resizeHandles val="exact"/>
        </dgm:presLayoutVars>
      </dgm:prSet>
      <dgm:spPr/>
    </dgm:pt>
    <dgm:pt modelId="{1A7C2B2B-A6BF-EB4D-9EA3-9168A40C8F39}" type="pres">
      <dgm:prSet presAssocID="{B4AC0AE1-CF2B-8C42-9F15-86372437B516}" presName="composite" presStyleCnt="0"/>
      <dgm:spPr/>
    </dgm:pt>
    <dgm:pt modelId="{740E66D6-B101-7F40-94D4-6A8D9360AA80}" type="pres">
      <dgm:prSet presAssocID="{B4AC0AE1-CF2B-8C42-9F15-86372437B516}" presName="imgShp" presStyleLbl="fgImgPlace1" presStyleIdx="0" presStyleCnt="3"/>
      <dgm:spPr>
        <a:blipFill rotWithShape="1">
          <a:blip xmlns:r="http://schemas.openxmlformats.org/officeDocument/2006/relationships" r:embed="rId1"/>
          <a:stretch>
            <a:fillRect/>
          </a:stretch>
        </a:blipFill>
      </dgm:spPr>
    </dgm:pt>
    <dgm:pt modelId="{EDB3C820-BB39-6D4A-9717-333450982553}" type="pres">
      <dgm:prSet presAssocID="{B4AC0AE1-CF2B-8C42-9F15-86372437B516}" presName="txShp" presStyleLbl="node1" presStyleIdx="0" presStyleCnt="3">
        <dgm:presLayoutVars>
          <dgm:bulletEnabled val="1"/>
        </dgm:presLayoutVars>
      </dgm:prSet>
      <dgm:spPr/>
    </dgm:pt>
    <dgm:pt modelId="{23DDD7AB-69D3-3A48-B26A-B9E0BC5C6EED}" type="pres">
      <dgm:prSet presAssocID="{1DB2A120-9838-8D4F-B5FF-51021D2D179B}" presName="spacing" presStyleCnt="0"/>
      <dgm:spPr/>
    </dgm:pt>
    <dgm:pt modelId="{2557D0B2-E9DF-1D43-B129-5C1219DB0C8B}" type="pres">
      <dgm:prSet presAssocID="{AA01575D-0FBD-3246-AA0F-516DDBF6DD0A}" presName="composite" presStyleCnt="0"/>
      <dgm:spPr/>
    </dgm:pt>
    <dgm:pt modelId="{42E04E96-B4EA-9145-9F3B-47E16A7D20C1}" type="pres">
      <dgm:prSet presAssocID="{AA01575D-0FBD-3246-AA0F-516DDBF6DD0A}" presName="imgShp" presStyleLbl="fgImgPlace1" presStyleIdx="1" presStyleCnt="3"/>
      <dgm:spPr>
        <a:blipFill rotWithShape="1">
          <a:blip xmlns:r="http://schemas.openxmlformats.org/officeDocument/2006/relationships" r:embed="rId2"/>
          <a:stretch>
            <a:fillRect/>
          </a:stretch>
        </a:blipFill>
      </dgm:spPr>
    </dgm:pt>
    <dgm:pt modelId="{B13CDBC8-4602-6044-82D7-1C5461F3A081}" type="pres">
      <dgm:prSet presAssocID="{AA01575D-0FBD-3246-AA0F-516DDBF6DD0A}" presName="txShp" presStyleLbl="node1" presStyleIdx="1" presStyleCnt="3">
        <dgm:presLayoutVars>
          <dgm:bulletEnabled val="1"/>
        </dgm:presLayoutVars>
      </dgm:prSet>
      <dgm:spPr/>
    </dgm:pt>
    <dgm:pt modelId="{8A3DF66D-EBA7-2C4B-85C9-D780762BE00D}" type="pres">
      <dgm:prSet presAssocID="{6CEF989B-E84E-3D43-98EE-4D3893FEF3A3}" presName="spacing" presStyleCnt="0"/>
      <dgm:spPr/>
    </dgm:pt>
    <dgm:pt modelId="{8EBB4205-B579-DA41-A2F4-7BCD47431AF0}" type="pres">
      <dgm:prSet presAssocID="{B89D6460-07D4-5743-A676-28FC4F53A1CD}" presName="composite" presStyleCnt="0"/>
      <dgm:spPr/>
    </dgm:pt>
    <dgm:pt modelId="{7FC8E9D9-7326-7F44-8487-E783C5DC909F}" type="pres">
      <dgm:prSet presAssocID="{B89D6460-07D4-5743-A676-28FC4F53A1CD}" presName="imgShp" presStyleLbl="fgImgPlace1" presStyleIdx="2" presStyleCnt="3"/>
      <dgm:spPr>
        <a:blipFill rotWithShape="1">
          <a:blip xmlns:r="http://schemas.openxmlformats.org/officeDocument/2006/relationships" r:embed="rId3"/>
          <a:stretch>
            <a:fillRect/>
          </a:stretch>
        </a:blipFill>
      </dgm:spPr>
    </dgm:pt>
    <dgm:pt modelId="{72E13841-D856-A940-BB16-46D0B39DB847}" type="pres">
      <dgm:prSet presAssocID="{B89D6460-07D4-5743-A676-28FC4F53A1CD}" presName="txShp" presStyleLbl="node1" presStyleIdx="2" presStyleCnt="3">
        <dgm:presLayoutVars>
          <dgm:bulletEnabled val="1"/>
        </dgm:presLayoutVars>
      </dgm:prSet>
      <dgm:spPr/>
    </dgm:pt>
  </dgm:ptLst>
  <dgm:cxnLst>
    <dgm:cxn modelId="{47B32E0A-B1B1-F149-A7FA-1FCE1A0587CB}" type="presOf" srcId="{B89D6460-07D4-5743-A676-28FC4F53A1CD}" destId="{72E13841-D856-A940-BB16-46D0B39DB847}" srcOrd="0" destOrd="0" presId="urn:microsoft.com/office/officeart/2005/8/layout/vList3"/>
    <dgm:cxn modelId="{60F10A3D-5884-724D-AFF4-A8E5D9519A15}" type="presOf" srcId="{AA01575D-0FBD-3246-AA0F-516DDBF6DD0A}" destId="{B13CDBC8-4602-6044-82D7-1C5461F3A081}" srcOrd="0" destOrd="0" presId="urn:microsoft.com/office/officeart/2005/8/layout/vList3"/>
    <dgm:cxn modelId="{1235016A-BE52-994D-9BB5-9C8B8B7D1F38}" srcId="{0EFEE687-BAD7-814D-B172-E883F4BA0C52}" destId="{AA01575D-0FBD-3246-AA0F-516DDBF6DD0A}" srcOrd="1" destOrd="0" parTransId="{E45943F9-25A1-254B-8BCD-BD3DEF745B38}" sibTransId="{6CEF989B-E84E-3D43-98EE-4D3893FEF3A3}"/>
    <dgm:cxn modelId="{271AC64F-C5AF-1247-90BE-74E3B47276E6}" srcId="{0EFEE687-BAD7-814D-B172-E883F4BA0C52}" destId="{B4AC0AE1-CF2B-8C42-9F15-86372437B516}" srcOrd="0" destOrd="0" parTransId="{EB9BDFEE-5576-3245-BD5A-A1126F58770B}" sibTransId="{1DB2A120-9838-8D4F-B5FF-51021D2D179B}"/>
    <dgm:cxn modelId="{877B497E-DD08-9744-B1F2-2ED981A0FC11}" srcId="{0EFEE687-BAD7-814D-B172-E883F4BA0C52}" destId="{B89D6460-07D4-5743-A676-28FC4F53A1CD}" srcOrd="2" destOrd="0" parTransId="{DD6FEC47-290F-A44A-AE3D-D1104C2605B9}" sibTransId="{F5150911-109A-424B-8B1E-5407C18BB0BB}"/>
    <dgm:cxn modelId="{097029CC-7E38-C244-8EB3-D78EF2BBD282}" type="presOf" srcId="{0EFEE687-BAD7-814D-B172-E883F4BA0C52}" destId="{21FB82FD-21CA-E245-BD50-5CE78F11E054}" srcOrd="0" destOrd="0" presId="urn:microsoft.com/office/officeart/2005/8/layout/vList3"/>
    <dgm:cxn modelId="{CBDCC8F1-2F90-1F43-A21F-7009A46C5276}" type="presOf" srcId="{B4AC0AE1-CF2B-8C42-9F15-86372437B516}" destId="{EDB3C820-BB39-6D4A-9717-333450982553}" srcOrd="0" destOrd="0" presId="urn:microsoft.com/office/officeart/2005/8/layout/vList3"/>
    <dgm:cxn modelId="{9031C6D0-0D1D-2F4B-9D48-E587B6E771A7}" type="presParOf" srcId="{21FB82FD-21CA-E245-BD50-5CE78F11E054}" destId="{1A7C2B2B-A6BF-EB4D-9EA3-9168A40C8F39}" srcOrd="0" destOrd="0" presId="urn:microsoft.com/office/officeart/2005/8/layout/vList3"/>
    <dgm:cxn modelId="{C6905AE4-3019-3548-BC37-E4B5918A7566}" type="presParOf" srcId="{1A7C2B2B-A6BF-EB4D-9EA3-9168A40C8F39}" destId="{740E66D6-B101-7F40-94D4-6A8D9360AA80}" srcOrd="0" destOrd="0" presId="urn:microsoft.com/office/officeart/2005/8/layout/vList3"/>
    <dgm:cxn modelId="{3118A792-D568-8349-B4A4-D21610DF0434}" type="presParOf" srcId="{1A7C2B2B-A6BF-EB4D-9EA3-9168A40C8F39}" destId="{EDB3C820-BB39-6D4A-9717-333450982553}" srcOrd="1" destOrd="0" presId="urn:microsoft.com/office/officeart/2005/8/layout/vList3"/>
    <dgm:cxn modelId="{0B9F678F-5CF4-BF45-943F-9853137E5BAA}" type="presParOf" srcId="{21FB82FD-21CA-E245-BD50-5CE78F11E054}" destId="{23DDD7AB-69D3-3A48-B26A-B9E0BC5C6EED}" srcOrd="1" destOrd="0" presId="urn:microsoft.com/office/officeart/2005/8/layout/vList3"/>
    <dgm:cxn modelId="{FC8726E2-318D-F144-82E7-D880DC0A9D8C}" type="presParOf" srcId="{21FB82FD-21CA-E245-BD50-5CE78F11E054}" destId="{2557D0B2-E9DF-1D43-B129-5C1219DB0C8B}" srcOrd="2" destOrd="0" presId="urn:microsoft.com/office/officeart/2005/8/layout/vList3"/>
    <dgm:cxn modelId="{423BE764-80B4-5147-8E33-8FFDE093343A}" type="presParOf" srcId="{2557D0B2-E9DF-1D43-B129-5C1219DB0C8B}" destId="{42E04E96-B4EA-9145-9F3B-47E16A7D20C1}" srcOrd="0" destOrd="0" presId="urn:microsoft.com/office/officeart/2005/8/layout/vList3"/>
    <dgm:cxn modelId="{24D4BAE9-7624-5B4E-B980-45FC2EA4CD30}" type="presParOf" srcId="{2557D0B2-E9DF-1D43-B129-5C1219DB0C8B}" destId="{B13CDBC8-4602-6044-82D7-1C5461F3A081}" srcOrd="1" destOrd="0" presId="urn:microsoft.com/office/officeart/2005/8/layout/vList3"/>
    <dgm:cxn modelId="{F3056759-6D67-4149-8768-1C724272FCCB}" type="presParOf" srcId="{21FB82FD-21CA-E245-BD50-5CE78F11E054}" destId="{8A3DF66D-EBA7-2C4B-85C9-D780762BE00D}" srcOrd="3" destOrd="0" presId="urn:microsoft.com/office/officeart/2005/8/layout/vList3"/>
    <dgm:cxn modelId="{1F411558-81D8-0448-8586-14DED4D45EEC}" type="presParOf" srcId="{21FB82FD-21CA-E245-BD50-5CE78F11E054}" destId="{8EBB4205-B579-DA41-A2F4-7BCD47431AF0}" srcOrd="4" destOrd="0" presId="urn:microsoft.com/office/officeart/2005/8/layout/vList3"/>
    <dgm:cxn modelId="{CA0C0B9D-9C1D-E040-A0B5-B26DA7A74D33}" type="presParOf" srcId="{8EBB4205-B579-DA41-A2F4-7BCD47431AF0}" destId="{7FC8E9D9-7326-7F44-8487-E783C5DC909F}" srcOrd="0" destOrd="0" presId="urn:microsoft.com/office/officeart/2005/8/layout/vList3"/>
    <dgm:cxn modelId="{8D32075E-5582-374B-938A-19A87DEC0DF2}" type="presParOf" srcId="{8EBB4205-B579-DA41-A2F4-7BCD47431AF0}" destId="{72E13841-D856-A940-BB16-46D0B39DB847}"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C1D761B-44E9-AC44-84DE-F8FC1A7C3862}" type="doc">
      <dgm:prSet loTypeId="urn:microsoft.com/office/officeart/2005/8/layout/vList3" loCatId="" qsTypeId="urn:microsoft.com/office/officeart/2005/8/quickstyle/simple4" qsCatId="simple" csTypeId="urn:microsoft.com/office/officeart/2005/8/colors/colorful3" csCatId="colorful" phldr="1"/>
      <dgm:spPr/>
    </dgm:pt>
    <dgm:pt modelId="{5CB6D61A-F54B-2B4D-860A-073F915FD502}">
      <dgm:prSet phldrT="[Texto]" custT="1"/>
      <dgm:spPr/>
      <dgm:t>
        <a:bodyPr/>
        <a:lstStyle/>
        <a:p>
          <a:r>
            <a:rPr lang="es-ES" sz="1400" b="1">
              <a:solidFill>
                <a:srgbClr val="000000"/>
              </a:solidFill>
            </a:rPr>
            <a:t>Implementación de un área de camping</a:t>
          </a:r>
          <a:endParaRPr lang="es-ES" sz="1400" b="1" dirty="0">
            <a:solidFill>
              <a:srgbClr val="000000"/>
            </a:solidFill>
          </a:endParaRPr>
        </a:p>
      </dgm:t>
    </dgm:pt>
    <dgm:pt modelId="{E2F40548-1CB1-6441-B0EB-6D27B746C8F0}" type="parTrans" cxnId="{4C82943D-CE99-4F47-AE91-D4C6A77F8051}">
      <dgm:prSet/>
      <dgm:spPr/>
      <dgm:t>
        <a:bodyPr/>
        <a:lstStyle/>
        <a:p>
          <a:endParaRPr lang="es-ES" sz="2400" b="1">
            <a:solidFill>
              <a:srgbClr val="000000"/>
            </a:solidFill>
          </a:endParaRPr>
        </a:p>
      </dgm:t>
    </dgm:pt>
    <dgm:pt modelId="{7ED3F054-AF41-384D-B52D-E6DA8C1D4ECA}" type="sibTrans" cxnId="{4C82943D-CE99-4F47-AE91-D4C6A77F8051}">
      <dgm:prSet/>
      <dgm:spPr/>
      <dgm:t>
        <a:bodyPr/>
        <a:lstStyle/>
        <a:p>
          <a:endParaRPr lang="es-ES" sz="2400" b="1">
            <a:solidFill>
              <a:srgbClr val="000000"/>
            </a:solidFill>
          </a:endParaRPr>
        </a:p>
      </dgm:t>
    </dgm:pt>
    <dgm:pt modelId="{170A1847-9EF7-5840-A77E-54E86800D4F4}">
      <dgm:prSet phldrT="[Texto]" custT="1"/>
      <dgm:spPr/>
      <dgm:t>
        <a:bodyPr/>
        <a:lstStyle/>
        <a:p>
          <a:r>
            <a:rPr lang="es-ES" sz="1400" b="1">
              <a:solidFill>
                <a:srgbClr val="000000"/>
              </a:solidFill>
            </a:rPr>
            <a:t>Implementación de un taller de herbolaria y medicina andina</a:t>
          </a:r>
          <a:endParaRPr lang="es-ES" sz="1400" b="1" dirty="0">
            <a:solidFill>
              <a:srgbClr val="000000"/>
            </a:solidFill>
          </a:endParaRPr>
        </a:p>
      </dgm:t>
    </dgm:pt>
    <dgm:pt modelId="{F9E5D15B-46AE-DA4F-B30D-A34C29761A4E}" type="parTrans" cxnId="{13483ECA-3B0E-544B-95F4-393BC1E6326B}">
      <dgm:prSet/>
      <dgm:spPr/>
      <dgm:t>
        <a:bodyPr/>
        <a:lstStyle/>
        <a:p>
          <a:endParaRPr lang="es-ES" sz="2400" b="1">
            <a:solidFill>
              <a:srgbClr val="000000"/>
            </a:solidFill>
          </a:endParaRPr>
        </a:p>
      </dgm:t>
    </dgm:pt>
    <dgm:pt modelId="{7AA126D1-9367-7A49-A668-9CBFCFE2790D}" type="sibTrans" cxnId="{13483ECA-3B0E-544B-95F4-393BC1E6326B}">
      <dgm:prSet/>
      <dgm:spPr/>
      <dgm:t>
        <a:bodyPr/>
        <a:lstStyle/>
        <a:p>
          <a:endParaRPr lang="es-ES" sz="2400" b="1">
            <a:solidFill>
              <a:srgbClr val="000000"/>
            </a:solidFill>
          </a:endParaRPr>
        </a:p>
      </dgm:t>
    </dgm:pt>
    <dgm:pt modelId="{A3FA25F9-5BA1-5D45-B1BA-50E7764474F3}">
      <dgm:prSet phldrT="[Texto]" custT="1"/>
      <dgm:spPr/>
      <dgm:t>
        <a:bodyPr/>
        <a:lstStyle/>
        <a:p>
          <a:r>
            <a:rPr lang="es-ES" sz="1400" b="1">
              <a:solidFill>
                <a:srgbClr val="000000"/>
              </a:solidFill>
            </a:rPr>
            <a:t>Designación de un espacio para el circuito de juegos tradicionales</a:t>
          </a:r>
          <a:endParaRPr lang="es-ES" sz="1400" b="1" dirty="0">
            <a:solidFill>
              <a:srgbClr val="000000"/>
            </a:solidFill>
          </a:endParaRPr>
        </a:p>
      </dgm:t>
    </dgm:pt>
    <dgm:pt modelId="{1A1A2A2E-5C0D-A740-9723-83D5D68A3B68}" type="parTrans" cxnId="{4E3DE8D1-6F5C-8C4B-A952-FE506FC8B38A}">
      <dgm:prSet/>
      <dgm:spPr/>
      <dgm:t>
        <a:bodyPr/>
        <a:lstStyle/>
        <a:p>
          <a:endParaRPr lang="es-ES" sz="2400" b="1">
            <a:solidFill>
              <a:srgbClr val="000000"/>
            </a:solidFill>
          </a:endParaRPr>
        </a:p>
      </dgm:t>
    </dgm:pt>
    <dgm:pt modelId="{8B4B17BF-B75E-AE4C-8CA2-0F9F7FB11CFC}" type="sibTrans" cxnId="{4E3DE8D1-6F5C-8C4B-A952-FE506FC8B38A}">
      <dgm:prSet/>
      <dgm:spPr/>
      <dgm:t>
        <a:bodyPr/>
        <a:lstStyle/>
        <a:p>
          <a:endParaRPr lang="es-ES" sz="2400" b="1">
            <a:solidFill>
              <a:srgbClr val="000000"/>
            </a:solidFill>
          </a:endParaRPr>
        </a:p>
      </dgm:t>
    </dgm:pt>
    <dgm:pt modelId="{C27B5D67-1B01-484B-9E16-A267AE35D7D1}">
      <dgm:prSet phldrT="[Texto]" custT="1"/>
      <dgm:spPr/>
      <dgm:t>
        <a:bodyPr/>
        <a:lstStyle/>
        <a:p>
          <a:r>
            <a:rPr lang="es-ES" sz="1400" b="1">
              <a:solidFill>
                <a:srgbClr val="000000"/>
              </a:solidFill>
            </a:rPr>
            <a:t>Implementación del servicio de guianza para rutas al volcán Cotacachi</a:t>
          </a:r>
          <a:endParaRPr lang="es-ES" sz="1400" b="1" dirty="0">
            <a:solidFill>
              <a:srgbClr val="000000"/>
            </a:solidFill>
          </a:endParaRPr>
        </a:p>
      </dgm:t>
    </dgm:pt>
    <dgm:pt modelId="{C2276A0D-F723-5042-9B1A-963CD0A06A5E}" type="parTrans" cxnId="{7BCCE95D-10F5-A94C-91A6-610C8F35FF43}">
      <dgm:prSet/>
      <dgm:spPr/>
      <dgm:t>
        <a:bodyPr/>
        <a:lstStyle/>
        <a:p>
          <a:endParaRPr lang="es-ES" sz="2400" b="1">
            <a:solidFill>
              <a:srgbClr val="000000"/>
            </a:solidFill>
          </a:endParaRPr>
        </a:p>
      </dgm:t>
    </dgm:pt>
    <dgm:pt modelId="{0F1CE877-2708-564E-97A8-3B7842D6DF9A}" type="sibTrans" cxnId="{7BCCE95D-10F5-A94C-91A6-610C8F35FF43}">
      <dgm:prSet/>
      <dgm:spPr/>
      <dgm:t>
        <a:bodyPr/>
        <a:lstStyle/>
        <a:p>
          <a:endParaRPr lang="es-ES" sz="2400" b="1">
            <a:solidFill>
              <a:srgbClr val="000000"/>
            </a:solidFill>
          </a:endParaRPr>
        </a:p>
      </dgm:t>
    </dgm:pt>
    <dgm:pt modelId="{2316CA43-C8C2-8344-915B-DE853E6ADE68}" type="pres">
      <dgm:prSet presAssocID="{6C1D761B-44E9-AC44-84DE-F8FC1A7C3862}" presName="linearFlow" presStyleCnt="0">
        <dgm:presLayoutVars>
          <dgm:dir/>
          <dgm:resizeHandles val="exact"/>
        </dgm:presLayoutVars>
      </dgm:prSet>
      <dgm:spPr/>
    </dgm:pt>
    <dgm:pt modelId="{57B86AC1-DEF6-C54C-9BCB-B0C5B13FFB33}" type="pres">
      <dgm:prSet presAssocID="{5CB6D61A-F54B-2B4D-860A-073F915FD502}" presName="composite" presStyleCnt="0"/>
      <dgm:spPr/>
    </dgm:pt>
    <dgm:pt modelId="{1D01A728-A90B-4B47-B47A-017C385A77A3}" type="pres">
      <dgm:prSet presAssocID="{5CB6D61A-F54B-2B4D-860A-073F915FD502}" presName="imgShp"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8B4B1EA7-AA97-484B-A3FF-D3B9FE0EF6C7}" type="pres">
      <dgm:prSet presAssocID="{5CB6D61A-F54B-2B4D-860A-073F915FD502}" presName="txShp" presStyleLbl="node1" presStyleIdx="0" presStyleCnt="4">
        <dgm:presLayoutVars>
          <dgm:bulletEnabled val="1"/>
        </dgm:presLayoutVars>
      </dgm:prSet>
      <dgm:spPr/>
    </dgm:pt>
    <dgm:pt modelId="{2A81F452-6C82-5E4E-AF36-8D9AFA030937}" type="pres">
      <dgm:prSet presAssocID="{7ED3F054-AF41-384D-B52D-E6DA8C1D4ECA}" presName="spacing" presStyleCnt="0"/>
      <dgm:spPr/>
    </dgm:pt>
    <dgm:pt modelId="{E7AAA1DF-9FE4-B644-BCE1-ED9D8D2F94AA}" type="pres">
      <dgm:prSet presAssocID="{170A1847-9EF7-5840-A77E-54E86800D4F4}" presName="composite" presStyleCnt="0"/>
      <dgm:spPr/>
    </dgm:pt>
    <dgm:pt modelId="{E40EA256-98CB-7743-860A-EDF1FBF76F57}" type="pres">
      <dgm:prSet presAssocID="{170A1847-9EF7-5840-A77E-54E86800D4F4}" presName="imgShp"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2ED9A206-327F-3C45-9224-B891F759F22D}" type="pres">
      <dgm:prSet presAssocID="{170A1847-9EF7-5840-A77E-54E86800D4F4}" presName="txShp" presStyleLbl="node1" presStyleIdx="1" presStyleCnt="4">
        <dgm:presLayoutVars>
          <dgm:bulletEnabled val="1"/>
        </dgm:presLayoutVars>
      </dgm:prSet>
      <dgm:spPr/>
    </dgm:pt>
    <dgm:pt modelId="{8730C883-CAA0-E94C-AAF0-CFEA892254E2}" type="pres">
      <dgm:prSet presAssocID="{7AA126D1-9367-7A49-A668-9CBFCFE2790D}" presName="spacing" presStyleCnt="0"/>
      <dgm:spPr/>
    </dgm:pt>
    <dgm:pt modelId="{719E3AA2-BE32-5747-A11C-A7A6178CC975}" type="pres">
      <dgm:prSet presAssocID="{A3FA25F9-5BA1-5D45-B1BA-50E7764474F3}" presName="composite" presStyleCnt="0"/>
      <dgm:spPr/>
    </dgm:pt>
    <dgm:pt modelId="{7028B414-32BD-8D41-A3FC-8883C68AD07F}" type="pres">
      <dgm:prSet presAssocID="{A3FA25F9-5BA1-5D45-B1BA-50E7764474F3}" presName="imgShp"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829964EB-3B23-4544-8A41-3021174FF8AF}" type="pres">
      <dgm:prSet presAssocID="{A3FA25F9-5BA1-5D45-B1BA-50E7764474F3}" presName="txShp" presStyleLbl="node1" presStyleIdx="2" presStyleCnt="4">
        <dgm:presLayoutVars>
          <dgm:bulletEnabled val="1"/>
        </dgm:presLayoutVars>
      </dgm:prSet>
      <dgm:spPr/>
    </dgm:pt>
    <dgm:pt modelId="{F3305F27-445C-604A-9639-F6A911310D04}" type="pres">
      <dgm:prSet presAssocID="{8B4B17BF-B75E-AE4C-8CA2-0F9F7FB11CFC}" presName="spacing" presStyleCnt="0"/>
      <dgm:spPr/>
    </dgm:pt>
    <dgm:pt modelId="{147AC332-E54B-9145-985E-EB3D5A72F70E}" type="pres">
      <dgm:prSet presAssocID="{C27B5D67-1B01-484B-9E16-A267AE35D7D1}" presName="composite" presStyleCnt="0"/>
      <dgm:spPr/>
    </dgm:pt>
    <dgm:pt modelId="{3CF8FFD4-16D9-8B47-B88F-E097E1FFED80}" type="pres">
      <dgm:prSet presAssocID="{C27B5D67-1B01-484B-9E16-A267AE35D7D1}" presName="imgShp"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pt>
    <dgm:pt modelId="{7CE8AD52-7177-0B48-96D9-328F80001561}" type="pres">
      <dgm:prSet presAssocID="{C27B5D67-1B01-484B-9E16-A267AE35D7D1}" presName="txShp" presStyleLbl="node1" presStyleIdx="3" presStyleCnt="4">
        <dgm:presLayoutVars>
          <dgm:bulletEnabled val="1"/>
        </dgm:presLayoutVars>
      </dgm:prSet>
      <dgm:spPr/>
    </dgm:pt>
  </dgm:ptLst>
  <dgm:cxnLst>
    <dgm:cxn modelId="{201C9909-85DC-4E4E-A10F-5ED175AE9117}" type="presOf" srcId="{6C1D761B-44E9-AC44-84DE-F8FC1A7C3862}" destId="{2316CA43-C8C2-8344-915B-DE853E6ADE68}" srcOrd="0" destOrd="0" presId="urn:microsoft.com/office/officeart/2005/8/layout/vList3"/>
    <dgm:cxn modelId="{4C82943D-CE99-4F47-AE91-D4C6A77F8051}" srcId="{6C1D761B-44E9-AC44-84DE-F8FC1A7C3862}" destId="{5CB6D61A-F54B-2B4D-860A-073F915FD502}" srcOrd="0" destOrd="0" parTransId="{E2F40548-1CB1-6441-B0EB-6D27B746C8F0}" sibTransId="{7ED3F054-AF41-384D-B52D-E6DA8C1D4ECA}"/>
    <dgm:cxn modelId="{7BCCE95D-10F5-A94C-91A6-610C8F35FF43}" srcId="{6C1D761B-44E9-AC44-84DE-F8FC1A7C3862}" destId="{C27B5D67-1B01-484B-9E16-A267AE35D7D1}" srcOrd="3" destOrd="0" parTransId="{C2276A0D-F723-5042-9B1A-963CD0A06A5E}" sibTransId="{0F1CE877-2708-564E-97A8-3B7842D6DF9A}"/>
    <dgm:cxn modelId="{E5576A47-17CB-7B43-99B8-D26EF429EBA5}" type="presOf" srcId="{170A1847-9EF7-5840-A77E-54E86800D4F4}" destId="{2ED9A206-327F-3C45-9224-B891F759F22D}" srcOrd="0" destOrd="0" presId="urn:microsoft.com/office/officeart/2005/8/layout/vList3"/>
    <dgm:cxn modelId="{CFDEDEA0-5DA9-E946-8593-D2882F2EC63C}" type="presOf" srcId="{C27B5D67-1B01-484B-9E16-A267AE35D7D1}" destId="{7CE8AD52-7177-0B48-96D9-328F80001561}" srcOrd="0" destOrd="0" presId="urn:microsoft.com/office/officeart/2005/8/layout/vList3"/>
    <dgm:cxn modelId="{13483ECA-3B0E-544B-95F4-393BC1E6326B}" srcId="{6C1D761B-44E9-AC44-84DE-F8FC1A7C3862}" destId="{170A1847-9EF7-5840-A77E-54E86800D4F4}" srcOrd="1" destOrd="0" parTransId="{F9E5D15B-46AE-DA4F-B30D-A34C29761A4E}" sibTransId="{7AA126D1-9367-7A49-A668-9CBFCFE2790D}"/>
    <dgm:cxn modelId="{8A01F3CD-495F-0444-817D-C2E86A75633F}" type="presOf" srcId="{5CB6D61A-F54B-2B4D-860A-073F915FD502}" destId="{8B4B1EA7-AA97-484B-A3FF-D3B9FE0EF6C7}" srcOrd="0" destOrd="0" presId="urn:microsoft.com/office/officeart/2005/8/layout/vList3"/>
    <dgm:cxn modelId="{4E3DE8D1-6F5C-8C4B-A952-FE506FC8B38A}" srcId="{6C1D761B-44E9-AC44-84DE-F8FC1A7C3862}" destId="{A3FA25F9-5BA1-5D45-B1BA-50E7764474F3}" srcOrd="2" destOrd="0" parTransId="{1A1A2A2E-5C0D-A740-9723-83D5D68A3B68}" sibTransId="{8B4B17BF-B75E-AE4C-8CA2-0F9F7FB11CFC}"/>
    <dgm:cxn modelId="{1C2B6CE2-CCDF-734E-9CA0-EA1911646818}" type="presOf" srcId="{A3FA25F9-5BA1-5D45-B1BA-50E7764474F3}" destId="{829964EB-3B23-4544-8A41-3021174FF8AF}" srcOrd="0" destOrd="0" presId="urn:microsoft.com/office/officeart/2005/8/layout/vList3"/>
    <dgm:cxn modelId="{0D45B8D1-0EA8-E04A-9A1C-09F878554085}" type="presParOf" srcId="{2316CA43-C8C2-8344-915B-DE853E6ADE68}" destId="{57B86AC1-DEF6-C54C-9BCB-B0C5B13FFB33}" srcOrd="0" destOrd="0" presId="urn:microsoft.com/office/officeart/2005/8/layout/vList3"/>
    <dgm:cxn modelId="{4DA84AF4-82D6-F648-9CE5-06490AA4E0B4}" type="presParOf" srcId="{57B86AC1-DEF6-C54C-9BCB-B0C5B13FFB33}" destId="{1D01A728-A90B-4B47-B47A-017C385A77A3}" srcOrd="0" destOrd="0" presId="urn:microsoft.com/office/officeart/2005/8/layout/vList3"/>
    <dgm:cxn modelId="{6FC90294-5CA6-B64E-AD2C-4C3FC153ED01}" type="presParOf" srcId="{57B86AC1-DEF6-C54C-9BCB-B0C5B13FFB33}" destId="{8B4B1EA7-AA97-484B-A3FF-D3B9FE0EF6C7}" srcOrd="1" destOrd="0" presId="urn:microsoft.com/office/officeart/2005/8/layout/vList3"/>
    <dgm:cxn modelId="{DFFAFE75-F4C5-E849-BC78-5BB9F00A3E6F}" type="presParOf" srcId="{2316CA43-C8C2-8344-915B-DE853E6ADE68}" destId="{2A81F452-6C82-5E4E-AF36-8D9AFA030937}" srcOrd="1" destOrd="0" presId="urn:microsoft.com/office/officeart/2005/8/layout/vList3"/>
    <dgm:cxn modelId="{74D83C95-BEC4-A845-A74E-88252E1F45F9}" type="presParOf" srcId="{2316CA43-C8C2-8344-915B-DE853E6ADE68}" destId="{E7AAA1DF-9FE4-B644-BCE1-ED9D8D2F94AA}" srcOrd="2" destOrd="0" presId="urn:microsoft.com/office/officeart/2005/8/layout/vList3"/>
    <dgm:cxn modelId="{DFA865CD-589A-F84A-B85D-59CC5DC30F16}" type="presParOf" srcId="{E7AAA1DF-9FE4-B644-BCE1-ED9D8D2F94AA}" destId="{E40EA256-98CB-7743-860A-EDF1FBF76F57}" srcOrd="0" destOrd="0" presId="urn:microsoft.com/office/officeart/2005/8/layout/vList3"/>
    <dgm:cxn modelId="{C314CD92-A7F7-2943-A910-96967A044ECB}" type="presParOf" srcId="{E7AAA1DF-9FE4-B644-BCE1-ED9D8D2F94AA}" destId="{2ED9A206-327F-3C45-9224-B891F759F22D}" srcOrd="1" destOrd="0" presId="urn:microsoft.com/office/officeart/2005/8/layout/vList3"/>
    <dgm:cxn modelId="{FCE8A318-9BEE-1841-8055-B1F1868C1F4D}" type="presParOf" srcId="{2316CA43-C8C2-8344-915B-DE853E6ADE68}" destId="{8730C883-CAA0-E94C-AAF0-CFEA892254E2}" srcOrd="3" destOrd="0" presId="urn:microsoft.com/office/officeart/2005/8/layout/vList3"/>
    <dgm:cxn modelId="{2CC4122D-9371-0848-9620-0307B0D36892}" type="presParOf" srcId="{2316CA43-C8C2-8344-915B-DE853E6ADE68}" destId="{719E3AA2-BE32-5747-A11C-A7A6178CC975}" srcOrd="4" destOrd="0" presId="urn:microsoft.com/office/officeart/2005/8/layout/vList3"/>
    <dgm:cxn modelId="{8DC9A5C9-E474-F842-80CE-320CDB32E279}" type="presParOf" srcId="{719E3AA2-BE32-5747-A11C-A7A6178CC975}" destId="{7028B414-32BD-8D41-A3FC-8883C68AD07F}" srcOrd="0" destOrd="0" presId="urn:microsoft.com/office/officeart/2005/8/layout/vList3"/>
    <dgm:cxn modelId="{2C0D2212-4332-644E-AC0A-F6D55884F516}" type="presParOf" srcId="{719E3AA2-BE32-5747-A11C-A7A6178CC975}" destId="{829964EB-3B23-4544-8A41-3021174FF8AF}" srcOrd="1" destOrd="0" presId="urn:microsoft.com/office/officeart/2005/8/layout/vList3"/>
    <dgm:cxn modelId="{615EEE28-C104-BE42-8F7F-D6D69629CB76}" type="presParOf" srcId="{2316CA43-C8C2-8344-915B-DE853E6ADE68}" destId="{F3305F27-445C-604A-9639-F6A911310D04}" srcOrd="5" destOrd="0" presId="urn:microsoft.com/office/officeart/2005/8/layout/vList3"/>
    <dgm:cxn modelId="{13C9976A-EFCA-E441-BC90-B41F4D43C29D}" type="presParOf" srcId="{2316CA43-C8C2-8344-915B-DE853E6ADE68}" destId="{147AC332-E54B-9145-985E-EB3D5A72F70E}" srcOrd="6" destOrd="0" presId="urn:microsoft.com/office/officeart/2005/8/layout/vList3"/>
    <dgm:cxn modelId="{1F3C2AEE-BD7A-714B-818C-23C13EF5EEE9}" type="presParOf" srcId="{147AC332-E54B-9145-985E-EB3D5A72F70E}" destId="{3CF8FFD4-16D9-8B47-B88F-E097E1FFED80}" srcOrd="0" destOrd="0" presId="urn:microsoft.com/office/officeart/2005/8/layout/vList3"/>
    <dgm:cxn modelId="{0A2E9056-041F-5147-B3F6-F6011660EBFB}" type="presParOf" srcId="{147AC332-E54B-9145-985E-EB3D5A72F70E}" destId="{7CE8AD52-7177-0B48-96D9-328F80001561}" srcOrd="1" destOrd="0" presId="urn:microsoft.com/office/officeart/2005/8/layout/vList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C1D761B-44E9-AC44-84DE-F8FC1A7C3862}" type="doc">
      <dgm:prSet loTypeId="urn:microsoft.com/office/officeart/2005/8/layout/vList3" loCatId="" qsTypeId="urn:microsoft.com/office/officeart/2005/8/quickstyle/simple4" qsCatId="simple" csTypeId="urn:microsoft.com/office/officeart/2005/8/colors/colorful2" csCatId="colorful" phldr="1"/>
      <dgm:spPr/>
    </dgm:pt>
    <dgm:pt modelId="{5CB6D61A-F54B-2B4D-860A-073F915FD502}">
      <dgm:prSet phldrT="[Texto]" custT="1"/>
      <dgm:spPr/>
      <dgm:t>
        <a:bodyPr/>
        <a:lstStyle/>
        <a:p>
          <a:r>
            <a:rPr lang="es-ES" sz="1400" b="1" dirty="0">
              <a:solidFill>
                <a:srgbClr val="000000"/>
              </a:solidFill>
            </a:rPr>
            <a:t>Implementación de señalética turística</a:t>
          </a:r>
        </a:p>
      </dgm:t>
    </dgm:pt>
    <dgm:pt modelId="{E2F40548-1CB1-6441-B0EB-6D27B746C8F0}" type="parTrans" cxnId="{4C82943D-CE99-4F47-AE91-D4C6A77F8051}">
      <dgm:prSet/>
      <dgm:spPr/>
      <dgm:t>
        <a:bodyPr/>
        <a:lstStyle/>
        <a:p>
          <a:endParaRPr lang="es-ES" sz="1400" b="1">
            <a:solidFill>
              <a:srgbClr val="000000"/>
            </a:solidFill>
          </a:endParaRPr>
        </a:p>
      </dgm:t>
    </dgm:pt>
    <dgm:pt modelId="{7ED3F054-AF41-384D-B52D-E6DA8C1D4ECA}" type="sibTrans" cxnId="{4C82943D-CE99-4F47-AE91-D4C6A77F8051}">
      <dgm:prSet/>
      <dgm:spPr/>
      <dgm:t>
        <a:bodyPr/>
        <a:lstStyle/>
        <a:p>
          <a:endParaRPr lang="es-ES" sz="1400" b="1">
            <a:solidFill>
              <a:srgbClr val="000000"/>
            </a:solidFill>
          </a:endParaRPr>
        </a:p>
      </dgm:t>
    </dgm:pt>
    <dgm:pt modelId="{170A1847-9EF7-5840-A77E-54E86800D4F4}">
      <dgm:prSet phldrT="[Texto]" custT="1"/>
      <dgm:spPr/>
      <dgm:t>
        <a:bodyPr/>
        <a:lstStyle/>
        <a:p>
          <a:r>
            <a:rPr lang="es-ES" sz="1400" b="1" dirty="0">
              <a:solidFill>
                <a:srgbClr val="000000"/>
              </a:solidFill>
            </a:rPr>
            <a:t>Implementación de un punto de información turística</a:t>
          </a:r>
        </a:p>
      </dgm:t>
    </dgm:pt>
    <dgm:pt modelId="{F9E5D15B-46AE-DA4F-B30D-A34C29761A4E}" type="parTrans" cxnId="{13483ECA-3B0E-544B-95F4-393BC1E6326B}">
      <dgm:prSet/>
      <dgm:spPr/>
      <dgm:t>
        <a:bodyPr/>
        <a:lstStyle/>
        <a:p>
          <a:endParaRPr lang="es-ES" sz="1400" b="1">
            <a:solidFill>
              <a:srgbClr val="000000"/>
            </a:solidFill>
          </a:endParaRPr>
        </a:p>
      </dgm:t>
    </dgm:pt>
    <dgm:pt modelId="{7AA126D1-9367-7A49-A668-9CBFCFE2790D}" type="sibTrans" cxnId="{13483ECA-3B0E-544B-95F4-393BC1E6326B}">
      <dgm:prSet/>
      <dgm:spPr/>
      <dgm:t>
        <a:bodyPr/>
        <a:lstStyle/>
        <a:p>
          <a:endParaRPr lang="es-ES" sz="1400" b="1">
            <a:solidFill>
              <a:srgbClr val="000000"/>
            </a:solidFill>
          </a:endParaRPr>
        </a:p>
      </dgm:t>
    </dgm:pt>
    <dgm:pt modelId="{A3FA25F9-5BA1-5D45-B1BA-50E7764474F3}">
      <dgm:prSet phldrT="[Texto]" custT="1"/>
      <dgm:spPr/>
      <dgm:t>
        <a:bodyPr/>
        <a:lstStyle/>
        <a:p>
          <a:r>
            <a:rPr lang="es-ES" sz="1400" b="1">
              <a:solidFill>
                <a:srgbClr val="000000"/>
              </a:solidFill>
            </a:rPr>
            <a:t>Creación de una agenda turística comunitaria</a:t>
          </a:r>
          <a:endParaRPr lang="es-ES" sz="1400" b="1" dirty="0">
            <a:solidFill>
              <a:srgbClr val="000000"/>
            </a:solidFill>
          </a:endParaRPr>
        </a:p>
      </dgm:t>
    </dgm:pt>
    <dgm:pt modelId="{1A1A2A2E-5C0D-A740-9723-83D5D68A3B68}" type="parTrans" cxnId="{4E3DE8D1-6F5C-8C4B-A952-FE506FC8B38A}">
      <dgm:prSet/>
      <dgm:spPr/>
      <dgm:t>
        <a:bodyPr/>
        <a:lstStyle/>
        <a:p>
          <a:endParaRPr lang="es-ES" sz="1400" b="1">
            <a:solidFill>
              <a:srgbClr val="000000"/>
            </a:solidFill>
          </a:endParaRPr>
        </a:p>
      </dgm:t>
    </dgm:pt>
    <dgm:pt modelId="{8B4B17BF-B75E-AE4C-8CA2-0F9F7FB11CFC}" type="sibTrans" cxnId="{4E3DE8D1-6F5C-8C4B-A952-FE506FC8B38A}">
      <dgm:prSet/>
      <dgm:spPr/>
      <dgm:t>
        <a:bodyPr/>
        <a:lstStyle/>
        <a:p>
          <a:endParaRPr lang="es-ES" sz="1400" b="1">
            <a:solidFill>
              <a:srgbClr val="000000"/>
            </a:solidFill>
          </a:endParaRPr>
        </a:p>
      </dgm:t>
    </dgm:pt>
    <dgm:pt modelId="{A470AE4A-E638-4A47-BE36-702D441DAEE9}">
      <dgm:prSet phldrT="[Texto]" custT="1"/>
      <dgm:spPr/>
      <dgm:t>
        <a:bodyPr/>
        <a:lstStyle/>
        <a:p>
          <a:r>
            <a:rPr lang="es-ES" sz="1400" b="1">
              <a:solidFill>
                <a:srgbClr val="000000"/>
              </a:solidFill>
            </a:rPr>
            <a:t>Diseño de imagen comunal</a:t>
          </a:r>
          <a:endParaRPr lang="es-ES" sz="1400" b="1" dirty="0">
            <a:solidFill>
              <a:srgbClr val="000000"/>
            </a:solidFill>
          </a:endParaRPr>
        </a:p>
      </dgm:t>
    </dgm:pt>
    <dgm:pt modelId="{BD849B32-9634-2343-8C14-BDF3676F8A62}" type="parTrans" cxnId="{6B775153-BF7E-E94E-961C-4DA8DBC3455E}">
      <dgm:prSet/>
      <dgm:spPr/>
      <dgm:t>
        <a:bodyPr/>
        <a:lstStyle/>
        <a:p>
          <a:endParaRPr lang="es-ES" sz="1400" b="1">
            <a:solidFill>
              <a:srgbClr val="000000"/>
            </a:solidFill>
          </a:endParaRPr>
        </a:p>
      </dgm:t>
    </dgm:pt>
    <dgm:pt modelId="{2FEDE79B-D0A0-D644-9818-702D2A63DE44}" type="sibTrans" cxnId="{6B775153-BF7E-E94E-961C-4DA8DBC3455E}">
      <dgm:prSet/>
      <dgm:spPr/>
      <dgm:t>
        <a:bodyPr/>
        <a:lstStyle/>
        <a:p>
          <a:endParaRPr lang="es-ES" sz="1400" b="1">
            <a:solidFill>
              <a:srgbClr val="000000"/>
            </a:solidFill>
          </a:endParaRPr>
        </a:p>
      </dgm:t>
    </dgm:pt>
    <dgm:pt modelId="{0F7B12B5-22E0-D446-B013-400C6A3499B4}">
      <dgm:prSet phldrT="[Texto]" custT="1"/>
      <dgm:spPr/>
      <dgm:t>
        <a:bodyPr/>
        <a:lstStyle/>
        <a:p>
          <a:r>
            <a:rPr lang="es-ES" sz="1400" b="1">
              <a:solidFill>
                <a:srgbClr val="000000"/>
              </a:solidFill>
            </a:rPr>
            <a:t>Implementación de un restaurante comunitario</a:t>
          </a:r>
          <a:endParaRPr lang="es-ES" sz="1400" b="1" dirty="0">
            <a:solidFill>
              <a:srgbClr val="000000"/>
            </a:solidFill>
          </a:endParaRPr>
        </a:p>
      </dgm:t>
    </dgm:pt>
    <dgm:pt modelId="{97F660C6-46B4-CF4E-BAEE-9A3F39A7C4B3}" type="parTrans" cxnId="{743D3FB1-CC21-AA4D-90A2-19033069FFAF}">
      <dgm:prSet/>
      <dgm:spPr/>
      <dgm:t>
        <a:bodyPr/>
        <a:lstStyle/>
        <a:p>
          <a:endParaRPr lang="es-ES" sz="1400"/>
        </a:p>
      </dgm:t>
    </dgm:pt>
    <dgm:pt modelId="{3D8D4A61-8BD4-DB4B-865F-30503E6D6008}" type="sibTrans" cxnId="{743D3FB1-CC21-AA4D-90A2-19033069FFAF}">
      <dgm:prSet/>
      <dgm:spPr/>
      <dgm:t>
        <a:bodyPr/>
        <a:lstStyle/>
        <a:p>
          <a:endParaRPr lang="es-ES" sz="1400"/>
        </a:p>
      </dgm:t>
    </dgm:pt>
    <dgm:pt modelId="{2316CA43-C8C2-8344-915B-DE853E6ADE68}" type="pres">
      <dgm:prSet presAssocID="{6C1D761B-44E9-AC44-84DE-F8FC1A7C3862}" presName="linearFlow" presStyleCnt="0">
        <dgm:presLayoutVars>
          <dgm:dir/>
          <dgm:resizeHandles val="exact"/>
        </dgm:presLayoutVars>
      </dgm:prSet>
      <dgm:spPr/>
    </dgm:pt>
    <dgm:pt modelId="{8D93C44F-A943-4B4F-83D7-3189C0D8FB26}" type="pres">
      <dgm:prSet presAssocID="{0F7B12B5-22E0-D446-B013-400C6A3499B4}" presName="composite" presStyleCnt="0"/>
      <dgm:spPr/>
    </dgm:pt>
    <dgm:pt modelId="{B232D41C-0BF7-ED44-AB1E-B5026188D737}" type="pres">
      <dgm:prSet presAssocID="{0F7B12B5-22E0-D446-B013-400C6A3499B4}" presName="imgShp"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A707CD93-38E4-D54B-8D36-003174333E4B}" type="pres">
      <dgm:prSet presAssocID="{0F7B12B5-22E0-D446-B013-400C6A3499B4}" presName="txShp" presStyleLbl="node1" presStyleIdx="0" presStyleCnt="5">
        <dgm:presLayoutVars>
          <dgm:bulletEnabled val="1"/>
        </dgm:presLayoutVars>
      </dgm:prSet>
      <dgm:spPr/>
    </dgm:pt>
    <dgm:pt modelId="{985EF884-F175-9C41-B87B-4436F5481AAF}" type="pres">
      <dgm:prSet presAssocID="{3D8D4A61-8BD4-DB4B-865F-30503E6D6008}" presName="spacing" presStyleCnt="0"/>
      <dgm:spPr/>
    </dgm:pt>
    <dgm:pt modelId="{57B86AC1-DEF6-C54C-9BCB-B0C5B13FFB33}" type="pres">
      <dgm:prSet presAssocID="{5CB6D61A-F54B-2B4D-860A-073F915FD502}" presName="composite" presStyleCnt="0"/>
      <dgm:spPr/>
    </dgm:pt>
    <dgm:pt modelId="{1D01A728-A90B-4B47-B47A-017C385A77A3}" type="pres">
      <dgm:prSet presAssocID="{5CB6D61A-F54B-2B4D-860A-073F915FD502}" presName="imgShp" presStyleLbl="fgImgPlac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8B4B1EA7-AA97-484B-A3FF-D3B9FE0EF6C7}" type="pres">
      <dgm:prSet presAssocID="{5CB6D61A-F54B-2B4D-860A-073F915FD502}" presName="txShp" presStyleLbl="node1" presStyleIdx="1" presStyleCnt="5">
        <dgm:presLayoutVars>
          <dgm:bulletEnabled val="1"/>
        </dgm:presLayoutVars>
      </dgm:prSet>
      <dgm:spPr/>
    </dgm:pt>
    <dgm:pt modelId="{2A81F452-6C82-5E4E-AF36-8D9AFA030937}" type="pres">
      <dgm:prSet presAssocID="{7ED3F054-AF41-384D-B52D-E6DA8C1D4ECA}" presName="spacing" presStyleCnt="0"/>
      <dgm:spPr/>
    </dgm:pt>
    <dgm:pt modelId="{E7AAA1DF-9FE4-B644-BCE1-ED9D8D2F94AA}" type="pres">
      <dgm:prSet presAssocID="{170A1847-9EF7-5840-A77E-54E86800D4F4}" presName="composite" presStyleCnt="0"/>
      <dgm:spPr/>
    </dgm:pt>
    <dgm:pt modelId="{E40EA256-98CB-7743-860A-EDF1FBF76F57}" type="pres">
      <dgm:prSet presAssocID="{170A1847-9EF7-5840-A77E-54E86800D4F4}" presName="imgShp" presStyleLbl="fgImgPlac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2ED9A206-327F-3C45-9224-B891F759F22D}" type="pres">
      <dgm:prSet presAssocID="{170A1847-9EF7-5840-A77E-54E86800D4F4}" presName="txShp" presStyleLbl="node1" presStyleIdx="2" presStyleCnt="5">
        <dgm:presLayoutVars>
          <dgm:bulletEnabled val="1"/>
        </dgm:presLayoutVars>
      </dgm:prSet>
      <dgm:spPr/>
    </dgm:pt>
    <dgm:pt modelId="{8730C883-CAA0-E94C-AAF0-CFEA892254E2}" type="pres">
      <dgm:prSet presAssocID="{7AA126D1-9367-7A49-A668-9CBFCFE2790D}" presName="spacing" presStyleCnt="0"/>
      <dgm:spPr/>
    </dgm:pt>
    <dgm:pt modelId="{719E3AA2-BE32-5747-A11C-A7A6178CC975}" type="pres">
      <dgm:prSet presAssocID="{A3FA25F9-5BA1-5D45-B1BA-50E7764474F3}" presName="composite" presStyleCnt="0"/>
      <dgm:spPr/>
    </dgm:pt>
    <dgm:pt modelId="{7028B414-32BD-8D41-A3FC-8883C68AD07F}" type="pres">
      <dgm:prSet presAssocID="{A3FA25F9-5BA1-5D45-B1BA-50E7764474F3}" presName="imgShp" presStyleLbl="fgImgPlace1"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pt>
    <dgm:pt modelId="{829964EB-3B23-4544-8A41-3021174FF8AF}" type="pres">
      <dgm:prSet presAssocID="{A3FA25F9-5BA1-5D45-B1BA-50E7764474F3}" presName="txShp" presStyleLbl="node1" presStyleIdx="3" presStyleCnt="5">
        <dgm:presLayoutVars>
          <dgm:bulletEnabled val="1"/>
        </dgm:presLayoutVars>
      </dgm:prSet>
      <dgm:spPr/>
    </dgm:pt>
    <dgm:pt modelId="{F3305F27-445C-604A-9639-F6A911310D04}" type="pres">
      <dgm:prSet presAssocID="{8B4B17BF-B75E-AE4C-8CA2-0F9F7FB11CFC}" presName="spacing" presStyleCnt="0"/>
      <dgm:spPr/>
    </dgm:pt>
    <dgm:pt modelId="{373AC623-637E-7246-B889-9C3F8F311B89}" type="pres">
      <dgm:prSet presAssocID="{A470AE4A-E638-4A47-BE36-702D441DAEE9}" presName="composite" presStyleCnt="0"/>
      <dgm:spPr/>
    </dgm:pt>
    <dgm:pt modelId="{A4B764E0-7E2F-8849-9E1B-0C2791FD2290}" type="pres">
      <dgm:prSet presAssocID="{A470AE4A-E638-4A47-BE36-702D441DAEE9}" presName="imgShp" presStyleLbl="fgImgPlace1" presStyleIdx="4" presStyleCnt="5" custLinFactNeighborY="37"/>
      <dgm:spPr>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dgm:spPr>
    </dgm:pt>
    <dgm:pt modelId="{F5DB87D0-5885-F842-889F-E3B99A1D7A75}" type="pres">
      <dgm:prSet presAssocID="{A470AE4A-E638-4A47-BE36-702D441DAEE9}" presName="txShp" presStyleLbl="node1" presStyleIdx="4" presStyleCnt="5">
        <dgm:presLayoutVars>
          <dgm:bulletEnabled val="1"/>
        </dgm:presLayoutVars>
      </dgm:prSet>
      <dgm:spPr/>
    </dgm:pt>
  </dgm:ptLst>
  <dgm:cxnLst>
    <dgm:cxn modelId="{60F85506-3EE1-9741-9D0F-C013863E42F5}" type="presOf" srcId="{5CB6D61A-F54B-2B4D-860A-073F915FD502}" destId="{8B4B1EA7-AA97-484B-A3FF-D3B9FE0EF6C7}" srcOrd="0" destOrd="0" presId="urn:microsoft.com/office/officeart/2005/8/layout/vList3"/>
    <dgm:cxn modelId="{34115C28-D6D8-F34A-8563-A9734504793A}" type="presOf" srcId="{170A1847-9EF7-5840-A77E-54E86800D4F4}" destId="{2ED9A206-327F-3C45-9224-B891F759F22D}" srcOrd="0" destOrd="0" presId="urn:microsoft.com/office/officeart/2005/8/layout/vList3"/>
    <dgm:cxn modelId="{4C82943D-CE99-4F47-AE91-D4C6A77F8051}" srcId="{6C1D761B-44E9-AC44-84DE-F8FC1A7C3862}" destId="{5CB6D61A-F54B-2B4D-860A-073F915FD502}" srcOrd="1" destOrd="0" parTransId="{E2F40548-1CB1-6441-B0EB-6D27B746C8F0}" sibTransId="{7ED3F054-AF41-384D-B52D-E6DA8C1D4ECA}"/>
    <dgm:cxn modelId="{6B775153-BF7E-E94E-961C-4DA8DBC3455E}" srcId="{6C1D761B-44E9-AC44-84DE-F8FC1A7C3862}" destId="{A470AE4A-E638-4A47-BE36-702D441DAEE9}" srcOrd="4" destOrd="0" parTransId="{BD849B32-9634-2343-8C14-BDF3676F8A62}" sibTransId="{2FEDE79B-D0A0-D644-9818-702D2A63DE44}"/>
    <dgm:cxn modelId="{27B7A080-E5CA-B34A-ACD3-5CC4DAE1D275}" type="presOf" srcId="{0F7B12B5-22E0-D446-B013-400C6A3499B4}" destId="{A707CD93-38E4-D54B-8D36-003174333E4B}" srcOrd="0" destOrd="0" presId="urn:microsoft.com/office/officeart/2005/8/layout/vList3"/>
    <dgm:cxn modelId="{13479F8C-B062-7946-9DD3-69309F61BDC5}" type="presOf" srcId="{6C1D761B-44E9-AC44-84DE-F8FC1A7C3862}" destId="{2316CA43-C8C2-8344-915B-DE853E6ADE68}" srcOrd="0" destOrd="0" presId="urn:microsoft.com/office/officeart/2005/8/layout/vList3"/>
    <dgm:cxn modelId="{743D3FB1-CC21-AA4D-90A2-19033069FFAF}" srcId="{6C1D761B-44E9-AC44-84DE-F8FC1A7C3862}" destId="{0F7B12B5-22E0-D446-B013-400C6A3499B4}" srcOrd="0" destOrd="0" parTransId="{97F660C6-46B4-CF4E-BAEE-9A3F39A7C4B3}" sibTransId="{3D8D4A61-8BD4-DB4B-865F-30503E6D6008}"/>
    <dgm:cxn modelId="{7A2FF4B8-584C-164F-BBC4-39A2F9550F17}" type="presOf" srcId="{A470AE4A-E638-4A47-BE36-702D441DAEE9}" destId="{F5DB87D0-5885-F842-889F-E3B99A1D7A75}" srcOrd="0" destOrd="0" presId="urn:microsoft.com/office/officeart/2005/8/layout/vList3"/>
    <dgm:cxn modelId="{13483ECA-3B0E-544B-95F4-393BC1E6326B}" srcId="{6C1D761B-44E9-AC44-84DE-F8FC1A7C3862}" destId="{170A1847-9EF7-5840-A77E-54E86800D4F4}" srcOrd="2" destOrd="0" parTransId="{F9E5D15B-46AE-DA4F-B30D-A34C29761A4E}" sibTransId="{7AA126D1-9367-7A49-A668-9CBFCFE2790D}"/>
    <dgm:cxn modelId="{CE0FA0CB-D3C3-D14D-A23D-0F803A38A4DB}" type="presOf" srcId="{A3FA25F9-5BA1-5D45-B1BA-50E7764474F3}" destId="{829964EB-3B23-4544-8A41-3021174FF8AF}" srcOrd="0" destOrd="0" presId="urn:microsoft.com/office/officeart/2005/8/layout/vList3"/>
    <dgm:cxn modelId="{4E3DE8D1-6F5C-8C4B-A952-FE506FC8B38A}" srcId="{6C1D761B-44E9-AC44-84DE-F8FC1A7C3862}" destId="{A3FA25F9-5BA1-5D45-B1BA-50E7764474F3}" srcOrd="3" destOrd="0" parTransId="{1A1A2A2E-5C0D-A740-9723-83D5D68A3B68}" sibTransId="{8B4B17BF-B75E-AE4C-8CA2-0F9F7FB11CFC}"/>
    <dgm:cxn modelId="{25D1714B-70C2-484C-B259-A7B1797941A2}" type="presParOf" srcId="{2316CA43-C8C2-8344-915B-DE853E6ADE68}" destId="{8D93C44F-A943-4B4F-83D7-3189C0D8FB26}" srcOrd="0" destOrd="0" presId="urn:microsoft.com/office/officeart/2005/8/layout/vList3"/>
    <dgm:cxn modelId="{B74070A1-8C1E-944B-B469-8870C35F0E36}" type="presParOf" srcId="{8D93C44F-A943-4B4F-83D7-3189C0D8FB26}" destId="{B232D41C-0BF7-ED44-AB1E-B5026188D737}" srcOrd="0" destOrd="0" presId="urn:microsoft.com/office/officeart/2005/8/layout/vList3"/>
    <dgm:cxn modelId="{91887C9E-F930-5F41-9864-3892CC7EE22F}" type="presParOf" srcId="{8D93C44F-A943-4B4F-83D7-3189C0D8FB26}" destId="{A707CD93-38E4-D54B-8D36-003174333E4B}" srcOrd="1" destOrd="0" presId="urn:microsoft.com/office/officeart/2005/8/layout/vList3"/>
    <dgm:cxn modelId="{C11E9C4D-CCBA-6C44-9D6F-23C89722697A}" type="presParOf" srcId="{2316CA43-C8C2-8344-915B-DE853E6ADE68}" destId="{985EF884-F175-9C41-B87B-4436F5481AAF}" srcOrd="1" destOrd="0" presId="urn:microsoft.com/office/officeart/2005/8/layout/vList3"/>
    <dgm:cxn modelId="{34D1C683-9573-304A-93CA-180D91806AD8}" type="presParOf" srcId="{2316CA43-C8C2-8344-915B-DE853E6ADE68}" destId="{57B86AC1-DEF6-C54C-9BCB-B0C5B13FFB33}" srcOrd="2" destOrd="0" presId="urn:microsoft.com/office/officeart/2005/8/layout/vList3"/>
    <dgm:cxn modelId="{E541557A-8E6F-F94E-8859-62CABC85A298}" type="presParOf" srcId="{57B86AC1-DEF6-C54C-9BCB-B0C5B13FFB33}" destId="{1D01A728-A90B-4B47-B47A-017C385A77A3}" srcOrd="0" destOrd="0" presId="urn:microsoft.com/office/officeart/2005/8/layout/vList3"/>
    <dgm:cxn modelId="{A3DD6898-F037-5345-832D-D3C4AF64416A}" type="presParOf" srcId="{57B86AC1-DEF6-C54C-9BCB-B0C5B13FFB33}" destId="{8B4B1EA7-AA97-484B-A3FF-D3B9FE0EF6C7}" srcOrd="1" destOrd="0" presId="urn:microsoft.com/office/officeart/2005/8/layout/vList3"/>
    <dgm:cxn modelId="{5A32BD30-2557-0F42-A918-B55FBFDBDF73}" type="presParOf" srcId="{2316CA43-C8C2-8344-915B-DE853E6ADE68}" destId="{2A81F452-6C82-5E4E-AF36-8D9AFA030937}" srcOrd="3" destOrd="0" presId="urn:microsoft.com/office/officeart/2005/8/layout/vList3"/>
    <dgm:cxn modelId="{1371FB8E-BD30-EA4C-883C-99493CA5A306}" type="presParOf" srcId="{2316CA43-C8C2-8344-915B-DE853E6ADE68}" destId="{E7AAA1DF-9FE4-B644-BCE1-ED9D8D2F94AA}" srcOrd="4" destOrd="0" presId="urn:microsoft.com/office/officeart/2005/8/layout/vList3"/>
    <dgm:cxn modelId="{2F4F622C-5C03-8A49-B42B-211890B6445D}" type="presParOf" srcId="{E7AAA1DF-9FE4-B644-BCE1-ED9D8D2F94AA}" destId="{E40EA256-98CB-7743-860A-EDF1FBF76F57}" srcOrd="0" destOrd="0" presId="urn:microsoft.com/office/officeart/2005/8/layout/vList3"/>
    <dgm:cxn modelId="{F2CCEB1B-5D3A-0A45-BBE7-F7B0BDE35166}" type="presParOf" srcId="{E7AAA1DF-9FE4-B644-BCE1-ED9D8D2F94AA}" destId="{2ED9A206-327F-3C45-9224-B891F759F22D}" srcOrd="1" destOrd="0" presId="urn:microsoft.com/office/officeart/2005/8/layout/vList3"/>
    <dgm:cxn modelId="{21932780-5D3D-A241-882B-A6962257641B}" type="presParOf" srcId="{2316CA43-C8C2-8344-915B-DE853E6ADE68}" destId="{8730C883-CAA0-E94C-AAF0-CFEA892254E2}" srcOrd="5" destOrd="0" presId="urn:microsoft.com/office/officeart/2005/8/layout/vList3"/>
    <dgm:cxn modelId="{0C91FC13-0DB3-2440-A4DF-4B4D8BF45564}" type="presParOf" srcId="{2316CA43-C8C2-8344-915B-DE853E6ADE68}" destId="{719E3AA2-BE32-5747-A11C-A7A6178CC975}" srcOrd="6" destOrd="0" presId="urn:microsoft.com/office/officeart/2005/8/layout/vList3"/>
    <dgm:cxn modelId="{A9FA8054-ABA5-4947-8DB0-474A9D4938E6}" type="presParOf" srcId="{719E3AA2-BE32-5747-A11C-A7A6178CC975}" destId="{7028B414-32BD-8D41-A3FC-8883C68AD07F}" srcOrd="0" destOrd="0" presId="urn:microsoft.com/office/officeart/2005/8/layout/vList3"/>
    <dgm:cxn modelId="{6ECFEE94-A6C4-C845-9D95-D67597CB5B69}" type="presParOf" srcId="{719E3AA2-BE32-5747-A11C-A7A6178CC975}" destId="{829964EB-3B23-4544-8A41-3021174FF8AF}" srcOrd="1" destOrd="0" presId="urn:microsoft.com/office/officeart/2005/8/layout/vList3"/>
    <dgm:cxn modelId="{E6D46084-97F7-7942-B6F9-1CA104CCCA65}" type="presParOf" srcId="{2316CA43-C8C2-8344-915B-DE853E6ADE68}" destId="{F3305F27-445C-604A-9639-F6A911310D04}" srcOrd="7" destOrd="0" presId="urn:microsoft.com/office/officeart/2005/8/layout/vList3"/>
    <dgm:cxn modelId="{68A2D31D-BFB1-4040-8EE5-A86B2E89D355}" type="presParOf" srcId="{2316CA43-C8C2-8344-915B-DE853E6ADE68}" destId="{373AC623-637E-7246-B889-9C3F8F311B89}" srcOrd="8" destOrd="0" presId="urn:microsoft.com/office/officeart/2005/8/layout/vList3"/>
    <dgm:cxn modelId="{D523C9A1-511C-8749-B963-8DC5C7833A13}" type="presParOf" srcId="{373AC623-637E-7246-B889-9C3F8F311B89}" destId="{A4B764E0-7E2F-8849-9E1B-0C2791FD2290}" srcOrd="0" destOrd="0" presId="urn:microsoft.com/office/officeart/2005/8/layout/vList3"/>
    <dgm:cxn modelId="{77647D49-8226-C64F-BD93-41F66CFB5129}" type="presParOf" srcId="{373AC623-637E-7246-B889-9C3F8F311B89}" destId="{F5DB87D0-5885-F842-889F-E3B99A1D7A75}"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C66A39A-0D75-42EA-9362-0DBBB6C9795A}" type="doc">
      <dgm:prSet loTypeId="urn:microsoft.com/office/officeart/2009/layout/CircleArrowProcess" loCatId="process" qsTypeId="urn:microsoft.com/office/officeart/2005/8/quickstyle/simple1" qsCatId="simple" csTypeId="urn:microsoft.com/office/officeart/2005/8/colors/accent1_2" csCatId="accent1" phldr="1"/>
      <dgm:spPr/>
      <dgm:t>
        <a:bodyPr/>
        <a:lstStyle/>
        <a:p>
          <a:endParaRPr lang="es-EC"/>
        </a:p>
      </dgm:t>
    </dgm:pt>
    <dgm:pt modelId="{9561FE11-1B09-4511-B874-C584B166351A}">
      <dgm:prSet phldrT="[Texto]"/>
      <dgm:spPr/>
      <dgm:t>
        <a:bodyPr/>
        <a:lstStyle/>
        <a:p>
          <a:r>
            <a:rPr lang="es-MX" dirty="0"/>
            <a:t>Celebración en casa del novio, novia y padrinos</a:t>
          </a:r>
          <a:endParaRPr lang="es-EC" dirty="0"/>
        </a:p>
      </dgm:t>
    </dgm:pt>
    <dgm:pt modelId="{7C3E96B0-8B77-47E0-BAFD-2DB826BD5F04}" type="parTrans" cxnId="{ED8B9A24-4AF1-41BD-9226-88A319800EEF}">
      <dgm:prSet/>
      <dgm:spPr/>
      <dgm:t>
        <a:bodyPr/>
        <a:lstStyle/>
        <a:p>
          <a:endParaRPr lang="es-EC"/>
        </a:p>
      </dgm:t>
    </dgm:pt>
    <dgm:pt modelId="{ED963335-664D-4DF4-8852-99F34F9DB3B6}" type="sibTrans" cxnId="{ED8B9A24-4AF1-41BD-9226-88A319800EEF}">
      <dgm:prSet/>
      <dgm:spPr/>
      <dgm:t>
        <a:bodyPr/>
        <a:lstStyle/>
        <a:p>
          <a:endParaRPr lang="es-EC"/>
        </a:p>
      </dgm:t>
    </dgm:pt>
    <dgm:pt modelId="{A39B2794-AFA5-4A4F-ABD2-42797A6AF025}">
      <dgm:prSet phldrT="[Texto]"/>
      <dgm:spPr/>
      <dgm:t>
        <a:bodyPr/>
        <a:lstStyle/>
        <a:p>
          <a:r>
            <a:rPr lang="es-EC" dirty="0"/>
            <a:t>Gastronomía tradicional</a:t>
          </a:r>
        </a:p>
      </dgm:t>
    </dgm:pt>
    <dgm:pt modelId="{48505C67-83D7-402B-9255-F251D540B44A}" type="parTrans" cxnId="{1E27C6DA-178E-485D-BE92-4D57D051B630}">
      <dgm:prSet/>
      <dgm:spPr/>
      <dgm:t>
        <a:bodyPr/>
        <a:lstStyle/>
        <a:p>
          <a:endParaRPr lang="es-EC"/>
        </a:p>
      </dgm:t>
    </dgm:pt>
    <dgm:pt modelId="{649C4C7E-01C3-4937-A2CA-51E37FA0132E}" type="sibTrans" cxnId="{1E27C6DA-178E-485D-BE92-4D57D051B630}">
      <dgm:prSet/>
      <dgm:spPr/>
      <dgm:t>
        <a:bodyPr/>
        <a:lstStyle/>
        <a:p>
          <a:endParaRPr lang="es-EC"/>
        </a:p>
      </dgm:t>
    </dgm:pt>
    <dgm:pt modelId="{52AC62CE-6E01-4D8B-AC5B-2500F349F8AB}" type="pres">
      <dgm:prSet presAssocID="{2C66A39A-0D75-42EA-9362-0DBBB6C9795A}" presName="Name0" presStyleCnt="0">
        <dgm:presLayoutVars>
          <dgm:chMax val="7"/>
          <dgm:chPref val="7"/>
          <dgm:dir/>
          <dgm:animLvl val="lvl"/>
        </dgm:presLayoutVars>
      </dgm:prSet>
      <dgm:spPr/>
    </dgm:pt>
    <dgm:pt modelId="{CF345954-283B-40A1-87DE-25874794EC72}" type="pres">
      <dgm:prSet presAssocID="{9561FE11-1B09-4511-B874-C584B166351A}" presName="Accent1" presStyleCnt="0"/>
      <dgm:spPr/>
    </dgm:pt>
    <dgm:pt modelId="{154AFB87-D669-4FF7-A7EA-93A06605DD4E}" type="pres">
      <dgm:prSet presAssocID="{9561FE11-1B09-4511-B874-C584B166351A}" presName="Accent" presStyleLbl="node1" presStyleIdx="0" presStyleCnt="2"/>
      <dgm:spPr/>
    </dgm:pt>
    <dgm:pt modelId="{1EC3FC81-9006-4B59-9FE5-E404D6E43C93}" type="pres">
      <dgm:prSet presAssocID="{9561FE11-1B09-4511-B874-C584B166351A}" presName="Parent1" presStyleLbl="revTx" presStyleIdx="0" presStyleCnt="2">
        <dgm:presLayoutVars>
          <dgm:chMax val="1"/>
          <dgm:chPref val="1"/>
          <dgm:bulletEnabled val="1"/>
        </dgm:presLayoutVars>
      </dgm:prSet>
      <dgm:spPr/>
    </dgm:pt>
    <dgm:pt modelId="{C1AE6B7E-48F9-40E1-B678-41B73FEAF9ED}" type="pres">
      <dgm:prSet presAssocID="{A39B2794-AFA5-4A4F-ABD2-42797A6AF025}" presName="Accent2" presStyleCnt="0"/>
      <dgm:spPr/>
    </dgm:pt>
    <dgm:pt modelId="{C4227743-1841-45A9-AD55-26947CA3B863}" type="pres">
      <dgm:prSet presAssocID="{A39B2794-AFA5-4A4F-ABD2-42797A6AF025}" presName="Accent" presStyleLbl="node1" presStyleIdx="1" presStyleCnt="2"/>
      <dgm:spPr/>
    </dgm:pt>
    <dgm:pt modelId="{231ED0F3-0F84-4CC9-AF53-F880DC0FDF70}" type="pres">
      <dgm:prSet presAssocID="{A39B2794-AFA5-4A4F-ABD2-42797A6AF025}" presName="Parent2" presStyleLbl="revTx" presStyleIdx="1" presStyleCnt="2">
        <dgm:presLayoutVars>
          <dgm:chMax val="1"/>
          <dgm:chPref val="1"/>
          <dgm:bulletEnabled val="1"/>
        </dgm:presLayoutVars>
      </dgm:prSet>
      <dgm:spPr/>
    </dgm:pt>
  </dgm:ptLst>
  <dgm:cxnLst>
    <dgm:cxn modelId="{3433CC13-2FFC-2641-9CD0-50FB2286F060}" type="presOf" srcId="{A39B2794-AFA5-4A4F-ABD2-42797A6AF025}" destId="{231ED0F3-0F84-4CC9-AF53-F880DC0FDF70}" srcOrd="0" destOrd="0" presId="urn:microsoft.com/office/officeart/2009/layout/CircleArrowProcess"/>
    <dgm:cxn modelId="{4F15141A-DC33-3345-BDA8-7F6E3B5F0FCE}" type="presOf" srcId="{9561FE11-1B09-4511-B874-C584B166351A}" destId="{1EC3FC81-9006-4B59-9FE5-E404D6E43C93}" srcOrd="0" destOrd="0" presId="urn:microsoft.com/office/officeart/2009/layout/CircleArrowProcess"/>
    <dgm:cxn modelId="{ED8B9A24-4AF1-41BD-9226-88A319800EEF}" srcId="{2C66A39A-0D75-42EA-9362-0DBBB6C9795A}" destId="{9561FE11-1B09-4511-B874-C584B166351A}" srcOrd="0" destOrd="0" parTransId="{7C3E96B0-8B77-47E0-BAFD-2DB826BD5F04}" sibTransId="{ED963335-664D-4DF4-8852-99F34F9DB3B6}"/>
    <dgm:cxn modelId="{CE7D415E-831F-494B-B648-F3EDB6F1DBD4}" type="presOf" srcId="{2C66A39A-0D75-42EA-9362-0DBBB6C9795A}" destId="{52AC62CE-6E01-4D8B-AC5B-2500F349F8AB}" srcOrd="0" destOrd="0" presId="urn:microsoft.com/office/officeart/2009/layout/CircleArrowProcess"/>
    <dgm:cxn modelId="{1E27C6DA-178E-485D-BE92-4D57D051B630}" srcId="{2C66A39A-0D75-42EA-9362-0DBBB6C9795A}" destId="{A39B2794-AFA5-4A4F-ABD2-42797A6AF025}" srcOrd="1" destOrd="0" parTransId="{48505C67-83D7-402B-9255-F251D540B44A}" sibTransId="{649C4C7E-01C3-4937-A2CA-51E37FA0132E}"/>
    <dgm:cxn modelId="{AEF33487-A104-7644-922C-C7C4A3993C52}" type="presParOf" srcId="{52AC62CE-6E01-4D8B-AC5B-2500F349F8AB}" destId="{CF345954-283B-40A1-87DE-25874794EC72}" srcOrd="0" destOrd="0" presId="urn:microsoft.com/office/officeart/2009/layout/CircleArrowProcess"/>
    <dgm:cxn modelId="{7305B625-84CF-7B4D-A972-44626A509689}" type="presParOf" srcId="{CF345954-283B-40A1-87DE-25874794EC72}" destId="{154AFB87-D669-4FF7-A7EA-93A06605DD4E}" srcOrd="0" destOrd="0" presId="urn:microsoft.com/office/officeart/2009/layout/CircleArrowProcess"/>
    <dgm:cxn modelId="{D14A97A9-7621-DE49-ABE8-5A6A30E9FD43}" type="presParOf" srcId="{52AC62CE-6E01-4D8B-AC5B-2500F349F8AB}" destId="{1EC3FC81-9006-4B59-9FE5-E404D6E43C93}" srcOrd="1" destOrd="0" presId="urn:microsoft.com/office/officeart/2009/layout/CircleArrowProcess"/>
    <dgm:cxn modelId="{94FF94B6-DA34-A449-B336-E40DE8E5F34A}" type="presParOf" srcId="{52AC62CE-6E01-4D8B-AC5B-2500F349F8AB}" destId="{C1AE6B7E-48F9-40E1-B678-41B73FEAF9ED}" srcOrd="2" destOrd="0" presId="urn:microsoft.com/office/officeart/2009/layout/CircleArrowProcess"/>
    <dgm:cxn modelId="{E3934F24-FE4A-684B-94DA-A67A9BBAD82A}" type="presParOf" srcId="{C1AE6B7E-48F9-40E1-B678-41B73FEAF9ED}" destId="{C4227743-1841-45A9-AD55-26947CA3B863}" srcOrd="0" destOrd="0" presId="urn:microsoft.com/office/officeart/2009/layout/CircleArrowProcess"/>
    <dgm:cxn modelId="{1735794D-B5C7-D949-AC20-50D7A67E9281}" type="presParOf" srcId="{52AC62CE-6E01-4D8B-AC5B-2500F349F8AB}" destId="{231ED0F3-0F84-4CC9-AF53-F880DC0FDF70}" srcOrd="3"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C66A39A-0D75-42EA-9362-0DBBB6C9795A}" type="doc">
      <dgm:prSet loTypeId="urn:microsoft.com/office/officeart/2009/layout/CircleArrowProcess" loCatId="process" qsTypeId="urn:microsoft.com/office/officeart/2005/8/quickstyle/simple1" qsCatId="simple" csTypeId="urn:microsoft.com/office/officeart/2005/8/colors/accent1_2" csCatId="accent1" phldr="1"/>
      <dgm:spPr/>
      <dgm:t>
        <a:bodyPr/>
        <a:lstStyle/>
        <a:p>
          <a:endParaRPr lang="es-EC"/>
        </a:p>
      </dgm:t>
    </dgm:pt>
    <dgm:pt modelId="{9561FE11-1B09-4511-B874-C584B166351A}">
      <dgm:prSet phldrT="[Texto]"/>
      <dgm:spPr/>
      <dgm:t>
        <a:bodyPr/>
        <a:lstStyle/>
        <a:p>
          <a:r>
            <a:rPr lang="es-EC" dirty="0"/>
            <a:t>Vestimenta tradicional de los novios</a:t>
          </a:r>
        </a:p>
      </dgm:t>
    </dgm:pt>
    <dgm:pt modelId="{7C3E96B0-8B77-47E0-BAFD-2DB826BD5F04}" type="parTrans" cxnId="{ED8B9A24-4AF1-41BD-9226-88A319800EEF}">
      <dgm:prSet/>
      <dgm:spPr/>
      <dgm:t>
        <a:bodyPr/>
        <a:lstStyle/>
        <a:p>
          <a:endParaRPr lang="es-EC"/>
        </a:p>
      </dgm:t>
    </dgm:pt>
    <dgm:pt modelId="{ED963335-664D-4DF4-8852-99F34F9DB3B6}" type="sibTrans" cxnId="{ED8B9A24-4AF1-41BD-9226-88A319800EEF}">
      <dgm:prSet/>
      <dgm:spPr/>
      <dgm:t>
        <a:bodyPr/>
        <a:lstStyle/>
        <a:p>
          <a:endParaRPr lang="es-EC"/>
        </a:p>
      </dgm:t>
    </dgm:pt>
    <dgm:pt modelId="{A39B2794-AFA5-4A4F-ABD2-42797A6AF025}">
      <dgm:prSet phldrT="[Texto]"/>
      <dgm:spPr/>
      <dgm:t>
        <a:bodyPr/>
        <a:lstStyle/>
        <a:p>
          <a:r>
            <a:rPr lang="es-EC" dirty="0"/>
            <a:t>Ceremonia eclesiástica</a:t>
          </a:r>
        </a:p>
      </dgm:t>
    </dgm:pt>
    <dgm:pt modelId="{48505C67-83D7-402B-9255-F251D540B44A}" type="parTrans" cxnId="{1E27C6DA-178E-485D-BE92-4D57D051B630}">
      <dgm:prSet/>
      <dgm:spPr/>
      <dgm:t>
        <a:bodyPr/>
        <a:lstStyle/>
        <a:p>
          <a:endParaRPr lang="es-EC"/>
        </a:p>
      </dgm:t>
    </dgm:pt>
    <dgm:pt modelId="{649C4C7E-01C3-4937-A2CA-51E37FA0132E}" type="sibTrans" cxnId="{1E27C6DA-178E-485D-BE92-4D57D051B630}">
      <dgm:prSet/>
      <dgm:spPr/>
      <dgm:t>
        <a:bodyPr/>
        <a:lstStyle/>
        <a:p>
          <a:endParaRPr lang="es-EC"/>
        </a:p>
      </dgm:t>
    </dgm:pt>
    <dgm:pt modelId="{7476245B-7084-41F0-AA4D-0E7062927D8F}">
      <dgm:prSet phldrT="[Texto]"/>
      <dgm:spPr/>
      <dgm:t>
        <a:bodyPr/>
        <a:lstStyle/>
        <a:p>
          <a:r>
            <a:rPr lang="es-EC" dirty="0"/>
            <a:t>Ceremonia andina</a:t>
          </a:r>
        </a:p>
      </dgm:t>
    </dgm:pt>
    <dgm:pt modelId="{133541D3-7EAC-4ECB-BAD4-3D3B2F2B0717}" type="parTrans" cxnId="{5293FD3D-0BA9-4679-AD25-76AAF2CB9FE1}">
      <dgm:prSet/>
      <dgm:spPr/>
      <dgm:t>
        <a:bodyPr/>
        <a:lstStyle/>
        <a:p>
          <a:endParaRPr lang="es-EC"/>
        </a:p>
      </dgm:t>
    </dgm:pt>
    <dgm:pt modelId="{B71001C2-E095-41F6-A0E4-CD61ABA07690}" type="sibTrans" cxnId="{5293FD3D-0BA9-4679-AD25-76AAF2CB9FE1}">
      <dgm:prSet/>
      <dgm:spPr/>
      <dgm:t>
        <a:bodyPr/>
        <a:lstStyle/>
        <a:p>
          <a:endParaRPr lang="es-EC"/>
        </a:p>
      </dgm:t>
    </dgm:pt>
    <dgm:pt modelId="{52AC62CE-6E01-4D8B-AC5B-2500F349F8AB}" type="pres">
      <dgm:prSet presAssocID="{2C66A39A-0D75-42EA-9362-0DBBB6C9795A}" presName="Name0" presStyleCnt="0">
        <dgm:presLayoutVars>
          <dgm:chMax val="7"/>
          <dgm:chPref val="7"/>
          <dgm:dir/>
          <dgm:animLvl val="lvl"/>
        </dgm:presLayoutVars>
      </dgm:prSet>
      <dgm:spPr/>
    </dgm:pt>
    <dgm:pt modelId="{CF345954-283B-40A1-87DE-25874794EC72}" type="pres">
      <dgm:prSet presAssocID="{9561FE11-1B09-4511-B874-C584B166351A}" presName="Accent1" presStyleCnt="0"/>
      <dgm:spPr/>
    </dgm:pt>
    <dgm:pt modelId="{154AFB87-D669-4FF7-A7EA-93A06605DD4E}" type="pres">
      <dgm:prSet presAssocID="{9561FE11-1B09-4511-B874-C584B166351A}" presName="Accent" presStyleLbl="node1" presStyleIdx="0" presStyleCnt="3"/>
      <dgm:spPr/>
    </dgm:pt>
    <dgm:pt modelId="{1EC3FC81-9006-4B59-9FE5-E404D6E43C93}" type="pres">
      <dgm:prSet presAssocID="{9561FE11-1B09-4511-B874-C584B166351A}" presName="Parent1" presStyleLbl="revTx" presStyleIdx="0" presStyleCnt="3">
        <dgm:presLayoutVars>
          <dgm:chMax val="1"/>
          <dgm:chPref val="1"/>
          <dgm:bulletEnabled val="1"/>
        </dgm:presLayoutVars>
      </dgm:prSet>
      <dgm:spPr/>
    </dgm:pt>
    <dgm:pt modelId="{C1AE6B7E-48F9-40E1-B678-41B73FEAF9ED}" type="pres">
      <dgm:prSet presAssocID="{A39B2794-AFA5-4A4F-ABD2-42797A6AF025}" presName="Accent2" presStyleCnt="0"/>
      <dgm:spPr/>
    </dgm:pt>
    <dgm:pt modelId="{C4227743-1841-45A9-AD55-26947CA3B863}" type="pres">
      <dgm:prSet presAssocID="{A39B2794-AFA5-4A4F-ABD2-42797A6AF025}" presName="Accent" presStyleLbl="node1" presStyleIdx="1" presStyleCnt="3"/>
      <dgm:spPr/>
    </dgm:pt>
    <dgm:pt modelId="{231ED0F3-0F84-4CC9-AF53-F880DC0FDF70}" type="pres">
      <dgm:prSet presAssocID="{A39B2794-AFA5-4A4F-ABD2-42797A6AF025}" presName="Parent2" presStyleLbl="revTx" presStyleIdx="1" presStyleCnt="3">
        <dgm:presLayoutVars>
          <dgm:chMax val="1"/>
          <dgm:chPref val="1"/>
          <dgm:bulletEnabled val="1"/>
        </dgm:presLayoutVars>
      </dgm:prSet>
      <dgm:spPr/>
    </dgm:pt>
    <dgm:pt modelId="{556C1A7A-4486-4A1B-8E65-F10C923E1D93}" type="pres">
      <dgm:prSet presAssocID="{7476245B-7084-41F0-AA4D-0E7062927D8F}" presName="Accent3" presStyleCnt="0"/>
      <dgm:spPr/>
    </dgm:pt>
    <dgm:pt modelId="{AB565F16-33C3-4664-B6FD-E05BA508E203}" type="pres">
      <dgm:prSet presAssocID="{7476245B-7084-41F0-AA4D-0E7062927D8F}" presName="Accent" presStyleLbl="node1" presStyleIdx="2" presStyleCnt="3"/>
      <dgm:spPr/>
    </dgm:pt>
    <dgm:pt modelId="{89497BBA-B90D-4F5B-A78F-657A80A1D2B9}" type="pres">
      <dgm:prSet presAssocID="{7476245B-7084-41F0-AA4D-0E7062927D8F}" presName="Parent3" presStyleLbl="revTx" presStyleIdx="2" presStyleCnt="3">
        <dgm:presLayoutVars>
          <dgm:chMax val="1"/>
          <dgm:chPref val="1"/>
          <dgm:bulletEnabled val="1"/>
        </dgm:presLayoutVars>
      </dgm:prSet>
      <dgm:spPr/>
    </dgm:pt>
  </dgm:ptLst>
  <dgm:cxnLst>
    <dgm:cxn modelId="{A3BD2904-0792-154B-BAF4-96BC3713E30F}" type="presOf" srcId="{9561FE11-1B09-4511-B874-C584B166351A}" destId="{1EC3FC81-9006-4B59-9FE5-E404D6E43C93}" srcOrd="0" destOrd="0" presId="urn:microsoft.com/office/officeart/2009/layout/CircleArrowProcess"/>
    <dgm:cxn modelId="{ED8B9A24-4AF1-41BD-9226-88A319800EEF}" srcId="{2C66A39A-0D75-42EA-9362-0DBBB6C9795A}" destId="{9561FE11-1B09-4511-B874-C584B166351A}" srcOrd="0" destOrd="0" parTransId="{7C3E96B0-8B77-47E0-BAFD-2DB826BD5F04}" sibTransId="{ED963335-664D-4DF4-8852-99F34F9DB3B6}"/>
    <dgm:cxn modelId="{7751A628-722B-4246-9112-E6536B55BFE5}" type="presOf" srcId="{7476245B-7084-41F0-AA4D-0E7062927D8F}" destId="{89497BBA-B90D-4F5B-A78F-657A80A1D2B9}" srcOrd="0" destOrd="0" presId="urn:microsoft.com/office/officeart/2009/layout/CircleArrowProcess"/>
    <dgm:cxn modelId="{5293FD3D-0BA9-4679-AD25-76AAF2CB9FE1}" srcId="{2C66A39A-0D75-42EA-9362-0DBBB6C9795A}" destId="{7476245B-7084-41F0-AA4D-0E7062927D8F}" srcOrd="2" destOrd="0" parTransId="{133541D3-7EAC-4ECB-BAD4-3D3B2F2B0717}" sibTransId="{B71001C2-E095-41F6-A0E4-CD61ABA07690}"/>
    <dgm:cxn modelId="{517DD24D-B6AB-084A-A9C3-3276BF08B8A0}" type="presOf" srcId="{A39B2794-AFA5-4A4F-ABD2-42797A6AF025}" destId="{231ED0F3-0F84-4CC9-AF53-F880DC0FDF70}" srcOrd="0" destOrd="0" presId="urn:microsoft.com/office/officeart/2009/layout/CircleArrowProcess"/>
    <dgm:cxn modelId="{4128CED9-6B6D-A942-B746-599AA7699395}" type="presOf" srcId="{2C66A39A-0D75-42EA-9362-0DBBB6C9795A}" destId="{52AC62CE-6E01-4D8B-AC5B-2500F349F8AB}" srcOrd="0" destOrd="0" presId="urn:microsoft.com/office/officeart/2009/layout/CircleArrowProcess"/>
    <dgm:cxn modelId="{1E27C6DA-178E-485D-BE92-4D57D051B630}" srcId="{2C66A39A-0D75-42EA-9362-0DBBB6C9795A}" destId="{A39B2794-AFA5-4A4F-ABD2-42797A6AF025}" srcOrd="1" destOrd="0" parTransId="{48505C67-83D7-402B-9255-F251D540B44A}" sibTransId="{649C4C7E-01C3-4937-A2CA-51E37FA0132E}"/>
    <dgm:cxn modelId="{C4E55044-A555-DF49-8169-99E2ECAC9A03}" type="presParOf" srcId="{52AC62CE-6E01-4D8B-AC5B-2500F349F8AB}" destId="{CF345954-283B-40A1-87DE-25874794EC72}" srcOrd="0" destOrd="0" presId="urn:microsoft.com/office/officeart/2009/layout/CircleArrowProcess"/>
    <dgm:cxn modelId="{FA4B4129-91DA-884D-BB6B-A470159EAF7C}" type="presParOf" srcId="{CF345954-283B-40A1-87DE-25874794EC72}" destId="{154AFB87-D669-4FF7-A7EA-93A06605DD4E}" srcOrd="0" destOrd="0" presId="urn:microsoft.com/office/officeart/2009/layout/CircleArrowProcess"/>
    <dgm:cxn modelId="{6A2D1D75-950B-7348-92DD-98B65763127A}" type="presParOf" srcId="{52AC62CE-6E01-4D8B-AC5B-2500F349F8AB}" destId="{1EC3FC81-9006-4B59-9FE5-E404D6E43C93}" srcOrd="1" destOrd="0" presId="urn:microsoft.com/office/officeart/2009/layout/CircleArrowProcess"/>
    <dgm:cxn modelId="{8F753D20-C9C0-9E44-B6CE-6C0EDB029EC7}" type="presParOf" srcId="{52AC62CE-6E01-4D8B-AC5B-2500F349F8AB}" destId="{C1AE6B7E-48F9-40E1-B678-41B73FEAF9ED}" srcOrd="2" destOrd="0" presId="urn:microsoft.com/office/officeart/2009/layout/CircleArrowProcess"/>
    <dgm:cxn modelId="{AD6196A7-70D9-A143-9551-CAE2CF9A9C45}" type="presParOf" srcId="{C1AE6B7E-48F9-40E1-B678-41B73FEAF9ED}" destId="{C4227743-1841-45A9-AD55-26947CA3B863}" srcOrd="0" destOrd="0" presId="urn:microsoft.com/office/officeart/2009/layout/CircleArrowProcess"/>
    <dgm:cxn modelId="{B67CB3E9-8338-1C48-AF00-AD5D99847AD5}" type="presParOf" srcId="{52AC62CE-6E01-4D8B-AC5B-2500F349F8AB}" destId="{231ED0F3-0F84-4CC9-AF53-F880DC0FDF70}" srcOrd="3" destOrd="0" presId="urn:microsoft.com/office/officeart/2009/layout/CircleArrowProcess"/>
    <dgm:cxn modelId="{FA57B6FB-658D-A945-9D89-710BE75A023B}" type="presParOf" srcId="{52AC62CE-6E01-4D8B-AC5B-2500F349F8AB}" destId="{556C1A7A-4486-4A1B-8E65-F10C923E1D93}" srcOrd="4" destOrd="0" presId="urn:microsoft.com/office/officeart/2009/layout/CircleArrowProcess"/>
    <dgm:cxn modelId="{8134ADE0-F040-3E43-AB6B-AA432696D247}" type="presParOf" srcId="{556C1A7A-4486-4A1B-8E65-F10C923E1D93}" destId="{AB565F16-33C3-4664-B6FD-E05BA508E203}" srcOrd="0" destOrd="0" presId="urn:microsoft.com/office/officeart/2009/layout/CircleArrowProcess"/>
    <dgm:cxn modelId="{8C7AF413-1C82-CA43-9F1E-8A5D4A36E36B}" type="presParOf" srcId="{52AC62CE-6E01-4D8B-AC5B-2500F349F8AB}" destId="{89497BBA-B90D-4F5B-A78F-657A80A1D2B9}" srcOrd="5" destOrd="0" presId="urn:microsoft.com/office/officeart/2009/layout/CircleArrow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4D61CB9-9C8A-4F34-986C-A7E415086651}" type="doc">
      <dgm:prSet loTypeId="urn:microsoft.com/office/officeart/2008/layout/BendingPictureCaptionList" loCatId="picture" qsTypeId="urn:microsoft.com/office/officeart/2005/8/quickstyle/simple1" qsCatId="simple" csTypeId="urn:microsoft.com/office/officeart/2005/8/colors/colorful1" csCatId="colorful" phldr="1"/>
      <dgm:spPr/>
      <dgm:t>
        <a:bodyPr/>
        <a:lstStyle/>
        <a:p>
          <a:endParaRPr lang="es-EC"/>
        </a:p>
      </dgm:t>
    </dgm:pt>
    <dgm:pt modelId="{2C62EA0B-2F34-4A83-B4D2-3B3C6FE3DC2D}">
      <dgm:prSet phldrT="[Texto]"/>
      <dgm:spPr/>
      <dgm:t>
        <a:bodyPr/>
        <a:lstStyle/>
        <a:p>
          <a:r>
            <a:rPr lang="es-EC" b="1" i="1" dirty="0">
              <a:solidFill>
                <a:srgbClr val="000000"/>
              </a:solidFill>
            </a:rPr>
            <a:t>Rutas de aprendizaje</a:t>
          </a:r>
        </a:p>
      </dgm:t>
    </dgm:pt>
    <dgm:pt modelId="{424A09F4-61EC-4821-9B1E-E7F9229A04D1}" type="parTrans" cxnId="{52B51C7E-237B-4D44-A849-7EA7E227F908}">
      <dgm:prSet/>
      <dgm:spPr/>
      <dgm:t>
        <a:bodyPr/>
        <a:lstStyle/>
        <a:p>
          <a:endParaRPr lang="es-EC">
            <a:solidFill>
              <a:srgbClr val="000000"/>
            </a:solidFill>
          </a:endParaRPr>
        </a:p>
      </dgm:t>
    </dgm:pt>
    <dgm:pt modelId="{8A788186-D865-4CFF-A53D-37CDD4F44118}" type="sibTrans" cxnId="{52B51C7E-237B-4D44-A849-7EA7E227F908}">
      <dgm:prSet/>
      <dgm:spPr/>
      <dgm:t>
        <a:bodyPr/>
        <a:lstStyle/>
        <a:p>
          <a:endParaRPr lang="es-EC">
            <a:solidFill>
              <a:srgbClr val="000000"/>
            </a:solidFill>
          </a:endParaRPr>
        </a:p>
      </dgm:t>
    </dgm:pt>
    <dgm:pt modelId="{2EBBACB3-8FB7-451A-B10F-D5B5EC329AA6}">
      <dgm:prSet phldrT="[Texto]"/>
      <dgm:spPr/>
      <dgm:t>
        <a:bodyPr/>
        <a:lstStyle/>
        <a:p>
          <a:r>
            <a:rPr lang="es-ES" b="1" i="1" dirty="0">
              <a:solidFill>
                <a:srgbClr val="000000"/>
              </a:solidFill>
            </a:rPr>
            <a:t>Implementación de Cabalgatas como Actividad Turística</a:t>
          </a:r>
          <a:endParaRPr lang="es-EC" dirty="0">
            <a:solidFill>
              <a:srgbClr val="000000"/>
            </a:solidFill>
          </a:endParaRPr>
        </a:p>
      </dgm:t>
    </dgm:pt>
    <dgm:pt modelId="{722D96E4-DBC6-4933-83E2-B4B3E54E1F7C}" type="parTrans" cxnId="{F266544A-B1C7-4EC0-B2B6-9C50E67EB6C9}">
      <dgm:prSet/>
      <dgm:spPr/>
      <dgm:t>
        <a:bodyPr/>
        <a:lstStyle/>
        <a:p>
          <a:endParaRPr lang="es-EC">
            <a:solidFill>
              <a:srgbClr val="000000"/>
            </a:solidFill>
          </a:endParaRPr>
        </a:p>
      </dgm:t>
    </dgm:pt>
    <dgm:pt modelId="{1AF6762A-5320-4411-8DB1-F6768BE438C0}" type="sibTrans" cxnId="{F266544A-B1C7-4EC0-B2B6-9C50E67EB6C9}">
      <dgm:prSet/>
      <dgm:spPr/>
      <dgm:t>
        <a:bodyPr/>
        <a:lstStyle/>
        <a:p>
          <a:endParaRPr lang="es-EC">
            <a:solidFill>
              <a:srgbClr val="000000"/>
            </a:solidFill>
          </a:endParaRPr>
        </a:p>
      </dgm:t>
    </dgm:pt>
    <dgm:pt modelId="{BB6DCAEE-D068-452B-86ED-A85A6E1DF309}">
      <dgm:prSet phldrT="[Texto]"/>
      <dgm:spPr/>
      <dgm:t>
        <a:bodyPr/>
        <a:lstStyle/>
        <a:p>
          <a:r>
            <a:rPr lang="es-ES" b="1" i="1" dirty="0">
              <a:solidFill>
                <a:srgbClr val="000000"/>
              </a:solidFill>
            </a:rPr>
            <a:t>Clases de Lengua </a:t>
          </a:r>
          <a:r>
            <a:rPr lang="es-ES" b="1" i="1" dirty="0" err="1">
              <a:solidFill>
                <a:srgbClr val="000000"/>
              </a:solidFill>
            </a:rPr>
            <a:t>Kichwa</a:t>
          </a:r>
          <a:r>
            <a:rPr lang="es-ES" dirty="0">
              <a:solidFill>
                <a:srgbClr val="000000"/>
              </a:solidFill>
            </a:rPr>
            <a:t> </a:t>
          </a:r>
          <a:endParaRPr lang="es-EC" dirty="0">
            <a:solidFill>
              <a:srgbClr val="000000"/>
            </a:solidFill>
          </a:endParaRPr>
        </a:p>
      </dgm:t>
    </dgm:pt>
    <dgm:pt modelId="{FF2F61C6-8017-4120-82DB-D47D7C9805C0}" type="parTrans" cxnId="{8916909C-968D-4D6D-98E5-F6200695545D}">
      <dgm:prSet/>
      <dgm:spPr/>
      <dgm:t>
        <a:bodyPr/>
        <a:lstStyle/>
        <a:p>
          <a:endParaRPr lang="es-EC">
            <a:solidFill>
              <a:srgbClr val="000000"/>
            </a:solidFill>
          </a:endParaRPr>
        </a:p>
      </dgm:t>
    </dgm:pt>
    <dgm:pt modelId="{544FC41F-046C-4F00-8DE3-D31953C8AE9D}" type="sibTrans" cxnId="{8916909C-968D-4D6D-98E5-F6200695545D}">
      <dgm:prSet/>
      <dgm:spPr/>
      <dgm:t>
        <a:bodyPr/>
        <a:lstStyle/>
        <a:p>
          <a:endParaRPr lang="es-EC">
            <a:solidFill>
              <a:srgbClr val="000000"/>
            </a:solidFill>
          </a:endParaRPr>
        </a:p>
      </dgm:t>
    </dgm:pt>
    <dgm:pt modelId="{1E3DE4EA-8B6B-484D-937F-6E454CECEC55}" type="pres">
      <dgm:prSet presAssocID="{D4D61CB9-9C8A-4F34-986C-A7E415086651}" presName="Name0" presStyleCnt="0">
        <dgm:presLayoutVars>
          <dgm:dir/>
          <dgm:resizeHandles val="exact"/>
        </dgm:presLayoutVars>
      </dgm:prSet>
      <dgm:spPr/>
    </dgm:pt>
    <dgm:pt modelId="{92AB6CB0-220E-4310-A2BA-95496DCDDB7B}" type="pres">
      <dgm:prSet presAssocID="{2C62EA0B-2F34-4A83-B4D2-3B3C6FE3DC2D}" presName="composite" presStyleCnt="0"/>
      <dgm:spPr/>
    </dgm:pt>
    <dgm:pt modelId="{8E84736D-74AA-400E-8F36-EC5DE10F510B}" type="pres">
      <dgm:prSet presAssocID="{2C62EA0B-2F34-4A83-B4D2-3B3C6FE3DC2D}" presName="rect1" presStyleLbl="bgImgPlace1" presStyleIdx="0" presStyleCnt="3" custScaleY="160562" custLinFactNeighborY="-11488"/>
      <dgm:spPr>
        <a:blipFill>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dgm:spPr>
    </dgm:pt>
    <dgm:pt modelId="{9B71DD79-A4FE-4E48-B5E4-9F6EAB0FA370}" type="pres">
      <dgm:prSet presAssocID="{2C62EA0B-2F34-4A83-B4D2-3B3C6FE3DC2D}" presName="wedgeRectCallout1" presStyleLbl="node1" presStyleIdx="0" presStyleCnt="3" custLinFactNeighborX="-1359" custLinFactNeighborY="77820">
        <dgm:presLayoutVars>
          <dgm:bulletEnabled val="1"/>
        </dgm:presLayoutVars>
      </dgm:prSet>
      <dgm:spPr/>
    </dgm:pt>
    <dgm:pt modelId="{83B5708F-B1BB-417E-895F-167026CAEE35}" type="pres">
      <dgm:prSet presAssocID="{8A788186-D865-4CFF-A53D-37CDD4F44118}" presName="sibTrans" presStyleCnt="0"/>
      <dgm:spPr/>
    </dgm:pt>
    <dgm:pt modelId="{ABE270FE-485E-480B-83BC-E5EE845A97F0}" type="pres">
      <dgm:prSet presAssocID="{2EBBACB3-8FB7-451A-B10F-D5B5EC329AA6}" presName="composite" presStyleCnt="0"/>
      <dgm:spPr/>
    </dgm:pt>
    <dgm:pt modelId="{ED529A82-F294-48A7-8CA5-9398A436612D}" type="pres">
      <dgm:prSet presAssocID="{2EBBACB3-8FB7-451A-B10F-D5B5EC329AA6}" presName="rect1" presStyleLbl="bgImgPlace1" presStyleIdx="1" presStyleCnt="3" custScaleX="102426" custScaleY="124765" custLinFactNeighborY="-6049"/>
      <dgm:spPr>
        <a:blipFill>
          <a:blip xmlns:r="http://schemas.openxmlformats.org/officeDocument/2006/relationships" r:embed="rId2">
            <a:extLst>
              <a:ext uri="{28A0092B-C50C-407E-A947-70E740481C1C}">
                <a14:useLocalDpi xmlns:a14="http://schemas.microsoft.com/office/drawing/2010/main" val="0"/>
              </a:ext>
            </a:extLst>
          </a:blip>
          <a:srcRect/>
          <a:stretch>
            <a:fillRect t="-1000" b="-1000"/>
          </a:stretch>
        </a:blipFill>
      </dgm:spPr>
    </dgm:pt>
    <dgm:pt modelId="{8F453FF6-8AE0-4569-B0E8-904659FB8A20}" type="pres">
      <dgm:prSet presAssocID="{2EBBACB3-8FB7-451A-B10F-D5B5EC329AA6}" presName="wedgeRectCallout1" presStyleLbl="node1" presStyleIdx="1" presStyleCnt="3" custLinFactNeighborX="-1359" custLinFactNeighborY="98332">
        <dgm:presLayoutVars>
          <dgm:bulletEnabled val="1"/>
        </dgm:presLayoutVars>
      </dgm:prSet>
      <dgm:spPr/>
    </dgm:pt>
    <dgm:pt modelId="{E7092CE3-729D-45D7-88FA-A204154FC19C}" type="pres">
      <dgm:prSet presAssocID="{1AF6762A-5320-4411-8DB1-F6768BE438C0}" presName="sibTrans" presStyleCnt="0"/>
      <dgm:spPr/>
    </dgm:pt>
    <dgm:pt modelId="{B51BFC02-1873-4F7F-AF4A-EA1C42EC976A}" type="pres">
      <dgm:prSet presAssocID="{BB6DCAEE-D068-452B-86ED-A85A6E1DF309}" presName="composite" presStyleCnt="0"/>
      <dgm:spPr/>
    </dgm:pt>
    <dgm:pt modelId="{1B3EA1A1-53C5-4AB6-97D8-2F8686F70B83}" type="pres">
      <dgm:prSet presAssocID="{BB6DCAEE-D068-452B-86ED-A85A6E1DF309}" presName="rect1" presStyleLbl="bgImgPlace1" presStyleIdx="2" presStyleCnt="3" custScaleX="103090" custScaleY="136067" custLinFactNeighborY="-6049"/>
      <dgm:spPr>
        <a:blipFill>
          <a:blip xmlns:r="http://schemas.openxmlformats.org/officeDocument/2006/relationships" r:embed="rId3"/>
          <a:srcRect/>
          <a:stretch>
            <a:fillRect l="-3000" r="-3000"/>
          </a:stretch>
        </a:blipFill>
      </dgm:spPr>
    </dgm:pt>
    <dgm:pt modelId="{6798FB20-E3F3-46A4-88DE-12402AB0CA95}" type="pres">
      <dgm:prSet presAssocID="{BB6DCAEE-D068-452B-86ED-A85A6E1DF309}" presName="wedgeRectCallout1" presStyleLbl="node1" presStyleIdx="2" presStyleCnt="3" custLinFactNeighborX="-1820" custLinFactNeighborY="83677">
        <dgm:presLayoutVars>
          <dgm:bulletEnabled val="1"/>
        </dgm:presLayoutVars>
      </dgm:prSet>
      <dgm:spPr/>
    </dgm:pt>
  </dgm:ptLst>
  <dgm:cxnLst>
    <dgm:cxn modelId="{65DC062D-43C7-C041-B2B1-6EE935093BC7}" type="presOf" srcId="{2C62EA0B-2F34-4A83-B4D2-3B3C6FE3DC2D}" destId="{9B71DD79-A4FE-4E48-B5E4-9F6EAB0FA370}" srcOrd="0" destOrd="0" presId="urn:microsoft.com/office/officeart/2008/layout/BendingPictureCaptionList"/>
    <dgm:cxn modelId="{F266544A-B1C7-4EC0-B2B6-9C50E67EB6C9}" srcId="{D4D61CB9-9C8A-4F34-986C-A7E415086651}" destId="{2EBBACB3-8FB7-451A-B10F-D5B5EC329AA6}" srcOrd="1" destOrd="0" parTransId="{722D96E4-DBC6-4933-83E2-B4B3E54E1F7C}" sibTransId="{1AF6762A-5320-4411-8DB1-F6768BE438C0}"/>
    <dgm:cxn modelId="{C514AA4A-3615-AF47-92D6-8F45A73158A2}" type="presOf" srcId="{D4D61CB9-9C8A-4F34-986C-A7E415086651}" destId="{1E3DE4EA-8B6B-484D-937F-6E454CECEC55}" srcOrd="0" destOrd="0" presId="urn:microsoft.com/office/officeart/2008/layout/BendingPictureCaptionList"/>
    <dgm:cxn modelId="{52B51C7E-237B-4D44-A849-7EA7E227F908}" srcId="{D4D61CB9-9C8A-4F34-986C-A7E415086651}" destId="{2C62EA0B-2F34-4A83-B4D2-3B3C6FE3DC2D}" srcOrd="0" destOrd="0" parTransId="{424A09F4-61EC-4821-9B1E-E7F9229A04D1}" sibTransId="{8A788186-D865-4CFF-A53D-37CDD4F44118}"/>
    <dgm:cxn modelId="{8916909C-968D-4D6D-98E5-F6200695545D}" srcId="{D4D61CB9-9C8A-4F34-986C-A7E415086651}" destId="{BB6DCAEE-D068-452B-86ED-A85A6E1DF309}" srcOrd="2" destOrd="0" parTransId="{FF2F61C6-8017-4120-82DB-D47D7C9805C0}" sibTransId="{544FC41F-046C-4F00-8DE3-D31953C8AE9D}"/>
    <dgm:cxn modelId="{D2557DC9-3B9C-6B47-A7CB-16DF17314D23}" type="presOf" srcId="{2EBBACB3-8FB7-451A-B10F-D5B5EC329AA6}" destId="{8F453FF6-8AE0-4569-B0E8-904659FB8A20}" srcOrd="0" destOrd="0" presId="urn:microsoft.com/office/officeart/2008/layout/BendingPictureCaptionList"/>
    <dgm:cxn modelId="{A961DDDB-C2C7-8244-9CEE-54CF940F348B}" type="presOf" srcId="{BB6DCAEE-D068-452B-86ED-A85A6E1DF309}" destId="{6798FB20-E3F3-46A4-88DE-12402AB0CA95}" srcOrd="0" destOrd="0" presId="urn:microsoft.com/office/officeart/2008/layout/BendingPictureCaptionList"/>
    <dgm:cxn modelId="{499B1D32-0A38-D145-A090-21A4C86AF550}" type="presParOf" srcId="{1E3DE4EA-8B6B-484D-937F-6E454CECEC55}" destId="{92AB6CB0-220E-4310-A2BA-95496DCDDB7B}" srcOrd="0" destOrd="0" presId="urn:microsoft.com/office/officeart/2008/layout/BendingPictureCaptionList"/>
    <dgm:cxn modelId="{D303A067-CEE0-9A4F-86E3-35941831C349}" type="presParOf" srcId="{92AB6CB0-220E-4310-A2BA-95496DCDDB7B}" destId="{8E84736D-74AA-400E-8F36-EC5DE10F510B}" srcOrd="0" destOrd="0" presId="urn:microsoft.com/office/officeart/2008/layout/BendingPictureCaptionList"/>
    <dgm:cxn modelId="{EDDCE88D-8286-4947-A9D4-ACA5F06C7943}" type="presParOf" srcId="{92AB6CB0-220E-4310-A2BA-95496DCDDB7B}" destId="{9B71DD79-A4FE-4E48-B5E4-9F6EAB0FA370}" srcOrd="1" destOrd="0" presId="urn:microsoft.com/office/officeart/2008/layout/BendingPictureCaptionList"/>
    <dgm:cxn modelId="{DBBA702C-2758-C14D-B382-DB8D0F6D99C2}" type="presParOf" srcId="{1E3DE4EA-8B6B-484D-937F-6E454CECEC55}" destId="{83B5708F-B1BB-417E-895F-167026CAEE35}" srcOrd="1" destOrd="0" presId="urn:microsoft.com/office/officeart/2008/layout/BendingPictureCaptionList"/>
    <dgm:cxn modelId="{BE8DB2BD-058F-1E47-8A7F-AE79AF72E9E0}" type="presParOf" srcId="{1E3DE4EA-8B6B-484D-937F-6E454CECEC55}" destId="{ABE270FE-485E-480B-83BC-E5EE845A97F0}" srcOrd="2" destOrd="0" presId="urn:microsoft.com/office/officeart/2008/layout/BendingPictureCaptionList"/>
    <dgm:cxn modelId="{EB8A01BD-F9D1-E140-BE49-1C6828C24483}" type="presParOf" srcId="{ABE270FE-485E-480B-83BC-E5EE845A97F0}" destId="{ED529A82-F294-48A7-8CA5-9398A436612D}" srcOrd="0" destOrd="0" presId="urn:microsoft.com/office/officeart/2008/layout/BendingPictureCaptionList"/>
    <dgm:cxn modelId="{5790B809-9A86-3646-969D-3011C9C69086}" type="presParOf" srcId="{ABE270FE-485E-480B-83BC-E5EE845A97F0}" destId="{8F453FF6-8AE0-4569-B0E8-904659FB8A20}" srcOrd="1" destOrd="0" presId="urn:microsoft.com/office/officeart/2008/layout/BendingPictureCaptionList"/>
    <dgm:cxn modelId="{FA945F32-6B46-0447-8063-8B15979B502E}" type="presParOf" srcId="{1E3DE4EA-8B6B-484D-937F-6E454CECEC55}" destId="{E7092CE3-729D-45D7-88FA-A204154FC19C}" srcOrd="3" destOrd="0" presId="urn:microsoft.com/office/officeart/2008/layout/BendingPictureCaptionList"/>
    <dgm:cxn modelId="{6898A56A-D645-7E46-835E-44CC5E8C7CCE}" type="presParOf" srcId="{1E3DE4EA-8B6B-484D-937F-6E454CECEC55}" destId="{B51BFC02-1873-4F7F-AF4A-EA1C42EC976A}" srcOrd="4" destOrd="0" presId="urn:microsoft.com/office/officeart/2008/layout/BendingPictureCaptionList"/>
    <dgm:cxn modelId="{7DAD6E67-BAAD-F942-9881-C5818B2553E1}" type="presParOf" srcId="{B51BFC02-1873-4F7F-AF4A-EA1C42EC976A}" destId="{1B3EA1A1-53C5-4AB6-97D8-2F8686F70B83}" srcOrd="0" destOrd="0" presId="urn:microsoft.com/office/officeart/2008/layout/BendingPictureCaptionList"/>
    <dgm:cxn modelId="{A04D795C-2DB6-ED43-9274-848A3CFAFE3C}" type="presParOf" srcId="{B51BFC02-1873-4F7F-AF4A-EA1C42EC976A}" destId="{6798FB20-E3F3-46A4-88DE-12402AB0CA95}" srcOrd="1" destOrd="0" presId="urn:microsoft.com/office/officeart/2008/layout/BendingPictureCa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85AAB1-F0CF-FC47-B786-4DD1855B7B8F}">
      <dsp:nvSpPr>
        <dsp:cNvPr id="0" name=""/>
        <dsp:cNvSpPr/>
      </dsp:nvSpPr>
      <dsp:spPr>
        <a:xfrm rot="5400000">
          <a:off x="2797001" y="107708"/>
          <a:ext cx="1640917" cy="1427597"/>
        </a:xfrm>
        <a:prstGeom prst="hexagon">
          <a:avLst>
            <a:gd name="adj" fmla="val 25000"/>
            <a:gd name="vf" fmla="val 115470"/>
          </a:avLst>
        </a:prstGeom>
        <a:solidFill>
          <a:schemeClr val="accent3">
            <a:shade val="50000"/>
            <a:hueOff val="0"/>
            <a:satOff val="0"/>
            <a:lumOff val="0"/>
            <a:alphaOff val="0"/>
          </a:schemeClr>
        </a:solidFill>
        <a:ln>
          <a:noFill/>
        </a:ln>
        <a:effectLst/>
        <a:scene3d>
          <a:camera prst="obliqueTopRight"/>
          <a:lightRig rig="threePt" dir="tl"/>
        </a:scene3d>
        <a:sp3d>
          <a:bevelT w="25400" h="25400"/>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s-ES" sz="1000" b="1" kern="1200">
              <a:solidFill>
                <a:srgbClr val="000000"/>
              </a:solidFill>
            </a:rPr>
            <a:t>Convenciones de cultura</a:t>
          </a:r>
          <a:endParaRPr lang="es-ES" sz="1000" b="1" kern="1200" dirty="0">
            <a:solidFill>
              <a:srgbClr val="000000"/>
            </a:solidFill>
          </a:endParaRPr>
        </a:p>
      </dsp:txBody>
      <dsp:txXfrm rot="-5400000">
        <a:off x="3126128" y="256757"/>
        <a:ext cx="982663" cy="1129499"/>
      </dsp:txXfrm>
    </dsp:sp>
    <dsp:sp modelId="{6C95B7CB-86FA-3E4F-B928-26064EBC3011}">
      <dsp:nvSpPr>
        <dsp:cNvPr id="0" name=""/>
        <dsp:cNvSpPr/>
      </dsp:nvSpPr>
      <dsp:spPr>
        <a:xfrm>
          <a:off x="4374579" y="329231"/>
          <a:ext cx="1831263" cy="9845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endParaRPr lang="es-ES" sz="3600" kern="1200" dirty="0">
            <a:solidFill>
              <a:srgbClr val="000000"/>
            </a:solidFill>
          </a:endParaRPr>
        </a:p>
      </dsp:txBody>
      <dsp:txXfrm>
        <a:off x="4374579" y="329231"/>
        <a:ext cx="1831263" cy="984550"/>
      </dsp:txXfrm>
    </dsp:sp>
    <dsp:sp modelId="{7E826D23-A392-684C-90B5-E7D37353F210}">
      <dsp:nvSpPr>
        <dsp:cNvPr id="0" name=""/>
        <dsp:cNvSpPr/>
      </dsp:nvSpPr>
      <dsp:spPr>
        <a:xfrm rot="5400000">
          <a:off x="1255195" y="107708"/>
          <a:ext cx="1640917" cy="1427597"/>
        </a:xfrm>
        <a:prstGeom prst="hexagon">
          <a:avLst>
            <a:gd name="adj" fmla="val 25000"/>
            <a:gd name="vf" fmla="val 115470"/>
          </a:avLst>
        </a:prstGeom>
        <a:solidFill>
          <a:schemeClr val="accent3">
            <a:shade val="50000"/>
            <a:hueOff val="-13566"/>
            <a:satOff val="14244"/>
            <a:lumOff val="11364"/>
            <a:alphaOff val="0"/>
          </a:schemeClr>
        </a:solidFill>
        <a:ln>
          <a:noFill/>
        </a:ln>
        <a:effectLst/>
        <a:scene3d>
          <a:camera prst="obliqueTopRight"/>
          <a:lightRig rig="threePt" dir="tl"/>
        </a:scene3d>
        <a:sp3d>
          <a:bevelT w="25400" h="25400"/>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s-ES" sz="3600" kern="1200">
            <a:solidFill>
              <a:srgbClr val="000000"/>
            </a:solidFill>
          </a:endParaRPr>
        </a:p>
      </dsp:txBody>
      <dsp:txXfrm rot="-5400000">
        <a:off x="1584322" y="256757"/>
        <a:ext cx="982663" cy="1129499"/>
      </dsp:txXfrm>
    </dsp:sp>
    <dsp:sp modelId="{ADA1AD88-C8B4-4A4D-8D47-3A472840EA69}">
      <dsp:nvSpPr>
        <dsp:cNvPr id="0" name=""/>
        <dsp:cNvSpPr/>
      </dsp:nvSpPr>
      <dsp:spPr>
        <a:xfrm rot="5400000">
          <a:off x="2023145" y="1500518"/>
          <a:ext cx="1640917" cy="1427597"/>
        </a:xfrm>
        <a:prstGeom prst="hexagon">
          <a:avLst>
            <a:gd name="adj" fmla="val 25000"/>
            <a:gd name="vf" fmla="val 115470"/>
          </a:avLst>
        </a:prstGeom>
        <a:solidFill>
          <a:schemeClr val="accent3">
            <a:shade val="50000"/>
            <a:hueOff val="-27131"/>
            <a:satOff val="28489"/>
            <a:lumOff val="22727"/>
            <a:alphaOff val="0"/>
          </a:schemeClr>
        </a:solidFill>
        <a:ln>
          <a:noFill/>
        </a:ln>
        <a:effectLst/>
        <a:scene3d>
          <a:camera prst="obliqueTopRight"/>
          <a:lightRig rig="threePt" dir="tl"/>
        </a:scene3d>
        <a:sp3d>
          <a:bevelT w="25400" h="25400"/>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s-ES" sz="1000" b="1" kern="1200">
              <a:solidFill>
                <a:srgbClr val="000000"/>
              </a:solidFill>
            </a:rPr>
            <a:t>Sistema de normas jurídicas</a:t>
          </a:r>
          <a:endParaRPr lang="es-ES" sz="1000" b="1" kern="1200" dirty="0">
            <a:solidFill>
              <a:srgbClr val="000000"/>
            </a:solidFill>
          </a:endParaRPr>
        </a:p>
      </dsp:txBody>
      <dsp:txXfrm rot="-5400000">
        <a:off x="2352272" y="1649567"/>
        <a:ext cx="982663" cy="1129499"/>
      </dsp:txXfrm>
    </dsp:sp>
    <dsp:sp modelId="{88856AC9-F888-2243-9076-2B1A57368859}">
      <dsp:nvSpPr>
        <dsp:cNvPr id="0" name=""/>
        <dsp:cNvSpPr/>
      </dsp:nvSpPr>
      <dsp:spPr>
        <a:xfrm>
          <a:off x="298541" y="1722042"/>
          <a:ext cx="1772190" cy="984550"/>
        </a:xfrm>
        <a:prstGeom prst="rect">
          <a:avLst/>
        </a:prstGeom>
        <a:noFill/>
        <a:ln>
          <a:noFill/>
        </a:ln>
        <a:effectLst/>
      </dsp:spPr>
      <dsp:style>
        <a:lnRef idx="0">
          <a:scrgbClr r="0" g="0" b="0"/>
        </a:lnRef>
        <a:fillRef idx="0">
          <a:scrgbClr r="0" g="0" b="0"/>
        </a:fillRef>
        <a:effectRef idx="0">
          <a:scrgbClr r="0" g="0" b="0"/>
        </a:effectRef>
        <a:fontRef idx="minor"/>
      </dsp:style>
    </dsp:sp>
    <dsp:sp modelId="{6D7B55EF-5C08-C445-90D3-A4E1AE4741F0}">
      <dsp:nvSpPr>
        <dsp:cNvPr id="0" name=""/>
        <dsp:cNvSpPr/>
      </dsp:nvSpPr>
      <dsp:spPr>
        <a:xfrm rot="5400000">
          <a:off x="3564950" y="1500518"/>
          <a:ext cx="1640917" cy="1427597"/>
        </a:xfrm>
        <a:prstGeom prst="hexagon">
          <a:avLst>
            <a:gd name="adj" fmla="val 25000"/>
            <a:gd name="vf" fmla="val 115470"/>
          </a:avLst>
        </a:prstGeom>
        <a:solidFill>
          <a:schemeClr val="accent3">
            <a:shade val="50000"/>
            <a:hueOff val="-40697"/>
            <a:satOff val="42733"/>
            <a:lumOff val="34091"/>
            <a:alphaOff val="0"/>
          </a:schemeClr>
        </a:solidFill>
        <a:ln>
          <a:noFill/>
        </a:ln>
        <a:effectLst/>
        <a:scene3d>
          <a:camera prst="obliqueTopRight"/>
          <a:lightRig rig="threePt" dir="tl"/>
        </a:scene3d>
        <a:sp3d>
          <a:bevelT w="25400" h="25400"/>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s-ES" sz="3600" kern="1200">
            <a:solidFill>
              <a:srgbClr val="000000"/>
            </a:solidFill>
          </a:endParaRPr>
        </a:p>
      </dsp:txBody>
      <dsp:txXfrm rot="-5400000">
        <a:off x="3894077" y="1649567"/>
        <a:ext cx="982663" cy="1129499"/>
      </dsp:txXfrm>
    </dsp:sp>
    <dsp:sp modelId="{C324CEFC-2AE9-A641-B71A-DCCA46E55CE8}">
      <dsp:nvSpPr>
        <dsp:cNvPr id="0" name=""/>
        <dsp:cNvSpPr/>
      </dsp:nvSpPr>
      <dsp:spPr>
        <a:xfrm rot="5400000">
          <a:off x="2797001" y="2893329"/>
          <a:ext cx="1640917" cy="1427597"/>
        </a:xfrm>
        <a:prstGeom prst="hexagon">
          <a:avLst>
            <a:gd name="adj" fmla="val 25000"/>
            <a:gd name="vf" fmla="val 115470"/>
          </a:avLst>
        </a:prstGeom>
        <a:solidFill>
          <a:schemeClr val="accent3">
            <a:shade val="50000"/>
            <a:hueOff val="-27131"/>
            <a:satOff val="28489"/>
            <a:lumOff val="22727"/>
            <a:alphaOff val="0"/>
          </a:schemeClr>
        </a:solidFill>
        <a:ln>
          <a:noFill/>
        </a:ln>
        <a:effectLst/>
        <a:scene3d>
          <a:camera prst="obliqueTopRight"/>
          <a:lightRig rig="threePt" dir="tl"/>
        </a:scene3d>
        <a:sp3d>
          <a:bevelT w="25400" h="25400"/>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s-ES" sz="1000" b="1" kern="1200">
              <a:solidFill>
                <a:srgbClr val="000000"/>
              </a:solidFill>
            </a:rPr>
            <a:t>Ley de turismo</a:t>
          </a:r>
          <a:endParaRPr lang="es-ES" sz="1000" b="1" kern="1200" dirty="0">
            <a:solidFill>
              <a:srgbClr val="000000"/>
            </a:solidFill>
          </a:endParaRPr>
        </a:p>
      </dsp:txBody>
      <dsp:txXfrm rot="-5400000">
        <a:off x="3126128" y="3042378"/>
        <a:ext cx="982663" cy="1129499"/>
      </dsp:txXfrm>
    </dsp:sp>
    <dsp:sp modelId="{8E66329F-B2BC-EB45-B4DD-7D6ED0016612}">
      <dsp:nvSpPr>
        <dsp:cNvPr id="0" name=""/>
        <dsp:cNvSpPr/>
      </dsp:nvSpPr>
      <dsp:spPr>
        <a:xfrm>
          <a:off x="4374579" y="3114852"/>
          <a:ext cx="1831263" cy="984550"/>
        </a:xfrm>
        <a:prstGeom prst="rect">
          <a:avLst/>
        </a:prstGeom>
        <a:noFill/>
        <a:ln>
          <a:noFill/>
        </a:ln>
        <a:effectLst/>
      </dsp:spPr>
      <dsp:style>
        <a:lnRef idx="0">
          <a:scrgbClr r="0" g="0" b="0"/>
        </a:lnRef>
        <a:fillRef idx="0">
          <a:scrgbClr r="0" g="0" b="0"/>
        </a:fillRef>
        <a:effectRef idx="0">
          <a:scrgbClr r="0" g="0" b="0"/>
        </a:effectRef>
        <a:fontRef idx="minor"/>
      </dsp:style>
    </dsp:sp>
    <dsp:sp modelId="{99DECDBA-2CC8-0A44-B757-B33383B77D6E}">
      <dsp:nvSpPr>
        <dsp:cNvPr id="0" name=""/>
        <dsp:cNvSpPr/>
      </dsp:nvSpPr>
      <dsp:spPr>
        <a:xfrm rot="5400000">
          <a:off x="1255195" y="2893329"/>
          <a:ext cx="1640917" cy="1427597"/>
        </a:xfrm>
        <a:prstGeom prst="hexagon">
          <a:avLst>
            <a:gd name="adj" fmla="val 25000"/>
            <a:gd name="vf" fmla="val 115470"/>
          </a:avLst>
        </a:prstGeom>
        <a:solidFill>
          <a:schemeClr val="accent3">
            <a:shade val="50000"/>
            <a:hueOff val="-13566"/>
            <a:satOff val="14244"/>
            <a:lumOff val="11364"/>
            <a:alphaOff val="0"/>
          </a:schemeClr>
        </a:solidFill>
        <a:ln>
          <a:noFill/>
        </a:ln>
        <a:effectLst/>
        <a:scene3d>
          <a:camera prst="obliqueTopRight"/>
          <a:lightRig rig="threePt" dir="tl"/>
        </a:scene3d>
        <a:sp3d>
          <a:bevelT w="25400" h="25400"/>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s-ES" sz="3600" kern="1200">
            <a:solidFill>
              <a:srgbClr val="000000"/>
            </a:solidFill>
          </a:endParaRPr>
        </a:p>
      </dsp:txBody>
      <dsp:txXfrm rot="-5400000">
        <a:off x="1584322" y="3042378"/>
        <a:ext cx="982663" cy="11294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B3C820-BB39-6D4A-9717-333450982553}">
      <dsp:nvSpPr>
        <dsp:cNvPr id="0" name=""/>
        <dsp:cNvSpPr/>
      </dsp:nvSpPr>
      <dsp:spPr>
        <a:xfrm rot="10800000">
          <a:off x="997592" y="1301"/>
          <a:ext cx="3112545" cy="854423"/>
        </a:xfrm>
        <a:prstGeom prst="homePlate">
          <a:avLst/>
        </a:prstGeom>
        <a:solidFill>
          <a:schemeClr val="accent3">
            <a:shade val="80000"/>
            <a:hueOff val="0"/>
            <a:satOff val="0"/>
            <a:lumOff val="0"/>
            <a:alphaOff val="0"/>
          </a:schemeClr>
        </a:solidFill>
        <a:ln>
          <a:noFill/>
        </a:ln>
        <a:effectLst/>
        <a:scene3d>
          <a:camera prst="obliqueTopRight"/>
          <a:lightRig rig="threePt" dir="tl"/>
        </a:scene3d>
        <a:sp3d>
          <a:bevelT w="25400" h="25400"/>
        </a:sp3d>
      </dsp:spPr>
      <dsp:style>
        <a:lnRef idx="0">
          <a:scrgbClr r="0" g="0" b="0"/>
        </a:lnRef>
        <a:fillRef idx="3">
          <a:scrgbClr r="0" g="0" b="0"/>
        </a:fillRef>
        <a:effectRef idx="2">
          <a:scrgbClr r="0" g="0" b="0"/>
        </a:effectRef>
        <a:fontRef idx="minor">
          <a:schemeClr val="lt1"/>
        </a:fontRef>
      </dsp:style>
      <dsp:txBody>
        <a:bodyPr spcFirstLastPara="0" vert="horz" wrap="square" lIns="376777" tIns="53340" rIns="99568" bIns="53340" numCol="1" spcCol="1270" anchor="ctr" anchorCtr="0">
          <a:noAutofit/>
        </a:bodyPr>
        <a:lstStyle/>
        <a:p>
          <a:pPr marL="0" lvl="0" indent="0" algn="ctr" defTabSz="622300">
            <a:lnSpc>
              <a:spcPct val="90000"/>
            </a:lnSpc>
            <a:spcBef>
              <a:spcPct val="0"/>
            </a:spcBef>
            <a:spcAft>
              <a:spcPct val="35000"/>
            </a:spcAft>
            <a:buNone/>
          </a:pPr>
          <a:r>
            <a:rPr lang="es-ES" sz="1400" b="1" kern="1200">
              <a:solidFill>
                <a:srgbClr val="000000"/>
              </a:solidFill>
            </a:rPr>
            <a:t>Analítico </a:t>
          </a:r>
          <a:r>
            <a:rPr lang="mr-IN" sz="1400" b="1" kern="1200">
              <a:solidFill>
                <a:srgbClr val="000000"/>
              </a:solidFill>
            </a:rPr>
            <a:t>–</a:t>
          </a:r>
          <a:r>
            <a:rPr lang="es-ES" sz="1400" b="1" kern="1200">
              <a:solidFill>
                <a:srgbClr val="000000"/>
              </a:solidFill>
            </a:rPr>
            <a:t> Sintético</a:t>
          </a:r>
        </a:p>
        <a:p>
          <a:pPr marL="0" lvl="0" indent="0" algn="ctr" defTabSz="622300">
            <a:lnSpc>
              <a:spcPct val="90000"/>
            </a:lnSpc>
            <a:spcBef>
              <a:spcPct val="0"/>
            </a:spcBef>
            <a:spcAft>
              <a:spcPct val="35000"/>
            </a:spcAft>
            <a:buNone/>
          </a:pPr>
          <a:r>
            <a:rPr lang="es-ES" sz="1400" b="1" kern="1200">
              <a:solidFill>
                <a:srgbClr val="000000"/>
              </a:solidFill>
            </a:rPr>
            <a:t>Histórico - Lógico</a:t>
          </a:r>
          <a:endParaRPr lang="es-ES" sz="1400" b="1" kern="1200" dirty="0">
            <a:solidFill>
              <a:srgbClr val="000000"/>
            </a:solidFill>
          </a:endParaRPr>
        </a:p>
      </dsp:txBody>
      <dsp:txXfrm rot="10800000">
        <a:off x="1211198" y="1301"/>
        <a:ext cx="2898939" cy="854423"/>
      </dsp:txXfrm>
    </dsp:sp>
    <dsp:sp modelId="{740E66D6-B101-7F40-94D4-6A8D9360AA80}">
      <dsp:nvSpPr>
        <dsp:cNvPr id="0" name=""/>
        <dsp:cNvSpPr/>
      </dsp:nvSpPr>
      <dsp:spPr>
        <a:xfrm>
          <a:off x="570381" y="1301"/>
          <a:ext cx="854423" cy="854423"/>
        </a:xfrm>
        <a:prstGeom prst="ellipse">
          <a:avLst/>
        </a:prstGeom>
        <a:blipFill rotWithShape="1">
          <a:blip xmlns:r="http://schemas.openxmlformats.org/officeDocument/2006/relationships" r:embed="rId1"/>
          <a:stretch>
            <a:fillRect/>
          </a:stretch>
        </a:blipFill>
        <a:ln>
          <a:noFill/>
        </a:ln>
        <a:effectLst/>
        <a:scene3d>
          <a:camera prst="obliqueTopRight"/>
          <a:lightRig rig="threePt" dir="tl"/>
        </a:scene3d>
        <a:sp3d>
          <a:bevelT w="25400" h="25400"/>
        </a:sp3d>
      </dsp:spPr>
      <dsp:style>
        <a:lnRef idx="0">
          <a:scrgbClr r="0" g="0" b="0"/>
        </a:lnRef>
        <a:fillRef idx="1">
          <a:scrgbClr r="0" g="0" b="0"/>
        </a:fillRef>
        <a:effectRef idx="2">
          <a:scrgbClr r="0" g="0" b="0"/>
        </a:effectRef>
        <a:fontRef idx="minor"/>
      </dsp:style>
    </dsp:sp>
    <dsp:sp modelId="{B13CDBC8-4602-6044-82D7-1C5461F3A081}">
      <dsp:nvSpPr>
        <dsp:cNvPr id="0" name=""/>
        <dsp:cNvSpPr/>
      </dsp:nvSpPr>
      <dsp:spPr>
        <a:xfrm rot="10800000">
          <a:off x="997592" y="1110776"/>
          <a:ext cx="3112545" cy="854423"/>
        </a:xfrm>
        <a:prstGeom prst="homePlate">
          <a:avLst/>
        </a:prstGeom>
        <a:solidFill>
          <a:schemeClr val="accent3">
            <a:shade val="80000"/>
            <a:hueOff val="-14665"/>
            <a:satOff val="10074"/>
            <a:lumOff val="8599"/>
            <a:alphaOff val="0"/>
          </a:schemeClr>
        </a:solidFill>
        <a:ln>
          <a:noFill/>
        </a:ln>
        <a:effectLst/>
        <a:scene3d>
          <a:camera prst="obliqueTopRight"/>
          <a:lightRig rig="threePt" dir="tl"/>
        </a:scene3d>
        <a:sp3d>
          <a:bevelT w="25400" h="25400"/>
        </a:sp3d>
      </dsp:spPr>
      <dsp:style>
        <a:lnRef idx="0">
          <a:scrgbClr r="0" g="0" b="0"/>
        </a:lnRef>
        <a:fillRef idx="3">
          <a:scrgbClr r="0" g="0" b="0"/>
        </a:fillRef>
        <a:effectRef idx="2">
          <a:scrgbClr r="0" g="0" b="0"/>
        </a:effectRef>
        <a:fontRef idx="minor">
          <a:schemeClr val="lt1"/>
        </a:fontRef>
      </dsp:style>
      <dsp:txBody>
        <a:bodyPr spcFirstLastPara="0" vert="horz" wrap="square" lIns="376777" tIns="53340" rIns="99568" bIns="53340" numCol="1" spcCol="1270" anchor="ctr" anchorCtr="0">
          <a:noAutofit/>
        </a:bodyPr>
        <a:lstStyle/>
        <a:p>
          <a:pPr marL="0" lvl="0" indent="0" algn="ctr" defTabSz="622300">
            <a:lnSpc>
              <a:spcPct val="90000"/>
            </a:lnSpc>
            <a:spcBef>
              <a:spcPct val="0"/>
            </a:spcBef>
            <a:spcAft>
              <a:spcPct val="35000"/>
            </a:spcAft>
            <a:buNone/>
          </a:pPr>
          <a:r>
            <a:rPr lang="es-ES" sz="1400" b="1" kern="1200">
              <a:solidFill>
                <a:srgbClr val="000000"/>
              </a:solidFill>
            </a:rPr>
            <a:t>Descriptivo</a:t>
          </a:r>
        </a:p>
        <a:p>
          <a:pPr marL="0" lvl="0" indent="0" algn="ctr" defTabSz="622300">
            <a:lnSpc>
              <a:spcPct val="90000"/>
            </a:lnSpc>
            <a:spcBef>
              <a:spcPct val="0"/>
            </a:spcBef>
            <a:spcAft>
              <a:spcPct val="35000"/>
            </a:spcAft>
            <a:buNone/>
          </a:pPr>
          <a:r>
            <a:rPr lang="es-ES" sz="1400" b="1" kern="1200">
              <a:solidFill>
                <a:srgbClr val="000000"/>
              </a:solidFill>
            </a:rPr>
            <a:t>Analítico </a:t>
          </a:r>
          <a:r>
            <a:rPr lang="mr-IN" sz="1400" b="1" kern="1200">
              <a:solidFill>
                <a:srgbClr val="000000"/>
              </a:solidFill>
            </a:rPr>
            <a:t>–</a:t>
          </a:r>
          <a:r>
            <a:rPr lang="es-ES" sz="1400" b="1" kern="1200">
              <a:solidFill>
                <a:srgbClr val="000000"/>
              </a:solidFill>
            </a:rPr>
            <a:t> Sintético</a:t>
          </a:r>
          <a:endParaRPr lang="es-ES" sz="1400" b="1" kern="1200" dirty="0">
            <a:solidFill>
              <a:srgbClr val="000000"/>
            </a:solidFill>
          </a:endParaRPr>
        </a:p>
      </dsp:txBody>
      <dsp:txXfrm rot="10800000">
        <a:off x="1211198" y="1110776"/>
        <a:ext cx="2898939" cy="854423"/>
      </dsp:txXfrm>
    </dsp:sp>
    <dsp:sp modelId="{42E04E96-B4EA-9145-9F3B-47E16A7D20C1}">
      <dsp:nvSpPr>
        <dsp:cNvPr id="0" name=""/>
        <dsp:cNvSpPr/>
      </dsp:nvSpPr>
      <dsp:spPr>
        <a:xfrm>
          <a:off x="570381" y="1110776"/>
          <a:ext cx="854423" cy="854423"/>
        </a:xfrm>
        <a:prstGeom prst="ellipse">
          <a:avLst/>
        </a:prstGeom>
        <a:blipFill rotWithShape="1">
          <a:blip xmlns:r="http://schemas.openxmlformats.org/officeDocument/2006/relationships" r:embed="rId2"/>
          <a:stretch>
            <a:fillRect/>
          </a:stretch>
        </a:blipFill>
        <a:ln>
          <a:noFill/>
        </a:ln>
        <a:effectLst/>
        <a:scene3d>
          <a:camera prst="obliqueTopRight"/>
          <a:lightRig rig="threePt" dir="tl"/>
        </a:scene3d>
        <a:sp3d>
          <a:bevelT w="25400" h="25400"/>
        </a:sp3d>
      </dsp:spPr>
      <dsp:style>
        <a:lnRef idx="0">
          <a:scrgbClr r="0" g="0" b="0"/>
        </a:lnRef>
        <a:fillRef idx="1">
          <a:scrgbClr r="0" g="0" b="0"/>
        </a:fillRef>
        <a:effectRef idx="2">
          <a:scrgbClr r="0" g="0" b="0"/>
        </a:effectRef>
        <a:fontRef idx="minor"/>
      </dsp:style>
    </dsp:sp>
    <dsp:sp modelId="{72E13841-D856-A940-BB16-46D0B39DB847}">
      <dsp:nvSpPr>
        <dsp:cNvPr id="0" name=""/>
        <dsp:cNvSpPr/>
      </dsp:nvSpPr>
      <dsp:spPr>
        <a:xfrm rot="10800000">
          <a:off x="997592" y="2220251"/>
          <a:ext cx="3112545" cy="854423"/>
        </a:xfrm>
        <a:prstGeom prst="homePlate">
          <a:avLst/>
        </a:prstGeom>
        <a:solidFill>
          <a:schemeClr val="accent3">
            <a:shade val="80000"/>
            <a:hueOff val="-29330"/>
            <a:satOff val="20148"/>
            <a:lumOff val="17198"/>
            <a:alphaOff val="0"/>
          </a:schemeClr>
        </a:solidFill>
        <a:ln>
          <a:noFill/>
        </a:ln>
        <a:effectLst/>
        <a:scene3d>
          <a:camera prst="obliqueTopRight"/>
          <a:lightRig rig="threePt" dir="tl"/>
        </a:scene3d>
        <a:sp3d>
          <a:bevelT w="25400" h="25400"/>
        </a:sp3d>
      </dsp:spPr>
      <dsp:style>
        <a:lnRef idx="0">
          <a:scrgbClr r="0" g="0" b="0"/>
        </a:lnRef>
        <a:fillRef idx="3">
          <a:scrgbClr r="0" g="0" b="0"/>
        </a:fillRef>
        <a:effectRef idx="2">
          <a:scrgbClr r="0" g="0" b="0"/>
        </a:effectRef>
        <a:fontRef idx="minor">
          <a:schemeClr val="lt1"/>
        </a:fontRef>
      </dsp:style>
      <dsp:txBody>
        <a:bodyPr spcFirstLastPara="0" vert="horz" wrap="square" lIns="376777" tIns="53340" rIns="99568" bIns="53340" numCol="1" spcCol="1270" anchor="ctr" anchorCtr="0">
          <a:noAutofit/>
        </a:bodyPr>
        <a:lstStyle/>
        <a:p>
          <a:pPr marL="0" lvl="0" indent="0" algn="ctr" defTabSz="622300">
            <a:lnSpc>
              <a:spcPct val="90000"/>
            </a:lnSpc>
            <a:spcBef>
              <a:spcPct val="0"/>
            </a:spcBef>
            <a:spcAft>
              <a:spcPct val="35000"/>
            </a:spcAft>
            <a:buNone/>
          </a:pPr>
          <a:r>
            <a:rPr lang="es-ES" sz="1400" b="1" kern="1200" dirty="0">
              <a:solidFill>
                <a:srgbClr val="000000"/>
              </a:solidFill>
            </a:rPr>
            <a:t>Descriptivo</a:t>
          </a:r>
        </a:p>
        <a:p>
          <a:pPr marL="0" lvl="0" indent="0" algn="ctr" defTabSz="622300">
            <a:lnSpc>
              <a:spcPct val="90000"/>
            </a:lnSpc>
            <a:spcBef>
              <a:spcPct val="0"/>
            </a:spcBef>
            <a:spcAft>
              <a:spcPct val="35000"/>
            </a:spcAft>
            <a:buNone/>
          </a:pPr>
          <a:r>
            <a:rPr lang="es-ES" sz="1400" b="1" kern="1200" dirty="0">
              <a:solidFill>
                <a:srgbClr val="000000"/>
              </a:solidFill>
            </a:rPr>
            <a:t>Inductivo </a:t>
          </a:r>
          <a:r>
            <a:rPr lang="mr-IN" sz="1400" b="1" kern="1200" dirty="0">
              <a:solidFill>
                <a:srgbClr val="000000"/>
              </a:solidFill>
            </a:rPr>
            <a:t>–</a:t>
          </a:r>
          <a:r>
            <a:rPr lang="es-ES" sz="1400" b="1" kern="1200" dirty="0">
              <a:solidFill>
                <a:srgbClr val="000000"/>
              </a:solidFill>
            </a:rPr>
            <a:t> Deductivo</a:t>
          </a:r>
        </a:p>
        <a:p>
          <a:pPr marL="0" lvl="0" indent="0" algn="ctr" defTabSz="622300">
            <a:lnSpc>
              <a:spcPct val="90000"/>
            </a:lnSpc>
            <a:spcBef>
              <a:spcPct val="0"/>
            </a:spcBef>
            <a:spcAft>
              <a:spcPct val="35000"/>
            </a:spcAft>
            <a:buNone/>
          </a:pPr>
          <a:r>
            <a:rPr lang="es-ES" sz="1400" b="1" kern="1200" dirty="0">
              <a:solidFill>
                <a:srgbClr val="000000"/>
              </a:solidFill>
            </a:rPr>
            <a:t>Histórico - Lógico</a:t>
          </a:r>
        </a:p>
      </dsp:txBody>
      <dsp:txXfrm rot="10800000">
        <a:off x="1211198" y="2220251"/>
        <a:ext cx="2898939" cy="854423"/>
      </dsp:txXfrm>
    </dsp:sp>
    <dsp:sp modelId="{7FC8E9D9-7326-7F44-8487-E783C5DC909F}">
      <dsp:nvSpPr>
        <dsp:cNvPr id="0" name=""/>
        <dsp:cNvSpPr/>
      </dsp:nvSpPr>
      <dsp:spPr>
        <a:xfrm>
          <a:off x="570381" y="2220251"/>
          <a:ext cx="854423" cy="854423"/>
        </a:xfrm>
        <a:prstGeom prst="ellipse">
          <a:avLst/>
        </a:prstGeom>
        <a:blipFill rotWithShape="1">
          <a:blip xmlns:r="http://schemas.openxmlformats.org/officeDocument/2006/relationships" r:embed="rId3"/>
          <a:stretch>
            <a:fillRect/>
          </a:stretch>
        </a:blipFill>
        <a:ln>
          <a:noFill/>
        </a:ln>
        <a:effectLst/>
        <a:scene3d>
          <a:camera prst="obliqueTopRight"/>
          <a:lightRig rig="threePt" dir="tl"/>
        </a:scene3d>
        <a:sp3d>
          <a:bevelT w="25400" h="25400"/>
        </a:sp3d>
      </dsp:spPr>
      <dsp:style>
        <a:lnRef idx="0">
          <a:scrgbClr r="0" g="0" b="0"/>
        </a:lnRef>
        <a:fillRef idx="1">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4B1EA7-AA97-484B-A3FF-D3B9FE0EF6C7}">
      <dsp:nvSpPr>
        <dsp:cNvPr id="0" name=""/>
        <dsp:cNvSpPr/>
      </dsp:nvSpPr>
      <dsp:spPr>
        <a:xfrm rot="10800000">
          <a:off x="1338634" y="2684"/>
          <a:ext cx="4614907" cy="704932"/>
        </a:xfrm>
        <a:prstGeom prst="homePlate">
          <a:avLst/>
        </a:prstGeom>
        <a:solidFill>
          <a:schemeClr val="accent3">
            <a:hueOff val="0"/>
            <a:satOff val="0"/>
            <a:lumOff val="0"/>
            <a:alphaOff val="0"/>
          </a:schemeClr>
        </a:solidFill>
        <a:ln>
          <a:noFill/>
        </a:ln>
        <a:effectLst/>
        <a:scene3d>
          <a:camera prst="obliqueTopRight"/>
          <a:lightRig rig="threePt" dir="tl"/>
        </a:scene3d>
        <a:sp3d>
          <a:bevelT w="25400" h="25400"/>
        </a:sp3d>
      </dsp:spPr>
      <dsp:style>
        <a:lnRef idx="0">
          <a:scrgbClr r="0" g="0" b="0"/>
        </a:lnRef>
        <a:fillRef idx="3">
          <a:scrgbClr r="0" g="0" b="0"/>
        </a:fillRef>
        <a:effectRef idx="2">
          <a:scrgbClr r="0" g="0" b="0"/>
        </a:effectRef>
        <a:fontRef idx="minor">
          <a:schemeClr val="lt1"/>
        </a:fontRef>
      </dsp:style>
      <dsp:txBody>
        <a:bodyPr spcFirstLastPara="0" vert="horz" wrap="square" lIns="310856" tIns="53340" rIns="99568" bIns="53340" numCol="1" spcCol="1270" anchor="ctr" anchorCtr="0">
          <a:noAutofit/>
        </a:bodyPr>
        <a:lstStyle/>
        <a:p>
          <a:pPr marL="0" lvl="0" indent="0" algn="ctr" defTabSz="622300">
            <a:lnSpc>
              <a:spcPct val="90000"/>
            </a:lnSpc>
            <a:spcBef>
              <a:spcPct val="0"/>
            </a:spcBef>
            <a:spcAft>
              <a:spcPct val="35000"/>
            </a:spcAft>
            <a:buNone/>
          </a:pPr>
          <a:r>
            <a:rPr lang="es-ES" sz="1400" b="1" kern="1200">
              <a:solidFill>
                <a:srgbClr val="000000"/>
              </a:solidFill>
            </a:rPr>
            <a:t>Implementación de un área de camping</a:t>
          </a:r>
          <a:endParaRPr lang="es-ES" sz="1400" b="1" kern="1200" dirty="0">
            <a:solidFill>
              <a:srgbClr val="000000"/>
            </a:solidFill>
          </a:endParaRPr>
        </a:p>
      </dsp:txBody>
      <dsp:txXfrm rot="10800000">
        <a:off x="1514867" y="2684"/>
        <a:ext cx="4438674" cy="704932"/>
      </dsp:txXfrm>
    </dsp:sp>
    <dsp:sp modelId="{1D01A728-A90B-4B47-B47A-017C385A77A3}">
      <dsp:nvSpPr>
        <dsp:cNvPr id="0" name=""/>
        <dsp:cNvSpPr/>
      </dsp:nvSpPr>
      <dsp:spPr>
        <a:xfrm>
          <a:off x="986168" y="2684"/>
          <a:ext cx="704932" cy="704932"/>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a:effectLst/>
        <a:scene3d>
          <a:camera prst="obliqueTopRight"/>
          <a:lightRig rig="threePt" dir="tl"/>
        </a:scene3d>
        <a:sp3d>
          <a:bevelT w="25400" h="25400"/>
        </a:sp3d>
      </dsp:spPr>
      <dsp:style>
        <a:lnRef idx="0">
          <a:scrgbClr r="0" g="0" b="0"/>
        </a:lnRef>
        <a:fillRef idx="1">
          <a:scrgbClr r="0" g="0" b="0"/>
        </a:fillRef>
        <a:effectRef idx="2">
          <a:scrgbClr r="0" g="0" b="0"/>
        </a:effectRef>
        <a:fontRef idx="minor"/>
      </dsp:style>
    </dsp:sp>
    <dsp:sp modelId="{2ED9A206-327F-3C45-9224-B891F759F22D}">
      <dsp:nvSpPr>
        <dsp:cNvPr id="0" name=""/>
        <dsp:cNvSpPr/>
      </dsp:nvSpPr>
      <dsp:spPr>
        <a:xfrm rot="10800000">
          <a:off x="1338634" y="918045"/>
          <a:ext cx="4614907" cy="704932"/>
        </a:xfrm>
        <a:prstGeom prst="homePlate">
          <a:avLst/>
        </a:prstGeom>
        <a:solidFill>
          <a:schemeClr val="accent3">
            <a:hueOff val="-533307"/>
            <a:satOff val="-5345"/>
            <a:lumOff val="-14249"/>
            <a:alphaOff val="0"/>
          </a:schemeClr>
        </a:solidFill>
        <a:ln>
          <a:noFill/>
        </a:ln>
        <a:effectLst/>
        <a:scene3d>
          <a:camera prst="obliqueTopRight"/>
          <a:lightRig rig="threePt" dir="tl"/>
        </a:scene3d>
        <a:sp3d>
          <a:bevelT w="25400" h="25400"/>
        </a:sp3d>
      </dsp:spPr>
      <dsp:style>
        <a:lnRef idx="0">
          <a:scrgbClr r="0" g="0" b="0"/>
        </a:lnRef>
        <a:fillRef idx="3">
          <a:scrgbClr r="0" g="0" b="0"/>
        </a:fillRef>
        <a:effectRef idx="2">
          <a:scrgbClr r="0" g="0" b="0"/>
        </a:effectRef>
        <a:fontRef idx="minor">
          <a:schemeClr val="lt1"/>
        </a:fontRef>
      </dsp:style>
      <dsp:txBody>
        <a:bodyPr spcFirstLastPara="0" vert="horz" wrap="square" lIns="310856" tIns="53340" rIns="99568" bIns="53340" numCol="1" spcCol="1270" anchor="ctr" anchorCtr="0">
          <a:noAutofit/>
        </a:bodyPr>
        <a:lstStyle/>
        <a:p>
          <a:pPr marL="0" lvl="0" indent="0" algn="ctr" defTabSz="622300">
            <a:lnSpc>
              <a:spcPct val="90000"/>
            </a:lnSpc>
            <a:spcBef>
              <a:spcPct val="0"/>
            </a:spcBef>
            <a:spcAft>
              <a:spcPct val="35000"/>
            </a:spcAft>
            <a:buNone/>
          </a:pPr>
          <a:r>
            <a:rPr lang="es-ES" sz="1400" b="1" kern="1200">
              <a:solidFill>
                <a:srgbClr val="000000"/>
              </a:solidFill>
            </a:rPr>
            <a:t>Implementación de un taller de herbolaria y medicina andina</a:t>
          </a:r>
          <a:endParaRPr lang="es-ES" sz="1400" b="1" kern="1200" dirty="0">
            <a:solidFill>
              <a:srgbClr val="000000"/>
            </a:solidFill>
          </a:endParaRPr>
        </a:p>
      </dsp:txBody>
      <dsp:txXfrm rot="10800000">
        <a:off x="1514867" y="918045"/>
        <a:ext cx="4438674" cy="704932"/>
      </dsp:txXfrm>
    </dsp:sp>
    <dsp:sp modelId="{E40EA256-98CB-7743-860A-EDF1FBF76F57}">
      <dsp:nvSpPr>
        <dsp:cNvPr id="0" name=""/>
        <dsp:cNvSpPr/>
      </dsp:nvSpPr>
      <dsp:spPr>
        <a:xfrm>
          <a:off x="986168" y="918045"/>
          <a:ext cx="704932" cy="704932"/>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a:noFill/>
        </a:ln>
        <a:effectLst/>
        <a:scene3d>
          <a:camera prst="obliqueTopRight"/>
          <a:lightRig rig="threePt" dir="tl"/>
        </a:scene3d>
        <a:sp3d>
          <a:bevelT w="25400" h="25400"/>
        </a:sp3d>
      </dsp:spPr>
      <dsp:style>
        <a:lnRef idx="0">
          <a:scrgbClr r="0" g="0" b="0"/>
        </a:lnRef>
        <a:fillRef idx="1">
          <a:scrgbClr r="0" g="0" b="0"/>
        </a:fillRef>
        <a:effectRef idx="2">
          <a:scrgbClr r="0" g="0" b="0"/>
        </a:effectRef>
        <a:fontRef idx="minor"/>
      </dsp:style>
    </dsp:sp>
    <dsp:sp modelId="{829964EB-3B23-4544-8A41-3021174FF8AF}">
      <dsp:nvSpPr>
        <dsp:cNvPr id="0" name=""/>
        <dsp:cNvSpPr/>
      </dsp:nvSpPr>
      <dsp:spPr>
        <a:xfrm rot="10800000">
          <a:off x="1338634" y="1833405"/>
          <a:ext cx="4614907" cy="704932"/>
        </a:xfrm>
        <a:prstGeom prst="homePlate">
          <a:avLst/>
        </a:prstGeom>
        <a:solidFill>
          <a:schemeClr val="accent3">
            <a:hueOff val="-1066613"/>
            <a:satOff val="-10690"/>
            <a:lumOff val="-28497"/>
            <a:alphaOff val="0"/>
          </a:schemeClr>
        </a:solidFill>
        <a:ln>
          <a:noFill/>
        </a:ln>
        <a:effectLst/>
        <a:scene3d>
          <a:camera prst="obliqueTopRight"/>
          <a:lightRig rig="threePt" dir="tl"/>
        </a:scene3d>
        <a:sp3d>
          <a:bevelT w="25400" h="25400"/>
        </a:sp3d>
      </dsp:spPr>
      <dsp:style>
        <a:lnRef idx="0">
          <a:scrgbClr r="0" g="0" b="0"/>
        </a:lnRef>
        <a:fillRef idx="3">
          <a:scrgbClr r="0" g="0" b="0"/>
        </a:fillRef>
        <a:effectRef idx="2">
          <a:scrgbClr r="0" g="0" b="0"/>
        </a:effectRef>
        <a:fontRef idx="minor">
          <a:schemeClr val="lt1"/>
        </a:fontRef>
      </dsp:style>
      <dsp:txBody>
        <a:bodyPr spcFirstLastPara="0" vert="horz" wrap="square" lIns="310856" tIns="53340" rIns="99568" bIns="53340" numCol="1" spcCol="1270" anchor="ctr" anchorCtr="0">
          <a:noAutofit/>
        </a:bodyPr>
        <a:lstStyle/>
        <a:p>
          <a:pPr marL="0" lvl="0" indent="0" algn="ctr" defTabSz="622300">
            <a:lnSpc>
              <a:spcPct val="90000"/>
            </a:lnSpc>
            <a:spcBef>
              <a:spcPct val="0"/>
            </a:spcBef>
            <a:spcAft>
              <a:spcPct val="35000"/>
            </a:spcAft>
            <a:buNone/>
          </a:pPr>
          <a:r>
            <a:rPr lang="es-ES" sz="1400" b="1" kern="1200">
              <a:solidFill>
                <a:srgbClr val="000000"/>
              </a:solidFill>
            </a:rPr>
            <a:t>Designación de un espacio para el circuito de juegos tradicionales</a:t>
          </a:r>
          <a:endParaRPr lang="es-ES" sz="1400" b="1" kern="1200" dirty="0">
            <a:solidFill>
              <a:srgbClr val="000000"/>
            </a:solidFill>
          </a:endParaRPr>
        </a:p>
      </dsp:txBody>
      <dsp:txXfrm rot="10800000">
        <a:off x="1514867" y="1833405"/>
        <a:ext cx="4438674" cy="704932"/>
      </dsp:txXfrm>
    </dsp:sp>
    <dsp:sp modelId="{7028B414-32BD-8D41-A3FC-8883C68AD07F}">
      <dsp:nvSpPr>
        <dsp:cNvPr id="0" name=""/>
        <dsp:cNvSpPr/>
      </dsp:nvSpPr>
      <dsp:spPr>
        <a:xfrm>
          <a:off x="986168" y="1833405"/>
          <a:ext cx="704932" cy="704932"/>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a:noFill/>
        </a:ln>
        <a:effectLst/>
        <a:scene3d>
          <a:camera prst="obliqueTopRight"/>
          <a:lightRig rig="threePt" dir="tl"/>
        </a:scene3d>
        <a:sp3d>
          <a:bevelT w="25400" h="25400"/>
        </a:sp3d>
      </dsp:spPr>
      <dsp:style>
        <a:lnRef idx="0">
          <a:scrgbClr r="0" g="0" b="0"/>
        </a:lnRef>
        <a:fillRef idx="1">
          <a:scrgbClr r="0" g="0" b="0"/>
        </a:fillRef>
        <a:effectRef idx="2">
          <a:scrgbClr r="0" g="0" b="0"/>
        </a:effectRef>
        <a:fontRef idx="minor"/>
      </dsp:style>
    </dsp:sp>
    <dsp:sp modelId="{7CE8AD52-7177-0B48-96D9-328F80001561}">
      <dsp:nvSpPr>
        <dsp:cNvPr id="0" name=""/>
        <dsp:cNvSpPr/>
      </dsp:nvSpPr>
      <dsp:spPr>
        <a:xfrm rot="10800000">
          <a:off x="1338634" y="2748766"/>
          <a:ext cx="4614907" cy="704932"/>
        </a:xfrm>
        <a:prstGeom prst="homePlate">
          <a:avLst/>
        </a:prstGeom>
        <a:solidFill>
          <a:schemeClr val="accent3">
            <a:hueOff val="-1599920"/>
            <a:satOff val="-16035"/>
            <a:lumOff val="-42746"/>
            <a:alphaOff val="0"/>
          </a:schemeClr>
        </a:solidFill>
        <a:ln>
          <a:noFill/>
        </a:ln>
        <a:effectLst/>
        <a:scene3d>
          <a:camera prst="obliqueTopRight"/>
          <a:lightRig rig="threePt" dir="tl"/>
        </a:scene3d>
        <a:sp3d>
          <a:bevelT w="25400" h="25400"/>
        </a:sp3d>
      </dsp:spPr>
      <dsp:style>
        <a:lnRef idx="0">
          <a:scrgbClr r="0" g="0" b="0"/>
        </a:lnRef>
        <a:fillRef idx="3">
          <a:scrgbClr r="0" g="0" b="0"/>
        </a:fillRef>
        <a:effectRef idx="2">
          <a:scrgbClr r="0" g="0" b="0"/>
        </a:effectRef>
        <a:fontRef idx="minor">
          <a:schemeClr val="lt1"/>
        </a:fontRef>
      </dsp:style>
      <dsp:txBody>
        <a:bodyPr spcFirstLastPara="0" vert="horz" wrap="square" lIns="310856" tIns="53340" rIns="99568" bIns="53340" numCol="1" spcCol="1270" anchor="ctr" anchorCtr="0">
          <a:noAutofit/>
        </a:bodyPr>
        <a:lstStyle/>
        <a:p>
          <a:pPr marL="0" lvl="0" indent="0" algn="ctr" defTabSz="622300">
            <a:lnSpc>
              <a:spcPct val="90000"/>
            </a:lnSpc>
            <a:spcBef>
              <a:spcPct val="0"/>
            </a:spcBef>
            <a:spcAft>
              <a:spcPct val="35000"/>
            </a:spcAft>
            <a:buNone/>
          </a:pPr>
          <a:r>
            <a:rPr lang="es-ES" sz="1400" b="1" kern="1200">
              <a:solidFill>
                <a:srgbClr val="000000"/>
              </a:solidFill>
            </a:rPr>
            <a:t>Implementación del servicio de guianza para rutas al volcán Cotacachi</a:t>
          </a:r>
          <a:endParaRPr lang="es-ES" sz="1400" b="1" kern="1200" dirty="0">
            <a:solidFill>
              <a:srgbClr val="000000"/>
            </a:solidFill>
          </a:endParaRPr>
        </a:p>
      </dsp:txBody>
      <dsp:txXfrm rot="10800000">
        <a:off x="1514867" y="2748766"/>
        <a:ext cx="4438674" cy="704932"/>
      </dsp:txXfrm>
    </dsp:sp>
    <dsp:sp modelId="{3CF8FFD4-16D9-8B47-B88F-E097E1FFED80}">
      <dsp:nvSpPr>
        <dsp:cNvPr id="0" name=""/>
        <dsp:cNvSpPr/>
      </dsp:nvSpPr>
      <dsp:spPr>
        <a:xfrm>
          <a:off x="986168" y="2748766"/>
          <a:ext cx="704932" cy="704932"/>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a:ln>
          <a:noFill/>
        </a:ln>
        <a:effectLst/>
        <a:scene3d>
          <a:camera prst="obliqueTopRight"/>
          <a:lightRig rig="threePt" dir="tl"/>
        </a:scene3d>
        <a:sp3d>
          <a:bevelT w="25400" h="25400"/>
        </a:sp3d>
      </dsp:spPr>
      <dsp:style>
        <a:lnRef idx="0">
          <a:scrgbClr r="0" g="0" b="0"/>
        </a:lnRef>
        <a:fillRef idx="1">
          <a:scrgbClr r="0" g="0" b="0"/>
        </a:fillRef>
        <a:effectRef idx="2">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07CD93-38E4-D54B-8D36-003174333E4B}">
      <dsp:nvSpPr>
        <dsp:cNvPr id="0" name=""/>
        <dsp:cNvSpPr/>
      </dsp:nvSpPr>
      <dsp:spPr>
        <a:xfrm rot="10800000">
          <a:off x="1322542" y="1685"/>
          <a:ext cx="4501220" cy="755105"/>
        </a:xfrm>
        <a:prstGeom prst="homePlate">
          <a:avLst/>
        </a:prstGeom>
        <a:solidFill>
          <a:schemeClr val="accent2">
            <a:hueOff val="0"/>
            <a:satOff val="0"/>
            <a:lumOff val="0"/>
            <a:alphaOff val="0"/>
          </a:schemeClr>
        </a:solidFill>
        <a:ln>
          <a:noFill/>
        </a:ln>
        <a:effectLst/>
        <a:scene3d>
          <a:camera prst="obliqueTopRight"/>
          <a:lightRig rig="threePt" dir="tl"/>
        </a:scene3d>
        <a:sp3d>
          <a:bevelT w="25400" h="25400"/>
        </a:sp3d>
      </dsp:spPr>
      <dsp:style>
        <a:lnRef idx="0">
          <a:scrgbClr r="0" g="0" b="0"/>
        </a:lnRef>
        <a:fillRef idx="3">
          <a:scrgbClr r="0" g="0" b="0"/>
        </a:fillRef>
        <a:effectRef idx="2">
          <a:scrgbClr r="0" g="0" b="0"/>
        </a:effectRef>
        <a:fontRef idx="minor">
          <a:schemeClr val="lt1"/>
        </a:fontRef>
      </dsp:style>
      <dsp:txBody>
        <a:bodyPr spcFirstLastPara="0" vert="horz" wrap="square" lIns="332981" tIns="53340" rIns="99568" bIns="53340" numCol="1" spcCol="1270" anchor="ctr" anchorCtr="0">
          <a:noAutofit/>
        </a:bodyPr>
        <a:lstStyle/>
        <a:p>
          <a:pPr marL="0" lvl="0" indent="0" algn="ctr" defTabSz="622300">
            <a:lnSpc>
              <a:spcPct val="90000"/>
            </a:lnSpc>
            <a:spcBef>
              <a:spcPct val="0"/>
            </a:spcBef>
            <a:spcAft>
              <a:spcPct val="35000"/>
            </a:spcAft>
            <a:buNone/>
          </a:pPr>
          <a:r>
            <a:rPr lang="es-ES" sz="1400" b="1" kern="1200">
              <a:solidFill>
                <a:srgbClr val="000000"/>
              </a:solidFill>
            </a:rPr>
            <a:t>Implementación de un restaurante comunitario</a:t>
          </a:r>
          <a:endParaRPr lang="es-ES" sz="1400" b="1" kern="1200" dirty="0">
            <a:solidFill>
              <a:srgbClr val="000000"/>
            </a:solidFill>
          </a:endParaRPr>
        </a:p>
      </dsp:txBody>
      <dsp:txXfrm rot="10800000">
        <a:off x="1511318" y="1685"/>
        <a:ext cx="4312444" cy="755105"/>
      </dsp:txXfrm>
    </dsp:sp>
    <dsp:sp modelId="{B232D41C-0BF7-ED44-AB1E-B5026188D737}">
      <dsp:nvSpPr>
        <dsp:cNvPr id="0" name=""/>
        <dsp:cNvSpPr/>
      </dsp:nvSpPr>
      <dsp:spPr>
        <a:xfrm>
          <a:off x="944989" y="1685"/>
          <a:ext cx="755105" cy="75510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a:effectLst/>
        <a:scene3d>
          <a:camera prst="obliqueTopRight"/>
          <a:lightRig rig="threePt" dir="tl"/>
        </a:scene3d>
        <a:sp3d>
          <a:bevelT w="25400" h="25400"/>
        </a:sp3d>
      </dsp:spPr>
      <dsp:style>
        <a:lnRef idx="0">
          <a:scrgbClr r="0" g="0" b="0"/>
        </a:lnRef>
        <a:fillRef idx="1">
          <a:scrgbClr r="0" g="0" b="0"/>
        </a:fillRef>
        <a:effectRef idx="2">
          <a:scrgbClr r="0" g="0" b="0"/>
        </a:effectRef>
        <a:fontRef idx="minor"/>
      </dsp:style>
    </dsp:sp>
    <dsp:sp modelId="{8B4B1EA7-AA97-484B-A3FF-D3B9FE0EF6C7}">
      <dsp:nvSpPr>
        <dsp:cNvPr id="0" name=""/>
        <dsp:cNvSpPr/>
      </dsp:nvSpPr>
      <dsp:spPr>
        <a:xfrm rot="10800000">
          <a:off x="1322542" y="982196"/>
          <a:ext cx="4501220" cy="755105"/>
        </a:xfrm>
        <a:prstGeom prst="homePlate">
          <a:avLst/>
        </a:prstGeom>
        <a:solidFill>
          <a:schemeClr val="accent2">
            <a:hueOff val="193015"/>
            <a:satOff val="-2998"/>
            <a:lumOff val="7843"/>
            <a:alphaOff val="0"/>
          </a:schemeClr>
        </a:solidFill>
        <a:ln>
          <a:noFill/>
        </a:ln>
        <a:effectLst/>
        <a:scene3d>
          <a:camera prst="obliqueTopRight"/>
          <a:lightRig rig="threePt" dir="tl"/>
        </a:scene3d>
        <a:sp3d>
          <a:bevelT w="25400" h="25400"/>
        </a:sp3d>
      </dsp:spPr>
      <dsp:style>
        <a:lnRef idx="0">
          <a:scrgbClr r="0" g="0" b="0"/>
        </a:lnRef>
        <a:fillRef idx="3">
          <a:scrgbClr r="0" g="0" b="0"/>
        </a:fillRef>
        <a:effectRef idx="2">
          <a:scrgbClr r="0" g="0" b="0"/>
        </a:effectRef>
        <a:fontRef idx="minor">
          <a:schemeClr val="lt1"/>
        </a:fontRef>
      </dsp:style>
      <dsp:txBody>
        <a:bodyPr spcFirstLastPara="0" vert="horz" wrap="square" lIns="332981" tIns="53340" rIns="99568" bIns="53340" numCol="1" spcCol="1270" anchor="ctr" anchorCtr="0">
          <a:noAutofit/>
        </a:bodyPr>
        <a:lstStyle/>
        <a:p>
          <a:pPr marL="0" lvl="0" indent="0" algn="ctr" defTabSz="622300">
            <a:lnSpc>
              <a:spcPct val="90000"/>
            </a:lnSpc>
            <a:spcBef>
              <a:spcPct val="0"/>
            </a:spcBef>
            <a:spcAft>
              <a:spcPct val="35000"/>
            </a:spcAft>
            <a:buNone/>
          </a:pPr>
          <a:r>
            <a:rPr lang="es-ES" sz="1400" b="1" kern="1200" dirty="0">
              <a:solidFill>
                <a:srgbClr val="000000"/>
              </a:solidFill>
            </a:rPr>
            <a:t>Implementación de señalética turística</a:t>
          </a:r>
        </a:p>
      </dsp:txBody>
      <dsp:txXfrm rot="10800000">
        <a:off x="1511318" y="982196"/>
        <a:ext cx="4312444" cy="755105"/>
      </dsp:txXfrm>
    </dsp:sp>
    <dsp:sp modelId="{1D01A728-A90B-4B47-B47A-017C385A77A3}">
      <dsp:nvSpPr>
        <dsp:cNvPr id="0" name=""/>
        <dsp:cNvSpPr/>
      </dsp:nvSpPr>
      <dsp:spPr>
        <a:xfrm>
          <a:off x="944989" y="982196"/>
          <a:ext cx="755105" cy="755105"/>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a:noFill/>
        </a:ln>
        <a:effectLst/>
        <a:scene3d>
          <a:camera prst="obliqueTopRight"/>
          <a:lightRig rig="threePt" dir="tl"/>
        </a:scene3d>
        <a:sp3d>
          <a:bevelT w="25400" h="25400"/>
        </a:sp3d>
      </dsp:spPr>
      <dsp:style>
        <a:lnRef idx="0">
          <a:scrgbClr r="0" g="0" b="0"/>
        </a:lnRef>
        <a:fillRef idx="1">
          <a:scrgbClr r="0" g="0" b="0"/>
        </a:fillRef>
        <a:effectRef idx="2">
          <a:scrgbClr r="0" g="0" b="0"/>
        </a:effectRef>
        <a:fontRef idx="minor"/>
      </dsp:style>
    </dsp:sp>
    <dsp:sp modelId="{2ED9A206-327F-3C45-9224-B891F759F22D}">
      <dsp:nvSpPr>
        <dsp:cNvPr id="0" name=""/>
        <dsp:cNvSpPr/>
      </dsp:nvSpPr>
      <dsp:spPr>
        <a:xfrm rot="10800000">
          <a:off x="1322542" y="1962707"/>
          <a:ext cx="4501220" cy="755105"/>
        </a:xfrm>
        <a:prstGeom prst="homePlate">
          <a:avLst/>
        </a:prstGeom>
        <a:solidFill>
          <a:schemeClr val="accent2">
            <a:hueOff val="386031"/>
            <a:satOff val="-5996"/>
            <a:lumOff val="15686"/>
            <a:alphaOff val="0"/>
          </a:schemeClr>
        </a:solidFill>
        <a:ln>
          <a:noFill/>
        </a:ln>
        <a:effectLst/>
        <a:scene3d>
          <a:camera prst="obliqueTopRight"/>
          <a:lightRig rig="threePt" dir="tl"/>
        </a:scene3d>
        <a:sp3d>
          <a:bevelT w="25400" h="25400"/>
        </a:sp3d>
      </dsp:spPr>
      <dsp:style>
        <a:lnRef idx="0">
          <a:scrgbClr r="0" g="0" b="0"/>
        </a:lnRef>
        <a:fillRef idx="3">
          <a:scrgbClr r="0" g="0" b="0"/>
        </a:fillRef>
        <a:effectRef idx="2">
          <a:scrgbClr r="0" g="0" b="0"/>
        </a:effectRef>
        <a:fontRef idx="minor">
          <a:schemeClr val="lt1"/>
        </a:fontRef>
      </dsp:style>
      <dsp:txBody>
        <a:bodyPr spcFirstLastPara="0" vert="horz" wrap="square" lIns="332981" tIns="53340" rIns="99568" bIns="53340" numCol="1" spcCol="1270" anchor="ctr" anchorCtr="0">
          <a:noAutofit/>
        </a:bodyPr>
        <a:lstStyle/>
        <a:p>
          <a:pPr marL="0" lvl="0" indent="0" algn="ctr" defTabSz="622300">
            <a:lnSpc>
              <a:spcPct val="90000"/>
            </a:lnSpc>
            <a:spcBef>
              <a:spcPct val="0"/>
            </a:spcBef>
            <a:spcAft>
              <a:spcPct val="35000"/>
            </a:spcAft>
            <a:buNone/>
          </a:pPr>
          <a:r>
            <a:rPr lang="es-ES" sz="1400" b="1" kern="1200" dirty="0">
              <a:solidFill>
                <a:srgbClr val="000000"/>
              </a:solidFill>
            </a:rPr>
            <a:t>Implementación de un punto de información turística</a:t>
          </a:r>
        </a:p>
      </dsp:txBody>
      <dsp:txXfrm rot="10800000">
        <a:off x="1511318" y="1962707"/>
        <a:ext cx="4312444" cy="755105"/>
      </dsp:txXfrm>
    </dsp:sp>
    <dsp:sp modelId="{E40EA256-98CB-7743-860A-EDF1FBF76F57}">
      <dsp:nvSpPr>
        <dsp:cNvPr id="0" name=""/>
        <dsp:cNvSpPr/>
      </dsp:nvSpPr>
      <dsp:spPr>
        <a:xfrm>
          <a:off x="944989" y="1962707"/>
          <a:ext cx="755105" cy="755105"/>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a:noFill/>
        </a:ln>
        <a:effectLst/>
        <a:scene3d>
          <a:camera prst="obliqueTopRight"/>
          <a:lightRig rig="threePt" dir="tl"/>
        </a:scene3d>
        <a:sp3d>
          <a:bevelT w="25400" h="25400"/>
        </a:sp3d>
      </dsp:spPr>
      <dsp:style>
        <a:lnRef idx="0">
          <a:scrgbClr r="0" g="0" b="0"/>
        </a:lnRef>
        <a:fillRef idx="1">
          <a:scrgbClr r="0" g="0" b="0"/>
        </a:fillRef>
        <a:effectRef idx="2">
          <a:scrgbClr r="0" g="0" b="0"/>
        </a:effectRef>
        <a:fontRef idx="minor"/>
      </dsp:style>
    </dsp:sp>
    <dsp:sp modelId="{829964EB-3B23-4544-8A41-3021174FF8AF}">
      <dsp:nvSpPr>
        <dsp:cNvPr id="0" name=""/>
        <dsp:cNvSpPr/>
      </dsp:nvSpPr>
      <dsp:spPr>
        <a:xfrm rot="10800000">
          <a:off x="1322542" y="2943217"/>
          <a:ext cx="4501220" cy="755105"/>
        </a:xfrm>
        <a:prstGeom prst="homePlate">
          <a:avLst/>
        </a:prstGeom>
        <a:solidFill>
          <a:schemeClr val="accent2">
            <a:hueOff val="579046"/>
            <a:satOff val="-8993"/>
            <a:lumOff val="23529"/>
            <a:alphaOff val="0"/>
          </a:schemeClr>
        </a:solidFill>
        <a:ln>
          <a:noFill/>
        </a:ln>
        <a:effectLst/>
        <a:scene3d>
          <a:camera prst="obliqueTopRight"/>
          <a:lightRig rig="threePt" dir="tl"/>
        </a:scene3d>
        <a:sp3d>
          <a:bevelT w="25400" h="25400"/>
        </a:sp3d>
      </dsp:spPr>
      <dsp:style>
        <a:lnRef idx="0">
          <a:scrgbClr r="0" g="0" b="0"/>
        </a:lnRef>
        <a:fillRef idx="3">
          <a:scrgbClr r="0" g="0" b="0"/>
        </a:fillRef>
        <a:effectRef idx="2">
          <a:scrgbClr r="0" g="0" b="0"/>
        </a:effectRef>
        <a:fontRef idx="minor">
          <a:schemeClr val="lt1"/>
        </a:fontRef>
      </dsp:style>
      <dsp:txBody>
        <a:bodyPr spcFirstLastPara="0" vert="horz" wrap="square" lIns="332981" tIns="53340" rIns="99568" bIns="53340" numCol="1" spcCol="1270" anchor="ctr" anchorCtr="0">
          <a:noAutofit/>
        </a:bodyPr>
        <a:lstStyle/>
        <a:p>
          <a:pPr marL="0" lvl="0" indent="0" algn="ctr" defTabSz="622300">
            <a:lnSpc>
              <a:spcPct val="90000"/>
            </a:lnSpc>
            <a:spcBef>
              <a:spcPct val="0"/>
            </a:spcBef>
            <a:spcAft>
              <a:spcPct val="35000"/>
            </a:spcAft>
            <a:buNone/>
          </a:pPr>
          <a:r>
            <a:rPr lang="es-ES" sz="1400" b="1" kern="1200">
              <a:solidFill>
                <a:srgbClr val="000000"/>
              </a:solidFill>
            </a:rPr>
            <a:t>Creación de una agenda turística comunitaria</a:t>
          </a:r>
          <a:endParaRPr lang="es-ES" sz="1400" b="1" kern="1200" dirty="0">
            <a:solidFill>
              <a:srgbClr val="000000"/>
            </a:solidFill>
          </a:endParaRPr>
        </a:p>
      </dsp:txBody>
      <dsp:txXfrm rot="10800000">
        <a:off x="1511318" y="2943217"/>
        <a:ext cx="4312444" cy="755105"/>
      </dsp:txXfrm>
    </dsp:sp>
    <dsp:sp modelId="{7028B414-32BD-8D41-A3FC-8883C68AD07F}">
      <dsp:nvSpPr>
        <dsp:cNvPr id="0" name=""/>
        <dsp:cNvSpPr/>
      </dsp:nvSpPr>
      <dsp:spPr>
        <a:xfrm>
          <a:off x="944989" y="2943217"/>
          <a:ext cx="755105" cy="755105"/>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a:ln>
          <a:noFill/>
        </a:ln>
        <a:effectLst/>
        <a:scene3d>
          <a:camera prst="obliqueTopRight"/>
          <a:lightRig rig="threePt" dir="tl"/>
        </a:scene3d>
        <a:sp3d>
          <a:bevelT w="25400" h="25400"/>
        </a:sp3d>
      </dsp:spPr>
      <dsp:style>
        <a:lnRef idx="0">
          <a:scrgbClr r="0" g="0" b="0"/>
        </a:lnRef>
        <a:fillRef idx="1">
          <a:scrgbClr r="0" g="0" b="0"/>
        </a:fillRef>
        <a:effectRef idx="2">
          <a:scrgbClr r="0" g="0" b="0"/>
        </a:effectRef>
        <a:fontRef idx="minor"/>
      </dsp:style>
    </dsp:sp>
    <dsp:sp modelId="{F5DB87D0-5885-F842-889F-E3B99A1D7A75}">
      <dsp:nvSpPr>
        <dsp:cNvPr id="0" name=""/>
        <dsp:cNvSpPr/>
      </dsp:nvSpPr>
      <dsp:spPr>
        <a:xfrm rot="10800000">
          <a:off x="1322542" y="3923728"/>
          <a:ext cx="4501220" cy="755105"/>
        </a:xfrm>
        <a:prstGeom prst="homePlate">
          <a:avLst/>
        </a:prstGeom>
        <a:solidFill>
          <a:schemeClr val="accent2">
            <a:hueOff val="772062"/>
            <a:satOff val="-11991"/>
            <a:lumOff val="31372"/>
            <a:alphaOff val="0"/>
          </a:schemeClr>
        </a:solidFill>
        <a:ln>
          <a:noFill/>
        </a:ln>
        <a:effectLst/>
        <a:scene3d>
          <a:camera prst="obliqueTopRight"/>
          <a:lightRig rig="threePt" dir="tl"/>
        </a:scene3d>
        <a:sp3d>
          <a:bevelT w="25400" h="25400"/>
        </a:sp3d>
      </dsp:spPr>
      <dsp:style>
        <a:lnRef idx="0">
          <a:scrgbClr r="0" g="0" b="0"/>
        </a:lnRef>
        <a:fillRef idx="3">
          <a:scrgbClr r="0" g="0" b="0"/>
        </a:fillRef>
        <a:effectRef idx="2">
          <a:scrgbClr r="0" g="0" b="0"/>
        </a:effectRef>
        <a:fontRef idx="minor">
          <a:schemeClr val="lt1"/>
        </a:fontRef>
      </dsp:style>
      <dsp:txBody>
        <a:bodyPr spcFirstLastPara="0" vert="horz" wrap="square" lIns="332981" tIns="53340" rIns="99568" bIns="53340" numCol="1" spcCol="1270" anchor="ctr" anchorCtr="0">
          <a:noAutofit/>
        </a:bodyPr>
        <a:lstStyle/>
        <a:p>
          <a:pPr marL="0" lvl="0" indent="0" algn="ctr" defTabSz="622300">
            <a:lnSpc>
              <a:spcPct val="90000"/>
            </a:lnSpc>
            <a:spcBef>
              <a:spcPct val="0"/>
            </a:spcBef>
            <a:spcAft>
              <a:spcPct val="35000"/>
            </a:spcAft>
            <a:buNone/>
          </a:pPr>
          <a:r>
            <a:rPr lang="es-ES" sz="1400" b="1" kern="1200">
              <a:solidFill>
                <a:srgbClr val="000000"/>
              </a:solidFill>
            </a:rPr>
            <a:t>Diseño de imagen comunal</a:t>
          </a:r>
          <a:endParaRPr lang="es-ES" sz="1400" b="1" kern="1200" dirty="0">
            <a:solidFill>
              <a:srgbClr val="000000"/>
            </a:solidFill>
          </a:endParaRPr>
        </a:p>
      </dsp:txBody>
      <dsp:txXfrm rot="10800000">
        <a:off x="1511318" y="3923728"/>
        <a:ext cx="4312444" cy="755105"/>
      </dsp:txXfrm>
    </dsp:sp>
    <dsp:sp modelId="{A4B764E0-7E2F-8849-9E1B-0C2791FD2290}">
      <dsp:nvSpPr>
        <dsp:cNvPr id="0" name=""/>
        <dsp:cNvSpPr/>
      </dsp:nvSpPr>
      <dsp:spPr>
        <a:xfrm>
          <a:off x="944989" y="3924007"/>
          <a:ext cx="755105" cy="755105"/>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a:ln>
          <a:noFill/>
        </a:ln>
        <a:effectLst/>
        <a:scene3d>
          <a:camera prst="obliqueTopRight"/>
          <a:lightRig rig="threePt" dir="tl"/>
        </a:scene3d>
        <a:sp3d>
          <a:bevelT w="25400" h="25400"/>
        </a:sp3d>
      </dsp:spPr>
      <dsp:style>
        <a:lnRef idx="0">
          <a:scrgbClr r="0" g="0" b="0"/>
        </a:lnRef>
        <a:fillRef idx="1">
          <a:scrgbClr r="0" g="0" b="0"/>
        </a:fillRef>
        <a:effectRef idx="2">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4AFB87-D669-4FF7-A7EA-93A06605DD4E}">
      <dsp:nvSpPr>
        <dsp:cNvPr id="0" name=""/>
        <dsp:cNvSpPr/>
      </dsp:nvSpPr>
      <dsp:spPr>
        <a:xfrm>
          <a:off x="984940" y="1247339"/>
          <a:ext cx="1948782" cy="1948838"/>
        </a:xfrm>
        <a:prstGeom prst="circularArrow">
          <a:avLst>
            <a:gd name="adj1" fmla="val 10980"/>
            <a:gd name="adj2" fmla="val 1142322"/>
            <a:gd name="adj3" fmla="val 4500000"/>
            <a:gd name="adj4" fmla="val 108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C3FC81-9006-4B59-9FE5-E404D6E43C93}">
      <dsp:nvSpPr>
        <dsp:cNvPr id="0" name=""/>
        <dsp:cNvSpPr/>
      </dsp:nvSpPr>
      <dsp:spPr>
        <a:xfrm>
          <a:off x="1415346" y="1952897"/>
          <a:ext cx="1087267" cy="5435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MX" sz="1000" kern="1200" dirty="0"/>
            <a:t>Celebración en casa del novio, novia y padrinos</a:t>
          </a:r>
          <a:endParaRPr lang="es-EC" sz="1000" kern="1200" dirty="0"/>
        </a:p>
      </dsp:txBody>
      <dsp:txXfrm>
        <a:off x="1415346" y="1952897"/>
        <a:ext cx="1087267" cy="543569"/>
      </dsp:txXfrm>
    </dsp:sp>
    <dsp:sp modelId="{C4227743-1841-45A9-AD55-26947CA3B863}">
      <dsp:nvSpPr>
        <dsp:cNvPr id="0" name=""/>
        <dsp:cNvSpPr/>
      </dsp:nvSpPr>
      <dsp:spPr>
        <a:xfrm>
          <a:off x="582665" y="2496467"/>
          <a:ext cx="1674152" cy="1674860"/>
        </a:xfrm>
        <a:prstGeom prst="blockArc">
          <a:avLst>
            <a:gd name="adj1" fmla="val 0"/>
            <a:gd name="adj2" fmla="val 18900000"/>
            <a:gd name="adj3" fmla="val 1274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31ED0F3-0F84-4CC9-AF53-F880DC0FDF70}">
      <dsp:nvSpPr>
        <dsp:cNvPr id="0" name=""/>
        <dsp:cNvSpPr/>
      </dsp:nvSpPr>
      <dsp:spPr>
        <a:xfrm>
          <a:off x="871712" y="3074832"/>
          <a:ext cx="1087267" cy="5435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EC" sz="1000" kern="1200" dirty="0"/>
            <a:t>Gastronomía tradicional</a:t>
          </a:r>
        </a:p>
      </dsp:txBody>
      <dsp:txXfrm>
        <a:off x="871712" y="3074832"/>
        <a:ext cx="1087267" cy="54356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4AFB87-D669-4FF7-A7EA-93A06605DD4E}">
      <dsp:nvSpPr>
        <dsp:cNvPr id="0" name=""/>
        <dsp:cNvSpPr/>
      </dsp:nvSpPr>
      <dsp:spPr>
        <a:xfrm>
          <a:off x="1081992" y="764213"/>
          <a:ext cx="1872476" cy="1872761"/>
        </a:xfrm>
        <a:prstGeom prst="circularArrow">
          <a:avLst>
            <a:gd name="adj1" fmla="val 10980"/>
            <a:gd name="adj2" fmla="val 1142322"/>
            <a:gd name="adj3" fmla="val 4500000"/>
            <a:gd name="adj4" fmla="val 108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C3FC81-9006-4B59-9FE5-E404D6E43C93}">
      <dsp:nvSpPr>
        <dsp:cNvPr id="0" name=""/>
        <dsp:cNvSpPr/>
      </dsp:nvSpPr>
      <dsp:spPr>
        <a:xfrm>
          <a:off x="1495871" y="1440337"/>
          <a:ext cx="1040499" cy="520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EC" sz="1200" kern="1200" dirty="0"/>
            <a:t>Vestimenta tradicional de los novios</a:t>
          </a:r>
        </a:p>
      </dsp:txBody>
      <dsp:txXfrm>
        <a:off x="1495871" y="1440337"/>
        <a:ext cx="1040499" cy="520125"/>
      </dsp:txXfrm>
    </dsp:sp>
    <dsp:sp modelId="{C4227743-1841-45A9-AD55-26947CA3B863}">
      <dsp:nvSpPr>
        <dsp:cNvPr id="0" name=""/>
        <dsp:cNvSpPr/>
      </dsp:nvSpPr>
      <dsp:spPr>
        <a:xfrm>
          <a:off x="561918" y="1840253"/>
          <a:ext cx="1872476" cy="1872761"/>
        </a:xfrm>
        <a:prstGeom prst="leftCircularArrow">
          <a:avLst>
            <a:gd name="adj1" fmla="val 10980"/>
            <a:gd name="adj2" fmla="val 1142322"/>
            <a:gd name="adj3" fmla="val 6300000"/>
            <a:gd name="adj4" fmla="val 189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31ED0F3-0F84-4CC9-AF53-F880DC0FDF70}">
      <dsp:nvSpPr>
        <dsp:cNvPr id="0" name=""/>
        <dsp:cNvSpPr/>
      </dsp:nvSpPr>
      <dsp:spPr>
        <a:xfrm>
          <a:off x="977907" y="2522601"/>
          <a:ext cx="1040499" cy="520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EC" sz="1200" kern="1200" dirty="0"/>
            <a:t>Ceremonia eclesiástica</a:t>
          </a:r>
        </a:p>
      </dsp:txBody>
      <dsp:txXfrm>
        <a:off x="977907" y="2522601"/>
        <a:ext cx="1040499" cy="520125"/>
      </dsp:txXfrm>
    </dsp:sp>
    <dsp:sp modelId="{AB565F16-33C3-4664-B6FD-E05BA508E203}">
      <dsp:nvSpPr>
        <dsp:cNvPr id="0" name=""/>
        <dsp:cNvSpPr/>
      </dsp:nvSpPr>
      <dsp:spPr>
        <a:xfrm>
          <a:off x="1215263" y="3045061"/>
          <a:ext cx="1608747" cy="1609392"/>
        </a:xfrm>
        <a:prstGeom prst="blockArc">
          <a:avLst>
            <a:gd name="adj1" fmla="val 13500000"/>
            <a:gd name="adj2" fmla="val 10800000"/>
            <a:gd name="adj3" fmla="val 1274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497BBA-B90D-4F5B-A78F-657A80A1D2B9}">
      <dsp:nvSpPr>
        <dsp:cNvPr id="0" name=""/>
        <dsp:cNvSpPr/>
      </dsp:nvSpPr>
      <dsp:spPr>
        <a:xfrm>
          <a:off x="1498332" y="3606422"/>
          <a:ext cx="1040499" cy="520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EC" sz="1200" kern="1200" dirty="0"/>
            <a:t>Ceremonia andina</a:t>
          </a:r>
        </a:p>
      </dsp:txBody>
      <dsp:txXfrm>
        <a:off x="1498332" y="3606422"/>
        <a:ext cx="1040499" cy="52012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84736D-74AA-400E-8F36-EC5DE10F510B}">
      <dsp:nvSpPr>
        <dsp:cNvPr id="0" name=""/>
        <dsp:cNvSpPr/>
      </dsp:nvSpPr>
      <dsp:spPr>
        <a:xfrm>
          <a:off x="971" y="1282964"/>
          <a:ext cx="2422233" cy="3111349"/>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B71DD79-A4FE-4E48-B5E4-9F6EAB0FA370}">
      <dsp:nvSpPr>
        <dsp:cNvPr id="0" name=""/>
        <dsp:cNvSpPr/>
      </dsp:nvSpPr>
      <dsp:spPr>
        <a:xfrm>
          <a:off x="189674" y="4364161"/>
          <a:ext cx="2155787" cy="678225"/>
        </a:xfrm>
        <a:prstGeom prst="wedgeRectCallout">
          <a:avLst>
            <a:gd name="adj1" fmla="val 20250"/>
            <a:gd name="adj2" fmla="val -607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EC" sz="1300" b="1" i="1" kern="1200" dirty="0">
              <a:solidFill>
                <a:srgbClr val="000000"/>
              </a:solidFill>
            </a:rPr>
            <a:t>Rutas de aprendizaje</a:t>
          </a:r>
        </a:p>
      </dsp:txBody>
      <dsp:txXfrm>
        <a:off x="189674" y="4364161"/>
        <a:ext cx="2155787" cy="678225"/>
      </dsp:txXfrm>
    </dsp:sp>
    <dsp:sp modelId="{ED529A82-F294-48A7-8CA5-9398A436612D}">
      <dsp:nvSpPr>
        <dsp:cNvPr id="0" name=""/>
        <dsp:cNvSpPr/>
      </dsp:nvSpPr>
      <dsp:spPr>
        <a:xfrm>
          <a:off x="2665428" y="1612945"/>
          <a:ext cx="2480996" cy="2417679"/>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000" b="-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453FF6-8AE0-4569-B0E8-904659FB8A20}">
      <dsp:nvSpPr>
        <dsp:cNvPr id="0" name=""/>
        <dsp:cNvSpPr/>
      </dsp:nvSpPr>
      <dsp:spPr>
        <a:xfrm>
          <a:off x="2883513" y="4381029"/>
          <a:ext cx="2155787" cy="678225"/>
        </a:xfrm>
        <a:prstGeom prst="wedgeRectCallout">
          <a:avLst>
            <a:gd name="adj1" fmla="val 20250"/>
            <a:gd name="adj2" fmla="val -607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ES" sz="1300" b="1" i="1" kern="1200" dirty="0">
              <a:solidFill>
                <a:srgbClr val="000000"/>
              </a:solidFill>
            </a:rPr>
            <a:t>Implementación de Cabalgatas como Actividad Turística</a:t>
          </a:r>
          <a:endParaRPr lang="es-EC" sz="1300" kern="1200" dirty="0">
            <a:solidFill>
              <a:srgbClr val="000000"/>
            </a:solidFill>
          </a:endParaRPr>
        </a:p>
      </dsp:txBody>
      <dsp:txXfrm>
        <a:off x="2883513" y="4381029"/>
        <a:ext cx="2155787" cy="678225"/>
      </dsp:txXfrm>
    </dsp:sp>
    <dsp:sp modelId="{1B3EA1A1-53C5-4AB6-97D8-2F8686F70B83}">
      <dsp:nvSpPr>
        <dsp:cNvPr id="0" name=""/>
        <dsp:cNvSpPr/>
      </dsp:nvSpPr>
      <dsp:spPr>
        <a:xfrm>
          <a:off x="5388648" y="1558193"/>
          <a:ext cx="2497080" cy="2636688"/>
        </a:xfrm>
        <a:prstGeom prst="rect">
          <a:avLst/>
        </a:prstGeom>
        <a:blipFill>
          <a:blip xmlns:r="http://schemas.openxmlformats.org/officeDocument/2006/relationships" r:embed="rId3"/>
          <a:srcRect/>
          <a:stretch>
            <a:fillRect l="-3000" r="-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798FB20-E3F3-46A4-88DE-12402AB0CA95}">
      <dsp:nvSpPr>
        <dsp:cNvPr id="0" name=""/>
        <dsp:cNvSpPr/>
      </dsp:nvSpPr>
      <dsp:spPr>
        <a:xfrm>
          <a:off x="5604837" y="4336387"/>
          <a:ext cx="2155787" cy="678225"/>
        </a:xfrm>
        <a:prstGeom prst="wedgeRectCallout">
          <a:avLst>
            <a:gd name="adj1" fmla="val 20250"/>
            <a:gd name="adj2" fmla="val -607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ES" sz="1300" b="1" i="1" kern="1200" dirty="0">
              <a:solidFill>
                <a:srgbClr val="000000"/>
              </a:solidFill>
            </a:rPr>
            <a:t>Clases de Lengua </a:t>
          </a:r>
          <a:r>
            <a:rPr lang="es-ES" sz="1300" b="1" i="1" kern="1200" dirty="0" err="1">
              <a:solidFill>
                <a:srgbClr val="000000"/>
              </a:solidFill>
            </a:rPr>
            <a:t>Kichwa</a:t>
          </a:r>
          <a:r>
            <a:rPr lang="es-ES" sz="1300" kern="1200" dirty="0">
              <a:solidFill>
                <a:srgbClr val="000000"/>
              </a:solidFill>
            </a:rPr>
            <a:t> </a:t>
          </a:r>
          <a:endParaRPr lang="es-EC" sz="1300" kern="1200" dirty="0">
            <a:solidFill>
              <a:srgbClr val="000000"/>
            </a:solidFill>
          </a:endParaRPr>
        </a:p>
      </dsp:txBody>
      <dsp:txXfrm>
        <a:off x="5604837" y="4336387"/>
        <a:ext cx="2155787" cy="678225"/>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8915400" cy="877824"/>
          </a:xfrm>
        </p:spPr>
        <p:txBody>
          <a:bodyPr/>
          <a:lstStyle/>
          <a:p>
            <a:r>
              <a:rPr lang="es-ES_tradnl"/>
              <a:t>Clic para editar título</a:t>
            </a:r>
            <a:endParaRPr/>
          </a:p>
        </p:txBody>
      </p:sp>
      <p:sp>
        <p:nvSpPr>
          <p:cNvPr id="3" name="Subtitle 2"/>
          <p:cNvSpPr>
            <a:spLocks noGrp="1"/>
          </p:cNvSpPr>
          <p:nvPr>
            <p:ph type="subTitle" idx="1"/>
          </p:nvPr>
        </p:nvSpPr>
        <p:spPr>
          <a:xfrm>
            <a:off x="914400" y="3034554"/>
            <a:ext cx="8001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Haga clic para modificar el estilo de subtítulo del patrón</a:t>
            </a:r>
            <a:endParaRPr dirty="0"/>
          </a:p>
        </p:txBody>
      </p:sp>
      <p:sp>
        <p:nvSpPr>
          <p:cNvPr id="4" name="Date Placeholder 3"/>
          <p:cNvSpPr>
            <a:spLocks noGrp="1"/>
          </p:cNvSpPr>
          <p:nvPr>
            <p:ph type="dt" sz="half" idx="10"/>
          </p:nvPr>
        </p:nvSpPr>
        <p:spPr/>
        <p:txBody>
          <a:bodyPr/>
          <a:lstStyle/>
          <a:p>
            <a:fld id="{BE457C0E-D748-3444-84F7-7CCD620975D9}" type="datetimeFigureOut">
              <a:rPr lang="es-ES" smtClean="0"/>
              <a:t>30/08/2021</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4A822907-8A9D-4F6B-98F6-913902AD56B5}" type="slidenum">
              <a:rPr lang="en-US" smtClean="0"/>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s-ES_tradnl"/>
              <a:t>Clic para editar título</a:t>
            </a:r>
            <a:endParaRPr/>
          </a:p>
        </p:txBody>
      </p:sp>
      <p:sp>
        <p:nvSpPr>
          <p:cNvPr id="3" name="Picture Placeholder 2"/>
          <p:cNvSpPr>
            <a:spLocks noGrp="1"/>
          </p:cNvSpPr>
          <p:nvPr>
            <p:ph type="pic" idx="1"/>
          </p:nvPr>
        </p:nvSpPr>
        <p:spPr>
          <a:xfrm>
            <a:off x="5487989" y="2048256"/>
            <a:ext cx="3427413" cy="420624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a:t>Arrastre la imagen al marcador de posición o haga clic en el icono para agregar</a:t>
            </a:r>
            <a:endParaRPr/>
          </a:p>
        </p:txBody>
      </p:sp>
      <p:sp>
        <p:nvSpPr>
          <p:cNvPr id="4" name="Text Placeholder 3"/>
          <p:cNvSpPr>
            <a:spLocks noGrp="1"/>
          </p:cNvSpPr>
          <p:nvPr>
            <p:ph type="body" sz="half" idx="2"/>
          </p:nvPr>
        </p:nvSpPr>
        <p:spPr>
          <a:xfrm>
            <a:off x="914400" y="2039112"/>
            <a:ext cx="457200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Clr>
                <a:schemeClr val="accent1"/>
              </a:buClr>
              <a:buFont typeface="Wingdings 2" pitchFamily="18" charset="2"/>
              <a:buNone/>
            </a:pPr>
            <a:r>
              <a:rPr lang="es-ES_tradnl"/>
              <a:t>Haga clic para modificar el estilo de texto del patrón</a:t>
            </a:r>
          </a:p>
        </p:txBody>
      </p:sp>
      <p:sp>
        <p:nvSpPr>
          <p:cNvPr id="5" name="Date Placeholder 4"/>
          <p:cNvSpPr>
            <a:spLocks noGrp="1"/>
          </p:cNvSpPr>
          <p:nvPr>
            <p:ph type="dt" sz="half" idx="10"/>
          </p:nvPr>
        </p:nvSpPr>
        <p:spPr>
          <a:xfrm>
            <a:off x="6580094" y="188260"/>
            <a:ext cx="2133600" cy="365125"/>
          </a:xfrm>
        </p:spPr>
        <p:txBody>
          <a:bodyPr/>
          <a:lstStyle/>
          <a:p>
            <a:fld id="{BE457C0E-D748-3444-84F7-7CCD620975D9}" type="datetimeFigureOut">
              <a:rPr lang="es-ES" smtClean="0"/>
              <a:t>30/08/2021</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9604391A-C6EB-9945-95E9-A57BCC46E07E}" type="slidenum">
              <a:rPr lang="es-ES" smtClean="0"/>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Imagen encima del título">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s-ES_tradnl"/>
              <a:t>Clic para editar título</a:t>
            </a:r>
            <a:endParaRPr/>
          </a:p>
        </p:txBody>
      </p:sp>
      <p:sp>
        <p:nvSpPr>
          <p:cNvPr id="3" name="Subtitle 2"/>
          <p:cNvSpPr>
            <a:spLocks noGrp="1"/>
          </p:cNvSpPr>
          <p:nvPr>
            <p:ph type="subTitle" idx="1"/>
          </p:nvPr>
        </p:nvSpPr>
        <p:spPr>
          <a:xfrm>
            <a:off x="914400" y="5002306"/>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Haga clic para modificar el estilo de subtítulo del patrón</a:t>
            </a:r>
            <a:endParaRPr dirty="0"/>
          </a:p>
        </p:txBody>
      </p:sp>
      <p:sp>
        <p:nvSpPr>
          <p:cNvPr id="4" name="Date Placeholder 3"/>
          <p:cNvSpPr>
            <a:spLocks noGrp="1"/>
          </p:cNvSpPr>
          <p:nvPr>
            <p:ph type="dt" sz="half" idx="10"/>
          </p:nvPr>
        </p:nvSpPr>
        <p:spPr/>
        <p:txBody>
          <a:bodyPr/>
          <a:lstStyle/>
          <a:p>
            <a:fld id="{BE457C0E-D748-3444-84F7-7CCD620975D9}" type="datetimeFigureOut">
              <a:rPr lang="es-ES" smtClean="0"/>
              <a:t>30/08/2021</a:t>
            </a:fld>
            <a:endParaRPr lang="es-ES"/>
          </a:p>
        </p:txBody>
      </p:sp>
      <p:sp>
        <p:nvSpPr>
          <p:cNvPr id="5" name="Footer Placeholder 4"/>
          <p:cNvSpPr>
            <a:spLocks noGrp="1"/>
          </p:cNvSpPr>
          <p:nvPr>
            <p:ph type="ftr" sz="quarter" idx="11"/>
          </p:nvPr>
        </p:nvSpPr>
        <p:spPr/>
        <p:txBody>
          <a:bodyPr/>
          <a:lstStyle/>
          <a:p>
            <a:endParaRPr lang="es-ES"/>
          </a:p>
        </p:txBody>
      </p:sp>
      <p:sp>
        <p:nvSpPr>
          <p:cNvPr id="9" name="Picture Placeholder 8"/>
          <p:cNvSpPr>
            <a:spLocks noGrp="1"/>
          </p:cNvSpPr>
          <p:nvPr>
            <p:ph type="pic" sz="quarter" idx="13"/>
          </p:nvPr>
        </p:nvSpPr>
        <p:spPr>
          <a:xfrm>
            <a:off x="927100" y="1129553"/>
            <a:ext cx="7988300" cy="2980944"/>
          </a:xfrm>
        </p:spPr>
        <p:txBody>
          <a:bodyPr>
            <a:normAutofit/>
          </a:bodyPr>
          <a:lstStyle>
            <a:lvl1pPr marL="0" indent="0">
              <a:buNone/>
              <a:defRPr sz="1800"/>
            </a:lvl1pPr>
          </a:lstStyle>
          <a:p>
            <a:r>
              <a:rPr lang="es-ES_tradnl"/>
              <a:t>Arrastre la imagen al marcador de posición o haga clic en el icono para agregar</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 imágenes con título">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s-ES_tradnl"/>
              <a:t>Clic para editar título</a:t>
            </a:r>
            <a:endParaRPr/>
          </a:p>
        </p:txBody>
      </p:sp>
      <p:sp>
        <p:nvSpPr>
          <p:cNvPr id="3" name="Subtitle 2"/>
          <p:cNvSpPr>
            <a:spLocks noGrp="1"/>
          </p:cNvSpPr>
          <p:nvPr>
            <p:ph type="subTitle" idx="1"/>
          </p:nvPr>
        </p:nvSpPr>
        <p:spPr>
          <a:xfrm>
            <a:off x="914400" y="5002306"/>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Haga clic para modificar el estilo de subtítulo del patrón</a:t>
            </a:r>
            <a:endParaRPr dirty="0"/>
          </a:p>
        </p:txBody>
      </p:sp>
      <p:sp>
        <p:nvSpPr>
          <p:cNvPr id="4" name="Date Placeholder 3"/>
          <p:cNvSpPr>
            <a:spLocks noGrp="1"/>
          </p:cNvSpPr>
          <p:nvPr>
            <p:ph type="dt" sz="half" idx="10"/>
          </p:nvPr>
        </p:nvSpPr>
        <p:spPr>
          <a:xfrm>
            <a:off x="6580094" y="188260"/>
            <a:ext cx="2133600" cy="365125"/>
          </a:xfrm>
        </p:spPr>
        <p:txBody>
          <a:bodyPr/>
          <a:lstStyle/>
          <a:p>
            <a:fld id="{BE457C0E-D748-3444-84F7-7CCD620975D9}" type="datetimeFigureOut">
              <a:rPr lang="es-ES" smtClean="0"/>
              <a:t>30/08/2021</a:t>
            </a:fld>
            <a:endParaRPr lang="es-ES"/>
          </a:p>
        </p:txBody>
      </p:sp>
      <p:sp>
        <p:nvSpPr>
          <p:cNvPr id="5" name="Footer Placeholder 4"/>
          <p:cNvSpPr>
            <a:spLocks noGrp="1"/>
          </p:cNvSpPr>
          <p:nvPr>
            <p:ph type="ftr" sz="quarter" idx="11"/>
          </p:nvPr>
        </p:nvSpPr>
        <p:spPr/>
        <p:txBody>
          <a:bodyPr/>
          <a:lstStyle/>
          <a:p>
            <a:endParaRPr lang="es-ES"/>
          </a:p>
        </p:txBody>
      </p:sp>
      <p:sp>
        <p:nvSpPr>
          <p:cNvPr id="9" name="Picture Placeholder 8"/>
          <p:cNvSpPr>
            <a:spLocks noGrp="1"/>
          </p:cNvSpPr>
          <p:nvPr>
            <p:ph type="pic" sz="quarter" idx="13"/>
          </p:nvPr>
        </p:nvSpPr>
        <p:spPr>
          <a:xfrm>
            <a:off x="927100" y="1129553"/>
            <a:ext cx="3986784" cy="2980944"/>
          </a:xfrm>
        </p:spPr>
        <p:txBody>
          <a:bodyPr>
            <a:normAutofit/>
          </a:bodyPr>
          <a:lstStyle>
            <a:lvl1pPr marL="0" indent="0">
              <a:buNone/>
              <a:defRPr sz="1800"/>
            </a:lvl1pPr>
          </a:lstStyle>
          <a:p>
            <a:r>
              <a:rPr lang="es-ES_tradnl"/>
              <a:t>Arrastre la imagen al marcador de posición o haga clic en el icono para agregar</a:t>
            </a:r>
            <a:endParaRPr/>
          </a:p>
        </p:txBody>
      </p:sp>
      <p:sp>
        <p:nvSpPr>
          <p:cNvPr id="7" name="Picture Placeholder 8"/>
          <p:cNvSpPr>
            <a:spLocks noGrp="1"/>
          </p:cNvSpPr>
          <p:nvPr>
            <p:ph type="pic" sz="quarter" idx="14"/>
          </p:nvPr>
        </p:nvSpPr>
        <p:spPr>
          <a:xfrm>
            <a:off x="4928616" y="1129553"/>
            <a:ext cx="3986784" cy="2980944"/>
          </a:xfrm>
        </p:spPr>
        <p:txBody>
          <a:bodyPr>
            <a:normAutofit/>
          </a:bodyPr>
          <a:lstStyle>
            <a:lvl1pPr marL="0" indent="0">
              <a:buNone/>
              <a:defRPr sz="1800"/>
            </a:lvl1pPr>
          </a:lstStyle>
          <a:p>
            <a:r>
              <a:rPr lang="es-ES_tradnl"/>
              <a:t>Arrastre la imagen al marcador de posición o haga clic en el icono para agregar</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imágenes con título">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s-ES_tradnl"/>
              <a:t>Clic para editar título</a:t>
            </a:r>
            <a:endParaRPr/>
          </a:p>
        </p:txBody>
      </p:sp>
      <p:sp>
        <p:nvSpPr>
          <p:cNvPr id="3" name="Subtitle 2"/>
          <p:cNvSpPr>
            <a:spLocks noGrp="1"/>
          </p:cNvSpPr>
          <p:nvPr>
            <p:ph type="subTitle" idx="1"/>
          </p:nvPr>
        </p:nvSpPr>
        <p:spPr>
          <a:xfrm>
            <a:off x="914400" y="5002306"/>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Haga clic para modificar el estilo de subtítulo del patrón</a:t>
            </a:r>
            <a:endParaRPr/>
          </a:p>
        </p:txBody>
      </p:sp>
      <p:sp>
        <p:nvSpPr>
          <p:cNvPr id="4" name="Date Placeholder 3"/>
          <p:cNvSpPr>
            <a:spLocks noGrp="1"/>
          </p:cNvSpPr>
          <p:nvPr>
            <p:ph type="dt" sz="half" idx="10"/>
          </p:nvPr>
        </p:nvSpPr>
        <p:spPr>
          <a:xfrm>
            <a:off x="6580094" y="188260"/>
            <a:ext cx="2133600" cy="365125"/>
          </a:xfrm>
        </p:spPr>
        <p:txBody>
          <a:bodyPr/>
          <a:lstStyle/>
          <a:p>
            <a:fld id="{BE457C0E-D748-3444-84F7-7CCD620975D9}" type="datetimeFigureOut">
              <a:rPr lang="es-ES" smtClean="0"/>
              <a:t>30/08/2021</a:t>
            </a:fld>
            <a:endParaRPr lang="es-ES"/>
          </a:p>
        </p:txBody>
      </p:sp>
      <p:sp>
        <p:nvSpPr>
          <p:cNvPr id="5" name="Footer Placeholder 4"/>
          <p:cNvSpPr>
            <a:spLocks noGrp="1"/>
          </p:cNvSpPr>
          <p:nvPr>
            <p:ph type="ftr" sz="quarter" idx="11"/>
          </p:nvPr>
        </p:nvSpPr>
        <p:spPr/>
        <p:txBody>
          <a:bodyPr/>
          <a:lstStyle/>
          <a:p>
            <a:endParaRPr lang="es-ES"/>
          </a:p>
        </p:txBody>
      </p:sp>
      <p:sp>
        <p:nvSpPr>
          <p:cNvPr id="9" name="Picture Placeholder 8"/>
          <p:cNvSpPr>
            <a:spLocks noGrp="1"/>
          </p:cNvSpPr>
          <p:nvPr>
            <p:ph type="pic" sz="quarter" idx="13"/>
          </p:nvPr>
        </p:nvSpPr>
        <p:spPr>
          <a:xfrm>
            <a:off x="927100" y="1129553"/>
            <a:ext cx="6601968" cy="2980944"/>
          </a:xfrm>
        </p:spPr>
        <p:txBody>
          <a:bodyPr>
            <a:normAutofit/>
          </a:bodyPr>
          <a:lstStyle>
            <a:lvl1pPr marL="0" indent="0">
              <a:buNone/>
              <a:defRPr sz="1800"/>
            </a:lvl1pPr>
          </a:lstStyle>
          <a:p>
            <a:r>
              <a:rPr lang="es-ES_tradnl"/>
              <a:t>Arrastre la imagen al marcador de posición o haga clic en el icono para agregar</a:t>
            </a:r>
            <a:endParaRPr/>
          </a:p>
        </p:txBody>
      </p:sp>
      <p:sp>
        <p:nvSpPr>
          <p:cNvPr id="7" name="Picture Placeholder 8"/>
          <p:cNvSpPr>
            <a:spLocks noGrp="1"/>
          </p:cNvSpPr>
          <p:nvPr>
            <p:ph type="pic" sz="quarter" idx="14"/>
          </p:nvPr>
        </p:nvSpPr>
        <p:spPr>
          <a:xfrm>
            <a:off x="7543800" y="1129553"/>
            <a:ext cx="1371600" cy="1481328"/>
          </a:xfrm>
        </p:spPr>
        <p:txBody>
          <a:bodyPr>
            <a:normAutofit/>
          </a:bodyPr>
          <a:lstStyle>
            <a:lvl1pPr marL="0" indent="0">
              <a:buNone/>
              <a:defRPr sz="1800"/>
            </a:lvl1pPr>
          </a:lstStyle>
          <a:p>
            <a:r>
              <a:rPr lang="es-ES_tradnl"/>
              <a:t>Arrastre la imagen al marcador de posición o haga clic en el icono para agregar</a:t>
            </a:r>
            <a:endParaRPr/>
          </a:p>
        </p:txBody>
      </p:sp>
      <p:sp>
        <p:nvSpPr>
          <p:cNvPr id="8" name="Picture Placeholder 8"/>
          <p:cNvSpPr>
            <a:spLocks noGrp="1"/>
          </p:cNvSpPr>
          <p:nvPr>
            <p:ph type="pic" sz="quarter" idx="15"/>
          </p:nvPr>
        </p:nvSpPr>
        <p:spPr>
          <a:xfrm>
            <a:off x="7543800" y="2629169"/>
            <a:ext cx="1371600" cy="1481328"/>
          </a:xfrm>
        </p:spPr>
        <p:txBody>
          <a:bodyPr>
            <a:normAutofit/>
          </a:bodyPr>
          <a:lstStyle>
            <a:lvl1pPr marL="0" indent="0">
              <a:buNone/>
              <a:defRPr sz="1800"/>
            </a:lvl1pPr>
          </a:lstStyle>
          <a:p>
            <a:r>
              <a:rPr lang="es-ES_tradnl"/>
              <a:t>Arrastre la imagen al marcador de posición o haga clic en el icono para agregar</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 para editar título</a:t>
            </a:r>
            <a:endParaRPr/>
          </a:p>
        </p:txBody>
      </p:sp>
      <p:sp>
        <p:nvSpPr>
          <p:cNvPr id="3" name="Vertical Text Placeholder 2"/>
          <p:cNvSpPr>
            <a:spLocks noGrp="1"/>
          </p:cNvSpPr>
          <p:nvPr>
            <p:ph type="body" orient="vert" idx="1"/>
          </p:nvPr>
        </p:nvSpPr>
        <p:spPr/>
        <p:txBody>
          <a:bodyPr vert="eaVert"/>
          <a:lstStyle>
            <a:lvl5pPr>
              <a:defRPr/>
            </a:lvl5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dirty="0"/>
          </a:p>
        </p:txBody>
      </p:sp>
      <p:sp>
        <p:nvSpPr>
          <p:cNvPr id="4" name="Date Placeholder 3"/>
          <p:cNvSpPr>
            <a:spLocks noGrp="1"/>
          </p:cNvSpPr>
          <p:nvPr>
            <p:ph type="dt" sz="half" idx="10"/>
          </p:nvPr>
        </p:nvSpPr>
        <p:spPr/>
        <p:txBody>
          <a:bodyPr/>
          <a:lstStyle/>
          <a:p>
            <a:fld id="{BE457C0E-D748-3444-84F7-7CCD620975D9}" type="datetimeFigureOut">
              <a:rPr lang="es-ES" smtClean="0"/>
              <a:t>30/08/2021</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9604391A-C6EB-9945-95E9-A57BCC46E07E}" type="slidenum">
              <a:rPr lang="es-ES" smtClean="0"/>
              <a:t>‹Nº›</a:t>
            </a:fld>
            <a:endParaRPr lang="es-E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87553" y="1129554"/>
            <a:ext cx="914400" cy="5533279"/>
          </a:xfrm>
        </p:spPr>
        <p:txBody>
          <a:bodyPr vert="eaVert" lIns="274320" tIns="685800" bIns="685800"/>
          <a:lstStyle/>
          <a:p>
            <a:r>
              <a:rPr lang="es-ES_tradnl"/>
              <a:t>Clic para editar título</a:t>
            </a:r>
            <a:endParaRPr/>
          </a:p>
        </p:txBody>
      </p:sp>
      <p:sp>
        <p:nvSpPr>
          <p:cNvPr id="3" name="Vertical Text Placeholder 2"/>
          <p:cNvSpPr>
            <a:spLocks noGrp="1"/>
          </p:cNvSpPr>
          <p:nvPr>
            <p:ph type="body" orient="vert" idx="1"/>
          </p:nvPr>
        </p:nvSpPr>
        <p:spPr>
          <a:xfrm>
            <a:off x="1117600" y="1734671"/>
            <a:ext cx="6426200" cy="4542304"/>
          </a:xfrm>
        </p:spPr>
        <p:txBody>
          <a:bodyPr vert="eaVert"/>
          <a:lstStyle>
            <a:lvl5pPr>
              <a:defRPr/>
            </a:lvl5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dirty="0"/>
          </a:p>
        </p:txBody>
      </p:sp>
      <p:sp>
        <p:nvSpPr>
          <p:cNvPr id="4" name="Date Placeholder 3"/>
          <p:cNvSpPr>
            <a:spLocks noGrp="1"/>
          </p:cNvSpPr>
          <p:nvPr>
            <p:ph type="dt" sz="half" idx="10"/>
          </p:nvPr>
        </p:nvSpPr>
        <p:spPr/>
        <p:txBody>
          <a:bodyPr/>
          <a:lstStyle/>
          <a:p>
            <a:fld id="{BE457C0E-D748-3444-84F7-7CCD620975D9}" type="datetimeFigureOut">
              <a:rPr lang="es-ES" smtClean="0"/>
              <a:t>30/08/2021</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9604391A-C6EB-9945-95E9-A57BCC46E07E}" type="slidenum">
              <a:rPr lang="es-ES" smtClean="0"/>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 para editar título</a:t>
            </a:r>
            <a:endParaRPr/>
          </a:p>
        </p:txBody>
      </p:sp>
      <p:sp>
        <p:nvSpPr>
          <p:cNvPr id="3" name="Content Placeholder 2"/>
          <p:cNvSpPr>
            <a:spLocks noGrp="1"/>
          </p:cNvSpPr>
          <p:nvPr>
            <p:ph idx="1"/>
          </p:nvPr>
        </p:nvSpPr>
        <p:spPr/>
        <p:txBody>
          <a:bodyPr/>
          <a:lstStyle>
            <a:lvl5pPr>
              <a:defRPr/>
            </a:lvl5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dirty="0"/>
          </a:p>
        </p:txBody>
      </p:sp>
      <p:sp>
        <p:nvSpPr>
          <p:cNvPr id="4" name="Date Placeholder 3"/>
          <p:cNvSpPr>
            <a:spLocks noGrp="1"/>
          </p:cNvSpPr>
          <p:nvPr>
            <p:ph type="dt" sz="half" idx="10"/>
          </p:nvPr>
        </p:nvSpPr>
        <p:spPr/>
        <p:txBody>
          <a:bodyPr/>
          <a:lstStyle/>
          <a:p>
            <a:fld id="{BE457C0E-D748-3444-84F7-7CCD620975D9}" type="datetimeFigureOut">
              <a:rPr lang="es-ES" smtClean="0"/>
              <a:t>30/08/2021</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9604391A-C6EB-9945-95E9-A57BCC46E07E}" type="slidenum">
              <a:rPr lang="es-ES" smtClean="0"/>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iapositiva de título con imagen">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8915400" cy="914400"/>
          </a:xfrm>
        </p:spPr>
        <p:txBody>
          <a:bodyPr/>
          <a:lstStyle/>
          <a:p>
            <a:r>
              <a:rPr lang="es-ES_tradnl"/>
              <a:t>Clic para editar título</a:t>
            </a:r>
            <a:endParaRPr/>
          </a:p>
        </p:txBody>
      </p:sp>
      <p:sp>
        <p:nvSpPr>
          <p:cNvPr id="3" name="Subtitle 2"/>
          <p:cNvSpPr>
            <a:spLocks noGrp="1"/>
          </p:cNvSpPr>
          <p:nvPr>
            <p:ph type="subTitle" idx="1"/>
          </p:nvPr>
        </p:nvSpPr>
        <p:spPr>
          <a:xfrm>
            <a:off x="914400" y="5943600"/>
            <a:ext cx="8001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t" anchorCtr="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Haga clic para modificar el estilo de subtítulo del patrón</a:t>
            </a:r>
            <a:endParaRPr dirty="0"/>
          </a:p>
        </p:txBody>
      </p:sp>
      <p:sp>
        <p:nvSpPr>
          <p:cNvPr id="4" name="Date Placeholder 3"/>
          <p:cNvSpPr>
            <a:spLocks noGrp="1"/>
          </p:cNvSpPr>
          <p:nvPr>
            <p:ph type="dt" sz="half" idx="10"/>
          </p:nvPr>
        </p:nvSpPr>
        <p:spPr/>
        <p:txBody>
          <a:bodyPr/>
          <a:lstStyle/>
          <a:p>
            <a:fld id="{BE457C0E-D748-3444-84F7-7CCD620975D9}" type="datetimeFigureOut">
              <a:rPr lang="es-ES" smtClean="0"/>
              <a:t>30/08/2021</a:t>
            </a:fld>
            <a:endParaRPr lang="es-ES"/>
          </a:p>
        </p:txBody>
      </p:sp>
      <p:sp>
        <p:nvSpPr>
          <p:cNvPr id="5" name="Footer Placeholder 4"/>
          <p:cNvSpPr>
            <a:spLocks noGrp="1"/>
          </p:cNvSpPr>
          <p:nvPr>
            <p:ph type="ftr" sz="quarter" idx="11"/>
          </p:nvPr>
        </p:nvSpPr>
        <p:spPr/>
        <p:txBody>
          <a:bodyPr/>
          <a:lstStyle/>
          <a:p>
            <a:endParaRPr lang="es-ES"/>
          </a:p>
        </p:txBody>
      </p:sp>
      <p:sp>
        <p:nvSpPr>
          <p:cNvPr id="9" name="Picture Placeholder 8"/>
          <p:cNvSpPr>
            <a:spLocks noGrp="1"/>
          </p:cNvSpPr>
          <p:nvPr>
            <p:ph type="pic" sz="quarter" idx="13"/>
          </p:nvPr>
        </p:nvSpPr>
        <p:spPr>
          <a:xfrm>
            <a:off x="927100" y="1129553"/>
            <a:ext cx="7988300" cy="3886200"/>
          </a:xfrm>
        </p:spPr>
        <p:txBody>
          <a:bodyPr>
            <a:normAutofit/>
          </a:bodyPr>
          <a:lstStyle>
            <a:lvl1pPr marL="0" indent="0">
              <a:buNone/>
              <a:defRPr sz="1800"/>
            </a:lvl1pPr>
          </a:lstStyle>
          <a:p>
            <a:r>
              <a:rPr lang="es-ES_tradnl"/>
              <a:t>Arrastre la imagen al marcador de posición o haga clic en el icono para agregar</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0" y="3200399"/>
            <a:ext cx="8915400" cy="2286000"/>
          </a:xfrm>
          <a:solidFill>
            <a:schemeClr val="tx2"/>
          </a:solidFill>
        </p:spPr>
        <p:txBody>
          <a:bodyPr vert="horz" lIns="1188720" tIns="45720" rIns="274320" bIns="45720" rtlCol="0" anchor="b" anchorCtr="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s-ES_tradnl"/>
              <a:t>Clic para editar título</a:t>
            </a:r>
            <a:endParaRPr/>
          </a:p>
        </p:txBody>
      </p:sp>
      <p:sp>
        <p:nvSpPr>
          <p:cNvPr id="3" name="Text Placeholder 2"/>
          <p:cNvSpPr>
            <a:spLocks noGrp="1"/>
          </p:cNvSpPr>
          <p:nvPr>
            <p:ph type="body" idx="1"/>
          </p:nvPr>
        </p:nvSpPr>
        <p:spPr>
          <a:xfrm>
            <a:off x="914400" y="5484607"/>
            <a:ext cx="8001000" cy="7772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ctr" anchorCtr="0">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Haga clic para modificar el estilo de texto del patrón</a:t>
            </a:r>
          </a:p>
        </p:txBody>
      </p:sp>
      <p:sp>
        <p:nvSpPr>
          <p:cNvPr id="4" name="Date Placeholder 3"/>
          <p:cNvSpPr>
            <a:spLocks noGrp="1"/>
          </p:cNvSpPr>
          <p:nvPr>
            <p:ph type="dt" sz="half" idx="10"/>
          </p:nvPr>
        </p:nvSpPr>
        <p:spPr/>
        <p:txBody>
          <a:bodyPr/>
          <a:lstStyle/>
          <a:p>
            <a:fld id="{BE457C0E-D748-3444-84F7-7CCD620975D9}" type="datetimeFigureOut">
              <a:rPr lang="es-ES" smtClean="0"/>
              <a:t>30/08/2021</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9604391A-C6EB-9945-95E9-A57BCC46E07E}" type="slidenum">
              <a:rPr lang="es-ES" smtClean="0"/>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 para editar título</a:t>
            </a:r>
            <a:endParaRPr/>
          </a:p>
        </p:txBody>
      </p:sp>
      <p:sp>
        <p:nvSpPr>
          <p:cNvPr id="3" name="Content Placeholder 2"/>
          <p:cNvSpPr>
            <a:spLocks noGrp="1"/>
          </p:cNvSpPr>
          <p:nvPr>
            <p:ph sz="half" idx="1"/>
          </p:nvPr>
        </p:nvSpPr>
        <p:spPr>
          <a:xfrm>
            <a:off x="1117600"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dirty="0"/>
          </a:p>
        </p:txBody>
      </p:sp>
      <p:sp>
        <p:nvSpPr>
          <p:cNvPr id="4" name="Content Placeholder 3"/>
          <p:cNvSpPr>
            <a:spLocks noGrp="1"/>
          </p:cNvSpPr>
          <p:nvPr>
            <p:ph sz="half" idx="2"/>
          </p:nvPr>
        </p:nvSpPr>
        <p:spPr>
          <a:xfrm>
            <a:off x="5147534"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dirty="0"/>
          </a:p>
        </p:txBody>
      </p:sp>
      <p:sp>
        <p:nvSpPr>
          <p:cNvPr id="5" name="Date Placeholder 4"/>
          <p:cNvSpPr>
            <a:spLocks noGrp="1"/>
          </p:cNvSpPr>
          <p:nvPr>
            <p:ph type="dt" sz="half" idx="10"/>
          </p:nvPr>
        </p:nvSpPr>
        <p:spPr>
          <a:xfrm>
            <a:off x="6580094" y="188260"/>
            <a:ext cx="2133600" cy="365125"/>
          </a:xfrm>
        </p:spPr>
        <p:txBody>
          <a:bodyPr/>
          <a:lstStyle/>
          <a:p>
            <a:fld id="{BE457C0E-D748-3444-84F7-7CCD620975D9}" type="datetimeFigureOut">
              <a:rPr lang="es-ES" smtClean="0"/>
              <a:t>30/08/2021</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9604391A-C6EB-9945-95E9-A57BCC46E07E}" type="slidenum">
              <a:rPr lang="es-ES" smtClean="0"/>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_tradnl"/>
              <a:t>Clic para editar título</a:t>
            </a:r>
            <a:endParaRPr/>
          </a:p>
        </p:txBody>
      </p:sp>
      <p:sp>
        <p:nvSpPr>
          <p:cNvPr id="3" name="Text Placeholder 2"/>
          <p:cNvSpPr>
            <a:spLocks noGrp="1"/>
          </p:cNvSpPr>
          <p:nvPr>
            <p:ph type="body" idx="1"/>
          </p:nvPr>
        </p:nvSpPr>
        <p:spPr>
          <a:xfrm>
            <a:off x="1120588" y="2017714"/>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Content Placeholder 3"/>
          <p:cNvSpPr>
            <a:spLocks noGrp="1"/>
          </p:cNvSpPr>
          <p:nvPr>
            <p:ph sz="half" idx="2"/>
          </p:nvPr>
        </p:nvSpPr>
        <p:spPr>
          <a:xfrm>
            <a:off x="1120588" y="3065930"/>
            <a:ext cx="3566160" cy="3211047"/>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dirty="0"/>
          </a:p>
        </p:txBody>
      </p:sp>
      <p:sp>
        <p:nvSpPr>
          <p:cNvPr id="5" name="Text Placeholder 4"/>
          <p:cNvSpPr>
            <a:spLocks noGrp="1"/>
          </p:cNvSpPr>
          <p:nvPr>
            <p:ph type="body" sz="quarter" idx="3"/>
          </p:nvPr>
        </p:nvSpPr>
        <p:spPr>
          <a:xfrm>
            <a:off x="5147534" y="2017714"/>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Content Placeholder 5"/>
          <p:cNvSpPr>
            <a:spLocks noGrp="1"/>
          </p:cNvSpPr>
          <p:nvPr>
            <p:ph sz="quarter" idx="4"/>
          </p:nvPr>
        </p:nvSpPr>
        <p:spPr>
          <a:xfrm>
            <a:off x="5147534" y="3065930"/>
            <a:ext cx="3566160" cy="3211047"/>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dirty="0"/>
          </a:p>
        </p:txBody>
      </p:sp>
      <p:sp>
        <p:nvSpPr>
          <p:cNvPr id="7" name="Date Placeholder 6"/>
          <p:cNvSpPr>
            <a:spLocks noGrp="1"/>
          </p:cNvSpPr>
          <p:nvPr>
            <p:ph type="dt" sz="half" idx="10"/>
          </p:nvPr>
        </p:nvSpPr>
        <p:spPr>
          <a:xfrm>
            <a:off x="6580094" y="188260"/>
            <a:ext cx="2133600" cy="365125"/>
          </a:xfrm>
        </p:spPr>
        <p:txBody>
          <a:bodyPr/>
          <a:lstStyle/>
          <a:p>
            <a:fld id="{BE457C0E-D748-3444-84F7-7CCD620975D9}" type="datetimeFigureOut">
              <a:rPr lang="es-ES" smtClean="0"/>
              <a:t>30/08/2021</a:t>
            </a:fld>
            <a:endParaRPr lang="es-ES"/>
          </a:p>
        </p:txBody>
      </p:sp>
      <p:sp>
        <p:nvSpPr>
          <p:cNvPr id="8" name="Footer Placeholder 7"/>
          <p:cNvSpPr>
            <a:spLocks noGrp="1"/>
          </p:cNvSpPr>
          <p:nvPr>
            <p:ph type="ftr" sz="quarter" idx="11"/>
          </p:nvPr>
        </p:nvSpPr>
        <p:spPr>
          <a:xfrm>
            <a:off x="1120588" y="188260"/>
            <a:ext cx="2895600" cy="365125"/>
          </a:xfrm>
        </p:spPr>
        <p:txBody>
          <a:bodyPr/>
          <a:lstStyle/>
          <a:p>
            <a:endParaRPr lang="es-ES"/>
          </a:p>
        </p:txBody>
      </p:sp>
      <p:sp>
        <p:nvSpPr>
          <p:cNvPr id="9" name="Slide Number Placeholder 8"/>
          <p:cNvSpPr>
            <a:spLocks noGrp="1"/>
          </p:cNvSpPr>
          <p:nvPr>
            <p:ph type="sldNum" sz="quarter" idx="12"/>
          </p:nvPr>
        </p:nvSpPr>
        <p:spPr/>
        <p:txBody>
          <a:bodyPr/>
          <a:lstStyle/>
          <a:p>
            <a:fld id="{9604391A-C6EB-9945-95E9-A57BCC46E07E}" type="slidenum">
              <a:rPr lang="es-ES" smtClean="0"/>
              <a:t>‹Nº›</a:t>
            </a:fld>
            <a:endParaRPr lang="es-ES"/>
          </a:p>
        </p:txBody>
      </p:sp>
      <p:cxnSp>
        <p:nvCxnSpPr>
          <p:cNvPr id="11" name="Straight Connector 10"/>
          <p:cNvCxnSpPr/>
          <p:nvPr/>
        </p:nvCxnSpPr>
        <p:spPr>
          <a:xfrm>
            <a:off x="1212028" y="2904566"/>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38974" y="2904566"/>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12028" y="2904566"/>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38974" y="2904566"/>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212028" y="2904566"/>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238974" y="2904566"/>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 para editar título</a:t>
            </a:r>
            <a:endParaRPr/>
          </a:p>
        </p:txBody>
      </p:sp>
      <p:sp>
        <p:nvSpPr>
          <p:cNvPr id="3" name="Date Placeholder 2"/>
          <p:cNvSpPr>
            <a:spLocks noGrp="1"/>
          </p:cNvSpPr>
          <p:nvPr>
            <p:ph type="dt" sz="half" idx="10"/>
          </p:nvPr>
        </p:nvSpPr>
        <p:spPr/>
        <p:txBody>
          <a:bodyPr/>
          <a:lstStyle/>
          <a:p>
            <a:fld id="{BE457C0E-D748-3444-84F7-7CCD620975D9}" type="datetimeFigureOut">
              <a:rPr lang="es-ES" smtClean="0"/>
              <a:t>30/08/2021</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9604391A-C6EB-9945-95E9-A57BCC46E07E}" type="slidenum">
              <a:rPr lang="es-ES" smtClean="0"/>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457C0E-D748-3444-84F7-7CCD620975D9}" type="datetimeFigureOut">
              <a:rPr lang="es-ES" smtClean="0"/>
              <a:t>30/08/2021</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9604391A-C6EB-9945-95E9-A57BCC46E07E}" type="slidenum">
              <a:rPr lang="es-ES" smtClean="0"/>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s-ES_tradnl"/>
              <a:t>Clic para editar título</a:t>
            </a:r>
            <a:endParaRPr/>
          </a:p>
        </p:txBody>
      </p:sp>
      <p:sp>
        <p:nvSpPr>
          <p:cNvPr id="3" name="Content Placeholder 2"/>
          <p:cNvSpPr>
            <a:spLocks noGrp="1"/>
          </p:cNvSpPr>
          <p:nvPr>
            <p:ph idx="1"/>
          </p:nvPr>
        </p:nvSpPr>
        <p:spPr>
          <a:xfrm>
            <a:off x="5147534" y="2590802"/>
            <a:ext cx="3566160" cy="3686175"/>
          </a:xfrm>
        </p:spPr>
        <p:txBody>
          <a:bodyPr/>
          <a:lstStyle>
            <a:lvl1pPr>
              <a:defRPr sz="1800"/>
            </a:lvl1pPr>
            <a:lvl2pPr>
              <a:defRPr sz="1800"/>
            </a:lvl2pPr>
            <a:lvl3pPr>
              <a:defRPr sz="1800"/>
            </a:lvl3pPr>
            <a:lvl4pPr>
              <a:defRPr sz="1800"/>
            </a:lvl4pPr>
            <a:lvl5pPr>
              <a:defRPr sz="1800"/>
            </a:lvl5pPr>
            <a:lvl6pPr marL="2055813" indent="-344488">
              <a:defRPr sz="2000"/>
            </a:lvl6pPr>
            <a:lvl7pPr marL="2055813" indent="-344488">
              <a:defRPr sz="2000"/>
            </a:lvl7pPr>
            <a:lvl8pPr marL="2055813" indent="-344488">
              <a:defRPr sz="2000"/>
            </a:lvl8pPr>
            <a:lvl9pPr marL="2055813" indent="-344488">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dirty="0"/>
          </a:p>
        </p:txBody>
      </p:sp>
      <p:sp>
        <p:nvSpPr>
          <p:cNvPr id="4" name="Text Placeholder 3"/>
          <p:cNvSpPr>
            <a:spLocks noGrp="1"/>
          </p:cNvSpPr>
          <p:nvPr>
            <p:ph type="body" sz="half" idx="2"/>
          </p:nvPr>
        </p:nvSpPr>
        <p:spPr>
          <a:xfrm>
            <a:off x="900952" y="2039111"/>
            <a:ext cx="356616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Date Placeholder 4"/>
          <p:cNvSpPr>
            <a:spLocks noGrp="1"/>
          </p:cNvSpPr>
          <p:nvPr>
            <p:ph type="dt" sz="half" idx="10"/>
          </p:nvPr>
        </p:nvSpPr>
        <p:spPr>
          <a:xfrm>
            <a:off x="6580094" y="188260"/>
            <a:ext cx="2133600" cy="365125"/>
          </a:xfrm>
        </p:spPr>
        <p:txBody>
          <a:bodyPr/>
          <a:lstStyle/>
          <a:p>
            <a:fld id="{BE457C0E-D748-3444-84F7-7CCD620975D9}" type="datetimeFigureOut">
              <a:rPr lang="es-ES" smtClean="0"/>
              <a:t>30/08/2021</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9604391A-C6EB-9945-95E9-A57BCC46E07E}" type="slidenum">
              <a:rPr lang="es-ES" smtClean="0"/>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 y="1123856"/>
            <a:ext cx="8913813" cy="914400"/>
          </a:xfrm>
          <a:prstGeom prst="rect">
            <a:avLst/>
          </a:prstGeom>
          <a:solidFill>
            <a:schemeClr val="tx2"/>
          </a:solidFill>
        </p:spPr>
        <p:txBody>
          <a:bodyPr vert="horz" lIns="1188720" tIns="45720" rIns="274320" bIns="45720" rtlCol="0" anchor="ctr">
            <a:normAutofit/>
          </a:bodyPr>
          <a:lstStyle/>
          <a:p>
            <a:r>
              <a:rPr lang="es-ES_tradnl"/>
              <a:t>Clic para editar título</a:t>
            </a:r>
            <a:endParaRPr/>
          </a:p>
        </p:txBody>
      </p:sp>
      <p:sp>
        <p:nvSpPr>
          <p:cNvPr id="3" name="Text Placeholder 2"/>
          <p:cNvSpPr>
            <a:spLocks noGrp="1"/>
          </p:cNvSpPr>
          <p:nvPr>
            <p:ph type="body" idx="1"/>
          </p:nvPr>
        </p:nvSpPr>
        <p:spPr>
          <a:xfrm>
            <a:off x="1114424" y="2595563"/>
            <a:ext cx="7610476" cy="3670767"/>
          </a:xfrm>
          <a:prstGeom prst="rect">
            <a:avLst/>
          </a:prstGeom>
        </p:spPr>
        <p:txBody>
          <a:bodyPr vert="horz" lIns="91440" tIns="45720" rIns="91440" bIns="45720"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dirty="0"/>
          </a:p>
        </p:txBody>
      </p:sp>
      <p:sp>
        <p:nvSpPr>
          <p:cNvPr id="4" name="Date Placeholder 3"/>
          <p:cNvSpPr>
            <a:spLocks noGrp="1"/>
          </p:cNvSpPr>
          <p:nvPr>
            <p:ph type="dt" sz="half" idx="2"/>
          </p:nvPr>
        </p:nvSpPr>
        <p:spPr>
          <a:xfrm>
            <a:off x="6580094" y="188260"/>
            <a:ext cx="21336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fld id="{BE457C0E-D748-3444-84F7-7CCD620975D9}" type="datetimeFigureOut">
              <a:rPr lang="es-ES" smtClean="0"/>
              <a:t>30/08/2021</a:t>
            </a:fld>
            <a:endParaRPr lang="es-ES"/>
          </a:p>
        </p:txBody>
      </p:sp>
      <p:sp>
        <p:nvSpPr>
          <p:cNvPr id="5" name="Footer Placeholder 4"/>
          <p:cNvSpPr>
            <a:spLocks noGrp="1"/>
          </p:cNvSpPr>
          <p:nvPr>
            <p:ph type="ftr" sz="quarter" idx="3"/>
          </p:nvPr>
        </p:nvSpPr>
        <p:spPr>
          <a:xfrm>
            <a:off x="1120588" y="188260"/>
            <a:ext cx="28956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endParaRPr lang="es-ES"/>
          </a:p>
        </p:txBody>
      </p:sp>
      <p:sp>
        <p:nvSpPr>
          <p:cNvPr id="6" name="Slide Number Placeholder 5"/>
          <p:cNvSpPr>
            <a:spLocks noGrp="1"/>
          </p:cNvSpPr>
          <p:nvPr>
            <p:ph type="sldNum" sz="quarter" idx="4"/>
          </p:nvPr>
        </p:nvSpPr>
        <p:spPr>
          <a:xfrm>
            <a:off x="8789894" y="6569076"/>
            <a:ext cx="4572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fld id="{9604391A-C6EB-9945-95E9-A57BCC46E07E}" type="slidenum">
              <a:rPr lang="es-ES" smtClean="0"/>
              <a:t>‹Nº›</a:t>
            </a:fld>
            <a:endParaRPr lang="es-ES"/>
          </a:p>
        </p:txBody>
      </p:sp>
      <p:sp>
        <p:nvSpPr>
          <p:cNvPr id="7" name="Rectangle 6"/>
          <p:cNvSpPr/>
          <p:nvPr/>
        </p:nvSpPr>
        <p:spPr>
          <a:xfrm>
            <a:off x="914402" y="0"/>
            <a:ext cx="7999413"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914402" y="6675120"/>
            <a:ext cx="7999413"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Lst>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2.xml"/><Relationship Id="rId13" Type="http://schemas.openxmlformats.org/officeDocument/2006/relationships/image" Target="../media/image17.png"/><Relationship Id="rId3" Type="http://schemas.openxmlformats.org/officeDocument/2006/relationships/image" Target="../media/image35.png"/><Relationship Id="rId7" Type="http://schemas.openxmlformats.org/officeDocument/2006/relationships/diagramQuickStyle" Target="../diagrams/quickStyle2.xml"/><Relationship Id="rId12" Type="http://schemas.openxmlformats.org/officeDocument/2006/relationships/image" Target="../media/image42.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diagramLayout" Target="../diagrams/layout2.xml"/><Relationship Id="rId11" Type="http://schemas.openxmlformats.org/officeDocument/2006/relationships/image" Target="../media/image41.png"/><Relationship Id="rId5" Type="http://schemas.openxmlformats.org/officeDocument/2006/relationships/diagramData" Target="../diagrams/data2.xml"/><Relationship Id="rId10" Type="http://schemas.openxmlformats.org/officeDocument/2006/relationships/image" Target="../media/image40.png"/><Relationship Id="rId4" Type="http://schemas.openxmlformats.org/officeDocument/2006/relationships/image" Target="../media/image36.png"/><Relationship Id="rId9" Type="http://schemas.microsoft.com/office/2007/relationships/diagramDrawing" Target="../diagrams/drawing2.xml"/><Relationship Id="rId14" Type="http://schemas.openxmlformats.org/officeDocument/2006/relationships/image" Target="../media/image43.png"/></Relationships>
</file>

<file path=ppt/slides/_rels/slide11.xml.rels><?xml version="1.0" encoding="UTF-8" standalone="yes"?>
<Relationships xmlns="http://schemas.openxmlformats.org/package/2006/relationships"><Relationship Id="rId8" Type="http://schemas.openxmlformats.org/officeDocument/2006/relationships/image" Target="../media/image49.png"/><Relationship Id="rId3" Type="http://schemas.microsoft.com/office/2007/relationships/hdphoto" Target="../media/hdphoto3.wdp"/><Relationship Id="rId7" Type="http://schemas.openxmlformats.org/officeDocument/2006/relationships/image" Target="../media/image48.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1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image" Target="../media/image61.jpeg"/><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png"/></Relationships>
</file>

<file path=ppt/slides/_rels/slide18.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diagramColors" Target="../diagrams/colors3.xml"/><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diagramQuickStyle" Target="../diagrams/quickStyle3.xml"/><Relationship Id="rId2" Type="http://schemas.openxmlformats.org/officeDocument/2006/relationships/image" Target="../media/image67.png"/><Relationship Id="rId16" Type="http://schemas.openxmlformats.org/officeDocument/2006/relationships/image" Target="../media/image80.jpeg"/><Relationship Id="rId1" Type="http://schemas.openxmlformats.org/officeDocument/2006/relationships/slideLayout" Target="../slideLayouts/slideLayout2.xml"/><Relationship Id="rId6" Type="http://schemas.openxmlformats.org/officeDocument/2006/relationships/image" Target="../media/image71.png"/><Relationship Id="rId11" Type="http://schemas.openxmlformats.org/officeDocument/2006/relationships/diagramLayout" Target="../diagrams/layout3.xml"/><Relationship Id="rId5" Type="http://schemas.openxmlformats.org/officeDocument/2006/relationships/image" Target="../media/image70.png"/><Relationship Id="rId15" Type="http://schemas.openxmlformats.org/officeDocument/2006/relationships/image" Target="../media/image79.png"/><Relationship Id="rId10" Type="http://schemas.openxmlformats.org/officeDocument/2006/relationships/diagramData" Target="../diagrams/data3.xml"/><Relationship Id="rId4" Type="http://schemas.openxmlformats.org/officeDocument/2006/relationships/image" Target="../media/image69.png"/><Relationship Id="rId9" Type="http://schemas.openxmlformats.org/officeDocument/2006/relationships/image" Target="../media/image74.png"/><Relationship Id="rId14" Type="http://schemas.microsoft.com/office/2007/relationships/diagramDrawing" Target="../diagrams/drawing3.xml"/></Relationships>
</file>

<file path=ppt/slides/_rels/slide19.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diagramLayout" Target="../diagrams/layout4.xml"/><Relationship Id="rId7" Type="http://schemas.openxmlformats.org/officeDocument/2006/relationships/image" Target="../media/image86.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11" Type="http://schemas.openxmlformats.org/officeDocument/2006/relationships/image" Target="../media/image90.jpeg"/><Relationship Id="rId5" Type="http://schemas.openxmlformats.org/officeDocument/2006/relationships/diagramColors" Target="../diagrams/colors4.xml"/><Relationship Id="rId10" Type="http://schemas.openxmlformats.org/officeDocument/2006/relationships/image" Target="../media/image89.png"/><Relationship Id="rId4" Type="http://schemas.openxmlformats.org/officeDocument/2006/relationships/diagramQuickStyle" Target="../diagrams/quickStyle4.xml"/><Relationship Id="rId9" Type="http://schemas.openxmlformats.org/officeDocument/2006/relationships/image" Target="../media/image88.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diagramLayout" Target="../diagrams/layout6.xml"/><Relationship Id="rId13" Type="http://schemas.openxmlformats.org/officeDocument/2006/relationships/image" Target="../media/image94.jpeg"/><Relationship Id="rId18" Type="http://schemas.openxmlformats.org/officeDocument/2006/relationships/image" Target="../media/image99.png"/><Relationship Id="rId3" Type="http://schemas.openxmlformats.org/officeDocument/2006/relationships/diagramLayout" Target="../diagrams/layout5.xml"/><Relationship Id="rId21" Type="http://schemas.openxmlformats.org/officeDocument/2006/relationships/image" Target="../media/image102.png"/><Relationship Id="rId7" Type="http://schemas.openxmlformats.org/officeDocument/2006/relationships/diagramData" Target="../diagrams/data6.xml"/><Relationship Id="rId12" Type="http://schemas.openxmlformats.org/officeDocument/2006/relationships/image" Target="../media/image93.jpeg"/><Relationship Id="rId17" Type="http://schemas.openxmlformats.org/officeDocument/2006/relationships/image" Target="../media/image98.png"/><Relationship Id="rId2" Type="http://schemas.openxmlformats.org/officeDocument/2006/relationships/diagramData" Target="../diagrams/data5.xml"/><Relationship Id="rId16" Type="http://schemas.openxmlformats.org/officeDocument/2006/relationships/image" Target="../media/image97.png"/><Relationship Id="rId20" Type="http://schemas.openxmlformats.org/officeDocument/2006/relationships/image" Target="../media/image101.png"/><Relationship Id="rId1" Type="http://schemas.openxmlformats.org/officeDocument/2006/relationships/slideLayout" Target="../slideLayouts/slideLayout2.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5" Type="http://schemas.openxmlformats.org/officeDocument/2006/relationships/image" Target="../media/image96.png"/><Relationship Id="rId10" Type="http://schemas.openxmlformats.org/officeDocument/2006/relationships/diagramColors" Target="../diagrams/colors6.xml"/><Relationship Id="rId19" Type="http://schemas.openxmlformats.org/officeDocument/2006/relationships/image" Target="../media/image100.png"/><Relationship Id="rId4" Type="http://schemas.openxmlformats.org/officeDocument/2006/relationships/diagramQuickStyle" Target="../diagrams/quickStyle5.xml"/><Relationship Id="rId9" Type="http://schemas.openxmlformats.org/officeDocument/2006/relationships/diagramQuickStyle" Target="../diagrams/quickStyle6.xml"/><Relationship Id="rId14" Type="http://schemas.openxmlformats.org/officeDocument/2006/relationships/image" Target="../media/image95.png"/><Relationship Id="rId22" Type="http://schemas.openxmlformats.org/officeDocument/2006/relationships/image" Target="../media/image103.png"/></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jpeg"/><Relationship Id="rId11" Type="http://schemas.openxmlformats.org/officeDocument/2006/relationships/image" Target="../media/image29.png"/><Relationship Id="rId5" Type="http://schemas.openxmlformats.org/officeDocument/2006/relationships/image" Target="../media/image23.jpeg"/><Relationship Id="rId10" Type="http://schemas.openxmlformats.org/officeDocument/2006/relationships/image" Target="../media/image28.png"/><Relationship Id="rId4" Type="http://schemas.openxmlformats.org/officeDocument/2006/relationships/image" Target="../media/image22.jpe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Layout" Target="../diagrams/layout1.xml"/><Relationship Id="rId7" Type="http://schemas.openxmlformats.org/officeDocument/2006/relationships/image" Target="../media/image30.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image" Target="../media/image33.png"/><Relationship Id="rId5" Type="http://schemas.openxmlformats.org/officeDocument/2006/relationships/diagramColors" Target="../diagrams/colors1.xml"/><Relationship Id="rId10" Type="http://schemas.microsoft.com/office/2007/relationships/hdphoto" Target="../media/hdphoto2.wdp"/><Relationship Id="rId4" Type="http://schemas.openxmlformats.org/officeDocument/2006/relationships/diagramQuickStyle" Target="../diagrams/quickStyle1.xml"/><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Logo-Licenciatura-en-Turismo.jpeg"/>
          <p:cNvPicPr>
            <a:picLocks noChangeAspect="1"/>
          </p:cNvPicPr>
          <p:nvPr/>
        </p:nvPicPr>
        <p:blipFill rotWithShape="1">
          <a:blip r:embed="rId2">
            <a:extLst>
              <a:ext uri="{BEBA8EAE-BF5A-486C-A8C5-ECC9F3942E4B}">
                <a14:imgProps xmlns:a14="http://schemas.microsoft.com/office/drawing/2010/main">
                  <a14:imgLayer r:embed="rId3">
                    <a14:imgEffect>
                      <a14:backgroundRemoval t="12088" b="97436" l="18873" r="82353">
                        <a14:foregroundMark x1="55637" y1="53846" x2="55637" y2="53846"/>
                        <a14:foregroundMark x1="48775" y1="63370" x2="48775" y2="63370"/>
                        <a14:foregroundMark x1="43627" y1="63736" x2="43627" y2="63736"/>
                        <a14:foregroundMark x1="41912" y1="70330" x2="41912" y2="70330"/>
                        <a14:backgroundMark x1="43137" y1="17582" x2="43137" y2="17582"/>
                        <a14:backgroundMark x1="30637" y1="32234" x2="30637" y2="32234"/>
                        <a14:backgroundMark x1="29412" y1="34432" x2="29412" y2="34432"/>
                        <a14:backgroundMark x1="26225" y1="43590" x2="26225" y2="43590"/>
                        <a14:backgroundMark x1="23529" y1="54579" x2="23529" y2="54579"/>
                        <a14:backgroundMark x1="22549" y1="59707" x2="22549" y2="59707"/>
                        <a14:backgroundMark x1="25000" y1="58242" x2="25000" y2="58242"/>
                        <a14:backgroundMark x1="74510" y1="41026" x2="74510" y2="41026"/>
                        <a14:backgroundMark x1="75735" y1="41026" x2="75735" y2="41026"/>
                      </a14:backgroundRemoval>
                    </a14:imgEffect>
                  </a14:imgLayer>
                </a14:imgProps>
              </a:ext>
              <a:ext uri="{28A0092B-C50C-407E-A947-70E740481C1C}">
                <a14:useLocalDpi xmlns:a14="http://schemas.microsoft.com/office/drawing/2010/main" val="0"/>
              </a:ext>
            </a:extLst>
          </a:blip>
          <a:srcRect l="22696" t="17557" r="22235" b="5941"/>
          <a:stretch/>
        </p:blipFill>
        <p:spPr>
          <a:xfrm>
            <a:off x="6937895" y="728840"/>
            <a:ext cx="1355510" cy="1260000"/>
          </a:xfrm>
          <a:prstGeom prst="rect">
            <a:avLst/>
          </a:prstGeom>
        </p:spPr>
      </p:pic>
      <p:pic>
        <p:nvPicPr>
          <p:cNvPr id="5" name="Picture 4" descr="ESPE: ¿Educación pública o un elitismo militar? – ContraKultura Revista">
            <a:extLst>
              <a:ext uri="{FF2B5EF4-FFF2-40B4-BE49-F238E27FC236}">
                <a16:creationId xmlns:a16="http://schemas.microsoft.com/office/drawing/2014/main" id="{C4AB5576-4F62-48F4-B3F8-2B4F8A648E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058" y="944826"/>
            <a:ext cx="3490902" cy="899999"/>
          </a:xfrm>
          <a:prstGeom prst="rect">
            <a:avLst/>
          </a:prstGeom>
          <a:noFill/>
          <a:extLst>
            <a:ext uri="{909E8E84-426E-40dd-AFC4-6F175D3DCCD1}">
              <a14:hiddenFill xmlns="" xmlns:a14="http://schemas.microsoft.com/office/drawing/2010/main">
                <a:solidFill>
                  <a:srgbClr val="FFFFFF"/>
                </a:solidFill>
              </a14:hiddenFill>
            </a:ext>
          </a:extLst>
        </p:spPr>
      </p:pic>
      <p:sp>
        <p:nvSpPr>
          <p:cNvPr id="6" name="Google Shape;166;p26">
            <a:extLst>
              <a:ext uri="{FF2B5EF4-FFF2-40B4-BE49-F238E27FC236}">
                <a16:creationId xmlns:a16="http://schemas.microsoft.com/office/drawing/2014/main" id="{29B19F2F-9CF1-4899-A7DA-ABD1ED328B3F}"/>
              </a:ext>
            </a:extLst>
          </p:cNvPr>
          <p:cNvSpPr txBox="1">
            <a:spLocks/>
          </p:cNvSpPr>
          <p:nvPr/>
        </p:nvSpPr>
        <p:spPr>
          <a:xfrm>
            <a:off x="895069" y="2409117"/>
            <a:ext cx="7421349" cy="587835"/>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15000"/>
              </a:lnSpc>
              <a:buClr>
                <a:schemeClr val="dk1"/>
              </a:buClr>
              <a:buSzPts val="1100"/>
            </a:pPr>
            <a:r>
              <a:rPr lang="es-EC" sz="1800" b="1" dirty="0">
                <a:latin typeface="Calibri" panose="020F0502020204030204" pitchFamily="34" charset="0"/>
                <a:cs typeface="Calibri" panose="020F0502020204030204" pitchFamily="34" charset="0"/>
                <a:sym typeface="Ubuntu"/>
              </a:rPr>
              <a:t>Valoración turística del patrimonio cultural como aporte al desarrollo de la comunidad de Santa Bárbara, Cantón Cotacachi.</a:t>
            </a:r>
          </a:p>
        </p:txBody>
      </p:sp>
      <p:sp>
        <p:nvSpPr>
          <p:cNvPr id="7" name="Google Shape;165;p26">
            <a:extLst>
              <a:ext uri="{FF2B5EF4-FFF2-40B4-BE49-F238E27FC236}">
                <a16:creationId xmlns:a16="http://schemas.microsoft.com/office/drawing/2014/main" id="{21913654-670E-4BD2-981E-93656C33AA39}"/>
              </a:ext>
            </a:extLst>
          </p:cNvPr>
          <p:cNvSpPr txBox="1">
            <a:spLocks/>
          </p:cNvSpPr>
          <p:nvPr/>
        </p:nvSpPr>
        <p:spPr>
          <a:xfrm>
            <a:off x="1223420" y="3113421"/>
            <a:ext cx="6714931" cy="3003879"/>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15000"/>
              </a:lnSpc>
            </a:pPr>
            <a:r>
              <a:rPr lang="es-EC" dirty="0">
                <a:solidFill>
                  <a:schemeClr val="dk1"/>
                </a:solidFill>
                <a:latin typeface="Calibri" panose="020F0502020204030204" pitchFamily="34" charset="0"/>
                <a:cs typeface="Calibri" panose="020F0502020204030204" pitchFamily="34" charset="0"/>
              </a:rPr>
              <a:t>Andrango Aquieta, Quesías Elizabeth y Granja Lascano Brenda Carolina</a:t>
            </a:r>
          </a:p>
          <a:p>
            <a:pPr algn="ctr">
              <a:lnSpc>
                <a:spcPct val="115000"/>
              </a:lnSpc>
            </a:pPr>
            <a:endParaRPr lang="es-EC" dirty="0">
              <a:solidFill>
                <a:schemeClr val="dk1"/>
              </a:solidFill>
              <a:latin typeface="Calibri" panose="020F0502020204030204" pitchFamily="34" charset="0"/>
              <a:cs typeface="Calibri" panose="020F0502020204030204" pitchFamily="34" charset="0"/>
            </a:endParaRPr>
          </a:p>
          <a:p>
            <a:pPr algn="ctr">
              <a:lnSpc>
                <a:spcPct val="115000"/>
              </a:lnSpc>
            </a:pPr>
            <a:r>
              <a:rPr lang="es-EC" dirty="0">
                <a:solidFill>
                  <a:schemeClr val="dk1"/>
                </a:solidFill>
                <a:latin typeface="Calibri" panose="020F0502020204030204" pitchFamily="34" charset="0"/>
                <a:cs typeface="Calibri" panose="020F0502020204030204" pitchFamily="34" charset="0"/>
              </a:rPr>
              <a:t>Departamento de Ciencias Económicas Administrativas y del Comercio</a:t>
            </a:r>
          </a:p>
          <a:p>
            <a:pPr algn="ctr">
              <a:lnSpc>
                <a:spcPct val="115000"/>
              </a:lnSpc>
            </a:pPr>
            <a:endParaRPr lang="es-EC" dirty="0">
              <a:solidFill>
                <a:schemeClr val="dk1"/>
              </a:solidFill>
              <a:latin typeface="Calibri" panose="020F0502020204030204" pitchFamily="34" charset="0"/>
              <a:cs typeface="Calibri" panose="020F0502020204030204" pitchFamily="34" charset="0"/>
            </a:endParaRPr>
          </a:p>
          <a:p>
            <a:pPr algn="ctr">
              <a:lnSpc>
                <a:spcPct val="115000"/>
              </a:lnSpc>
            </a:pPr>
            <a:r>
              <a:rPr lang="es-EC" dirty="0">
                <a:solidFill>
                  <a:schemeClr val="dk1"/>
                </a:solidFill>
                <a:latin typeface="Calibri" panose="020F0502020204030204" pitchFamily="34" charset="0"/>
                <a:cs typeface="Calibri" panose="020F0502020204030204" pitchFamily="34" charset="0"/>
              </a:rPr>
              <a:t>Carrera de Administración Turística y Hotelera</a:t>
            </a:r>
          </a:p>
          <a:p>
            <a:pPr algn="ctr">
              <a:lnSpc>
                <a:spcPct val="115000"/>
              </a:lnSpc>
            </a:pPr>
            <a:endParaRPr lang="es-EC" dirty="0">
              <a:solidFill>
                <a:schemeClr val="dk1"/>
              </a:solidFill>
              <a:latin typeface="Calibri" panose="020F0502020204030204" pitchFamily="34" charset="0"/>
              <a:cs typeface="Calibri" panose="020F0502020204030204" pitchFamily="34" charset="0"/>
            </a:endParaRPr>
          </a:p>
          <a:p>
            <a:pPr algn="ctr">
              <a:lnSpc>
                <a:spcPct val="115000"/>
              </a:lnSpc>
            </a:pPr>
            <a:r>
              <a:rPr lang="es-EC" dirty="0">
                <a:solidFill>
                  <a:schemeClr val="dk1"/>
                </a:solidFill>
                <a:latin typeface="Calibri" panose="020F0502020204030204" pitchFamily="34" charset="0"/>
                <a:cs typeface="Calibri" panose="020F0502020204030204" pitchFamily="34" charset="0"/>
              </a:rPr>
              <a:t>Trabajo de titulación, previo a la obtención del título de Licenciada en Administración Turística Y Hotelera</a:t>
            </a:r>
          </a:p>
          <a:p>
            <a:pPr algn="ctr">
              <a:lnSpc>
                <a:spcPct val="115000"/>
              </a:lnSpc>
            </a:pPr>
            <a:endParaRPr lang="es-EC" dirty="0">
              <a:solidFill>
                <a:schemeClr val="dk1"/>
              </a:solidFill>
              <a:latin typeface="Calibri" panose="020F0502020204030204" pitchFamily="34" charset="0"/>
              <a:cs typeface="Calibri" panose="020F0502020204030204" pitchFamily="34" charset="0"/>
            </a:endParaRPr>
          </a:p>
          <a:p>
            <a:pPr algn="ctr">
              <a:lnSpc>
                <a:spcPct val="115000"/>
              </a:lnSpc>
            </a:pPr>
            <a:r>
              <a:rPr lang="es-EC" dirty="0">
                <a:solidFill>
                  <a:schemeClr val="dk1"/>
                </a:solidFill>
                <a:latin typeface="Calibri" panose="020F0502020204030204" pitchFamily="34" charset="0"/>
                <a:cs typeface="Calibri" panose="020F0502020204030204" pitchFamily="34" charset="0"/>
              </a:rPr>
              <a:t>Chiriboga Barba, Danny Fernando Ph. D</a:t>
            </a:r>
          </a:p>
          <a:p>
            <a:pPr algn="ctr">
              <a:lnSpc>
                <a:spcPct val="115000"/>
              </a:lnSpc>
            </a:pPr>
            <a:endParaRPr lang="es-EC" dirty="0">
              <a:solidFill>
                <a:schemeClr val="dk1"/>
              </a:solidFill>
              <a:latin typeface="Calibri" panose="020F0502020204030204" pitchFamily="34" charset="0"/>
              <a:cs typeface="Calibri" panose="020F0502020204030204" pitchFamily="34" charset="0"/>
            </a:endParaRPr>
          </a:p>
          <a:p>
            <a:pPr algn="ctr">
              <a:lnSpc>
                <a:spcPct val="115000"/>
              </a:lnSpc>
            </a:pPr>
            <a:r>
              <a:rPr lang="es-EC" dirty="0">
                <a:solidFill>
                  <a:schemeClr val="dk1"/>
                </a:solidFill>
                <a:latin typeface="Calibri" panose="020F0502020204030204" pitchFamily="34" charset="0"/>
                <a:cs typeface="Calibri" panose="020F0502020204030204" pitchFamily="34" charset="0"/>
              </a:rPr>
              <a:t>19 de agosto del 2021</a:t>
            </a:r>
          </a:p>
        </p:txBody>
      </p:sp>
    </p:spTree>
    <p:extLst>
      <p:ext uri="{BB962C8B-B14F-4D97-AF65-F5344CB8AC3E}">
        <p14:creationId xmlns:p14="http://schemas.microsoft.com/office/powerpoint/2010/main" val="6202012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1365" y="916365"/>
            <a:ext cx="8913813" cy="914400"/>
          </a:xfrm>
        </p:spPr>
        <p:txBody>
          <a:bodyPr/>
          <a:lstStyle/>
          <a:p>
            <a:r>
              <a:rPr lang="es-ES" dirty="0"/>
              <a:t>Metodología</a:t>
            </a:r>
          </a:p>
        </p:txBody>
      </p:sp>
      <p:pic>
        <p:nvPicPr>
          <p:cNvPr id="4" name="Imagen 3" descr="METODOLOGI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2240" y="728840"/>
            <a:ext cx="1260000" cy="1260000"/>
          </a:xfrm>
          <a:prstGeom prst="rect">
            <a:avLst/>
          </a:prstGeom>
        </p:spPr>
      </p:pic>
      <p:sp>
        <p:nvSpPr>
          <p:cNvPr id="5" name="Rectángulo redondeado 4"/>
          <p:cNvSpPr/>
          <p:nvPr/>
        </p:nvSpPr>
        <p:spPr>
          <a:xfrm>
            <a:off x="2051720" y="2204864"/>
            <a:ext cx="2232248" cy="540200"/>
          </a:xfrm>
          <a:prstGeom prst="roundRect">
            <a:avLst/>
          </a:prstGeom>
          <a:no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s-ES" sz="1600" b="1" dirty="0">
                <a:solidFill>
                  <a:srgbClr val="000000"/>
                </a:solidFill>
              </a:rPr>
              <a:t>Enfoque Mixto</a:t>
            </a:r>
          </a:p>
        </p:txBody>
      </p:sp>
      <p:pic>
        <p:nvPicPr>
          <p:cNvPr id="6" name="Imagen 5" descr="investigacion-cualitativ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4051" y="2024946"/>
            <a:ext cx="899999" cy="899999"/>
          </a:xfrm>
          <a:prstGeom prst="rect">
            <a:avLst/>
          </a:prstGeom>
        </p:spPr>
      </p:pic>
      <p:pic>
        <p:nvPicPr>
          <p:cNvPr id="7" name="Imagen 6" descr="cuantitativ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2120" y="2024944"/>
            <a:ext cx="900000" cy="900000"/>
          </a:xfrm>
          <a:prstGeom prst="rect">
            <a:avLst/>
          </a:prstGeom>
        </p:spPr>
      </p:pic>
      <p:sp>
        <p:nvSpPr>
          <p:cNvPr id="8" name="Más 7"/>
          <p:cNvSpPr/>
          <p:nvPr/>
        </p:nvSpPr>
        <p:spPr>
          <a:xfrm>
            <a:off x="5148066" y="2348880"/>
            <a:ext cx="333681" cy="288032"/>
          </a:xfrm>
          <a:prstGeom prst="mathPlus">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p>
        </p:txBody>
      </p:sp>
      <p:graphicFrame>
        <p:nvGraphicFramePr>
          <p:cNvPr id="9" name="Diagrama 8"/>
          <p:cNvGraphicFramePr/>
          <p:nvPr>
            <p:extLst>
              <p:ext uri="{D42A27DB-BD31-4B8C-83A1-F6EECF244321}">
                <p14:modId xmlns:p14="http://schemas.microsoft.com/office/powerpoint/2010/main" val="776321053"/>
              </p:ext>
            </p:extLst>
          </p:nvPr>
        </p:nvGraphicFramePr>
        <p:xfrm>
          <a:off x="-146702" y="3429000"/>
          <a:ext cx="4680520" cy="307597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3" name="Imagen 12" descr="entrevista-online.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12163" y="3429002"/>
            <a:ext cx="899999" cy="899999"/>
          </a:xfrm>
          <a:prstGeom prst="rect">
            <a:avLst/>
          </a:prstGeom>
        </p:spPr>
      </p:pic>
      <p:sp>
        <p:nvSpPr>
          <p:cNvPr id="14" name="CuadroTexto 13"/>
          <p:cNvSpPr txBox="1"/>
          <p:nvPr/>
        </p:nvSpPr>
        <p:spPr>
          <a:xfrm>
            <a:off x="6188130" y="3502750"/>
            <a:ext cx="2125439" cy="646331"/>
          </a:xfrm>
          <a:prstGeom prst="rect">
            <a:avLst/>
          </a:prstGeom>
          <a:noFill/>
        </p:spPr>
        <p:txBody>
          <a:bodyPr wrap="none" rtlCol="0">
            <a:spAutoFit/>
          </a:bodyPr>
          <a:lstStyle/>
          <a:p>
            <a:pPr algn="ctr"/>
            <a:r>
              <a:rPr lang="es-ES" dirty="0"/>
              <a:t>Entrevista </a:t>
            </a:r>
          </a:p>
          <a:p>
            <a:pPr algn="ctr"/>
            <a:r>
              <a:rPr lang="es-ES" dirty="0" err="1"/>
              <a:t>semiestructurada</a:t>
            </a:r>
            <a:endParaRPr lang="es-ES" dirty="0"/>
          </a:p>
        </p:txBody>
      </p:sp>
      <p:pic>
        <p:nvPicPr>
          <p:cNvPr id="15" name="Imagen 14" descr="encuesta-online.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12160" y="4437112"/>
            <a:ext cx="900000" cy="900000"/>
          </a:xfrm>
          <a:prstGeom prst="rect">
            <a:avLst/>
          </a:prstGeom>
        </p:spPr>
      </p:pic>
      <p:sp>
        <p:nvSpPr>
          <p:cNvPr id="16" name="CuadroTexto 15"/>
          <p:cNvSpPr txBox="1"/>
          <p:nvPr/>
        </p:nvSpPr>
        <p:spPr>
          <a:xfrm>
            <a:off x="6228186" y="4725144"/>
            <a:ext cx="1214395" cy="369332"/>
          </a:xfrm>
          <a:prstGeom prst="rect">
            <a:avLst/>
          </a:prstGeom>
          <a:noFill/>
        </p:spPr>
        <p:txBody>
          <a:bodyPr wrap="none" rtlCol="0">
            <a:spAutoFit/>
          </a:bodyPr>
          <a:lstStyle/>
          <a:p>
            <a:pPr algn="ctr"/>
            <a:r>
              <a:rPr lang="es-ES" dirty="0"/>
              <a:t>Encuesta</a:t>
            </a:r>
          </a:p>
        </p:txBody>
      </p:sp>
      <p:cxnSp>
        <p:nvCxnSpPr>
          <p:cNvPr id="18" name="Conector recto 17"/>
          <p:cNvCxnSpPr/>
          <p:nvPr/>
        </p:nvCxnSpPr>
        <p:spPr>
          <a:xfrm>
            <a:off x="0" y="3104865"/>
            <a:ext cx="9144000" cy="1"/>
          </a:xfrm>
          <a:prstGeom prst="line">
            <a:avLst/>
          </a:prstGeom>
          <a:ln w="38100" cmpd="sng">
            <a:solidFill>
              <a:schemeClr val="accent6"/>
            </a:solidFill>
          </a:ln>
        </p:spPr>
        <p:style>
          <a:lnRef idx="1">
            <a:schemeClr val="accent6"/>
          </a:lnRef>
          <a:fillRef idx="0">
            <a:schemeClr val="accent6"/>
          </a:fillRef>
          <a:effectRef idx="0">
            <a:schemeClr val="accent6"/>
          </a:effectRef>
          <a:fontRef idx="minor">
            <a:schemeClr val="tx1"/>
          </a:fontRef>
        </p:style>
      </p:cxnSp>
      <p:cxnSp>
        <p:nvCxnSpPr>
          <p:cNvPr id="21" name="Conector recto 20"/>
          <p:cNvCxnSpPr/>
          <p:nvPr/>
        </p:nvCxnSpPr>
        <p:spPr>
          <a:xfrm>
            <a:off x="4572000" y="3104864"/>
            <a:ext cx="0" cy="3753136"/>
          </a:xfrm>
          <a:prstGeom prst="line">
            <a:avLst/>
          </a:prstGeom>
          <a:ln w="38100" cmpd="sng"/>
        </p:spPr>
        <p:style>
          <a:lnRef idx="1">
            <a:schemeClr val="accent6"/>
          </a:lnRef>
          <a:fillRef idx="0">
            <a:schemeClr val="accent6"/>
          </a:fillRef>
          <a:effectRef idx="0">
            <a:schemeClr val="accent6"/>
          </a:effectRef>
          <a:fontRef idx="minor">
            <a:schemeClr val="tx1"/>
          </a:fontRef>
        </p:style>
      </p:cxnSp>
      <p:pic>
        <p:nvPicPr>
          <p:cNvPr id="23" name="Imagen 22" descr="registro.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103753" y="5445224"/>
            <a:ext cx="900000" cy="900000"/>
          </a:xfrm>
          <a:prstGeom prst="rect">
            <a:avLst/>
          </a:prstGeom>
        </p:spPr>
      </p:pic>
      <p:sp>
        <p:nvSpPr>
          <p:cNvPr id="24" name="CuadroTexto 23"/>
          <p:cNvSpPr txBox="1"/>
          <p:nvPr/>
        </p:nvSpPr>
        <p:spPr>
          <a:xfrm>
            <a:off x="6561036" y="5589242"/>
            <a:ext cx="1623536" cy="646331"/>
          </a:xfrm>
          <a:prstGeom prst="rect">
            <a:avLst/>
          </a:prstGeom>
          <a:noFill/>
        </p:spPr>
        <p:txBody>
          <a:bodyPr wrap="none" rtlCol="0">
            <a:spAutoFit/>
          </a:bodyPr>
          <a:lstStyle/>
          <a:p>
            <a:pPr algn="ctr"/>
            <a:r>
              <a:rPr lang="es-ES" dirty="0"/>
              <a:t>Documentos</a:t>
            </a:r>
          </a:p>
          <a:p>
            <a:pPr algn="ctr"/>
            <a:r>
              <a:rPr lang="es-ES" dirty="0"/>
              <a:t>y registros</a:t>
            </a:r>
          </a:p>
        </p:txBody>
      </p:sp>
      <p:pic>
        <p:nvPicPr>
          <p:cNvPr id="25" name="Imagen 24" descr="siete.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345522" y="3645024"/>
            <a:ext cx="360000" cy="360000"/>
          </a:xfrm>
          <a:prstGeom prst="rect">
            <a:avLst/>
          </a:prstGeom>
        </p:spPr>
      </p:pic>
      <p:pic>
        <p:nvPicPr>
          <p:cNvPr id="26" name="Imagen 25" descr="muestra.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596384" y="4725144"/>
            <a:ext cx="432000" cy="432000"/>
          </a:xfrm>
          <a:prstGeom prst="rect">
            <a:avLst/>
          </a:prstGeom>
        </p:spPr>
      </p:pic>
      <p:sp>
        <p:nvSpPr>
          <p:cNvPr id="27" name="CuadroTexto 26"/>
          <p:cNvSpPr txBox="1"/>
          <p:nvPr/>
        </p:nvSpPr>
        <p:spPr>
          <a:xfrm>
            <a:off x="8126359" y="4725144"/>
            <a:ext cx="807511" cy="338554"/>
          </a:xfrm>
          <a:prstGeom prst="rect">
            <a:avLst/>
          </a:prstGeom>
          <a:noFill/>
        </p:spPr>
        <p:txBody>
          <a:bodyPr wrap="none" rtlCol="0">
            <a:spAutoFit/>
          </a:bodyPr>
          <a:lstStyle/>
          <a:p>
            <a:pPr algn="ctr"/>
            <a:r>
              <a:rPr lang="es-ES" sz="1600" b="1" i="1" dirty="0"/>
              <a:t>n</a:t>
            </a:r>
            <a:r>
              <a:rPr lang="es-ES" sz="1600" i="1" dirty="0"/>
              <a:t>=235</a:t>
            </a:r>
          </a:p>
        </p:txBody>
      </p:sp>
    </p:spTree>
    <p:extLst>
      <p:ext uri="{BB962C8B-B14F-4D97-AF65-F5344CB8AC3E}">
        <p14:creationId xmlns:p14="http://schemas.microsoft.com/office/powerpoint/2010/main" val="22593149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Captura de pantalla 2021-08-20 a la(s) 17.38.37.png"/>
          <p:cNvPicPr>
            <a:picLocks noChangeAspect="1"/>
          </p:cNvPicPr>
          <p:nvPr/>
        </p:nvPicPr>
        <p:blipFill>
          <a:blip r:embed="rId2">
            <a:alphaModFix amt="77000"/>
            <a:extLst>
              <a:ext uri="{BEBA8EAE-BF5A-486C-A8C5-ECC9F3942E4B}">
                <a14:imgProps xmlns:a14="http://schemas.microsoft.com/office/drawing/2010/main">
                  <a14:imgLayer r:embed="rId3">
                    <a14:imgEffect>
                      <a14:backgroundRemoval t="9842" b="98243" l="1079" r="99161"/>
                    </a14:imgEffect>
                  </a14:imgLayer>
                </a14:imgProps>
              </a:ext>
              <a:ext uri="{28A0092B-C50C-407E-A947-70E740481C1C}">
                <a14:useLocalDpi xmlns:a14="http://schemas.microsoft.com/office/drawing/2010/main" val="0"/>
              </a:ext>
            </a:extLst>
          </a:blip>
          <a:stretch>
            <a:fillRect/>
          </a:stretch>
        </p:blipFill>
        <p:spPr>
          <a:xfrm>
            <a:off x="1009988" y="1556792"/>
            <a:ext cx="6586348" cy="4493560"/>
          </a:xfrm>
          <a:prstGeom prst="rect">
            <a:avLst/>
          </a:prstGeom>
        </p:spPr>
      </p:pic>
      <p:sp>
        <p:nvSpPr>
          <p:cNvPr id="2" name="Título 1"/>
          <p:cNvSpPr>
            <a:spLocks noGrp="1"/>
          </p:cNvSpPr>
          <p:nvPr>
            <p:ph type="title"/>
          </p:nvPr>
        </p:nvSpPr>
        <p:spPr>
          <a:xfrm>
            <a:off x="2" y="1002432"/>
            <a:ext cx="8913813" cy="914400"/>
          </a:xfrm>
        </p:spPr>
        <p:txBody>
          <a:bodyPr/>
          <a:lstStyle/>
          <a:p>
            <a:r>
              <a:rPr lang="es-ES" dirty="0"/>
              <a:t>Diagnóstico situacional</a:t>
            </a:r>
          </a:p>
        </p:txBody>
      </p:sp>
      <p:sp>
        <p:nvSpPr>
          <p:cNvPr id="4" name="CuadroTexto 3"/>
          <p:cNvSpPr txBox="1"/>
          <p:nvPr/>
        </p:nvSpPr>
        <p:spPr>
          <a:xfrm>
            <a:off x="5244426" y="1988841"/>
            <a:ext cx="3619538" cy="646331"/>
          </a:xfrm>
          <a:prstGeom prst="rect">
            <a:avLst/>
          </a:prstGeom>
          <a:noFill/>
        </p:spPr>
        <p:txBody>
          <a:bodyPr wrap="none" rtlCol="0">
            <a:spAutoFit/>
          </a:bodyPr>
          <a:lstStyle/>
          <a:p>
            <a:pPr algn="ctr"/>
            <a:r>
              <a:rPr lang="es-ES" b="1" dirty="0"/>
              <a:t>Comunidad</a:t>
            </a:r>
          </a:p>
          <a:p>
            <a:r>
              <a:rPr lang="es-ES" b="1" dirty="0"/>
              <a:t>Santa Bárbara de la Esperanza</a:t>
            </a:r>
          </a:p>
        </p:txBody>
      </p:sp>
      <p:sp>
        <p:nvSpPr>
          <p:cNvPr id="5" name="CuadroTexto 4"/>
          <p:cNvSpPr txBox="1"/>
          <p:nvPr/>
        </p:nvSpPr>
        <p:spPr>
          <a:xfrm>
            <a:off x="107506" y="1988841"/>
            <a:ext cx="2963897" cy="646331"/>
          </a:xfrm>
          <a:prstGeom prst="rect">
            <a:avLst/>
          </a:prstGeom>
          <a:noFill/>
        </p:spPr>
        <p:txBody>
          <a:bodyPr wrap="none" rtlCol="0">
            <a:spAutoFit/>
          </a:bodyPr>
          <a:lstStyle/>
          <a:p>
            <a:pPr algn="ctr"/>
            <a:r>
              <a:rPr lang="es-ES" b="1" dirty="0"/>
              <a:t>Cantón</a:t>
            </a:r>
          </a:p>
          <a:p>
            <a:r>
              <a:rPr lang="es-ES" b="1" dirty="0"/>
              <a:t>Santa Ana de Cotacachi</a:t>
            </a:r>
          </a:p>
        </p:txBody>
      </p:sp>
      <p:sp>
        <p:nvSpPr>
          <p:cNvPr id="7" name="Abrir llave 6"/>
          <p:cNvSpPr/>
          <p:nvPr/>
        </p:nvSpPr>
        <p:spPr>
          <a:xfrm rot="3582300">
            <a:off x="2270172" y="2362129"/>
            <a:ext cx="354935" cy="3426862"/>
          </a:xfrm>
          <a:prstGeom prst="leftBrace">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s-ES"/>
          </a:p>
        </p:txBody>
      </p:sp>
      <p:sp>
        <p:nvSpPr>
          <p:cNvPr id="8" name="Elipse 7"/>
          <p:cNvSpPr/>
          <p:nvPr/>
        </p:nvSpPr>
        <p:spPr>
          <a:xfrm>
            <a:off x="4932040" y="4797152"/>
            <a:ext cx="72008" cy="72008"/>
          </a:xfrm>
          <a:prstGeom prst="ellipse">
            <a:avLst/>
          </a:prstGeom>
          <a:solidFill>
            <a:srgbClr val="FF0000"/>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s-ES"/>
          </a:p>
        </p:txBody>
      </p:sp>
      <p:cxnSp>
        <p:nvCxnSpPr>
          <p:cNvPr id="10" name="Conector angular 9"/>
          <p:cNvCxnSpPr/>
          <p:nvPr/>
        </p:nvCxnSpPr>
        <p:spPr>
          <a:xfrm rot="5400000">
            <a:off x="4432631" y="3145615"/>
            <a:ext cx="2222956" cy="1080120"/>
          </a:xfrm>
          <a:prstGeom prst="bentConnector3">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11" name="Imagen 10" descr="geografico.png"/>
          <p:cNvPicPr>
            <a:picLocks noChangeAspect="1"/>
          </p:cNvPicPr>
          <p:nvPr/>
        </p:nvPicPr>
        <p:blipFill>
          <a:blip r:embed="rId4">
            <a:alphaModFix amt="68000"/>
            <a:extLst>
              <a:ext uri="{28A0092B-C50C-407E-A947-70E740481C1C}">
                <a14:useLocalDpi xmlns:a14="http://schemas.microsoft.com/office/drawing/2010/main" val="0"/>
              </a:ext>
            </a:extLst>
          </a:blip>
          <a:stretch>
            <a:fillRect/>
          </a:stretch>
        </p:blipFill>
        <p:spPr>
          <a:xfrm>
            <a:off x="2099494" y="6021288"/>
            <a:ext cx="720000" cy="720000"/>
          </a:xfrm>
          <a:prstGeom prst="rect">
            <a:avLst/>
          </a:prstGeom>
        </p:spPr>
      </p:pic>
      <p:pic>
        <p:nvPicPr>
          <p:cNvPr id="12" name="Imagen 11" descr="demografia.png"/>
          <p:cNvPicPr>
            <a:picLocks noChangeAspect="1"/>
          </p:cNvPicPr>
          <p:nvPr/>
        </p:nvPicPr>
        <p:blipFill>
          <a:blip r:embed="rId5">
            <a:alphaModFix amt="68000"/>
            <a:extLst>
              <a:ext uri="{28A0092B-C50C-407E-A947-70E740481C1C}">
                <a14:useLocalDpi xmlns:a14="http://schemas.microsoft.com/office/drawing/2010/main" val="0"/>
              </a:ext>
            </a:extLst>
          </a:blip>
          <a:stretch>
            <a:fillRect/>
          </a:stretch>
        </p:blipFill>
        <p:spPr>
          <a:xfrm>
            <a:off x="2973422" y="6021288"/>
            <a:ext cx="720000" cy="720000"/>
          </a:xfrm>
          <a:prstGeom prst="rect">
            <a:avLst/>
          </a:prstGeom>
        </p:spPr>
      </p:pic>
      <p:pic>
        <p:nvPicPr>
          <p:cNvPr id="13" name="Imagen 12" descr="polico.png"/>
          <p:cNvPicPr>
            <a:picLocks noChangeAspect="1"/>
          </p:cNvPicPr>
          <p:nvPr/>
        </p:nvPicPr>
        <p:blipFill>
          <a:blip r:embed="rId6">
            <a:alphaModFix amt="68000"/>
            <a:extLst>
              <a:ext uri="{28A0092B-C50C-407E-A947-70E740481C1C}">
                <a14:useLocalDpi xmlns:a14="http://schemas.microsoft.com/office/drawing/2010/main" val="0"/>
              </a:ext>
            </a:extLst>
          </a:blip>
          <a:stretch>
            <a:fillRect/>
          </a:stretch>
        </p:blipFill>
        <p:spPr>
          <a:xfrm>
            <a:off x="3800584" y="6021288"/>
            <a:ext cx="720000" cy="720000"/>
          </a:xfrm>
          <a:prstGeom prst="rect">
            <a:avLst/>
          </a:prstGeom>
        </p:spPr>
      </p:pic>
      <p:pic>
        <p:nvPicPr>
          <p:cNvPr id="14" name="Imagen 13" descr="economicas.png"/>
          <p:cNvPicPr>
            <a:picLocks noChangeAspect="1"/>
          </p:cNvPicPr>
          <p:nvPr/>
        </p:nvPicPr>
        <p:blipFill>
          <a:blip r:embed="rId7">
            <a:alphaModFix amt="68000"/>
            <a:extLst>
              <a:ext uri="{28A0092B-C50C-407E-A947-70E740481C1C}">
                <a14:useLocalDpi xmlns:a14="http://schemas.microsoft.com/office/drawing/2010/main" val="0"/>
              </a:ext>
            </a:extLst>
          </a:blip>
          <a:stretch>
            <a:fillRect/>
          </a:stretch>
        </p:blipFill>
        <p:spPr>
          <a:xfrm>
            <a:off x="4619774" y="6021288"/>
            <a:ext cx="720000" cy="720000"/>
          </a:xfrm>
          <a:prstGeom prst="rect">
            <a:avLst/>
          </a:prstGeom>
        </p:spPr>
      </p:pic>
      <p:pic>
        <p:nvPicPr>
          <p:cNvPr id="15" name="Imagen 14" descr="social.png"/>
          <p:cNvPicPr>
            <a:picLocks noChangeAspect="1"/>
          </p:cNvPicPr>
          <p:nvPr/>
        </p:nvPicPr>
        <p:blipFill>
          <a:blip r:embed="rId8">
            <a:alphaModFix amt="68000"/>
            <a:extLst>
              <a:ext uri="{28A0092B-C50C-407E-A947-70E740481C1C}">
                <a14:useLocalDpi xmlns:a14="http://schemas.microsoft.com/office/drawing/2010/main" val="0"/>
              </a:ext>
            </a:extLst>
          </a:blip>
          <a:stretch>
            <a:fillRect/>
          </a:stretch>
        </p:blipFill>
        <p:spPr>
          <a:xfrm>
            <a:off x="5364248" y="6021288"/>
            <a:ext cx="720000" cy="720000"/>
          </a:xfrm>
          <a:prstGeom prst="rect">
            <a:avLst/>
          </a:prstGeom>
        </p:spPr>
      </p:pic>
      <p:pic>
        <p:nvPicPr>
          <p:cNvPr id="16" name="Imagen 15" descr="ambiental.png"/>
          <p:cNvPicPr>
            <a:picLocks noChangeAspect="1"/>
          </p:cNvPicPr>
          <p:nvPr/>
        </p:nvPicPr>
        <p:blipFill>
          <a:blip r:embed="rId9">
            <a:alphaModFix amt="68000"/>
            <a:extLst>
              <a:ext uri="{28A0092B-C50C-407E-A947-70E740481C1C}">
                <a14:useLocalDpi xmlns:a14="http://schemas.microsoft.com/office/drawing/2010/main" val="0"/>
              </a:ext>
            </a:extLst>
          </a:blip>
          <a:stretch>
            <a:fillRect/>
          </a:stretch>
        </p:blipFill>
        <p:spPr>
          <a:xfrm>
            <a:off x="6084248" y="6021368"/>
            <a:ext cx="720000" cy="720000"/>
          </a:xfrm>
          <a:prstGeom prst="rect">
            <a:avLst/>
          </a:prstGeom>
        </p:spPr>
      </p:pic>
      <p:cxnSp>
        <p:nvCxnSpPr>
          <p:cNvPr id="18" name="Conector angular 17"/>
          <p:cNvCxnSpPr>
            <a:stCxn id="7" idx="1"/>
          </p:cNvCxnSpPr>
          <p:nvPr/>
        </p:nvCxnSpPr>
        <p:spPr>
          <a:xfrm rot="5400000" flipH="1" flipV="1">
            <a:off x="1914739" y="3017573"/>
            <a:ext cx="1348132" cy="461380"/>
          </a:xfrm>
          <a:prstGeom prst="bentConnector5">
            <a:avLst>
              <a:gd name="adj1" fmla="val 16957"/>
              <a:gd name="adj2" fmla="val 99477"/>
              <a:gd name="adj3" fmla="val 83043"/>
            </a:avLst>
          </a:prstGeom>
          <a:ln>
            <a:tailEnd type="arrow"/>
          </a:ln>
        </p:spPr>
        <p:style>
          <a:lnRef idx="2">
            <a:schemeClr val="accent2"/>
          </a:lnRef>
          <a:fillRef idx="0">
            <a:schemeClr val="accent2"/>
          </a:fillRef>
          <a:effectRef idx="1">
            <a:schemeClr val="accent2"/>
          </a:effectRef>
          <a:fontRef idx="minor">
            <a:schemeClr val="tx1"/>
          </a:fontRef>
        </p:style>
      </p:cxnSp>
      <p:pic>
        <p:nvPicPr>
          <p:cNvPr id="19" name="Imagen 18" descr="diagnostico.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66336" y="728840"/>
            <a:ext cx="1260000" cy="1260000"/>
          </a:xfrm>
          <a:prstGeom prst="rect">
            <a:avLst/>
          </a:prstGeom>
        </p:spPr>
      </p:pic>
      <p:sp>
        <p:nvSpPr>
          <p:cNvPr id="20" name="CuadroTexto 19"/>
          <p:cNvSpPr txBox="1"/>
          <p:nvPr/>
        </p:nvSpPr>
        <p:spPr>
          <a:xfrm>
            <a:off x="107504" y="2564906"/>
            <a:ext cx="2592288" cy="2174955"/>
          </a:xfrm>
          <a:prstGeom prst="rect">
            <a:avLst/>
          </a:prstGeom>
          <a:noFill/>
        </p:spPr>
        <p:txBody>
          <a:bodyPr wrap="square" rtlCol="0">
            <a:spAutoFit/>
          </a:bodyPr>
          <a:lstStyle/>
          <a:p>
            <a:r>
              <a:rPr lang="es-ES" sz="1400" dirty="0"/>
              <a:t>Superficie:1809 km</a:t>
            </a:r>
            <a:r>
              <a:rPr lang="es-ES" sz="1400" baseline="30000" dirty="0"/>
              <a:t>2</a:t>
            </a:r>
            <a:r>
              <a:rPr lang="es-ES" sz="1400" dirty="0"/>
              <a:t>.</a:t>
            </a:r>
          </a:p>
          <a:p>
            <a:r>
              <a:rPr lang="es-ES" sz="1400" dirty="0"/>
              <a:t>Altitud: 200 </a:t>
            </a:r>
            <a:r>
              <a:rPr lang="mr-IN" sz="1400" dirty="0"/>
              <a:t>–</a:t>
            </a:r>
            <a:r>
              <a:rPr lang="es-ES" sz="1400" dirty="0"/>
              <a:t> 4939 msnm.</a:t>
            </a:r>
          </a:p>
          <a:p>
            <a:r>
              <a:rPr lang="es-ES" sz="1400" dirty="0"/>
              <a:t>Zonas: Andina (14 </a:t>
            </a:r>
            <a:r>
              <a:rPr lang="mr-IN" sz="1400" dirty="0"/>
              <a:t>–</a:t>
            </a:r>
            <a:r>
              <a:rPr lang="es-ES" sz="1400" dirty="0"/>
              <a:t> 22</a:t>
            </a:r>
            <a:r>
              <a:rPr lang="es-ES" sz="1400" baseline="30000" dirty="0"/>
              <a:t>o</a:t>
            </a:r>
            <a:r>
              <a:rPr lang="es-ES" sz="1400" dirty="0"/>
              <a:t>C)</a:t>
            </a:r>
          </a:p>
          <a:p>
            <a:r>
              <a:rPr lang="es-ES" sz="1400" dirty="0"/>
              <a:t>	   Intag     (16 </a:t>
            </a:r>
            <a:r>
              <a:rPr lang="mr-IN" sz="1400" dirty="0"/>
              <a:t>–</a:t>
            </a:r>
            <a:r>
              <a:rPr lang="es-ES" sz="1400" dirty="0"/>
              <a:t> 32</a:t>
            </a:r>
            <a:r>
              <a:rPr lang="es-ES" sz="1400" baseline="30000" dirty="0"/>
              <a:t>o</a:t>
            </a:r>
            <a:r>
              <a:rPr lang="es-ES" sz="1400" dirty="0"/>
              <a:t>C).</a:t>
            </a:r>
          </a:p>
          <a:p>
            <a:r>
              <a:rPr lang="es-ES" sz="1400" dirty="0"/>
              <a:t>Parroquias: 2 Urbanas</a:t>
            </a:r>
          </a:p>
          <a:p>
            <a:r>
              <a:rPr lang="es-ES" sz="1400" dirty="0"/>
              <a:t>		  8 Rurales.</a:t>
            </a:r>
          </a:p>
          <a:p>
            <a:r>
              <a:rPr lang="es-ES" sz="1400" dirty="0"/>
              <a:t>Trabajan el cuero.</a:t>
            </a:r>
          </a:p>
          <a:p>
            <a:r>
              <a:rPr lang="es-ES" sz="1400" dirty="0"/>
              <a:t>Capital musical.</a:t>
            </a:r>
          </a:p>
          <a:p>
            <a:endParaRPr lang="es-ES" sz="1400" dirty="0"/>
          </a:p>
          <a:p>
            <a:endParaRPr lang="es-ES" sz="1400" baseline="30000" dirty="0"/>
          </a:p>
        </p:txBody>
      </p:sp>
      <p:sp>
        <p:nvSpPr>
          <p:cNvPr id="24" name="CuadroTexto 23"/>
          <p:cNvSpPr txBox="1"/>
          <p:nvPr/>
        </p:nvSpPr>
        <p:spPr>
          <a:xfrm>
            <a:off x="6444208" y="2574198"/>
            <a:ext cx="2711990" cy="1744067"/>
          </a:xfrm>
          <a:prstGeom prst="rect">
            <a:avLst/>
          </a:prstGeom>
          <a:noFill/>
        </p:spPr>
        <p:txBody>
          <a:bodyPr wrap="square" rtlCol="0">
            <a:spAutoFit/>
          </a:bodyPr>
          <a:lstStyle/>
          <a:p>
            <a:r>
              <a:rPr lang="es-ES" sz="1400" dirty="0"/>
              <a:t>Parroquia urbana: Sagrario.</a:t>
            </a:r>
            <a:endParaRPr lang="es-ES" sz="1400" baseline="30000" dirty="0"/>
          </a:p>
          <a:p>
            <a:r>
              <a:rPr lang="es-ES" sz="1400" dirty="0"/>
              <a:t>Altitud: </a:t>
            </a:r>
            <a:r>
              <a:rPr lang="es-ES_tradnl" sz="1400" dirty="0"/>
              <a:t>2500 </a:t>
            </a:r>
            <a:r>
              <a:rPr lang="es-ES" sz="1400" dirty="0"/>
              <a:t>msnm.</a:t>
            </a:r>
          </a:p>
          <a:p>
            <a:r>
              <a:rPr lang="es-ES" sz="1400" dirty="0"/>
              <a:t>Temperatura: 18,3</a:t>
            </a:r>
            <a:r>
              <a:rPr lang="es-ES" sz="1400" baseline="30000" dirty="0"/>
              <a:t>o</a:t>
            </a:r>
            <a:r>
              <a:rPr lang="es-ES" sz="1400" dirty="0"/>
              <a:t>C.</a:t>
            </a:r>
          </a:p>
          <a:p>
            <a:r>
              <a:rPr lang="es-ES" sz="1400" dirty="0"/>
              <a:t>Conformada por 83 hogares.</a:t>
            </a:r>
          </a:p>
          <a:p>
            <a:r>
              <a:rPr lang="es-ES" sz="1400" dirty="0"/>
              <a:t>Parte de la UNORCAC.</a:t>
            </a:r>
          </a:p>
          <a:p>
            <a:r>
              <a:rPr lang="es-ES" sz="1400" dirty="0"/>
              <a:t>22 Elementos patrimoniales</a:t>
            </a:r>
          </a:p>
          <a:p>
            <a:r>
              <a:rPr lang="es-ES" sz="1400" dirty="0"/>
              <a:t>Inventariados.</a:t>
            </a:r>
          </a:p>
          <a:p>
            <a:endParaRPr lang="es-ES" sz="1400" baseline="30000" dirty="0"/>
          </a:p>
        </p:txBody>
      </p:sp>
    </p:spTree>
    <p:extLst>
      <p:ext uri="{BB962C8B-B14F-4D97-AF65-F5344CB8AC3E}">
        <p14:creationId xmlns:p14="http://schemas.microsoft.com/office/powerpoint/2010/main" val="22586147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Análisis de resultados</a:t>
            </a:r>
          </a:p>
        </p:txBody>
      </p:sp>
      <p:pic>
        <p:nvPicPr>
          <p:cNvPr id="4" name="Imagen 3" descr="encuesta-onlin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2368865"/>
            <a:ext cx="1584176" cy="1584176"/>
          </a:xfrm>
          <a:prstGeom prst="rect">
            <a:avLst/>
          </a:prstGeom>
        </p:spPr>
      </p:pic>
      <p:grpSp>
        <p:nvGrpSpPr>
          <p:cNvPr id="17" name="Agrupar 16"/>
          <p:cNvGrpSpPr/>
          <p:nvPr/>
        </p:nvGrpSpPr>
        <p:grpSpPr>
          <a:xfrm>
            <a:off x="2369729" y="2276872"/>
            <a:ext cx="1943894" cy="1741698"/>
            <a:chOff x="2032094" y="2276872"/>
            <a:chExt cx="2033616" cy="1814068"/>
          </a:xfrm>
        </p:grpSpPr>
        <p:grpSp>
          <p:nvGrpSpPr>
            <p:cNvPr id="10" name="Agrupar 9"/>
            <p:cNvGrpSpPr/>
            <p:nvPr/>
          </p:nvGrpSpPr>
          <p:grpSpPr>
            <a:xfrm>
              <a:off x="2032094" y="2276872"/>
              <a:ext cx="379666" cy="1800000"/>
              <a:chOff x="1933934" y="2276872"/>
              <a:chExt cx="379666" cy="1800000"/>
            </a:xfrm>
          </p:grpSpPr>
          <p:pic>
            <p:nvPicPr>
              <p:cNvPr id="5" name="Imagen 4" descr="sex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3600" y="2276872"/>
                <a:ext cx="360000" cy="360000"/>
              </a:xfrm>
              <a:prstGeom prst="rect">
                <a:avLst/>
              </a:prstGeom>
            </p:spPr>
          </p:pic>
          <p:pic>
            <p:nvPicPr>
              <p:cNvPr id="6" name="Imagen 5" descr="eda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3600" y="2663448"/>
                <a:ext cx="360000" cy="360000"/>
              </a:xfrm>
              <a:prstGeom prst="rect">
                <a:avLst/>
              </a:prstGeom>
            </p:spPr>
          </p:pic>
          <p:pic>
            <p:nvPicPr>
              <p:cNvPr id="7" name="Imagen 6" descr="residencia.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3934" y="3023448"/>
                <a:ext cx="360000" cy="360000"/>
              </a:xfrm>
              <a:prstGeom prst="rect">
                <a:avLst/>
              </a:prstGeom>
            </p:spPr>
          </p:pic>
          <p:pic>
            <p:nvPicPr>
              <p:cNvPr id="8" name="Imagen 7" descr="ocupacion.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33934" y="3383448"/>
                <a:ext cx="360000" cy="360000"/>
              </a:xfrm>
              <a:prstGeom prst="rect">
                <a:avLst/>
              </a:prstGeom>
            </p:spPr>
          </p:pic>
          <p:pic>
            <p:nvPicPr>
              <p:cNvPr id="9" name="Imagen 8" descr="estado civil.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53600" y="3716872"/>
                <a:ext cx="360000" cy="360000"/>
              </a:xfrm>
              <a:prstGeom prst="rect">
                <a:avLst/>
              </a:prstGeom>
            </p:spPr>
          </p:pic>
        </p:grpSp>
        <p:sp>
          <p:nvSpPr>
            <p:cNvPr id="11" name="CuadroTexto 10"/>
            <p:cNvSpPr txBox="1"/>
            <p:nvPr/>
          </p:nvSpPr>
          <p:spPr>
            <a:xfrm>
              <a:off x="2427689" y="2276872"/>
              <a:ext cx="938297" cy="352621"/>
            </a:xfrm>
            <a:prstGeom prst="rect">
              <a:avLst/>
            </a:prstGeom>
            <a:noFill/>
          </p:spPr>
          <p:txBody>
            <a:bodyPr wrap="none" rtlCol="0">
              <a:spAutoFit/>
            </a:bodyPr>
            <a:lstStyle/>
            <a:p>
              <a:r>
                <a:rPr lang="es-ES" sz="1600" dirty="0"/>
                <a:t>61,3% </a:t>
              </a:r>
              <a:r>
                <a:rPr lang="es-ES" sz="1600" b="1" dirty="0"/>
                <a:t>F</a:t>
              </a:r>
            </a:p>
          </p:txBody>
        </p:sp>
        <p:sp>
          <p:nvSpPr>
            <p:cNvPr id="12" name="CuadroTexto 11"/>
            <p:cNvSpPr txBox="1"/>
            <p:nvPr/>
          </p:nvSpPr>
          <p:spPr>
            <a:xfrm>
              <a:off x="2411760" y="2651581"/>
              <a:ext cx="1569370" cy="352621"/>
            </a:xfrm>
            <a:prstGeom prst="rect">
              <a:avLst/>
            </a:prstGeom>
            <a:noFill/>
          </p:spPr>
          <p:txBody>
            <a:bodyPr wrap="none" rtlCol="0">
              <a:spAutoFit/>
            </a:bodyPr>
            <a:lstStyle/>
            <a:p>
              <a:r>
                <a:rPr lang="es-ES_tradnl" sz="1600" dirty="0"/>
                <a:t>31,5% </a:t>
              </a:r>
              <a:r>
                <a:rPr lang="es-ES_tradnl" sz="1600" b="1" dirty="0"/>
                <a:t>(18-24)</a:t>
              </a:r>
              <a:endParaRPr lang="es-ES" sz="1600" b="1" dirty="0"/>
            </a:p>
          </p:txBody>
        </p:sp>
        <p:sp>
          <p:nvSpPr>
            <p:cNvPr id="13" name="CuadroTexto 12"/>
            <p:cNvSpPr txBox="1"/>
            <p:nvPr/>
          </p:nvSpPr>
          <p:spPr>
            <a:xfrm>
              <a:off x="2411760" y="3018438"/>
              <a:ext cx="1397584" cy="352621"/>
            </a:xfrm>
            <a:prstGeom prst="rect">
              <a:avLst/>
            </a:prstGeom>
            <a:noFill/>
          </p:spPr>
          <p:txBody>
            <a:bodyPr wrap="none" rtlCol="0">
              <a:spAutoFit/>
            </a:bodyPr>
            <a:lstStyle/>
            <a:p>
              <a:r>
                <a:rPr lang="es-ES_tradnl" sz="1600" dirty="0"/>
                <a:t>88,5</a:t>
              </a:r>
              <a:r>
                <a:rPr lang="es-ES" sz="1600" dirty="0"/>
                <a:t>% </a:t>
              </a:r>
              <a:r>
                <a:rPr lang="es-ES" sz="1600" b="1" dirty="0"/>
                <a:t>Quito</a:t>
              </a:r>
            </a:p>
          </p:txBody>
        </p:sp>
        <p:sp>
          <p:nvSpPr>
            <p:cNvPr id="14" name="CuadroTexto 13"/>
            <p:cNvSpPr txBox="1"/>
            <p:nvPr/>
          </p:nvSpPr>
          <p:spPr>
            <a:xfrm>
              <a:off x="2411760" y="3378477"/>
              <a:ext cx="1616640" cy="352621"/>
            </a:xfrm>
            <a:prstGeom prst="rect">
              <a:avLst/>
            </a:prstGeom>
            <a:noFill/>
          </p:spPr>
          <p:txBody>
            <a:bodyPr wrap="none" rtlCol="0">
              <a:spAutoFit/>
            </a:bodyPr>
            <a:lstStyle/>
            <a:p>
              <a:r>
                <a:rPr lang="es-ES_tradnl" sz="1600" dirty="0"/>
                <a:t>66,4</a:t>
              </a:r>
              <a:r>
                <a:rPr lang="es-ES" sz="1600" dirty="0"/>
                <a:t>% </a:t>
              </a:r>
              <a:r>
                <a:rPr lang="es-ES" sz="1600" b="1" dirty="0"/>
                <a:t>Trabaja</a:t>
              </a:r>
            </a:p>
          </p:txBody>
        </p:sp>
        <p:sp>
          <p:nvSpPr>
            <p:cNvPr id="15" name="CuadroTexto 14"/>
            <p:cNvSpPr txBox="1"/>
            <p:nvPr/>
          </p:nvSpPr>
          <p:spPr>
            <a:xfrm>
              <a:off x="2427688" y="3738319"/>
              <a:ext cx="1638022" cy="352621"/>
            </a:xfrm>
            <a:prstGeom prst="rect">
              <a:avLst/>
            </a:prstGeom>
            <a:noFill/>
          </p:spPr>
          <p:txBody>
            <a:bodyPr wrap="none" rtlCol="0">
              <a:spAutoFit/>
            </a:bodyPr>
            <a:lstStyle/>
            <a:p>
              <a:r>
                <a:rPr lang="es-ES_tradnl" sz="1600" dirty="0"/>
                <a:t>61,7</a:t>
              </a:r>
              <a:r>
                <a:rPr lang="es-ES" sz="1600" dirty="0"/>
                <a:t>% </a:t>
              </a:r>
              <a:r>
                <a:rPr lang="es-ES" sz="1600" b="1" dirty="0"/>
                <a:t>Solteros</a:t>
              </a:r>
            </a:p>
          </p:txBody>
        </p:sp>
      </p:grpSp>
      <p:pic>
        <p:nvPicPr>
          <p:cNvPr id="16" name="Imagen 15" descr="pastel grafico.png"/>
          <p:cNvPicPr>
            <a:picLocks noChangeAspect="1"/>
          </p:cNvPicPr>
          <p:nvPr/>
        </p:nvPicPr>
        <p:blipFill>
          <a:blip r:embed="rId8">
            <a:alphaModFix amt="34000"/>
            <a:extLst>
              <a:ext uri="{28A0092B-C50C-407E-A947-70E740481C1C}">
                <a14:useLocalDpi xmlns:a14="http://schemas.microsoft.com/office/drawing/2010/main" val="0"/>
              </a:ext>
            </a:extLst>
          </a:blip>
          <a:stretch>
            <a:fillRect/>
          </a:stretch>
        </p:blipFill>
        <p:spPr>
          <a:xfrm>
            <a:off x="2915816" y="4076872"/>
            <a:ext cx="2448272" cy="2448272"/>
          </a:xfrm>
          <a:prstGeom prst="rect">
            <a:avLst/>
          </a:prstGeom>
        </p:spPr>
      </p:pic>
      <p:sp>
        <p:nvSpPr>
          <p:cNvPr id="18" name="CuadroTexto 17"/>
          <p:cNvSpPr txBox="1"/>
          <p:nvPr/>
        </p:nvSpPr>
        <p:spPr>
          <a:xfrm>
            <a:off x="4933814" y="2130670"/>
            <a:ext cx="3980001" cy="3108544"/>
          </a:xfrm>
          <a:prstGeom prst="rect">
            <a:avLst/>
          </a:prstGeom>
          <a:noFill/>
        </p:spPr>
        <p:txBody>
          <a:bodyPr wrap="none" rtlCol="0">
            <a:spAutoFit/>
          </a:bodyPr>
          <a:lstStyle/>
          <a:p>
            <a:r>
              <a:rPr lang="es-ES" sz="1400" b="1" dirty="0"/>
              <a:t>Motivación</a:t>
            </a:r>
            <a:r>
              <a:rPr lang="es-ES" sz="1400" dirty="0"/>
              <a:t>: 48,1% Historia y cultura</a:t>
            </a:r>
          </a:p>
          <a:p>
            <a:r>
              <a:rPr lang="es-ES" sz="1400" b="1" dirty="0"/>
              <a:t>Consciencia sobre la comunidad</a:t>
            </a:r>
            <a:r>
              <a:rPr lang="es-ES" sz="1400" dirty="0"/>
              <a:t>: 83,8% No</a:t>
            </a:r>
          </a:p>
          <a:p>
            <a:r>
              <a:rPr lang="es-ES" sz="1400" b="1" dirty="0"/>
              <a:t>Interés Turismo Patrimonial en SB</a:t>
            </a:r>
            <a:r>
              <a:rPr lang="es-ES" sz="1400" dirty="0"/>
              <a:t>: 93,2% Si</a:t>
            </a:r>
          </a:p>
          <a:p>
            <a:r>
              <a:rPr lang="es-ES" sz="1400" b="1" dirty="0"/>
              <a:t>Interés en</a:t>
            </a:r>
            <a:r>
              <a:rPr lang="es-ES" sz="1400" dirty="0"/>
              <a:t>:</a:t>
            </a:r>
          </a:p>
          <a:p>
            <a:pPr marL="285750" indent="-285750">
              <a:buFontTx/>
              <a:buChar char="-"/>
            </a:pPr>
            <a:r>
              <a:rPr lang="es-ES" sz="1400" dirty="0"/>
              <a:t>Talleres artesanales: 90,03%</a:t>
            </a:r>
          </a:p>
          <a:p>
            <a:pPr marL="285750" indent="-285750">
              <a:buFontTx/>
              <a:buChar char="-"/>
            </a:pPr>
            <a:r>
              <a:rPr lang="es-ES" sz="1400" dirty="0"/>
              <a:t>Expresiones artísticas: 90,2%</a:t>
            </a:r>
          </a:p>
          <a:p>
            <a:pPr marL="285750" indent="-285750">
              <a:buFontTx/>
              <a:buChar char="-"/>
            </a:pPr>
            <a:r>
              <a:rPr lang="es-ES" sz="1400" dirty="0"/>
              <a:t>Bodas ancestrales: 83,4%</a:t>
            </a:r>
          </a:p>
          <a:p>
            <a:pPr marL="285750" indent="-285750">
              <a:buFontTx/>
              <a:buChar char="-"/>
            </a:pPr>
            <a:r>
              <a:rPr lang="es-ES" sz="1400" dirty="0"/>
              <a:t>Inti Raymi: 85,1%</a:t>
            </a:r>
          </a:p>
          <a:p>
            <a:pPr marL="285750" indent="-285750">
              <a:buFontTx/>
              <a:buChar char="-"/>
            </a:pPr>
            <a:r>
              <a:rPr lang="es-ES" sz="1400" dirty="0"/>
              <a:t>Semana Santa: 77,1%</a:t>
            </a:r>
          </a:p>
          <a:p>
            <a:pPr marL="285750" indent="-285750">
              <a:buFontTx/>
              <a:buChar char="-"/>
            </a:pPr>
            <a:r>
              <a:rPr lang="es-ES" sz="1400" dirty="0"/>
              <a:t>Áreas naturales: 97,1%</a:t>
            </a:r>
          </a:p>
          <a:p>
            <a:pPr marL="285750" indent="-285750">
              <a:buFontTx/>
              <a:buChar char="-"/>
            </a:pPr>
            <a:r>
              <a:rPr lang="es-ES" sz="1400" dirty="0"/>
              <a:t>Lengua Kichwa: 85,5%</a:t>
            </a:r>
          </a:p>
          <a:p>
            <a:pPr marL="285750" indent="-285750">
              <a:buFontTx/>
              <a:buChar char="-"/>
            </a:pPr>
            <a:r>
              <a:rPr lang="es-ES" sz="1400" dirty="0"/>
              <a:t>Medicina Andina: 90,5%</a:t>
            </a:r>
          </a:p>
          <a:p>
            <a:pPr marL="285750" indent="-285750">
              <a:buFontTx/>
              <a:buChar char="-"/>
            </a:pPr>
            <a:r>
              <a:rPr lang="es-ES" sz="1400" dirty="0"/>
              <a:t>Gastronomía Tradicional: 96,6%</a:t>
            </a:r>
          </a:p>
          <a:p>
            <a:pPr marL="285750" indent="-285750">
              <a:buFontTx/>
              <a:buChar char="-"/>
            </a:pPr>
            <a:r>
              <a:rPr lang="es-ES" sz="1400" dirty="0"/>
              <a:t>Tradiciones: 91,5% </a:t>
            </a:r>
          </a:p>
        </p:txBody>
      </p:sp>
      <p:sp>
        <p:nvSpPr>
          <p:cNvPr id="19" name="CuadroTexto 18"/>
          <p:cNvSpPr txBox="1"/>
          <p:nvPr/>
        </p:nvSpPr>
        <p:spPr>
          <a:xfrm>
            <a:off x="648815" y="4300865"/>
            <a:ext cx="3454792" cy="1815882"/>
          </a:xfrm>
          <a:prstGeom prst="rect">
            <a:avLst/>
          </a:prstGeom>
          <a:noFill/>
        </p:spPr>
        <p:txBody>
          <a:bodyPr wrap="none" rtlCol="0">
            <a:spAutoFit/>
          </a:bodyPr>
          <a:lstStyle/>
          <a:p>
            <a:r>
              <a:rPr lang="es-ES" sz="1400" b="1" dirty="0"/>
              <a:t>Aspectos importantes</a:t>
            </a:r>
            <a:r>
              <a:rPr lang="es-ES" sz="1400" dirty="0"/>
              <a:t>:</a:t>
            </a:r>
          </a:p>
          <a:p>
            <a:pPr marL="285750" indent="-285750">
              <a:buFontTx/>
              <a:buChar char="-"/>
            </a:pPr>
            <a:r>
              <a:rPr lang="es-ES" sz="1400" dirty="0"/>
              <a:t>Vías de acceso: 94,5%</a:t>
            </a:r>
          </a:p>
          <a:p>
            <a:pPr marL="285750" indent="-285750">
              <a:buFontTx/>
              <a:buChar char="-"/>
            </a:pPr>
            <a:r>
              <a:rPr lang="es-ES" sz="1400" dirty="0"/>
              <a:t>AR y AT: 97,4%</a:t>
            </a:r>
          </a:p>
          <a:p>
            <a:pPr marL="285750" indent="-285750">
              <a:buFontTx/>
              <a:buChar char="-"/>
            </a:pPr>
            <a:r>
              <a:rPr lang="es-ES" sz="1400" dirty="0"/>
              <a:t>Servicios complementarios: 97,9%</a:t>
            </a:r>
          </a:p>
          <a:p>
            <a:pPr marL="285750" indent="-285750">
              <a:buFontTx/>
              <a:buChar char="-"/>
            </a:pPr>
            <a:r>
              <a:rPr lang="es-ES" sz="1400" dirty="0"/>
              <a:t>Parqueadero: 88,5%</a:t>
            </a:r>
          </a:p>
          <a:p>
            <a:pPr marL="285750" indent="-285750">
              <a:buFontTx/>
              <a:buChar char="-"/>
            </a:pPr>
            <a:r>
              <a:rPr lang="es-ES" sz="1400" dirty="0"/>
              <a:t>Calidad </a:t>
            </a:r>
            <a:r>
              <a:rPr lang="mr-IN" sz="1400" dirty="0"/>
              <a:t>–</a:t>
            </a:r>
            <a:r>
              <a:rPr lang="es-ES" sz="1400" dirty="0"/>
              <a:t> Precio: 97,1%</a:t>
            </a:r>
          </a:p>
          <a:p>
            <a:pPr marL="285750" indent="-285750">
              <a:buFontTx/>
              <a:buChar char="-"/>
            </a:pPr>
            <a:r>
              <a:rPr lang="es-ES" sz="1400" dirty="0"/>
              <a:t>Destino consciente: 94,4%</a:t>
            </a:r>
          </a:p>
          <a:p>
            <a:pPr marL="285750" indent="-285750">
              <a:buFontTx/>
              <a:buChar char="-"/>
            </a:pPr>
            <a:r>
              <a:rPr lang="es-ES" sz="1400" dirty="0"/>
              <a:t>Protocolos de bioseguridad: 96,7%</a:t>
            </a:r>
          </a:p>
        </p:txBody>
      </p:sp>
      <p:sp>
        <p:nvSpPr>
          <p:cNvPr id="20" name="CuadroTexto 19"/>
          <p:cNvSpPr txBox="1"/>
          <p:nvPr/>
        </p:nvSpPr>
        <p:spPr>
          <a:xfrm>
            <a:off x="4900864" y="5208808"/>
            <a:ext cx="3036296" cy="1169551"/>
          </a:xfrm>
          <a:prstGeom prst="rect">
            <a:avLst/>
          </a:prstGeom>
          <a:noFill/>
        </p:spPr>
        <p:txBody>
          <a:bodyPr wrap="none" rtlCol="0">
            <a:spAutoFit/>
          </a:bodyPr>
          <a:lstStyle/>
          <a:p>
            <a:r>
              <a:rPr lang="es-ES" sz="1400" b="1" dirty="0"/>
              <a:t>Compañía</a:t>
            </a:r>
            <a:r>
              <a:rPr lang="es-ES" sz="1400" dirty="0"/>
              <a:t>: 73,2% Familia</a:t>
            </a:r>
          </a:p>
          <a:p>
            <a:r>
              <a:rPr lang="es-ES" sz="1400" b="1" dirty="0"/>
              <a:t>Fecha</a:t>
            </a:r>
            <a:r>
              <a:rPr lang="es-ES" sz="1400" dirty="0"/>
              <a:t>: 54% Fines de semana</a:t>
            </a:r>
          </a:p>
          <a:p>
            <a:r>
              <a:rPr lang="es-ES" sz="1400" b="1" dirty="0"/>
              <a:t>Estancia</a:t>
            </a:r>
            <a:r>
              <a:rPr lang="es-ES" sz="1400" dirty="0"/>
              <a:t>: 46,4% Dos noches</a:t>
            </a:r>
          </a:p>
          <a:p>
            <a:r>
              <a:rPr lang="es-ES" sz="1400" b="1" dirty="0"/>
              <a:t>Precio</a:t>
            </a:r>
            <a:r>
              <a:rPr lang="es-ES" sz="1400" dirty="0"/>
              <a:t>: 43,4% Entre 30 y 50 USD</a:t>
            </a:r>
          </a:p>
          <a:p>
            <a:r>
              <a:rPr lang="es-ES" sz="1400" b="1" dirty="0"/>
              <a:t>Publicidad</a:t>
            </a:r>
            <a:r>
              <a:rPr lang="es-ES" sz="1400" dirty="0"/>
              <a:t>: 85,5% Redes Sociales</a:t>
            </a:r>
          </a:p>
        </p:txBody>
      </p:sp>
    </p:spTree>
    <p:extLst>
      <p:ext uri="{BB962C8B-B14F-4D97-AF65-F5344CB8AC3E}">
        <p14:creationId xmlns:p14="http://schemas.microsoft.com/office/powerpoint/2010/main" val="4142278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2" y="980728"/>
            <a:ext cx="8913813" cy="914400"/>
          </a:xfrm>
        </p:spPr>
        <p:txBody>
          <a:bodyPr/>
          <a:lstStyle/>
          <a:p>
            <a:r>
              <a:rPr lang="es-ES" dirty="0"/>
              <a:t>Análisis de resultados</a:t>
            </a:r>
          </a:p>
        </p:txBody>
      </p:sp>
      <p:graphicFrame>
        <p:nvGraphicFramePr>
          <p:cNvPr id="5" name="Tabla 4"/>
          <p:cNvGraphicFramePr>
            <a:graphicFrameLocks noGrp="1"/>
          </p:cNvGraphicFramePr>
          <p:nvPr>
            <p:extLst>
              <p:ext uri="{D42A27DB-BD31-4B8C-83A1-F6EECF244321}">
                <p14:modId xmlns:p14="http://schemas.microsoft.com/office/powerpoint/2010/main" val="2139096571"/>
              </p:ext>
            </p:extLst>
          </p:nvPr>
        </p:nvGraphicFramePr>
        <p:xfrm>
          <a:off x="107504" y="2001625"/>
          <a:ext cx="4320480" cy="3251200"/>
        </p:xfrm>
        <a:graphic>
          <a:graphicData uri="http://schemas.openxmlformats.org/drawingml/2006/table">
            <a:tbl>
              <a:tblPr firstRow="1" bandRow="1">
                <a:tableStyleId>{2A488322-F2BA-4B5B-9748-0D474271808F}</a:tableStyleId>
              </a:tblPr>
              <a:tblGrid>
                <a:gridCol w="1440160">
                  <a:extLst>
                    <a:ext uri="{9D8B030D-6E8A-4147-A177-3AD203B41FA5}">
                      <a16:colId xmlns:a16="http://schemas.microsoft.com/office/drawing/2014/main" val="20000"/>
                    </a:ext>
                  </a:extLst>
                </a:gridCol>
                <a:gridCol w="2880320">
                  <a:extLst>
                    <a:ext uri="{9D8B030D-6E8A-4147-A177-3AD203B41FA5}">
                      <a16:colId xmlns:a16="http://schemas.microsoft.com/office/drawing/2014/main" val="20001"/>
                    </a:ext>
                  </a:extLst>
                </a:gridCol>
              </a:tblGrid>
              <a:tr h="370840">
                <a:tc gridSpan="2">
                  <a:txBody>
                    <a:bodyPr/>
                    <a:lstStyle/>
                    <a:p>
                      <a:pPr algn="ctr"/>
                      <a:r>
                        <a:rPr lang="es-ES" sz="1500" dirty="0">
                          <a:solidFill>
                            <a:srgbClr val="000000"/>
                          </a:solidFill>
                        </a:rPr>
                        <a:t>Integrantes de la comunidad</a:t>
                      </a:r>
                    </a:p>
                  </a:txBody>
                  <a:tcPr/>
                </a:tc>
                <a:tc hMerge="1">
                  <a:txBody>
                    <a:bodyPr/>
                    <a:lstStyle/>
                    <a:p>
                      <a:endParaRPr lang="es-ES" dirty="0"/>
                    </a:p>
                  </a:txBody>
                  <a:tcPr/>
                </a:tc>
                <a:extLst>
                  <a:ext uri="{0D108BD9-81ED-4DB2-BD59-A6C34878D82A}">
                    <a16:rowId xmlns:a16="http://schemas.microsoft.com/office/drawing/2014/main" val="10000"/>
                  </a:ext>
                </a:extLst>
              </a:tr>
              <a:tr h="538480">
                <a:tc>
                  <a:txBody>
                    <a:bodyPr/>
                    <a:lstStyle/>
                    <a:p>
                      <a:pPr lvl="0"/>
                      <a:r>
                        <a:rPr lang="es-ES" sz="1500" dirty="0">
                          <a:solidFill>
                            <a:srgbClr val="000000"/>
                          </a:solidFill>
                        </a:rPr>
                        <a:t>Cristina Morán</a:t>
                      </a:r>
                    </a:p>
                  </a:txBody>
                  <a:tcPr anchor="ctr"/>
                </a:tc>
                <a:tc>
                  <a:txBody>
                    <a:bodyPr/>
                    <a:lstStyle/>
                    <a:p>
                      <a:r>
                        <a:rPr lang="es-ES" sz="1500" dirty="0">
                          <a:solidFill>
                            <a:srgbClr val="000000"/>
                          </a:solidFill>
                        </a:rPr>
                        <a:t>Integrante del grupo de mujeres de la comunidad</a:t>
                      </a:r>
                    </a:p>
                  </a:txBody>
                  <a:tcPr/>
                </a:tc>
                <a:extLst>
                  <a:ext uri="{0D108BD9-81ED-4DB2-BD59-A6C34878D82A}">
                    <a16:rowId xmlns:a16="http://schemas.microsoft.com/office/drawing/2014/main" val="10001"/>
                  </a:ext>
                </a:extLst>
              </a:tr>
              <a:tr h="731520">
                <a:tc>
                  <a:txBody>
                    <a:bodyPr/>
                    <a:lstStyle/>
                    <a:p>
                      <a:pPr lvl="0"/>
                      <a:r>
                        <a:rPr lang="es-ES" sz="1500" dirty="0" err="1">
                          <a:solidFill>
                            <a:srgbClr val="000000"/>
                          </a:solidFill>
                        </a:rPr>
                        <a:t>MSc</a:t>
                      </a:r>
                      <a:r>
                        <a:rPr lang="es-ES" sz="1500" dirty="0">
                          <a:solidFill>
                            <a:srgbClr val="000000"/>
                          </a:solidFill>
                        </a:rPr>
                        <a:t>.</a:t>
                      </a:r>
                      <a:r>
                        <a:rPr lang="es-ES" sz="1500" baseline="0" dirty="0">
                          <a:solidFill>
                            <a:srgbClr val="000000"/>
                          </a:solidFill>
                        </a:rPr>
                        <a:t> </a:t>
                      </a:r>
                      <a:r>
                        <a:rPr lang="es-ES" sz="1500" dirty="0" err="1">
                          <a:solidFill>
                            <a:srgbClr val="000000"/>
                          </a:solidFill>
                        </a:rPr>
                        <a:t>Apauki</a:t>
                      </a:r>
                      <a:r>
                        <a:rPr lang="es-ES" sz="1500" dirty="0">
                          <a:solidFill>
                            <a:srgbClr val="000000"/>
                          </a:solidFill>
                        </a:rPr>
                        <a:t> Flores</a:t>
                      </a:r>
                    </a:p>
                  </a:txBody>
                  <a:tcPr anchor="ctr"/>
                </a:tc>
                <a:tc>
                  <a:txBody>
                    <a:bodyPr/>
                    <a:lstStyle/>
                    <a:p>
                      <a:r>
                        <a:rPr lang="es-ES" sz="1500" dirty="0">
                          <a:solidFill>
                            <a:srgbClr val="000000"/>
                          </a:solidFill>
                        </a:rPr>
                        <a:t>Representante de la actividad turística en la Comunidad Santa Bárbara</a:t>
                      </a:r>
                    </a:p>
                  </a:txBody>
                  <a:tcPr/>
                </a:tc>
                <a:extLst>
                  <a:ext uri="{0D108BD9-81ED-4DB2-BD59-A6C34878D82A}">
                    <a16:rowId xmlns:a16="http://schemas.microsoft.com/office/drawing/2014/main" val="10002"/>
                  </a:ext>
                </a:extLst>
              </a:tr>
              <a:tr h="731520">
                <a:tc>
                  <a:txBody>
                    <a:bodyPr/>
                    <a:lstStyle/>
                    <a:p>
                      <a:pPr lvl="0"/>
                      <a:r>
                        <a:rPr lang="es-ES" sz="1500" dirty="0">
                          <a:solidFill>
                            <a:srgbClr val="000000"/>
                          </a:solidFill>
                        </a:rPr>
                        <a:t>Alfonso Alta</a:t>
                      </a:r>
                    </a:p>
                  </a:txBody>
                  <a:tcPr anchor="ctr"/>
                </a:tc>
                <a:tc>
                  <a:txBody>
                    <a:bodyPr/>
                    <a:lstStyle/>
                    <a:p>
                      <a:r>
                        <a:rPr lang="es-ES" sz="1500" dirty="0">
                          <a:solidFill>
                            <a:srgbClr val="000000"/>
                          </a:solidFill>
                        </a:rPr>
                        <a:t>Prestador del servicio de alojamiento en la Comunidad Santa Bárbara</a:t>
                      </a:r>
                    </a:p>
                  </a:txBody>
                  <a:tcPr/>
                </a:tc>
                <a:extLst>
                  <a:ext uri="{0D108BD9-81ED-4DB2-BD59-A6C34878D82A}">
                    <a16:rowId xmlns:a16="http://schemas.microsoft.com/office/drawing/2014/main" val="10003"/>
                  </a:ext>
                </a:extLst>
              </a:tr>
              <a:tr h="731520">
                <a:tc>
                  <a:txBody>
                    <a:bodyPr/>
                    <a:lstStyle/>
                    <a:p>
                      <a:pPr lvl="0"/>
                      <a:r>
                        <a:rPr lang="es-ES" sz="1500" dirty="0">
                          <a:solidFill>
                            <a:srgbClr val="000000"/>
                          </a:solidFill>
                        </a:rPr>
                        <a:t>Luz María Alta</a:t>
                      </a:r>
                    </a:p>
                  </a:txBody>
                  <a:tcPr anchor="ctr"/>
                </a:tc>
                <a:tc>
                  <a:txBody>
                    <a:bodyPr/>
                    <a:lstStyle/>
                    <a:p>
                      <a:r>
                        <a:rPr lang="es-ES" sz="1500" dirty="0">
                          <a:solidFill>
                            <a:srgbClr val="000000"/>
                          </a:solidFill>
                        </a:rPr>
                        <a:t>Ex presidenta de la actividad turística en la comunidad Santa Bárbara</a:t>
                      </a:r>
                    </a:p>
                  </a:txBody>
                  <a:tcPr/>
                </a:tc>
                <a:extLst>
                  <a:ext uri="{0D108BD9-81ED-4DB2-BD59-A6C34878D82A}">
                    <a16:rowId xmlns:a16="http://schemas.microsoft.com/office/drawing/2014/main" val="10004"/>
                  </a:ext>
                </a:extLst>
              </a:tr>
            </a:tbl>
          </a:graphicData>
        </a:graphic>
      </p:graphicFrame>
      <p:graphicFrame>
        <p:nvGraphicFramePr>
          <p:cNvPr id="7" name="Tabla 6"/>
          <p:cNvGraphicFramePr>
            <a:graphicFrameLocks noGrp="1"/>
          </p:cNvGraphicFramePr>
          <p:nvPr>
            <p:extLst>
              <p:ext uri="{D42A27DB-BD31-4B8C-83A1-F6EECF244321}">
                <p14:modId xmlns:p14="http://schemas.microsoft.com/office/powerpoint/2010/main" val="4260791634"/>
              </p:ext>
            </p:extLst>
          </p:nvPr>
        </p:nvGraphicFramePr>
        <p:xfrm>
          <a:off x="4499992" y="3890601"/>
          <a:ext cx="4536504" cy="2931160"/>
        </p:xfrm>
        <a:graphic>
          <a:graphicData uri="http://schemas.openxmlformats.org/drawingml/2006/table">
            <a:tbl>
              <a:tblPr firstRow="1" bandRow="1">
                <a:tableStyleId>{EB344D84-9AFB-497E-A393-DC336BA19D2E}</a:tableStyleId>
              </a:tblPr>
              <a:tblGrid>
                <a:gridCol w="1512168">
                  <a:extLst>
                    <a:ext uri="{9D8B030D-6E8A-4147-A177-3AD203B41FA5}">
                      <a16:colId xmlns:a16="http://schemas.microsoft.com/office/drawing/2014/main" val="20000"/>
                    </a:ext>
                  </a:extLst>
                </a:gridCol>
                <a:gridCol w="3024336">
                  <a:extLst>
                    <a:ext uri="{9D8B030D-6E8A-4147-A177-3AD203B41FA5}">
                      <a16:colId xmlns:a16="http://schemas.microsoft.com/office/drawing/2014/main" val="20001"/>
                    </a:ext>
                  </a:extLst>
                </a:gridCol>
              </a:tblGrid>
              <a:tr h="370840">
                <a:tc gridSpan="2">
                  <a:txBody>
                    <a:bodyPr/>
                    <a:lstStyle/>
                    <a:p>
                      <a:pPr algn="ctr"/>
                      <a:r>
                        <a:rPr lang="es-ES" sz="1500" dirty="0">
                          <a:solidFill>
                            <a:srgbClr val="000000"/>
                          </a:solidFill>
                        </a:rPr>
                        <a:t>Expertos en Turismo y Patrimonio</a:t>
                      </a:r>
                    </a:p>
                  </a:txBody>
                  <a:tcPr/>
                </a:tc>
                <a:tc hMerge="1">
                  <a:txBody>
                    <a:bodyPr/>
                    <a:lstStyle/>
                    <a:p>
                      <a:endParaRPr lang="es-ES" dirty="0"/>
                    </a:p>
                  </a:txBody>
                  <a:tcPr/>
                </a:tc>
                <a:extLst>
                  <a:ext uri="{0D108BD9-81ED-4DB2-BD59-A6C34878D82A}">
                    <a16:rowId xmlns:a16="http://schemas.microsoft.com/office/drawing/2014/main" val="10000"/>
                  </a:ext>
                </a:extLst>
              </a:tr>
              <a:tr h="944880">
                <a:tc>
                  <a:txBody>
                    <a:bodyPr/>
                    <a:lstStyle/>
                    <a:p>
                      <a:pPr lvl="0"/>
                      <a:r>
                        <a:rPr lang="es-ES" sz="1500" dirty="0">
                          <a:solidFill>
                            <a:srgbClr val="000000"/>
                          </a:solidFill>
                        </a:rPr>
                        <a:t>Ing. </a:t>
                      </a:r>
                      <a:r>
                        <a:rPr lang="es-ES" sz="1500" dirty="0" err="1">
                          <a:solidFill>
                            <a:srgbClr val="000000"/>
                          </a:solidFill>
                        </a:rPr>
                        <a:t>Cumandá</a:t>
                      </a:r>
                      <a:r>
                        <a:rPr lang="es-ES" sz="1500" dirty="0">
                          <a:solidFill>
                            <a:srgbClr val="000000"/>
                          </a:solidFill>
                        </a:rPr>
                        <a:t> Vallejo</a:t>
                      </a:r>
                    </a:p>
                  </a:txBody>
                  <a:tcPr anchor="ctr"/>
                </a:tc>
                <a:tc>
                  <a:txBody>
                    <a:bodyPr/>
                    <a:lstStyle/>
                    <a:p>
                      <a:r>
                        <a:rPr lang="es-ES" sz="1500" dirty="0">
                          <a:solidFill>
                            <a:srgbClr val="000000"/>
                          </a:solidFill>
                        </a:rPr>
                        <a:t>Encargada del área de turismo comunitario y seguridad alimenticia en el GAD Municipal de Cotacachi</a:t>
                      </a:r>
                    </a:p>
                  </a:txBody>
                  <a:tcPr/>
                </a:tc>
                <a:extLst>
                  <a:ext uri="{0D108BD9-81ED-4DB2-BD59-A6C34878D82A}">
                    <a16:rowId xmlns:a16="http://schemas.microsoft.com/office/drawing/2014/main" val="10001"/>
                  </a:ext>
                </a:extLst>
              </a:tr>
              <a:tr h="944880">
                <a:tc>
                  <a:txBody>
                    <a:bodyPr/>
                    <a:lstStyle/>
                    <a:p>
                      <a:pPr lvl="0"/>
                      <a:r>
                        <a:rPr lang="es-ES" sz="1500" dirty="0" err="1">
                          <a:solidFill>
                            <a:srgbClr val="000000"/>
                          </a:solidFill>
                        </a:rPr>
                        <a:t>MSc</a:t>
                      </a:r>
                      <a:r>
                        <a:rPr lang="es-ES" sz="1500" dirty="0">
                          <a:solidFill>
                            <a:srgbClr val="000000"/>
                          </a:solidFill>
                        </a:rPr>
                        <a:t>.</a:t>
                      </a:r>
                      <a:r>
                        <a:rPr lang="es-ES" sz="1500" baseline="0" dirty="0">
                          <a:solidFill>
                            <a:srgbClr val="000000"/>
                          </a:solidFill>
                        </a:rPr>
                        <a:t> </a:t>
                      </a:r>
                      <a:r>
                        <a:rPr lang="es-ES" sz="1500" dirty="0">
                          <a:solidFill>
                            <a:srgbClr val="000000"/>
                          </a:solidFill>
                        </a:rPr>
                        <a:t>Fernando </a:t>
                      </a:r>
                      <a:r>
                        <a:rPr lang="es-ES" sz="1500" dirty="0" err="1">
                          <a:solidFill>
                            <a:srgbClr val="000000"/>
                          </a:solidFill>
                        </a:rPr>
                        <a:t>Chontasi</a:t>
                      </a:r>
                      <a:endParaRPr lang="es-ES" sz="1500" dirty="0">
                        <a:solidFill>
                          <a:srgbClr val="000000"/>
                        </a:solidFill>
                      </a:endParaRPr>
                    </a:p>
                  </a:txBody>
                  <a:tcPr anchor="ctr"/>
                </a:tc>
                <a:tc>
                  <a:txBody>
                    <a:bodyPr/>
                    <a:lstStyle/>
                    <a:p>
                      <a:r>
                        <a:rPr lang="es-ES" sz="1500" dirty="0">
                          <a:solidFill>
                            <a:srgbClr val="000000"/>
                          </a:solidFill>
                        </a:rPr>
                        <a:t>Especialista en turismo comunitario, docente investigador en la Universidad Central del Ecuador.</a:t>
                      </a:r>
                    </a:p>
                  </a:txBody>
                  <a:tcPr/>
                </a:tc>
                <a:extLst>
                  <a:ext uri="{0D108BD9-81ED-4DB2-BD59-A6C34878D82A}">
                    <a16:rowId xmlns:a16="http://schemas.microsoft.com/office/drawing/2014/main" val="10002"/>
                  </a:ext>
                </a:extLst>
              </a:tr>
              <a:tr h="538480">
                <a:tc>
                  <a:txBody>
                    <a:bodyPr/>
                    <a:lstStyle/>
                    <a:p>
                      <a:pPr lvl="0"/>
                      <a:r>
                        <a:rPr lang="es-ES" sz="1500" dirty="0">
                          <a:solidFill>
                            <a:srgbClr val="000000"/>
                          </a:solidFill>
                        </a:rPr>
                        <a:t>Lic. Eduardo López</a:t>
                      </a:r>
                    </a:p>
                  </a:txBody>
                  <a:tcPr anchor="ctr"/>
                </a:tc>
                <a:tc>
                  <a:txBody>
                    <a:bodyPr/>
                    <a:lstStyle/>
                    <a:p>
                      <a:r>
                        <a:rPr lang="es-ES" sz="1500" dirty="0">
                          <a:solidFill>
                            <a:srgbClr val="000000"/>
                          </a:solidFill>
                        </a:rPr>
                        <a:t>Guía nacional, especialista en turismo y patrimonio cultural</a:t>
                      </a:r>
                    </a:p>
                  </a:txBody>
                  <a:tcPr/>
                </a:tc>
                <a:extLst>
                  <a:ext uri="{0D108BD9-81ED-4DB2-BD59-A6C34878D82A}">
                    <a16:rowId xmlns:a16="http://schemas.microsoft.com/office/drawing/2014/main" val="10003"/>
                  </a:ext>
                </a:extLst>
              </a:tr>
            </a:tbl>
          </a:graphicData>
        </a:graphic>
      </p:graphicFrame>
      <p:pic>
        <p:nvPicPr>
          <p:cNvPr id="8" name="Imagen 7" descr="entrevista-onlin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6176" y="2204864"/>
            <a:ext cx="1260152" cy="1260152"/>
          </a:xfrm>
          <a:prstGeom prst="rect">
            <a:avLst/>
          </a:prstGeom>
        </p:spPr>
      </p:pic>
      <p:pic>
        <p:nvPicPr>
          <p:cNvPr id="10" name="Imagen 9" descr="entrevist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664" y="5238033"/>
            <a:ext cx="1260000" cy="1260000"/>
          </a:xfrm>
          <a:prstGeom prst="rect">
            <a:avLst/>
          </a:prstGeom>
        </p:spPr>
      </p:pic>
    </p:spTree>
    <p:extLst>
      <p:ext uri="{BB962C8B-B14F-4D97-AF65-F5344CB8AC3E}">
        <p14:creationId xmlns:p14="http://schemas.microsoft.com/office/powerpoint/2010/main" val="9112021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p:txBody>
          <a:bodyPr>
            <a:normAutofit/>
          </a:bodyPr>
          <a:lstStyle/>
          <a:p>
            <a:r>
              <a:rPr lang="es-ES" sz="4800" dirty="0"/>
              <a:t>CAPÍTULO III</a:t>
            </a:r>
          </a:p>
        </p:txBody>
      </p:sp>
      <p:sp>
        <p:nvSpPr>
          <p:cNvPr id="5" name="Subtítulo 4"/>
          <p:cNvSpPr>
            <a:spLocks noGrp="1"/>
          </p:cNvSpPr>
          <p:nvPr>
            <p:ph type="subTitle" idx="1"/>
          </p:nvPr>
        </p:nvSpPr>
        <p:spPr/>
        <p:txBody>
          <a:bodyPr>
            <a:normAutofit/>
          </a:bodyPr>
          <a:lstStyle/>
          <a:p>
            <a:r>
              <a:rPr lang="es-ES" sz="2400" dirty="0"/>
              <a:t>PLAN DE ACCIÓN</a:t>
            </a:r>
          </a:p>
        </p:txBody>
      </p:sp>
    </p:spTree>
    <p:extLst>
      <p:ext uri="{BB962C8B-B14F-4D97-AF65-F5344CB8AC3E}">
        <p14:creationId xmlns:p14="http://schemas.microsoft.com/office/powerpoint/2010/main" val="9073648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 y="764704"/>
            <a:ext cx="8913813" cy="914400"/>
          </a:xfrm>
        </p:spPr>
        <p:txBody>
          <a:bodyPr/>
          <a:lstStyle/>
          <a:p>
            <a:r>
              <a:rPr lang="es-ES" dirty="0"/>
              <a:t>Valoración del patrimonio</a:t>
            </a:r>
          </a:p>
        </p:txBody>
      </p:sp>
      <p:graphicFrame>
        <p:nvGraphicFramePr>
          <p:cNvPr id="5" name="Tabla 4"/>
          <p:cNvGraphicFramePr>
            <a:graphicFrameLocks noGrp="1"/>
          </p:cNvGraphicFramePr>
          <p:nvPr>
            <p:extLst>
              <p:ext uri="{D42A27DB-BD31-4B8C-83A1-F6EECF244321}">
                <p14:modId xmlns:p14="http://schemas.microsoft.com/office/powerpoint/2010/main" val="1886258704"/>
              </p:ext>
            </p:extLst>
          </p:nvPr>
        </p:nvGraphicFramePr>
        <p:xfrm>
          <a:off x="467544" y="1844824"/>
          <a:ext cx="4067944" cy="4790440"/>
        </p:xfrm>
        <a:graphic>
          <a:graphicData uri="http://schemas.openxmlformats.org/drawingml/2006/table">
            <a:tbl>
              <a:tblPr firstRow="1" bandRow="1">
                <a:tableStyleId>{EB344D84-9AFB-497E-A393-DC336BA19D2E}</a:tableStyleId>
              </a:tblPr>
              <a:tblGrid>
                <a:gridCol w="1403648">
                  <a:extLst>
                    <a:ext uri="{9D8B030D-6E8A-4147-A177-3AD203B41FA5}">
                      <a16:colId xmlns:a16="http://schemas.microsoft.com/office/drawing/2014/main" val="20000"/>
                    </a:ext>
                  </a:extLst>
                </a:gridCol>
                <a:gridCol w="2664296">
                  <a:extLst>
                    <a:ext uri="{9D8B030D-6E8A-4147-A177-3AD203B41FA5}">
                      <a16:colId xmlns:a16="http://schemas.microsoft.com/office/drawing/2014/main" val="20001"/>
                    </a:ext>
                  </a:extLst>
                </a:gridCol>
              </a:tblGrid>
              <a:tr h="370840">
                <a:tc>
                  <a:txBody>
                    <a:bodyPr/>
                    <a:lstStyle/>
                    <a:p>
                      <a:pPr algn="ctr">
                        <a:lnSpc>
                          <a:spcPct val="50000"/>
                        </a:lnSpc>
                      </a:pPr>
                      <a:r>
                        <a:rPr lang="es-ES" sz="1100" dirty="0">
                          <a:solidFill>
                            <a:srgbClr val="000000"/>
                          </a:solidFill>
                        </a:rPr>
                        <a:t>Descripción</a:t>
                      </a:r>
                    </a:p>
                  </a:txBody>
                  <a:tcPr anchor="ctr"/>
                </a:tc>
                <a:tc>
                  <a:txBody>
                    <a:bodyPr/>
                    <a:lstStyle/>
                    <a:p>
                      <a:pPr algn="ctr">
                        <a:lnSpc>
                          <a:spcPct val="50000"/>
                        </a:lnSpc>
                      </a:pPr>
                      <a:r>
                        <a:rPr lang="es-ES" sz="1100" dirty="0">
                          <a:solidFill>
                            <a:srgbClr val="000000"/>
                          </a:solidFill>
                        </a:rPr>
                        <a:t>Elemento patrimonial</a:t>
                      </a:r>
                    </a:p>
                  </a:txBody>
                  <a:tcPr anchor="ctr"/>
                </a:tc>
                <a:extLst>
                  <a:ext uri="{0D108BD9-81ED-4DB2-BD59-A6C34878D82A}">
                    <a16:rowId xmlns:a16="http://schemas.microsoft.com/office/drawing/2014/main" val="10000"/>
                  </a:ext>
                </a:extLst>
              </a:tr>
              <a:tr h="594360">
                <a:tc>
                  <a:txBody>
                    <a:bodyPr/>
                    <a:lstStyle/>
                    <a:p>
                      <a:pPr algn="ctr"/>
                      <a:r>
                        <a:rPr lang="es-ES" sz="1100" dirty="0">
                          <a:solidFill>
                            <a:srgbClr val="000000"/>
                          </a:solidFill>
                        </a:rPr>
                        <a:t>Técnicas artesanales tradicionales</a:t>
                      </a:r>
                    </a:p>
                  </a:txBody>
                  <a:tcPr anchor="ctr"/>
                </a:tc>
                <a:tc>
                  <a:txBody>
                    <a:bodyPr/>
                    <a:lstStyle/>
                    <a:p>
                      <a:pPr marL="285750" indent="-285750">
                        <a:buFontTx/>
                        <a:buChar char="-"/>
                      </a:pPr>
                      <a:r>
                        <a:rPr lang="es-ES" sz="1100" dirty="0">
                          <a:solidFill>
                            <a:srgbClr val="000000"/>
                          </a:solidFill>
                        </a:rPr>
                        <a:t>Taller</a:t>
                      </a:r>
                      <a:r>
                        <a:rPr lang="es-ES" sz="1100" baseline="0" dirty="0">
                          <a:solidFill>
                            <a:srgbClr val="000000"/>
                          </a:solidFill>
                        </a:rPr>
                        <a:t> de alpargatas de cabuya</a:t>
                      </a:r>
                    </a:p>
                    <a:p>
                      <a:pPr marL="285750" indent="-285750">
                        <a:buFontTx/>
                        <a:buChar char="-"/>
                      </a:pPr>
                      <a:r>
                        <a:rPr lang="es-ES" sz="1100" baseline="0" dirty="0">
                          <a:solidFill>
                            <a:srgbClr val="000000"/>
                          </a:solidFill>
                        </a:rPr>
                        <a:t>Bordados a mano</a:t>
                      </a:r>
                    </a:p>
                    <a:p>
                      <a:pPr marL="285750" indent="-285750">
                        <a:buFontTx/>
                        <a:buChar char="-"/>
                      </a:pPr>
                      <a:r>
                        <a:rPr lang="es-ES" sz="1100" baseline="0" dirty="0">
                          <a:solidFill>
                            <a:srgbClr val="000000"/>
                          </a:solidFill>
                        </a:rPr>
                        <a:t>Taller artesanal de fajas</a:t>
                      </a:r>
                      <a:endParaRPr lang="es-ES" sz="1100" dirty="0">
                        <a:solidFill>
                          <a:srgbClr val="000000"/>
                        </a:solidFill>
                      </a:endParaRPr>
                    </a:p>
                  </a:txBody>
                  <a:tcPr/>
                </a:tc>
                <a:extLst>
                  <a:ext uri="{0D108BD9-81ED-4DB2-BD59-A6C34878D82A}">
                    <a16:rowId xmlns:a16="http://schemas.microsoft.com/office/drawing/2014/main" val="10001"/>
                  </a:ext>
                </a:extLst>
              </a:tr>
              <a:tr h="594360">
                <a:tc>
                  <a:txBody>
                    <a:bodyPr/>
                    <a:lstStyle/>
                    <a:p>
                      <a:pPr algn="ctr"/>
                      <a:r>
                        <a:rPr lang="es-ES" sz="1100" dirty="0">
                          <a:solidFill>
                            <a:srgbClr val="000000"/>
                          </a:solidFill>
                        </a:rPr>
                        <a:t>Artes</a:t>
                      </a:r>
                      <a:r>
                        <a:rPr lang="es-ES" sz="1100" baseline="0" dirty="0">
                          <a:solidFill>
                            <a:srgbClr val="000000"/>
                          </a:solidFill>
                        </a:rPr>
                        <a:t> del espectáculo</a:t>
                      </a:r>
                      <a:endParaRPr lang="es-ES" sz="1100" dirty="0">
                        <a:solidFill>
                          <a:srgbClr val="000000"/>
                        </a:solidFill>
                      </a:endParaRPr>
                    </a:p>
                  </a:txBody>
                  <a:tcPr anchor="ctr"/>
                </a:tc>
                <a:tc>
                  <a:txBody>
                    <a:bodyPr/>
                    <a:lstStyle/>
                    <a:p>
                      <a:pPr marL="285750" indent="-285750">
                        <a:buFontTx/>
                        <a:buChar char="-"/>
                      </a:pPr>
                      <a:r>
                        <a:rPr lang="es-ES" sz="1100" dirty="0">
                          <a:solidFill>
                            <a:srgbClr val="000000"/>
                          </a:solidFill>
                        </a:rPr>
                        <a:t>Taller</a:t>
                      </a:r>
                      <a:r>
                        <a:rPr lang="es-ES" sz="1100" baseline="0" dirty="0">
                          <a:solidFill>
                            <a:srgbClr val="000000"/>
                          </a:solidFill>
                        </a:rPr>
                        <a:t> de música tradicional</a:t>
                      </a:r>
                    </a:p>
                    <a:p>
                      <a:pPr marL="285750" indent="-285750">
                        <a:buFontTx/>
                        <a:buChar char="-"/>
                      </a:pPr>
                      <a:r>
                        <a:rPr lang="es-ES" sz="1100" baseline="0" dirty="0">
                          <a:solidFill>
                            <a:srgbClr val="000000"/>
                          </a:solidFill>
                        </a:rPr>
                        <a:t>Grupo de danza</a:t>
                      </a:r>
                    </a:p>
                    <a:p>
                      <a:pPr marL="285750" indent="-285750">
                        <a:buFontTx/>
                        <a:buChar char="-"/>
                      </a:pPr>
                      <a:r>
                        <a:rPr lang="es-ES" sz="1100" baseline="0" dirty="0">
                          <a:solidFill>
                            <a:srgbClr val="000000"/>
                          </a:solidFill>
                        </a:rPr>
                        <a:t>Feria comunitaria</a:t>
                      </a:r>
                      <a:endParaRPr lang="es-ES" sz="1100" dirty="0">
                        <a:solidFill>
                          <a:srgbClr val="000000"/>
                        </a:solidFill>
                      </a:endParaRPr>
                    </a:p>
                  </a:txBody>
                  <a:tcPr/>
                </a:tc>
                <a:extLst>
                  <a:ext uri="{0D108BD9-81ED-4DB2-BD59-A6C34878D82A}">
                    <a16:rowId xmlns:a16="http://schemas.microsoft.com/office/drawing/2014/main" val="10002"/>
                  </a:ext>
                </a:extLst>
              </a:tr>
              <a:tr h="594360">
                <a:tc>
                  <a:txBody>
                    <a:bodyPr/>
                    <a:lstStyle/>
                    <a:p>
                      <a:pPr algn="ctr"/>
                      <a:r>
                        <a:rPr lang="es-ES" sz="1100" dirty="0">
                          <a:solidFill>
                            <a:srgbClr val="000000"/>
                          </a:solidFill>
                        </a:rPr>
                        <a:t>Actos festivos</a:t>
                      </a:r>
                    </a:p>
                  </a:txBody>
                  <a:tcPr anchor="ctr"/>
                </a:tc>
                <a:tc>
                  <a:txBody>
                    <a:bodyPr/>
                    <a:lstStyle/>
                    <a:p>
                      <a:pPr marL="285750" indent="-285750">
                        <a:buFontTx/>
                        <a:buChar char="-"/>
                      </a:pPr>
                      <a:r>
                        <a:rPr lang="es-ES" sz="1100" baseline="0" dirty="0" err="1">
                          <a:solidFill>
                            <a:srgbClr val="000000"/>
                          </a:solidFill>
                        </a:rPr>
                        <a:t>Sawary</a:t>
                      </a:r>
                      <a:r>
                        <a:rPr lang="es-ES" sz="1100" baseline="0" dirty="0">
                          <a:solidFill>
                            <a:srgbClr val="000000"/>
                          </a:solidFill>
                        </a:rPr>
                        <a:t> Raymi</a:t>
                      </a:r>
                    </a:p>
                    <a:p>
                      <a:pPr marL="285750" indent="-285750">
                        <a:buFontTx/>
                        <a:buChar char="-"/>
                      </a:pPr>
                      <a:r>
                        <a:rPr lang="es-ES" sz="1100" baseline="0" dirty="0">
                          <a:solidFill>
                            <a:srgbClr val="000000"/>
                          </a:solidFill>
                        </a:rPr>
                        <a:t>Inti Raymi</a:t>
                      </a:r>
                    </a:p>
                    <a:p>
                      <a:pPr marL="285750" indent="-285750">
                        <a:buFontTx/>
                        <a:buChar char="-"/>
                      </a:pPr>
                      <a:r>
                        <a:rPr lang="es-ES" sz="1100" baseline="0" dirty="0">
                          <a:solidFill>
                            <a:srgbClr val="000000"/>
                          </a:solidFill>
                        </a:rPr>
                        <a:t>Semana Santa</a:t>
                      </a:r>
                      <a:endParaRPr lang="es-ES" sz="1100" dirty="0">
                        <a:solidFill>
                          <a:srgbClr val="000000"/>
                        </a:solidFill>
                      </a:endParaRPr>
                    </a:p>
                  </a:txBody>
                  <a:tcPr/>
                </a:tc>
                <a:extLst>
                  <a:ext uri="{0D108BD9-81ED-4DB2-BD59-A6C34878D82A}">
                    <a16:rowId xmlns:a16="http://schemas.microsoft.com/office/drawing/2014/main" val="10003"/>
                  </a:ext>
                </a:extLst>
              </a:tr>
              <a:tr h="594360">
                <a:tc>
                  <a:txBody>
                    <a:bodyPr/>
                    <a:lstStyle/>
                    <a:p>
                      <a:pPr algn="ctr"/>
                      <a:r>
                        <a:rPr lang="es-ES" sz="1100" dirty="0">
                          <a:solidFill>
                            <a:srgbClr val="000000"/>
                          </a:solidFill>
                        </a:rPr>
                        <a:t>Recursos</a:t>
                      </a:r>
                      <a:r>
                        <a:rPr lang="es-ES" sz="1100" baseline="0" dirty="0">
                          <a:solidFill>
                            <a:srgbClr val="000000"/>
                          </a:solidFill>
                        </a:rPr>
                        <a:t> naturales</a:t>
                      </a:r>
                      <a:endParaRPr lang="es-ES" sz="1100" dirty="0">
                        <a:solidFill>
                          <a:srgbClr val="000000"/>
                        </a:solidFill>
                      </a:endParaRPr>
                    </a:p>
                  </a:txBody>
                  <a:tcPr anchor="ctr"/>
                </a:tc>
                <a:tc>
                  <a:txBody>
                    <a:bodyPr/>
                    <a:lstStyle/>
                    <a:p>
                      <a:pPr marL="285750" indent="-285750">
                        <a:buFontTx/>
                        <a:buChar char="-"/>
                      </a:pPr>
                      <a:r>
                        <a:rPr lang="es-ES" sz="1100" dirty="0">
                          <a:solidFill>
                            <a:srgbClr val="000000"/>
                          </a:solidFill>
                        </a:rPr>
                        <a:t>Vertiente </a:t>
                      </a:r>
                      <a:r>
                        <a:rPr lang="es-ES" sz="1100" dirty="0" err="1">
                          <a:solidFill>
                            <a:srgbClr val="000000"/>
                          </a:solidFill>
                        </a:rPr>
                        <a:t>Washtarapack</a:t>
                      </a:r>
                      <a:endParaRPr lang="es-ES" sz="1100" dirty="0">
                        <a:solidFill>
                          <a:srgbClr val="000000"/>
                        </a:solidFill>
                      </a:endParaRPr>
                    </a:p>
                    <a:p>
                      <a:pPr marL="285750" indent="-285750">
                        <a:buFontTx/>
                        <a:buChar char="-"/>
                      </a:pPr>
                      <a:r>
                        <a:rPr lang="es-ES" sz="1100" dirty="0">
                          <a:solidFill>
                            <a:srgbClr val="000000"/>
                          </a:solidFill>
                        </a:rPr>
                        <a:t>Río Yanayacu</a:t>
                      </a:r>
                    </a:p>
                    <a:p>
                      <a:pPr marL="285750" indent="-285750">
                        <a:buFontTx/>
                        <a:buChar char="-"/>
                      </a:pPr>
                      <a:r>
                        <a:rPr lang="es-ES" sz="1100" dirty="0">
                          <a:solidFill>
                            <a:srgbClr val="000000"/>
                          </a:solidFill>
                        </a:rPr>
                        <a:t>Volcán Cotacachi</a:t>
                      </a:r>
                    </a:p>
                  </a:txBody>
                  <a:tcPr/>
                </a:tc>
                <a:extLst>
                  <a:ext uri="{0D108BD9-81ED-4DB2-BD59-A6C34878D82A}">
                    <a16:rowId xmlns:a16="http://schemas.microsoft.com/office/drawing/2014/main" val="10004"/>
                  </a:ext>
                </a:extLst>
              </a:tr>
              <a:tr h="426720">
                <a:tc>
                  <a:txBody>
                    <a:bodyPr/>
                    <a:lstStyle/>
                    <a:p>
                      <a:pPr algn="ctr"/>
                      <a:r>
                        <a:rPr lang="es-ES" sz="1100" dirty="0">
                          <a:solidFill>
                            <a:srgbClr val="000000"/>
                          </a:solidFill>
                        </a:rPr>
                        <a:t>Expresiones orales</a:t>
                      </a:r>
                    </a:p>
                  </a:txBody>
                  <a:tcPr anchor="ctr"/>
                </a:tc>
                <a:tc>
                  <a:txBody>
                    <a:bodyPr/>
                    <a:lstStyle/>
                    <a:p>
                      <a:pPr marL="285750" indent="-285750">
                        <a:buFontTx/>
                        <a:buChar char="-"/>
                      </a:pPr>
                      <a:r>
                        <a:rPr lang="es-ES" sz="1100" dirty="0">
                          <a:solidFill>
                            <a:srgbClr val="000000"/>
                          </a:solidFill>
                        </a:rPr>
                        <a:t>Lengua kichwa</a:t>
                      </a:r>
                    </a:p>
                    <a:p>
                      <a:pPr marL="285750" indent="-285750">
                        <a:buFontTx/>
                        <a:buChar char="-"/>
                      </a:pPr>
                      <a:r>
                        <a:rPr lang="es-ES" sz="1100" dirty="0">
                          <a:solidFill>
                            <a:srgbClr val="000000"/>
                          </a:solidFill>
                        </a:rPr>
                        <a:t>Mitos</a:t>
                      </a:r>
                      <a:r>
                        <a:rPr lang="es-ES" sz="1100" baseline="0" dirty="0">
                          <a:solidFill>
                            <a:srgbClr val="000000"/>
                          </a:solidFill>
                        </a:rPr>
                        <a:t> y leyendas</a:t>
                      </a:r>
                      <a:endParaRPr lang="es-ES" sz="1100" dirty="0">
                        <a:solidFill>
                          <a:srgbClr val="000000"/>
                        </a:solidFill>
                      </a:endParaRPr>
                    </a:p>
                  </a:txBody>
                  <a:tcPr/>
                </a:tc>
                <a:extLst>
                  <a:ext uri="{0D108BD9-81ED-4DB2-BD59-A6C34878D82A}">
                    <a16:rowId xmlns:a16="http://schemas.microsoft.com/office/drawing/2014/main" val="10005"/>
                  </a:ext>
                </a:extLst>
              </a:tr>
              <a:tr h="426720">
                <a:tc>
                  <a:txBody>
                    <a:bodyPr/>
                    <a:lstStyle/>
                    <a:p>
                      <a:pPr algn="ctr"/>
                      <a:r>
                        <a:rPr lang="es-ES" sz="1100" dirty="0">
                          <a:solidFill>
                            <a:srgbClr val="000000"/>
                          </a:solidFill>
                        </a:rPr>
                        <a:t>Conocimientos de la naturaleza</a:t>
                      </a:r>
                    </a:p>
                  </a:txBody>
                  <a:tcPr anchor="ctr"/>
                </a:tc>
                <a:tc>
                  <a:txBody>
                    <a:bodyPr/>
                    <a:lstStyle/>
                    <a:p>
                      <a:pPr marL="285750" indent="-285750">
                        <a:buFontTx/>
                        <a:buChar char="-"/>
                      </a:pPr>
                      <a:r>
                        <a:rPr lang="es-ES" sz="1100" baseline="0" dirty="0" err="1">
                          <a:solidFill>
                            <a:srgbClr val="000000"/>
                          </a:solidFill>
                        </a:rPr>
                        <a:t>Kawsay</a:t>
                      </a:r>
                      <a:r>
                        <a:rPr lang="es-ES" sz="1100" baseline="0" dirty="0">
                          <a:solidFill>
                            <a:srgbClr val="000000"/>
                          </a:solidFill>
                        </a:rPr>
                        <a:t> </a:t>
                      </a:r>
                      <a:r>
                        <a:rPr lang="es-ES" sz="1100" baseline="0" dirty="0" err="1">
                          <a:solidFill>
                            <a:srgbClr val="000000"/>
                          </a:solidFill>
                        </a:rPr>
                        <a:t>Wasi</a:t>
                      </a:r>
                      <a:endParaRPr lang="es-ES" sz="1100" baseline="0" dirty="0">
                        <a:solidFill>
                          <a:srgbClr val="000000"/>
                        </a:solidFill>
                      </a:endParaRPr>
                    </a:p>
                    <a:p>
                      <a:pPr marL="285750" indent="-285750">
                        <a:buFontTx/>
                        <a:buChar char="-"/>
                      </a:pPr>
                      <a:r>
                        <a:rPr lang="es-ES" sz="1100" baseline="0" dirty="0">
                          <a:solidFill>
                            <a:srgbClr val="000000"/>
                          </a:solidFill>
                        </a:rPr>
                        <a:t>Parto tradicional</a:t>
                      </a:r>
                    </a:p>
                  </a:txBody>
                  <a:tcPr/>
                </a:tc>
                <a:extLst>
                  <a:ext uri="{0D108BD9-81ED-4DB2-BD59-A6C34878D82A}">
                    <a16:rowId xmlns:a16="http://schemas.microsoft.com/office/drawing/2014/main" val="10006"/>
                  </a:ext>
                </a:extLst>
              </a:tr>
              <a:tr h="426720">
                <a:tc>
                  <a:txBody>
                    <a:bodyPr/>
                    <a:lstStyle/>
                    <a:p>
                      <a:pPr algn="ctr"/>
                      <a:r>
                        <a:rPr lang="es-ES" sz="1100" dirty="0">
                          <a:solidFill>
                            <a:srgbClr val="000000"/>
                          </a:solidFill>
                        </a:rPr>
                        <a:t>Tradiciones</a:t>
                      </a:r>
                    </a:p>
                  </a:txBody>
                  <a:tcPr anchor="ctr"/>
                </a:tc>
                <a:tc>
                  <a:txBody>
                    <a:bodyPr/>
                    <a:lstStyle/>
                    <a:p>
                      <a:pPr marL="285750" indent="-285750">
                        <a:buFontTx/>
                        <a:buChar char="-"/>
                      </a:pPr>
                      <a:r>
                        <a:rPr lang="es-ES" sz="1100" dirty="0">
                          <a:solidFill>
                            <a:srgbClr val="000000"/>
                          </a:solidFill>
                        </a:rPr>
                        <a:t>Vestimenta</a:t>
                      </a:r>
                    </a:p>
                    <a:p>
                      <a:pPr marL="285750" indent="-285750">
                        <a:buFontTx/>
                        <a:buChar char="-"/>
                      </a:pPr>
                      <a:r>
                        <a:rPr lang="es-ES" sz="1100" dirty="0">
                          <a:solidFill>
                            <a:srgbClr val="000000"/>
                          </a:solidFill>
                        </a:rPr>
                        <a:t>Juegos</a:t>
                      </a:r>
                    </a:p>
                  </a:txBody>
                  <a:tcPr/>
                </a:tc>
                <a:extLst>
                  <a:ext uri="{0D108BD9-81ED-4DB2-BD59-A6C34878D82A}">
                    <a16:rowId xmlns:a16="http://schemas.microsoft.com/office/drawing/2014/main" val="10007"/>
                  </a:ext>
                </a:extLst>
              </a:tr>
              <a:tr h="762000">
                <a:tc>
                  <a:txBody>
                    <a:bodyPr/>
                    <a:lstStyle/>
                    <a:p>
                      <a:pPr algn="ctr"/>
                      <a:r>
                        <a:rPr lang="es-ES" sz="1100" dirty="0">
                          <a:solidFill>
                            <a:srgbClr val="000000"/>
                          </a:solidFill>
                        </a:rPr>
                        <a:t>Gastronomía</a:t>
                      </a:r>
                    </a:p>
                  </a:txBody>
                  <a:tcPr anchor="ctr"/>
                </a:tc>
                <a:tc>
                  <a:txBody>
                    <a:bodyPr/>
                    <a:lstStyle/>
                    <a:p>
                      <a:pPr marL="285750" indent="-285750">
                        <a:buFontTx/>
                        <a:buChar char="-"/>
                      </a:pPr>
                      <a:r>
                        <a:rPr lang="es-ES" sz="1100" dirty="0" err="1">
                          <a:solidFill>
                            <a:srgbClr val="000000"/>
                          </a:solidFill>
                        </a:rPr>
                        <a:t>Uchu</a:t>
                      </a:r>
                      <a:r>
                        <a:rPr lang="es-ES" sz="1100" dirty="0">
                          <a:solidFill>
                            <a:srgbClr val="000000"/>
                          </a:solidFill>
                        </a:rPr>
                        <a:t> api</a:t>
                      </a:r>
                    </a:p>
                    <a:p>
                      <a:pPr marL="285750" indent="-285750">
                        <a:buFontTx/>
                        <a:buChar char="-"/>
                      </a:pPr>
                      <a:r>
                        <a:rPr lang="es-ES" sz="1100" dirty="0">
                          <a:solidFill>
                            <a:srgbClr val="000000"/>
                          </a:solidFill>
                        </a:rPr>
                        <a:t>Champús</a:t>
                      </a:r>
                    </a:p>
                    <a:p>
                      <a:pPr marL="285750" indent="-285750">
                        <a:buFontTx/>
                        <a:buChar char="-"/>
                      </a:pPr>
                      <a:r>
                        <a:rPr lang="es-ES" sz="1100" dirty="0">
                          <a:solidFill>
                            <a:srgbClr val="000000"/>
                          </a:solidFill>
                        </a:rPr>
                        <a:t>Cuy asado</a:t>
                      </a:r>
                    </a:p>
                    <a:p>
                      <a:pPr marL="285750" indent="-285750">
                        <a:buFontTx/>
                        <a:buChar char="-"/>
                      </a:pPr>
                      <a:r>
                        <a:rPr lang="es-ES" sz="1100" dirty="0">
                          <a:solidFill>
                            <a:srgbClr val="000000"/>
                          </a:solidFill>
                        </a:rPr>
                        <a:t>Chicha</a:t>
                      </a:r>
                      <a:r>
                        <a:rPr lang="es-ES" sz="1100" baseline="0" dirty="0">
                          <a:solidFill>
                            <a:srgbClr val="000000"/>
                          </a:solidFill>
                        </a:rPr>
                        <a:t> de Jora</a:t>
                      </a:r>
                      <a:endParaRPr lang="es-ES" sz="1100" dirty="0">
                        <a:solidFill>
                          <a:srgbClr val="000000"/>
                        </a:solidFill>
                      </a:endParaRPr>
                    </a:p>
                  </a:txBody>
                  <a:tcPr/>
                </a:tc>
                <a:extLst>
                  <a:ext uri="{0D108BD9-81ED-4DB2-BD59-A6C34878D82A}">
                    <a16:rowId xmlns:a16="http://schemas.microsoft.com/office/drawing/2014/main" val="10008"/>
                  </a:ext>
                </a:extLst>
              </a:tr>
            </a:tbl>
          </a:graphicData>
        </a:graphic>
      </p:graphicFrame>
      <p:grpSp>
        <p:nvGrpSpPr>
          <p:cNvPr id="41" name="Agrupar 40"/>
          <p:cNvGrpSpPr/>
          <p:nvPr/>
        </p:nvGrpSpPr>
        <p:grpSpPr>
          <a:xfrm>
            <a:off x="5280513" y="2043427"/>
            <a:ext cx="2963897" cy="4104456"/>
            <a:chOff x="5352519" y="1844824"/>
            <a:chExt cx="3068964" cy="4464496"/>
          </a:xfrm>
        </p:grpSpPr>
        <p:sp>
          <p:nvSpPr>
            <p:cNvPr id="7" name="Rectángulo redondeado 6"/>
            <p:cNvSpPr/>
            <p:nvPr/>
          </p:nvSpPr>
          <p:spPr>
            <a:xfrm>
              <a:off x="6948264" y="2348880"/>
              <a:ext cx="1368152" cy="432048"/>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s-ES" sz="1600" b="1" dirty="0"/>
                <a:t>De uso</a:t>
              </a:r>
            </a:p>
          </p:txBody>
        </p:sp>
        <p:sp>
          <p:nvSpPr>
            <p:cNvPr id="8" name="Rectángulo redondeado 7"/>
            <p:cNvSpPr/>
            <p:nvPr/>
          </p:nvSpPr>
          <p:spPr>
            <a:xfrm>
              <a:off x="5379424" y="3078252"/>
              <a:ext cx="1368152" cy="432048"/>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s-ES" sz="1600" b="1" dirty="0"/>
                <a:t>Simbólico</a:t>
              </a:r>
            </a:p>
          </p:txBody>
        </p:sp>
        <p:sp>
          <p:nvSpPr>
            <p:cNvPr id="9" name="Rectángulo redondeado 8"/>
            <p:cNvSpPr/>
            <p:nvPr/>
          </p:nvSpPr>
          <p:spPr>
            <a:xfrm>
              <a:off x="7053331" y="3717032"/>
              <a:ext cx="1368152" cy="432048"/>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s-ES" sz="1600" b="1" dirty="0"/>
                <a:t>Formal</a:t>
              </a:r>
            </a:p>
          </p:txBody>
        </p:sp>
        <p:sp>
          <p:nvSpPr>
            <p:cNvPr id="10" name="Rectángulo redondeado 9"/>
            <p:cNvSpPr/>
            <p:nvPr/>
          </p:nvSpPr>
          <p:spPr>
            <a:xfrm>
              <a:off x="5492829" y="4509120"/>
              <a:ext cx="1368152" cy="432048"/>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s-ES" sz="1600" b="1" dirty="0"/>
                <a:t>Histórico</a:t>
              </a:r>
            </a:p>
          </p:txBody>
        </p:sp>
        <p:sp>
          <p:nvSpPr>
            <p:cNvPr id="11" name="Rectángulo redondeado 10"/>
            <p:cNvSpPr/>
            <p:nvPr/>
          </p:nvSpPr>
          <p:spPr>
            <a:xfrm>
              <a:off x="7052084" y="5157192"/>
              <a:ext cx="1368152" cy="432048"/>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s-ES" sz="1600" b="1" dirty="0"/>
                <a:t>Estético</a:t>
              </a:r>
            </a:p>
          </p:txBody>
        </p:sp>
        <p:sp>
          <p:nvSpPr>
            <p:cNvPr id="12" name="Rectángulo redondeado 11"/>
            <p:cNvSpPr/>
            <p:nvPr/>
          </p:nvSpPr>
          <p:spPr>
            <a:xfrm>
              <a:off x="5437820" y="5877272"/>
              <a:ext cx="1614264" cy="432048"/>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s-ES" sz="1600" b="1" dirty="0"/>
                <a:t>Económico</a:t>
              </a:r>
            </a:p>
          </p:txBody>
        </p:sp>
        <p:sp>
          <p:nvSpPr>
            <p:cNvPr id="13" name="Rectángulo redondeado 12"/>
            <p:cNvSpPr/>
            <p:nvPr/>
          </p:nvSpPr>
          <p:spPr>
            <a:xfrm>
              <a:off x="5352519" y="1844824"/>
              <a:ext cx="1309756" cy="432048"/>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s-ES" sz="1600" b="1" dirty="0"/>
                <a:t>VALOR</a:t>
              </a:r>
            </a:p>
          </p:txBody>
        </p:sp>
        <p:cxnSp>
          <p:nvCxnSpPr>
            <p:cNvPr id="17" name="Conector angular 16"/>
            <p:cNvCxnSpPr>
              <a:endCxn id="7" idx="0"/>
            </p:cNvCxnSpPr>
            <p:nvPr/>
          </p:nvCxnSpPr>
          <p:spPr>
            <a:xfrm>
              <a:off x="6662275" y="2060848"/>
              <a:ext cx="970065" cy="288032"/>
            </a:xfrm>
            <a:prstGeom prst="bentConnector2">
              <a:avLst/>
            </a:prstGeom>
            <a:ln>
              <a:tailEnd type="arrow"/>
            </a:ln>
          </p:spPr>
          <p:style>
            <a:lnRef idx="1">
              <a:schemeClr val="accent6"/>
            </a:lnRef>
            <a:fillRef idx="3">
              <a:schemeClr val="accent6"/>
            </a:fillRef>
            <a:effectRef idx="2">
              <a:schemeClr val="accent6"/>
            </a:effectRef>
            <a:fontRef idx="minor">
              <a:schemeClr val="lt1"/>
            </a:fontRef>
          </p:style>
        </p:cxnSp>
        <p:cxnSp>
          <p:nvCxnSpPr>
            <p:cNvPr id="19" name="Conector angular 18"/>
            <p:cNvCxnSpPr>
              <a:stCxn id="7" idx="2"/>
              <a:endCxn id="8" idx="3"/>
            </p:cNvCxnSpPr>
            <p:nvPr/>
          </p:nvCxnSpPr>
          <p:spPr>
            <a:xfrm rot="5400000">
              <a:off x="6933284" y="2595220"/>
              <a:ext cx="513348" cy="884764"/>
            </a:xfrm>
            <a:prstGeom prst="bentConnector2">
              <a:avLst/>
            </a:prstGeom>
            <a:ln>
              <a:tailEnd type="arrow"/>
            </a:ln>
          </p:spPr>
          <p:style>
            <a:lnRef idx="1">
              <a:schemeClr val="accent6"/>
            </a:lnRef>
            <a:fillRef idx="3">
              <a:schemeClr val="accent6"/>
            </a:fillRef>
            <a:effectRef idx="2">
              <a:schemeClr val="accent6"/>
            </a:effectRef>
            <a:fontRef idx="minor">
              <a:schemeClr val="lt1"/>
            </a:fontRef>
          </p:style>
        </p:cxnSp>
        <p:cxnSp>
          <p:nvCxnSpPr>
            <p:cNvPr id="31" name="Conector angular 30"/>
            <p:cNvCxnSpPr>
              <a:stCxn id="8" idx="2"/>
              <a:endCxn id="9" idx="1"/>
            </p:cNvCxnSpPr>
            <p:nvPr/>
          </p:nvCxnSpPr>
          <p:spPr>
            <a:xfrm rot="16200000" flipH="1">
              <a:off x="6347037" y="3226762"/>
              <a:ext cx="422756" cy="989831"/>
            </a:xfrm>
            <a:prstGeom prst="bentConnector2">
              <a:avLst/>
            </a:prstGeom>
            <a:ln>
              <a:tailEnd type="arrow"/>
            </a:ln>
          </p:spPr>
          <p:style>
            <a:lnRef idx="1">
              <a:schemeClr val="accent6"/>
            </a:lnRef>
            <a:fillRef idx="3">
              <a:schemeClr val="accent6"/>
            </a:fillRef>
            <a:effectRef idx="2">
              <a:schemeClr val="accent6"/>
            </a:effectRef>
            <a:fontRef idx="minor">
              <a:schemeClr val="lt1"/>
            </a:fontRef>
          </p:style>
        </p:cxnSp>
        <p:cxnSp>
          <p:nvCxnSpPr>
            <p:cNvPr id="35" name="Conector angular 34"/>
            <p:cNvCxnSpPr>
              <a:stCxn id="9" idx="2"/>
            </p:cNvCxnSpPr>
            <p:nvPr/>
          </p:nvCxnSpPr>
          <p:spPr>
            <a:xfrm rot="5400000">
              <a:off x="7011161" y="3998900"/>
              <a:ext cx="576067" cy="876426"/>
            </a:xfrm>
            <a:prstGeom prst="bentConnector2">
              <a:avLst/>
            </a:prstGeom>
            <a:ln>
              <a:tailEnd type="arrow"/>
            </a:ln>
          </p:spPr>
          <p:style>
            <a:lnRef idx="1">
              <a:schemeClr val="accent6"/>
            </a:lnRef>
            <a:fillRef idx="3">
              <a:schemeClr val="accent6"/>
            </a:fillRef>
            <a:effectRef idx="2">
              <a:schemeClr val="accent6"/>
            </a:effectRef>
            <a:fontRef idx="minor">
              <a:schemeClr val="lt1"/>
            </a:fontRef>
          </p:style>
        </p:cxnSp>
        <p:cxnSp>
          <p:nvCxnSpPr>
            <p:cNvPr id="38" name="Conector angular 37"/>
            <p:cNvCxnSpPr>
              <a:stCxn id="10" idx="2"/>
              <a:endCxn id="11" idx="1"/>
            </p:cNvCxnSpPr>
            <p:nvPr/>
          </p:nvCxnSpPr>
          <p:spPr>
            <a:xfrm rot="16200000" flipH="1">
              <a:off x="6398470" y="4719602"/>
              <a:ext cx="432048" cy="875179"/>
            </a:xfrm>
            <a:prstGeom prst="bentConnector2">
              <a:avLst/>
            </a:prstGeom>
            <a:ln>
              <a:tailEnd type="arrow"/>
            </a:ln>
          </p:spPr>
          <p:style>
            <a:lnRef idx="1">
              <a:schemeClr val="accent6"/>
            </a:lnRef>
            <a:fillRef idx="3">
              <a:schemeClr val="accent6"/>
            </a:fillRef>
            <a:effectRef idx="2">
              <a:schemeClr val="accent6"/>
            </a:effectRef>
            <a:fontRef idx="minor">
              <a:schemeClr val="lt1"/>
            </a:fontRef>
          </p:style>
        </p:cxnSp>
        <p:cxnSp>
          <p:nvCxnSpPr>
            <p:cNvPr id="40" name="Conector angular 39"/>
            <p:cNvCxnSpPr>
              <a:stCxn id="11" idx="2"/>
              <a:endCxn id="12" idx="3"/>
            </p:cNvCxnSpPr>
            <p:nvPr/>
          </p:nvCxnSpPr>
          <p:spPr>
            <a:xfrm rot="5400000">
              <a:off x="7142094" y="5499230"/>
              <a:ext cx="504056" cy="684076"/>
            </a:xfrm>
            <a:prstGeom prst="bentConnector2">
              <a:avLst/>
            </a:prstGeom>
            <a:ln>
              <a:tailEnd type="arrow"/>
            </a:ln>
          </p:spPr>
          <p:style>
            <a:lnRef idx="1">
              <a:schemeClr val="accent6"/>
            </a:lnRef>
            <a:fillRef idx="3">
              <a:schemeClr val="accent6"/>
            </a:fillRef>
            <a:effectRef idx="2">
              <a:schemeClr val="accent6"/>
            </a:effectRef>
            <a:fontRef idx="minor">
              <a:schemeClr val="lt1"/>
            </a:fontRef>
          </p:style>
        </p:cxnSp>
      </p:grpSp>
      <p:pic>
        <p:nvPicPr>
          <p:cNvPr id="42" name="Imagen 41" descr="economic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4946" y="5589280"/>
            <a:ext cx="720000" cy="720000"/>
          </a:xfrm>
          <a:prstGeom prst="rect">
            <a:avLst/>
          </a:prstGeom>
        </p:spPr>
      </p:pic>
      <p:pic>
        <p:nvPicPr>
          <p:cNvPr id="43" name="Imagen 42" descr="historic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5486" y="3603253"/>
            <a:ext cx="720000" cy="720000"/>
          </a:xfrm>
          <a:prstGeom prst="rect">
            <a:avLst/>
          </a:prstGeom>
        </p:spPr>
      </p:pic>
    </p:spTree>
    <p:extLst>
      <p:ext uri="{BB962C8B-B14F-4D97-AF65-F5344CB8AC3E}">
        <p14:creationId xmlns:p14="http://schemas.microsoft.com/office/powerpoint/2010/main" val="13678524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s-ES" dirty="0"/>
              <a:t>ACCIONES TURÍSTICO </a:t>
            </a:r>
            <a:r>
              <a:rPr lang="mr-IN" dirty="0"/>
              <a:t>–</a:t>
            </a:r>
            <a:r>
              <a:rPr lang="es-ES" dirty="0"/>
              <a:t> CULTURALES PROPUESTAS</a:t>
            </a:r>
          </a:p>
        </p:txBody>
      </p:sp>
      <p:sp>
        <p:nvSpPr>
          <p:cNvPr id="5" name="Marcador de texto 4"/>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23604576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2" y="908720"/>
            <a:ext cx="8913813" cy="914400"/>
          </a:xfrm>
        </p:spPr>
        <p:txBody>
          <a:bodyPr/>
          <a:lstStyle/>
          <a:p>
            <a:r>
              <a:rPr lang="es-ES" dirty="0"/>
              <a:t>Industrias Culturales</a:t>
            </a:r>
          </a:p>
        </p:txBody>
      </p:sp>
      <p:pic>
        <p:nvPicPr>
          <p:cNvPr id="6" name="Imagen 5" descr="fajas.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3377" y="4823359"/>
            <a:ext cx="1234369" cy="1645415"/>
          </a:xfrm>
          <a:prstGeom prst="rect">
            <a:avLst/>
          </a:prstGeom>
        </p:spPr>
      </p:pic>
      <p:pic>
        <p:nvPicPr>
          <p:cNvPr id="7" name="Imagen 6" descr="instrumentos-andinos-profesionales-tundal_z62df5v_3.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9752" y="4823359"/>
            <a:ext cx="1242688" cy="1656184"/>
          </a:xfrm>
          <a:prstGeom prst="rect">
            <a:avLst/>
          </a:prstGeom>
        </p:spPr>
      </p:pic>
      <p:pic>
        <p:nvPicPr>
          <p:cNvPr id="10" name="Imagen 9" descr="Grupo de mujeres (fb Comunidad Santa Bárbara, 202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7358" y="3381975"/>
            <a:ext cx="2628841" cy="1462752"/>
          </a:xfrm>
          <a:prstGeom prst="rect">
            <a:avLst/>
          </a:prstGeom>
        </p:spPr>
      </p:pic>
      <p:grpSp>
        <p:nvGrpSpPr>
          <p:cNvPr id="18" name="Agrupar 17"/>
          <p:cNvGrpSpPr/>
          <p:nvPr/>
        </p:nvGrpSpPr>
        <p:grpSpPr>
          <a:xfrm>
            <a:off x="971602" y="2019101"/>
            <a:ext cx="2618155" cy="1080000"/>
            <a:chOff x="3262922" y="2550565"/>
            <a:chExt cx="2618155" cy="1756869"/>
          </a:xfrm>
        </p:grpSpPr>
        <p:grpSp>
          <p:nvGrpSpPr>
            <p:cNvPr id="11" name="Agrupar 10"/>
            <p:cNvGrpSpPr/>
            <p:nvPr/>
          </p:nvGrpSpPr>
          <p:grpSpPr>
            <a:xfrm>
              <a:off x="3458120" y="2780997"/>
              <a:ext cx="2212371" cy="976590"/>
              <a:chOff x="1755128" y="1732350"/>
              <a:chExt cx="2212371" cy="976590"/>
            </a:xfrm>
          </p:grpSpPr>
          <p:sp>
            <p:nvSpPr>
              <p:cNvPr id="16" name="Rectángulo 15"/>
              <p:cNvSpPr/>
              <p:nvPr/>
            </p:nvSpPr>
            <p:spPr>
              <a:xfrm>
                <a:off x="1755128" y="2051497"/>
                <a:ext cx="2212371" cy="65744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Rectángulo 16"/>
              <p:cNvSpPr/>
              <p:nvPr/>
            </p:nvSpPr>
            <p:spPr>
              <a:xfrm>
                <a:off x="1755128" y="1732350"/>
                <a:ext cx="2212371" cy="65744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3340" tIns="53340" rIns="53340" bIns="53340" numCol="1" spcCol="1270" anchor="t" anchorCtr="0">
                <a:noAutofit/>
              </a:bodyPr>
              <a:lstStyle/>
              <a:p>
                <a:pPr lvl="0" algn="ctr" defTabSz="622300">
                  <a:lnSpc>
                    <a:spcPct val="90000"/>
                  </a:lnSpc>
                  <a:spcBef>
                    <a:spcPct val="0"/>
                  </a:spcBef>
                  <a:spcAft>
                    <a:spcPct val="35000"/>
                  </a:spcAft>
                </a:pPr>
                <a:r>
                  <a:rPr lang="es-ES" sz="1400" b="1" kern="1200" dirty="0">
                    <a:solidFill>
                      <a:srgbClr val="000000"/>
                    </a:solidFill>
                  </a:rPr>
                  <a:t>Mejoramiento infraestructural de talleres artesanales y de música</a:t>
                </a:r>
              </a:p>
              <a:p>
                <a:pPr marL="114300" lvl="1" indent="-114300" algn="ctr" defTabSz="622300">
                  <a:lnSpc>
                    <a:spcPct val="90000"/>
                  </a:lnSpc>
                  <a:spcBef>
                    <a:spcPct val="0"/>
                  </a:spcBef>
                  <a:spcAft>
                    <a:spcPct val="15000"/>
                  </a:spcAft>
                  <a:buChar char="••"/>
                </a:pPr>
                <a:endParaRPr lang="es-ES" sz="1400" b="1" kern="1200" dirty="0"/>
              </a:p>
            </p:txBody>
          </p:sp>
        </p:grpSp>
        <p:sp>
          <p:nvSpPr>
            <p:cNvPr id="12" name="Medio marco 11"/>
            <p:cNvSpPr/>
            <p:nvPr/>
          </p:nvSpPr>
          <p:spPr>
            <a:xfrm>
              <a:off x="3262923" y="2550565"/>
              <a:ext cx="531325" cy="531462"/>
            </a:xfrm>
            <a:prstGeom prst="halfFrame">
              <a:avLst>
                <a:gd name="adj1" fmla="val 25770"/>
                <a:gd name="adj2" fmla="val 25770"/>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3" name="Medio marco 12"/>
            <p:cNvSpPr/>
            <p:nvPr/>
          </p:nvSpPr>
          <p:spPr>
            <a:xfrm rot="5400000">
              <a:off x="5349683" y="2550634"/>
              <a:ext cx="531462" cy="531325"/>
            </a:xfrm>
            <a:prstGeom prst="halfFrame">
              <a:avLst>
                <a:gd name="adj1" fmla="val 25770"/>
                <a:gd name="adj2" fmla="val 25770"/>
              </a:avLst>
            </a:prstGeom>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14" name="Medio marco 13"/>
            <p:cNvSpPr/>
            <p:nvPr/>
          </p:nvSpPr>
          <p:spPr>
            <a:xfrm rot="16200000">
              <a:off x="3262854" y="3776040"/>
              <a:ext cx="531462" cy="531325"/>
            </a:xfrm>
            <a:prstGeom prst="halfFrame">
              <a:avLst>
                <a:gd name="adj1" fmla="val 25770"/>
                <a:gd name="adj2" fmla="val 25770"/>
              </a:avLst>
            </a:prstGeom>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15" name="Medio marco 14"/>
            <p:cNvSpPr/>
            <p:nvPr/>
          </p:nvSpPr>
          <p:spPr>
            <a:xfrm rot="10800000">
              <a:off x="5349752" y="3775971"/>
              <a:ext cx="531325" cy="531462"/>
            </a:xfrm>
            <a:prstGeom prst="halfFrame">
              <a:avLst>
                <a:gd name="adj1" fmla="val 25770"/>
                <a:gd name="adj2" fmla="val 25770"/>
              </a:avLst>
            </a:prstGeom>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grpSp>
      <p:grpSp>
        <p:nvGrpSpPr>
          <p:cNvPr id="26" name="Agrupar 25"/>
          <p:cNvGrpSpPr/>
          <p:nvPr/>
        </p:nvGrpSpPr>
        <p:grpSpPr>
          <a:xfrm>
            <a:off x="5452092" y="2019101"/>
            <a:ext cx="2630651" cy="1080000"/>
            <a:chOff x="2896025" y="2304365"/>
            <a:chExt cx="3351951" cy="2249270"/>
          </a:xfrm>
        </p:grpSpPr>
        <p:grpSp>
          <p:nvGrpSpPr>
            <p:cNvPr id="19" name="Agrupar 18"/>
            <p:cNvGrpSpPr/>
            <p:nvPr/>
          </p:nvGrpSpPr>
          <p:grpSpPr>
            <a:xfrm>
              <a:off x="3098926" y="2770370"/>
              <a:ext cx="2879217" cy="1079312"/>
              <a:chOff x="3621351" y="1932751"/>
              <a:chExt cx="2879217" cy="1079312"/>
            </a:xfrm>
          </p:grpSpPr>
          <p:sp>
            <p:nvSpPr>
              <p:cNvPr id="24" name="Rectángulo 23"/>
              <p:cNvSpPr/>
              <p:nvPr/>
            </p:nvSpPr>
            <p:spPr>
              <a:xfrm>
                <a:off x="3621351" y="2170357"/>
                <a:ext cx="2832437" cy="84170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ángulo 24"/>
              <p:cNvSpPr/>
              <p:nvPr/>
            </p:nvSpPr>
            <p:spPr>
              <a:xfrm>
                <a:off x="3668132" y="1932751"/>
                <a:ext cx="2832436" cy="84170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3340" tIns="53340" rIns="53340" bIns="53340" numCol="1" spcCol="1270" anchor="t" anchorCtr="0">
                <a:noAutofit/>
              </a:bodyPr>
              <a:lstStyle/>
              <a:p>
                <a:pPr lvl="0" algn="ctr" defTabSz="622300">
                  <a:lnSpc>
                    <a:spcPct val="90000"/>
                  </a:lnSpc>
                  <a:spcBef>
                    <a:spcPct val="0"/>
                  </a:spcBef>
                  <a:spcAft>
                    <a:spcPct val="35000"/>
                  </a:spcAft>
                </a:pPr>
                <a:r>
                  <a:rPr lang="es-ES" sz="1400" b="1" kern="1200" dirty="0">
                    <a:solidFill>
                      <a:srgbClr val="000000"/>
                    </a:solidFill>
                  </a:rPr>
                  <a:t>Implementación de un taller de bordados a mano</a:t>
                </a:r>
              </a:p>
              <a:p>
                <a:pPr marL="114300" lvl="1" indent="-114300" algn="ctr" defTabSz="622300">
                  <a:lnSpc>
                    <a:spcPct val="90000"/>
                  </a:lnSpc>
                  <a:spcBef>
                    <a:spcPct val="0"/>
                  </a:spcBef>
                  <a:spcAft>
                    <a:spcPct val="15000"/>
                  </a:spcAft>
                  <a:buChar char="••"/>
                </a:pPr>
                <a:endParaRPr lang="es-ES" sz="1400" b="1" kern="1200" dirty="0"/>
              </a:p>
            </p:txBody>
          </p:sp>
        </p:grpSp>
        <p:sp>
          <p:nvSpPr>
            <p:cNvPr id="20" name="Medio marco 19"/>
            <p:cNvSpPr/>
            <p:nvPr/>
          </p:nvSpPr>
          <p:spPr>
            <a:xfrm>
              <a:off x="2896025" y="2304365"/>
              <a:ext cx="680241" cy="680417"/>
            </a:xfrm>
            <a:prstGeom prst="halfFrame">
              <a:avLst>
                <a:gd name="adj1" fmla="val 25770"/>
                <a:gd name="adj2" fmla="val 25770"/>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21" name="Medio marco 20"/>
            <p:cNvSpPr/>
            <p:nvPr/>
          </p:nvSpPr>
          <p:spPr>
            <a:xfrm rot="5400000">
              <a:off x="5567647" y="2304453"/>
              <a:ext cx="680417" cy="680241"/>
            </a:xfrm>
            <a:prstGeom prst="halfFrame">
              <a:avLst>
                <a:gd name="adj1" fmla="val 25770"/>
                <a:gd name="adj2" fmla="val 25770"/>
              </a:avLst>
            </a:prstGeom>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22" name="Medio marco 21"/>
            <p:cNvSpPr/>
            <p:nvPr/>
          </p:nvSpPr>
          <p:spPr>
            <a:xfrm rot="16200000">
              <a:off x="2895937" y="3873306"/>
              <a:ext cx="680417" cy="680241"/>
            </a:xfrm>
            <a:prstGeom prst="halfFrame">
              <a:avLst>
                <a:gd name="adj1" fmla="val 25770"/>
                <a:gd name="adj2" fmla="val 25770"/>
              </a:avLst>
            </a:prstGeom>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23" name="Medio marco 22"/>
            <p:cNvSpPr/>
            <p:nvPr/>
          </p:nvSpPr>
          <p:spPr>
            <a:xfrm rot="10800000">
              <a:off x="5567735" y="3873218"/>
              <a:ext cx="680241" cy="680417"/>
            </a:xfrm>
            <a:prstGeom prst="halfFrame">
              <a:avLst>
                <a:gd name="adj1" fmla="val 25770"/>
                <a:gd name="adj2" fmla="val 25770"/>
              </a:avLst>
            </a:prstGeom>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grpSp>
      <p:pic>
        <p:nvPicPr>
          <p:cNvPr id="27" name="Imagen 26" descr="alpargatas.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7477" y="3356992"/>
            <a:ext cx="2562278" cy="1440000"/>
          </a:xfrm>
          <a:prstGeom prst="rect">
            <a:avLst/>
          </a:prstGeom>
        </p:spPr>
      </p:pic>
      <p:pic>
        <p:nvPicPr>
          <p:cNvPr id="29" name="Imagen 28" descr="Grupo de mujeres, bordados a mano (fb Comunidad Santa Bárbara, 2020).jpeg"/>
          <p:cNvPicPr>
            <a:picLocks noChangeAspect="1"/>
          </p:cNvPicPr>
          <p:nvPr/>
        </p:nvPicPr>
        <p:blipFill rotWithShape="1">
          <a:blip r:embed="rId6">
            <a:extLst>
              <a:ext uri="{28A0092B-C50C-407E-A947-70E740481C1C}">
                <a14:useLocalDpi xmlns:a14="http://schemas.microsoft.com/office/drawing/2010/main" val="0"/>
              </a:ext>
            </a:extLst>
          </a:blip>
          <a:srcRect l="6808"/>
          <a:stretch/>
        </p:blipFill>
        <p:spPr>
          <a:xfrm>
            <a:off x="5447013" y="4859605"/>
            <a:ext cx="1789285" cy="1440000"/>
          </a:xfrm>
          <a:prstGeom prst="rect">
            <a:avLst/>
          </a:prstGeom>
        </p:spPr>
      </p:pic>
      <p:pic>
        <p:nvPicPr>
          <p:cNvPr id="30" name="Imagen 29" descr="Técnica bordado (fb Comunidad Santa Bárbara, 2020).jpe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74197" y="4859605"/>
            <a:ext cx="792000" cy="1440000"/>
          </a:xfrm>
          <a:prstGeom prst="rect">
            <a:avLst/>
          </a:prstGeom>
        </p:spPr>
      </p:pic>
    </p:spTree>
    <p:extLst>
      <p:ext uri="{BB962C8B-B14F-4D97-AF65-F5344CB8AC3E}">
        <p14:creationId xmlns:p14="http://schemas.microsoft.com/office/powerpoint/2010/main" val="25561471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 y="620688"/>
            <a:ext cx="8913813" cy="914400"/>
          </a:xfrm>
        </p:spPr>
        <p:txBody>
          <a:bodyPr/>
          <a:lstStyle/>
          <a:p>
            <a:r>
              <a:rPr lang="es-ES" dirty="0"/>
              <a:t>Bienes y Servicios</a:t>
            </a:r>
          </a:p>
        </p:txBody>
      </p:sp>
      <p:grpSp>
        <p:nvGrpSpPr>
          <p:cNvPr id="13" name="Agrupar 12"/>
          <p:cNvGrpSpPr/>
          <p:nvPr/>
        </p:nvGrpSpPr>
        <p:grpSpPr>
          <a:xfrm>
            <a:off x="251640" y="1628800"/>
            <a:ext cx="8568832" cy="1099264"/>
            <a:chOff x="251640" y="1825560"/>
            <a:chExt cx="8627698" cy="1099264"/>
          </a:xfrm>
        </p:grpSpPr>
        <p:grpSp>
          <p:nvGrpSpPr>
            <p:cNvPr id="12" name="Agrupar 11"/>
            <p:cNvGrpSpPr/>
            <p:nvPr/>
          </p:nvGrpSpPr>
          <p:grpSpPr>
            <a:xfrm>
              <a:off x="251640" y="1825560"/>
              <a:ext cx="7524536" cy="1099264"/>
              <a:chOff x="251640" y="1825560"/>
              <a:chExt cx="7524536" cy="1099264"/>
            </a:xfrm>
          </p:grpSpPr>
          <p:pic>
            <p:nvPicPr>
              <p:cNvPr id="4" name="Imagen 3" descr="alojamient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640" y="1844824"/>
                <a:ext cx="1080000" cy="1080000"/>
              </a:xfrm>
              <a:prstGeom prst="rect">
                <a:avLst/>
              </a:prstGeom>
            </p:spPr>
          </p:pic>
          <p:pic>
            <p:nvPicPr>
              <p:cNvPr id="5" name="Imagen 4" descr="cubierto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3768" y="1844824"/>
                <a:ext cx="1080000" cy="1080000"/>
              </a:xfrm>
              <a:prstGeom prst="rect">
                <a:avLst/>
              </a:prstGeom>
            </p:spPr>
          </p:pic>
          <p:pic>
            <p:nvPicPr>
              <p:cNvPr id="6" name="Imagen 5" descr="huert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3888" y="1844824"/>
                <a:ext cx="1080000" cy="1080000"/>
              </a:xfrm>
              <a:prstGeom prst="rect">
                <a:avLst/>
              </a:prstGeom>
            </p:spPr>
          </p:pic>
          <p:pic>
            <p:nvPicPr>
              <p:cNvPr id="7" name="Imagen 6" descr="infancia.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6016" y="1844824"/>
                <a:ext cx="1080000" cy="1080000"/>
              </a:xfrm>
              <a:prstGeom prst="rect">
                <a:avLst/>
              </a:prstGeom>
            </p:spPr>
          </p:pic>
          <p:pic>
            <p:nvPicPr>
              <p:cNvPr id="8" name="Imagen 7" descr="cancha-de-futbol.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4128" y="1844824"/>
                <a:ext cx="1080000" cy="1080000"/>
              </a:xfrm>
              <a:prstGeom prst="rect">
                <a:avLst/>
              </a:prstGeom>
            </p:spPr>
          </p:pic>
          <p:pic>
            <p:nvPicPr>
              <p:cNvPr id="9" name="Imagen 8" descr="hogar.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52240" y="1825560"/>
                <a:ext cx="1080000" cy="1080000"/>
              </a:xfrm>
              <a:prstGeom prst="rect">
                <a:avLst/>
              </a:prstGeom>
            </p:spPr>
          </p:pic>
          <p:pic>
            <p:nvPicPr>
              <p:cNvPr id="10" name="Imagen 9" descr="iglesia.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96176" y="1825560"/>
                <a:ext cx="1080000" cy="1080000"/>
              </a:xfrm>
              <a:prstGeom prst="rect">
                <a:avLst/>
              </a:prstGeom>
            </p:spPr>
          </p:pic>
        </p:grpSp>
        <p:pic>
          <p:nvPicPr>
            <p:cNvPr id="11" name="Imagen 10" descr="calle.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99338" y="1825560"/>
              <a:ext cx="1080000" cy="1080000"/>
            </a:xfrm>
            <a:prstGeom prst="rect">
              <a:avLst/>
            </a:prstGeom>
          </p:spPr>
        </p:pic>
      </p:grpSp>
      <p:graphicFrame>
        <p:nvGraphicFramePr>
          <p:cNvPr id="14" name="Diagrama 13"/>
          <p:cNvGraphicFramePr/>
          <p:nvPr>
            <p:extLst>
              <p:ext uri="{D42A27DB-BD31-4B8C-83A1-F6EECF244321}">
                <p14:modId xmlns:p14="http://schemas.microsoft.com/office/powerpoint/2010/main" val="3256104615"/>
              </p:ext>
            </p:extLst>
          </p:nvPr>
        </p:nvGraphicFramePr>
        <p:xfrm>
          <a:off x="-423494" y="3104989"/>
          <a:ext cx="6939710" cy="3456384"/>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15" name="Imagen 14">
            <a:extLst>
              <a:ext uri="{FF2B5EF4-FFF2-40B4-BE49-F238E27FC236}">
                <a16:creationId xmlns:a16="http://schemas.microsoft.com/office/drawing/2014/main" id="{597B33F9-F0CB-4A57-99B4-459E5616F6E0}"/>
              </a:ext>
            </a:extLst>
          </p:cNvPr>
          <p:cNvPicPr>
            <a:picLocks noChangeAspect="1"/>
          </p:cNvPicPr>
          <p:nvPr/>
        </p:nvPicPr>
        <p:blipFill>
          <a:blip r:embed="rId15"/>
          <a:stretch>
            <a:fillRect/>
          </a:stretch>
        </p:blipFill>
        <p:spPr>
          <a:xfrm>
            <a:off x="5911910" y="2891900"/>
            <a:ext cx="2750943" cy="1545211"/>
          </a:xfrm>
          <a:prstGeom prst="rect">
            <a:avLst/>
          </a:prstGeom>
        </p:spPr>
      </p:pic>
      <p:pic>
        <p:nvPicPr>
          <p:cNvPr id="17" name="Imagen 16">
            <a:extLst>
              <a:ext uri="{FF2B5EF4-FFF2-40B4-BE49-F238E27FC236}">
                <a16:creationId xmlns:a16="http://schemas.microsoft.com/office/drawing/2014/main" id="{1BC7815D-6985-43E2-9ACA-0146FF339EEB}"/>
              </a:ext>
            </a:extLst>
          </p:cNvPr>
          <p:cNvPicPr>
            <a:picLocks noChangeAspect="1"/>
          </p:cNvPicPr>
          <p:nvPr/>
        </p:nvPicPr>
        <p:blipFill>
          <a:blip r:embed="rId16"/>
          <a:stretch>
            <a:fillRect/>
          </a:stretch>
        </p:blipFill>
        <p:spPr>
          <a:xfrm>
            <a:off x="5911910" y="4702976"/>
            <a:ext cx="2627784" cy="1751172"/>
          </a:xfrm>
          <a:prstGeom prst="rect">
            <a:avLst/>
          </a:prstGeom>
        </p:spPr>
      </p:pic>
      <p:cxnSp>
        <p:nvCxnSpPr>
          <p:cNvPr id="18" name="Conector recto de flecha 17">
            <a:extLst>
              <a:ext uri="{FF2B5EF4-FFF2-40B4-BE49-F238E27FC236}">
                <a16:creationId xmlns:a16="http://schemas.microsoft.com/office/drawing/2014/main" id="{F4170CB2-7FD1-445C-A547-54B666DF0859}"/>
              </a:ext>
            </a:extLst>
          </p:cNvPr>
          <p:cNvCxnSpPr/>
          <p:nvPr/>
        </p:nvCxnSpPr>
        <p:spPr>
          <a:xfrm>
            <a:off x="5524681" y="3437634"/>
            <a:ext cx="324218"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3" name="Conector recto de flecha 22">
            <a:extLst>
              <a:ext uri="{FF2B5EF4-FFF2-40B4-BE49-F238E27FC236}">
                <a16:creationId xmlns:a16="http://schemas.microsoft.com/office/drawing/2014/main" id="{42DFDCE2-FD4F-4324-85B3-87B76933B548}"/>
              </a:ext>
            </a:extLst>
          </p:cNvPr>
          <p:cNvCxnSpPr>
            <a:cxnSpLocks/>
          </p:cNvCxnSpPr>
          <p:nvPr/>
        </p:nvCxnSpPr>
        <p:spPr>
          <a:xfrm>
            <a:off x="5686790" y="5589240"/>
            <a:ext cx="22512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6" name="Conector recto 25">
            <a:extLst>
              <a:ext uri="{FF2B5EF4-FFF2-40B4-BE49-F238E27FC236}">
                <a16:creationId xmlns:a16="http://schemas.microsoft.com/office/drawing/2014/main" id="{56C09EC6-0BCE-4BCD-87DE-C6913AABC189}"/>
              </a:ext>
            </a:extLst>
          </p:cNvPr>
          <p:cNvCxnSpPr/>
          <p:nvPr/>
        </p:nvCxnSpPr>
        <p:spPr>
          <a:xfrm flipV="1">
            <a:off x="5686790" y="4437111"/>
            <a:ext cx="0" cy="1152129"/>
          </a:xfrm>
          <a:prstGeom prst="line">
            <a:avLst/>
          </a:prstGeom>
        </p:spPr>
        <p:style>
          <a:lnRef idx="2">
            <a:schemeClr val="dk1"/>
          </a:lnRef>
          <a:fillRef idx="0">
            <a:schemeClr val="dk1"/>
          </a:fillRef>
          <a:effectRef idx="1">
            <a:schemeClr val="dk1"/>
          </a:effectRef>
          <a:fontRef idx="minor">
            <a:schemeClr val="tx1"/>
          </a:fontRef>
        </p:style>
      </p:cxnSp>
      <p:cxnSp>
        <p:nvCxnSpPr>
          <p:cNvPr id="28" name="Conector recto 27">
            <a:extLst>
              <a:ext uri="{FF2B5EF4-FFF2-40B4-BE49-F238E27FC236}">
                <a16:creationId xmlns:a16="http://schemas.microsoft.com/office/drawing/2014/main" id="{0BAFF037-BF6D-4863-9270-792EAAB44FA3}"/>
              </a:ext>
            </a:extLst>
          </p:cNvPr>
          <p:cNvCxnSpPr/>
          <p:nvPr/>
        </p:nvCxnSpPr>
        <p:spPr>
          <a:xfrm flipH="1">
            <a:off x="5524681" y="4437111"/>
            <a:ext cx="162109"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9810940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 y="620688"/>
            <a:ext cx="8913813" cy="914400"/>
          </a:xfrm>
        </p:spPr>
        <p:txBody>
          <a:bodyPr/>
          <a:lstStyle/>
          <a:p>
            <a:r>
              <a:rPr lang="es-ES" dirty="0"/>
              <a:t>Bienes y Servicios</a:t>
            </a:r>
          </a:p>
        </p:txBody>
      </p:sp>
      <p:graphicFrame>
        <p:nvGraphicFramePr>
          <p:cNvPr id="16" name="Diagrama 15"/>
          <p:cNvGraphicFramePr/>
          <p:nvPr>
            <p:extLst>
              <p:ext uri="{D42A27DB-BD31-4B8C-83A1-F6EECF244321}">
                <p14:modId xmlns:p14="http://schemas.microsoft.com/office/powerpoint/2010/main" val="3993680342"/>
              </p:ext>
            </p:extLst>
          </p:nvPr>
        </p:nvGraphicFramePr>
        <p:xfrm>
          <a:off x="-540568" y="1772816"/>
          <a:ext cx="6768752" cy="4680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n 2" descr="santa-barbara-logo.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52121" y="5193378"/>
            <a:ext cx="1619998" cy="1619999"/>
          </a:xfrm>
          <a:prstGeom prst="rect">
            <a:avLst/>
          </a:prstGeom>
        </p:spPr>
      </p:pic>
      <p:pic>
        <p:nvPicPr>
          <p:cNvPr id="17" name="Imagen 16" descr="santa-barbara-logo-2.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02549" y="5373218"/>
            <a:ext cx="1259999" cy="1259999"/>
          </a:xfrm>
          <a:prstGeom prst="rect">
            <a:avLst/>
          </a:prstGeom>
          <a:ln>
            <a:solidFill>
              <a:schemeClr val="tx1"/>
            </a:solidFill>
          </a:ln>
        </p:spPr>
      </p:pic>
      <p:pic>
        <p:nvPicPr>
          <p:cNvPr id="18" name="Imagen 17" descr="santa-barbara-restaurante.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16298" y="1592978"/>
            <a:ext cx="1619998" cy="1619999"/>
          </a:xfrm>
          <a:prstGeom prst="rect">
            <a:avLst/>
          </a:prstGeom>
        </p:spPr>
      </p:pic>
      <p:pic>
        <p:nvPicPr>
          <p:cNvPr id="19" name="Imagen 18" descr="santa-barbara-restaurante-2.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96336" y="1736952"/>
            <a:ext cx="1260000" cy="1260000"/>
          </a:xfrm>
          <a:prstGeom prst="rect">
            <a:avLst/>
          </a:prstGeom>
          <a:ln>
            <a:solidFill>
              <a:srgbClr val="000000"/>
            </a:solidFill>
          </a:ln>
        </p:spPr>
      </p:pic>
      <p:pic>
        <p:nvPicPr>
          <p:cNvPr id="22" name="Imagen 21" descr="agenda.jpe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40214" y="3285184"/>
            <a:ext cx="3212583" cy="1800000"/>
          </a:xfrm>
          <a:prstGeom prst="rect">
            <a:avLst/>
          </a:prstGeom>
        </p:spPr>
      </p:pic>
      <p:cxnSp>
        <p:nvCxnSpPr>
          <p:cNvPr id="24" name="Conector recto de flecha 23"/>
          <p:cNvCxnSpPr>
            <a:endCxn id="3" idx="1"/>
          </p:cNvCxnSpPr>
          <p:nvPr/>
        </p:nvCxnSpPr>
        <p:spPr>
          <a:xfrm>
            <a:off x="5292082" y="6003377"/>
            <a:ext cx="360041"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3" name="Conector recto de flecha 32"/>
          <p:cNvCxnSpPr/>
          <p:nvPr/>
        </p:nvCxnSpPr>
        <p:spPr>
          <a:xfrm>
            <a:off x="5292080" y="2132856"/>
            <a:ext cx="324218"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nvGrpSpPr>
          <p:cNvPr id="41" name="Agrupar 40"/>
          <p:cNvGrpSpPr/>
          <p:nvPr/>
        </p:nvGrpSpPr>
        <p:grpSpPr>
          <a:xfrm>
            <a:off x="5292082" y="4185185"/>
            <a:ext cx="348133" cy="919403"/>
            <a:chOff x="5292080" y="4185185"/>
            <a:chExt cx="348133" cy="919403"/>
          </a:xfrm>
        </p:grpSpPr>
        <p:cxnSp>
          <p:nvCxnSpPr>
            <p:cNvPr id="28" name="Conector angular 27"/>
            <p:cNvCxnSpPr>
              <a:endCxn id="22" idx="1"/>
            </p:cNvCxnSpPr>
            <p:nvPr/>
          </p:nvCxnSpPr>
          <p:spPr>
            <a:xfrm rot="5400000" flipH="1" flipV="1">
              <a:off x="5081521" y="4545896"/>
              <a:ext cx="919403" cy="197981"/>
            </a:xfrm>
            <a:prstGeom prst="bentConnector2">
              <a:avLst/>
            </a:prstGeom>
            <a:ln>
              <a:tailEnd type="arrow"/>
            </a:ln>
          </p:spPr>
          <p:style>
            <a:lnRef idx="2">
              <a:schemeClr val="dk1"/>
            </a:lnRef>
            <a:fillRef idx="0">
              <a:schemeClr val="dk1"/>
            </a:fillRef>
            <a:effectRef idx="1">
              <a:schemeClr val="dk1"/>
            </a:effectRef>
            <a:fontRef idx="minor">
              <a:schemeClr val="tx1"/>
            </a:fontRef>
          </p:style>
        </p:cxnSp>
        <p:cxnSp>
          <p:nvCxnSpPr>
            <p:cNvPr id="35" name="Conector recto 34"/>
            <p:cNvCxnSpPr/>
            <p:nvPr/>
          </p:nvCxnSpPr>
          <p:spPr>
            <a:xfrm flipH="1">
              <a:off x="5292080" y="5085184"/>
              <a:ext cx="150154" cy="0"/>
            </a:xfrm>
            <a:prstGeom prst="line">
              <a:avLst/>
            </a:prstGeom>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35803409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 y="1074440"/>
            <a:ext cx="8913813" cy="914400"/>
          </a:xfrm>
        </p:spPr>
        <p:txBody>
          <a:bodyPr/>
          <a:lstStyle/>
          <a:p>
            <a:r>
              <a:rPr lang="es-ES" dirty="0"/>
              <a:t>Planteamiento del problema</a:t>
            </a:r>
          </a:p>
        </p:txBody>
      </p:sp>
      <p:pic>
        <p:nvPicPr>
          <p:cNvPr id="4" name="Imagen 3" descr="agricultur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2967105"/>
            <a:ext cx="1080000" cy="1080000"/>
          </a:xfrm>
          <a:prstGeom prst="rect">
            <a:avLst/>
          </a:prstGeom>
        </p:spPr>
      </p:pic>
      <p:pic>
        <p:nvPicPr>
          <p:cNvPr id="5" name="Imagen 4" descr="vac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552" y="3749603"/>
            <a:ext cx="1080000" cy="1080000"/>
          </a:xfrm>
          <a:prstGeom prst="rect">
            <a:avLst/>
          </a:prstGeom>
        </p:spPr>
      </p:pic>
      <p:pic>
        <p:nvPicPr>
          <p:cNvPr id="6" name="Imagen 5" descr="constructo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702" y="4509240"/>
            <a:ext cx="1080000" cy="1080000"/>
          </a:xfrm>
          <a:prstGeom prst="rect">
            <a:avLst/>
          </a:prstGeom>
        </p:spPr>
      </p:pic>
      <p:pic>
        <p:nvPicPr>
          <p:cNvPr id="7" name="Imagen 6" descr="turism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08024" y="3357112"/>
            <a:ext cx="1080000" cy="1080000"/>
          </a:xfrm>
          <a:prstGeom prst="rect">
            <a:avLst/>
          </a:prstGeom>
        </p:spPr>
      </p:pic>
      <p:sp>
        <p:nvSpPr>
          <p:cNvPr id="8" name="Flecha curvada hacia abajo 7"/>
          <p:cNvSpPr/>
          <p:nvPr/>
        </p:nvSpPr>
        <p:spPr>
          <a:xfrm>
            <a:off x="1918045" y="2751081"/>
            <a:ext cx="2160240" cy="792088"/>
          </a:xfrm>
          <a:prstGeom prst="curved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chemeClr val="tx1"/>
              </a:solidFill>
            </a:endParaRPr>
          </a:p>
        </p:txBody>
      </p:sp>
      <p:sp>
        <p:nvSpPr>
          <p:cNvPr id="9" name="Flecha curvada hacia abajo 8"/>
          <p:cNvSpPr/>
          <p:nvPr/>
        </p:nvSpPr>
        <p:spPr>
          <a:xfrm flipV="1">
            <a:off x="4393087" y="4919586"/>
            <a:ext cx="2051123" cy="813671"/>
          </a:xfrm>
          <a:prstGeom prst="curved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chemeClr val="tx1"/>
              </a:solidFill>
            </a:endParaRPr>
          </a:p>
        </p:txBody>
      </p:sp>
      <p:sp>
        <p:nvSpPr>
          <p:cNvPr id="10" name="CuadroTexto 9"/>
          <p:cNvSpPr txBox="1"/>
          <p:nvPr/>
        </p:nvSpPr>
        <p:spPr>
          <a:xfrm>
            <a:off x="3417665" y="4433681"/>
            <a:ext cx="1802409" cy="369332"/>
          </a:xfrm>
          <a:prstGeom prst="rect">
            <a:avLst/>
          </a:prstGeom>
          <a:noFill/>
        </p:spPr>
        <p:txBody>
          <a:bodyPr wrap="none" rtlCol="0">
            <a:spAutoFit/>
          </a:bodyPr>
          <a:lstStyle/>
          <a:p>
            <a:r>
              <a:rPr lang="es-ES" dirty="0"/>
              <a:t>COMUNITARIO</a:t>
            </a:r>
          </a:p>
        </p:txBody>
      </p:sp>
      <p:pic>
        <p:nvPicPr>
          <p:cNvPr id="13" name="Imagen 12" descr="montan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44208" y="4221208"/>
            <a:ext cx="1080000" cy="1080000"/>
          </a:xfrm>
          <a:prstGeom prst="rect">
            <a:avLst/>
          </a:prstGeom>
        </p:spPr>
      </p:pic>
      <p:pic>
        <p:nvPicPr>
          <p:cNvPr id="14" name="Imagen 13" descr="guinea-pig2.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88344" y="2348880"/>
            <a:ext cx="1080000" cy="1080000"/>
          </a:xfrm>
          <a:prstGeom prst="rect">
            <a:avLst/>
          </a:prstGeom>
        </p:spPr>
      </p:pic>
      <p:pic>
        <p:nvPicPr>
          <p:cNvPr id="3" name="Imagen 2" descr="medicina ancestral.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24128" y="3176912"/>
            <a:ext cx="1080000" cy="1080000"/>
          </a:xfrm>
          <a:prstGeom prst="rect">
            <a:avLst/>
          </a:prstGeom>
        </p:spPr>
      </p:pic>
      <p:pic>
        <p:nvPicPr>
          <p:cNvPr id="11" name="Imagen 10" descr="transferencia-de-conocimiento.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40472" y="2925064"/>
            <a:ext cx="1080000" cy="1080000"/>
          </a:xfrm>
          <a:prstGeom prst="rect">
            <a:avLst/>
          </a:prstGeom>
        </p:spPr>
      </p:pic>
      <p:pic>
        <p:nvPicPr>
          <p:cNvPr id="15" name="Imagen 14" descr="aro-de-bordado.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96336" y="4221208"/>
            <a:ext cx="1080000" cy="1080000"/>
          </a:xfrm>
          <a:prstGeom prst="rect">
            <a:avLst/>
          </a:prstGeom>
        </p:spPr>
      </p:pic>
    </p:spTree>
    <p:extLst>
      <p:ext uri="{BB962C8B-B14F-4D97-AF65-F5344CB8AC3E}">
        <p14:creationId xmlns:p14="http://schemas.microsoft.com/office/powerpoint/2010/main" val="4643148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a 9">
            <a:extLst>
              <a:ext uri="{FF2B5EF4-FFF2-40B4-BE49-F238E27FC236}">
                <a16:creationId xmlns:a16="http://schemas.microsoft.com/office/drawing/2014/main" id="{E566AAFE-3504-45AA-938E-84499F7D32F9}"/>
              </a:ext>
            </a:extLst>
          </p:cNvPr>
          <p:cNvGraphicFramePr>
            <a:graphicFrameLocks noGrp="1"/>
          </p:cNvGraphicFramePr>
          <p:nvPr>
            <p:extLst>
              <p:ext uri="{D42A27DB-BD31-4B8C-83A1-F6EECF244321}">
                <p14:modId xmlns:p14="http://schemas.microsoft.com/office/powerpoint/2010/main" val="769637937"/>
              </p:ext>
            </p:extLst>
          </p:nvPr>
        </p:nvGraphicFramePr>
        <p:xfrm>
          <a:off x="126359" y="895527"/>
          <a:ext cx="4408647" cy="5809358"/>
        </p:xfrm>
        <a:graphic>
          <a:graphicData uri="http://schemas.openxmlformats.org/drawingml/2006/table">
            <a:tbl>
              <a:tblPr firstRow="1" firstCol="1" bandRow="1">
                <a:tableStyleId>{F5AB1C69-6EDB-4FF4-983F-18BD219EF322}</a:tableStyleId>
              </a:tblPr>
              <a:tblGrid>
                <a:gridCol w="407284">
                  <a:extLst>
                    <a:ext uri="{9D8B030D-6E8A-4147-A177-3AD203B41FA5}">
                      <a16:colId xmlns:a16="http://schemas.microsoft.com/office/drawing/2014/main" val="4190971503"/>
                    </a:ext>
                  </a:extLst>
                </a:gridCol>
                <a:gridCol w="741999">
                  <a:extLst>
                    <a:ext uri="{9D8B030D-6E8A-4147-A177-3AD203B41FA5}">
                      <a16:colId xmlns:a16="http://schemas.microsoft.com/office/drawing/2014/main" val="299125599"/>
                    </a:ext>
                  </a:extLst>
                </a:gridCol>
                <a:gridCol w="720491">
                  <a:extLst>
                    <a:ext uri="{9D8B030D-6E8A-4147-A177-3AD203B41FA5}">
                      <a16:colId xmlns:a16="http://schemas.microsoft.com/office/drawing/2014/main" val="2766234409"/>
                    </a:ext>
                  </a:extLst>
                </a:gridCol>
                <a:gridCol w="720491">
                  <a:extLst>
                    <a:ext uri="{9D8B030D-6E8A-4147-A177-3AD203B41FA5}">
                      <a16:colId xmlns:a16="http://schemas.microsoft.com/office/drawing/2014/main" val="1095863271"/>
                    </a:ext>
                  </a:extLst>
                </a:gridCol>
                <a:gridCol w="1818382">
                  <a:extLst>
                    <a:ext uri="{9D8B030D-6E8A-4147-A177-3AD203B41FA5}">
                      <a16:colId xmlns:a16="http://schemas.microsoft.com/office/drawing/2014/main" val="1390001034"/>
                    </a:ext>
                  </a:extLst>
                </a:gridCol>
              </a:tblGrid>
              <a:tr h="275137">
                <a:tc gridSpan="5">
                  <a:txBody>
                    <a:bodyPr/>
                    <a:lstStyle/>
                    <a:p>
                      <a:pPr algn="ctr"/>
                      <a:r>
                        <a:rPr lang="es-EC" sz="900" kern="150" dirty="0">
                          <a:solidFill>
                            <a:srgbClr val="000000"/>
                          </a:solidFill>
                          <a:effectLst/>
                        </a:rPr>
                        <a:t>Día 1</a:t>
                      </a:r>
                      <a:endParaRPr lang="es-EC" sz="900" kern="150" dirty="0">
                        <a:solidFill>
                          <a:srgbClr val="000000"/>
                        </a:solidFill>
                        <a:effectLst/>
                        <a:latin typeface="Liberation Serif"/>
                        <a:ea typeface="WenQuanYi Micro Hei"/>
                        <a:cs typeface="Lohit Devanagari"/>
                      </a:endParaRPr>
                    </a:p>
                  </a:txBody>
                  <a:tcPr marL="42941" marR="42941"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513866031"/>
                  </a:ext>
                </a:extLst>
              </a:tr>
              <a:tr h="326143">
                <a:tc>
                  <a:txBody>
                    <a:bodyPr/>
                    <a:lstStyle/>
                    <a:p>
                      <a:pPr algn="ctr"/>
                      <a:r>
                        <a:rPr lang="es-EC" sz="900" kern="150">
                          <a:solidFill>
                            <a:srgbClr val="000000"/>
                          </a:solidFill>
                          <a:effectLst/>
                        </a:rPr>
                        <a:t>Hora</a:t>
                      </a:r>
                      <a:endParaRPr lang="es-EC" sz="900" kern="150">
                        <a:solidFill>
                          <a:srgbClr val="000000"/>
                        </a:solidFill>
                        <a:effectLst/>
                        <a:latin typeface="Liberation Serif"/>
                        <a:ea typeface="WenQuanYi Micro Hei"/>
                        <a:cs typeface="Lohit Devanagari"/>
                      </a:endParaRPr>
                    </a:p>
                  </a:txBody>
                  <a:tcPr marL="42941" marR="42941" marT="0" marB="0" anchor="ctr"/>
                </a:tc>
                <a:tc>
                  <a:txBody>
                    <a:bodyPr/>
                    <a:lstStyle/>
                    <a:p>
                      <a:pPr algn="ctr"/>
                      <a:r>
                        <a:rPr lang="es-EC" sz="900" kern="150">
                          <a:solidFill>
                            <a:srgbClr val="000000"/>
                          </a:solidFill>
                          <a:effectLst/>
                        </a:rPr>
                        <a:t>Punto de partida</a:t>
                      </a:r>
                      <a:endParaRPr lang="es-EC" sz="900" kern="150">
                        <a:solidFill>
                          <a:srgbClr val="000000"/>
                        </a:solidFill>
                        <a:effectLst/>
                        <a:latin typeface="Liberation Serif"/>
                        <a:ea typeface="WenQuanYi Micro Hei"/>
                        <a:cs typeface="Lohit Devanagari"/>
                      </a:endParaRPr>
                    </a:p>
                  </a:txBody>
                  <a:tcPr marL="42941" marR="42941" marT="0" marB="0" anchor="ctr"/>
                </a:tc>
                <a:tc>
                  <a:txBody>
                    <a:bodyPr/>
                    <a:lstStyle/>
                    <a:p>
                      <a:pPr algn="ctr"/>
                      <a:r>
                        <a:rPr lang="es-EC" sz="900" kern="150" dirty="0">
                          <a:solidFill>
                            <a:srgbClr val="000000"/>
                          </a:solidFill>
                          <a:effectLst/>
                        </a:rPr>
                        <a:t>Punto de llegada</a:t>
                      </a:r>
                      <a:endParaRPr lang="es-EC" sz="900" kern="150" dirty="0">
                        <a:solidFill>
                          <a:srgbClr val="000000"/>
                        </a:solidFill>
                        <a:effectLst/>
                        <a:latin typeface="Liberation Serif"/>
                        <a:ea typeface="WenQuanYi Micro Hei"/>
                        <a:cs typeface="Lohit Devanagari"/>
                      </a:endParaRPr>
                    </a:p>
                  </a:txBody>
                  <a:tcPr marL="42941" marR="42941" marT="0" marB="0" anchor="ctr"/>
                </a:tc>
                <a:tc>
                  <a:txBody>
                    <a:bodyPr/>
                    <a:lstStyle/>
                    <a:p>
                      <a:pPr algn="ctr"/>
                      <a:r>
                        <a:rPr lang="es-EC" sz="900" kern="150">
                          <a:solidFill>
                            <a:srgbClr val="000000"/>
                          </a:solidFill>
                          <a:effectLst/>
                        </a:rPr>
                        <a:t>Tiempo estimado</a:t>
                      </a:r>
                      <a:endParaRPr lang="es-EC" sz="900" kern="150">
                        <a:solidFill>
                          <a:srgbClr val="000000"/>
                        </a:solidFill>
                        <a:effectLst/>
                        <a:latin typeface="Liberation Serif"/>
                        <a:ea typeface="WenQuanYi Micro Hei"/>
                        <a:cs typeface="Lohit Devanagari"/>
                      </a:endParaRPr>
                    </a:p>
                  </a:txBody>
                  <a:tcPr marL="42941" marR="42941" marT="0" marB="0" anchor="ctr"/>
                </a:tc>
                <a:tc>
                  <a:txBody>
                    <a:bodyPr/>
                    <a:lstStyle/>
                    <a:p>
                      <a:pPr algn="ctr"/>
                      <a:r>
                        <a:rPr lang="es-EC" sz="900" kern="150" dirty="0">
                          <a:solidFill>
                            <a:srgbClr val="000000"/>
                          </a:solidFill>
                          <a:effectLst/>
                        </a:rPr>
                        <a:t>Actividades</a:t>
                      </a:r>
                      <a:endParaRPr lang="es-EC" sz="900" kern="150" dirty="0">
                        <a:solidFill>
                          <a:srgbClr val="000000"/>
                        </a:solidFill>
                        <a:effectLst/>
                        <a:latin typeface="Liberation Serif"/>
                        <a:ea typeface="WenQuanYi Micro Hei"/>
                        <a:cs typeface="Lohit Devanagari"/>
                      </a:endParaRPr>
                    </a:p>
                  </a:txBody>
                  <a:tcPr marL="42941" marR="42941" marT="0" marB="0" anchor="ctr"/>
                </a:tc>
                <a:extLst>
                  <a:ext uri="{0D108BD9-81ED-4DB2-BD59-A6C34878D82A}">
                    <a16:rowId xmlns:a16="http://schemas.microsoft.com/office/drawing/2014/main" val="124873960"/>
                  </a:ext>
                </a:extLst>
              </a:tr>
              <a:tr h="652287">
                <a:tc>
                  <a:txBody>
                    <a:bodyPr/>
                    <a:lstStyle/>
                    <a:p>
                      <a:pPr algn="ctr"/>
                      <a:r>
                        <a:rPr lang="es-EC" sz="900" kern="150">
                          <a:solidFill>
                            <a:srgbClr val="000000"/>
                          </a:solidFill>
                          <a:effectLst/>
                        </a:rPr>
                        <a:t>8h30</a:t>
                      </a:r>
                      <a:endParaRPr lang="es-EC" sz="900" kern="150">
                        <a:solidFill>
                          <a:srgbClr val="000000"/>
                        </a:solidFill>
                        <a:effectLst/>
                        <a:latin typeface="Liberation Serif"/>
                        <a:ea typeface="WenQuanYi Micro Hei"/>
                        <a:cs typeface="Lohit Devanagari"/>
                      </a:endParaRPr>
                    </a:p>
                  </a:txBody>
                  <a:tcPr marL="42941" marR="42941" marT="0" marB="0" anchor="ctr"/>
                </a:tc>
                <a:tc gridSpan="2">
                  <a:txBody>
                    <a:bodyPr/>
                    <a:lstStyle/>
                    <a:p>
                      <a:pPr algn="ctr"/>
                      <a:r>
                        <a:rPr lang="es-EC" sz="900" kern="150" dirty="0">
                          <a:solidFill>
                            <a:srgbClr val="000000"/>
                          </a:solidFill>
                          <a:effectLst/>
                        </a:rPr>
                        <a:t>Punto de información turística, Santa Bárbara</a:t>
                      </a:r>
                      <a:endParaRPr lang="es-EC" sz="900" kern="150" dirty="0">
                        <a:solidFill>
                          <a:srgbClr val="000000"/>
                        </a:solidFill>
                        <a:effectLst/>
                        <a:latin typeface="Liberation Serif"/>
                        <a:ea typeface="WenQuanYi Micro Hei"/>
                        <a:cs typeface="Lohit Devanagari"/>
                      </a:endParaRPr>
                    </a:p>
                  </a:txBody>
                  <a:tcPr marL="42941" marR="42941" marT="0" marB="0" anchor="ctr"/>
                </a:tc>
                <a:tc hMerge="1">
                  <a:txBody>
                    <a:bodyPr/>
                    <a:lstStyle/>
                    <a:p>
                      <a:endParaRPr lang="es-EC"/>
                    </a:p>
                  </a:txBody>
                  <a:tcPr/>
                </a:tc>
                <a:tc>
                  <a:txBody>
                    <a:bodyPr/>
                    <a:lstStyle/>
                    <a:p>
                      <a:pPr algn="ctr"/>
                      <a:r>
                        <a:rPr lang="es-EC" sz="900" kern="150" dirty="0">
                          <a:solidFill>
                            <a:srgbClr val="000000"/>
                          </a:solidFill>
                          <a:effectLst/>
                        </a:rPr>
                        <a:t>30 minutos</a:t>
                      </a:r>
                      <a:endParaRPr lang="es-EC" sz="900" kern="150" dirty="0">
                        <a:solidFill>
                          <a:srgbClr val="000000"/>
                        </a:solidFill>
                        <a:effectLst/>
                        <a:latin typeface="Liberation Serif"/>
                        <a:ea typeface="WenQuanYi Micro Hei"/>
                        <a:cs typeface="Lohit Devanagari"/>
                      </a:endParaRPr>
                    </a:p>
                  </a:txBody>
                  <a:tcPr marL="42941" marR="42941" marT="0" marB="0" anchor="ctr"/>
                </a:tc>
                <a:tc>
                  <a:txBody>
                    <a:bodyPr/>
                    <a:lstStyle/>
                    <a:p>
                      <a:r>
                        <a:rPr lang="es-EC" sz="900" kern="150">
                          <a:solidFill>
                            <a:srgbClr val="000000"/>
                          </a:solidFill>
                          <a:effectLst/>
                        </a:rPr>
                        <a:t>Bienvenida</a:t>
                      </a:r>
                    </a:p>
                    <a:p>
                      <a:r>
                        <a:rPr lang="es-EC" sz="900" kern="150">
                          <a:solidFill>
                            <a:srgbClr val="000000"/>
                          </a:solidFill>
                          <a:effectLst/>
                        </a:rPr>
                        <a:t>Familiarización de turistas con sus anfitriones</a:t>
                      </a:r>
                      <a:endParaRPr lang="es-EC" sz="900" kern="150">
                        <a:solidFill>
                          <a:srgbClr val="000000"/>
                        </a:solidFill>
                        <a:effectLst/>
                        <a:latin typeface="Liberation Serif"/>
                        <a:ea typeface="WenQuanYi Micro Hei"/>
                        <a:cs typeface="Lohit Devanagari"/>
                      </a:endParaRPr>
                    </a:p>
                  </a:txBody>
                  <a:tcPr marL="42941" marR="42941" marT="0" marB="0" anchor="ctr"/>
                </a:tc>
                <a:extLst>
                  <a:ext uri="{0D108BD9-81ED-4DB2-BD59-A6C34878D82A}">
                    <a16:rowId xmlns:a16="http://schemas.microsoft.com/office/drawing/2014/main" val="890897857"/>
                  </a:ext>
                </a:extLst>
              </a:tr>
              <a:tr h="489216">
                <a:tc>
                  <a:txBody>
                    <a:bodyPr/>
                    <a:lstStyle/>
                    <a:p>
                      <a:pPr algn="ctr"/>
                      <a:r>
                        <a:rPr lang="es-EC" sz="900" kern="150">
                          <a:solidFill>
                            <a:srgbClr val="000000"/>
                          </a:solidFill>
                          <a:effectLst/>
                        </a:rPr>
                        <a:t>9h00</a:t>
                      </a:r>
                      <a:endParaRPr lang="es-EC" sz="900" kern="150">
                        <a:solidFill>
                          <a:srgbClr val="000000"/>
                        </a:solidFill>
                        <a:effectLst/>
                        <a:latin typeface="Liberation Serif"/>
                        <a:ea typeface="WenQuanYi Micro Hei"/>
                        <a:cs typeface="Lohit Devanagari"/>
                      </a:endParaRPr>
                    </a:p>
                  </a:txBody>
                  <a:tcPr marL="42941" marR="42941" marT="0" marB="0" anchor="ctr"/>
                </a:tc>
                <a:tc gridSpan="2">
                  <a:txBody>
                    <a:bodyPr/>
                    <a:lstStyle/>
                    <a:p>
                      <a:pPr algn="ctr"/>
                      <a:r>
                        <a:rPr lang="es-EC" sz="900" kern="150">
                          <a:solidFill>
                            <a:srgbClr val="000000"/>
                          </a:solidFill>
                          <a:effectLst/>
                        </a:rPr>
                        <a:t>Casa de anfitriones</a:t>
                      </a:r>
                      <a:endParaRPr lang="es-EC" sz="900" kern="150">
                        <a:solidFill>
                          <a:srgbClr val="000000"/>
                        </a:solidFill>
                        <a:effectLst/>
                        <a:latin typeface="Liberation Serif"/>
                        <a:ea typeface="WenQuanYi Micro Hei"/>
                        <a:cs typeface="Lohit Devanagari"/>
                      </a:endParaRPr>
                    </a:p>
                  </a:txBody>
                  <a:tcPr marL="42941" marR="42941" marT="0" marB="0" anchor="ctr"/>
                </a:tc>
                <a:tc hMerge="1">
                  <a:txBody>
                    <a:bodyPr/>
                    <a:lstStyle/>
                    <a:p>
                      <a:endParaRPr lang="es-EC"/>
                    </a:p>
                  </a:txBody>
                  <a:tcPr/>
                </a:tc>
                <a:tc>
                  <a:txBody>
                    <a:bodyPr/>
                    <a:lstStyle/>
                    <a:p>
                      <a:pPr algn="ctr"/>
                      <a:r>
                        <a:rPr lang="es-EC" sz="900" kern="150">
                          <a:solidFill>
                            <a:srgbClr val="000000"/>
                          </a:solidFill>
                          <a:effectLst/>
                        </a:rPr>
                        <a:t>1 hora</a:t>
                      </a:r>
                      <a:endParaRPr lang="es-EC" sz="900" kern="150">
                        <a:solidFill>
                          <a:srgbClr val="000000"/>
                        </a:solidFill>
                        <a:effectLst/>
                        <a:latin typeface="Liberation Serif"/>
                        <a:ea typeface="WenQuanYi Micro Hei"/>
                        <a:cs typeface="Lohit Devanagari"/>
                      </a:endParaRPr>
                    </a:p>
                  </a:txBody>
                  <a:tcPr marL="42941" marR="42941" marT="0" marB="0" anchor="ctr"/>
                </a:tc>
                <a:tc>
                  <a:txBody>
                    <a:bodyPr/>
                    <a:lstStyle/>
                    <a:p>
                      <a:r>
                        <a:rPr lang="es-EC" sz="900" kern="150">
                          <a:solidFill>
                            <a:srgbClr val="000000"/>
                          </a:solidFill>
                          <a:effectLst/>
                        </a:rPr>
                        <a:t>Desayuno</a:t>
                      </a:r>
                    </a:p>
                    <a:p>
                      <a:r>
                        <a:rPr lang="es-EC" sz="900" kern="150">
                          <a:solidFill>
                            <a:srgbClr val="000000"/>
                          </a:solidFill>
                          <a:effectLst/>
                        </a:rPr>
                        <a:t>Convivencia con la familia</a:t>
                      </a:r>
                      <a:endParaRPr lang="es-EC" sz="900" kern="150">
                        <a:solidFill>
                          <a:srgbClr val="000000"/>
                        </a:solidFill>
                        <a:effectLst/>
                        <a:latin typeface="Liberation Serif"/>
                        <a:ea typeface="WenQuanYi Micro Hei"/>
                        <a:cs typeface="Lohit Devanagari"/>
                      </a:endParaRPr>
                    </a:p>
                  </a:txBody>
                  <a:tcPr marL="42941" marR="42941" marT="0" marB="0" anchor="ctr"/>
                </a:tc>
                <a:extLst>
                  <a:ext uri="{0D108BD9-81ED-4DB2-BD59-A6C34878D82A}">
                    <a16:rowId xmlns:a16="http://schemas.microsoft.com/office/drawing/2014/main" val="1513950296"/>
                  </a:ext>
                </a:extLst>
              </a:tr>
              <a:tr h="1249715">
                <a:tc>
                  <a:txBody>
                    <a:bodyPr/>
                    <a:lstStyle/>
                    <a:p>
                      <a:pPr algn="ctr"/>
                      <a:r>
                        <a:rPr lang="es-EC" sz="900" kern="150">
                          <a:solidFill>
                            <a:srgbClr val="000000"/>
                          </a:solidFill>
                          <a:effectLst/>
                        </a:rPr>
                        <a:t>10h00</a:t>
                      </a:r>
                      <a:endParaRPr lang="es-EC" sz="900" kern="150">
                        <a:solidFill>
                          <a:srgbClr val="000000"/>
                        </a:solidFill>
                        <a:effectLst/>
                        <a:latin typeface="Liberation Serif"/>
                        <a:ea typeface="WenQuanYi Micro Hei"/>
                        <a:cs typeface="Lohit Devanagari"/>
                      </a:endParaRPr>
                    </a:p>
                  </a:txBody>
                  <a:tcPr marL="42941" marR="42941" marT="0" marB="0" anchor="ctr"/>
                </a:tc>
                <a:tc>
                  <a:txBody>
                    <a:bodyPr/>
                    <a:lstStyle/>
                    <a:p>
                      <a:pPr algn="ctr"/>
                      <a:r>
                        <a:rPr lang="es-EC" sz="900" kern="150">
                          <a:solidFill>
                            <a:srgbClr val="000000"/>
                          </a:solidFill>
                          <a:effectLst/>
                        </a:rPr>
                        <a:t>Casa de anfitriones</a:t>
                      </a:r>
                      <a:endParaRPr lang="es-EC" sz="900" kern="150">
                        <a:solidFill>
                          <a:srgbClr val="000000"/>
                        </a:solidFill>
                        <a:effectLst/>
                        <a:latin typeface="Liberation Serif"/>
                        <a:ea typeface="WenQuanYi Micro Hei"/>
                        <a:cs typeface="Lohit Devanagari"/>
                      </a:endParaRPr>
                    </a:p>
                  </a:txBody>
                  <a:tcPr marL="42941" marR="42941" marT="0" marB="0" anchor="ctr"/>
                </a:tc>
                <a:tc>
                  <a:txBody>
                    <a:bodyPr/>
                    <a:lstStyle/>
                    <a:p>
                      <a:pPr algn="ctr"/>
                      <a:r>
                        <a:rPr lang="es-EC" sz="900" kern="150" dirty="0">
                          <a:solidFill>
                            <a:srgbClr val="000000"/>
                          </a:solidFill>
                          <a:effectLst/>
                        </a:rPr>
                        <a:t>Casa Comunal</a:t>
                      </a:r>
                      <a:endParaRPr lang="es-EC" sz="900" kern="150" dirty="0">
                        <a:solidFill>
                          <a:srgbClr val="000000"/>
                        </a:solidFill>
                        <a:effectLst/>
                        <a:latin typeface="Liberation Serif"/>
                        <a:ea typeface="WenQuanYi Micro Hei"/>
                        <a:cs typeface="Lohit Devanagari"/>
                      </a:endParaRPr>
                    </a:p>
                  </a:txBody>
                  <a:tcPr marL="42941" marR="42941" marT="0" marB="0" anchor="ctr"/>
                </a:tc>
                <a:tc>
                  <a:txBody>
                    <a:bodyPr/>
                    <a:lstStyle/>
                    <a:p>
                      <a:pPr algn="ctr"/>
                      <a:r>
                        <a:rPr lang="es-EC" sz="900" kern="150" dirty="0">
                          <a:solidFill>
                            <a:srgbClr val="000000"/>
                          </a:solidFill>
                          <a:effectLst/>
                        </a:rPr>
                        <a:t>3h30 minutos</a:t>
                      </a:r>
                      <a:endParaRPr lang="es-EC" sz="900" kern="150" dirty="0">
                        <a:solidFill>
                          <a:srgbClr val="000000"/>
                        </a:solidFill>
                        <a:effectLst/>
                        <a:latin typeface="Liberation Serif"/>
                        <a:ea typeface="WenQuanYi Micro Hei"/>
                        <a:cs typeface="Lohit Devanagari"/>
                      </a:endParaRPr>
                    </a:p>
                  </a:txBody>
                  <a:tcPr marL="42941" marR="42941" marT="0" marB="0" anchor="ctr"/>
                </a:tc>
                <a:tc>
                  <a:txBody>
                    <a:bodyPr/>
                    <a:lstStyle/>
                    <a:p>
                      <a:r>
                        <a:rPr lang="es-EC" sz="900" kern="150" dirty="0">
                          <a:solidFill>
                            <a:srgbClr val="000000"/>
                          </a:solidFill>
                          <a:effectLst/>
                        </a:rPr>
                        <a:t>Visita a talleres artesanales.</a:t>
                      </a:r>
                    </a:p>
                    <a:p>
                      <a:r>
                        <a:rPr lang="es-EC" sz="900" kern="150" dirty="0">
                          <a:solidFill>
                            <a:srgbClr val="000000"/>
                          </a:solidFill>
                          <a:effectLst/>
                        </a:rPr>
                        <a:t>Explicación del proceso de elaboración de alpargatas, bordados y fajas.</a:t>
                      </a:r>
                    </a:p>
                    <a:p>
                      <a:r>
                        <a:rPr lang="es-EC" sz="900" kern="150" dirty="0">
                          <a:solidFill>
                            <a:srgbClr val="000000"/>
                          </a:solidFill>
                          <a:effectLst/>
                        </a:rPr>
                        <a:t>Observación de técnicas, materiales.</a:t>
                      </a:r>
                      <a:endParaRPr lang="es-EC" sz="900" kern="150" dirty="0">
                        <a:solidFill>
                          <a:srgbClr val="000000"/>
                        </a:solidFill>
                        <a:effectLst/>
                        <a:latin typeface="Liberation Serif"/>
                        <a:ea typeface="WenQuanYi Micro Hei"/>
                        <a:cs typeface="Lohit Devanagari"/>
                      </a:endParaRPr>
                    </a:p>
                  </a:txBody>
                  <a:tcPr marL="42941" marR="42941" marT="0" marB="0" anchor="ctr"/>
                </a:tc>
                <a:extLst>
                  <a:ext uri="{0D108BD9-81ED-4DB2-BD59-A6C34878D82A}">
                    <a16:rowId xmlns:a16="http://schemas.microsoft.com/office/drawing/2014/main" val="1027658621"/>
                  </a:ext>
                </a:extLst>
              </a:tr>
              <a:tr h="472347">
                <a:tc>
                  <a:txBody>
                    <a:bodyPr/>
                    <a:lstStyle/>
                    <a:p>
                      <a:pPr algn="ctr"/>
                      <a:r>
                        <a:rPr lang="es-EC" sz="900" kern="150">
                          <a:solidFill>
                            <a:srgbClr val="000000"/>
                          </a:solidFill>
                          <a:effectLst/>
                        </a:rPr>
                        <a:t>13h30</a:t>
                      </a:r>
                      <a:endParaRPr lang="es-EC" sz="900" kern="150">
                        <a:solidFill>
                          <a:srgbClr val="000000"/>
                        </a:solidFill>
                        <a:effectLst/>
                        <a:latin typeface="Liberation Serif"/>
                        <a:ea typeface="WenQuanYi Micro Hei"/>
                        <a:cs typeface="Lohit Devanagari"/>
                      </a:endParaRPr>
                    </a:p>
                  </a:txBody>
                  <a:tcPr marL="42941" marR="42941" marT="0" marB="0" anchor="ctr"/>
                </a:tc>
                <a:tc>
                  <a:txBody>
                    <a:bodyPr/>
                    <a:lstStyle/>
                    <a:p>
                      <a:pPr algn="ctr"/>
                      <a:r>
                        <a:rPr lang="es-EC" sz="900" kern="150">
                          <a:solidFill>
                            <a:srgbClr val="000000"/>
                          </a:solidFill>
                          <a:effectLst/>
                        </a:rPr>
                        <a:t>Casa comunal</a:t>
                      </a:r>
                      <a:endParaRPr lang="es-EC" sz="900" kern="150">
                        <a:solidFill>
                          <a:srgbClr val="000000"/>
                        </a:solidFill>
                        <a:effectLst/>
                        <a:latin typeface="Liberation Serif"/>
                        <a:ea typeface="WenQuanYi Micro Hei"/>
                        <a:cs typeface="Lohit Devanagari"/>
                      </a:endParaRPr>
                    </a:p>
                  </a:txBody>
                  <a:tcPr marL="42941" marR="42941" marT="0" marB="0" anchor="ctr"/>
                </a:tc>
                <a:tc>
                  <a:txBody>
                    <a:bodyPr/>
                    <a:lstStyle/>
                    <a:p>
                      <a:pPr algn="ctr"/>
                      <a:r>
                        <a:rPr lang="es-EC" sz="900" kern="150" dirty="0">
                          <a:solidFill>
                            <a:srgbClr val="000000"/>
                          </a:solidFill>
                          <a:effectLst/>
                        </a:rPr>
                        <a:t>Casa de anfitriones</a:t>
                      </a:r>
                      <a:endParaRPr lang="es-EC" sz="900" kern="150" dirty="0">
                        <a:solidFill>
                          <a:srgbClr val="000000"/>
                        </a:solidFill>
                        <a:effectLst/>
                        <a:latin typeface="Liberation Serif"/>
                        <a:ea typeface="WenQuanYi Micro Hei"/>
                        <a:cs typeface="Lohit Devanagari"/>
                      </a:endParaRPr>
                    </a:p>
                  </a:txBody>
                  <a:tcPr marL="42941" marR="42941" marT="0" marB="0" anchor="ctr"/>
                </a:tc>
                <a:tc>
                  <a:txBody>
                    <a:bodyPr/>
                    <a:lstStyle/>
                    <a:p>
                      <a:pPr algn="ctr"/>
                      <a:r>
                        <a:rPr lang="es-EC" sz="900" kern="150">
                          <a:solidFill>
                            <a:srgbClr val="000000"/>
                          </a:solidFill>
                          <a:effectLst/>
                        </a:rPr>
                        <a:t>1 hora</a:t>
                      </a:r>
                      <a:endParaRPr lang="es-EC" sz="900" kern="150">
                        <a:solidFill>
                          <a:srgbClr val="000000"/>
                        </a:solidFill>
                        <a:effectLst/>
                        <a:latin typeface="Liberation Serif"/>
                        <a:ea typeface="WenQuanYi Micro Hei"/>
                        <a:cs typeface="Lohit Devanagari"/>
                      </a:endParaRPr>
                    </a:p>
                  </a:txBody>
                  <a:tcPr marL="42941" marR="42941" marT="0" marB="0" anchor="ctr"/>
                </a:tc>
                <a:tc>
                  <a:txBody>
                    <a:bodyPr/>
                    <a:lstStyle/>
                    <a:p>
                      <a:r>
                        <a:rPr lang="es-EC" sz="900" kern="150">
                          <a:solidFill>
                            <a:srgbClr val="000000"/>
                          </a:solidFill>
                          <a:effectLst/>
                        </a:rPr>
                        <a:t>Almuerzo típico de la zona</a:t>
                      </a:r>
                      <a:endParaRPr lang="es-EC" sz="900" kern="150">
                        <a:solidFill>
                          <a:srgbClr val="000000"/>
                        </a:solidFill>
                        <a:effectLst/>
                        <a:latin typeface="Liberation Serif"/>
                        <a:ea typeface="WenQuanYi Micro Hei"/>
                        <a:cs typeface="Lohit Devanagari"/>
                      </a:endParaRPr>
                    </a:p>
                  </a:txBody>
                  <a:tcPr marL="42941" marR="42941" marT="0" marB="0" anchor="ctr"/>
                </a:tc>
                <a:extLst>
                  <a:ext uri="{0D108BD9-81ED-4DB2-BD59-A6C34878D82A}">
                    <a16:rowId xmlns:a16="http://schemas.microsoft.com/office/drawing/2014/main" val="305309449"/>
                  </a:ext>
                </a:extLst>
              </a:tr>
              <a:tr h="816455">
                <a:tc>
                  <a:txBody>
                    <a:bodyPr/>
                    <a:lstStyle/>
                    <a:p>
                      <a:pPr algn="ctr"/>
                      <a:r>
                        <a:rPr lang="es-EC" sz="900" kern="150">
                          <a:solidFill>
                            <a:srgbClr val="000000"/>
                          </a:solidFill>
                          <a:effectLst/>
                        </a:rPr>
                        <a:t>14h30</a:t>
                      </a:r>
                      <a:endParaRPr lang="es-EC" sz="900" kern="150">
                        <a:solidFill>
                          <a:srgbClr val="000000"/>
                        </a:solidFill>
                        <a:effectLst/>
                        <a:latin typeface="Liberation Serif"/>
                        <a:ea typeface="WenQuanYi Micro Hei"/>
                        <a:cs typeface="Lohit Devanagari"/>
                      </a:endParaRPr>
                    </a:p>
                  </a:txBody>
                  <a:tcPr marL="42941" marR="42941" marT="0" marB="0" anchor="ctr"/>
                </a:tc>
                <a:tc gridSpan="2">
                  <a:txBody>
                    <a:bodyPr/>
                    <a:lstStyle/>
                    <a:p>
                      <a:pPr algn="ctr"/>
                      <a:r>
                        <a:rPr lang="es-EC" sz="900" kern="150">
                          <a:solidFill>
                            <a:srgbClr val="000000"/>
                          </a:solidFill>
                          <a:effectLst/>
                        </a:rPr>
                        <a:t>Comunidad Santa Bárbara</a:t>
                      </a:r>
                      <a:endParaRPr lang="es-EC" sz="900" kern="150">
                        <a:solidFill>
                          <a:srgbClr val="000000"/>
                        </a:solidFill>
                        <a:effectLst/>
                        <a:latin typeface="Liberation Serif"/>
                        <a:ea typeface="WenQuanYi Micro Hei"/>
                        <a:cs typeface="Lohit Devanagari"/>
                      </a:endParaRPr>
                    </a:p>
                  </a:txBody>
                  <a:tcPr marL="42941" marR="42941" marT="0" marB="0" anchor="ctr"/>
                </a:tc>
                <a:tc hMerge="1">
                  <a:txBody>
                    <a:bodyPr/>
                    <a:lstStyle/>
                    <a:p>
                      <a:endParaRPr lang="es-EC"/>
                    </a:p>
                  </a:txBody>
                  <a:tcPr/>
                </a:tc>
                <a:tc>
                  <a:txBody>
                    <a:bodyPr/>
                    <a:lstStyle/>
                    <a:p>
                      <a:pPr algn="ctr"/>
                      <a:r>
                        <a:rPr lang="es-EC" sz="900" kern="150">
                          <a:solidFill>
                            <a:srgbClr val="000000"/>
                          </a:solidFill>
                          <a:effectLst/>
                        </a:rPr>
                        <a:t>2 horas</a:t>
                      </a:r>
                      <a:endParaRPr lang="es-EC" sz="900" kern="150">
                        <a:solidFill>
                          <a:srgbClr val="000000"/>
                        </a:solidFill>
                        <a:effectLst/>
                        <a:latin typeface="Liberation Serif"/>
                        <a:ea typeface="WenQuanYi Micro Hei"/>
                        <a:cs typeface="Lohit Devanagari"/>
                      </a:endParaRPr>
                    </a:p>
                  </a:txBody>
                  <a:tcPr marL="42941" marR="42941" marT="0" marB="0" anchor="ctr"/>
                </a:tc>
                <a:tc>
                  <a:txBody>
                    <a:bodyPr/>
                    <a:lstStyle/>
                    <a:p>
                      <a:r>
                        <a:rPr lang="es-EC" sz="900" kern="150">
                          <a:solidFill>
                            <a:srgbClr val="000000"/>
                          </a:solidFill>
                          <a:effectLst/>
                        </a:rPr>
                        <a:t>Tiempo de esparcimiento.</a:t>
                      </a:r>
                    </a:p>
                    <a:p>
                      <a:r>
                        <a:rPr lang="es-EC" sz="900" kern="150">
                          <a:solidFill>
                            <a:srgbClr val="000000"/>
                          </a:solidFill>
                          <a:effectLst/>
                        </a:rPr>
                        <a:t>Visita a espacios naturales, cultivos, viviendas, flora y fauna.</a:t>
                      </a:r>
                      <a:endParaRPr lang="es-EC" sz="900" kern="150">
                        <a:solidFill>
                          <a:srgbClr val="000000"/>
                        </a:solidFill>
                        <a:effectLst/>
                        <a:latin typeface="Liberation Serif"/>
                        <a:ea typeface="WenQuanYi Micro Hei"/>
                        <a:cs typeface="Lohit Devanagari"/>
                      </a:endParaRPr>
                    </a:p>
                  </a:txBody>
                  <a:tcPr marL="42941" marR="42941" marT="0" marB="0" anchor="ctr"/>
                </a:tc>
                <a:extLst>
                  <a:ext uri="{0D108BD9-81ED-4DB2-BD59-A6C34878D82A}">
                    <a16:rowId xmlns:a16="http://schemas.microsoft.com/office/drawing/2014/main" val="1533726245"/>
                  </a:ext>
                </a:extLst>
              </a:tr>
              <a:tr h="1201915">
                <a:tc>
                  <a:txBody>
                    <a:bodyPr/>
                    <a:lstStyle/>
                    <a:p>
                      <a:pPr algn="ctr"/>
                      <a:r>
                        <a:rPr lang="es-EC" sz="900" kern="150">
                          <a:solidFill>
                            <a:srgbClr val="000000"/>
                          </a:solidFill>
                          <a:effectLst/>
                        </a:rPr>
                        <a:t>16h30</a:t>
                      </a:r>
                      <a:endParaRPr lang="es-EC" sz="900" kern="150">
                        <a:solidFill>
                          <a:srgbClr val="000000"/>
                        </a:solidFill>
                        <a:effectLst/>
                        <a:latin typeface="Liberation Serif"/>
                        <a:ea typeface="WenQuanYi Micro Hei"/>
                        <a:cs typeface="Lohit Devanagari"/>
                      </a:endParaRPr>
                    </a:p>
                  </a:txBody>
                  <a:tcPr marL="42941" marR="42941" marT="0" marB="0" anchor="ctr"/>
                </a:tc>
                <a:tc gridSpan="2">
                  <a:txBody>
                    <a:bodyPr/>
                    <a:lstStyle/>
                    <a:p>
                      <a:pPr algn="ctr"/>
                      <a:r>
                        <a:rPr lang="es-EC" sz="900" kern="150">
                          <a:solidFill>
                            <a:srgbClr val="000000"/>
                          </a:solidFill>
                          <a:effectLst/>
                        </a:rPr>
                        <a:t>Área común de la comunidad, espacio designado para juegos tradicionales, cancha de fútbol.</a:t>
                      </a:r>
                      <a:endParaRPr lang="es-EC" sz="900" kern="150">
                        <a:solidFill>
                          <a:srgbClr val="000000"/>
                        </a:solidFill>
                        <a:effectLst/>
                        <a:latin typeface="Liberation Serif"/>
                        <a:ea typeface="WenQuanYi Micro Hei"/>
                        <a:cs typeface="Lohit Devanagari"/>
                      </a:endParaRPr>
                    </a:p>
                  </a:txBody>
                  <a:tcPr marL="42941" marR="42941" marT="0" marB="0" anchor="ctr"/>
                </a:tc>
                <a:tc hMerge="1">
                  <a:txBody>
                    <a:bodyPr/>
                    <a:lstStyle/>
                    <a:p>
                      <a:endParaRPr lang="es-EC"/>
                    </a:p>
                  </a:txBody>
                  <a:tcPr/>
                </a:tc>
                <a:tc>
                  <a:txBody>
                    <a:bodyPr/>
                    <a:lstStyle/>
                    <a:p>
                      <a:pPr algn="ctr"/>
                      <a:r>
                        <a:rPr lang="es-EC" sz="900" kern="150">
                          <a:solidFill>
                            <a:srgbClr val="000000"/>
                          </a:solidFill>
                          <a:effectLst/>
                        </a:rPr>
                        <a:t>3h30 minutos</a:t>
                      </a:r>
                      <a:endParaRPr lang="es-EC" sz="900" kern="150">
                        <a:solidFill>
                          <a:srgbClr val="000000"/>
                        </a:solidFill>
                        <a:effectLst/>
                        <a:latin typeface="Liberation Serif"/>
                        <a:ea typeface="WenQuanYi Micro Hei"/>
                        <a:cs typeface="Lohit Devanagari"/>
                      </a:endParaRPr>
                    </a:p>
                  </a:txBody>
                  <a:tcPr marL="42941" marR="42941" marT="0" marB="0" anchor="ctr"/>
                </a:tc>
                <a:tc>
                  <a:txBody>
                    <a:bodyPr/>
                    <a:lstStyle/>
                    <a:p>
                      <a:r>
                        <a:rPr lang="es-EC" sz="900" kern="150">
                          <a:solidFill>
                            <a:srgbClr val="000000"/>
                          </a:solidFill>
                          <a:effectLst/>
                        </a:rPr>
                        <a:t>Noche cultural.</a:t>
                      </a:r>
                    </a:p>
                    <a:p>
                      <a:r>
                        <a:rPr lang="es-EC" sz="900" kern="150">
                          <a:solidFill>
                            <a:srgbClr val="000000"/>
                          </a:solidFill>
                          <a:effectLst/>
                        </a:rPr>
                        <a:t>Participación de juegos tradicionales.</a:t>
                      </a:r>
                    </a:p>
                    <a:p>
                      <a:r>
                        <a:rPr lang="es-EC" sz="900" kern="150">
                          <a:solidFill>
                            <a:srgbClr val="000000"/>
                          </a:solidFill>
                          <a:effectLst/>
                        </a:rPr>
                        <a:t>Presentación grupo de danza.</a:t>
                      </a:r>
                    </a:p>
                    <a:p>
                      <a:r>
                        <a:rPr lang="es-EC" sz="900" kern="150">
                          <a:solidFill>
                            <a:srgbClr val="000000"/>
                          </a:solidFill>
                          <a:effectLst/>
                        </a:rPr>
                        <a:t>Mitos y leyendas alrededor de una fogata.</a:t>
                      </a:r>
                      <a:endParaRPr lang="es-EC" sz="900" kern="150">
                        <a:solidFill>
                          <a:srgbClr val="000000"/>
                        </a:solidFill>
                        <a:effectLst/>
                        <a:latin typeface="Liberation Serif"/>
                        <a:ea typeface="WenQuanYi Micro Hei"/>
                        <a:cs typeface="Lohit Devanagari"/>
                      </a:endParaRPr>
                    </a:p>
                  </a:txBody>
                  <a:tcPr marL="42941" marR="42941" marT="0" marB="0" anchor="ctr"/>
                </a:tc>
                <a:extLst>
                  <a:ext uri="{0D108BD9-81ED-4DB2-BD59-A6C34878D82A}">
                    <a16:rowId xmlns:a16="http://schemas.microsoft.com/office/drawing/2014/main" val="937578982"/>
                  </a:ext>
                </a:extLst>
              </a:tr>
              <a:tr h="326143">
                <a:tc>
                  <a:txBody>
                    <a:bodyPr/>
                    <a:lstStyle/>
                    <a:p>
                      <a:pPr algn="ctr"/>
                      <a:r>
                        <a:rPr lang="es-EC" sz="900" kern="150" dirty="0">
                          <a:solidFill>
                            <a:srgbClr val="000000"/>
                          </a:solidFill>
                          <a:effectLst/>
                        </a:rPr>
                        <a:t>20h00</a:t>
                      </a:r>
                      <a:endParaRPr lang="es-EC" sz="900" kern="150" dirty="0">
                        <a:solidFill>
                          <a:srgbClr val="000000"/>
                        </a:solidFill>
                        <a:effectLst/>
                        <a:latin typeface="Liberation Serif"/>
                        <a:ea typeface="WenQuanYi Micro Hei"/>
                        <a:cs typeface="Lohit Devanagari"/>
                      </a:endParaRPr>
                    </a:p>
                  </a:txBody>
                  <a:tcPr marL="42941" marR="42941" marT="0" marB="0" anchor="ctr"/>
                </a:tc>
                <a:tc gridSpan="2">
                  <a:txBody>
                    <a:bodyPr/>
                    <a:lstStyle/>
                    <a:p>
                      <a:pPr algn="ctr"/>
                      <a:r>
                        <a:rPr lang="es-EC" sz="900" kern="150" dirty="0">
                          <a:solidFill>
                            <a:srgbClr val="000000"/>
                          </a:solidFill>
                          <a:effectLst/>
                        </a:rPr>
                        <a:t>Comunidad Santa Bárbara</a:t>
                      </a:r>
                      <a:endParaRPr lang="es-EC" sz="900" kern="150" dirty="0">
                        <a:solidFill>
                          <a:srgbClr val="000000"/>
                        </a:solidFill>
                        <a:effectLst/>
                        <a:latin typeface="Liberation Serif"/>
                        <a:ea typeface="WenQuanYi Micro Hei"/>
                        <a:cs typeface="Lohit Devanagari"/>
                      </a:endParaRPr>
                    </a:p>
                  </a:txBody>
                  <a:tcPr marL="42941" marR="42941" marT="0" marB="0" anchor="ctr"/>
                </a:tc>
                <a:tc hMerge="1">
                  <a:txBody>
                    <a:bodyPr/>
                    <a:lstStyle/>
                    <a:p>
                      <a:endParaRPr lang="es-EC"/>
                    </a:p>
                  </a:txBody>
                  <a:tcPr/>
                </a:tc>
                <a:tc>
                  <a:txBody>
                    <a:bodyPr/>
                    <a:lstStyle/>
                    <a:p>
                      <a:pPr algn="ctr"/>
                      <a:r>
                        <a:rPr lang="es-EC" sz="900" kern="150">
                          <a:solidFill>
                            <a:srgbClr val="000000"/>
                          </a:solidFill>
                          <a:effectLst/>
                        </a:rPr>
                        <a:t>1h30 minutos</a:t>
                      </a:r>
                      <a:endParaRPr lang="es-EC" sz="900" kern="150">
                        <a:solidFill>
                          <a:srgbClr val="000000"/>
                        </a:solidFill>
                        <a:effectLst/>
                        <a:latin typeface="Liberation Serif"/>
                        <a:ea typeface="WenQuanYi Micro Hei"/>
                        <a:cs typeface="Lohit Devanagari"/>
                      </a:endParaRPr>
                    </a:p>
                  </a:txBody>
                  <a:tcPr marL="42941" marR="42941" marT="0" marB="0" anchor="ctr"/>
                </a:tc>
                <a:tc>
                  <a:txBody>
                    <a:bodyPr/>
                    <a:lstStyle/>
                    <a:p>
                      <a:r>
                        <a:rPr lang="es-EC" sz="900" kern="150" dirty="0">
                          <a:solidFill>
                            <a:srgbClr val="000000"/>
                          </a:solidFill>
                          <a:effectLst/>
                        </a:rPr>
                        <a:t>Cena tradicional al aire libre</a:t>
                      </a:r>
                      <a:endParaRPr lang="es-EC" sz="900" kern="150" dirty="0">
                        <a:solidFill>
                          <a:srgbClr val="000000"/>
                        </a:solidFill>
                        <a:effectLst/>
                        <a:latin typeface="Liberation Serif"/>
                        <a:ea typeface="WenQuanYi Micro Hei"/>
                        <a:cs typeface="Lohit Devanagari"/>
                      </a:endParaRPr>
                    </a:p>
                  </a:txBody>
                  <a:tcPr marL="42941" marR="42941" marT="0" marB="0" anchor="ctr"/>
                </a:tc>
                <a:extLst>
                  <a:ext uri="{0D108BD9-81ED-4DB2-BD59-A6C34878D82A}">
                    <a16:rowId xmlns:a16="http://schemas.microsoft.com/office/drawing/2014/main" val="1414472677"/>
                  </a:ext>
                </a:extLst>
              </a:tr>
            </a:tbl>
          </a:graphicData>
        </a:graphic>
      </p:graphicFrame>
      <p:graphicFrame>
        <p:nvGraphicFramePr>
          <p:cNvPr id="6" name="Tabla 5">
            <a:extLst>
              <a:ext uri="{FF2B5EF4-FFF2-40B4-BE49-F238E27FC236}">
                <a16:creationId xmlns:a16="http://schemas.microsoft.com/office/drawing/2014/main" id="{B6647B69-932D-4DDA-8301-BB637116C8EC}"/>
              </a:ext>
            </a:extLst>
          </p:cNvPr>
          <p:cNvGraphicFramePr>
            <a:graphicFrameLocks noGrp="1"/>
          </p:cNvGraphicFramePr>
          <p:nvPr>
            <p:extLst>
              <p:ext uri="{D42A27DB-BD31-4B8C-83A1-F6EECF244321}">
                <p14:modId xmlns:p14="http://schemas.microsoft.com/office/powerpoint/2010/main" val="1547667980"/>
              </p:ext>
            </p:extLst>
          </p:nvPr>
        </p:nvGraphicFramePr>
        <p:xfrm>
          <a:off x="4609000" y="897381"/>
          <a:ext cx="4372251" cy="5807508"/>
        </p:xfrm>
        <a:graphic>
          <a:graphicData uri="http://schemas.openxmlformats.org/drawingml/2006/table">
            <a:tbl>
              <a:tblPr firstRow="1" firstCol="1" bandRow="1">
                <a:tableStyleId>{F5AB1C69-6EDB-4FF4-983F-18BD219EF322}</a:tableStyleId>
              </a:tblPr>
              <a:tblGrid>
                <a:gridCol w="455540">
                  <a:extLst>
                    <a:ext uri="{9D8B030D-6E8A-4147-A177-3AD203B41FA5}">
                      <a16:colId xmlns:a16="http://schemas.microsoft.com/office/drawing/2014/main" val="2166039726"/>
                    </a:ext>
                  </a:extLst>
                </a:gridCol>
                <a:gridCol w="943955">
                  <a:extLst>
                    <a:ext uri="{9D8B030D-6E8A-4147-A177-3AD203B41FA5}">
                      <a16:colId xmlns:a16="http://schemas.microsoft.com/office/drawing/2014/main" val="2097657040"/>
                    </a:ext>
                  </a:extLst>
                </a:gridCol>
                <a:gridCol w="859423">
                  <a:extLst>
                    <a:ext uri="{9D8B030D-6E8A-4147-A177-3AD203B41FA5}">
                      <a16:colId xmlns:a16="http://schemas.microsoft.com/office/drawing/2014/main" val="2189110512"/>
                    </a:ext>
                  </a:extLst>
                </a:gridCol>
                <a:gridCol w="635201">
                  <a:extLst>
                    <a:ext uri="{9D8B030D-6E8A-4147-A177-3AD203B41FA5}">
                      <a16:colId xmlns:a16="http://schemas.microsoft.com/office/drawing/2014/main" val="795582623"/>
                    </a:ext>
                  </a:extLst>
                </a:gridCol>
                <a:gridCol w="1478132">
                  <a:extLst>
                    <a:ext uri="{9D8B030D-6E8A-4147-A177-3AD203B41FA5}">
                      <a16:colId xmlns:a16="http://schemas.microsoft.com/office/drawing/2014/main" val="1825716751"/>
                    </a:ext>
                  </a:extLst>
                </a:gridCol>
              </a:tblGrid>
              <a:tr h="199199">
                <a:tc gridSpan="5">
                  <a:txBody>
                    <a:bodyPr/>
                    <a:lstStyle/>
                    <a:p>
                      <a:pPr algn="ctr"/>
                      <a:r>
                        <a:rPr lang="es-EC" sz="900" kern="150" dirty="0">
                          <a:solidFill>
                            <a:srgbClr val="000000"/>
                          </a:solidFill>
                          <a:effectLst/>
                        </a:rPr>
                        <a:t> Día 2</a:t>
                      </a:r>
                      <a:endParaRPr lang="es-EC" sz="900" kern="150" dirty="0">
                        <a:solidFill>
                          <a:srgbClr val="000000"/>
                        </a:solidFill>
                        <a:effectLst/>
                        <a:latin typeface="Liberation Serif"/>
                        <a:ea typeface="WenQuanYi Micro Hei"/>
                        <a:cs typeface="Lohit Devanagari"/>
                      </a:endParaRPr>
                    </a:p>
                  </a:txBody>
                  <a:tcPr marL="46622" marR="46622"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9120379"/>
                  </a:ext>
                </a:extLst>
              </a:tr>
              <a:tr h="347172">
                <a:tc>
                  <a:txBody>
                    <a:bodyPr/>
                    <a:lstStyle/>
                    <a:p>
                      <a:pPr algn="ctr"/>
                      <a:r>
                        <a:rPr lang="es-EC" sz="900" kern="150">
                          <a:solidFill>
                            <a:srgbClr val="000000"/>
                          </a:solidFill>
                          <a:effectLst/>
                        </a:rPr>
                        <a:t>Hora</a:t>
                      </a:r>
                      <a:endParaRPr lang="es-EC" sz="900" kern="150">
                        <a:solidFill>
                          <a:srgbClr val="000000"/>
                        </a:solidFill>
                        <a:effectLst/>
                        <a:latin typeface="Liberation Serif"/>
                        <a:ea typeface="WenQuanYi Micro Hei"/>
                        <a:cs typeface="Lohit Devanagari"/>
                      </a:endParaRPr>
                    </a:p>
                  </a:txBody>
                  <a:tcPr marL="46622" marR="46622" marT="0" marB="0" anchor="ctr"/>
                </a:tc>
                <a:tc>
                  <a:txBody>
                    <a:bodyPr/>
                    <a:lstStyle/>
                    <a:p>
                      <a:pPr algn="ctr"/>
                      <a:r>
                        <a:rPr lang="es-EC" sz="900" kern="150">
                          <a:solidFill>
                            <a:srgbClr val="000000"/>
                          </a:solidFill>
                          <a:effectLst/>
                        </a:rPr>
                        <a:t>Punto de partida</a:t>
                      </a:r>
                      <a:endParaRPr lang="es-EC" sz="900" kern="150">
                        <a:solidFill>
                          <a:srgbClr val="000000"/>
                        </a:solidFill>
                        <a:effectLst/>
                        <a:latin typeface="Liberation Serif"/>
                        <a:ea typeface="WenQuanYi Micro Hei"/>
                        <a:cs typeface="Lohit Devanagari"/>
                      </a:endParaRPr>
                    </a:p>
                  </a:txBody>
                  <a:tcPr marL="46622" marR="46622" marT="0" marB="0" anchor="ctr"/>
                </a:tc>
                <a:tc>
                  <a:txBody>
                    <a:bodyPr/>
                    <a:lstStyle/>
                    <a:p>
                      <a:pPr algn="ctr"/>
                      <a:r>
                        <a:rPr lang="es-EC" sz="900" kern="150" dirty="0">
                          <a:solidFill>
                            <a:srgbClr val="000000"/>
                          </a:solidFill>
                          <a:effectLst/>
                        </a:rPr>
                        <a:t>Punto de llegada</a:t>
                      </a:r>
                      <a:endParaRPr lang="es-EC" sz="900" kern="150" dirty="0">
                        <a:solidFill>
                          <a:srgbClr val="000000"/>
                        </a:solidFill>
                        <a:effectLst/>
                        <a:latin typeface="Liberation Serif"/>
                        <a:ea typeface="WenQuanYi Micro Hei"/>
                        <a:cs typeface="Lohit Devanagari"/>
                      </a:endParaRPr>
                    </a:p>
                  </a:txBody>
                  <a:tcPr marL="46622" marR="46622" marT="0" marB="0" anchor="ctr"/>
                </a:tc>
                <a:tc>
                  <a:txBody>
                    <a:bodyPr/>
                    <a:lstStyle/>
                    <a:p>
                      <a:pPr algn="ctr"/>
                      <a:r>
                        <a:rPr lang="es-EC" sz="900" kern="150">
                          <a:solidFill>
                            <a:srgbClr val="000000"/>
                          </a:solidFill>
                          <a:effectLst/>
                        </a:rPr>
                        <a:t>Tiempo estimado</a:t>
                      </a:r>
                      <a:endParaRPr lang="es-EC" sz="900" kern="150">
                        <a:solidFill>
                          <a:srgbClr val="000000"/>
                        </a:solidFill>
                        <a:effectLst/>
                        <a:latin typeface="Liberation Serif"/>
                        <a:ea typeface="WenQuanYi Micro Hei"/>
                        <a:cs typeface="Lohit Devanagari"/>
                      </a:endParaRPr>
                    </a:p>
                  </a:txBody>
                  <a:tcPr marL="46622" marR="46622" marT="0" marB="0" anchor="ctr"/>
                </a:tc>
                <a:tc>
                  <a:txBody>
                    <a:bodyPr/>
                    <a:lstStyle/>
                    <a:p>
                      <a:pPr algn="ctr"/>
                      <a:r>
                        <a:rPr lang="es-EC" sz="900" kern="150">
                          <a:solidFill>
                            <a:srgbClr val="000000"/>
                          </a:solidFill>
                          <a:effectLst/>
                        </a:rPr>
                        <a:t>Actividades</a:t>
                      </a:r>
                      <a:endParaRPr lang="es-EC" sz="900" kern="150">
                        <a:solidFill>
                          <a:srgbClr val="000000"/>
                        </a:solidFill>
                        <a:effectLst/>
                        <a:latin typeface="Liberation Serif"/>
                        <a:ea typeface="WenQuanYi Micro Hei"/>
                        <a:cs typeface="Lohit Devanagari"/>
                      </a:endParaRPr>
                    </a:p>
                  </a:txBody>
                  <a:tcPr marL="46622" marR="46622" marT="0" marB="0" anchor="ctr"/>
                </a:tc>
                <a:extLst>
                  <a:ext uri="{0D108BD9-81ED-4DB2-BD59-A6C34878D82A}">
                    <a16:rowId xmlns:a16="http://schemas.microsoft.com/office/drawing/2014/main" val="2038245437"/>
                  </a:ext>
                </a:extLst>
              </a:tr>
              <a:tr h="173587">
                <a:tc>
                  <a:txBody>
                    <a:bodyPr/>
                    <a:lstStyle/>
                    <a:p>
                      <a:pPr algn="ctr"/>
                      <a:r>
                        <a:rPr lang="es-EC" sz="900" kern="150">
                          <a:solidFill>
                            <a:srgbClr val="000000"/>
                          </a:solidFill>
                          <a:effectLst/>
                        </a:rPr>
                        <a:t>7h00</a:t>
                      </a:r>
                      <a:endParaRPr lang="es-EC" sz="900" kern="150">
                        <a:solidFill>
                          <a:srgbClr val="000000"/>
                        </a:solidFill>
                        <a:effectLst/>
                        <a:latin typeface="Liberation Serif"/>
                        <a:ea typeface="WenQuanYi Micro Hei"/>
                        <a:cs typeface="Lohit Devanagari"/>
                      </a:endParaRPr>
                    </a:p>
                  </a:txBody>
                  <a:tcPr marL="46622" marR="46622" marT="0" marB="0" anchor="ctr"/>
                </a:tc>
                <a:tc gridSpan="2">
                  <a:txBody>
                    <a:bodyPr/>
                    <a:lstStyle/>
                    <a:p>
                      <a:pPr algn="ctr"/>
                      <a:r>
                        <a:rPr lang="es-EC" sz="900" kern="150">
                          <a:solidFill>
                            <a:srgbClr val="000000"/>
                          </a:solidFill>
                          <a:effectLst/>
                        </a:rPr>
                        <a:t>Casa de anfitriones</a:t>
                      </a:r>
                      <a:endParaRPr lang="es-EC" sz="900" kern="150">
                        <a:solidFill>
                          <a:srgbClr val="000000"/>
                        </a:solidFill>
                        <a:effectLst/>
                        <a:latin typeface="Liberation Serif"/>
                        <a:ea typeface="WenQuanYi Micro Hei"/>
                        <a:cs typeface="Lohit Devanagari"/>
                      </a:endParaRPr>
                    </a:p>
                  </a:txBody>
                  <a:tcPr marL="46622" marR="46622" marT="0" marB="0" anchor="ctr"/>
                </a:tc>
                <a:tc hMerge="1">
                  <a:txBody>
                    <a:bodyPr/>
                    <a:lstStyle/>
                    <a:p>
                      <a:pPr algn="ctr"/>
                      <a:endParaRPr lang="es-EC" sz="1200" kern="150">
                        <a:solidFill>
                          <a:srgbClr val="BF8F00"/>
                        </a:solidFill>
                        <a:effectLst/>
                        <a:latin typeface="Liberation Serif"/>
                        <a:ea typeface="WenQuanYi Micro Hei"/>
                        <a:cs typeface="Lohit Devanagari"/>
                      </a:endParaRPr>
                    </a:p>
                  </a:txBody>
                  <a:tcPr marL="62162" marR="62162" marT="0" marB="0" anchor="ctr"/>
                </a:tc>
                <a:tc>
                  <a:txBody>
                    <a:bodyPr/>
                    <a:lstStyle/>
                    <a:p>
                      <a:pPr algn="ctr"/>
                      <a:r>
                        <a:rPr lang="es-EC" sz="900" kern="150">
                          <a:solidFill>
                            <a:srgbClr val="000000"/>
                          </a:solidFill>
                          <a:effectLst/>
                        </a:rPr>
                        <a:t>1 hora</a:t>
                      </a:r>
                      <a:endParaRPr lang="es-EC" sz="900" kern="150">
                        <a:solidFill>
                          <a:srgbClr val="000000"/>
                        </a:solidFill>
                        <a:effectLst/>
                        <a:latin typeface="Liberation Serif"/>
                        <a:ea typeface="WenQuanYi Micro Hei"/>
                        <a:cs typeface="Lohit Devanagari"/>
                      </a:endParaRPr>
                    </a:p>
                  </a:txBody>
                  <a:tcPr marL="46622" marR="46622" marT="0" marB="0" anchor="ctr"/>
                </a:tc>
                <a:tc>
                  <a:txBody>
                    <a:bodyPr/>
                    <a:lstStyle/>
                    <a:p>
                      <a:r>
                        <a:rPr lang="es-EC" sz="900" kern="150">
                          <a:solidFill>
                            <a:srgbClr val="000000"/>
                          </a:solidFill>
                          <a:effectLst/>
                        </a:rPr>
                        <a:t>Desayuno</a:t>
                      </a:r>
                      <a:endParaRPr lang="es-EC" sz="900" kern="150">
                        <a:solidFill>
                          <a:srgbClr val="000000"/>
                        </a:solidFill>
                        <a:effectLst/>
                        <a:latin typeface="Liberation Serif"/>
                        <a:ea typeface="WenQuanYi Micro Hei"/>
                        <a:cs typeface="Lohit Devanagari"/>
                      </a:endParaRPr>
                    </a:p>
                  </a:txBody>
                  <a:tcPr marL="46622" marR="46622" marT="0" marB="0" anchor="ctr"/>
                </a:tc>
                <a:extLst>
                  <a:ext uri="{0D108BD9-81ED-4DB2-BD59-A6C34878D82A}">
                    <a16:rowId xmlns:a16="http://schemas.microsoft.com/office/drawing/2014/main" val="3678251935"/>
                  </a:ext>
                </a:extLst>
              </a:tr>
              <a:tr h="1215100">
                <a:tc>
                  <a:txBody>
                    <a:bodyPr/>
                    <a:lstStyle/>
                    <a:p>
                      <a:pPr algn="ctr"/>
                      <a:r>
                        <a:rPr lang="es-EC" sz="900" kern="150">
                          <a:solidFill>
                            <a:srgbClr val="000000"/>
                          </a:solidFill>
                          <a:effectLst/>
                        </a:rPr>
                        <a:t>8h00</a:t>
                      </a:r>
                      <a:endParaRPr lang="es-EC" sz="900" kern="150">
                        <a:solidFill>
                          <a:srgbClr val="000000"/>
                        </a:solidFill>
                        <a:effectLst/>
                        <a:latin typeface="Liberation Serif"/>
                        <a:ea typeface="WenQuanYi Micro Hei"/>
                        <a:cs typeface="Lohit Devanagari"/>
                      </a:endParaRPr>
                    </a:p>
                  </a:txBody>
                  <a:tcPr marL="46622" marR="46622" marT="0" marB="0" anchor="ctr"/>
                </a:tc>
                <a:tc>
                  <a:txBody>
                    <a:bodyPr/>
                    <a:lstStyle/>
                    <a:p>
                      <a:pPr algn="ctr"/>
                      <a:r>
                        <a:rPr lang="es-EC" sz="900" kern="150" dirty="0">
                          <a:solidFill>
                            <a:srgbClr val="000000"/>
                          </a:solidFill>
                          <a:effectLst/>
                        </a:rPr>
                        <a:t>Casa comunal</a:t>
                      </a:r>
                      <a:endParaRPr lang="es-EC" sz="900" kern="150" dirty="0">
                        <a:solidFill>
                          <a:srgbClr val="000000"/>
                        </a:solidFill>
                        <a:effectLst/>
                        <a:latin typeface="Liberation Serif"/>
                        <a:ea typeface="WenQuanYi Micro Hei"/>
                        <a:cs typeface="Lohit Devanagari"/>
                      </a:endParaRPr>
                    </a:p>
                  </a:txBody>
                  <a:tcPr marL="46622" marR="46622" marT="0" marB="0" anchor="ctr"/>
                </a:tc>
                <a:tc>
                  <a:txBody>
                    <a:bodyPr/>
                    <a:lstStyle/>
                    <a:p>
                      <a:pPr algn="ctr"/>
                      <a:r>
                        <a:rPr lang="es-EC" sz="900" kern="150" dirty="0">
                          <a:solidFill>
                            <a:srgbClr val="000000"/>
                          </a:solidFill>
                          <a:effectLst/>
                        </a:rPr>
                        <a:t>Laguna de Cuicocha</a:t>
                      </a:r>
                      <a:endParaRPr lang="es-EC" sz="900" kern="150" dirty="0">
                        <a:solidFill>
                          <a:srgbClr val="000000"/>
                        </a:solidFill>
                        <a:effectLst/>
                        <a:latin typeface="Liberation Serif"/>
                        <a:ea typeface="WenQuanYi Micro Hei"/>
                        <a:cs typeface="Lohit Devanagari"/>
                      </a:endParaRPr>
                    </a:p>
                  </a:txBody>
                  <a:tcPr marL="46622" marR="46622" marT="0" marB="0" anchor="ctr"/>
                </a:tc>
                <a:tc>
                  <a:txBody>
                    <a:bodyPr/>
                    <a:lstStyle/>
                    <a:p>
                      <a:pPr algn="ctr"/>
                      <a:r>
                        <a:rPr lang="es-EC" sz="900" kern="150" dirty="0">
                          <a:solidFill>
                            <a:srgbClr val="000000"/>
                          </a:solidFill>
                          <a:effectLst/>
                        </a:rPr>
                        <a:t>5 horas</a:t>
                      </a:r>
                      <a:endParaRPr lang="es-EC" sz="900" kern="150" dirty="0">
                        <a:solidFill>
                          <a:srgbClr val="000000"/>
                        </a:solidFill>
                        <a:effectLst/>
                        <a:latin typeface="Liberation Serif"/>
                        <a:ea typeface="WenQuanYi Micro Hei"/>
                        <a:cs typeface="Lohit Devanagari"/>
                      </a:endParaRPr>
                    </a:p>
                  </a:txBody>
                  <a:tcPr marL="46622" marR="46622" marT="0" marB="0" anchor="ctr"/>
                </a:tc>
                <a:tc>
                  <a:txBody>
                    <a:bodyPr/>
                    <a:lstStyle/>
                    <a:p>
                      <a:r>
                        <a:rPr lang="es-EC" sz="900" kern="150" dirty="0">
                          <a:solidFill>
                            <a:srgbClr val="000000"/>
                          </a:solidFill>
                          <a:effectLst/>
                        </a:rPr>
                        <a:t>Recorrido guiado por el volcán Cotacachi.</a:t>
                      </a:r>
                    </a:p>
                    <a:p>
                      <a:r>
                        <a:rPr lang="es-EC" sz="900" kern="150" dirty="0">
                          <a:solidFill>
                            <a:srgbClr val="000000"/>
                          </a:solidFill>
                          <a:effectLst/>
                        </a:rPr>
                        <a:t>Refrigerio.</a:t>
                      </a:r>
                    </a:p>
                    <a:p>
                      <a:r>
                        <a:rPr lang="es-EC" sz="900" kern="150" dirty="0">
                          <a:solidFill>
                            <a:srgbClr val="000000"/>
                          </a:solidFill>
                          <a:effectLst/>
                        </a:rPr>
                        <a:t>Observación de flora y fauna de la zona.</a:t>
                      </a:r>
                    </a:p>
                    <a:p>
                      <a:r>
                        <a:rPr lang="es-EC" sz="900" kern="150" dirty="0">
                          <a:solidFill>
                            <a:srgbClr val="000000"/>
                          </a:solidFill>
                          <a:effectLst/>
                        </a:rPr>
                        <a:t>Visita laguna de Cuicocha.</a:t>
                      </a:r>
                      <a:endParaRPr lang="es-EC" sz="900" kern="150" dirty="0">
                        <a:solidFill>
                          <a:srgbClr val="000000"/>
                        </a:solidFill>
                        <a:effectLst/>
                        <a:latin typeface="Liberation Serif"/>
                        <a:ea typeface="WenQuanYi Micro Hei"/>
                        <a:cs typeface="Lohit Devanagari"/>
                      </a:endParaRPr>
                    </a:p>
                  </a:txBody>
                  <a:tcPr marL="46622" marR="46622" marT="0" marB="0" anchor="ctr"/>
                </a:tc>
                <a:extLst>
                  <a:ext uri="{0D108BD9-81ED-4DB2-BD59-A6C34878D82A}">
                    <a16:rowId xmlns:a16="http://schemas.microsoft.com/office/drawing/2014/main" val="3136664127"/>
                  </a:ext>
                </a:extLst>
              </a:tr>
              <a:tr h="347172">
                <a:tc>
                  <a:txBody>
                    <a:bodyPr/>
                    <a:lstStyle/>
                    <a:p>
                      <a:pPr algn="ctr"/>
                      <a:r>
                        <a:rPr lang="es-EC" sz="900" kern="150">
                          <a:solidFill>
                            <a:srgbClr val="000000"/>
                          </a:solidFill>
                          <a:effectLst/>
                        </a:rPr>
                        <a:t>13h00</a:t>
                      </a:r>
                      <a:endParaRPr lang="es-EC" sz="900" kern="150">
                        <a:solidFill>
                          <a:srgbClr val="000000"/>
                        </a:solidFill>
                        <a:effectLst/>
                        <a:latin typeface="Liberation Serif"/>
                        <a:ea typeface="WenQuanYi Micro Hei"/>
                        <a:cs typeface="Lohit Devanagari"/>
                      </a:endParaRPr>
                    </a:p>
                  </a:txBody>
                  <a:tcPr marL="46622" marR="46622" marT="0" marB="0" anchor="ctr"/>
                </a:tc>
                <a:tc gridSpan="2">
                  <a:txBody>
                    <a:bodyPr/>
                    <a:lstStyle/>
                    <a:p>
                      <a:pPr algn="ctr"/>
                      <a:r>
                        <a:rPr lang="es-EC" sz="900" kern="150">
                          <a:solidFill>
                            <a:srgbClr val="000000"/>
                          </a:solidFill>
                          <a:effectLst/>
                        </a:rPr>
                        <a:t>El mirador del lago Cuicocha</a:t>
                      </a:r>
                      <a:endParaRPr lang="es-EC" sz="900" kern="150">
                        <a:solidFill>
                          <a:srgbClr val="000000"/>
                        </a:solidFill>
                        <a:effectLst/>
                        <a:latin typeface="Liberation Serif"/>
                        <a:ea typeface="WenQuanYi Micro Hei"/>
                        <a:cs typeface="Lohit Devanagari"/>
                      </a:endParaRPr>
                    </a:p>
                  </a:txBody>
                  <a:tcPr marL="46622" marR="46622" marT="0" marB="0" anchor="ctr"/>
                </a:tc>
                <a:tc hMerge="1">
                  <a:txBody>
                    <a:bodyPr/>
                    <a:lstStyle/>
                    <a:p>
                      <a:pPr algn="ctr"/>
                      <a:endParaRPr lang="es-EC" sz="1200" kern="150">
                        <a:solidFill>
                          <a:srgbClr val="BF8F00"/>
                        </a:solidFill>
                        <a:effectLst/>
                        <a:latin typeface="Liberation Serif"/>
                        <a:ea typeface="WenQuanYi Micro Hei"/>
                        <a:cs typeface="Lohit Devanagari"/>
                      </a:endParaRPr>
                    </a:p>
                  </a:txBody>
                  <a:tcPr marL="62162" marR="62162" marT="0" marB="0" anchor="ctr"/>
                </a:tc>
                <a:tc>
                  <a:txBody>
                    <a:bodyPr/>
                    <a:lstStyle/>
                    <a:p>
                      <a:pPr algn="ctr"/>
                      <a:r>
                        <a:rPr lang="es-EC" sz="900" kern="150">
                          <a:solidFill>
                            <a:srgbClr val="000000"/>
                          </a:solidFill>
                          <a:effectLst/>
                        </a:rPr>
                        <a:t>1h30</a:t>
                      </a:r>
                      <a:endParaRPr lang="es-EC" sz="900" kern="150">
                        <a:solidFill>
                          <a:srgbClr val="000000"/>
                        </a:solidFill>
                        <a:effectLst/>
                        <a:latin typeface="Liberation Serif"/>
                        <a:ea typeface="WenQuanYi Micro Hei"/>
                        <a:cs typeface="Lohit Devanagari"/>
                      </a:endParaRPr>
                    </a:p>
                  </a:txBody>
                  <a:tcPr marL="46622" marR="46622" marT="0" marB="0" anchor="ctr"/>
                </a:tc>
                <a:tc>
                  <a:txBody>
                    <a:bodyPr/>
                    <a:lstStyle/>
                    <a:p>
                      <a:r>
                        <a:rPr lang="es-EC" sz="900" kern="150">
                          <a:solidFill>
                            <a:srgbClr val="000000"/>
                          </a:solidFill>
                          <a:effectLst/>
                        </a:rPr>
                        <a:t>Almuerzo</a:t>
                      </a:r>
                      <a:endParaRPr lang="es-EC" sz="900" kern="150">
                        <a:solidFill>
                          <a:srgbClr val="000000"/>
                        </a:solidFill>
                        <a:effectLst/>
                        <a:latin typeface="Liberation Serif"/>
                        <a:ea typeface="WenQuanYi Micro Hei"/>
                        <a:cs typeface="Lohit Devanagari"/>
                      </a:endParaRPr>
                    </a:p>
                  </a:txBody>
                  <a:tcPr marL="46622" marR="46622" marT="0" marB="0" anchor="ctr"/>
                </a:tc>
                <a:extLst>
                  <a:ext uri="{0D108BD9-81ED-4DB2-BD59-A6C34878D82A}">
                    <a16:rowId xmlns:a16="http://schemas.microsoft.com/office/drawing/2014/main" val="1433207092"/>
                  </a:ext>
                </a:extLst>
              </a:tr>
              <a:tr h="411480">
                <a:tc>
                  <a:txBody>
                    <a:bodyPr/>
                    <a:lstStyle/>
                    <a:p>
                      <a:pPr algn="ctr"/>
                      <a:r>
                        <a:rPr lang="es-EC" sz="900" kern="150">
                          <a:solidFill>
                            <a:srgbClr val="000000"/>
                          </a:solidFill>
                          <a:effectLst/>
                        </a:rPr>
                        <a:t>14h30</a:t>
                      </a:r>
                      <a:endParaRPr lang="es-EC" sz="900" kern="150">
                        <a:solidFill>
                          <a:srgbClr val="000000"/>
                        </a:solidFill>
                        <a:effectLst/>
                        <a:latin typeface="Liberation Serif"/>
                        <a:ea typeface="WenQuanYi Micro Hei"/>
                        <a:cs typeface="Lohit Devanagari"/>
                      </a:endParaRPr>
                    </a:p>
                  </a:txBody>
                  <a:tcPr marL="46622" marR="46622" marT="0" marB="0" anchor="ctr"/>
                </a:tc>
                <a:tc>
                  <a:txBody>
                    <a:bodyPr/>
                    <a:lstStyle/>
                    <a:p>
                      <a:pPr algn="ctr"/>
                      <a:r>
                        <a:rPr lang="es-EC" sz="900" kern="150">
                          <a:solidFill>
                            <a:srgbClr val="000000"/>
                          </a:solidFill>
                          <a:effectLst/>
                        </a:rPr>
                        <a:t>Laguna de Cuicocha</a:t>
                      </a:r>
                      <a:endParaRPr lang="es-EC" sz="900" kern="150">
                        <a:solidFill>
                          <a:srgbClr val="000000"/>
                        </a:solidFill>
                        <a:effectLst/>
                        <a:latin typeface="Liberation Serif"/>
                        <a:ea typeface="WenQuanYi Micro Hei"/>
                        <a:cs typeface="Lohit Devanagari"/>
                      </a:endParaRPr>
                    </a:p>
                  </a:txBody>
                  <a:tcPr marL="46622" marR="46622" marT="0" marB="0" anchor="ctr"/>
                </a:tc>
                <a:tc>
                  <a:txBody>
                    <a:bodyPr/>
                    <a:lstStyle/>
                    <a:p>
                      <a:pPr algn="ctr"/>
                      <a:r>
                        <a:rPr lang="es-EC" sz="900" kern="150" dirty="0">
                          <a:solidFill>
                            <a:srgbClr val="000000"/>
                          </a:solidFill>
                          <a:effectLst/>
                        </a:rPr>
                        <a:t>Comunidad Santa Bárbara</a:t>
                      </a:r>
                      <a:endParaRPr lang="es-EC" sz="900" kern="150" dirty="0">
                        <a:solidFill>
                          <a:srgbClr val="000000"/>
                        </a:solidFill>
                        <a:effectLst/>
                        <a:latin typeface="Liberation Serif"/>
                        <a:ea typeface="WenQuanYi Micro Hei"/>
                        <a:cs typeface="Lohit Devanagari"/>
                      </a:endParaRPr>
                    </a:p>
                  </a:txBody>
                  <a:tcPr marL="46622" marR="46622" marT="0" marB="0" anchor="ctr"/>
                </a:tc>
                <a:tc>
                  <a:txBody>
                    <a:bodyPr/>
                    <a:lstStyle/>
                    <a:p>
                      <a:pPr algn="ctr"/>
                      <a:r>
                        <a:rPr lang="es-EC" sz="900" kern="150" dirty="0">
                          <a:solidFill>
                            <a:srgbClr val="000000"/>
                          </a:solidFill>
                          <a:effectLst/>
                        </a:rPr>
                        <a:t>20 minutos</a:t>
                      </a:r>
                      <a:endParaRPr lang="es-EC" sz="900" kern="150" dirty="0">
                        <a:solidFill>
                          <a:srgbClr val="000000"/>
                        </a:solidFill>
                        <a:effectLst/>
                        <a:latin typeface="Liberation Serif"/>
                        <a:ea typeface="WenQuanYi Micro Hei"/>
                        <a:cs typeface="Lohit Devanagari"/>
                      </a:endParaRPr>
                    </a:p>
                  </a:txBody>
                  <a:tcPr marL="46622" marR="46622" marT="0" marB="0" anchor="ctr"/>
                </a:tc>
                <a:tc>
                  <a:txBody>
                    <a:bodyPr/>
                    <a:lstStyle/>
                    <a:p>
                      <a:r>
                        <a:rPr lang="es-EC" sz="900" kern="150">
                          <a:solidFill>
                            <a:srgbClr val="000000"/>
                          </a:solidFill>
                          <a:effectLst/>
                        </a:rPr>
                        <a:t>Retorno a la comunidad</a:t>
                      </a:r>
                      <a:endParaRPr lang="es-EC" sz="900" kern="150">
                        <a:solidFill>
                          <a:srgbClr val="000000"/>
                        </a:solidFill>
                        <a:effectLst/>
                        <a:latin typeface="Liberation Serif"/>
                        <a:ea typeface="WenQuanYi Micro Hei"/>
                        <a:cs typeface="Lohit Devanagari"/>
                      </a:endParaRPr>
                    </a:p>
                  </a:txBody>
                  <a:tcPr marL="46622" marR="46622" marT="0" marB="0" anchor="ctr"/>
                </a:tc>
                <a:extLst>
                  <a:ext uri="{0D108BD9-81ED-4DB2-BD59-A6C34878D82A}">
                    <a16:rowId xmlns:a16="http://schemas.microsoft.com/office/drawing/2014/main" val="3704785600"/>
                  </a:ext>
                </a:extLst>
              </a:tr>
              <a:tr h="520757">
                <a:tc>
                  <a:txBody>
                    <a:bodyPr/>
                    <a:lstStyle/>
                    <a:p>
                      <a:pPr algn="ctr"/>
                      <a:r>
                        <a:rPr lang="es-EC" sz="900" kern="150">
                          <a:solidFill>
                            <a:srgbClr val="000000"/>
                          </a:solidFill>
                          <a:effectLst/>
                        </a:rPr>
                        <a:t>14h50</a:t>
                      </a:r>
                      <a:endParaRPr lang="es-EC" sz="900" kern="150">
                        <a:solidFill>
                          <a:srgbClr val="000000"/>
                        </a:solidFill>
                        <a:effectLst/>
                        <a:latin typeface="Liberation Serif"/>
                        <a:ea typeface="WenQuanYi Micro Hei"/>
                        <a:cs typeface="Lohit Devanagari"/>
                      </a:endParaRPr>
                    </a:p>
                  </a:txBody>
                  <a:tcPr marL="46622" marR="46622" marT="0" marB="0" anchor="ctr"/>
                </a:tc>
                <a:tc gridSpan="2">
                  <a:txBody>
                    <a:bodyPr/>
                    <a:lstStyle/>
                    <a:p>
                      <a:pPr algn="ctr"/>
                      <a:r>
                        <a:rPr lang="es-EC" sz="900" kern="150">
                          <a:solidFill>
                            <a:srgbClr val="000000"/>
                          </a:solidFill>
                          <a:effectLst/>
                        </a:rPr>
                        <a:t>Comunidad Santa Bárbara</a:t>
                      </a:r>
                      <a:endParaRPr lang="es-EC" sz="900" kern="150">
                        <a:solidFill>
                          <a:srgbClr val="000000"/>
                        </a:solidFill>
                        <a:effectLst/>
                        <a:latin typeface="Liberation Serif"/>
                        <a:ea typeface="WenQuanYi Micro Hei"/>
                        <a:cs typeface="Lohit Devanagari"/>
                      </a:endParaRPr>
                    </a:p>
                  </a:txBody>
                  <a:tcPr marL="46622" marR="46622" marT="0" marB="0" anchor="ctr"/>
                </a:tc>
                <a:tc hMerge="1">
                  <a:txBody>
                    <a:bodyPr/>
                    <a:lstStyle/>
                    <a:p>
                      <a:pPr algn="ctr"/>
                      <a:endParaRPr lang="es-EC" sz="1200" kern="150">
                        <a:solidFill>
                          <a:srgbClr val="BF8F00"/>
                        </a:solidFill>
                        <a:effectLst/>
                        <a:latin typeface="Liberation Serif"/>
                        <a:ea typeface="WenQuanYi Micro Hei"/>
                        <a:cs typeface="Lohit Devanagari"/>
                      </a:endParaRPr>
                    </a:p>
                  </a:txBody>
                  <a:tcPr marL="62162" marR="62162" marT="0" marB="0" anchor="ctr"/>
                </a:tc>
                <a:tc>
                  <a:txBody>
                    <a:bodyPr/>
                    <a:lstStyle/>
                    <a:p>
                      <a:pPr algn="ctr"/>
                      <a:r>
                        <a:rPr lang="es-EC" sz="900" kern="150">
                          <a:solidFill>
                            <a:srgbClr val="000000"/>
                          </a:solidFill>
                          <a:effectLst/>
                        </a:rPr>
                        <a:t>1h10</a:t>
                      </a:r>
                      <a:endParaRPr lang="es-EC" sz="900" kern="150">
                        <a:solidFill>
                          <a:srgbClr val="000000"/>
                        </a:solidFill>
                        <a:effectLst/>
                        <a:latin typeface="Liberation Serif"/>
                        <a:ea typeface="WenQuanYi Micro Hei"/>
                        <a:cs typeface="Lohit Devanagari"/>
                      </a:endParaRPr>
                    </a:p>
                  </a:txBody>
                  <a:tcPr marL="46622" marR="46622" marT="0" marB="0" anchor="ctr"/>
                </a:tc>
                <a:tc>
                  <a:txBody>
                    <a:bodyPr/>
                    <a:lstStyle/>
                    <a:p>
                      <a:r>
                        <a:rPr lang="es-EC" sz="900" kern="150">
                          <a:solidFill>
                            <a:srgbClr val="000000"/>
                          </a:solidFill>
                          <a:effectLst/>
                        </a:rPr>
                        <a:t>Tiempo de descanso y relajación en la comunidad</a:t>
                      </a:r>
                      <a:endParaRPr lang="es-EC" sz="900" kern="150">
                        <a:solidFill>
                          <a:srgbClr val="000000"/>
                        </a:solidFill>
                        <a:effectLst/>
                        <a:latin typeface="Liberation Serif"/>
                        <a:ea typeface="WenQuanYi Micro Hei"/>
                        <a:cs typeface="Lohit Devanagari"/>
                      </a:endParaRPr>
                    </a:p>
                  </a:txBody>
                  <a:tcPr marL="46622" marR="46622" marT="0" marB="0" anchor="ctr"/>
                </a:tc>
                <a:extLst>
                  <a:ext uri="{0D108BD9-81ED-4DB2-BD59-A6C34878D82A}">
                    <a16:rowId xmlns:a16="http://schemas.microsoft.com/office/drawing/2014/main" val="536246708"/>
                  </a:ext>
                </a:extLst>
              </a:tr>
              <a:tr h="1377941">
                <a:tc>
                  <a:txBody>
                    <a:bodyPr/>
                    <a:lstStyle/>
                    <a:p>
                      <a:pPr algn="ctr"/>
                      <a:r>
                        <a:rPr lang="es-EC" sz="900" kern="150">
                          <a:solidFill>
                            <a:srgbClr val="000000"/>
                          </a:solidFill>
                          <a:effectLst/>
                        </a:rPr>
                        <a:t>16h00</a:t>
                      </a:r>
                      <a:endParaRPr lang="es-EC" sz="900" kern="150">
                        <a:solidFill>
                          <a:srgbClr val="000000"/>
                        </a:solidFill>
                        <a:effectLst/>
                        <a:latin typeface="Liberation Serif"/>
                        <a:ea typeface="WenQuanYi Micro Hei"/>
                        <a:cs typeface="Lohit Devanagari"/>
                      </a:endParaRPr>
                    </a:p>
                  </a:txBody>
                  <a:tcPr marL="46622" marR="46622" marT="0" marB="0" anchor="ctr"/>
                </a:tc>
                <a:tc>
                  <a:txBody>
                    <a:bodyPr/>
                    <a:lstStyle/>
                    <a:p>
                      <a:pPr algn="ctr"/>
                      <a:r>
                        <a:rPr lang="es-EC" sz="900" kern="150">
                          <a:solidFill>
                            <a:srgbClr val="000000"/>
                          </a:solidFill>
                          <a:effectLst/>
                        </a:rPr>
                        <a:t>Casa comunal</a:t>
                      </a:r>
                      <a:endParaRPr lang="es-EC" sz="900" kern="150">
                        <a:solidFill>
                          <a:srgbClr val="000000"/>
                        </a:solidFill>
                        <a:effectLst/>
                        <a:latin typeface="Liberation Serif"/>
                        <a:ea typeface="WenQuanYi Micro Hei"/>
                        <a:cs typeface="Lohit Devanagari"/>
                      </a:endParaRPr>
                    </a:p>
                  </a:txBody>
                  <a:tcPr marL="46622" marR="46622" marT="0" marB="0" anchor="ctr"/>
                </a:tc>
                <a:tc>
                  <a:txBody>
                    <a:bodyPr/>
                    <a:lstStyle/>
                    <a:p>
                      <a:pPr algn="ctr"/>
                      <a:r>
                        <a:rPr lang="es-EC" sz="900" kern="150" dirty="0">
                          <a:solidFill>
                            <a:srgbClr val="000000"/>
                          </a:solidFill>
                          <a:effectLst/>
                        </a:rPr>
                        <a:t>Taller de herbolaria y medicina andina junto a la vertiente de agua </a:t>
                      </a:r>
                      <a:r>
                        <a:rPr lang="es-EC" sz="900" kern="150" dirty="0" err="1">
                          <a:solidFill>
                            <a:srgbClr val="000000"/>
                          </a:solidFill>
                          <a:effectLst/>
                        </a:rPr>
                        <a:t>Washtarapak</a:t>
                      </a:r>
                      <a:endParaRPr lang="es-EC" sz="900" kern="150" dirty="0">
                        <a:solidFill>
                          <a:srgbClr val="000000"/>
                        </a:solidFill>
                        <a:effectLst/>
                        <a:latin typeface="Liberation Serif"/>
                        <a:ea typeface="WenQuanYi Micro Hei"/>
                        <a:cs typeface="Lohit Devanagari"/>
                      </a:endParaRPr>
                    </a:p>
                  </a:txBody>
                  <a:tcPr marL="46622" marR="46622" marT="0" marB="0" anchor="ctr"/>
                </a:tc>
                <a:tc>
                  <a:txBody>
                    <a:bodyPr/>
                    <a:lstStyle/>
                    <a:p>
                      <a:pPr algn="ctr"/>
                      <a:r>
                        <a:rPr lang="es-EC" sz="900" kern="150">
                          <a:solidFill>
                            <a:srgbClr val="000000"/>
                          </a:solidFill>
                          <a:effectLst/>
                        </a:rPr>
                        <a:t>2h30 minutos</a:t>
                      </a:r>
                      <a:endParaRPr lang="es-EC" sz="900" kern="150">
                        <a:solidFill>
                          <a:srgbClr val="000000"/>
                        </a:solidFill>
                        <a:effectLst/>
                        <a:latin typeface="Liberation Serif"/>
                        <a:ea typeface="WenQuanYi Micro Hei"/>
                        <a:cs typeface="Lohit Devanagari"/>
                      </a:endParaRPr>
                    </a:p>
                  </a:txBody>
                  <a:tcPr marL="46622" marR="46622" marT="0" marB="0" anchor="ctr"/>
                </a:tc>
                <a:tc>
                  <a:txBody>
                    <a:bodyPr/>
                    <a:lstStyle/>
                    <a:p>
                      <a:r>
                        <a:rPr lang="es-EC" sz="900" kern="150">
                          <a:solidFill>
                            <a:srgbClr val="000000"/>
                          </a:solidFill>
                          <a:effectLst/>
                        </a:rPr>
                        <a:t>Recorrido hacía la vertiente de agua Washtarapak.</a:t>
                      </a:r>
                    </a:p>
                    <a:p>
                      <a:r>
                        <a:rPr lang="es-EC" sz="900" kern="150">
                          <a:solidFill>
                            <a:srgbClr val="000000"/>
                          </a:solidFill>
                          <a:effectLst/>
                        </a:rPr>
                        <a:t>Visualización y participación en rituales de purificación.</a:t>
                      </a:r>
                    </a:p>
                    <a:p>
                      <a:r>
                        <a:rPr lang="es-EC" sz="900" kern="150">
                          <a:solidFill>
                            <a:srgbClr val="000000"/>
                          </a:solidFill>
                          <a:effectLst/>
                        </a:rPr>
                        <a:t>Explicación de la herbolaria y medicina ancestral.</a:t>
                      </a:r>
                      <a:endParaRPr lang="es-EC" sz="900" kern="150">
                        <a:solidFill>
                          <a:srgbClr val="000000"/>
                        </a:solidFill>
                        <a:effectLst/>
                        <a:latin typeface="Liberation Serif"/>
                        <a:ea typeface="WenQuanYi Micro Hei"/>
                        <a:cs typeface="Lohit Devanagari"/>
                      </a:endParaRPr>
                    </a:p>
                  </a:txBody>
                  <a:tcPr marL="46622" marR="46622" marT="0" marB="0" anchor="ctr"/>
                </a:tc>
                <a:extLst>
                  <a:ext uri="{0D108BD9-81ED-4DB2-BD59-A6C34878D82A}">
                    <a16:rowId xmlns:a16="http://schemas.microsoft.com/office/drawing/2014/main" val="4148363619"/>
                  </a:ext>
                </a:extLst>
              </a:tr>
              <a:tr h="1215100">
                <a:tc>
                  <a:txBody>
                    <a:bodyPr/>
                    <a:lstStyle/>
                    <a:p>
                      <a:pPr algn="ctr"/>
                      <a:r>
                        <a:rPr lang="es-EC" sz="900" kern="150">
                          <a:solidFill>
                            <a:srgbClr val="000000"/>
                          </a:solidFill>
                          <a:effectLst/>
                        </a:rPr>
                        <a:t>18h30</a:t>
                      </a:r>
                      <a:endParaRPr lang="es-EC" sz="900" kern="150">
                        <a:solidFill>
                          <a:srgbClr val="000000"/>
                        </a:solidFill>
                        <a:effectLst/>
                        <a:latin typeface="Liberation Serif"/>
                        <a:ea typeface="WenQuanYi Micro Hei"/>
                        <a:cs typeface="Lohit Devanagari"/>
                      </a:endParaRPr>
                    </a:p>
                  </a:txBody>
                  <a:tcPr marL="46622" marR="46622" marT="0" marB="0" anchor="ctr"/>
                </a:tc>
                <a:tc>
                  <a:txBody>
                    <a:bodyPr/>
                    <a:lstStyle/>
                    <a:p>
                      <a:pPr algn="ctr"/>
                      <a:r>
                        <a:rPr lang="es-EC" sz="900" kern="150" dirty="0">
                          <a:solidFill>
                            <a:srgbClr val="000000"/>
                          </a:solidFill>
                          <a:effectLst/>
                        </a:rPr>
                        <a:t>Taller de herbolaria y medicina andina junto a la vertiente de agua </a:t>
                      </a:r>
                      <a:r>
                        <a:rPr lang="es-EC" sz="900" kern="150" dirty="0" err="1">
                          <a:solidFill>
                            <a:srgbClr val="000000"/>
                          </a:solidFill>
                          <a:effectLst/>
                        </a:rPr>
                        <a:t>Washtarapak</a:t>
                      </a:r>
                      <a:endParaRPr lang="es-EC" sz="900" kern="150" dirty="0">
                        <a:solidFill>
                          <a:srgbClr val="000000"/>
                        </a:solidFill>
                        <a:effectLst/>
                        <a:latin typeface="Liberation Serif"/>
                        <a:ea typeface="WenQuanYi Micro Hei"/>
                        <a:cs typeface="Lohit Devanagari"/>
                      </a:endParaRPr>
                    </a:p>
                  </a:txBody>
                  <a:tcPr marL="46622" marR="46622" marT="0" marB="0" anchor="ctr"/>
                </a:tc>
                <a:tc>
                  <a:txBody>
                    <a:bodyPr/>
                    <a:lstStyle/>
                    <a:p>
                      <a:pPr algn="ctr"/>
                      <a:r>
                        <a:rPr lang="es-EC" sz="900" kern="150" dirty="0">
                          <a:solidFill>
                            <a:srgbClr val="000000"/>
                          </a:solidFill>
                          <a:effectLst/>
                        </a:rPr>
                        <a:t>Casa anfitriona</a:t>
                      </a:r>
                      <a:endParaRPr lang="es-EC" sz="900" kern="150" dirty="0">
                        <a:solidFill>
                          <a:srgbClr val="000000"/>
                        </a:solidFill>
                        <a:effectLst/>
                        <a:latin typeface="Liberation Serif"/>
                        <a:ea typeface="WenQuanYi Micro Hei"/>
                        <a:cs typeface="Lohit Devanagari"/>
                      </a:endParaRPr>
                    </a:p>
                  </a:txBody>
                  <a:tcPr marL="46622" marR="46622" marT="0" marB="0" anchor="ctr"/>
                </a:tc>
                <a:tc>
                  <a:txBody>
                    <a:bodyPr/>
                    <a:lstStyle/>
                    <a:p>
                      <a:pPr algn="ctr"/>
                      <a:r>
                        <a:rPr lang="es-EC" sz="900" kern="150">
                          <a:solidFill>
                            <a:srgbClr val="000000"/>
                          </a:solidFill>
                          <a:effectLst/>
                        </a:rPr>
                        <a:t>1 hora</a:t>
                      </a:r>
                      <a:endParaRPr lang="es-EC" sz="900" kern="150">
                        <a:solidFill>
                          <a:srgbClr val="000000"/>
                        </a:solidFill>
                        <a:effectLst/>
                        <a:latin typeface="Liberation Serif"/>
                        <a:ea typeface="WenQuanYi Micro Hei"/>
                        <a:cs typeface="Lohit Devanagari"/>
                      </a:endParaRPr>
                    </a:p>
                  </a:txBody>
                  <a:tcPr marL="46622" marR="46622" marT="0" marB="0" anchor="ctr"/>
                </a:tc>
                <a:tc>
                  <a:txBody>
                    <a:bodyPr/>
                    <a:lstStyle/>
                    <a:p>
                      <a:r>
                        <a:rPr lang="es-EC" sz="900" kern="150" dirty="0">
                          <a:solidFill>
                            <a:srgbClr val="000000"/>
                          </a:solidFill>
                          <a:effectLst/>
                        </a:rPr>
                        <a:t>Cena junto a sus anfitriones.</a:t>
                      </a:r>
                      <a:endParaRPr lang="es-EC" sz="900" kern="150" dirty="0">
                        <a:solidFill>
                          <a:srgbClr val="000000"/>
                        </a:solidFill>
                        <a:effectLst/>
                        <a:latin typeface="Liberation Serif"/>
                        <a:ea typeface="WenQuanYi Micro Hei"/>
                        <a:cs typeface="Lohit Devanagari"/>
                      </a:endParaRPr>
                    </a:p>
                  </a:txBody>
                  <a:tcPr marL="46622" marR="46622" marT="0" marB="0" anchor="ctr"/>
                </a:tc>
                <a:extLst>
                  <a:ext uri="{0D108BD9-81ED-4DB2-BD59-A6C34878D82A}">
                    <a16:rowId xmlns:a16="http://schemas.microsoft.com/office/drawing/2014/main" val="1180036821"/>
                  </a:ext>
                </a:extLst>
              </a:tr>
            </a:tbl>
          </a:graphicData>
        </a:graphic>
      </p:graphicFrame>
      <p:pic>
        <p:nvPicPr>
          <p:cNvPr id="2" name="Imagen 1" descr="santa-barbara-ruta.png"/>
          <p:cNvPicPr>
            <a:picLocks noChangeAspect="1"/>
          </p:cNvPicPr>
          <p:nvPr/>
        </p:nvPicPr>
        <p:blipFill rotWithShape="1">
          <a:blip r:embed="rId2">
            <a:extLst>
              <a:ext uri="{28A0092B-C50C-407E-A947-70E740481C1C}">
                <a14:useLocalDpi xmlns:a14="http://schemas.microsoft.com/office/drawing/2010/main" val="0"/>
              </a:ext>
            </a:extLst>
          </a:blip>
          <a:srcRect b="-3202"/>
          <a:stretch/>
        </p:blipFill>
        <p:spPr>
          <a:xfrm>
            <a:off x="107504" y="116633"/>
            <a:ext cx="1046608" cy="1080121"/>
          </a:xfrm>
          <a:prstGeom prst="rect">
            <a:avLst/>
          </a:prstGeom>
        </p:spPr>
      </p:pic>
      <p:sp>
        <p:nvSpPr>
          <p:cNvPr id="8" name="Título 1"/>
          <p:cNvSpPr>
            <a:spLocks noGrp="1"/>
          </p:cNvSpPr>
          <p:nvPr>
            <p:ph type="title"/>
          </p:nvPr>
        </p:nvSpPr>
        <p:spPr>
          <a:xfrm>
            <a:off x="1331640" y="72008"/>
            <a:ext cx="7338950" cy="692696"/>
          </a:xfrm>
        </p:spPr>
        <p:txBody>
          <a:bodyPr>
            <a:normAutofit/>
          </a:bodyPr>
          <a:lstStyle/>
          <a:p>
            <a:r>
              <a:rPr lang="es-ES" dirty="0"/>
              <a:t>Ocio</a:t>
            </a:r>
          </a:p>
        </p:txBody>
      </p:sp>
    </p:spTree>
    <p:extLst>
      <p:ext uri="{BB962C8B-B14F-4D97-AF65-F5344CB8AC3E}">
        <p14:creationId xmlns:p14="http://schemas.microsoft.com/office/powerpoint/2010/main" val="35590518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a 5">
            <a:extLst>
              <a:ext uri="{FF2B5EF4-FFF2-40B4-BE49-F238E27FC236}">
                <a16:creationId xmlns:a16="http://schemas.microsoft.com/office/drawing/2014/main" id="{C08464C6-62DD-4E10-A3D3-7B6F13F10E09}"/>
              </a:ext>
            </a:extLst>
          </p:cNvPr>
          <p:cNvGraphicFramePr>
            <a:graphicFrameLocks noGrp="1"/>
          </p:cNvGraphicFramePr>
          <p:nvPr>
            <p:extLst>
              <p:ext uri="{D42A27DB-BD31-4B8C-83A1-F6EECF244321}">
                <p14:modId xmlns:p14="http://schemas.microsoft.com/office/powerpoint/2010/main" val="2083146172"/>
              </p:ext>
            </p:extLst>
          </p:nvPr>
        </p:nvGraphicFramePr>
        <p:xfrm>
          <a:off x="99845" y="180568"/>
          <a:ext cx="4154102" cy="5368930"/>
        </p:xfrm>
        <a:graphic>
          <a:graphicData uri="http://schemas.openxmlformats.org/drawingml/2006/table">
            <a:tbl>
              <a:tblPr firstRow="1" firstCol="1" bandRow="1">
                <a:tableStyleId>{F5AB1C69-6EDB-4FF4-983F-18BD219EF322}</a:tableStyleId>
              </a:tblPr>
              <a:tblGrid>
                <a:gridCol w="517482">
                  <a:extLst>
                    <a:ext uri="{9D8B030D-6E8A-4147-A177-3AD203B41FA5}">
                      <a16:colId xmlns:a16="http://schemas.microsoft.com/office/drawing/2014/main" val="354846363"/>
                    </a:ext>
                  </a:extLst>
                </a:gridCol>
                <a:gridCol w="710432">
                  <a:extLst>
                    <a:ext uri="{9D8B030D-6E8A-4147-A177-3AD203B41FA5}">
                      <a16:colId xmlns:a16="http://schemas.microsoft.com/office/drawing/2014/main" val="2565941442"/>
                    </a:ext>
                  </a:extLst>
                </a:gridCol>
                <a:gridCol w="710441">
                  <a:extLst>
                    <a:ext uri="{9D8B030D-6E8A-4147-A177-3AD203B41FA5}">
                      <a16:colId xmlns:a16="http://schemas.microsoft.com/office/drawing/2014/main" val="2089433966"/>
                    </a:ext>
                  </a:extLst>
                </a:gridCol>
                <a:gridCol w="729350">
                  <a:extLst>
                    <a:ext uri="{9D8B030D-6E8A-4147-A177-3AD203B41FA5}">
                      <a16:colId xmlns:a16="http://schemas.microsoft.com/office/drawing/2014/main" val="4248937549"/>
                    </a:ext>
                  </a:extLst>
                </a:gridCol>
                <a:gridCol w="1486397">
                  <a:extLst>
                    <a:ext uri="{9D8B030D-6E8A-4147-A177-3AD203B41FA5}">
                      <a16:colId xmlns:a16="http://schemas.microsoft.com/office/drawing/2014/main" val="2453001626"/>
                    </a:ext>
                  </a:extLst>
                </a:gridCol>
              </a:tblGrid>
              <a:tr h="242872">
                <a:tc gridSpan="5">
                  <a:txBody>
                    <a:bodyPr/>
                    <a:lstStyle/>
                    <a:p>
                      <a:pPr algn="ctr"/>
                      <a:r>
                        <a:rPr lang="es-EC" sz="900" kern="150" dirty="0">
                          <a:solidFill>
                            <a:schemeClr val="tx1"/>
                          </a:solidFill>
                          <a:effectLst/>
                        </a:rPr>
                        <a:t>Día 3</a:t>
                      </a:r>
                      <a:endParaRPr lang="es-EC" sz="900" kern="150" dirty="0">
                        <a:solidFill>
                          <a:schemeClr val="tx1"/>
                        </a:solidFill>
                        <a:effectLst/>
                        <a:latin typeface="Liberation Serif"/>
                        <a:ea typeface="WenQuanYi Micro Hei"/>
                        <a:cs typeface="Lohit Devanagari"/>
                      </a:endParaRPr>
                    </a:p>
                  </a:txBody>
                  <a:tcPr marL="51435" marR="51435"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602834443"/>
                  </a:ext>
                </a:extLst>
              </a:tr>
              <a:tr h="506292">
                <a:tc>
                  <a:txBody>
                    <a:bodyPr/>
                    <a:lstStyle/>
                    <a:p>
                      <a:pPr algn="ctr"/>
                      <a:r>
                        <a:rPr lang="es-EC" sz="900" kern="150">
                          <a:solidFill>
                            <a:schemeClr val="tx1"/>
                          </a:solidFill>
                          <a:effectLst/>
                        </a:rPr>
                        <a:t>Hora</a:t>
                      </a:r>
                      <a:endParaRPr lang="es-EC" sz="900" kern="150">
                        <a:solidFill>
                          <a:schemeClr val="tx1"/>
                        </a:solidFill>
                        <a:effectLst/>
                        <a:latin typeface="Liberation Serif"/>
                        <a:ea typeface="WenQuanYi Micro Hei"/>
                        <a:cs typeface="Lohit Devanagari"/>
                      </a:endParaRPr>
                    </a:p>
                  </a:txBody>
                  <a:tcPr marL="51435" marR="51435" marT="0" marB="0" anchor="ctr"/>
                </a:tc>
                <a:tc>
                  <a:txBody>
                    <a:bodyPr/>
                    <a:lstStyle/>
                    <a:p>
                      <a:pPr algn="ctr"/>
                      <a:r>
                        <a:rPr lang="es-EC" sz="900" kern="150">
                          <a:solidFill>
                            <a:schemeClr val="tx1"/>
                          </a:solidFill>
                          <a:effectLst/>
                        </a:rPr>
                        <a:t>Punto de partida</a:t>
                      </a:r>
                      <a:endParaRPr lang="es-EC" sz="900" kern="150">
                        <a:solidFill>
                          <a:schemeClr val="tx1"/>
                        </a:solidFill>
                        <a:effectLst/>
                        <a:latin typeface="Liberation Serif"/>
                        <a:ea typeface="WenQuanYi Micro Hei"/>
                        <a:cs typeface="Lohit Devanagari"/>
                      </a:endParaRPr>
                    </a:p>
                  </a:txBody>
                  <a:tcPr marL="51435" marR="51435" marT="0" marB="0" anchor="ctr"/>
                </a:tc>
                <a:tc>
                  <a:txBody>
                    <a:bodyPr/>
                    <a:lstStyle/>
                    <a:p>
                      <a:pPr algn="ctr"/>
                      <a:r>
                        <a:rPr lang="es-EC" sz="900" kern="150">
                          <a:solidFill>
                            <a:schemeClr val="tx1"/>
                          </a:solidFill>
                          <a:effectLst/>
                        </a:rPr>
                        <a:t>Punto de llegada</a:t>
                      </a:r>
                      <a:endParaRPr lang="es-EC" sz="900" kern="150">
                        <a:solidFill>
                          <a:schemeClr val="tx1"/>
                        </a:solidFill>
                        <a:effectLst/>
                        <a:latin typeface="Liberation Serif"/>
                        <a:ea typeface="WenQuanYi Micro Hei"/>
                        <a:cs typeface="Lohit Devanagari"/>
                      </a:endParaRPr>
                    </a:p>
                  </a:txBody>
                  <a:tcPr marL="51435" marR="51435" marT="0" marB="0" anchor="ctr"/>
                </a:tc>
                <a:tc>
                  <a:txBody>
                    <a:bodyPr/>
                    <a:lstStyle/>
                    <a:p>
                      <a:pPr algn="ctr"/>
                      <a:r>
                        <a:rPr lang="es-EC" sz="900" kern="150">
                          <a:solidFill>
                            <a:schemeClr val="tx1"/>
                          </a:solidFill>
                          <a:effectLst/>
                        </a:rPr>
                        <a:t>Tiempo estimado</a:t>
                      </a:r>
                      <a:endParaRPr lang="es-EC" sz="900" kern="150">
                        <a:solidFill>
                          <a:schemeClr val="tx1"/>
                        </a:solidFill>
                        <a:effectLst/>
                        <a:latin typeface="Liberation Serif"/>
                        <a:ea typeface="WenQuanYi Micro Hei"/>
                        <a:cs typeface="Lohit Devanagari"/>
                      </a:endParaRPr>
                    </a:p>
                  </a:txBody>
                  <a:tcPr marL="51435" marR="51435" marT="0" marB="0" anchor="ctr"/>
                </a:tc>
                <a:tc>
                  <a:txBody>
                    <a:bodyPr/>
                    <a:lstStyle/>
                    <a:p>
                      <a:pPr algn="ctr"/>
                      <a:r>
                        <a:rPr lang="es-EC" sz="900" kern="150">
                          <a:solidFill>
                            <a:schemeClr val="tx1"/>
                          </a:solidFill>
                          <a:effectLst/>
                        </a:rPr>
                        <a:t>Actividades</a:t>
                      </a:r>
                      <a:endParaRPr lang="es-EC" sz="900" kern="150">
                        <a:solidFill>
                          <a:schemeClr val="tx1"/>
                        </a:solidFill>
                        <a:effectLst/>
                        <a:latin typeface="Liberation Serif"/>
                        <a:ea typeface="WenQuanYi Micro Hei"/>
                        <a:cs typeface="Lohit Devanagari"/>
                      </a:endParaRPr>
                    </a:p>
                  </a:txBody>
                  <a:tcPr marL="51435" marR="51435" marT="0" marB="0" anchor="ctr"/>
                </a:tc>
                <a:extLst>
                  <a:ext uri="{0D108BD9-81ED-4DB2-BD59-A6C34878D82A}">
                    <a16:rowId xmlns:a16="http://schemas.microsoft.com/office/drawing/2014/main" val="1162705398"/>
                  </a:ext>
                </a:extLst>
              </a:tr>
              <a:tr h="253147">
                <a:tc>
                  <a:txBody>
                    <a:bodyPr/>
                    <a:lstStyle/>
                    <a:p>
                      <a:pPr algn="ctr"/>
                      <a:r>
                        <a:rPr lang="es-EC" sz="900" kern="150">
                          <a:solidFill>
                            <a:schemeClr val="tx1"/>
                          </a:solidFill>
                          <a:effectLst/>
                        </a:rPr>
                        <a:t>8h30</a:t>
                      </a:r>
                      <a:endParaRPr lang="es-EC" sz="900" kern="150">
                        <a:solidFill>
                          <a:schemeClr val="tx1"/>
                        </a:solidFill>
                        <a:effectLst/>
                        <a:latin typeface="Liberation Serif"/>
                        <a:ea typeface="WenQuanYi Micro Hei"/>
                        <a:cs typeface="Lohit Devanagari"/>
                      </a:endParaRPr>
                    </a:p>
                  </a:txBody>
                  <a:tcPr marL="51435" marR="51435" marT="0" marB="0" anchor="ctr"/>
                </a:tc>
                <a:tc gridSpan="2">
                  <a:txBody>
                    <a:bodyPr/>
                    <a:lstStyle/>
                    <a:p>
                      <a:pPr algn="ctr"/>
                      <a:r>
                        <a:rPr lang="es-EC" sz="900" kern="150">
                          <a:solidFill>
                            <a:schemeClr val="tx1"/>
                          </a:solidFill>
                          <a:effectLst/>
                        </a:rPr>
                        <a:t>Casa anfitriona</a:t>
                      </a:r>
                      <a:endParaRPr lang="es-EC" sz="900" kern="150">
                        <a:solidFill>
                          <a:schemeClr val="tx1"/>
                        </a:solidFill>
                        <a:effectLst/>
                        <a:latin typeface="Liberation Serif"/>
                        <a:ea typeface="WenQuanYi Micro Hei"/>
                        <a:cs typeface="Lohit Devanagari"/>
                      </a:endParaRPr>
                    </a:p>
                  </a:txBody>
                  <a:tcPr marL="51435" marR="51435" marT="0" marB="0" anchor="ctr"/>
                </a:tc>
                <a:tc hMerge="1">
                  <a:txBody>
                    <a:bodyPr/>
                    <a:lstStyle/>
                    <a:p>
                      <a:endParaRPr lang="es-EC"/>
                    </a:p>
                  </a:txBody>
                  <a:tcPr/>
                </a:tc>
                <a:tc>
                  <a:txBody>
                    <a:bodyPr/>
                    <a:lstStyle/>
                    <a:p>
                      <a:pPr algn="ctr"/>
                      <a:r>
                        <a:rPr lang="es-EC" sz="900" kern="150">
                          <a:solidFill>
                            <a:schemeClr val="tx1"/>
                          </a:solidFill>
                          <a:effectLst/>
                        </a:rPr>
                        <a:t>1 hora</a:t>
                      </a:r>
                      <a:endParaRPr lang="es-EC" sz="900" kern="150">
                        <a:solidFill>
                          <a:schemeClr val="tx1"/>
                        </a:solidFill>
                        <a:effectLst/>
                        <a:latin typeface="Liberation Serif"/>
                        <a:ea typeface="WenQuanYi Micro Hei"/>
                        <a:cs typeface="Lohit Devanagari"/>
                      </a:endParaRPr>
                    </a:p>
                  </a:txBody>
                  <a:tcPr marL="51435" marR="51435" marT="0" marB="0" anchor="ctr"/>
                </a:tc>
                <a:tc>
                  <a:txBody>
                    <a:bodyPr/>
                    <a:lstStyle/>
                    <a:p>
                      <a:r>
                        <a:rPr lang="es-EC" sz="900" kern="150">
                          <a:solidFill>
                            <a:schemeClr val="tx1"/>
                          </a:solidFill>
                          <a:effectLst/>
                        </a:rPr>
                        <a:t>Desayuno</a:t>
                      </a:r>
                      <a:endParaRPr lang="es-EC" sz="900" kern="150">
                        <a:solidFill>
                          <a:schemeClr val="tx1"/>
                        </a:solidFill>
                        <a:effectLst/>
                        <a:latin typeface="Liberation Serif"/>
                        <a:ea typeface="WenQuanYi Micro Hei"/>
                        <a:cs typeface="Lohit Devanagari"/>
                      </a:endParaRPr>
                    </a:p>
                  </a:txBody>
                  <a:tcPr marL="51435" marR="51435" marT="0" marB="0" anchor="ctr"/>
                </a:tc>
                <a:extLst>
                  <a:ext uri="{0D108BD9-81ED-4DB2-BD59-A6C34878D82A}">
                    <a16:rowId xmlns:a16="http://schemas.microsoft.com/office/drawing/2014/main" val="971924662"/>
                  </a:ext>
                </a:extLst>
              </a:tr>
              <a:tr h="1835157">
                <a:tc>
                  <a:txBody>
                    <a:bodyPr/>
                    <a:lstStyle/>
                    <a:p>
                      <a:pPr algn="ctr"/>
                      <a:r>
                        <a:rPr lang="es-EC" sz="900" kern="150">
                          <a:solidFill>
                            <a:schemeClr val="tx1"/>
                          </a:solidFill>
                          <a:effectLst/>
                        </a:rPr>
                        <a:t>9h30</a:t>
                      </a:r>
                      <a:endParaRPr lang="es-EC" sz="900" kern="150">
                        <a:solidFill>
                          <a:schemeClr val="tx1"/>
                        </a:solidFill>
                        <a:effectLst/>
                        <a:latin typeface="Liberation Serif"/>
                        <a:ea typeface="WenQuanYi Micro Hei"/>
                        <a:cs typeface="Lohit Devanagari"/>
                      </a:endParaRPr>
                    </a:p>
                  </a:txBody>
                  <a:tcPr marL="51435" marR="51435" marT="0" marB="0" anchor="ctr"/>
                </a:tc>
                <a:tc>
                  <a:txBody>
                    <a:bodyPr/>
                    <a:lstStyle/>
                    <a:p>
                      <a:pPr algn="ctr"/>
                      <a:r>
                        <a:rPr lang="es-EC" sz="900" kern="150" dirty="0">
                          <a:solidFill>
                            <a:schemeClr val="tx1"/>
                          </a:solidFill>
                          <a:effectLst/>
                        </a:rPr>
                        <a:t>Casa anfitriona</a:t>
                      </a:r>
                      <a:endParaRPr lang="es-EC" sz="900" kern="150" dirty="0">
                        <a:solidFill>
                          <a:schemeClr val="tx1"/>
                        </a:solidFill>
                        <a:effectLst/>
                        <a:latin typeface="Liberation Serif"/>
                        <a:ea typeface="WenQuanYi Micro Hei"/>
                        <a:cs typeface="Lohit Devanagari"/>
                      </a:endParaRPr>
                    </a:p>
                  </a:txBody>
                  <a:tcPr marL="51435" marR="51435" marT="0" marB="0" anchor="ctr"/>
                </a:tc>
                <a:tc>
                  <a:txBody>
                    <a:bodyPr/>
                    <a:lstStyle/>
                    <a:p>
                      <a:pPr algn="ctr"/>
                      <a:r>
                        <a:rPr lang="es-EC" sz="900" kern="150">
                          <a:solidFill>
                            <a:schemeClr val="tx1"/>
                          </a:solidFill>
                          <a:effectLst/>
                        </a:rPr>
                        <a:t>Casa comunal</a:t>
                      </a:r>
                      <a:endParaRPr lang="es-EC" sz="900" kern="150">
                        <a:solidFill>
                          <a:schemeClr val="tx1"/>
                        </a:solidFill>
                        <a:effectLst/>
                        <a:latin typeface="Liberation Serif"/>
                        <a:ea typeface="WenQuanYi Micro Hei"/>
                        <a:cs typeface="Lohit Devanagari"/>
                      </a:endParaRPr>
                    </a:p>
                  </a:txBody>
                  <a:tcPr marL="51435" marR="51435" marT="0" marB="0" anchor="ctr"/>
                </a:tc>
                <a:tc>
                  <a:txBody>
                    <a:bodyPr/>
                    <a:lstStyle/>
                    <a:p>
                      <a:pPr algn="ctr"/>
                      <a:r>
                        <a:rPr lang="es-EC" sz="900" kern="150" dirty="0">
                          <a:solidFill>
                            <a:schemeClr val="tx1"/>
                          </a:solidFill>
                          <a:effectLst/>
                        </a:rPr>
                        <a:t>2 horas</a:t>
                      </a:r>
                      <a:endParaRPr lang="es-EC" sz="900" kern="150" dirty="0">
                        <a:solidFill>
                          <a:schemeClr val="tx1"/>
                        </a:solidFill>
                        <a:effectLst/>
                        <a:latin typeface="Liberation Serif"/>
                        <a:ea typeface="WenQuanYi Micro Hei"/>
                        <a:cs typeface="Lohit Devanagari"/>
                      </a:endParaRPr>
                    </a:p>
                  </a:txBody>
                  <a:tcPr marL="51435" marR="51435" marT="0" marB="0" anchor="ctr"/>
                </a:tc>
                <a:tc>
                  <a:txBody>
                    <a:bodyPr/>
                    <a:lstStyle/>
                    <a:p>
                      <a:r>
                        <a:rPr lang="es-EC" sz="900" kern="150" dirty="0">
                          <a:solidFill>
                            <a:schemeClr val="tx1"/>
                          </a:solidFill>
                          <a:effectLst/>
                        </a:rPr>
                        <a:t>Visita al taller de música tradicional Sabio Yumbo.</a:t>
                      </a:r>
                    </a:p>
                    <a:p>
                      <a:r>
                        <a:rPr lang="es-EC" sz="900" kern="150" dirty="0">
                          <a:solidFill>
                            <a:schemeClr val="tx1"/>
                          </a:solidFill>
                          <a:effectLst/>
                        </a:rPr>
                        <a:t>Aprender sobre instrumentos, ritmos y canciones.</a:t>
                      </a:r>
                    </a:p>
                    <a:p>
                      <a:r>
                        <a:rPr lang="es-EC" sz="900" kern="150" dirty="0">
                          <a:solidFill>
                            <a:schemeClr val="tx1"/>
                          </a:solidFill>
                          <a:effectLst/>
                        </a:rPr>
                        <a:t>Elaboración de un instrumento, explicación del proceso.</a:t>
                      </a:r>
                      <a:endParaRPr lang="es-EC" sz="900" kern="150" dirty="0">
                        <a:solidFill>
                          <a:schemeClr val="tx1"/>
                        </a:solidFill>
                        <a:effectLst/>
                        <a:latin typeface="Liberation Serif"/>
                        <a:ea typeface="WenQuanYi Micro Hei"/>
                        <a:cs typeface="Lohit Devanagari"/>
                      </a:endParaRPr>
                    </a:p>
                  </a:txBody>
                  <a:tcPr marL="51435" marR="51435" marT="0" marB="0" anchor="ctr"/>
                </a:tc>
                <a:extLst>
                  <a:ext uri="{0D108BD9-81ED-4DB2-BD59-A6C34878D82A}">
                    <a16:rowId xmlns:a16="http://schemas.microsoft.com/office/drawing/2014/main" val="1438715852"/>
                  </a:ext>
                </a:extLst>
              </a:tr>
              <a:tr h="759439">
                <a:tc>
                  <a:txBody>
                    <a:bodyPr/>
                    <a:lstStyle/>
                    <a:p>
                      <a:pPr algn="ctr"/>
                      <a:r>
                        <a:rPr lang="es-EC" sz="900" kern="150">
                          <a:solidFill>
                            <a:schemeClr val="tx1"/>
                          </a:solidFill>
                          <a:effectLst/>
                        </a:rPr>
                        <a:t>11h30</a:t>
                      </a:r>
                      <a:endParaRPr lang="es-EC" sz="900" kern="150">
                        <a:solidFill>
                          <a:schemeClr val="tx1"/>
                        </a:solidFill>
                        <a:effectLst/>
                        <a:latin typeface="Liberation Serif"/>
                        <a:ea typeface="WenQuanYi Micro Hei"/>
                        <a:cs typeface="Lohit Devanagari"/>
                      </a:endParaRPr>
                    </a:p>
                  </a:txBody>
                  <a:tcPr marL="51435" marR="51435" marT="0" marB="0" anchor="ctr"/>
                </a:tc>
                <a:tc>
                  <a:txBody>
                    <a:bodyPr/>
                    <a:lstStyle/>
                    <a:p>
                      <a:pPr algn="ctr"/>
                      <a:r>
                        <a:rPr lang="es-EC" sz="900" kern="150">
                          <a:solidFill>
                            <a:schemeClr val="tx1"/>
                          </a:solidFill>
                          <a:effectLst/>
                        </a:rPr>
                        <a:t>Casa comunal</a:t>
                      </a:r>
                      <a:endParaRPr lang="es-EC" sz="900" kern="150">
                        <a:solidFill>
                          <a:schemeClr val="tx1"/>
                        </a:solidFill>
                        <a:effectLst/>
                        <a:latin typeface="Liberation Serif"/>
                        <a:ea typeface="WenQuanYi Micro Hei"/>
                        <a:cs typeface="Lohit Devanagari"/>
                      </a:endParaRPr>
                    </a:p>
                  </a:txBody>
                  <a:tcPr marL="51435" marR="51435" marT="0" marB="0" anchor="ctr"/>
                </a:tc>
                <a:tc>
                  <a:txBody>
                    <a:bodyPr/>
                    <a:lstStyle/>
                    <a:p>
                      <a:pPr algn="ctr"/>
                      <a:r>
                        <a:rPr lang="es-EC" sz="900" kern="150">
                          <a:solidFill>
                            <a:schemeClr val="tx1"/>
                          </a:solidFill>
                          <a:effectLst/>
                        </a:rPr>
                        <a:t>Restaurante comunitario</a:t>
                      </a:r>
                      <a:endParaRPr lang="es-EC" sz="900" kern="150">
                        <a:solidFill>
                          <a:schemeClr val="tx1"/>
                        </a:solidFill>
                        <a:effectLst/>
                        <a:latin typeface="Liberation Serif"/>
                        <a:ea typeface="WenQuanYi Micro Hei"/>
                        <a:cs typeface="Lohit Devanagari"/>
                      </a:endParaRPr>
                    </a:p>
                  </a:txBody>
                  <a:tcPr marL="51435" marR="51435" marT="0" marB="0" anchor="ctr"/>
                </a:tc>
                <a:tc>
                  <a:txBody>
                    <a:bodyPr/>
                    <a:lstStyle/>
                    <a:p>
                      <a:pPr algn="ctr"/>
                      <a:r>
                        <a:rPr lang="es-EC" sz="900" kern="150">
                          <a:solidFill>
                            <a:schemeClr val="tx1"/>
                          </a:solidFill>
                          <a:effectLst/>
                        </a:rPr>
                        <a:t>2 horas</a:t>
                      </a:r>
                      <a:endParaRPr lang="es-EC" sz="900" kern="150">
                        <a:solidFill>
                          <a:schemeClr val="tx1"/>
                        </a:solidFill>
                        <a:effectLst/>
                        <a:latin typeface="Liberation Serif"/>
                        <a:ea typeface="WenQuanYi Micro Hei"/>
                        <a:cs typeface="Lohit Devanagari"/>
                      </a:endParaRPr>
                    </a:p>
                  </a:txBody>
                  <a:tcPr marL="51435" marR="51435" marT="0" marB="0" anchor="ctr"/>
                </a:tc>
                <a:tc>
                  <a:txBody>
                    <a:bodyPr/>
                    <a:lstStyle/>
                    <a:p>
                      <a:r>
                        <a:rPr lang="es-EC" sz="900" kern="150">
                          <a:solidFill>
                            <a:schemeClr val="tx1"/>
                          </a:solidFill>
                          <a:effectLst/>
                        </a:rPr>
                        <a:t>Participación en la preparación del cuy asado</a:t>
                      </a:r>
                      <a:endParaRPr lang="es-EC" sz="900" kern="150">
                        <a:solidFill>
                          <a:schemeClr val="tx1"/>
                        </a:solidFill>
                        <a:effectLst/>
                        <a:latin typeface="Liberation Serif"/>
                        <a:ea typeface="WenQuanYi Micro Hei"/>
                        <a:cs typeface="Lohit Devanagari"/>
                      </a:endParaRPr>
                    </a:p>
                  </a:txBody>
                  <a:tcPr marL="51435" marR="51435" marT="0" marB="0" anchor="ctr"/>
                </a:tc>
                <a:extLst>
                  <a:ext uri="{0D108BD9-81ED-4DB2-BD59-A6C34878D82A}">
                    <a16:rowId xmlns:a16="http://schemas.microsoft.com/office/drawing/2014/main" val="1582716384"/>
                  </a:ext>
                </a:extLst>
              </a:tr>
              <a:tr h="506292">
                <a:tc>
                  <a:txBody>
                    <a:bodyPr/>
                    <a:lstStyle/>
                    <a:p>
                      <a:pPr algn="ctr"/>
                      <a:r>
                        <a:rPr lang="es-EC" sz="900" kern="150">
                          <a:solidFill>
                            <a:schemeClr val="tx1"/>
                          </a:solidFill>
                          <a:effectLst/>
                        </a:rPr>
                        <a:t>13h30</a:t>
                      </a:r>
                      <a:endParaRPr lang="es-EC" sz="900" kern="150">
                        <a:solidFill>
                          <a:schemeClr val="tx1"/>
                        </a:solidFill>
                        <a:effectLst/>
                        <a:latin typeface="Liberation Serif"/>
                        <a:ea typeface="WenQuanYi Micro Hei"/>
                        <a:cs typeface="Lohit Devanagari"/>
                      </a:endParaRPr>
                    </a:p>
                  </a:txBody>
                  <a:tcPr marL="51435" marR="51435" marT="0" marB="0" anchor="ctr"/>
                </a:tc>
                <a:tc gridSpan="2">
                  <a:txBody>
                    <a:bodyPr/>
                    <a:lstStyle/>
                    <a:p>
                      <a:pPr algn="ctr"/>
                      <a:r>
                        <a:rPr lang="es-EC" sz="900" kern="150">
                          <a:solidFill>
                            <a:schemeClr val="tx1"/>
                          </a:solidFill>
                          <a:effectLst/>
                        </a:rPr>
                        <a:t>Restaurante comunitario</a:t>
                      </a:r>
                      <a:endParaRPr lang="es-EC" sz="900" kern="150">
                        <a:solidFill>
                          <a:schemeClr val="tx1"/>
                        </a:solidFill>
                        <a:effectLst/>
                        <a:latin typeface="Liberation Serif"/>
                        <a:ea typeface="WenQuanYi Micro Hei"/>
                        <a:cs typeface="Lohit Devanagari"/>
                      </a:endParaRPr>
                    </a:p>
                  </a:txBody>
                  <a:tcPr marL="51435" marR="51435" marT="0" marB="0" anchor="ctr"/>
                </a:tc>
                <a:tc hMerge="1">
                  <a:txBody>
                    <a:bodyPr/>
                    <a:lstStyle/>
                    <a:p>
                      <a:endParaRPr lang="es-EC"/>
                    </a:p>
                  </a:txBody>
                  <a:tcPr/>
                </a:tc>
                <a:tc>
                  <a:txBody>
                    <a:bodyPr/>
                    <a:lstStyle/>
                    <a:p>
                      <a:pPr algn="ctr"/>
                      <a:r>
                        <a:rPr lang="es-EC" sz="900" kern="150">
                          <a:solidFill>
                            <a:schemeClr val="tx1"/>
                          </a:solidFill>
                          <a:effectLst/>
                        </a:rPr>
                        <a:t>1h30</a:t>
                      </a:r>
                      <a:endParaRPr lang="es-EC" sz="900" kern="150">
                        <a:solidFill>
                          <a:schemeClr val="tx1"/>
                        </a:solidFill>
                        <a:effectLst/>
                        <a:latin typeface="Liberation Serif"/>
                        <a:ea typeface="WenQuanYi Micro Hei"/>
                        <a:cs typeface="Lohit Devanagari"/>
                      </a:endParaRPr>
                    </a:p>
                  </a:txBody>
                  <a:tcPr marL="51435" marR="51435" marT="0" marB="0" anchor="ctr"/>
                </a:tc>
                <a:tc>
                  <a:txBody>
                    <a:bodyPr/>
                    <a:lstStyle/>
                    <a:p>
                      <a:r>
                        <a:rPr lang="es-EC" sz="900" kern="150">
                          <a:solidFill>
                            <a:schemeClr val="tx1"/>
                          </a:solidFill>
                          <a:effectLst/>
                        </a:rPr>
                        <a:t>Degustación de la comida preparada.</a:t>
                      </a:r>
                      <a:endParaRPr lang="es-EC" sz="900" kern="150">
                        <a:solidFill>
                          <a:schemeClr val="tx1"/>
                        </a:solidFill>
                        <a:effectLst/>
                        <a:latin typeface="Liberation Serif"/>
                        <a:ea typeface="WenQuanYi Micro Hei"/>
                        <a:cs typeface="Lohit Devanagari"/>
                      </a:endParaRPr>
                    </a:p>
                  </a:txBody>
                  <a:tcPr marL="51435" marR="51435" marT="0" marB="0" anchor="ctr"/>
                </a:tc>
                <a:extLst>
                  <a:ext uri="{0D108BD9-81ED-4DB2-BD59-A6C34878D82A}">
                    <a16:rowId xmlns:a16="http://schemas.microsoft.com/office/drawing/2014/main" val="1162706946"/>
                  </a:ext>
                </a:extLst>
              </a:tr>
              <a:tr h="759439">
                <a:tc>
                  <a:txBody>
                    <a:bodyPr/>
                    <a:lstStyle/>
                    <a:p>
                      <a:pPr algn="ctr"/>
                      <a:r>
                        <a:rPr lang="es-EC" sz="900" kern="150">
                          <a:solidFill>
                            <a:schemeClr val="tx1"/>
                          </a:solidFill>
                          <a:effectLst/>
                        </a:rPr>
                        <a:t>15H00</a:t>
                      </a:r>
                      <a:endParaRPr lang="es-EC" sz="900" kern="150">
                        <a:solidFill>
                          <a:schemeClr val="tx1"/>
                        </a:solidFill>
                        <a:effectLst/>
                        <a:latin typeface="Liberation Serif"/>
                        <a:ea typeface="WenQuanYi Micro Hei"/>
                        <a:cs typeface="Lohit Devanagari"/>
                      </a:endParaRPr>
                    </a:p>
                  </a:txBody>
                  <a:tcPr marL="51435" marR="51435" marT="0" marB="0" anchor="ctr"/>
                </a:tc>
                <a:tc>
                  <a:txBody>
                    <a:bodyPr/>
                    <a:lstStyle/>
                    <a:p>
                      <a:pPr algn="ctr"/>
                      <a:r>
                        <a:rPr lang="es-EC" sz="900" kern="150">
                          <a:solidFill>
                            <a:schemeClr val="tx1"/>
                          </a:solidFill>
                          <a:effectLst/>
                        </a:rPr>
                        <a:t>Restaurante comunitario</a:t>
                      </a:r>
                      <a:endParaRPr lang="es-EC" sz="900" kern="150">
                        <a:solidFill>
                          <a:schemeClr val="tx1"/>
                        </a:solidFill>
                        <a:effectLst/>
                        <a:latin typeface="Liberation Serif"/>
                        <a:ea typeface="WenQuanYi Micro Hei"/>
                        <a:cs typeface="Lohit Devanagari"/>
                      </a:endParaRPr>
                    </a:p>
                  </a:txBody>
                  <a:tcPr marL="51435" marR="51435" marT="0" marB="0" anchor="ctr"/>
                </a:tc>
                <a:tc>
                  <a:txBody>
                    <a:bodyPr/>
                    <a:lstStyle/>
                    <a:p>
                      <a:pPr algn="ctr"/>
                      <a:r>
                        <a:rPr lang="es-EC" sz="900" kern="150">
                          <a:solidFill>
                            <a:schemeClr val="tx1"/>
                          </a:solidFill>
                          <a:effectLst/>
                        </a:rPr>
                        <a:t>Punto de información turística</a:t>
                      </a:r>
                      <a:endParaRPr lang="es-EC" sz="900" kern="150">
                        <a:solidFill>
                          <a:schemeClr val="tx1"/>
                        </a:solidFill>
                        <a:effectLst/>
                        <a:latin typeface="Liberation Serif"/>
                        <a:ea typeface="WenQuanYi Micro Hei"/>
                        <a:cs typeface="Lohit Devanagari"/>
                      </a:endParaRPr>
                    </a:p>
                  </a:txBody>
                  <a:tcPr marL="51435" marR="51435" marT="0" marB="0" anchor="ctr"/>
                </a:tc>
                <a:tc>
                  <a:txBody>
                    <a:bodyPr/>
                    <a:lstStyle/>
                    <a:p>
                      <a:pPr algn="ctr"/>
                      <a:r>
                        <a:rPr lang="es-EC" sz="900" kern="150">
                          <a:solidFill>
                            <a:schemeClr val="tx1"/>
                          </a:solidFill>
                          <a:effectLst/>
                        </a:rPr>
                        <a:t>30 minutos</a:t>
                      </a:r>
                      <a:endParaRPr lang="es-EC" sz="900" kern="150">
                        <a:solidFill>
                          <a:schemeClr val="tx1"/>
                        </a:solidFill>
                        <a:effectLst/>
                        <a:latin typeface="Liberation Serif"/>
                        <a:ea typeface="WenQuanYi Micro Hei"/>
                        <a:cs typeface="Lohit Devanagari"/>
                      </a:endParaRPr>
                    </a:p>
                  </a:txBody>
                  <a:tcPr marL="51435" marR="51435" marT="0" marB="0" anchor="ctr"/>
                </a:tc>
                <a:tc>
                  <a:txBody>
                    <a:bodyPr/>
                    <a:lstStyle/>
                    <a:p>
                      <a:r>
                        <a:rPr lang="es-EC" sz="900" kern="150">
                          <a:solidFill>
                            <a:schemeClr val="tx1"/>
                          </a:solidFill>
                          <a:effectLst/>
                        </a:rPr>
                        <a:t>Despedida</a:t>
                      </a:r>
                      <a:endParaRPr lang="es-EC" sz="900" kern="150">
                        <a:solidFill>
                          <a:schemeClr val="tx1"/>
                        </a:solidFill>
                        <a:effectLst/>
                        <a:latin typeface="Liberation Serif"/>
                        <a:ea typeface="WenQuanYi Micro Hei"/>
                        <a:cs typeface="Lohit Devanagari"/>
                      </a:endParaRPr>
                    </a:p>
                  </a:txBody>
                  <a:tcPr marL="51435" marR="51435" marT="0" marB="0" anchor="ctr"/>
                </a:tc>
                <a:extLst>
                  <a:ext uri="{0D108BD9-81ED-4DB2-BD59-A6C34878D82A}">
                    <a16:rowId xmlns:a16="http://schemas.microsoft.com/office/drawing/2014/main" val="4057130572"/>
                  </a:ext>
                </a:extLst>
              </a:tr>
              <a:tr h="506292">
                <a:tc gridSpan="5">
                  <a:txBody>
                    <a:bodyPr/>
                    <a:lstStyle/>
                    <a:p>
                      <a:pPr algn="ctr"/>
                      <a:r>
                        <a:rPr lang="es-EC" sz="900" kern="150" dirty="0">
                          <a:solidFill>
                            <a:schemeClr val="tx1"/>
                          </a:solidFill>
                          <a:effectLst/>
                        </a:rPr>
                        <a:t>Fin de la ruta</a:t>
                      </a:r>
                      <a:endParaRPr lang="es-EC" sz="900" kern="150" dirty="0">
                        <a:solidFill>
                          <a:schemeClr val="tx1"/>
                        </a:solidFill>
                        <a:effectLst/>
                        <a:latin typeface="Liberation Serif"/>
                        <a:ea typeface="WenQuanYi Micro Hei"/>
                        <a:cs typeface="Lohit Devanagari"/>
                      </a:endParaRPr>
                    </a:p>
                  </a:txBody>
                  <a:tcPr marL="51435" marR="51435"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883418279"/>
                  </a:ext>
                </a:extLst>
              </a:tr>
            </a:tbl>
          </a:graphicData>
        </a:graphic>
      </p:graphicFrame>
      <p:pic>
        <p:nvPicPr>
          <p:cNvPr id="5" name="Imagen 4">
            <a:extLst>
              <a:ext uri="{FF2B5EF4-FFF2-40B4-BE49-F238E27FC236}">
                <a16:creationId xmlns:a16="http://schemas.microsoft.com/office/drawing/2014/main" id="{B32C973B-0D85-4B46-ADD3-3486C42536F2}"/>
              </a:ext>
            </a:extLst>
          </p:cNvPr>
          <p:cNvPicPr/>
          <p:nvPr/>
        </p:nvPicPr>
        <p:blipFill>
          <a:blip r:embed="rId2">
            <a:extLst>
              <a:ext uri="{28A0092B-C50C-407E-A947-70E740481C1C}">
                <a14:useLocalDpi xmlns:a14="http://schemas.microsoft.com/office/drawing/2010/main" val="0"/>
              </a:ext>
            </a:extLst>
          </a:blip>
          <a:stretch>
            <a:fillRect/>
          </a:stretch>
        </p:blipFill>
        <p:spPr>
          <a:xfrm>
            <a:off x="5056839" y="188640"/>
            <a:ext cx="3447356" cy="2232248"/>
          </a:xfrm>
          <a:prstGeom prst="rect">
            <a:avLst/>
          </a:prstGeom>
        </p:spPr>
      </p:pic>
      <p:graphicFrame>
        <p:nvGraphicFramePr>
          <p:cNvPr id="7" name="Tabla 6">
            <a:extLst>
              <a:ext uri="{FF2B5EF4-FFF2-40B4-BE49-F238E27FC236}">
                <a16:creationId xmlns:a16="http://schemas.microsoft.com/office/drawing/2014/main" id="{7C88E55D-A623-4335-96FB-4903211D2E77}"/>
              </a:ext>
            </a:extLst>
          </p:cNvPr>
          <p:cNvGraphicFramePr>
            <a:graphicFrameLocks noGrp="1"/>
          </p:cNvGraphicFramePr>
          <p:nvPr>
            <p:extLst>
              <p:ext uri="{D42A27DB-BD31-4B8C-83A1-F6EECF244321}">
                <p14:modId xmlns:p14="http://schemas.microsoft.com/office/powerpoint/2010/main" val="4087785470"/>
              </p:ext>
            </p:extLst>
          </p:nvPr>
        </p:nvGraphicFramePr>
        <p:xfrm>
          <a:off x="4365308" y="2400792"/>
          <a:ext cx="2303850" cy="2540376"/>
        </p:xfrm>
        <a:graphic>
          <a:graphicData uri="http://schemas.openxmlformats.org/drawingml/2006/table">
            <a:tbl>
              <a:tblPr firstRow="1" firstCol="1" bandRow="1">
                <a:tableStyleId>{3B4B98B0-60AC-42C2-AFA5-B58CD77FA1E5}</a:tableStyleId>
              </a:tblPr>
              <a:tblGrid>
                <a:gridCol w="1151925">
                  <a:extLst>
                    <a:ext uri="{9D8B030D-6E8A-4147-A177-3AD203B41FA5}">
                      <a16:colId xmlns:a16="http://schemas.microsoft.com/office/drawing/2014/main" val="3137323689"/>
                    </a:ext>
                  </a:extLst>
                </a:gridCol>
                <a:gridCol w="1151925">
                  <a:extLst>
                    <a:ext uri="{9D8B030D-6E8A-4147-A177-3AD203B41FA5}">
                      <a16:colId xmlns:a16="http://schemas.microsoft.com/office/drawing/2014/main" val="1215850719"/>
                    </a:ext>
                  </a:extLst>
                </a:gridCol>
              </a:tblGrid>
              <a:tr h="252824">
                <a:tc>
                  <a:txBody>
                    <a:bodyPr/>
                    <a:lstStyle/>
                    <a:p>
                      <a:pPr algn="ctr"/>
                      <a:r>
                        <a:rPr lang="en-US" sz="900" kern="150">
                          <a:effectLst/>
                        </a:rPr>
                        <a:t>Descripción</a:t>
                      </a:r>
                      <a:endParaRPr lang="es-EC" sz="1200" kern="150">
                        <a:effectLst/>
                        <a:latin typeface="Liberation Serif"/>
                        <a:ea typeface="WenQuanYi Micro Hei"/>
                        <a:cs typeface="Lohit Devanagari"/>
                      </a:endParaRPr>
                    </a:p>
                  </a:txBody>
                  <a:tcPr marL="51435" marR="51435" marT="0" marB="0" anchor="ctr"/>
                </a:tc>
                <a:tc>
                  <a:txBody>
                    <a:bodyPr/>
                    <a:lstStyle/>
                    <a:p>
                      <a:pPr algn="ctr"/>
                      <a:r>
                        <a:rPr lang="en-US" sz="900" kern="150" dirty="0" err="1">
                          <a:effectLst/>
                        </a:rPr>
                        <a:t>Costo</a:t>
                      </a:r>
                      <a:r>
                        <a:rPr lang="en-US" sz="900" kern="150" dirty="0">
                          <a:effectLst/>
                        </a:rPr>
                        <a:t> </a:t>
                      </a:r>
                      <a:r>
                        <a:rPr lang="en-US" sz="900" kern="150" dirty="0" err="1">
                          <a:effectLst/>
                        </a:rPr>
                        <a:t>por</a:t>
                      </a:r>
                      <a:r>
                        <a:rPr lang="en-US" sz="900" kern="150" dirty="0">
                          <a:effectLst/>
                        </a:rPr>
                        <a:t> persona</a:t>
                      </a:r>
                      <a:endParaRPr lang="es-EC" sz="1200" kern="150" dirty="0">
                        <a:effectLst/>
                        <a:latin typeface="Liberation Serif"/>
                        <a:ea typeface="WenQuanYi Micro Hei"/>
                        <a:cs typeface="Lohit Devanagari"/>
                      </a:endParaRPr>
                    </a:p>
                  </a:txBody>
                  <a:tcPr marL="51435" marR="51435" marT="0" marB="0" anchor="ctr"/>
                </a:tc>
                <a:extLst>
                  <a:ext uri="{0D108BD9-81ED-4DB2-BD59-A6C34878D82A}">
                    <a16:rowId xmlns:a16="http://schemas.microsoft.com/office/drawing/2014/main" val="2349847792"/>
                  </a:ext>
                </a:extLst>
              </a:tr>
              <a:tr h="548640">
                <a:tc>
                  <a:txBody>
                    <a:bodyPr/>
                    <a:lstStyle/>
                    <a:p>
                      <a:pPr algn="ctr"/>
                      <a:r>
                        <a:rPr lang="es-EC" sz="900" kern="150">
                          <a:effectLst/>
                        </a:rPr>
                        <a:t>Alojamiento (Incluye desayunos y cenas)</a:t>
                      </a:r>
                      <a:endParaRPr lang="es-EC" sz="1200" kern="150">
                        <a:effectLst/>
                        <a:latin typeface="Liberation Serif"/>
                        <a:ea typeface="WenQuanYi Micro Hei"/>
                        <a:cs typeface="Lohit Devanagari"/>
                      </a:endParaRPr>
                    </a:p>
                  </a:txBody>
                  <a:tcPr marL="51435" marR="51435" marT="0" marB="0" anchor="ctr"/>
                </a:tc>
                <a:tc>
                  <a:txBody>
                    <a:bodyPr/>
                    <a:lstStyle/>
                    <a:p>
                      <a:pPr algn="ctr"/>
                      <a:r>
                        <a:rPr lang="en-US" sz="900" kern="150" dirty="0">
                          <a:effectLst/>
                        </a:rPr>
                        <a:t>30 USD</a:t>
                      </a:r>
                      <a:endParaRPr lang="es-EC" sz="1200" kern="150" dirty="0">
                        <a:effectLst/>
                        <a:latin typeface="Liberation Serif"/>
                        <a:ea typeface="WenQuanYi Micro Hei"/>
                        <a:cs typeface="Lohit Devanagari"/>
                      </a:endParaRPr>
                    </a:p>
                  </a:txBody>
                  <a:tcPr marL="51435" marR="51435" marT="0" marB="0" anchor="ctr"/>
                </a:tc>
                <a:extLst>
                  <a:ext uri="{0D108BD9-81ED-4DB2-BD59-A6C34878D82A}">
                    <a16:rowId xmlns:a16="http://schemas.microsoft.com/office/drawing/2014/main" val="3537169497"/>
                  </a:ext>
                </a:extLst>
              </a:tr>
              <a:tr h="284480">
                <a:tc>
                  <a:txBody>
                    <a:bodyPr/>
                    <a:lstStyle/>
                    <a:p>
                      <a:pPr algn="ctr"/>
                      <a:r>
                        <a:rPr lang="en-US" sz="900" kern="150" dirty="0">
                          <a:effectLst/>
                        </a:rPr>
                        <a:t>Almuerzo </a:t>
                      </a:r>
                      <a:r>
                        <a:rPr lang="en-US" sz="900" kern="150" dirty="0" err="1">
                          <a:effectLst/>
                        </a:rPr>
                        <a:t>en</a:t>
                      </a:r>
                      <a:r>
                        <a:rPr lang="en-US" sz="900" kern="150" dirty="0">
                          <a:effectLst/>
                        </a:rPr>
                        <a:t> la </a:t>
                      </a:r>
                      <a:r>
                        <a:rPr lang="en-US" sz="900" kern="150" dirty="0" err="1">
                          <a:effectLst/>
                        </a:rPr>
                        <a:t>comunidad</a:t>
                      </a:r>
                      <a:endParaRPr lang="es-EC" sz="1200" kern="150" dirty="0">
                        <a:effectLst/>
                        <a:latin typeface="Liberation Serif"/>
                        <a:ea typeface="WenQuanYi Micro Hei"/>
                        <a:cs typeface="Lohit Devanagari"/>
                      </a:endParaRPr>
                    </a:p>
                  </a:txBody>
                  <a:tcPr marL="51435" marR="51435" marT="0" marB="0" anchor="ctr"/>
                </a:tc>
                <a:tc>
                  <a:txBody>
                    <a:bodyPr/>
                    <a:lstStyle/>
                    <a:p>
                      <a:pPr algn="ctr"/>
                      <a:r>
                        <a:rPr lang="en-US" sz="900" kern="150">
                          <a:effectLst/>
                        </a:rPr>
                        <a:t>3 USD</a:t>
                      </a:r>
                      <a:endParaRPr lang="es-EC" sz="1200" kern="150">
                        <a:effectLst/>
                        <a:latin typeface="Liberation Serif"/>
                        <a:ea typeface="WenQuanYi Micro Hei"/>
                        <a:cs typeface="Lohit Devanagari"/>
                      </a:endParaRPr>
                    </a:p>
                  </a:txBody>
                  <a:tcPr marL="51435" marR="51435" marT="0" marB="0" anchor="ctr"/>
                </a:tc>
                <a:extLst>
                  <a:ext uri="{0D108BD9-81ED-4DB2-BD59-A6C34878D82A}">
                    <a16:rowId xmlns:a16="http://schemas.microsoft.com/office/drawing/2014/main" val="1158869410"/>
                  </a:ext>
                </a:extLst>
              </a:tr>
              <a:tr h="284480">
                <a:tc>
                  <a:txBody>
                    <a:bodyPr/>
                    <a:lstStyle/>
                    <a:p>
                      <a:pPr algn="ctr"/>
                      <a:r>
                        <a:rPr lang="es-EC" sz="900" kern="150" dirty="0">
                          <a:effectLst/>
                          <a:latin typeface="Liberation Serif"/>
                          <a:ea typeface="WenQuanYi Micro Hei"/>
                          <a:cs typeface="Lohit Devanagari"/>
                        </a:rPr>
                        <a:t>Talleres</a:t>
                      </a:r>
                    </a:p>
                  </a:txBody>
                  <a:tcPr marL="51435" marR="51435" marT="0" marB="0" anchor="ctr"/>
                </a:tc>
                <a:tc>
                  <a:txBody>
                    <a:bodyPr/>
                    <a:lstStyle/>
                    <a:p>
                      <a:pPr algn="ctr"/>
                      <a:r>
                        <a:rPr lang="es-EC" sz="900" kern="150" dirty="0">
                          <a:effectLst/>
                          <a:latin typeface="Liberation Serif"/>
                          <a:ea typeface="WenQuanYi Micro Hei"/>
                          <a:cs typeface="Lohit Devanagari"/>
                        </a:rPr>
                        <a:t>5 USD</a:t>
                      </a:r>
                    </a:p>
                  </a:txBody>
                  <a:tcPr marL="51435" marR="51435" marT="0" marB="0" anchor="ctr"/>
                </a:tc>
                <a:extLst>
                  <a:ext uri="{0D108BD9-81ED-4DB2-BD59-A6C34878D82A}">
                    <a16:rowId xmlns:a16="http://schemas.microsoft.com/office/drawing/2014/main" val="386691513"/>
                  </a:ext>
                </a:extLst>
              </a:tr>
              <a:tr h="252824">
                <a:tc>
                  <a:txBody>
                    <a:bodyPr/>
                    <a:lstStyle/>
                    <a:p>
                      <a:pPr algn="ctr"/>
                      <a:r>
                        <a:rPr lang="en-US" sz="900" kern="150">
                          <a:effectLst/>
                        </a:rPr>
                        <a:t>SUBTOTAL</a:t>
                      </a:r>
                      <a:endParaRPr lang="es-EC" sz="1200" kern="150">
                        <a:effectLst/>
                        <a:latin typeface="Liberation Serif"/>
                        <a:ea typeface="WenQuanYi Micro Hei"/>
                        <a:cs typeface="Lohit Devanagari"/>
                      </a:endParaRPr>
                    </a:p>
                  </a:txBody>
                  <a:tcPr marL="51435" marR="51435" marT="0" marB="0" anchor="ctr"/>
                </a:tc>
                <a:tc>
                  <a:txBody>
                    <a:bodyPr/>
                    <a:lstStyle/>
                    <a:p>
                      <a:pPr algn="ctr"/>
                      <a:r>
                        <a:rPr lang="en-US" sz="900" kern="150">
                          <a:effectLst/>
                        </a:rPr>
                        <a:t>33 USD</a:t>
                      </a:r>
                      <a:endParaRPr lang="es-EC" sz="1200" kern="150">
                        <a:effectLst/>
                        <a:latin typeface="Liberation Serif"/>
                        <a:ea typeface="WenQuanYi Micro Hei"/>
                        <a:cs typeface="Lohit Devanagari"/>
                      </a:endParaRPr>
                    </a:p>
                  </a:txBody>
                  <a:tcPr marL="51435" marR="51435" marT="0" marB="0" anchor="ctr"/>
                </a:tc>
                <a:extLst>
                  <a:ext uri="{0D108BD9-81ED-4DB2-BD59-A6C34878D82A}">
                    <a16:rowId xmlns:a16="http://schemas.microsoft.com/office/drawing/2014/main" val="331970974"/>
                  </a:ext>
                </a:extLst>
              </a:tr>
              <a:tr h="411480">
                <a:tc>
                  <a:txBody>
                    <a:bodyPr/>
                    <a:lstStyle/>
                    <a:p>
                      <a:pPr algn="ctr"/>
                      <a:r>
                        <a:rPr lang="en-US" sz="900" kern="150">
                          <a:effectLst/>
                        </a:rPr>
                        <a:t>GASTOS ADMINISTRATIVOS 10%</a:t>
                      </a:r>
                      <a:endParaRPr lang="es-EC" sz="1200" kern="150">
                        <a:effectLst/>
                        <a:latin typeface="Liberation Serif"/>
                        <a:ea typeface="WenQuanYi Micro Hei"/>
                        <a:cs typeface="Lohit Devanagari"/>
                      </a:endParaRPr>
                    </a:p>
                  </a:txBody>
                  <a:tcPr marL="51435" marR="51435" marT="0" marB="0" anchor="ctr"/>
                </a:tc>
                <a:tc>
                  <a:txBody>
                    <a:bodyPr/>
                    <a:lstStyle/>
                    <a:p>
                      <a:pPr algn="ctr"/>
                      <a:r>
                        <a:rPr lang="en-US" sz="900" kern="150" dirty="0">
                          <a:effectLst/>
                        </a:rPr>
                        <a:t>3,80 USD</a:t>
                      </a:r>
                      <a:endParaRPr lang="es-EC" sz="1200" kern="150" dirty="0">
                        <a:effectLst/>
                        <a:latin typeface="Liberation Serif"/>
                        <a:ea typeface="WenQuanYi Micro Hei"/>
                        <a:cs typeface="Lohit Devanagari"/>
                      </a:endParaRPr>
                    </a:p>
                  </a:txBody>
                  <a:tcPr marL="51435" marR="51435" marT="0" marB="0" anchor="ctr"/>
                </a:tc>
                <a:extLst>
                  <a:ext uri="{0D108BD9-81ED-4DB2-BD59-A6C34878D82A}">
                    <a16:rowId xmlns:a16="http://schemas.microsoft.com/office/drawing/2014/main" val="1551008135"/>
                  </a:ext>
                </a:extLst>
              </a:tr>
              <a:tr h="252824">
                <a:tc>
                  <a:txBody>
                    <a:bodyPr/>
                    <a:lstStyle/>
                    <a:p>
                      <a:pPr algn="ctr"/>
                      <a:r>
                        <a:rPr lang="en-US" sz="900" kern="150">
                          <a:effectLst/>
                        </a:rPr>
                        <a:t>UTILIDAD 15%</a:t>
                      </a:r>
                      <a:endParaRPr lang="es-EC" sz="1200" kern="150">
                        <a:effectLst/>
                        <a:latin typeface="Liberation Serif"/>
                        <a:ea typeface="WenQuanYi Micro Hei"/>
                        <a:cs typeface="Lohit Devanagari"/>
                      </a:endParaRPr>
                    </a:p>
                  </a:txBody>
                  <a:tcPr marL="51435" marR="51435" marT="0" marB="0" anchor="ctr"/>
                </a:tc>
                <a:tc>
                  <a:txBody>
                    <a:bodyPr/>
                    <a:lstStyle/>
                    <a:p>
                      <a:pPr algn="ctr"/>
                      <a:r>
                        <a:rPr lang="en-US" sz="900" kern="150" dirty="0">
                          <a:effectLst/>
                        </a:rPr>
                        <a:t>5,7 USD</a:t>
                      </a:r>
                      <a:endParaRPr lang="es-EC" sz="1200" kern="150" dirty="0">
                        <a:effectLst/>
                        <a:latin typeface="Liberation Serif"/>
                        <a:ea typeface="WenQuanYi Micro Hei"/>
                        <a:cs typeface="Lohit Devanagari"/>
                      </a:endParaRPr>
                    </a:p>
                  </a:txBody>
                  <a:tcPr marL="51435" marR="51435" marT="0" marB="0" anchor="ctr"/>
                </a:tc>
                <a:extLst>
                  <a:ext uri="{0D108BD9-81ED-4DB2-BD59-A6C34878D82A}">
                    <a16:rowId xmlns:a16="http://schemas.microsoft.com/office/drawing/2014/main" val="2814377361"/>
                  </a:ext>
                </a:extLst>
              </a:tr>
              <a:tr h="252824">
                <a:tc>
                  <a:txBody>
                    <a:bodyPr/>
                    <a:lstStyle/>
                    <a:p>
                      <a:pPr algn="ctr"/>
                      <a:r>
                        <a:rPr lang="en-US" sz="900" kern="150">
                          <a:effectLst/>
                        </a:rPr>
                        <a:t>TOTAL</a:t>
                      </a:r>
                      <a:endParaRPr lang="es-EC" sz="1200" kern="150">
                        <a:effectLst/>
                        <a:latin typeface="Liberation Serif"/>
                        <a:ea typeface="WenQuanYi Micro Hei"/>
                        <a:cs typeface="Lohit Devanagari"/>
                      </a:endParaRPr>
                    </a:p>
                  </a:txBody>
                  <a:tcPr marL="51435" marR="51435" marT="0" marB="0" anchor="ctr"/>
                </a:tc>
                <a:tc>
                  <a:txBody>
                    <a:bodyPr/>
                    <a:lstStyle/>
                    <a:p>
                      <a:pPr algn="ctr"/>
                      <a:r>
                        <a:rPr lang="en-US" sz="900" kern="150" dirty="0">
                          <a:effectLst/>
                        </a:rPr>
                        <a:t>47,50 USD</a:t>
                      </a:r>
                      <a:endParaRPr lang="es-EC" sz="1200" kern="150" dirty="0">
                        <a:effectLst/>
                        <a:latin typeface="Liberation Serif"/>
                        <a:ea typeface="WenQuanYi Micro Hei"/>
                        <a:cs typeface="Lohit Devanagari"/>
                      </a:endParaRPr>
                    </a:p>
                  </a:txBody>
                  <a:tcPr marL="51435" marR="51435" marT="0" marB="0" anchor="ctr"/>
                </a:tc>
                <a:extLst>
                  <a:ext uri="{0D108BD9-81ED-4DB2-BD59-A6C34878D82A}">
                    <a16:rowId xmlns:a16="http://schemas.microsoft.com/office/drawing/2014/main" val="4098290947"/>
                  </a:ext>
                </a:extLst>
              </a:tr>
            </a:tbl>
          </a:graphicData>
        </a:graphic>
      </p:graphicFrame>
      <p:graphicFrame>
        <p:nvGraphicFramePr>
          <p:cNvPr id="8" name="Tabla 7">
            <a:extLst>
              <a:ext uri="{FF2B5EF4-FFF2-40B4-BE49-F238E27FC236}">
                <a16:creationId xmlns:a16="http://schemas.microsoft.com/office/drawing/2014/main" id="{D6251C00-025A-45B7-8F10-ACD3F85A9CE6}"/>
              </a:ext>
            </a:extLst>
          </p:cNvPr>
          <p:cNvGraphicFramePr>
            <a:graphicFrameLocks noGrp="1"/>
          </p:cNvGraphicFramePr>
          <p:nvPr>
            <p:extLst>
              <p:ext uri="{D42A27DB-BD31-4B8C-83A1-F6EECF244321}">
                <p14:modId xmlns:p14="http://schemas.microsoft.com/office/powerpoint/2010/main" val="3318219143"/>
              </p:ext>
            </p:extLst>
          </p:nvPr>
        </p:nvGraphicFramePr>
        <p:xfrm>
          <a:off x="6780517" y="2564904"/>
          <a:ext cx="2303850" cy="3432198"/>
        </p:xfrm>
        <a:graphic>
          <a:graphicData uri="http://schemas.openxmlformats.org/drawingml/2006/table">
            <a:tbl>
              <a:tblPr firstRow="1" firstCol="1" bandRow="1">
                <a:tableStyleId>{3B4B98B0-60AC-42C2-AFA5-B58CD77FA1E5}</a:tableStyleId>
              </a:tblPr>
              <a:tblGrid>
                <a:gridCol w="1151925">
                  <a:extLst>
                    <a:ext uri="{9D8B030D-6E8A-4147-A177-3AD203B41FA5}">
                      <a16:colId xmlns:a16="http://schemas.microsoft.com/office/drawing/2014/main" val="2761797119"/>
                    </a:ext>
                  </a:extLst>
                </a:gridCol>
                <a:gridCol w="1151925">
                  <a:extLst>
                    <a:ext uri="{9D8B030D-6E8A-4147-A177-3AD203B41FA5}">
                      <a16:colId xmlns:a16="http://schemas.microsoft.com/office/drawing/2014/main" val="1600033974"/>
                    </a:ext>
                  </a:extLst>
                </a:gridCol>
              </a:tblGrid>
              <a:tr h="160553">
                <a:tc>
                  <a:txBody>
                    <a:bodyPr/>
                    <a:lstStyle/>
                    <a:p>
                      <a:pPr algn="ctr"/>
                      <a:r>
                        <a:rPr lang="en-US" sz="900" kern="150">
                          <a:effectLst/>
                        </a:rPr>
                        <a:t>Descripción</a:t>
                      </a:r>
                      <a:endParaRPr lang="es-EC" sz="1200" kern="150">
                        <a:effectLst/>
                        <a:latin typeface="Liberation Serif"/>
                        <a:ea typeface="WenQuanYi Micro Hei"/>
                        <a:cs typeface="Lohit Devanagari"/>
                      </a:endParaRPr>
                    </a:p>
                  </a:txBody>
                  <a:tcPr marL="51435" marR="51435" marT="0" marB="0" anchor="ctr"/>
                </a:tc>
                <a:tc>
                  <a:txBody>
                    <a:bodyPr/>
                    <a:lstStyle/>
                    <a:p>
                      <a:pPr algn="ctr"/>
                      <a:r>
                        <a:rPr lang="en-US" sz="900" kern="150" dirty="0" err="1">
                          <a:effectLst/>
                        </a:rPr>
                        <a:t>Costo</a:t>
                      </a:r>
                      <a:r>
                        <a:rPr lang="en-US" sz="900" kern="150" dirty="0">
                          <a:effectLst/>
                        </a:rPr>
                        <a:t> </a:t>
                      </a:r>
                      <a:r>
                        <a:rPr lang="en-US" sz="900" kern="150" dirty="0" err="1">
                          <a:effectLst/>
                        </a:rPr>
                        <a:t>por</a:t>
                      </a:r>
                      <a:r>
                        <a:rPr lang="en-US" sz="900" kern="150" dirty="0">
                          <a:effectLst/>
                        </a:rPr>
                        <a:t> persona</a:t>
                      </a:r>
                      <a:endParaRPr lang="es-EC" sz="1200" kern="150" dirty="0">
                        <a:effectLst/>
                        <a:latin typeface="Liberation Serif"/>
                        <a:ea typeface="WenQuanYi Micro Hei"/>
                        <a:cs typeface="Lohit Devanagari"/>
                      </a:endParaRPr>
                    </a:p>
                  </a:txBody>
                  <a:tcPr marL="51435" marR="51435" marT="0" marB="0" anchor="ctr"/>
                </a:tc>
                <a:extLst>
                  <a:ext uri="{0D108BD9-81ED-4DB2-BD59-A6C34878D82A}">
                    <a16:rowId xmlns:a16="http://schemas.microsoft.com/office/drawing/2014/main" val="2124658399"/>
                  </a:ext>
                </a:extLst>
              </a:tr>
              <a:tr h="411480">
                <a:tc>
                  <a:txBody>
                    <a:bodyPr/>
                    <a:lstStyle/>
                    <a:p>
                      <a:pPr algn="ctr"/>
                      <a:r>
                        <a:rPr lang="en-US" sz="900" kern="150">
                          <a:effectLst/>
                        </a:rPr>
                        <a:t>Transporte turístico, furgoneta 6 pax</a:t>
                      </a:r>
                      <a:endParaRPr lang="es-EC" sz="1200" kern="150">
                        <a:effectLst/>
                        <a:latin typeface="Liberation Serif"/>
                        <a:ea typeface="WenQuanYi Micro Hei"/>
                        <a:cs typeface="Lohit Devanagari"/>
                      </a:endParaRPr>
                    </a:p>
                  </a:txBody>
                  <a:tcPr marL="51435" marR="51435" marT="0" marB="0" anchor="ctr"/>
                </a:tc>
                <a:tc>
                  <a:txBody>
                    <a:bodyPr/>
                    <a:lstStyle/>
                    <a:p>
                      <a:pPr algn="ctr"/>
                      <a:r>
                        <a:rPr lang="en-US" sz="900" kern="150" dirty="0">
                          <a:effectLst/>
                        </a:rPr>
                        <a:t>5 USD</a:t>
                      </a:r>
                      <a:endParaRPr lang="es-EC" sz="1200" kern="150" dirty="0">
                        <a:effectLst/>
                        <a:latin typeface="Liberation Serif"/>
                        <a:ea typeface="WenQuanYi Micro Hei"/>
                        <a:cs typeface="Lohit Devanagari"/>
                      </a:endParaRPr>
                    </a:p>
                  </a:txBody>
                  <a:tcPr marL="51435" marR="51435" marT="0" marB="0" anchor="ctr"/>
                </a:tc>
                <a:extLst>
                  <a:ext uri="{0D108BD9-81ED-4DB2-BD59-A6C34878D82A}">
                    <a16:rowId xmlns:a16="http://schemas.microsoft.com/office/drawing/2014/main" val="4000087400"/>
                  </a:ext>
                </a:extLst>
              </a:tr>
              <a:tr h="548640">
                <a:tc>
                  <a:txBody>
                    <a:bodyPr/>
                    <a:lstStyle/>
                    <a:p>
                      <a:pPr algn="ctr"/>
                      <a:r>
                        <a:rPr lang="es-EC" sz="900" kern="150">
                          <a:effectLst/>
                        </a:rPr>
                        <a:t>Alojamiento (Incluye desayunos y cenas)</a:t>
                      </a:r>
                      <a:endParaRPr lang="es-EC" sz="1200" kern="150">
                        <a:effectLst/>
                        <a:latin typeface="Liberation Serif"/>
                        <a:ea typeface="WenQuanYi Micro Hei"/>
                        <a:cs typeface="Lohit Devanagari"/>
                      </a:endParaRPr>
                    </a:p>
                  </a:txBody>
                  <a:tcPr marL="51435" marR="51435" marT="0" marB="0" anchor="ctr"/>
                </a:tc>
                <a:tc>
                  <a:txBody>
                    <a:bodyPr/>
                    <a:lstStyle/>
                    <a:p>
                      <a:pPr algn="ctr"/>
                      <a:r>
                        <a:rPr lang="en-US" sz="900" kern="150">
                          <a:effectLst/>
                        </a:rPr>
                        <a:t>30 USD</a:t>
                      </a:r>
                      <a:endParaRPr lang="es-EC" sz="1200" kern="150">
                        <a:effectLst/>
                        <a:latin typeface="Liberation Serif"/>
                        <a:ea typeface="WenQuanYi Micro Hei"/>
                        <a:cs typeface="Lohit Devanagari"/>
                      </a:endParaRPr>
                    </a:p>
                  </a:txBody>
                  <a:tcPr marL="51435" marR="51435" marT="0" marB="0" anchor="ctr"/>
                </a:tc>
                <a:extLst>
                  <a:ext uri="{0D108BD9-81ED-4DB2-BD59-A6C34878D82A}">
                    <a16:rowId xmlns:a16="http://schemas.microsoft.com/office/drawing/2014/main" val="1307440229"/>
                  </a:ext>
                </a:extLst>
              </a:tr>
              <a:tr h="160553">
                <a:tc>
                  <a:txBody>
                    <a:bodyPr/>
                    <a:lstStyle/>
                    <a:p>
                      <a:pPr algn="ctr"/>
                      <a:r>
                        <a:rPr lang="en-US" sz="900" kern="150">
                          <a:effectLst/>
                        </a:rPr>
                        <a:t>Refrigerio</a:t>
                      </a:r>
                      <a:endParaRPr lang="es-EC" sz="1200" kern="150">
                        <a:effectLst/>
                        <a:latin typeface="Liberation Serif"/>
                        <a:ea typeface="WenQuanYi Micro Hei"/>
                        <a:cs typeface="Lohit Devanagari"/>
                      </a:endParaRPr>
                    </a:p>
                  </a:txBody>
                  <a:tcPr marL="51435" marR="51435" marT="0" marB="0" anchor="ctr"/>
                </a:tc>
                <a:tc>
                  <a:txBody>
                    <a:bodyPr/>
                    <a:lstStyle/>
                    <a:p>
                      <a:pPr algn="ctr"/>
                      <a:r>
                        <a:rPr lang="en-US" sz="900" kern="150">
                          <a:effectLst/>
                        </a:rPr>
                        <a:t>2 USD</a:t>
                      </a:r>
                      <a:endParaRPr lang="es-EC" sz="1200" kern="150">
                        <a:effectLst/>
                        <a:latin typeface="Liberation Serif"/>
                        <a:ea typeface="WenQuanYi Micro Hei"/>
                        <a:cs typeface="Lohit Devanagari"/>
                      </a:endParaRPr>
                    </a:p>
                  </a:txBody>
                  <a:tcPr marL="51435" marR="51435" marT="0" marB="0" anchor="ctr"/>
                </a:tc>
                <a:extLst>
                  <a:ext uri="{0D108BD9-81ED-4DB2-BD59-A6C34878D82A}">
                    <a16:rowId xmlns:a16="http://schemas.microsoft.com/office/drawing/2014/main" val="3297868808"/>
                  </a:ext>
                </a:extLst>
              </a:tr>
              <a:tr h="274320">
                <a:tc>
                  <a:txBody>
                    <a:bodyPr/>
                    <a:lstStyle/>
                    <a:p>
                      <a:pPr algn="ctr"/>
                      <a:r>
                        <a:rPr lang="en-US" sz="900" kern="150">
                          <a:effectLst/>
                        </a:rPr>
                        <a:t>Almuerzo en Cuicocha</a:t>
                      </a:r>
                      <a:endParaRPr lang="es-EC" sz="1200" kern="150">
                        <a:effectLst/>
                        <a:latin typeface="Liberation Serif"/>
                        <a:ea typeface="WenQuanYi Micro Hei"/>
                        <a:cs typeface="Lohit Devanagari"/>
                      </a:endParaRPr>
                    </a:p>
                  </a:txBody>
                  <a:tcPr marL="51435" marR="51435" marT="0" marB="0" anchor="ctr"/>
                </a:tc>
                <a:tc>
                  <a:txBody>
                    <a:bodyPr/>
                    <a:lstStyle/>
                    <a:p>
                      <a:pPr algn="ctr"/>
                      <a:r>
                        <a:rPr lang="en-US" sz="900" kern="150" dirty="0">
                          <a:effectLst/>
                        </a:rPr>
                        <a:t>5 USD</a:t>
                      </a:r>
                      <a:endParaRPr lang="es-EC" sz="1200" kern="150" dirty="0">
                        <a:effectLst/>
                        <a:latin typeface="Liberation Serif"/>
                        <a:ea typeface="WenQuanYi Micro Hei"/>
                        <a:cs typeface="Lohit Devanagari"/>
                      </a:endParaRPr>
                    </a:p>
                  </a:txBody>
                  <a:tcPr marL="51435" marR="51435" marT="0" marB="0" anchor="ctr"/>
                </a:tc>
                <a:extLst>
                  <a:ext uri="{0D108BD9-81ED-4DB2-BD59-A6C34878D82A}">
                    <a16:rowId xmlns:a16="http://schemas.microsoft.com/office/drawing/2014/main" val="1535105788"/>
                  </a:ext>
                </a:extLst>
              </a:tr>
              <a:tr h="160553">
                <a:tc>
                  <a:txBody>
                    <a:bodyPr/>
                    <a:lstStyle/>
                    <a:p>
                      <a:pPr algn="ctr"/>
                      <a:r>
                        <a:rPr lang="en-US" sz="900" kern="150">
                          <a:effectLst/>
                        </a:rPr>
                        <a:t>Guianza</a:t>
                      </a:r>
                      <a:endParaRPr lang="es-EC" sz="1200" kern="150">
                        <a:effectLst/>
                        <a:latin typeface="Liberation Serif"/>
                        <a:ea typeface="WenQuanYi Micro Hei"/>
                        <a:cs typeface="Lohit Devanagari"/>
                      </a:endParaRPr>
                    </a:p>
                  </a:txBody>
                  <a:tcPr marL="51435" marR="51435" marT="0" marB="0" anchor="ctr"/>
                </a:tc>
                <a:tc>
                  <a:txBody>
                    <a:bodyPr/>
                    <a:lstStyle/>
                    <a:p>
                      <a:pPr algn="ctr"/>
                      <a:r>
                        <a:rPr lang="en-US" sz="900" kern="150">
                          <a:effectLst/>
                        </a:rPr>
                        <a:t>10 USD</a:t>
                      </a:r>
                      <a:endParaRPr lang="es-EC" sz="1200" kern="150">
                        <a:effectLst/>
                        <a:latin typeface="Liberation Serif"/>
                        <a:ea typeface="WenQuanYi Micro Hei"/>
                        <a:cs typeface="Lohit Devanagari"/>
                      </a:endParaRPr>
                    </a:p>
                  </a:txBody>
                  <a:tcPr marL="51435" marR="51435" marT="0" marB="0" anchor="ctr"/>
                </a:tc>
                <a:extLst>
                  <a:ext uri="{0D108BD9-81ED-4DB2-BD59-A6C34878D82A}">
                    <a16:rowId xmlns:a16="http://schemas.microsoft.com/office/drawing/2014/main" val="2024555525"/>
                  </a:ext>
                </a:extLst>
              </a:tr>
              <a:tr h="411480">
                <a:tc>
                  <a:txBody>
                    <a:bodyPr/>
                    <a:lstStyle/>
                    <a:p>
                      <a:pPr algn="ctr"/>
                      <a:r>
                        <a:rPr lang="en-US" sz="900" kern="150">
                          <a:effectLst/>
                        </a:rPr>
                        <a:t>Alquiler de bicicletas - Opcional</a:t>
                      </a:r>
                      <a:endParaRPr lang="es-EC" sz="1200" kern="150">
                        <a:effectLst/>
                        <a:latin typeface="Liberation Serif"/>
                        <a:ea typeface="WenQuanYi Micro Hei"/>
                        <a:cs typeface="Lohit Devanagari"/>
                      </a:endParaRPr>
                    </a:p>
                  </a:txBody>
                  <a:tcPr marL="51435" marR="51435" marT="0" marB="0" anchor="ctr"/>
                </a:tc>
                <a:tc>
                  <a:txBody>
                    <a:bodyPr/>
                    <a:lstStyle/>
                    <a:p>
                      <a:pPr algn="ctr"/>
                      <a:r>
                        <a:rPr lang="en-US" sz="900" kern="150">
                          <a:effectLst/>
                        </a:rPr>
                        <a:t>5 USD</a:t>
                      </a:r>
                      <a:endParaRPr lang="es-EC" sz="1200" kern="150">
                        <a:effectLst/>
                        <a:latin typeface="Liberation Serif"/>
                        <a:ea typeface="WenQuanYi Micro Hei"/>
                        <a:cs typeface="Lohit Devanagari"/>
                      </a:endParaRPr>
                    </a:p>
                  </a:txBody>
                  <a:tcPr marL="51435" marR="51435" marT="0" marB="0" anchor="ctr"/>
                </a:tc>
                <a:extLst>
                  <a:ext uri="{0D108BD9-81ED-4DB2-BD59-A6C34878D82A}">
                    <a16:rowId xmlns:a16="http://schemas.microsoft.com/office/drawing/2014/main" val="155002655"/>
                  </a:ext>
                </a:extLst>
              </a:tr>
              <a:tr h="411480">
                <a:tc>
                  <a:txBody>
                    <a:bodyPr/>
                    <a:lstStyle/>
                    <a:p>
                      <a:pPr algn="ctr"/>
                      <a:r>
                        <a:rPr lang="en-US" sz="900" kern="150">
                          <a:effectLst/>
                        </a:rPr>
                        <a:t>Alquiler de caballos - Opcional</a:t>
                      </a:r>
                      <a:endParaRPr lang="es-EC" sz="1200" kern="150">
                        <a:effectLst/>
                        <a:latin typeface="Liberation Serif"/>
                        <a:ea typeface="WenQuanYi Micro Hei"/>
                        <a:cs typeface="Lohit Devanagari"/>
                      </a:endParaRPr>
                    </a:p>
                  </a:txBody>
                  <a:tcPr marL="51435" marR="51435" marT="0" marB="0" anchor="ctr"/>
                </a:tc>
                <a:tc>
                  <a:txBody>
                    <a:bodyPr/>
                    <a:lstStyle/>
                    <a:p>
                      <a:pPr algn="ctr"/>
                      <a:r>
                        <a:rPr lang="en-US" sz="900" kern="150" dirty="0">
                          <a:effectLst/>
                        </a:rPr>
                        <a:t>5 USD</a:t>
                      </a:r>
                      <a:endParaRPr lang="es-EC" sz="1200" kern="150" dirty="0">
                        <a:effectLst/>
                        <a:latin typeface="Liberation Serif"/>
                        <a:ea typeface="WenQuanYi Micro Hei"/>
                        <a:cs typeface="Lohit Devanagari"/>
                      </a:endParaRPr>
                    </a:p>
                  </a:txBody>
                  <a:tcPr marL="51435" marR="51435" marT="0" marB="0" anchor="ctr"/>
                </a:tc>
                <a:extLst>
                  <a:ext uri="{0D108BD9-81ED-4DB2-BD59-A6C34878D82A}">
                    <a16:rowId xmlns:a16="http://schemas.microsoft.com/office/drawing/2014/main" val="3034573131"/>
                  </a:ext>
                </a:extLst>
              </a:tr>
              <a:tr h="160553">
                <a:tc>
                  <a:txBody>
                    <a:bodyPr/>
                    <a:lstStyle/>
                    <a:p>
                      <a:pPr algn="ctr"/>
                      <a:r>
                        <a:rPr lang="en-US" sz="900" kern="150">
                          <a:effectLst/>
                        </a:rPr>
                        <a:t>SUBTOTAL</a:t>
                      </a:r>
                      <a:endParaRPr lang="es-EC" sz="1200" kern="150">
                        <a:effectLst/>
                        <a:latin typeface="Liberation Serif"/>
                        <a:ea typeface="WenQuanYi Micro Hei"/>
                        <a:cs typeface="Lohit Devanagari"/>
                      </a:endParaRPr>
                    </a:p>
                  </a:txBody>
                  <a:tcPr marL="51435" marR="51435" marT="0" marB="0" anchor="ctr"/>
                </a:tc>
                <a:tc>
                  <a:txBody>
                    <a:bodyPr/>
                    <a:lstStyle/>
                    <a:p>
                      <a:pPr algn="ctr"/>
                      <a:r>
                        <a:rPr lang="en-US" sz="900" kern="150">
                          <a:effectLst/>
                        </a:rPr>
                        <a:t>62 USD</a:t>
                      </a:r>
                      <a:endParaRPr lang="es-EC" sz="1200" kern="150">
                        <a:effectLst/>
                        <a:latin typeface="Liberation Serif"/>
                        <a:ea typeface="WenQuanYi Micro Hei"/>
                        <a:cs typeface="Lohit Devanagari"/>
                      </a:endParaRPr>
                    </a:p>
                  </a:txBody>
                  <a:tcPr marL="51435" marR="51435" marT="0" marB="0" anchor="ctr"/>
                </a:tc>
                <a:extLst>
                  <a:ext uri="{0D108BD9-81ED-4DB2-BD59-A6C34878D82A}">
                    <a16:rowId xmlns:a16="http://schemas.microsoft.com/office/drawing/2014/main" val="132220400"/>
                  </a:ext>
                </a:extLst>
              </a:tr>
              <a:tr h="411480">
                <a:tc>
                  <a:txBody>
                    <a:bodyPr/>
                    <a:lstStyle/>
                    <a:p>
                      <a:pPr algn="ctr"/>
                      <a:r>
                        <a:rPr lang="en-US" sz="900" kern="150">
                          <a:effectLst/>
                        </a:rPr>
                        <a:t>GASTOS ADMINISTRATIVOS 10%</a:t>
                      </a:r>
                      <a:endParaRPr lang="es-EC" sz="1200" kern="150">
                        <a:effectLst/>
                        <a:latin typeface="Liberation Serif"/>
                        <a:ea typeface="WenQuanYi Micro Hei"/>
                        <a:cs typeface="Lohit Devanagari"/>
                      </a:endParaRPr>
                    </a:p>
                  </a:txBody>
                  <a:tcPr marL="51435" marR="51435" marT="0" marB="0" anchor="ctr"/>
                </a:tc>
                <a:tc>
                  <a:txBody>
                    <a:bodyPr/>
                    <a:lstStyle/>
                    <a:p>
                      <a:pPr algn="ctr"/>
                      <a:r>
                        <a:rPr lang="en-US" sz="900" kern="150">
                          <a:effectLst/>
                        </a:rPr>
                        <a:t>6,20 USD</a:t>
                      </a:r>
                      <a:endParaRPr lang="es-EC" sz="1200" kern="150">
                        <a:effectLst/>
                        <a:latin typeface="Liberation Serif"/>
                        <a:ea typeface="WenQuanYi Micro Hei"/>
                        <a:cs typeface="Lohit Devanagari"/>
                      </a:endParaRPr>
                    </a:p>
                  </a:txBody>
                  <a:tcPr marL="51435" marR="51435" marT="0" marB="0" anchor="ctr"/>
                </a:tc>
                <a:extLst>
                  <a:ext uri="{0D108BD9-81ED-4DB2-BD59-A6C34878D82A}">
                    <a16:rowId xmlns:a16="http://schemas.microsoft.com/office/drawing/2014/main" val="4173319602"/>
                  </a:ext>
                </a:extLst>
              </a:tr>
              <a:tr h="160553">
                <a:tc>
                  <a:txBody>
                    <a:bodyPr/>
                    <a:lstStyle/>
                    <a:p>
                      <a:pPr algn="ctr"/>
                      <a:r>
                        <a:rPr lang="en-US" sz="900" kern="150">
                          <a:effectLst/>
                        </a:rPr>
                        <a:t>UTILIDAD 15%</a:t>
                      </a:r>
                      <a:endParaRPr lang="es-EC" sz="1200" kern="150">
                        <a:effectLst/>
                        <a:latin typeface="Liberation Serif"/>
                        <a:ea typeface="WenQuanYi Micro Hei"/>
                        <a:cs typeface="Lohit Devanagari"/>
                      </a:endParaRPr>
                    </a:p>
                  </a:txBody>
                  <a:tcPr marL="51435" marR="51435" marT="0" marB="0" anchor="ctr"/>
                </a:tc>
                <a:tc>
                  <a:txBody>
                    <a:bodyPr/>
                    <a:lstStyle/>
                    <a:p>
                      <a:pPr algn="ctr"/>
                      <a:r>
                        <a:rPr lang="en-US" sz="900" kern="150">
                          <a:effectLst/>
                        </a:rPr>
                        <a:t>9,30 USD</a:t>
                      </a:r>
                      <a:endParaRPr lang="es-EC" sz="1200" kern="150">
                        <a:effectLst/>
                        <a:latin typeface="Liberation Serif"/>
                        <a:ea typeface="WenQuanYi Micro Hei"/>
                        <a:cs typeface="Lohit Devanagari"/>
                      </a:endParaRPr>
                    </a:p>
                  </a:txBody>
                  <a:tcPr marL="51435" marR="51435" marT="0" marB="0" anchor="ctr"/>
                </a:tc>
                <a:extLst>
                  <a:ext uri="{0D108BD9-81ED-4DB2-BD59-A6C34878D82A}">
                    <a16:rowId xmlns:a16="http://schemas.microsoft.com/office/drawing/2014/main" val="134971846"/>
                  </a:ext>
                </a:extLst>
              </a:tr>
              <a:tr h="160553">
                <a:tc>
                  <a:txBody>
                    <a:bodyPr/>
                    <a:lstStyle/>
                    <a:p>
                      <a:pPr algn="ctr"/>
                      <a:r>
                        <a:rPr lang="en-US" sz="900" kern="150">
                          <a:effectLst/>
                        </a:rPr>
                        <a:t>TOTAL</a:t>
                      </a:r>
                      <a:endParaRPr lang="es-EC" sz="1200" kern="150">
                        <a:effectLst/>
                        <a:latin typeface="Liberation Serif"/>
                        <a:ea typeface="WenQuanYi Micro Hei"/>
                        <a:cs typeface="Lohit Devanagari"/>
                      </a:endParaRPr>
                    </a:p>
                  </a:txBody>
                  <a:tcPr marL="51435" marR="51435" marT="0" marB="0" anchor="ctr"/>
                </a:tc>
                <a:tc>
                  <a:txBody>
                    <a:bodyPr/>
                    <a:lstStyle/>
                    <a:p>
                      <a:pPr algn="ctr"/>
                      <a:r>
                        <a:rPr lang="en-US" sz="900" kern="150" dirty="0">
                          <a:effectLst/>
                        </a:rPr>
                        <a:t>77,50 USD</a:t>
                      </a:r>
                      <a:endParaRPr lang="es-EC" sz="1200" kern="150" dirty="0">
                        <a:effectLst/>
                        <a:latin typeface="Liberation Serif"/>
                        <a:ea typeface="WenQuanYi Micro Hei"/>
                        <a:cs typeface="Lohit Devanagari"/>
                      </a:endParaRPr>
                    </a:p>
                  </a:txBody>
                  <a:tcPr marL="51435" marR="51435" marT="0" marB="0" anchor="ctr"/>
                </a:tc>
                <a:extLst>
                  <a:ext uri="{0D108BD9-81ED-4DB2-BD59-A6C34878D82A}">
                    <a16:rowId xmlns:a16="http://schemas.microsoft.com/office/drawing/2014/main" val="3826955605"/>
                  </a:ext>
                </a:extLst>
              </a:tr>
            </a:tbl>
          </a:graphicData>
        </a:graphic>
      </p:graphicFrame>
      <p:graphicFrame>
        <p:nvGraphicFramePr>
          <p:cNvPr id="9" name="Tabla 8">
            <a:extLst>
              <a:ext uri="{FF2B5EF4-FFF2-40B4-BE49-F238E27FC236}">
                <a16:creationId xmlns:a16="http://schemas.microsoft.com/office/drawing/2014/main" id="{84AD10AE-A6DB-46AD-AB8B-7B21FB83F95A}"/>
              </a:ext>
            </a:extLst>
          </p:cNvPr>
          <p:cNvGraphicFramePr>
            <a:graphicFrameLocks noGrp="1"/>
          </p:cNvGraphicFramePr>
          <p:nvPr>
            <p:extLst>
              <p:ext uri="{D42A27DB-BD31-4B8C-83A1-F6EECF244321}">
                <p14:modId xmlns:p14="http://schemas.microsoft.com/office/powerpoint/2010/main" val="2897535181"/>
              </p:ext>
            </p:extLst>
          </p:nvPr>
        </p:nvGraphicFramePr>
        <p:xfrm>
          <a:off x="4355976" y="5045144"/>
          <a:ext cx="2303850" cy="1840240"/>
        </p:xfrm>
        <a:graphic>
          <a:graphicData uri="http://schemas.openxmlformats.org/drawingml/2006/table">
            <a:tbl>
              <a:tblPr firstRow="1" firstCol="1" bandRow="1">
                <a:tableStyleId>{3B4B98B0-60AC-42C2-AFA5-B58CD77FA1E5}</a:tableStyleId>
              </a:tblPr>
              <a:tblGrid>
                <a:gridCol w="1151925">
                  <a:extLst>
                    <a:ext uri="{9D8B030D-6E8A-4147-A177-3AD203B41FA5}">
                      <a16:colId xmlns:a16="http://schemas.microsoft.com/office/drawing/2014/main" val="2844501048"/>
                    </a:ext>
                  </a:extLst>
                </a:gridCol>
                <a:gridCol w="1151925">
                  <a:extLst>
                    <a:ext uri="{9D8B030D-6E8A-4147-A177-3AD203B41FA5}">
                      <a16:colId xmlns:a16="http://schemas.microsoft.com/office/drawing/2014/main" val="4083167312"/>
                    </a:ext>
                  </a:extLst>
                </a:gridCol>
              </a:tblGrid>
              <a:tr h="285752">
                <a:tc>
                  <a:txBody>
                    <a:bodyPr/>
                    <a:lstStyle/>
                    <a:p>
                      <a:pPr algn="ctr"/>
                      <a:r>
                        <a:rPr lang="en-US" sz="900" kern="150">
                          <a:effectLst/>
                        </a:rPr>
                        <a:t>Descripción</a:t>
                      </a:r>
                      <a:endParaRPr lang="es-EC" sz="1200" kern="150">
                        <a:effectLst/>
                        <a:latin typeface="Liberation Serif"/>
                        <a:ea typeface="WenQuanYi Micro Hei"/>
                        <a:cs typeface="Lohit Devanagari"/>
                      </a:endParaRPr>
                    </a:p>
                  </a:txBody>
                  <a:tcPr marL="51435" marR="51435" marT="0" marB="0" anchor="ctr"/>
                </a:tc>
                <a:tc>
                  <a:txBody>
                    <a:bodyPr/>
                    <a:lstStyle/>
                    <a:p>
                      <a:pPr algn="ctr"/>
                      <a:r>
                        <a:rPr lang="en-US" sz="900" kern="150">
                          <a:effectLst/>
                        </a:rPr>
                        <a:t>Costo por persona</a:t>
                      </a:r>
                      <a:endParaRPr lang="es-EC" sz="1200" kern="150">
                        <a:effectLst/>
                        <a:latin typeface="Liberation Serif"/>
                        <a:ea typeface="WenQuanYi Micro Hei"/>
                        <a:cs typeface="Lohit Devanagari"/>
                      </a:endParaRPr>
                    </a:p>
                  </a:txBody>
                  <a:tcPr marL="51435" marR="51435" marT="0" marB="0" anchor="ctr"/>
                </a:tc>
                <a:extLst>
                  <a:ext uri="{0D108BD9-81ED-4DB2-BD59-A6C34878D82A}">
                    <a16:rowId xmlns:a16="http://schemas.microsoft.com/office/drawing/2014/main" val="787706318"/>
                  </a:ext>
                </a:extLst>
              </a:tr>
              <a:tr h="285752">
                <a:tc>
                  <a:txBody>
                    <a:bodyPr/>
                    <a:lstStyle/>
                    <a:p>
                      <a:pPr algn="ctr"/>
                      <a:r>
                        <a:rPr lang="en-US" sz="900" kern="150">
                          <a:effectLst/>
                        </a:rPr>
                        <a:t>Almuerzos en la comunidad</a:t>
                      </a:r>
                      <a:endParaRPr lang="es-EC" sz="1200" kern="150">
                        <a:effectLst/>
                        <a:latin typeface="Liberation Serif"/>
                        <a:ea typeface="WenQuanYi Micro Hei"/>
                        <a:cs typeface="Lohit Devanagari"/>
                      </a:endParaRPr>
                    </a:p>
                  </a:txBody>
                  <a:tcPr marL="51435" marR="51435" marT="0" marB="0" anchor="ctr"/>
                </a:tc>
                <a:tc>
                  <a:txBody>
                    <a:bodyPr/>
                    <a:lstStyle/>
                    <a:p>
                      <a:pPr algn="ctr"/>
                      <a:r>
                        <a:rPr lang="en-US" sz="900" kern="150">
                          <a:effectLst/>
                        </a:rPr>
                        <a:t>3 USD</a:t>
                      </a:r>
                      <a:endParaRPr lang="es-EC" sz="1200" kern="150">
                        <a:effectLst/>
                        <a:latin typeface="Liberation Serif"/>
                        <a:ea typeface="WenQuanYi Micro Hei"/>
                        <a:cs typeface="Lohit Devanagari"/>
                      </a:endParaRPr>
                    </a:p>
                  </a:txBody>
                  <a:tcPr marL="51435" marR="51435" marT="0" marB="0" anchor="ctr"/>
                </a:tc>
                <a:extLst>
                  <a:ext uri="{0D108BD9-81ED-4DB2-BD59-A6C34878D82A}">
                    <a16:rowId xmlns:a16="http://schemas.microsoft.com/office/drawing/2014/main" val="2064811627"/>
                  </a:ext>
                </a:extLst>
              </a:tr>
              <a:tr h="285752">
                <a:tc>
                  <a:txBody>
                    <a:bodyPr/>
                    <a:lstStyle/>
                    <a:p>
                      <a:pPr algn="ctr"/>
                      <a:r>
                        <a:rPr lang="en-US" sz="900" kern="150">
                          <a:effectLst/>
                        </a:rPr>
                        <a:t>SUBTOTAL</a:t>
                      </a:r>
                      <a:endParaRPr lang="es-EC" sz="1200" kern="150">
                        <a:effectLst/>
                        <a:latin typeface="Liberation Serif"/>
                        <a:ea typeface="WenQuanYi Micro Hei"/>
                        <a:cs typeface="Lohit Devanagari"/>
                      </a:endParaRPr>
                    </a:p>
                  </a:txBody>
                  <a:tcPr marL="51435" marR="51435" marT="0" marB="0" anchor="ctr"/>
                </a:tc>
                <a:tc>
                  <a:txBody>
                    <a:bodyPr/>
                    <a:lstStyle/>
                    <a:p>
                      <a:pPr algn="ctr"/>
                      <a:r>
                        <a:rPr lang="en-US" sz="900" kern="150" dirty="0">
                          <a:effectLst/>
                        </a:rPr>
                        <a:t>3 USD</a:t>
                      </a:r>
                      <a:endParaRPr lang="es-EC" sz="1200" kern="150" dirty="0">
                        <a:effectLst/>
                        <a:latin typeface="Liberation Serif"/>
                        <a:ea typeface="WenQuanYi Micro Hei"/>
                        <a:cs typeface="Lohit Devanagari"/>
                      </a:endParaRPr>
                    </a:p>
                  </a:txBody>
                  <a:tcPr marL="51435" marR="51435" marT="0" marB="0" anchor="ctr"/>
                </a:tc>
                <a:extLst>
                  <a:ext uri="{0D108BD9-81ED-4DB2-BD59-A6C34878D82A}">
                    <a16:rowId xmlns:a16="http://schemas.microsoft.com/office/drawing/2014/main" val="2370089316"/>
                  </a:ext>
                </a:extLst>
              </a:tr>
              <a:tr h="411480">
                <a:tc>
                  <a:txBody>
                    <a:bodyPr/>
                    <a:lstStyle/>
                    <a:p>
                      <a:pPr algn="ctr"/>
                      <a:r>
                        <a:rPr lang="en-US" sz="900" kern="150">
                          <a:effectLst/>
                        </a:rPr>
                        <a:t>GASTOS ADMINISTRATIVOS 10%</a:t>
                      </a:r>
                      <a:endParaRPr lang="es-EC" sz="1200" kern="150">
                        <a:effectLst/>
                        <a:latin typeface="Liberation Serif"/>
                        <a:ea typeface="WenQuanYi Micro Hei"/>
                        <a:cs typeface="Lohit Devanagari"/>
                      </a:endParaRPr>
                    </a:p>
                  </a:txBody>
                  <a:tcPr marL="51435" marR="51435" marT="0" marB="0" anchor="ctr"/>
                </a:tc>
                <a:tc>
                  <a:txBody>
                    <a:bodyPr/>
                    <a:lstStyle/>
                    <a:p>
                      <a:pPr algn="ctr"/>
                      <a:r>
                        <a:rPr lang="en-US" sz="900" kern="150">
                          <a:effectLst/>
                        </a:rPr>
                        <a:t>0,30 USD</a:t>
                      </a:r>
                      <a:endParaRPr lang="es-EC" sz="1200" kern="150">
                        <a:effectLst/>
                        <a:latin typeface="Liberation Serif"/>
                        <a:ea typeface="WenQuanYi Micro Hei"/>
                        <a:cs typeface="Lohit Devanagari"/>
                      </a:endParaRPr>
                    </a:p>
                  </a:txBody>
                  <a:tcPr marL="51435" marR="51435" marT="0" marB="0" anchor="ctr"/>
                </a:tc>
                <a:extLst>
                  <a:ext uri="{0D108BD9-81ED-4DB2-BD59-A6C34878D82A}">
                    <a16:rowId xmlns:a16="http://schemas.microsoft.com/office/drawing/2014/main" val="2236812693"/>
                  </a:ext>
                </a:extLst>
              </a:tr>
              <a:tr h="285752">
                <a:tc>
                  <a:txBody>
                    <a:bodyPr/>
                    <a:lstStyle/>
                    <a:p>
                      <a:pPr algn="ctr"/>
                      <a:r>
                        <a:rPr lang="en-US" sz="900" kern="150">
                          <a:effectLst/>
                        </a:rPr>
                        <a:t>UTILIDAD 15%</a:t>
                      </a:r>
                      <a:endParaRPr lang="es-EC" sz="1200" kern="150">
                        <a:effectLst/>
                        <a:latin typeface="Liberation Serif"/>
                        <a:ea typeface="WenQuanYi Micro Hei"/>
                        <a:cs typeface="Lohit Devanagari"/>
                      </a:endParaRPr>
                    </a:p>
                  </a:txBody>
                  <a:tcPr marL="51435" marR="51435" marT="0" marB="0" anchor="ctr"/>
                </a:tc>
                <a:tc>
                  <a:txBody>
                    <a:bodyPr/>
                    <a:lstStyle/>
                    <a:p>
                      <a:pPr algn="ctr"/>
                      <a:r>
                        <a:rPr lang="en-US" sz="900" kern="150">
                          <a:effectLst/>
                        </a:rPr>
                        <a:t>0,45 USD</a:t>
                      </a:r>
                      <a:endParaRPr lang="es-EC" sz="1200" kern="150">
                        <a:effectLst/>
                        <a:latin typeface="Liberation Serif"/>
                        <a:ea typeface="WenQuanYi Micro Hei"/>
                        <a:cs typeface="Lohit Devanagari"/>
                      </a:endParaRPr>
                    </a:p>
                  </a:txBody>
                  <a:tcPr marL="51435" marR="51435" marT="0" marB="0" anchor="ctr"/>
                </a:tc>
                <a:extLst>
                  <a:ext uri="{0D108BD9-81ED-4DB2-BD59-A6C34878D82A}">
                    <a16:rowId xmlns:a16="http://schemas.microsoft.com/office/drawing/2014/main" val="3721621182"/>
                  </a:ext>
                </a:extLst>
              </a:tr>
              <a:tr h="285752">
                <a:tc>
                  <a:txBody>
                    <a:bodyPr/>
                    <a:lstStyle/>
                    <a:p>
                      <a:pPr algn="ctr"/>
                      <a:r>
                        <a:rPr lang="en-US" sz="900" kern="150">
                          <a:effectLst/>
                        </a:rPr>
                        <a:t>TOTAL</a:t>
                      </a:r>
                      <a:endParaRPr lang="es-EC" sz="1200" kern="150">
                        <a:effectLst/>
                        <a:latin typeface="Liberation Serif"/>
                        <a:ea typeface="WenQuanYi Micro Hei"/>
                        <a:cs typeface="Lohit Devanagari"/>
                      </a:endParaRPr>
                    </a:p>
                  </a:txBody>
                  <a:tcPr marL="51435" marR="51435" marT="0" marB="0" anchor="ctr"/>
                </a:tc>
                <a:tc>
                  <a:txBody>
                    <a:bodyPr/>
                    <a:lstStyle/>
                    <a:p>
                      <a:pPr algn="ctr"/>
                      <a:r>
                        <a:rPr lang="en-US" sz="900" kern="150" dirty="0">
                          <a:effectLst/>
                        </a:rPr>
                        <a:t>3,75 USD</a:t>
                      </a:r>
                      <a:endParaRPr lang="es-EC" sz="1200" kern="150" dirty="0">
                        <a:effectLst/>
                        <a:latin typeface="Liberation Serif"/>
                        <a:ea typeface="WenQuanYi Micro Hei"/>
                        <a:cs typeface="Lohit Devanagari"/>
                      </a:endParaRPr>
                    </a:p>
                  </a:txBody>
                  <a:tcPr marL="51435" marR="51435" marT="0" marB="0" anchor="ctr"/>
                </a:tc>
                <a:extLst>
                  <a:ext uri="{0D108BD9-81ED-4DB2-BD59-A6C34878D82A}">
                    <a16:rowId xmlns:a16="http://schemas.microsoft.com/office/drawing/2014/main" val="2927983696"/>
                  </a:ext>
                </a:extLst>
              </a:tr>
            </a:tbl>
          </a:graphicData>
        </a:graphic>
      </p:graphicFrame>
      <p:sp>
        <p:nvSpPr>
          <p:cNvPr id="10" name="CuadroTexto 9">
            <a:extLst>
              <a:ext uri="{FF2B5EF4-FFF2-40B4-BE49-F238E27FC236}">
                <a16:creationId xmlns:a16="http://schemas.microsoft.com/office/drawing/2014/main" id="{35871E30-7064-4AEC-A60E-878137D47C5F}"/>
              </a:ext>
            </a:extLst>
          </p:cNvPr>
          <p:cNvSpPr txBox="1"/>
          <p:nvPr/>
        </p:nvSpPr>
        <p:spPr>
          <a:xfrm>
            <a:off x="1835696" y="5747557"/>
            <a:ext cx="2204457" cy="954107"/>
          </a:xfrm>
          <a:prstGeom prst="rect">
            <a:avLst/>
          </a:prstGeom>
          <a:noFill/>
        </p:spPr>
        <p:txBody>
          <a:bodyPr wrap="square" rtlCol="0">
            <a:spAutoFit/>
          </a:bodyPr>
          <a:lstStyle/>
          <a:p>
            <a:r>
              <a:rPr lang="es-EC" sz="1400" kern="150" dirty="0">
                <a:solidFill>
                  <a:srgbClr val="000000"/>
                </a:solidFill>
                <a:effectLst/>
                <a:ea typeface="WenQuanYi Micro Hei"/>
              </a:rPr>
              <a:t>Precio por tres días y dos noches de la ruta propuesta es de 128,75 USD</a:t>
            </a:r>
            <a:endParaRPr lang="es-EC" sz="1400" dirty="0"/>
          </a:p>
        </p:txBody>
      </p:sp>
    </p:spTree>
    <p:extLst>
      <p:ext uri="{BB962C8B-B14F-4D97-AF65-F5344CB8AC3E}">
        <p14:creationId xmlns:p14="http://schemas.microsoft.com/office/powerpoint/2010/main" val="17607261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Diagrama 16">
            <a:extLst>
              <a:ext uri="{FF2B5EF4-FFF2-40B4-BE49-F238E27FC236}">
                <a16:creationId xmlns:a16="http://schemas.microsoft.com/office/drawing/2014/main" id="{6B6DD108-16EF-4BDA-BD1A-7034F9FBF99E}"/>
              </a:ext>
            </a:extLst>
          </p:cNvPr>
          <p:cNvGraphicFramePr/>
          <p:nvPr>
            <p:extLst>
              <p:ext uri="{D42A27DB-BD31-4B8C-83A1-F6EECF244321}">
                <p14:modId xmlns:p14="http://schemas.microsoft.com/office/powerpoint/2010/main" val="3933109753"/>
              </p:ext>
            </p:extLst>
          </p:nvPr>
        </p:nvGraphicFramePr>
        <p:xfrm>
          <a:off x="4750964" y="653649"/>
          <a:ext cx="3516388"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Diagrama 2">
            <a:extLst>
              <a:ext uri="{FF2B5EF4-FFF2-40B4-BE49-F238E27FC236}">
                <a16:creationId xmlns:a16="http://schemas.microsoft.com/office/drawing/2014/main" id="{4E858946-AA76-43D7-89CA-893A1BD3E4AA}"/>
              </a:ext>
            </a:extLst>
          </p:cNvPr>
          <p:cNvGraphicFramePr/>
          <p:nvPr>
            <p:extLst>
              <p:ext uri="{D42A27DB-BD31-4B8C-83A1-F6EECF244321}">
                <p14:modId xmlns:p14="http://schemas.microsoft.com/office/powerpoint/2010/main" val="1419402905"/>
              </p:ext>
            </p:extLst>
          </p:nvPr>
        </p:nvGraphicFramePr>
        <p:xfrm>
          <a:off x="483623" y="1008398"/>
          <a:ext cx="3516388" cy="54186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4108" name="Imagen 809451413">
            <a:extLst>
              <a:ext uri="{FF2B5EF4-FFF2-40B4-BE49-F238E27FC236}">
                <a16:creationId xmlns:a16="http://schemas.microsoft.com/office/drawing/2014/main" id="{68DC24D4-9E0E-40AB-A0AF-35E387FF8F4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l="34193" t="12657" r="26059" b="13252"/>
          <a:stretch>
            <a:fillRect/>
          </a:stretch>
        </p:blipFill>
        <p:spPr bwMode="auto">
          <a:xfrm>
            <a:off x="683568" y="1052736"/>
            <a:ext cx="1088928" cy="1288323"/>
          </a:xfrm>
          <a:prstGeom prst="rect">
            <a:avLst/>
          </a:prstGeom>
          <a:noFill/>
          <a:extLst>
            <a:ext uri="{909E8E84-426E-40dd-AFC4-6F175D3DCCD1}">
              <a14:hiddenFill xmlns="" xmlns:a14="http://schemas.microsoft.com/office/drawing/2010/main">
                <a:solidFill>
                  <a:srgbClr val="FFFFFF"/>
                </a:solidFill>
              </a14:hiddenFill>
            </a:ext>
          </a:extLst>
        </p:spPr>
      </p:pic>
      <p:pic>
        <p:nvPicPr>
          <p:cNvPr id="4107" name="Imagen 809451414">
            <a:extLst>
              <a:ext uri="{FF2B5EF4-FFF2-40B4-BE49-F238E27FC236}">
                <a16:creationId xmlns:a16="http://schemas.microsoft.com/office/drawing/2014/main" id="{3F9C0BF5-1620-40E3-8881-45E31EE3E01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l="65958" t="11111" r="4883" b="17577"/>
          <a:stretch>
            <a:fillRect/>
          </a:stretch>
        </p:blipFill>
        <p:spPr bwMode="auto">
          <a:xfrm>
            <a:off x="356341" y="4453737"/>
            <a:ext cx="975299" cy="1440717"/>
          </a:xfrm>
          <a:prstGeom prst="rect">
            <a:avLst/>
          </a:prstGeom>
          <a:noFill/>
          <a:extLst>
            <a:ext uri="{909E8E84-426E-40dd-AFC4-6F175D3DCCD1}">
              <a14:hiddenFill xmlns="" xmlns:a14="http://schemas.microsoft.com/office/drawing/2010/main">
                <a:solidFill>
                  <a:srgbClr val="FFFFFF"/>
                </a:solidFill>
              </a14:hiddenFill>
            </a:ext>
          </a:extLst>
        </p:spPr>
      </p:pic>
      <p:pic>
        <p:nvPicPr>
          <p:cNvPr id="4106" name="Imagen 809451415">
            <a:extLst>
              <a:ext uri="{FF2B5EF4-FFF2-40B4-BE49-F238E27FC236}">
                <a16:creationId xmlns:a16="http://schemas.microsoft.com/office/drawing/2014/main" id="{620ADB7D-9DCE-4B03-B017-573DE465A4E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l="56236" t="6792" r="4016" b="19119"/>
          <a:stretch>
            <a:fillRect/>
          </a:stretch>
        </p:blipFill>
        <p:spPr bwMode="auto">
          <a:xfrm>
            <a:off x="107504" y="2883955"/>
            <a:ext cx="975300" cy="1216907"/>
          </a:xfrm>
          <a:prstGeom prst="rect">
            <a:avLst/>
          </a:prstGeom>
          <a:noFill/>
          <a:extLst>
            <a:ext uri="{909E8E84-426E-40dd-AFC4-6F175D3DCCD1}">
              <a14:hiddenFill xmlns="" xmlns:a14="http://schemas.microsoft.com/office/drawing/2010/main">
                <a:solidFill>
                  <a:srgbClr val="FFFFFF"/>
                </a:solidFill>
              </a14:hiddenFill>
            </a:ext>
          </a:extLst>
        </p:spPr>
      </p:pic>
      <p:pic>
        <p:nvPicPr>
          <p:cNvPr id="4104" name="Imagen 809451416">
            <a:extLst>
              <a:ext uri="{FF2B5EF4-FFF2-40B4-BE49-F238E27FC236}">
                <a16:creationId xmlns:a16="http://schemas.microsoft.com/office/drawing/2014/main" id="{24D7E2C4-3EB2-44B6-94CF-B0390467DB3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l="27425" t="18214" r="10091" b="20354"/>
          <a:stretch>
            <a:fillRect/>
          </a:stretch>
        </p:blipFill>
        <p:spPr bwMode="auto">
          <a:xfrm>
            <a:off x="3425559" y="4427360"/>
            <a:ext cx="1148903" cy="849891"/>
          </a:xfrm>
          <a:prstGeom prst="rect">
            <a:avLst/>
          </a:prstGeom>
          <a:noFill/>
          <a:extLst>
            <a:ext uri="{909E8E84-426E-40dd-AFC4-6F175D3DCCD1}">
              <a14:hiddenFill xmlns="" xmlns:a14="http://schemas.microsoft.com/office/drawing/2010/main">
                <a:solidFill>
                  <a:srgbClr val="FFFFFF"/>
                </a:solidFill>
              </a14:hiddenFill>
            </a:ext>
          </a:extLst>
        </p:spPr>
      </p:pic>
      <p:pic>
        <p:nvPicPr>
          <p:cNvPr id="4103" name="Imagen 809451417">
            <a:extLst>
              <a:ext uri="{FF2B5EF4-FFF2-40B4-BE49-F238E27FC236}">
                <a16:creationId xmlns:a16="http://schemas.microsoft.com/office/drawing/2014/main" id="{75ADD802-CE2A-47BC-A21A-5676537324F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l="58495" t="15744" r="6445" b="18501"/>
          <a:stretch>
            <a:fillRect/>
          </a:stretch>
        </p:blipFill>
        <p:spPr bwMode="auto">
          <a:xfrm>
            <a:off x="2887335" y="5570989"/>
            <a:ext cx="1112676" cy="1241762"/>
          </a:xfrm>
          <a:prstGeom prst="rect">
            <a:avLst/>
          </a:prstGeom>
          <a:noFill/>
          <a:extLst>
            <a:ext uri="{909E8E84-426E-40dd-AFC4-6F175D3DCCD1}">
              <a14:hiddenFill xmlns="" xmlns:a14="http://schemas.microsoft.com/office/drawing/2010/main">
                <a:solidFill>
                  <a:srgbClr val="FFFFFF"/>
                </a:solidFill>
              </a14:hiddenFill>
            </a:ext>
          </a:extLst>
        </p:spPr>
      </p:pic>
      <p:pic>
        <p:nvPicPr>
          <p:cNvPr id="4102" name="Imagen 809451418">
            <a:extLst>
              <a:ext uri="{FF2B5EF4-FFF2-40B4-BE49-F238E27FC236}">
                <a16:creationId xmlns:a16="http://schemas.microsoft.com/office/drawing/2014/main" id="{E58B0D34-F5E4-4158-B5FE-7EDEC847960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l="16141" t="40749" r="67706" b="37640"/>
          <a:stretch>
            <a:fillRect/>
          </a:stretch>
        </p:blipFill>
        <p:spPr bwMode="auto">
          <a:xfrm>
            <a:off x="7639319" y="2223548"/>
            <a:ext cx="1397177" cy="1255111"/>
          </a:xfrm>
          <a:prstGeom prst="rect">
            <a:avLst/>
          </a:prstGeom>
          <a:noFill/>
          <a:extLst>
            <a:ext uri="{909E8E84-426E-40dd-AFC4-6F175D3DCCD1}">
              <a14:hiddenFill xmlns="" xmlns:a14="http://schemas.microsoft.com/office/drawing/2010/main">
                <a:solidFill>
                  <a:srgbClr val="FFFFFF"/>
                </a:solidFill>
              </a14:hiddenFill>
            </a:ext>
          </a:extLst>
        </p:spPr>
      </p:pic>
      <p:pic>
        <p:nvPicPr>
          <p:cNvPr id="4101" name="Imagen 809451421">
            <a:extLst>
              <a:ext uri="{FF2B5EF4-FFF2-40B4-BE49-F238E27FC236}">
                <a16:creationId xmlns:a16="http://schemas.microsoft.com/office/drawing/2014/main" id="{8BAD0BF5-3BFB-44D7-B73E-3749C0EC7823}"/>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l="28526" t="20375" r="36420" b="28690"/>
          <a:stretch>
            <a:fillRect/>
          </a:stretch>
        </p:blipFill>
        <p:spPr bwMode="auto">
          <a:xfrm>
            <a:off x="7414604" y="764704"/>
            <a:ext cx="1333860" cy="1255110"/>
          </a:xfrm>
          <a:prstGeom prst="rect">
            <a:avLst/>
          </a:prstGeom>
          <a:noFill/>
          <a:extLst>
            <a:ext uri="{909E8E84-426E-40dd-AFC4-6F175D3DCCD1}">
              <a14:hiddenFill xmlns="" xmlns:a14="http://schemas.microsoft.com/office/drawing/2010/main">
                <a:solidFill>
                  <a:srgbClr val="FFFFFF"/>
                </a:solidFill>
              </a14:hiddenFill>
            </a:ext>
          </a:extLst>
        </p:spPr>
      </p:pic>
      <p:pic>
        <p:nvPicPr>
          <p:cNvPr id="4100" name="Imagen 809451422">
            <a:extLst>
              <a:ext uri="{FF2B5EF4-FFF2-40B4-BE49-F238E27FC236}">
                <a16:creationId xmlns:a16="http://schemas.microsoft.com/office/drawing/2014/main" id="{5DA50BEF-5949-4414-A6D7-0AA9F31393F0}"/>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l="60056" t="32106" r="11188" b="28380"/>
          <a:stretch>
            <a:fillRect/>
          </a:stretch>
        </p:blipFill>
        <p:spPr bwMode="auto">
          <a:xfrm>
            <a:off x="6012160" y="525022"/>
            <a:ext cx="1268140" cy="1234596"/>
          </a:xfrm>
          <a:prstGeom prst="rect">
            <a:avLst/>
          </a:prstGeom>
          <a:noFill/>
          <a:extLst>
            <a:ext uri="{909E8E84-426E-40dd-AFC4-6F175D3DCCD1}">
              <a14:hiddenFill xmlns="" xmlns:a14="http://schemas.microsoft.com/office/drawing/2010/main">
                <a:solidFill>
                  <a:srgbClr val="FFFFFF"/>
                </a:solidFill>
              </a14:hiddenFill>
            </a:ext>
          </a:extLst>
        </p:spPr>
      </p:pic>
      <p:pic>
        <p:nvPicPr>
          <p:cNvPr id="4099" name="Imagen 809451423">
            <a:extLst>
              <a:ext uri="{FF2B5EF4-FFF2-40B4-BE49-F238E27FC236}">
                <a16:creationId xmlns:a16="http://schemas.microsoft.com/office/drawing/2014/main" id="{8799376D-9065-4522-8649-BC0335BCD072}"/>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l="71338" t="18214" r="1411" b="44742"/>
          <a:stretch>
            <a:fillRect/>
          </a:stretch>
        </p:blipFill>
        <p:spPr bwMode="auto">
          <a:xfrm>
            <a:off x="7268216" y="3712723"/>
            <a:ext cx="1264224" cy="1291206"/>
          </a:xfrm>
          <a:prstGeom prst="rect">
            <a:avLst/>
          </a:prstGeom>
          <a:noFill/>
          <a:extLst>
            <a:ext uri="{909E8E84-426E-40dd-AFC4-6F175D3DCCD1}">
              <a14:hiddenFill xmlns="" xmlns:a14="http://schemas.microsoft.com/office/drawing/2010/main">
                <a:solidFill>
                  <a:srgbClr val="FFFFFF"/>
                </a:solidFill>
              </a14:hiddenFill>
            </a:ext>
          </a:extLst>
        </p:spPr>
      </p:pic>
      <p:pic>
        <p:nvPicPr>
          <p:cNvPr id="4098" name="Imagen 809451424">
            <a:extLst>
              <a:ext uri="{FF2B5EF4-FFF2-40B4-BE49-F238E27FC236}">
                <a16:creationId xmlns:a16="http://schemas.microsoft.com/office/drawing/2014/main" id="{39F81555-13CB-4175-96EB-23714EA08F1D}"/>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l="60229" t="13274" r="15208" b="55547"/>
          <a:stretch>
            <a:fillRect/>
          </a:stretch>
        </p:blipFill>
        <p:spPr bwMode="auto">
          <a:xfrm>
            <a:off x="6422136" y="5174096"/>
            <a:ext cx="1217183" cy="1164531"/>
          </a:xfrm>
          <a:prstGeom prst="rect">
            <a:avLst/>
          </a:prstGeom>
          <a:noFill/>
          <a:extLst>
            <a:ext uri="{909E8E84-426E-40dd-AFC4-6F175D3DCCD1}">
              <a14:hiddenFill xmlns="" xmlns:a14="http://schemas.microsoft.com/office/drawing/2010/main">
                <a:solidFill>
                  <a:srgbClr val="FFFFFF"/>
                </a:solidFill>
              </a14:hiddenFill>
            </a:ext>
          </a:extLst>
        </p:spPr>
      </p:pic>
      <p:pic>
        <p:nvPicPr>
          <p:cNvPr id="4097" name="Imagen 809451425">
            <a:extLst>
              <a:ext uri="{FF2B5EF4-FFF2-40B4-BE49-F238E27FC236}">
                <a16:creationId xmlns:a16="http://schemas.microsoft.com/office/drawing/2014/main" id="{ADF51B2F-BD03-447F-A8A1-7C4BD115FDC2}"/>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l="38286" t="41058" r="44917" b="33319"/>
          <a:stretch>
            <a:fillRect/>
          </a:stretch>
        </p:blipFill>
        <p:spPr bwMode="auto">
          <a:xfrm>
            <a:off x="5148065" y="5570989"/>
            <a:ext cx="1060554" cy="1002653"/>
          </a:xfrm>
          <a:prstGeom prst="rect">
            <a:avLst/>
          </a:prstGeom>
          <a:noFill/>
          <a:extLst>
            <a:ext uri="{909E8E84-426E-40dd-AFC4-6F175D3DCCD1}">
              <a14:hiddenFill xmlns="" xmlns:a14="http://schemas.microsoft.com/office/drawing/2010/main">
                <a:solidFill>
                  <a:srgbClr val="FFFFFF"/>
                </a:solidFill>
              </a14:hiddenFill>
            </a:ext>
          </a:extLst>
        </p:spPr>
      </p:pic>
      <p:sp>
        <p:nvSpPr>
          <p:cNvPr id="5" name="Rectángulo 4">
            <a:extLst>
              <a:ext uri="{FF2B5EF4-FFF2-40B4-BE49-F238E27FC236}">
                <a16:creationId xmlns:a16="http://schemas.microsoft.com/office/drawing/2014/main" id="{1CAECA0F-9EC2-4CC9-A345-8AAFBD3EDA44}"/>
              </a:ext>
            </a:extLst>
          </p:cNvPr>
          <p:cNvSpPr/>
          <p:nvPr/>
        </p:nvSpPr>
        <p:spPr>
          <a:xfrm>
            <a:off x="16657" y="344850"/>
            <a:ext cx="5995503" cy="707886"/>
          </a:xfrm>
          <a:prstGeom prst="rect">
            <a:avLst/>
          </a:prstGeom>
          <a:noFill/>
        </p:spPr>
        <p:txBody>
          <a:bodyPr wrap="none" lIns="91440" tIns="45720" rIns="91440" bIns="45720">
            <a:spAutoFit/>
          </a:bodyPr>
          <a:lstStyle/>
          <a:p>
            <a:pPr algn="ctr"/>
            <a:r>
              <a:rPr lang="es-ES" sz="4000" b="1" i="1" kern="150" spc="50" dirty="0">
                <a:ln w="9525" cmpd="sng">
                  <a:solidFill>
                    <a:schemeClr val="accent1"/>
                  </a:solidFill>
                  <a:prstDash val="solid"/>
                </a:ln>
                <a:solidFill>
                  <a:srgbClr val="70AD47">
                    <a:tint val="1000"/>
                  </a:srgbClr>
                </a:solidFill>
                <a:effectLst>
                  <a:glow rad="38100">
                    <a:schemeClr val="accent1">
                      <a:alpha val="40000"/>
                    </a:schemeClr>
                  </a:glow>
                </a:effectLst>
                <a:latin typeface="Liberation Serif"/>
                <a:ea typeface="Yu Gothic Light" panose="020B0300000000000000" pitchFamily="34" charset="-128"/>
                <a:cs typeface="Calibri" panose="020F0502020204030204" pitchFamily="34" charset="0"/>
              </a:rPr>
              <a:t>Tour del </a:t>
            </a:r>
            <a:r>
              <a:rPr lang="es-ES" sz="4000" b="1" i="1" kern="150" spc="50" dirty="0" err="1">
                <a:ln w="9525" cmpd="sng">
                  <a:solidFill>
                    <a:schemeClr val="accent1"/>
                  </a:solidFill>
                  <a:prstDash val="solid"/>
                </a:ln>
                <a:solidFill>
                  <a:srgbClr val="70AD47">
                    <a:tint val="1000"/>
                  </a:srgbClr>
                </a:solidFill>
                <a:effectLst>
                  <a:glow rad="38100">
                    <a:schemeClr val="accent1">
                      <a:alpha val="40000"/>
                    </a:schemeClr>
                  </a:glow>
                </a:effectLst>
                <a:latin typeface="Liberation Serif"/>
                <a:ea typeface="Yu Gothic Light" panose="020B0300000000000000" pitchFamily="34" charset="-128"/>
                <a:cs typeface="Calibri" panose="020F0502020204030204" pitchFamily="34" charset="0"/>
              </a:rPr>
              <a:t>Sawary</a:t>
            </a:r>
            <a:r>
              <a:rPr lang="es-ES" sz="4000" b="1" i="1" kern="150" spc="50" dirty="0">
                <a:ln w="9525" cmpd="sng">
                  <a:solidFill>
                    <a:schemeClr val="accent1"/>
                  </a:solidFill>
                  <a:prstDash val="solid"/>
                </a:ln>
                <a:solidFill>
                  <a:srgbClr val="70AD47">
                    <a:tint val="1000"/>
                  </a:srgbClr>
                </a:solidFill>
                <a:effectLst>
                  <a:glow rad="38100">
                    <a:schemeClr val="accent1">
                      <a:alpha val="40000"/>
                    </a:schemeClr>
                  </a:glow>
                </a:effectLst>
                <a:latin typeface="Liberation Serif"/>
                <a:ea typeface="Yu Gothic Light" panose="020B0300000000000000" pitchFamily="34" charset="-128"/>
                <a:cs typeface="Calibri" panose="020F0502020204030204" pitchFamily="34" charset="0"/>
              </a:rPr>
              <a:t> Raymi</a:t>
            </a:r>
            <a:endParaRPr lang="es-ES" sz="40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17943610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Marcador de contenido 6">
            <a:extLst>
              <a:ext uri="{FF2B5EF4-FFF2-40B4-BE49-F238E27FC236}">
                <a16:creationId xmlns:a16="http://schemas.microsoft.com/office/drawing/2014/main" id="{8575C881-72B7-47FF-BE7D-9FB7FBEA17EB}"/>
              </a:ext>
            </a:extLst>
          </p:cNvPr>
          <p:cNvGraphicFramePr>
            <a:graphicFrameLocks noGrp="1"/>
          </p:cNvGraphicFramePr>
          <p:nvPr>
            <p:ph idx="1"/>
            <p:extLst>
              <p:ext uri="{D42A27DB-BD31-4B8C-83A1-F6EECF244321}">
                <p14:modId xmlns:p14="http://schemas.microsoft.com/office/powerpoint/2010/main" val="253712808"/>
              </p:ext>
            </p:extLst>
          </p:nvPr>
        </p:nvGraphicFramePr>
        <p:xfrm>
          <a:off x="628650" y="690872"/>
          <a:ext cx="7886700" cy="6122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ítulo 1"/>
          <p:cNvSpPr>
            <a:spLocks noGrp="1"/>
          </p:cNvSpPr>
          <p:nvPr>
            <p:ph type="title"/>
          </p:nvPr>
        </p:nvSpPr>
        <p:spPr>
          <a:xfrm>
            <a:off x="2" y="620688"/>
            <a:ext cx="8913813" cy="914400"/>
          </a:xfrm>
        </p:spPr>
        <p:txBody>
          <a:bodyPr/>
          <a:lstStyle/>
          <a:p>
            <a:r>
              <a:rPr lang="es-ES" dirty="0"/>
              <a:t>Ocio</a:t>
            </a:r>
          </a:p>
        </p:txBody>
      </p:sp>
    </p:spTree>
    <p:extLst>
      <p:ext uri="{BB962C8B-B14F-4D97-AF65-F5344CB8AC3E}">
        <p14:creationId xmlns:p14="http://schemas.microsoft.com/office/powerpoint/2010/main" val="41497831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0" y="980728"/>
            <a:ext cx="8915400" cy="877824"/>
          </a:xfrm>
        </p:spPr>
        <p:txBody>
          <a:bodyPr>
            <a:normAutofit/>
          </a:bodyPr>
          <a:lstStyle/>
          <a:p>
            <a:r>
              <a:rPr lang="es-ES" sz="2800" dirty="0"/>
              <a:t>Conclusiones</a:t>
            </a:r>
          </a:p>
        </p:txBody>
      </p:sp>
      <p:sp>
        <p:nvSpPr>
          <p:cNvPr id="5" name="Subtítulo 4"/>
          <p:cNvSpPr>
            <a:spLocks noGrp="1"/>
          </p:cNvSpPr>
          <p:nvPr>
            <p:ph type="subTitle" idx="1"/>
          </p:nvPr>
        </p:nvSpPr>
        <p:spPr>
          <a:xfrm>
            <a:off x="105979" y="2075084"/>
            <a:ext cx="8816008" cy="3816424"/>
          </a:xfrm>
        </p:spPr>
        <p:txBody>
          <a:bodyPr>
            <a:noAutofit/>
          </a:bodyPr>
          <a:lstStyle/>
          <a:p>
            <a:pPr indent="-171450">
              <a:lnSpc>
                <a:spcPct val="90000"/>
              </a:lnSpc>
              <a:spcBef>
                <a:spcPts val="0"/>
              </a:spcBef>
              <a:spcAft>
                <a:spcPts val="600"/>
              </a:spcAft>
              <a:buFont typeface="Arial"/>
              <a:buChar char="•"/>
            </a:pPr>
            <a:r>
              <a:rPr lang="es-ES" sz="1200" dirty="0"/>
              <a:t>El uso de revisión bibliográfica y </a:t>
            </a:r>
            <a:r>
              <a:rPr lang="es-ES" sz="1200" dirty="0" err="1"/>
              <a:t>netgráfica</a:t>
            </a:r>
            <a:r>
              <a:rPr lang="es-ES" sz="1200" dirty="0"/>
              <a:t> acorde al tema tratado, ayudó en el desarrollo de una buena investigación enfocada a los objetivos planteados, logrando establecer estrategias acordes a lo requerido.</a:t>
            </a:r>
          </a:p>
          <a:p>
            <a:pPr indent="-171450">
              <a:lnSpc>
                <a:spcPct val="90000"/>
              </a:lnSpc>
              <a:spcBef>
                <a:spcPts val="0"/>
              </a:spcBef>
              <a:spcAft>
                <a:spcPts val="600"/>
              </a:spcAft>
              <a:buFont typeface="Arial"/>
              <a:buChar char="•"/>
            </a:pPr>
            <a:r>
              <a:rPr lang="es-ES" sz="1200" dirty="0"/>
              <a:t>La comunidad de Santa Bárbara es una localidad emergente en el sector turístico que, a pesar de las barreras que se pudiesen presentar, cuenta con el recurso cultural y natural necesario para atraer y motivar al visitante. </a:t>
            </a:r>
          </a:p>
          <a:p>
            <a:pPr indent="-171450">
              <a:lnSpc>
                <a:spcPct val="90000"/>
              </a:lnSpc>
              <a:spcBef>
                <a:spcPts val="0"/>
              </a:spcBef>
              <a:spcAft>
                <a:spcPts val="600"/>
              </a:spcAft>
              <a:buFont typeface="Arial"/>
              <a:buChar char="•"/>
            </a:pPr>
            <a:r>
              <a:rPr lang="es-ES" sz="1200" dirty="0"/>
              <a:t>La valoración del patrimonio cultural juega un papel importante en el desarrollo turístico de la comunidad, gracias a esto se puede dar mayor realce a las diferentes costumbres y tradiciones que la componen.</a:t>
            </a:r>
          </a:p>
          <a:p>
            <a:pPr indent="-171450">
              <a:lnSpc>
                <a:spcPct val="90000"/>
              </a:lnSpc>
              <a:spcBef>
                <a:spcPts val="0"/>
              </a:spcBef>
              <a:spcAft>
                <a:spcPts val="600"/>
              </a:spcAft>
              <a:buFont typeface="Arial"/>
              <a:buChar char="•"/>
            </a:pPr>
            <a:r>
              <a:rPr lang="es-ES" sz="1200" dirty="0"/>
              <a:t>Los elementos patrimoniales de Santa Bárbara tienen un gran valor cultural, la oferta turística de la comunidad tiene el potencial para atraer turistas si se enfoca en una tipología de turismo más cultural que comunitaria. </a:t>
            </a:r>
          </a:p>
          <a:p>
            <a:pPr indent="-171450">
              <a:lnSpc>
                <a:spcPct val="90000"/>
              </a:lnSpc>
              <a:spcBef>
                <a:spcPts val="0"/>
              </a:spcBef>
              <a:spcAft>
                <a:spcPts val="600"/>
              </a:spcAft>
              <a:buFont typeface="Arial"/>
              <a:buChar char="•"/>
            </a:pPr>
            <a:r>
              <a:rPr lang="es-ES" sz="1200" dirty="0"/>
              <a:t>Para determinar el valor turístico de un elemento patrimonial, se debe analizar también su valor estético, de uso, histórico, económico, simbólico y formal. En Santa Bárbara destacaron por su papel histórico a través de generaciones, las celebraciones de matrimonio ancestral.</a:t>
            </a:r>
          </a:p>
          <a:p>
            <a:pPr indent="-171450">
              <a:lnSpc>
                <a:spcPct val="90000"/>
              </a:lnSpc>
              <a:spcBef>
                <a:spcPts val="0"/>
              </a:spcBef>
              <a:spcAft>
                <a:spcPts val="600"/>
              </a:spcAft>
              <a:buFont typeface="Arial"/>
              <a:buChar char="•"/>
            </a:pPr>
            <a:r>
              <a:rPr lang="es-ES" sz="1200" dirty="0"/>
              <a:t>La comunidad cuenta con los bienes necesarios y adecuados para recibir a turistas tanto nacionales, como extranjeros. Logrando satisfacer sus necesidades de esparcimiento y ocio.</a:t>
            </a:r>
          </a:p>
          <a:p>
            <a:pPr indent="-171450">
              <a:lnSpc>
                <a:spcPct val="90000"/>
              </a:lnSpc>
              <a:spcBef>
                <a:spcPts val="0"/>
              </a:spcBef>
              <a:spcAft>
                <a:spcPts val="600"/>
              </a:spcAft>
              <a:buFont typeface="Arial"/>
              <a:buChar char="•"/>
            </a:pPr>
            <a:r>
              <a:rPr lang="es-ES" sz="1200" dirty="0"/>
              <a:t>Las acciones de esta propuesta están enfocadas en el patrimonio cultural y su valoración, ya que la comunidad de Santa Bárbara cuenta con un enriquecido patrimonio cultural, al sacarle el mayor provecho se verá beneficiada tanto turística como económicamente, logrando su desarrollo y reconocimiento.</a:t>
            </a:r>
          </a:p>
        </p:txBody>
      </p:sp>
      <p:pic>
        <p:nvPicPr>
          <p:cNvPr id="2" name="Imagen 1" descr="negocio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4248" y="815084"/>
            <a:ext cx="1260000" cy="1260000"/>
          </a:xfrm>
          <a:prstGeom prst="rect">
            <a:avLst/>
          </a:prstGeom>
        </p:spPr>
      </p:pic>
    </p:spTree>
    <p:extLst>
      <p:ext uri="{BB962C8B-B14F-4D97-AF65-F5344CB8AC3E}">
        <p14:creationId xmlns:p14="http://schemas.microsoft.com/office/powerpoint/2010/main" val="12401192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0" y="764704"/>
            <a:ext cx="8915400" cy="877824"/>
          </a:xfrm>
        </p:spPr>
        <p:txBody>
          <a:bodyPr>
            <a:normAutofit/>
          </a:bodyPr>
          <a:lstStyle/>
          <a:p>
            <a:r>
              <a:rPr lang="es-ES" sz="2800" dirty="0"/>
              <a:t>Recomendaciones</a:t>
            </a:r>
          </a:p>
        </p:txBody>
      </p:sp>
      <p:sp>
        <p:nvSpPr>
          <p:cNvPr id="5" name="Subtítulo 4"/>
          <p:cNvSpPr>
            <a:spLocks noGrp="1"/>
          </p:cNvSpPr>
          <p:nvPr>
            <p:ph type="subTitle" idx="1"/>
          </p:nvPr>
        </p:nvSpPr>
        <p:spPr>
          <a:xfrm>
            <a:off x="35496" y="1916832"/>
            <a:ext cx="9108504" cy="4464496"/>
          </a:xfrm>
        </p:spPr>
        <p:txBody>
          <a:bodyPr>
            <a:noAutofit/>
          </a:bodyPr>
          <a:lstStyle/>
          <a:p>
            <a:pPr marL="285750" indent="-285750">
              <a:lnSpc>
                <a:spcPct val="90000"/>
              </a:lnSpc>
              <a:spcBef>
                <a:spcPts val="0"/>
              </a:spcBef>
              <a:spcAft>
                <a:spcPts val="600"/>
              </a:spcAft>
              <a:buFont typeface="Arial"/>
              <a:buChar char="•"/>
            </a:pPr>
            <a:r>
              <a:rPr lang="es-ES" sz="1200" dirty="0"/>
              <a:t>Es recomendable que los investigadores conozcan a profundidad los temas a tratarse dentro del estudio, obteniendo conocimientos de bases bibliográficas tanto físicas, como virtuales, analizando información histórica.</a:t>
            </a:r>
          </a:p>
          <a:p>
            <a:pPr marL="285750" indent="-285750">
              <a:lnSpc>
                <a:spcPct val="90000"/>
              </a:lnSpc>
              <a:spcBef>
                <a:spcPts val="0"/>
              </a:spcBef>
              <a:spcAft>
                <a:spcPts val="600"/>
              </a:spcAft>
              <a:buFont typeface="Arial"/>
              <a:buChar char="•"/>
            </a:pPr>
            <a:r>
              <a:rPr lang="es-ES" sz="1200" dirty="0"/>
              <a:t>Para el trabajo en proyectos relacionados con la valoración del patrimonio cultural de una comunidad, es recomendable establecer una metodología que impulse al investigador a convivir el mayor tiempo posible dentro de las zonas involucradas, de esta manera se logra un mayor entendimiento de cómo se desarrolla la misma y así se establecen estrategias que vayan acorde a las verdaderas necesidades de la localidad en estudio.</a:t>
            </a:r>
          </a:p>
          <a:p>
            <a:pPr marL="285750" indent="-285750">
              <a:lnSpc>
                <a:spcPct val="90000"/>
              </a:lnSpc>
              <a:spcBef>
                <a:spcPts val="0"/>
              </a:spcBef>
              <a:spcAft>
                <a:spcPts val="600"/>
              </a:spcAft>
              <a:buFont typeface="Arial"/>
              <a:buChar char="•"/>
            </a:pPr>
            <a:r>
              <a:rPr lang="es-ES" sz="1200" dirty="0"/>
              <a:t>Además de las acciones descritas como propuesta de investigación, se recomienda trabajar también en la accesibilidad dentro de la comunidad, para satisfacer las necesidades de otro segmento de mercado y ampliar la oferta. </a:t>
            </a:r>
          </a:p>
          <a:p>
            <a:pPr marL="285750" indent="-285750">
              <a:lnSpc>
                <a:spcPct val="90000"/>
              </a:lnSpc>
              <a:spcBef>
                <a:spcPts val="0"/>
              </a:spcBef>
              <a:spcAft>
                <a:spcPts val="600"/>
              </a:spcAft>
              <a:buFont typeface="Arial"/>
              <a:buChar char="•"/>
            </a:pPr>
            <a:r>
              <a:rPr lang="es-ES" sz="1200" dirty="0"/>
              <a:t>De igual forma, se recomienda a la comunidad el trabajo en conjunto con las autoridades públicas pertinentes para el financiamiento de la propuesta, en caso de ser implementada. </a:t>
            </a:r>
          </a:p>
          <a:p>
            <a:pPr marL="285750" indent="-285750">
              <a:lnSpc>
                <a:spcPct val="90000"/>
              </a:lnSpc>
              <a:spcBef>
                <a:spcPts val="0"/>
              </a:spcBef>
              <a:spcAft>
                <a:spcPts val="600"/>
              </a:spcAft>
              <a:buFont typeface="Arial"/>
              <a:buChar char="•"/>
            </a:pPr>
            <a:r>
              <a:rPr lang="es-ES" sz="1200" dirty="0"/>
              <a:t>Se recomienda a los dirigentes de la actividad turística de la comunidad, que, de ejecutar la propuesta de investigación, establezcan un plan de seguimiento de resultados para corroborar la efectividad del mismo y el grado de aceptación de los turistas. </a:t>
            </a:r>
          </a:p>
          <a:p>
            <a:pPr marL="285750" indent="-285750">
              <a:lnSpc>
                <a:spcPct val="90000"/>
              </a:lnSpc>
              <a:spcBef>
                <a:spcPts val="0"/>
              </a:spcBef>
              <a:spcAft>
                <a:spcPts val="600"/>
              </a:spcAft>
              <a:buFont typeface="Arial"/>
              <a:buChar char="•"/>
            </a:pPr>
            <a:r>
              <a:rPr lang="es-ES" sz="1200" dirty="0"/>
              <a:t>Debido a la pandemia del COVID-19 se recomienda la aplicación correcta de las normas de bioseguridad y equipar de mejor manera a la comunidad para poder retomar las actividades turísticas sin poner en riesgo la salud de los habitantes, así como la de los turistas.</a:t>
            </a:r>
          </a:p>
          <a:p>
            <a:pPr marL="285750" indent="-285750">
              <a:lnSpc>
                <a:spcPct val="90000"/>
              </a:lnSpc>
              <a:spcBef>
                <a:spcPts val="0"/>
              </a:spcBef>
              <a:spcAft>
                <a:spcPts val="600"/>
              </a:spcAft>
              <a:buFont typeface="Arial"/>
              <a:buChar char="•"/>
            </a:pPr>
            <a:r>
              <a:rPr lang="es-ES" sz="1200" dirty="0"/>
              <a:t>Para desarrollar nuevos productos turísticos es recomendable que se tome en cuenta el sistema turístico que envuelve a la zona, para lograr un producto que satisfaga las necesidades de los turistas y logré beneficios para la comunidad, tomando en cuenta de igual manera, la gestión ambiental sostenible.</a:t>
            </a:r>
          </a:p>
        </p:txBody>
      </p:sp>
      <p:pic>
        <p:nvPicPr>
          <p:cNvPr id="2" name="Imagen 1" descr="recomendac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2240" y="584824"/>
            <a:ext cx="1260000" cy="1260000"/>
          </a:xfrm>
          <a:prstGeom prst="rect">
            <a:avLst/>
          </a:prstGeom>
        </p:spPr>
      </p:pic>
    </p:spTree>
    <p:extLst>
      <p:ext uri="{BB962C8B-B14F-4D97-AF65-F5344CB8AC3E}">
        <p14:creationId xmlns:p14="http://schemas.microsoft.com/office/powerpoint/2010/main" val="17101689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 y="980728"/>
            <a:ext cx="8913813" cy="914400"/>
          </a:xfrm>
        </p:spPr>
        <p:txBody>
          <a:bodyPr/>
          <a:lstStyle/>
          <a:p>
            <a:r>
              <a:rPr lang="es-ES" dirty="0"/>
              <a:t>Objetivos</a:t>
            </a:r>
          </a:p>
        </p:txBody>
      </p:sp>
      <p:sp>
        <p:nvSpPr>
          <p:cNvPr id="3" name="Marcador de contenido 2"/>
          <p:cNvSpPr>
            <a:spLocks noGrp="1"/>
          </p:cNvSpPr>
          <p:nvPr>
            <p:ph idx="1"/>
          </p:nvPr>
        </p:nvSpPr>
        <p:spPr>
          <a:xfrm>
            <a:off x="766762" y="1988840"/>
            <a:ext cx="7610476" cy="4869160"/>
          </a:xfrm>
        </p:spPr>
        <p:txBody>
          <a:bodyPr>
            <a:normAutofit fontScale="92500" lnSpcReduction="20000"/>
          </a:bodyPr>
          <a:lstStyle/>
          <a:p>
            <a:r>
              <a:rPr lang="es-ES" b="1" dirty="0"/>
              <a:t>General</a:t>
            </a:r>
            <a:endParaRPr lang="es-ES" dirty="0"/>
          </a:p>
          <a:p>
            <a:pPr marL="0" indent="0">
              <a:buNone/>
            </a:pPr>
            <a:r>
              <a:rPr lang="es-ES" dirty="0"/>
              <a:t>Determinar la valoración turística del patrimonio cultural como aporte al desarrollo de la comunidad de Santa Bárbara, Cantón Cotacachi.</a:t>
            </a:r>
          </a:p>
          <a:p>
            <a:r>
              <a:rPr lang="es-ES" b="1" dirty="0"/>
              <a:t>Específicos</a:t>
            </a:r>
            <a:endParaRPr lang="es-ES" dirty="0"/>
          </a:p>
          <a:p>
            <a:pPr marL="0" indent="0">
              <a:buNone/>
            </a:pPr>
            <a:r>
              <a:rPr lang="es-ES" dirty="0"/>
              <a:t>Analizar las bases teóricas utilizando una adecuada revisión bibliográfica y net gráfica, con el fin de fortalecer el tema de investigación.</a:t>
            </a:r>
          </a:p>
          <a:p>
            <a:pPr marL="0" indent="0">
              <a:buNone/>
            </a:pPr>
            <a:r>
              <a:rPr lang="es-ES" dirty="0"/>
              <a:t>Diagnosticar el macro y micro ambiente por medio de una metodología acorde a la realidad del sector en el que se desarrolla la investigación.</a:t>
            </a:r>
          </a:p>
          <a:p>
            <a:pPr marL="0" indent="0">
              <a:buNone/>
            </a:pPr>
            <a:r>
              <a:rPr lang="es-ES" dirty="0"/>
              <a:t>Proponer un plan de acción con base en la valoración turística del patrimonio cultural del sector como aporte al desarrollo turístico de la comunidad Santa Bárbara.</a:t>
            </a:r>
          </a:p>
        </p:txBody>
      </p:sp>
      <p:pic>
        <p:nvPicPr>
          <p:cNvPr id="4" name="Imagen 3" descr="objetivo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8384" y="764704"/>
            <a:ext cx="1260000" cy="1260000"/>
          </a:xfrm>
          <a:prstGeom prst="rect">
            <a:avLst/>
          </a:prstGeom>
        </p:spPr>
      </p:pic>
      <p:sp>
        <p:nvSpPr>
          <p:cNvPr id="5" name="CuadroTexto 4"/>
          <p:cNvSpPr txBox="1"/>
          <p:nvPr/>
        </p:nvSpPr>
        <p:spPr>
          <a:xfrm>
            <a:off x="590735" y="4139788"/>
            <a:ext cx="236851" cy="369332"/>
          </a:xfrm>
          <a:prstGeom prst="rect">
            <a:avLst/>
          </a:prstGeom>
          <a:noFill/>
        </p:spPr>
        <p:txBody>
          <a:bodyPr wrap="none" rtlCol="0">
            <a:spAutoFit/>
          </a:bodyPr>
          <a:lstStyle/>
          <a:p>
            <a:r>
              <a:rPr lang="es-ES" dirty="0">
                <a:solidFill>
                  <a:schemeClr val="accent4"/>
                </a:solidFill>
              </a:rPr>
              <a:t>I</a:t>
            </a:r>
          </a:p>
        </p:txBody>
      </p:sp>
      <p:sp>
        <p:nvSpPr>
          <p:cNvPr id="6" name="CuadroTexto 5"/>
          <p:cNvSpPr txBox="1"/>
          <p:nvPr/>
        </p:nvSpPr>
        <p:spPr>
          <a:xfrm>
            <a:off x="539552" y="5085184"/>
            <a:ext cx="289036" cy="369332"/>
          </a:xfrm>
          <a:prstGeom prst="rect">
            <a:avLst/>
          </a:prstGeom>
          <a:noFill/>
        </p:spPr>
        <p:txBody>
          <a:bodyPr wrap="none" rtlCol="0">
            <a:spAutoFit/>
          </a:bodyPr>
          <a:lstStyle/>
          <a:p>
            <a:r>
              <a:rPr lang="es-ES" dirty="0">
                <a:solidFill>
                  <a:schemeClr val="tx2"/>
                </a:solidFill>
              </a:rPr>
              <a:t>II</a:t>
            </a:r>
          </a:p>
        </p:txBody>
      </p:sp>
      <p:sp>
        <p:nvSpPr>
          <p:cNvPr id="7" name="CuadroTexto 6"/>
          <p:cNvSpPr txBox="1"/>
          <p:nvPr/>
        </p:nvSpPr>
        <p:spPr>
          <a:xfrm>
            <a:off x="538548" y="6021288"/>
            <a:ext cx="361044" cy="369332"/>
          </a:xfrm>
          <a:prstGeom prst="rect">
            <a:avLst/>
          </a:prstGeom>
          <a:noFill/>
        </p:spPr>
        <p:txBody>
          <a:bodyPr wrap="square" rtlCol="0">
            <a:spAutoFit/>
          </a:bodyPr>
          <a:lstStyle/>
          <a:p>
            <a:r>
              <a:rPr lang="es-ES" dirty="0">
                <a:solidFill>
                  <a:schemeClr val="accent6"/>
                </a:solidFill>
              </a:rPr>
              <a:t>III</a:t>
            </a:r>
          </a:p>
        </p:txBody>
      </p:sp>
    </p:spTree>
    <p:extLst>
      <p:ext uri="{BB962C8B-B14F-4D97-AF65-F5344CB8AC3E}">
        <p14:creationId xmlns:p14="http://schemas.microsoft.com/office/powerpoint/2010/main" val="24130228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normAutofit/>
          </a:bodyPr>
          <a:lstStyle/>
          <a:p>
            <a:r>
              <a:rPr lang="es-ES" sz="4800" dirty="0"/>
              <a:t>CAPÍTULO I</a:t>
            </a:r>
          </a:p>
        </p:txBody>
      </p:sp>
      <p:sp>
        <p:nvSpPr>
          <p:cNvPr id="3" name="Subtítulo 2"/>
          <p:cNvSpPr>
            <a:spLocks noGrp="1"/>
          </p:cNvSpPr>
          <p:nvPr>
            <p:ph type="subTitle" idx="1"/>
          </p:nvPr>
        </p:nvSpPr>
        <p:spPr/>
        <p:txBody>
          <a:bodyPr>
            <a:normAutofit/>
          </a:bodyPr>
          <a:lstStyle/>
          <a:p>
            <a:r>
              <a:rPr lang="es-ES" sz="2400" dirty="0"/>
              <a:t>FUNDAMENTACIÓN TEÓRICA</a:t>
            </a:r>
          </a:p>
        </p:txBody>
      </p:sp>
    </p:spTree>
    <p:extLst>
      <p:ext uri="{BB962C8B-B14F-4D97-AF65-F5344CB8AC3E}">
        <p14:creationId xmlns:p14="http://schemas.microsoft.com/office/powerpoint/2010/main" val="12548168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 y="980728"/>
            <a:ext cx="8913813" cy="914400"/>
          </a:xfrm>
        </p:spPr>
        <p:txBody>
          <a:bodyPr/>
          <a:lstStyle/>
          <a:p>
            <a:r>
              <a:rPr lang="es-ES" dirty="0"/>
              <a:t>Marco Teórico</a:t>
            </a:r>
          </a:p>
        </p:txBody>
      </p:sp>
      <p:pic>
        <p:nvPicPr>
          <p:cNvPr id="4" name="Imagen 3" descr="malinowski.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822" y="2497237"/>
            <a:ext cx="1999970" cy="2659955"/>
          </a:xfrm>
          <a:prstGeom prst="rect">
            <a:avLst/>
          </a:prstGeom>
        </p:spPr>
      </p:pic>
      <p:sp>
        <p:nvSpPr>
          <p:cNvPr id="5" name="CuadroTexto 4"/>
          <p:cNvSpPr txBox="1"/>
          <p:nvPr/>
        </p:nvSpPr>
        <p:spPr>
          <a:xfrm>
            <a:off x="764527" y="5230942"/>
            <a:ext cx="1791251" cy="646331"/>
          </a:xfrm>
          <a:prstGeom prst="rect">
            <a:avLst/>
          </a:prstGeom>
          <a:noFill/>
        </p:spPr>
        <p:txBody>
          <a:bodyPr wrap="none" rtlCol="0">
            <a:spAutoFit/>
          </a:bodyPr>
          <a:lstStyle/>
          <a:p>
            <a:pPr algn="ctr"/>
            <a:r>
              <a:rPr lang="es-ES" b="1" dirty="0"/>
              <a:t>Funcionalismo</a:t>
            </a:r>
          </a:p>
          <a:p>
            <a:pPr algn="ctr"/>
            <a:r>
              <a:rPr lang="es-ES" dirty="0" err="1"/>
              <a:t>Malinowski</a:t>
            </a:r>
            <a:endParaRPr lang="es-ES" dirty="0"/>
          </a:p>
        </p:txBody>
      </p:sp>
      <p:sp>
        <p:nvSpPr>
          <p:cNvPr id="8" name="CuadroTexto 7"/>
          <p:cNvSpPr txBox="1"/>
          <p:nvPr/>
        </p:nvSpPr>
        <p:spPr>
          <a:xfrm>
            <a:off x="4696294" y="5733256"/>
            <a:ext cx="2904949" cy="369332"/>
          </a:xfrm>
          <a:prstGeom prst="rect">
            <a:avLst/>
          </a:prstGeom>
          <a:noFill/>
        </p:spPr>
        <p:txBody>
          <a:bodyPr wrap="none" rtlCol="0">
            <a:spAutoFit/>
          </a:bodyPr>
          <a:lstStyle/>
          <a:p>
            <a:pPr algn="ctr"/>
            <a:r>
              <a:rPr lang="es-ES" b="1" dirty="0"/>
              <a:t>Sistema Turístico </a:t>
            </a:r>
            <a:r>
              <a:rPr lang="es-ES" dirty="0"/>
              <a:t>de Beni</a:t>
            </a:r>
          </a:p>
        </p:txBody>
      </p:sp>
      <p:pic>
        <p:nvPicPr>
          <p:cNvPr id="9" name="Imagen 8" descr="teoria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2400" y="836712"/>
            <a:ext cx="1260000" cy="1260000"/>
          </a:xfrm>
          <a:prstGeom prst="rect">
            <a:avLst/>
          </a:prstGeom>
        </p:spPr>
      </p:pic>
      <p:sp>
        <p:nvSpPr>
          <p:cNvPr id="11" name="CuadroTexto 10"/>
          <p:cNvSpPr txBox="1"/>
          <p:nvPr/>
        </p:nvSpPr>
        <p:spPr>
          <a:xfrm>
            <a:off x="5550560" y="5384250"/>
            <a:ext cx="1037664" cy="276999"/>
          </a:xfrm>
          <a:prstGeom prst="rect">
            <a:avLst/>
          </a:prstGeom>
          <a:noFill/>
        </p:spPr>
        <p:txBody>
          <a:bodyPr wrap="none" rtlCol="0">
            <a:spAutoFit/>
          </a:bodyPr>
          <a:lstStyle/>
          <a:p>
            <a:r>
              <a:rPr lang="es-ES" sz="1200" dirty="0"/>
              <a:t>(Beni, 2001)</a:t>
            </a:r>
          </a:p>
        </p:txBody>
      </p:sp>
      <p:sp>
        <p:nvSpPr>
          <p:cNvPr id="3" name="Rectángulo redondeado 2"/>
          <p:cNvSpPr/>
          <p:nvPr/>
        </p:nvSpPr>
        <p:spPr>
          <a:xfrm>
            <a:off x="5075850" y="4539899"/>
            <a:ext cx="3261694" cy="8640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600" dirty="0"/>
              <a:t>    Oferta         </a:t>
            </a:r>
            <a:r>
              <a:rPr lang="es-ES_tradnl" sz="1600" dirty="0"/>
              <a:t>    </a:t>
            </a:r>
            <a:r>
              <a:rPr lang="es-ES" sz="1600" dirty="0"/>
              <a:t> Demanda</a:t>
            </a:r>
          </a:p>
          <a:p>
            <a:pPr algn="ctr"/>
            <a:r>
              <a:rPr lang="es-ES" sz="1600" dirty="0"/>
              <a:t>Producción     </a:t>
            </a:r>
            <a:r>
              <a:rPr lang="es-ES_tradnl" sz="1600" dirty="0"/>
              <a:t>   </a:t>
            </a:r>
            <a:r>
              <a:rPr lang="es-ES" sz="1600" dirty="0"/>
              <a:t> Consumo</a:t>
            </a:r>
          </a:p>
        </p:txBody>
      </p:sp>
      <p:sp>
        <p:nvSpPr>
          <p:cNvPr id="12" name="Rectángulo redondeado 11"/>
          <p:cNvSpPr/>
          <p:nvPr/>
        </p:nvSpPr>
        <p:spPr>
          <a:xfrm rot="5400000">
            <a:off x="3878888" y="2746921"/>
            <a:ext cx="1026184" cy="2088232"/>
          </a:xfrm>
          <a:prstGeom prst="roundRect">
            <a:avLst/>
          </a:prstGeom>
        </p:spPr>
        <p:style>
          <a:lnRef idx="2">
            <a:schemeClr val="accent1"/>
          </a:lnRef>
          <a:fillRef idx="1">
            <a:schemeClr val="lt1"/>
          </a:fillRef>
          <a:effectRef idx="0">
            <a:schemeClr val="accent1"/>
          </a:effectRef>
          <a:fontRef idx="minor">
            <a:schemeClr val="dk1"/>
          </a:fontRef>
        </p:style>
        <p:txBody>
          <a:bodyPr vert="vert270" rtlCol="0" anchor="ctr"/>
          <a:lstStyle/>
          <a:p>
            <a:pPr algn="ctr"/>
            <a:r>
              <a:rPr lang="es-ES" sz="1600" dirty="0"/>
              <a:t>Superestructura</a:t>
            </a:r>
          </a:p>
          <a:p>
            <a:pPr algn="ctr"/>
            <a:endParaRPr lang="es-ES" sz="1600" dirty="0"/>
          </a:p>
          <a:p>
            <a:pPr algn="ctr"/>
            <a:endParaRPr lang="es-ES" sz="1600" dirty="0"/>
          </a:p>
          <a:p>
            <a:pPr algn="ctr"/>
            <a:r>
              <a:rPr lang="es-ES" sz="1600" dirty="0"/>
              <a:t>Infraestructura</a:t>
            </a:r>
          </a:p>
        </p:txBody>
      </p:sp>
      <p:sp>
        <p:nvSpPr>
          <p:cNvPr id="13" name="Rectángulo redondeado 12"/>
          <p:cNvSpPr/>
          <p:nvPr/>
        </p:nvSpPr>
        <p:spPr>
          <a:xfrm rot="5400000">
            <a:off x="5958224" y="2469739"/>
            <a:ext cx="1332008" cy="1368152"/>
          </a:xfrm>
          <a:prstGeom prst="roundRect">
            <a:avLst/>
          </a:prstGeom>
        </p:spPr>
        <p:style>
          <a:lnRef idx="2">
            <a:schemeClr val="accent4"/>
          </a:lnRef>
          <a:fillRef idx="1">
            <a:schemeClr val="lt1"/>
          </a:fillRef>
          <a:effectRef idx="0">
            <a:schemeClr val="accent4"/>
          </a:effectRef>
          <a:fontRef idx="minor">
            <a:schemeClr val="dk1"/>
          </a:fontRef>
        </p:style>
        <p:txBody>
          <a:bodyPr vert="vert270" rtlCol="0" anchor="ctr"/>
          <a:lstStyle/>
          <a:p>
            <a:pPr algn="ctr"/>
            <a:r>
              <a:rPr lang="es-ES" sz="1600" dirty="0"/>
              <a:t>Ecológico</a:t>
            </a:r>
          </a:p>
          <a:p>
            <a:pPr algn="ctr"/>
            <a:r>
              <a:rPr lang="es-ES" sz="1600" dirty="0"/>
              <a:t>Social</a:t>
            </a:r>
          </a:p>
          <a:p>
            <a:pPr algn="ctr"/>
            <a:r>
              <a:rPr lang="es-ES" sz="1600" dirty="0"/>
              <a:t>Económico</a:t>
            </a:r>
          </a:p>
          <a:p>
            <a:pPr algn="ctr"/>
            <a:r>
              <a:rPr lang="es-ES" sz="1600" dirty="0"/>
              <a:t>Cultural</a:t>
            </a:r>
          </a:p>
        </p:txBody>
      </p:sp>
      <p:sp>
        <p:nvSpPr>
          <p:cNvPr id="6" name="CuadroTexto 5"/>
          <p:cNvSpPr txBox="1"/>
          <p:nvPr/>
        </p:nvSpPr>
        <p:spPr>
          <a:xfrm>
            <a:off x="5508104" y="2196153"/>
            <a:ext cx="2285188" cy="307777"/>
          </a:xfrm>
          <a:prstGeom prst="rect">
            <a:avLst/>
          </a:prstGeom>
          <a:noFill/>
        </p:spPr>
        <p:txBody>
          <a:bodyPr wrap="none" rtlCol="0">
            <a:spAutoFit/>
          </a:bodyPr>
          <a:lstStyle/>
          <a:p>
            <a:r>
              <a:rPr lang="es-ES" sz="1400" b="1" dirty="0"/>
              <a:t>Relaciones Ambientales</a:t>
            </a:r>
          </a:p>
        </p:txBody>
      </p:sp>
      <p:sp>
        <p:nvSpPr>
          <p:cNvPr id="14" name="CuadroTexto 13"/>
          <p:cNvSpPr txBox="1"/>
          <p:nvPr/>
        </p:nvSpPr>
        <p:spPr>
          <a:xfrm>
            <a:off x="5507900" y="4232124"/>
            <a:ext cx="2353479" cy="307777"/>
          </a:xfrm>
          <a:prstGeom prst="rect">
            <a:avLst/>
          </a:prstGeom>
          <a:noFill/>
        </p:spPr>
        <p:txBody>
          <a:bodyPr wrap="none" rtlCol="0">
            <a:spAutoFit/>
          </a:bodyPr>
          <a:lstStyle/>
          <a:p>
            <a:r>
              <a:rPr lang="es-ES" sz="1400" b="1" dirty="0"/>
              <a:t>Acciones Operacionales</a:t>
            </a:r>
          </a:p>
        </p:txBody>
      </p:sp>
      <p:sp>
        <p:nvSpPr>
          <p:cNvPr id="15" name="CuadroTexto 14"/>
          <p:cNvSpPr txBox="1"/>
          <p:nvPr/>
        </p:nvSpPr>
        <p:spPr>
          <a:xfrm>
            <a:off x="3203848" y="2935978"/>
            <a:ext cx="2300630" cy="307777"/>
          </a:xfrm>
          <a:prstGeom prst="rect">
            <a:avLst/>
          </a:prstGeom>
          <a:noFill/>
        </p:spPr>
        <p:txBody>
          <a:bodyPr wrap="none" rtlCol="0">
            <a:spAutoFit/>
          </a:bodyPr>
          <a:lstStyle/>
          <a:p>
            <a:r>
              <a:rPr lang="es-ES" sz="1400" b="1" dirty="0"/>
              <a:t>Organización Estructural</a:t>
            </a:r>
          </a:p>
        </p:txBody>
      </p:sp>
      <p:cxnSp>
        <p:nvCxnSpPr>
          <p:cNvPr id="18" name="Conector recto de flecha 17"/>
          <p:cNvCxnSpPr/>
          <p:nvPr/>
        </p:nvCxnSpPr>
        <p:spPr>
          <a:xfrm>
            <a:off x="6516010" y="4975679"/>
            <a:ext cx="468052"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Conector recto de flecha 19"/>
          <p:cNvCxnSpPr/>
          <p:nvPr/>
        </p:nvCxnSpPr>
        <p:spPr>
          <a:xfrm>
            <a:off x="4355770" y="3531787"/>
            <a:ext cx="0" cy="444164"/>
          </a:xfrm>
          <a:prstGeom prst="straightConnector1">
            <a:avLst/>
          </a:prstGeom>
          <a:ln>
            <a:headEnd type="arrow"/>
            <a:tailEnd type="arrow"/>
          </a:ln>
        </p:spPr>
        <p:style>
          <a:lnRef idx="1">
            <a:schemeClr val="accent4"/>
          </a:lnRef>
          <a:fillRef idx="0">
            <a:schemeClr val="accent4"/>
          </a:fillRef>
          <a:effectRef idx="0">
            <a:schemeClr val="accent4"/>
          </a:effectRef>
          <a:fontRef idx="minor">
            <a:schemeClr val="tx1"/>
          </a:fontRef>
        </p:style>
      </p:cxnSp>
      <p:sp>
        <p:nvSpPr>
          <p:cNvPr id="22" name="Flecha izquierda y arriba 21"/>
          <p:cNvSpPr/>
          <p:nvPr/>
        </p:nvSpPr>
        <p:spPr>
          <a:xfrm rot="5400000">
            <a:off x="4207633" y="4347804"/>
            <a:ext cx="772000" cy="763758"/>
          </a:xfrm>
          <a:prstGeom prst="leftUpArrow">
            <a:avLst>
              <a:gd name="adj1" fmla="val 17175"/>
              <a:gd name="adj2" fmla="val 25000"/>
              <a:gd name="adj3" fmla="val 25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23" name="Flecha doblada hacia arriba 22"/>
          <p:cNvSpPr/>
          <p:nvPr/>
        </p:nvSpPr>
        <p:spPr>
          <a:xfrm rot="10800000">
            <a:off x="4287388" y="2304028"/>
            <a:ext cx="1220716" cy="703957"/>
          </a:xfrm>
          <a:prstGeom prst="bentUpArrow">
            <a:avLst>
              <a:gd name="adj1" fmla="val 20755"/>
              <a:gd name="adj2" fmla="val 25000"/>
              <a:gd name="adj3" fmla="val 25000"/>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ES"/>
          </a:p>
        </p:txBody>
      </p:sp>
      <p:sp>
        <p:nvSpPr>
          <p:cNvPr id="25" name="Flecha izquierda y arriba 24"/>
          <p:cNvSpPr/>
          <p:nvPr/>
        </p:nvSpPr>
        <p:spPr>
          <a:xfrm rot="16200000">
            <a:off x="7061542" y="3254750"/>
            <a:ext cx="1533503" cy="895958"/>
          </a:xfrm>
          <a:prstGeom prst="leftUpArrow">
            <a:avLst>
              <a:gd name="adj1" fmla="val 14317"/>
              <a:gd name="adj2" fmla="val 25000"/>
              <a:gd name="adj3" fmla="val 25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p>
        </p:txBody>
      </p:sp>
    </p:spTree>
    <p:extLst>
      <p:ext uri="{BB962C8B-B14F-4D97-AF65-F5344CB8AC3E}">
        <p14:creationId xmlns:p14="http://schemas.microsoft.com/office/powerpoint/2010/main" val="41915928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Marco Teórico</a:t>
            </a:r>
          </a:p>
        </p:txBody>
      </p:sp>
      <p:pic>
        <p:nvPicPr>
          <p:cNvPr id="4" name="Imagen 3" descr="libro-abiert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4" y="2852936"/>
            <a:ext cx="1440000" cy="1440000"/>
          </a:xfrm>
          <a:prstGeom prst="rect">
            <a:avLst/>
          </a:prstGeom>
        </p:spPr>
      </p:pic>
      <p:pic>
        <p:nvPicPr>
          <p:cNvPr id="5" name="Imagen 4" descr="Convenio_Andrés_Bello.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5879" y="4581129"/>
            <a:ext cx="1597118" cy="1796759"/>
          </a:xfrm>
          <a:prstGeom prst="rect">
            <a:avLst/>
          </a:prstGeom>
        </p:spPr>
      </p:pic>
      <p:pic>
        <p:nvPicPr>
          <p:cNvPr id="6" name="Imagen 5" descr="sie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3603" y="2492898"/>
            <a:ext cx="899999" cy="899999"/>
          </a:xfrm>
          <a:prstGeom prst="rect">
            <a:avLst/>
          </a:prstGeom>
        </p:spPr>
      </p:pic>
      <p:pic>
        <p:nvPicPr>
          <p:cNvPr id="7" name="Imagen 6" descr="MERCOSUR-Cultural-600x42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4008" y="4589461"/>
            <a:ext cx="2541176" cy="1800000"/>
          </a:xfrm>
          <a:prstGeom prst="rect">
            <a:avLst/>
          </a:prstGeom>
        </p:spPr>
      </p:pic>
      <p:pic>
        <p:nvPicPr>
          <p:cNvPr id="9" name="Imagen 8" descr="unesco.png"/>
          <p:cNvPicPr>
            <a:picLocks noChangeAspect="1"/>
          </p:cNvPicPr>
          <p:nvPr/>
        </p:nvPicPr>
        <p:blipFill rotWithShape="1">
          <a:blip r:embed="rId6">
            <a:extLst>
              <a:ext uri="{28A0092B-C50C-407E-A947-70E740481C1C}">
                <a14:useLocalDpi xmlns:a14="http://schemas.microsoft.com/office/drawing/2010/main" val="0"/>
              </a:ext>
            </a:extLst>
          </a:blip>
          <a:srcRect t="18036" b="16109"/>
          <a:stretch/>
        </p:blipFill>
        <p:spPr>
          <a:xfrm>
            <a:off x="4499992" y="2565106"/>
            <a:ext cx="3697688" cy="1799999"/>
          </a:xfrm>
          <a:prstGeom prst="rect">
            <a:avLst/>
          </a:prstGeom>
        </p:spPr>
      </p:pic>
      <p:sp>
        <p:nvSpPr>
          <p:cNvPr id="10" name="CuadroTexto 9"/>
          <p:cNvSpPr txBox="1"/>
          <p:nvPr/>
        </p:nvSpPr>
        <p:spPr>
          <a:xfrm>
            <a:off x="2267744" y="3356992"/>
            <a:ext cx="2198576" cy="738664"/>
          </a:xfrm>
          <a:prstGeom prst="rect">
            <a:avLst/>
          </a:prstGeom>
          <a:noFill/>
        </p:spPr>
        <p:txBody>
          <a:bodyPr wrap="none" rtlCol="0">
            <a:spAutoFit/>
          </a:bodyPr>
          <a:lstStyle/>
          <a:p>
            <a:pPr algn="ctr"/>
            <a:r>
              <a:rPr lang="es-ES" sz="1400" dirty="0"/>
              <a:t>Siete	Enunciados</a:t>
            </a:r>
          </a:p>
          <a:p>
            <a:pPr algn="ctr"/>
            <a:r>
              <a:rPr lang="es-ES" sz="1400" dirty="0"/>
              <a:t>sobre la Teoría General </a:t>
            </a:r>
          </a:p>
          <a:p>
            <a:pPr algn="ctr"/>
            <a:r>
              <a:rPr lang="es-ES" sz="1400" dirty="0"/>
              <a:t>del Patrimonio Cultural</a:t>
            </a:r>
          </a:p>
        </p:txBody>
      </p:sp>
      <p:pic>
        <p:nvPicPr>
          <p:cNvPr id="12" name="Imagen 11" descr="teorias.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04248" y="980728"/>
            <a:ext cx="1260000" cy="1260000"/>
          </a:xfrm>
          <a:prstGeom prst="rect">
            <a:avLst/>
          </a:prstGeom>
        </p:spPr>
      </p:pic>
    </p:spTree>
    <p:extLst>
      <p:ext uri="{BB962C8B-B14F-4D97-AF65-F5344CB8AC3E}">
        <p14:creationId xmlns:p14="http://schemas.microsoft.com/office/powerpoint/2010/main" val="32090329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sostenible.jpeg"/>
          <p:cNvPicPr>
            <a:picLocks noChangeAspect="1"/>
          </p:cNvPicPr>
          <p:nvPr/>
        </p:nvPicPr>
        <p:blipFill rotWithShape="1">
          <a:blip r:embed="rId2">
            <a:extLst>
              <a:ext uri="{28A0092B-C50C-407E-A947-70E740481C1C}">
                <a14:useLocalDpi xmlns:a14="http://schemas.microsoft.com/office/drawing/2010/main" val="0"/>
              </a:ext>
            </a:extLst>
          </a:blip>
          <a:srcRect l="11536" r="14118"/>
          <a:stretch/>
        </p:blipFill>
        <p:spPr>
          <a:xfrm>
            <a:off x="5604199" y="2133096"/>
            <a:ext cx="2496195" cy="2160000"/>
          </a:xfrm>
          <a:prstGeom prst="rect">
            <a:avLst/>
          </a:prstGeom>
        </p:spPr>
      </p:pic>
      <p:sp>
        <p:nvSpPr>
          <p:cNvPr id="4" name="Título 1"/>
          <p:cNvSpPr>
            <a:spLocks noGrp="1"/>
          </p:cNvSpPr>
          <p:nvPr>
            <p:ph type="title"/>
          </p:nvPr>
        </p:nvSpPr>
        <p:spPr>
          <a:xfrm>
            <a:off x="2" y="980728"/>
            <a:ext cx="8913813" cy="914400"/>
          </a:xfrm>
        </p:spPr>
        <p:txBody>
          <a:bodyPr/>
          <a:lstStyle/>
          <a:p>
            <a:r>
              <a:rPr lang="es-ES" dirty="0"/>
              <a:t>Marco Referencial</a:t>
            </a:r>
          </a:p>
        </p:txBody>
      </p:sp>
      <p:pic>
        <p:nvPicPr>
          <p:cNvPr id="7" name="Imagen 6" descr="ANALISIS TRIPARTITO.png"/>
          <p:cNvPicPr>
            <a:picLocks noChangeAspect="1"/>
          </p:cNvPicPr>
          <p:nvPr/>
        </p:nvPicPr>
        <p:blipFill rotWithShape="1">
          <a:blip r:embed="rId3">
            <a:extLst>
              <a:ext uri="{28A0092B-C50C-407E-A947-70E740481C1C}">
                <a14:useLocalDpi xmlns:a14="http://schemas.microsoft.com/office/drawing/2010/main" val="0"/>
              </a:ext>
            </a:extLst>
          </a:blip>
          <a:srcRect t="12992"/>
          <a:stretch/>
        </p:blipFill>
        <p:spPr>
          <a:xfrm>
            <a:off x="439187" y="2169080"/>
            <a:ext cx="4780887" cy="2016000"/>
          </a:xfrm>
          <a:prstGeom prst="rect">
            <a:avLst/>
          </a:prstGeom>
        </p:spPr>
      </p:pic>
      <p:pic>
        <p:nvPicPr>
          <p:cNvPr id="11" name="Imagen 10" descr="people kenya.jpeg"/>
          <p:cNvPicPr>
            <a:picLocks noChangeAspect="1"/>
          </p:cNvPicPr>
          <p:nvPr/>
        </p:nvPicPr>
        <p:blipFill rotWithShape="1">
          <a:blip r:embed="rId4">
            <a:extLst>
              <a:ext uri="{28A0092B-C50C-407E-A947-70E740481C1C}">
                <a14:useLocalDpi xmlns:a14="http://schemas.microsoft.com/office/drawing/2010/main" val="0"/>
              </a:ext>
            </a:extLst>
          </a:blip>
          <a:srcRect l="16675"/>
          <a:stretch/>
        </p:blipFill>
        <p:spPr>
          <a:xfrm>
            <a:off x="251521" y="4581129"/>
            <a:ext cx="2971229" cy="2014695"/>
          </a:xfrm>
          <a:prstGeom prst="rect">
            <a:avLst/>
          </a:prstGeom>
        </p:spPr>
      </p:pic>
      <p:pic>
        <p:nvPicPr>
          <p:cNvPr id="13" name="Imagen 12" descr="inti raymi.jpeg"/>
          <p:cNvPicPr>
            <a:picLocks noChangeAspect="1"/>
          </p:cNvPicPr>
          <p:nvPr/>
        </p:nvPicPr>
        <p:blipFill rotWithShape="1">
          <a:blip r:embed="rId5">
            <a:extLst>
              <a:ext uri="{28A0092B-C50C-407E-A947-70E740481C1C}">
                <a14:useLocalDpi xmlns:a14="http://schemas.microsoft.com/office/drawing/2010/main" val="0"/>
              </a:ext>
            </a:extLst>
          </a:blip>
          <a:srcRect l="8264" r="2747"/>
          <a:stretch/>
        </p:blipFill>
        <p:spPr>
          <a:xfrm>
            <a:off x="5724131" y="4580905"/>
            <a:ext cx="3163645" cy="2016449"/>
          </a:xfrm>
          <a:prstGeom prst="rect">
            <a:avLst/>
          </a:prstGeom>
        </p:spPr>
      </p:pic>
      <p:pic>
        <p:nvPicPr>
          <p:cNvPr id="14" name="Imagen 13" descr="MKT-Y-TURISMO.jpeg"/>
          <p:cNvPicPr>
            <a:picLocks noChangeAspect="1"/>
          </p:cNvPicPr>
          <p:nvPr/>
        </p:nvPicPr>
        <p:blipFill rotWithShape="1">
          <a:blip r:embed="rId6">
            <a:extLst>
              <a:ext uri="{28A0092B-C50C-407E-A947-70E740481C1C}">
                <a14:useLocalDpi xmlns:a14="http://schemas.microsoft.com/office/drawing/2010/main" val="0"/>
              </a:ext>
            </a:extLst>
          </a:blip>
          <a:srcRect l="28480" r="30692"/>
          <a:stretch/>
        </p:blipFill>
        <p:spPr>
          <a:xfrm>
            <a:off x="3687288" y="4581354"/>
            <a:ext cx="1954834" cy="2015999"/>
          </a:xfrm>
          <a:prstGeom prst="rect">
            <a:avLst/>
          </a:prstGeom>
        </p:spPr>
      </p:pic>
      <p:sp>
        <p:nvSpPr>
          <p:cNvPr id="2" name="CuadroTexto 1"/>
          <p:cNvSpPr txBox="1"/>
          <p:nvPr/>
        </p:nvSpPr>
        <p:spPr>
          <a:xfrm>
            <a:off x="2123728" y="4005066"/>
            <a:ext cx="1512168" cy="276999"/>
          </a:xfrm>
          <a:prstGeom prst="rect">
            <a:avLst/>
          </a:prstGeom>
          <a:noFill/>
        </p:spPr>
        <p:txBody>
          <a:bodyPr wrap="square" rtlCol="0">
            <a:spAutoFit/>
          </a:bodyPr>
          <a:lstStyle/>
          <a:p>
            <a:r>
              <a:rPr lang="es-ES" sz="1200" dirty="0"/>
              <a:t>(</a:t>
            </a:r>
            <a:r>
              <a:rPr lang="es-ES" sz="1200" dirty="0" err="1"/>
              <a:t>Yu</a:t>
            </a:r>
            <a:r>
              <a:rPr lang="es-ES" sz="1200" dirty="0"/>
              <a:t> </a:t>
            </a:r>
            <a:r>
              <a:rPr lang="uk-UA" sz="1200" dirty="0"/>
              <a:t>&amp;</a:t>
            </a:r>
            <a:r>
              <a:rPr lang="es-ES" sz="1200" dirty="0"/>
              <a:t> </a:t>
            </a:r>
            <a:r>
              <a:rPr lang="es-ES" sz="1200" dirty="0" err="1"/>
              <a:t>Xu</a:t>
            </a:r>
            <a:r>
              <a:rPr lang="es-ES" sz="1200" dirty="0"/>
              <a:t>, 2019)</a:t>
            </a:r>
          </a:p>
        </p:txBody>
      </p:sp>
      <p:pic>
        <p:nvPicPr>
          <p:cNvPr id="3" name="Imagen 2" descr="china1.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20072" y="2086804"/>
            <a:ext cx="900000" cy="900000"/>
          </a:xfrm>
          <a:prstGeom prst="rect">
            <a:avLst/>
          </a:prstGeom>
        </p:spPr>
      </p:pic>
      <p:pic>
        <p:nvPicPr>
          <p:cNvPr id="6" name="Imagen 5" descr="argentina1.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32440" y="2096952"/>
            <a:ext cx="900000" cy="900000"/>
          </a:xfrm>
          <a:prstGeom prst="rect">
            <a:avLst/>
          </a:prstGeom>
        </p:spPr>
      </p:pic>
      <p:pic>
        <p:nvPicPr>
          <p:cNvPr id="15" name="Imagen 14" descr="kenia1.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27784" y="4329200"/>
            <a:ext cx="900000" cy="900000"/>
          </a:xfrm>
          <a:prstGeom prst="rect">
            <a:avLst/>
          </a:prstGeom>
        </p:spPr>
      </p:pic>
      <p:pic>
        <p:nvPicPr>
          <p:cNvPr id="16" name="Imagen 15" descr="ecuador1.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20072" y="4329200"/>
            <a:ext cx="900000" cy="900000"/>
          </a:xfrm>
          <a:prstGeom prst="rect">
            <a:avLst/>
          </a:prstGeom>
        </p:spPr>
      </p:pic>
      <p:pic>
        <p:nvPicPr>
          <p:cNvPr id="17" name="Imagen 16" descr="marco-de-referencia.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68384" y="836712"/>
            <a:ext cx="1260000" cy="1260000"/>
          </a:xfrm>
          <a:prstGeom prst="rect">
            <a:avLst/>
          </a:prstGeom>
        </p:spPr>
      </p:pic>
    </p:spTree>
    <p:extLst>
      <p:ext uri="{BB962C8B-B14F-4D97-AF65-F5344CB8AC3E}">
        <p14:creationId xmlns:p14="http://schemas.microsoft.com/office/powerpoint/2010/main" val="26999911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 y="980728"/>
            <a:ext cx="8913813" cy="914400"/>
          </a:xfrm>
        </p:spPr>
        <p:txBody>
          <a:bodyPr/>
          <a:lstStyle/>
          <a:p>
            <a:r>
              <a:rPr lang="es-ES" dirty="0"/>
              <a:t>Marco Legal</a:t>
            </a:r>
          </a:p>
        </p:txBody>
      </p:sp>
      <p:graphicFrame>
        <p:nvGraphicFramePr>
          <p:cNvPr id="4" name="Diagrama 3"/>
          <p:cNvGraphicFramePr/>
          <p:nvPr>
            <p:extLst>
              <p:ext uri="{D42A27DB-BD31-4B8C-83A1-F6EECF244321}">
                <p14:modId xmlns:p14="http://schemas.microsoft.com/office/powerpoint/2010/main" val="3366819422"/>
              </p:ext>
            </p:extLst>
          </p:nvPr>
        </p:nvGraphicFramePr>
        <p:xfrm>
          <a:off x="1259632" y="2131537"/>
          <a:ext cx="6504384" cy="44286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descr="documento-legal.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68389" y="836712"/>
            <a:ext cx="1259997" cy="1259997"/>
          </a:xfrm>
          <a:prstGeom prst="rect">
            <a:avLst/>
          </a:prstGeom>
        </p:spPr>
      </p:pic>
      <p:pic>
        <p:nvPicPr>
          <p:cNvPr id="6" name="Imagen 5" descr="UNESCO_logo.svg.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27786" y="2348880"/>
            <a:ext cx="1449817" cy="1080000"/>
          </a:xfrm>
          <a:prstGeom prst="rect">
            <a:avLst/>
          </a:prstGeom>
        </p:spPr>
      </p:pic>
      <p:pic>
        <p:nvPicPr>
          <p:cNvPr id="7" name="Imagen 6" descr="Captura de pantalla 2021-08-20 a la(s) 15.38.10.png"/>
          <p:cNvPicPr>
            <a:picLocks noChangeAspect="1"/>
          </p:cNvPicPr>
          <p:nvPr/>
        </p:nvPicPr>
        <p:blipFill>
          <a:blip r:embed="rId9">
            <a:extLst>
              <a:ext uri="{BEBA8EAE-BF5A-486C-A8C5-ECC9F3942E4B}">
                <a14:imgProps xmlns:a14="http://schemas.microsoft.com/office/drawing/2010/main">
                  <a14:imgLayer r:embed="rId10">
                    <a14:imgEffect>
                      <a14:backgroundRemoval t="2353" b="100000" l="0" r="98577">
                        <a14:foregroundMark x1="3203" y1="93529" x2="3203" y2="93529"/>
                        <a14:foregroundMark x1="7829" y1="92353" x2="7829" y2="92353"/>
                        <a14:foregroundMark x1="50534" y1="33529" x2="50534" y2="33529"/>
                        <a14:foregroundMark x1="50178" y1="28824" x2="50178" y2="28824"/>
                        <a14:foregroundMark x1="12811" y1="92941" x2="12811" y2="92941"/>
                        <a14:foregroundMark x1="24199" y1="78824" x2="24199" y2="78824"/>
                        <a14:foregroundMark x1="34875" y1="80000" x2="34875" y2="80000"/>
                        <a14:foregroundMark x1="40214" y1="79412" x2="40214" y2="79412"/>
                        <a14:foregroundMark x1="51246" y1="71176" x2="51246" y2="71176"/>
                        <a14:foregroundMark x1="53025" y1="71765" x2="53025" y2="71765"/>
                        <a14:foregroundMark x1="54448" y1="74706" x2="54448" y2="74706"/>
                        <a14:foregroundMark x1="55872" y1="77647" x2="55872" y2="77647"/>
                        <a14:foregroundMark x1="59786" y1="78235" x2="59786" y2="78235"/>
                        <a14:foregroundMark x1="62278" y1="78235" x2="62278" y2="78235"/>
                        <a14:foregroundMark x1="70107" y1="80000" x2="70107" y2="80000"/>
                      </a14:backgroundRemoval>
                    </a14:imgEffect>
                  </a14:imgLayer>
                </a14:imgProps>
              </a:ext>
              <a:ext uri="{28A0092B-C50C-407E-A947-70E740481C1C}">
                <a14:useLocalDpi xmlns:a14="http://schemas.microsoft.com/office/drawing/2010/main" val="0"/>
              </a:ext>
            </a:extLst>
          </a:blip>
          <a:stretch>
            <a:fillRect/>
          </a:stretch>
        </p:blipFill>
        <p:spPr>
          <a:xfrm>
            <a:off x="4932040" y="3861048"/>
            <a:ext cx="1428300" cy="864096"/>
          </a:xfrm>
          <a:prstGeom prst="rect">
            <a:avLst/>
          </a:prstGeom>
        </p:spPr>
      </p:pic>
      <p:sp>
        <p:nvSpPr>
          <p:cNvPr id="8" name="CuadroTexto 7"/>
          <p:cNvSpPr txBox="1"/>
          <p:nvPr/>
        </p:nvSpPr>
        <p:spPr>
          <a:xfrm>
            <a:off x="5076057" y="4509120"/>
            <a:ext cx="1334536" cy="253916"/>
          </a:xfrm>
          <a:prstGeom prst="rect">
            <a:avLst/>
          </a:prstGeom>
          <a:noFill/>
        </p:spPr>
        <p:txBody>
          <a:bodyPr wrap="none" rtlCol="0">
            <a:spAutoFit/>
          </a:bodyPr>
          <a:lstStyle/>
          <a:p>
            <a:r>
              <a:rPr lang="es-ES" sz="1050" b="1" dirty="0"/>
              <a:t>Constitución 2008</a:t>
            </a:r>
          </a:p>
        </p:txBody>
      </p:sp>
      <p:pic>
        <p:nvPicPr>
          <p:cNvPr id="9" name="Imagen 8" descr="ministerio-de-turismo-ecuador-logo-C30B5846D0-seeklogo.com.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99952" y="5157192"/>
            <a:ext cx="1317074" cy="1080000"/>
          </a:xfrm>
          <a:prstGeom prst="rect">
            <a:avLst/>
          </a:prstGeom>
        </p:spPr>
      </p:pic>
      <p:sp>
        <p:nvSpPr>
          <p:cNvPr id="10" name="CuadroTexto 9"/>
          <p:cNvSpPr txBox="1"/>
          <p:nvPr/>
        </p:nvSpPr>
        <p:spPr>
          <a:xfrm>
            <a:off x="815486" y="2564906"/>
            <a:ext cx="1666592" cy="646331"/>
          </a:xfrm>
          <a:prstGeom prst="rect">
            <a:avLst/>
          </a:prstGeom>
          <a:noFill/>
        </p:spPr>
        <p:txBody>
          <a:bodyPr wrap="none" rtlCol="0">
            <a:spAutoFit/>
          </a:bodyPr>
          <a:lstStyle/>
          <a:p>
            <a:pPr algn="ctr"/>
            <a:r>
              <a:rPr lang="es-ES" b="1" dirty="0"/>
              <a:t>Legislación </a:t>
            </a:r>
          </a:p>
          <a:p>
            <a:pPr algn="ctr"/>
            <a:r>
              <a:rPr lang="es-ES" b="1" dirty="0"/>
              <a:t>Internacional</a:t>
            </a:r>
          </a:p>
        </p:txBody>
      </p:sp>
      <p:sp>
        <p:nvSpPr>
          <p:cNvPr id="11" name="CuadroTexto 10"/>
          <p:cNvSpPr txBox="1"/>
          <p:nvPr/>
        </p:nvSpPr>
        <p:spPr>
          <a:xfrm>
            <a:off x="6585355" y="4078814"/>
            <a:ext cx="1440381" cy="646331"/>
          </a:xfrm>
          <a:prstGeom prst="rect">
            <a:avLst/>
          </a:prstGeom>
          <a:noFill/>
        </p:spPr>
        <p:txBody>
          <a:bodyPr wrap="none" rtlCol="0">
            <a:spAutoFit/>
          </a:bodyPr>
          <a:lstStyle/>
          <a:p>
            <a:pPr algn="ctr"/>
            <a:r>
              <a:rPr lang="es-ES" b="1" dirty="0"/>
              <a:t>Legislación </a:t>
            </a:r>
          </a:p>
          <a:p>
            <a:pPr algn="ctr"/>
            <a:r>
              <a:rPr lang="es-ES" b="1" dirty="0"/>
              <a:t>Nacional</a:t>
            </a:r>
          </a:p>
        </p:txBody>
      </p:sp>
      <p:sp>
        <p:nvSpPr>
          <p:cNvPr id="12" name="CuadroTexto 11"/>
          <p:cNvSpPr txBox="1"/>
          <p:nvPr/>
        </p:nvSpPr>
        <p:spPr>
          <a:xfrm>
            <a:off x="6360340" y="2348882"/>
            <a:ext cx="1727644" cy="1169551"/>
          </a:xfrm>
          <a:prstGeom prst="rect">
            <a:avLst/>
          </a:prstGeom>
          <a:noFill/>
        </p:spPr>
        <p:txBody>
          <a:bodyPr wrap="none" rtlCol="0">
            <a:spAutoFit/>
          </a:bodyPr>
          <a:lstStyle/>
          <a:p>
            <a:r>
              <a:rPr lang="es-ES" sz="1400" dirty="0"/>
              <a:t>- Preservación</a:t>
            </a:r>
          </a:p>
          <a:p>
            <a:r>
              <a:rPr lang="es-ES" sz="1400" dirty="0"/>
              <a:t>- Conservación</a:t>
            </a:r>
          </a:p>
          <a:p>
            <a:r>
              <a:rPr lang="es-ES" sz="1400" dirty="0"/>
              <a:t>- Documentación</a:t>
            </a:r>
          </a:p>
          <a:p>
            <a:r>
              <a:rPr lang="es-ES" sz="1400" dirty="0"/>
              <a:t>- Valorización</a:t>
            </a:r>
          </a:p>
          <a:p>
            <a:r>
              <a:rPr lang="es-ES" sz="1400" dirty="0"/>
              <a:t>- Transmisión</a:t>
            </a:r>
          </a:p>
        </p:txBody>
      </p:sp>
      <p:sp>
        <p:nvSpPr>
          <p:cNvPr id="13" name="Flecha derecha 12"/>
          <p:cNvSpPr/>
          <p:nvPr/>
        </p:nvSpPr>
        <p:spPr>
          <a:xfrm>
            <a:off x="5652121" y="2852936"/>
            <a:ext cx="708221" cy="144016"/>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p>
        </p:txBody>
      </p:sp>
      <p:sp>
        <p:nvSpPr>
          <p:cNvPr id="14" name="CuadroTexto 13"/>
          <p:cNvSpPr txBox="1"/>
          <p:nvPr/>
        </p:nvSpPr>
        <p:spPr>
          <a:xfrm>
            <a:off x="968731" y="5446966"/>
            <a:ext cx="1440381" cy="646331"/>
          </a:xfrm>
          <a:prstGeom prst="rect">
            <a:avLst/>
          </a:prstGeom>
          <a:noFill/>
        </p:spPr>
        <p:txBody>
          <a:bodyPr wrap="none" rtlCol="0">
            <a:spAutoFit/>
          </a:bodyPr>
          <a:lstStyle/>
          <a:p>
            <a:pPr algn="ctr"/>
            <a:r>
              <a:rPr lang="es-ES" b="1" dirty="0"/>
              <a:t>Legislación </a:t>
            </a:r>
          </a:p>
          <a:p>
            <a:pPr algn="ctr"/>
            <a:r>
              <a:rPr lang="es-ES" b="1" dirty="0"/>
              <a:t>Nacional</a:t>
            </a:r>
          </a:p>
        </p:txBody>
      </p:sp>
      <p:sp>
        <p:nvSpPr>
          <p:cNvPr id="15" name="CuadroTexto 14"/>
          <p:cNvSpPr txBox="1"/>
          <p:nvPr/>
        </p:nvSpPr>
        <p:spPr>
          <a:xfrm>
            <a:off x="825678" y="3556754"/>
            <a:ext cx="1730098" cy="1600438"/>
          </a:xfrm>
          <a:prstGeom prst="rect">
            <a:avLst/>
          </a:prstGeom>
          <a:noFill/>
        </p:spPr>
        <p:txBody>
          <a:bodyPr wrap="none" rtlCol="0">
            <a:spAutoFit/>
          </a:bodyPr>
          <a:lstStyle/>
          <a:p>
            <a:r>
              <a:rPr lang="es-ES" sz="1400" dirty="0"/>
              <a:t>- Responsabilidad </a:t>
            </a:r>
          </a:p>
          <a:p>
            <a:r>
              <a:rPr lang="es-ES" sz="1400" dirty="0"/>
              <a:t>  ciudadana</a:t>
            </a:r>
          </a:p>
          <a:p>
            <a:r>
              <a:rPr lang="es-ES" sz="1400" dirty="0"/>
              <a:t>- Salvaguardia</a:t>
            </a:r>
          </a:p>
          <a:p>
            <a:r>
              <a:rPr lang="es-ES" sz="1400" dirty="0"/>
              <a:t>- Protección</a:t>
            </a:r>
          </a:p>
          <a:p>
            <a:r>
              <a:rPr lang="es-ES" sz="1400" dirty="0"/>
              <a:t>- Conservación</a:t>
            </a:r>
          </a:p>
          <a:p>
            <a:r>
              <a:rPr lang="es-ES" sz="1400" dirty="0"/>
              <a:t>- Restauración</a:t>
            </a:r>
          </a:p>
          <a:p>
            <a:r>
              <a:rPr lang="es-ES" sz="1400" dirty="0"/>
              <a:t>- Difusión</a:t>
            </a:r>
          </a:p>
        </p:txBody>
      </p:sp>
      <p:sp>
        <p:nvSpPr>
          <p:cNvPr id="16" name="Flecha derecha 15"/>
          <p:cNvSpPr/>
          <p:nvPr/>
        </p:nvSpPr>
        <p:spPr>
          <a:xfrm flipH="1">
            <a:off x="2607125" y="4284712"/>
            <a:ext cx="731368" cy="152400"/>
          </a:xfrm>
          <a:prstGeom prs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ES"/>
          </a:p>
        </p:txBody>
      </p:sp>
      <p:sp>
        <p:nvSpPr>
          <p:cNvPr id="17" name="CuadroTexto 16"/>
          <p:cNvSpPr txBox="1"/>
          <p:nvPr/>
        </p:nvSpPr>
        <p:spPr>
          <a:xfrm>
            <a:off x="6412959" y="5139770"/>
            <a:ext cx="1870186" cy="1169551"/>
          </a:xfrm>
          <a:prstGeom prst="rect">
            <a:avLst/>
          </a:prstGeom>
          <a:noFill/>
        </p:spPr>
        <p:txBody>
          <a:bodyPr wrap="none" rtlCol="0">
            <a:spAutoFit/>
          </a:bodyPr>
          <a:lstStyle/>
          <a:p>
            <a:r>
              <a:rPr lang="es-ES" sz="1400" dirty="0"/>
              <a:t>- Uso racional de </a:t>
            </a:r>
          </a:p>
          <a:p>
            <a:r>
              <a:rPr lang="es-ES" sz="1400" dirty="0"/>
              <a:t>  recursos culturales</a:t>
            </a:r>
          </a:p>
          <a:p>
            <a:r>
              <a:rPr lang="es-ES" sz="1400" dirty="0"/>
              <a:t>- Participación de</a:t>
            </a:r>
          </a:p>
          <a:p>
            <a:r>
              <a:rPr lang="es-ES" sz="1400" dirty="0"/>
              <a:t>  comunidades </a:t>
            </a:r>
          </a:p>
          <a:p>
            <a:r>
              <a:rPr lang="es-ES" sz="1400" dirty="0"/>
              <a:t>  indígenas</a:t>
            </a:r>
          </a:p>
        </p:txBody>
      </p:sp>
      <p:sp>
        <p:nvSpPr>
          <p:cNvPr id="18" name="Flecha derecha 17"/>
          <p:cNvSpPr/>
          <p:nvPr/>
        </p:nvSpPr>
        <p:spPr>
          <a:xfrm>
            <a:off x="5652121" y="5661248"/>
            <a:ext cx="708221" cy="144016"/>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p>
        </p:txBody>
      </p:sp>
    </p:spTree>
    <p:extLst>
      <p:ext uri="{BB962C8B-B14F-4D97-AF65-F5344CB8AC3E}">
        <p14:creationId xmlns:p14="http://schemas.microsoft.com/office/powerpoint/2010/main" val="24822971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p:txBody>
          <a:bodyPr>
            <a:noAutofit/>
          </a:bodyPr>
          <a:lstStyle/>
          <a:p>
            <a:r>
              <a:rPr lang="es-ES" sz="4800" dirty="0"/>
              <a:t>CAPITULO II</a:t>
            </a:r>
          </a:p>
        </p:txBody>
      </p:sp>
      <p:sp>
        <p:nvSpPr>
          <p:cNvPr id="5" name="Subtítulo 4"/>
          <p:cNvSpPr>
            <a:spLocks noGrp="1"/>
          </p:cNvSpPr>
          <p:nvPr>
            <p:ph type="subTitle" idx="1"/>
          </p:nvPr>
        </p:nvSpPr>
        <p:spPr/>
        <p:txBody>
          <a:bodyPr>
            <a:normAutofit/>
          </a:bodyPr>
          <a:lstStyle/>
          <a:p>
            <a:r>
              <a:rPr lang="es-ES" sz="2400" dirty="0"/>
              <a:t>DIAGNÓSTICO DEL ÁREA DE ESTUDIO</a:t>
            </a:r>
          </a:p>
        </p:txBody>
      </p:sp>
    </p:spTree>
    <p:extLst>
      <p:ext uri="{BB962C8B-B14F-4D97-AF65-F5344CB8AC3E}">
        <p14:creationId xmlns:p14="http://schemas.microsoft.com/office/powerpoint/2010/main" val="4205805301"/>
      </p:ext>
    </p:extLst>
  </p:cSld>
  <p:clrMapOvr>
    <a:masterClrMapping/>
  </p:clrMapOvr>
</p:sld>
</file>

<file path=ppt/theme/theme1.xml><?xml version="1.0" encoding="utf-8"?>
<a:theme xmlns:a="http://schemas.openxmlformats.org/drawingml/2006/main" name="Perception">
  <a:themeElements>
    <a:clrScheme name="Aventura">
      <a:dk1>
        <a:sysClr val="windowText" lastClr="000000"/>
      </a:dk1>
      <a:lt1>
        <a:sysClr val="window" lastClr="FFFFFF"/>
      </a:lt1>
      <a:dk2>
        <a:srgbClr val="738450"/>
      </a:dk2>
      <a:lt2>
        <a:srgbClr val="E8E9D1"/>
      </a:lt2>
      <a:accent1>
        <a:srgbClr val="9EB060"/>
      </a:accent1>
      <a:accent2>
        <a:srgbClr val="D09A08"/>
      </a:accent2>
      <a:accent3>
        <a:srgbClr val="F2EC86"/>
      </a:accent3>
      <a:accent4>
        <a:srgbClr val="824F1C"/>
      </a:accent4>
      <a:accent5>
        <a:srgbClr val="511818"/>
      </a:accent5>
      <a:accent6>
        <a:srgbClr val="553876"/>
      </a:accent6>
      <a:hlink>
        <a:srgbClr val="929547"/>
      </a:hlink>
      <a:folHlink>
        <a:srgbClr val="56633C"/>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Percepción.thmx</Template>
  <TotalTime>786</TotalTime>
  <Words>2038</Words>
  <Application>Microsoft Office PowerPoint</Application>
  <PresentationFormat>Presentación en pantalla (4:3)</PresentationFormat>
  <Paragraphs>421</Paragraphs>
  <Slides>25</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25</vt:i4>
      </vt:variant>
    </vt:vector>
  </HeadingPairs>
  <TitlesOfParts>
    <vt:vector size="31" baseType="lpstr">
      <vt:lpstr>Arial</vt:lpstr>
      <vt:lpstr>Calibri</vt:lpstr>
      <vt:lpstr>Century Gothic</vt:lpstr>
      <vt:lpstr>Liberation Serif</vt:lpstr>
      <vt:lpstr>Wingdings 2</vt:lpstr>
      <vt:lpstr>Perception</vt:lpstr>
      <vt:lpstr>Presentación de PowerPoint</vt:lpstr>
      <vt:lpstr>Planteamiento del problema</vt:lpstr>
      <vt:lpstr>Objetivos</vt:lpstr>
      <vt:lpstr>CAPÍTULO I</vt:lpstr>
      <vt:lpstr>Marco Teórico</vt:lpstr>
      <vt:lpstr>Marco Teórico</vt:lpstr>
      <vt:lpstr>Marco Referencial</vt:lpstr>
      <vt:lpstr>Marco Legal</vt:lpstr>
      <vt:lpstr>CAPITULO II</vt:lpstr>
      <vt:lpstr>Metodología</vt:lpstr>
      <vt:lpstr>Diagnóstico situacional</vt:lpstr>
      <vt:lpstr>Análisis de resultados</vt:lpstr>
      <vt:lpstr>Análisis de resultados</vt:lpstr>
      <vt:lpstr>CAPÍTULO III</vt:lpstr>
      <vt:lpstr>Valoración del patrimonio</vt:lpstr>
      <vt:lpstr>ACCIONES TURÍSTICO – CULTURALES PROPUESTAS</vt:lpstr>
      <vt:lpstr>Industrias Culturales</vt:lpstr>
      <vt:lpstr>Bienes y Servicios</vt:lpstr>
      <vt:lpstr>Bienes y Servicios</vt:lpstr>
      <vt:lpstr>Ocio</vt:lpstr>
      <vt:lpstr>Presentación de PowerPoint</vt:lpstr>
      <vt:lpstr>Presentación de PowerPoint</vt:lpstr>
      <vt:lpstr>Ocio</vt:lpstr>
      <vt:lpstr>Conclusiones</vt:lpstr>
      <vt:lpstr>Recomendaciones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 .</dc:creator>
  <cp:lastModifiedBy>Alisson</cp:lastModifiedBy>
  <cp:revision>86</cp:revision>
  <dcterms:created xsi:type="dcterms:W3CDTF">2021-08-19T03:56:45Z</dcterms:created>
  <dcterms:modified xsi:type="dcterms:W3CDTF">2021-08-30T16:29:44Z</dcterms:modified>
</cp:coreProperties>
</file>