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5" r:id="rId4"/>
  </p:sldMasterIdLst>
  <p:notesMasterIdLst>
    <p:notesMasterId r:id="rId52"/>
  </p:notesMasterIdLst>
  <p:handoutMasterIdLst>
    <p:handoutMasterId r:id="rId53"/>
  </p:handoutMasterIdLst>
  <p:sldIdLst>
    <p:sldId id="266" r:id="rId5"/>
    <p:sldId id="359" r:id="rId6"/>
    <p:sldId id="332" r:id="rId7"/>
    <p:sldId id="333" r:id="rId8"/>
    <p:sldId id="335" r:id="rId9"/>
    <p:sldId id="336" r:id="rId10"/>
    <p:sldId id="337" r:id="rId11"/>
    <p:sldId id="338" r:id="rId12"/>
    <p:sldId id="339" r:id="rId13"/>
    <p:sldId id="340" r:id="rId14"/>
    <p:sldId id="341" r:id="rId15"/>
    <p:sldId id="360" r:id="rId16"/>
    <p:sldId id="342" r:id="rId17"/>
    <p:sldId id="343" r:id="rId18"/>
    <p:sldId id="344" r:id="rId19"/>
    <p:sldId id="345" r:id="rId20"/>
    <p:sldId id="346" r:id="rId21"/>
    <p:sldId id="348" r:id="rId22"/>
    <p:sldId id="349" r:id="rId23"/>
    <p:sldId id="347" r:id="rId24"/>
    <p:sldId id="350" r:id="rId25"/>
    <p:sldId id="351" r:id="rId26"/>
    <p:sldId id="352" r:id="rId27"/>
    <p:sldId id="353" r:id="rId28"/>
    <p:sldId id="354" r:id="rId29"/>
    <p:sldId id="361" r:id="rId30"/>
    <p:sldId id="355" r:id="rId31"/>
    <p:sldId id="356" r:id="rId32"/>
    <p:sldId id="357" r:id="rId33"/>
    <p:sldId id="358" r:id="rId34"/>
    <p:sldId id="362" r:id="rId35"/>
    <p:sldId id="379" r:id="rId36"/>
    <p:sldId id="378" r:id="rId37"/>
    <p:sldId id="366" r:id="rId38"/>
    <p:sldId id="363" r:id="rId39"/>
    <p:sldId id="365" r:id="rId40"/>
    <p:sldId id="367" r:id="rId41"/>
    <p:sldId id="368" r:id="rId42"/>
    <p:sldId id="369" r:id="rId43"/>
    <p:sldId id="370" r:id="rId44"/>
    <p:sldId id="373" r:id="rId45"/>
    <p:sldId id="372" r:id="rId46"/>
    <p:sldId id="374" r:id="rId47"/>
    <p:sldId id="371" r:id="rId48"/>
    <p:sldId id="375" r:id="rId49"/>
    <p:sldId id="376" r:id="rId50"/>
    <p:sldId id="377" r:id="rId51"/>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E63A"/>
    <a:srgbClr val="39E73D"/>
    <a:srgbClr val="7FC6ED"/>
    <a:srgbClr val="197DCE"/>
    <a:srgbClr val="BC7F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53" autoAdjust="0"/>
    <p:restoredTop sz="96395" autoAdjust="0"/>
  </p:normalViewPr>
  <p:slideViewPr>
    <p:cSldViewPr snapToGrid="0" showGuides="1">
      <p:cViewPr varScale="1">
        <p:scale>
          <a:sx n="74" d="100"/>
          <a:sy n="74" d="100"/>
        </p:scale>
        <p:origin x="684" y="72"/>
      </p:cViewPr>
      <p:guideLst>
        <p:guide pos="3840"/>
        <p:guide orient="horz" pos="2160"/>
      </p:guideLst>
    </p:cSldViewPr>
  </p:slideViewPr>
  <p:notesTextViewPr>
    <p:cViewPr>
      <p:scale>
        <a:sx n="1" d="1"/>
        <a:sy n="1" d="1"/>
      </p:scale>
      <p:origin x="0" y="0"/>
    </p:cViewPr>
  </p:notesTextViewPr>
  <p:notesViewPr>
    <p:cSldViewPr snapToGrid="0">
      <p:cViewPr varScale="1">
        <p:scale>
          <a:sx n="77" d="100"/>
          <a:sy n="77" d="100"/>
        </p:scale>
        <p:origin x="386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diagrams/_rels/data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_rels/data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ata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image" Target="../media/image14.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rawing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rawing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FE52F6-BCF0-43EE-8389-1AACABAE38EA}" type="doc">
      <dgm:prSet loTypeId="urn:microsoft.com/office/officeart/2005/8/layout/hProcess9" loCatId="process" qsTypeId="urn:microsoft.com/office/officeart/2005/8/quickstyle/simple1" qsCatId="simple" csTypeId="urn:microsoft.com/office/officeart/2005/8/colors/colorful3" csCatId="colorful" phldr="1"/>
      <dgm:spPr/>
    </dgm:pt>
    <dgm:pt modelId="{2CBA748B-B170-4CA1-836F-8313058A9AF9}">
      <dgm:prSet phldrT="[Texto]" custT="1"/>
      <dgm:spPr/>
      <dgm:t>
        <a:bodyPr/>
        <a:lstStyle/>
        <a:p>
          <a:r>
            <a:rPr lang="es-EC" sz="2000" b="1" dirty="0" smtClean="0"/>
            <a:t>Codificación               Siglo 19                          “Lo bello y lo feo”</a:t>
          </a:r>
          <a:endParaRPr lang="es-EC" sz="2000" b="1" dirty="0"/>
        </a:p>
      </dgm:t>
    </dgm:pt>
    <dgm:pt modelId="{EA0DA49F-A214-469A-866A-E18043EECEFA}" type="parTrans" cxnId="{234B2A4F-258B-453C-993A-2D227C706A30}">
      <dgm:prSet/>
      <dgm:spPr/>
      <dgm:t>
        <a:bodyPr/>
        <a:lstStyle/>
        <a:p>
          <a:endParaRPr lang="es-EC"/>
        </a:p>
      </dgm:t>
    </dgm:pt>
    <dgm:pt modelId="{1BB1F9B2-C60F-4766-B05F-B07A22F10E6C}" type="sibTrans" cxnId="{234B2A4F-258B-453C-993A-2D227C706A30}">
      <dgm:prSet/>
      <dgm:spPr/>
      <dgm:t>
        <a:bodyPr/>
        <a:lstStyle/>
        <a:p>
          <a:endParaRPr lang="es-EC"/>
        </a:p>
      </dgm:t>
    </dgm:pt>
    <dgm:pt modelId="{E49199E4-2BCC-406E-A340-695D3A6CB08A}">
      <dgm:prSet phldrT="[Texto]" custT="1"/>
      <dgm:spPr/>
      <dgm:t>
        <a:bodyPr/>
        <a:lstStyle/>
        <a:p>
          <a:r>
            <a:rPr lang="es-EC" sz="2000" b="1" dirty="0" smtClean="0"/>
            <a:t>Institucionalización de la cultura                      Siglo 19                         “Política cultural”                        </a:t>
          </a:r>
          <a:endParaRPr lang="es-EC" sz="2000" b="1" dirty="0"/>
        </a:p>
      </dgm:t>
    </dgm:pt>
    <dgm:pt modelId="{DE79404D-B4A9-4419-8D85-6FBFD1721CB2}" type="parTrans" cxnId="{190AFC99-C5A4-42B2-BC36-A130E18005B4}">
      <dgm:prSet/>
      <dgm:spPr/>
      <dgm:t>
        <a:bodyPr/>
        <a:lstStyle/>
        <a:p>
          <a:endParaRPr lang="es-EC"/>
        </a:p>
      </dgm:t>
    </dgm:pt>
    <dgm:pt modelId="{10F86C0F-0128-4C9D-A7B7-CE9162C9B5B3}" type="sibTrans" cxnId="{190AFC99-C5A4-42B2-BC36-A130E18005B4}">
      <dgm:prSet/>
      <dgm:spPr/>
      <dgm:t>
        <a:bodyPr/>
        <a:lstStyle/>
        <a:p>
          <a:endParaRPr lang="es-EC"/>
        </a:p>
      </dgm:t>
    </dgm:pt>
    <dgm:pt modelId="{9DB6CC53-639A-4309-BD95-CAE9D44994A9}">
      <dgm:prSet phldrT="[Texto]" custT="1"/>
      <dgm:spPr/>
      <dgm:t>
        <a:bodyPr/>
        <a:lstStyle/>
        <a:p>
          <a:r>
            <a:rPr lang="es-EC" sz="2000" b="1" dirty="0" smtClean="0"/>
            <a:t>Mercantilización de la cultura                       Continúa                         “Bienes culturales de consumo”</a:t>
          </a:r>
          <a:endParaRPr lang="es-EC" sz="2000" b="1" dirty="0"/>
        </a:p>
      </dgm:t>
    </dgm:pt>
    <dgm:pt modelId="{0299235E-9699-426F-83FD-3EF712599A42}" type="parTrans" cxnId="{BB740A4E-484B-4B67-A874-C69B84DBC01C}">
      <dgm:prSet/>
      <dgm:spPr/>
      <dgm:t>
        <a:bodyPr/>
        <a:lstStyle/>
        <a:p>
          <a:endParaRPr lang="es-EC"/>
        </a:p>
      </dgm:t>
    </dgm:pt>
    <dgm:pt modelId="{89D1CA70-B693-4437-AB61-DB2ACA16AD53}" type="sibTrans" cxnId="{BB740A4E-484B-4B67-A874-C69B84DBC01C}">
      <dgm:prSet/>
      <dgm:spPr/>
      <dgm:t>
        <a:bodyPr/>
        <a:lstStyle/>
        <a:p>
          <a:endParaRPr lang="es-EC"/>
        </a:p>
      </dgm:t>
    </dgm:pt>
    <dgm:pt modelId="{6E0A09FA-21A0-4445-932C-44759A9C8CDC}" type="pres">
      <dgm:prSet presAssocID="{7BFE52F6-BCF0-43EE-8389-1AACABAE38EA}" presName="CompostProcess" presStyleCnt="0">
        <dgm:presLayoutVars>
          <dgm:dir/>
          <dgm:resizeHandles val="exact"/>
        </dgm:presLayoutVars>
      </dgm:prSet>
      <dgm:spPr/>
    </dgm:pt>
    <dgm:pt modelId="{0B0C0CCF-9C0B-46BE-83D6-1068BEF78160}" type="pres">
      <dgm:prSet presAssocID="{7BFE52F6-BCF0-43EE-8389-1AACABAE38EA}" presName="arrow" presStyleLbl="bgShp" presStyleIdx="0" presStyleCnt="1"/>
      <dgm:spPr/>
    </dgm:pt>
    <dgm:pt modelId="{46392276-E3DE-4CE9-BFCE-DA8C82ADD8E2}" type="pres">
      <dgm:prSet presAssocID="{7BFE52F6-BCF0-43EE-8389-1AACABAE38EA}" presName="linearProcess" presStyleCnt="0"/>
      <dgm:spPr/>
    </dgm:pt>
    <dgm:pt modelId="{B928B93A-8104-4367-BE02-333925ED9FA2}" type="pres">
      <dgm:prSet presAssocID="{2CBA748B-B170-4CA1-836F-8313058A9AF9}" presName="textNode" presStyleLbl="node1" presStyleIdx="0" presStyleCnt="3" custScaleX="116199">
        <dgm:presLayoutVars>
          <dgm:bulletEnabled val="1"/>
        </dgm:presLayoutVars>
      </dgm:prSet>
      <dgm:spPr/>
      <dgm:t>
        <a:bodyPr/>
        <a:lstStyle/>
        <a:p>
          <a:endParaRPr lang="es-EC"/>
        </a:p>
      </dgm:t>
    </dgm:pt>
    <dgm:pt modelId="{96812FF4-5724-43D7-9F5E-54EEDD0475AB}" type="pres">
      <dgm:prSet presAssocID="{1BB1F9B2-C60F-4766-B05F-B07A22F10E6C}" presName="sibTrans" presStyleCnt="0"/>
      <dgm:spPr/>
    </dgm:pt>
    <dgm:pt modelId="{5730EB7B-3EB2-4BBC-A5B1-65BD7FC28152}" type="pres">
      <dgm:prSet presAssocID="{E49199E4-2BCC-406E-A340-695D3A6CB08A}" presName="textNode" presStyleLbl="node1" presStyleIdx="1" presStyleCnt="3" custScaleX="134386">
        <dgm:presLayoutVars>
          <dgm:bulletEnabled val="1"/>
        </dgm:presLayoutVars>
      </dgm:prSet>
      <dgm:spPr/>
      <dgm:t>
        <a:bodyPr/>
        <a:lstStyle/>
        <a:p>
          <a:endParaRPr lang="es-EC"/>
        </a:p>
      </dgm:t>
    </dgm:pt>
    <dgm:pt modelId="{61D7F395-DC09-4527-B88A-610848D6EC1C}" type="pres">
      <dgm:prSet presAssocID="{10F86C0F-0128-4C9D-A7B7-CE9162C9B5B3}" presName="sibTrans" presStyleCnt="0"/>
      <dgm:spPr/>
    </dgm:pt>
    <dgm:pt modelId="{C74EA2DA-105B-471C-9A3B-CC158AF0FA52}" type="pres">
      <dgm:prSet presAssocID="{9DB6CC53-639A-4309-BD95-CAE9D44994A9}" presName="textNode" presStyleLbl="node1" presStyleIdx="2" presStyleCnt="3" custScaleX="125155">
        <dgm:presLayoutVars>
          <dgm:bulletEnabled val="1"/>
        </dgm:presLayoutVars>
      </dgm:prSet>
      <dgm:spPr/>
      <dgm:t>
        <a:bodyPr/>
        <a:lstStyle/>
        <a:p>
          <a:endParaRPr lang="es-EC"/>
        </a:p>
      </dgm:t>
    </dgm:pt>
  </dgm:ptLst>
  <dgm:cxnLst>
    <dgm:cxn modelId="{9E5258DB-3308-4BEB-AF9F-96352AF7167F}" type="presOf" srcId="{2CBA748B-B170-4CA1-836F-8313058A9AF9}" destId="{B928B93A-8104-4367-BE02-333925ED9FA2}" srcOrd="0" destOrd="0" presId="urn:microsoft.com/office/officeart/2005/8/layout/hProcess9"/>
    <dgm:cxn modelId="{46C3B453-4492-4923-A832-32D1297C3692}" type="presOf" srcId="{7BFE52F6-BCF0-43EE-8389-1AACABAE38EA}" destId="{6E0A09FA-21A0-4445-932C-44759A9C8CDC}" srcOrd="0" destOrd="0" presId="urn:microsoft.com/office/officeart/2005/8/layout/hProcess9"/>
    <dgm:cxn modelId="{234B2A4F-258B-453C-993A-2D227C706A30}" srcId="{7BFE52F6-BCF0-43EE-8389-1AACABAE38EA}" destId="{2CBA748B-B170-4CA1-836F-8313058A9AF9}" srcOrd="0" destOrd="0" parTransId="{EA0DA49F-A214-469A-866A-E18043EECEFA}" sibTransId="{1BB1F9B2-C60F-4766-B05F-B07A22F10E6C}"/>
    <dgm:cxn modelId="{12E40D30-9FF4-43EE-BB40-D6A52302AE11}" type="presOf" srcId="{9DB6CC53-639A-4309-BD95-CAE9D44994A9}" destId="{C74EA2DA-105B-471C-9A3B-CC158AF0FA52}" srcOrd="0" destOrd="0" presId="urn:microsoft.com/office/officeart/2005/8/layout/hProcess9"/>
    <dgm:cxn modelId="{59DFDC88-79D1-466B-B499-556BE6822975}" type="presOf" srcId="{E49199E4-2BCC-406E-A340-695D3A6CB08A}" destId="{5730EB7B-3EB2-4BBC-A5B1-65BD7FC28152}" srcOrd="0" destOrd="0" presId="urn:microsoft.com/office/officeart/2005/8/layout/hProcess9"/>
    <dgm:cxn modelId="{190AFC99-C5A4-42B2-BC36-A130E18005B4}" srcId="{7BFE52F6-BCF0-43EE-8389-1AACABAE38EA}" destId="{E49199E4-2BCC-406E-A340-695D3A6CB08A}" srcOrd="1" destOrd="0" parTransId="{DE79404D-B4A9-4419-8D85-6FBFD1721CB2}" sibTransId="{10F86C0F-0128-4C9D-A7B7-CE9162C9B5B3}"/>
    <dgm:cxn modelId="{BB740A4E-484B-4B67-A874-C69B84DBC01C}" srcId="{7BFE52F6-BCF0-43EE-8389-1AACABAE38EA}" destId="{9DB6CC53-639A-4309-BD95-CAE9D44994A9}" srcOrd="2" destOrd="0" parTransId="{0299235E-9699-426F-83FD-3EF712599A42}" sibTransId="{89D1CA70-B693-4437-AB61-DB2ACA16AD53}"/>
    <dgm:cxn modelId="{19CA615B-A7CA-4CF9-AA69-0333A804532E}" type="presParOf" srcId="{6E0A09FA-21A0-4445-932C-44759A9C8CDC}" destId="{0B0C0CCF-9C0B-46BE-83D6-1068BEF78160}" srcOrd="0" destOrd="0" presId="urn:microsoft.com/office/officeart/2005/8/layout/hProcess9"/>
    <dgm:cxn modelId="{F5756030-4929-4033-9F4B-22122BF05C45}" type="presParOf" srcId="{6E0A09FA-21A0-4445-932C-44759A9C8CDC}" destId="{46392276-E3DE-4CE9-BFCE-DA8C82ADD8E2}" srcOrd="1" destOrd="0" presId="urn:microsoft.com/office/officeart/2005/8/layout/hProcess9"/>
    <dgm:cxn modelId="{B769D406-94A5-4A2F-BD48-4C9477E6C9ED}" type="presParOf" srcId="{46392276-E3DE-4CE9-BFCE-DA8C82ADD8E2}" destId="{B928B93A-8104-4367-BE02-333925ED9FA2}" srcOrd="0" destOrd="0" presId="urn:microsoft.com/office/officeart/2005/8/layout/hProcess9"/>
    <dgm:cxn modelId="{2B283FDC-67B8-4954-BB92-1510A563A190}" type="presParOf" srcId="{46392276-E3DE-4CE9-BFCE-DA8C82ADD8E2}" destId="{96812FF4-5724-43D7-9F5E-54EEDD0475AB}" srcOrd="1" destOrd="0" presId="urn:microsoft.com/office/officeart/2005/8/layout/hProcess9"/>
    <dgm:cxn modelId="{7C4B09F7-AC6E-4338-A2FB-8EE299F0BD89}" type="presParOf" srcId="{46392276-E3DE-4CE9-BFCE-DA8C82ADD8E2}" destId="{5730EB7B-3EB2-4BBC-A5B1-65BD7FC28152}" srcOrd="2" destOrd="0" presId="urn:microsoft.com/office/officeart/2005/8/layout/hProcess9"/>
    <dgm:cxn modelId="{0D0375B4-9222-4D84-AED8-DCE1B14C5711}" type="presParOf" srcId="{46392276-E3DE-4CE9-BFCE-DA8C82ADD8E2}" destId="{61D7F395-DC09-4527-B88A-610848D6EC1C}" srcOrd="3" destOrd="0" presId="urn:microsoft.com/office/officeart/2005/8/layout/hProcess9"/>
    <dgm:cxn modelId="{C9E5E86F-C231-4FCF-874A-7C2C9AB0BE5F}" type="presParOf" srcId="{46392276-E3DE-4CE9-BFCE-DA8C82ADD8E2}" destId="{C74EA2DA-105B-471C-9A3B-CC158AF0FA52}"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0AC9FEB-B8D0-4BC1-BB25-C1FDA0AEEAB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s-EC"/>
        </a:p>
      </dgm:t>
    </dgm:pt>
    <dgm:pt modelId="{87C14B4A-D6A9-4467-8095-E3303BC26B6F}">
      <dgm:prSet/>
      <dgm:spPr/>
      <dgm:t>
        <a:bodyPr/>
        <a:lstStyle/>
        <a:p>
          <a:pPr algn="ctr" rtl="0"/>
          <a:r>
            <a:rPr lang="es-EC" b="1" dirty="0" smtClean="0"/>
            <a:t>N°= 191 encuestas</a:t>
          </a:r>
          <a:endParaRPr lang="es-EC" b="1" dirty="0"/>
        </a:p>
      </dgm:t>
    </dgm:pt>
    <dgm:pt modelId="{3AF25723-51B8-4A34-8BFF-E3F5BD84DACD}" type="parTrans" cxnId="{C49990A2-BB4E-410A-9948-F950EF6386DF}">
      <dgm:prSet/>
      <dgm:spPr/>
      <dgm:t>
        <a:bodyPr/>
        <a:lstStyle/>
        <a:p>
          <a:endParaRPr lang="es-EC"/>
        </a:p>
      </dgm:t>
    </dgm:pt>
    <dgm:pt modelId="{0E8A1836-4829-4CCE-AD65-7D7EC52875DB}" type="sibTrans" cxnId="{C49990A2-BB4E-410A-9948-F950EF6386DF}">
      <dgm:prSet/>
      <dgm:spPr/>
      <dgm:t>
        <a:bodyPr/>
        <a:lstStyle/>
        <a:p>
          <a:endParaRPr lang="es-EC"/>
        </a:p>
      </dgm:t>
    </dgm:pt>
    <dgm:pt modelId="{46F46D8D-BC13-416D-B5E8-326866255635}" type="pres">
      <dgm:prSet presAssocID="{F0AC9FEB-B8D0-4BC1-BB25-C1FDA0AEEAB2}" presName="linear" presStyleCnt="0">
        <dgm:presLayoutVars>
          <dgm:animLvl val="lvl"/>
          <dgm:resizeHandles val="exact"/>
        </dgm:presLayoutVars>
      </dgm:prSet>
      <dgm:spPr/>
      <dgm:t>
        <a:bodyPr/>
        <a:lstStyle/>
        <a:p>
          <a:endParaRPr lang="es-EC"/>
        </a:p>
      </dgm:t>
    </dgm:pt>
    <dgm:pt modelId="{2251B1E2-671C-4DCD-91DB-06BDE36A8B88}" type="pres">
      <dgm:prSet presAssocID="{87C14B4A-D6A9-4467-8095-E3303BC26B6F}" presName="parentText" presStyleLbl="node1" presStyleIdx="0" presStyleCnt="1" custScaleY="148096" custLinFactNeighborX="6641" custLinFactNeighborY="33594">
        <dgm:presLayoutVars>
          <dgm:chMax val="0"/>
          <dgm:bulletEnabled val="1"/>
        </dgm:presLayoutVars>
      </dgm:prSet>
      <dgm:spPr/>
      <dgm:t>
        <a:bodyPr/>
        <a:lstStyle/>
        <a:p>
          <a:endParaRPr lang="es-EC"/>
        </a:p>
      </dgm:t>
    </dgm:pt>
  </dgm:ptLst>
  <dgm:cxnLst>
    <dgm:cxn modelId="{C49990A2-BB4E-410A-9948-F950EF6386DF}" srcId="{F0AC9FEB-B8D0-4BC1-BB25-C1FDA0AEEAB2}" destId="{87C14B4A-D6A9-4467-8095-E3303BC26B6F}" srcOrd="0" destOrd="0" parTransId="{3AF25723-51B8-4A34-8BFF-E3F5BD84DACD}" sibTransId="{0E8A1836-4829-4CCE-AD65-7D7EC52875DB}"/>
    <dgm:cxn modelId="{3C108697-0A8C-4309-B817-3D9A84D918D3}" type="presOf" srcId="{F0AC9FEB-B8D0-4BC1-BB25-C1FDA0AEEAB2}" destId="{46F46D8D-BC13-416D-B5E8-326866255635}" srcOrd="0" destOrd="0" presId="urn:microsoft.com/office/officeart/2005/8/layout/vList2"/>
    <dgm:cxn modelId="{60BCB5C8-6780-4DC3-B47E-29D3C9813DC3}" type="presOf" srcId="{87C14B4A-D6A9-4467-8095-E3303BC26B6F}" destId="{2251B1E2-671C-4DCD-91DB-06BDE36A8B88}" srcOrd="0" destOrd="0" presId="urn:microsoft.com/office/officeart/2005/8/layout/vList2"/>
    <dgm:cxn modelId="{C4A4A15C-FC10-45A3-8093-F83A71D07CF2}" type="presParOf" srcId="{46F46D8D-BC13-416D-B5E8-326866255635}" destId="{2251B1E2-671C-4DCD-91DB-06BDE36A8B88}" srcOrd="0" destOrd="0" presId="urn:microsoft.com/office/officeart/2005/8/layout/vList2"/>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9116109-B4AF-41E4-B183-BA00DD9789E5}"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es-EC"/>
        </a:p>
      </dgm:t>
    </dgm:pt>
    <dgm:pt modelId="{A57389C8-2D1C-4ADB-B5E5-2B8B97FB2842}">
      <dgm:prSet phldrT="[Texto]" custT="1"/>
      <dgm:spPr/>
      <dgm:t>
        <a:bodyPr/>
        <a:lstStyle/>
        <a:p>
          <a:r>
            <a:rPr lang="es-EC" sz="4000" b="1" dirty="0" smtClean="0"/>
            <a:t>Funcionarios</a:t>
          </a:r>
          <a:endParaRPr lang="es-EC" sz="4000" b="1" dirty="0"/>
        </a:p>
      </dgm:t>
    </dgm:pt>
    <dgm:pt modelId="{A169CA05-9E42-4840-94AD-3D7C2C2C8AE7}" type="parTrans" cxnId="{4822B5D3-D15D-4208-A804-92D02BD056DB}">
      <dgm:prSet/>
      <dgm:spPr/>
      <dgm:t>
        <a:bodyPr/>
        <a:lstStyle/>
        <a:p>
          <a:endParaRPr lang="es-EC"/>
        </a:p>
      </dgm:t>
    </dgm:pt>
    <dgm:pt modelId="{5C6C1A7E-7B17-42DC-BEFF-57DA0FC05035}" type="sibTrans" cxnId="{4822B5D3-D15D-4208-A804-92D02BD056DB}">
      <dgm:prSet/>
      <dgm:spPr/>
      <dgm:t>
        <a:bodyPr/>
        <a:lstStyle/>
        <a:p>
          <a:endParaRPr lang="es-EC"/>
        </a:p>
      </dgm:t>
    </dgm:pt>
    <dgm:pt modelId="{6B6D477A-10B8-4D54-B096-615C888EC1CB}">
      <dgm:prSet phldrT="[Texto]" custT="1">
        <dgm:style>
          <a:lnRef idx="0">
            <a:schemeClr val="accent3"/>
          </a:lnRef>
          <a:fillRef idx="3">
            <a:schemeClr val="accent3"/>
          </a:fillRef>
          <a:effectRef idx="3">
            <a:schemeClr val="accent3"/>
          </a:effectRef>
          <a:fontRef idx="minor">
            <a:schemeClr val="lt1"/>
          </a:fontRef>
        </dgm:style>
      </dgm:prSet>
      <dgm:spPr/>
      <dgm:t>
        <a:bodyPr/>
        <a:lstStyle/>
        <a:p>
          <a:pPr algn="ctr"/>
          <a:r>
            <a:rPr lang="es-EC" sz="1800" b="1" dirty="0" smtClean="0"/>
            <a:t>Coordinador de la nacionalidad Siekopai:                                                                 Sr. Javier </a:t>
          </a:r>
          <a:r>
            <a:rPr lang="es-EC" sz="1800" b="1" dirty="0" err="1" smtClean="0"/>
            <a:t>Piaguaje</a:t>
          </a:r>
          <a:endParaRPr lang="es-EC" sz="1800" b="1" dirty="0"/>
        </a:p>
      </dgm:t>
    </dgm:pt>
    <dgm:pt modelId="{AE91CBF1-760C-456B-A635-A73DD1F8A648}" type="parTrans" cxnId="{CC8C7183-7BEF-448C-9F55-E8C1F28F9D2A}">
      <dgm:prSet/>
      <dgm:spPr/>
      <dgm:t>
        <a:bodyPr/>
        <a:lstStyle/>
        <a:p>
          <a:endParaRPr lang="es-EC"/>
        </a:p>
      </dgm:t>
    </dgm:pt>
    <dgm:pt modelId="{CEA57875-FA76-4000-9467-FFDFCE95652E}" type="sibTrans" cxnId="{CC8C7183-7BEF-448C-9F55-E8C1F28F9D2A}">
      <dgm:prSet/>
      <dgm:spPr/>
      <dgm:t>
        <a:bodyPr/>
        <a:lstStyle/>
        <a:p>
          <a:endParaRPr lang="es-EC"/>
        </a:p>
      </dgm:t>
    </dgm:pt>
    <dgm:pt modelId="{865C7F8C-DFBE-4FA4-9CAC-1C4907C1F0CD}">
      <dgm:prSet phldrT="[Texto]" custT="1">
        <dgm:style>
          <a:lnRef idx="0">
            <a:schemeClr val="accent3"/>
          </a:lnRef>
          <a:fillRef idx="3">
            <a:schemeClr val="accent3"/>
          </a:fillRef>
          <a:effectRef idx="3">
            <a:schemeClr val="accent3"/>
          </a:effectRef>
          <a:fontRef idx="minor">
            <a:schemeClr val="lt1"/>
          </a:fontRef>
        </dgm:style>
      </dgm:prSet>
      <dgm:spPr/>
      <dgm:t>
        <a:bodyPr/>
        <a:lstStyle/>
        <a:p>
          <a:pPr algn="ctr"/>
          <a:r>
            <a:rPr lang="es-EC" sz="1800" b="1" dirty="0" smtClean="0"/>
            <a:t>Catalogadora de Patrimonio Inmaterial del INPC:                                Lic. Gabriela López</a:t>
          </a:r>
          <a:endParaRPr lang="es-EC" sz="1800" b="1" dirty="0"/>
        </a:p>
      </dgm:t>
    </dgm:pt>
    <dgm:pt modelId="{4A5353D2-5117-4C1C-8535-916945F485D4}" type="parTrans" cxnId="{F9D11A93-9ADB-4050-83F5-BDF704CB8A42}">
      <dgm:prSet/>
      <dgm:spPr/>
      <dgm:t>
        <a:bodyPr/>
        <a:lstStyle/>
        <a:p>
          <a:endParaRPr lang="es-EC"/>
        </a:p>
      </dgm:t>
    </dgm:pt>
    <dgm:pt modelId="{96520BC8-39CF-42F4-9407-F8E4C5C06964}" type="sibTrans" cxnId="{F9D11A93-9ADB-4050-83F5-BDF704CB8A42}">
      <dgm:prSet/>
      <dgm:spPr/>
      <dgm:t>
        <a:bodyPr/>
        <a:lstStyle/>
        <a:p>
          <a:endParaRPr lang="es-EC"/>
        </a:p>
      </dgm:t>
    </dgm:pt>
    <dgm:pt modelId="{81900DBC-89F1-4C96-BC98-8F24137D86F5}">
      <dgm:prSet phldrT="[Texto]" custT="1">
        <dgm:style>
          <a:lnRef idx="0">
            <a:schemeClr val="accent3"/>
          </a:lnRef>
          <a:fillRef idx="3">
            <a:schemeClr val="accent3"/>
          </a:fillRef>
          <a:effectRef idx="3">
            <a:schemeClr val="accent3"/>
          </a:effectRef>
          <a:fontRef idx="minor">
            <a:schemeClr val="lt1"/>
          </a:fontRef>
        </dgm:style>
      </dgm:prSet>
      <dgm:spPr/>
      <dgm:t>
        <a:bodyPr/>
        <a:lstStyle/>
        <a:p>
          <a:pPr algn="ctr"/>
          <a:r>
            <a:rPr lang="es-EC" sz="1800" b="1" dirty="0" smtClean="0"/>
            <a:t>Especialista en gestión y promoción turística del MINTUR:                                         Ing. Fernando </a:t>
          </a:r>
          <a:r>
            <a:rPr lang="es-EC" sz="1800" b="1" dirty="0" err="1" smtClean="0"/>
            <a:t>Klinger</a:t>
          </a:r>
          <a:endParaRPr lang="es-EC" sz="1800" b="1" dirty="0"/>
        </a:p>
      </dgm:t>
    </dgm:pt>
    <dgm:pt modelId="{105DC5E2-F1A1-4640-BE00-AE8C542B713A}" type="parTrans" cxnId="{04450542-8363-4BA9-8098-29DC10A67B3D}">
      <dgm:prSet/>
      <dgm:spPr/>
      <dgm:t>
        <a:bodyPr/>
        <a:lstStyle/>
        <a:p>
          <a:endParaRPr lang="es-EC"/>
        </a:p>
      </dgm:t>
    </dgm:pt>
    <dgm:pt modelId="{F433F649-659C-441D-AD6F-D3E3017F6171}" type="sibTrans" cxnId="{04450542-8363-4BA9-8098-29DC10A67B3D}">
      <dgm:prSet/>
      <dgm:spPr/>
      <dgm:t>
        <a:bodyPr/>
        <a:lstStyle/>
        <a:p>
          <a:endParaRPr lang="es-EC"/>
        </a:p>
      </dgm:t>
    </dgm:pt>
    <dgm:pt modelId="{2FA25B63-9AEA-47DC-8704-4197748C3EB8}">
      <dgm:prSet phldrT="[Texto]" custT="1">
        <dgm:style>
          <a:lnRef idx="0">
            <a:schemeClr val="accent3"/>
          </a:lnRef>
          <a:fillRef idx="3">
            <a:schemeClr val="accent3"/>
          </a:fillRef>
          <a:effectRef idx="3">
            <a:schemeClr val="accent3"/>
          </a:effectRef>
          <a:fontRef idx="minor">
            <a:schemeClr val="lt1"/>
          </a:fontRef>
        </dgm:style>
      </dgm:prSet>
      <dgm:spPr/>
      <dgm:t>
        <a:bodyPr/>
        <a:lstStyle/>
        <a:p>
          <a:pPr algn="ctr"/>
          <a:r>
            <a:rPr lang="es-EC" sz="1800" b="1" dirty="0" smtClean="0"/>
            <a:t>Directora de educación, cultura, deportes y turismo del Municipio de Shushufindi:                                                                    Ing. </a:t>
          </a:r>
          <a:r>
            <a:rPr lang="es-EC" sz="1800" b="1" dirty="0" err="1" smtClean="0"/>
            <a:t>Loly</a:t>
          </a:r>
          <a:r>
            <a:rPr lang="es-EC" sz="1800" b="1" dirty="0" smtClean="0"/>
            <a:t> Sevilla</a:t>
          </a:r>
          <a:endParaRPr lang="es-EC" sz="1800" b="1" dirty="0"/>
        </a:p>
      </dgm:t>
    </dgm:pt>
    <dgm:pt modelId="{C5C1705F-C709-4ED2-85F5-215609767CF5}" type="parTrans" cxnId="{990D6EA6-9634-4F31-B4F8-D5338EF9E3FA}">
      <dgm:prSet/>
      <dgm:spPr/>
      <dgm:t>
        <a:bodyPr/>
        <a:lstStyle/>
        <a:p>
          <a:endParaRPr lang="es-EC"/>
        </a:p>
      </dgm:t>
    </dgm:pt>
    <dgm:pt modelId="{06679B41-F618-4CAC-AFD3-CE4251A7730D}" type="sibTrans" cxnId="{990D6EA6-9634-4F31-B4F8-D5338EF9E3FA}">
      <dgm:prSet/>
      <dgm:spPr/>
      <dgm:t>
        <a:bodyPr/>
        <a:lstStyle/>
        <a:p>
          <a:endParaRPr lang="es-EC"/>
        </a:p>
      </dgm:t>
    </dgm:pt>
    <dgm:pt modelId="{E27D621A-5D04-44D7-B19C-B121F2C55F46}" type="pres">
      <dgm:prSet presAssocID="{99116109-B4AF-41E4-B183-BA00DD9789E5}" presName="Name0" presStyleCnt="0">
        <dgm:presLayoutVars>
          <dgm:chPref val="1"/>
          <dgm:dir/>
          <dgm:animOne val="branch"/>
          <dgm:animLvl val="lvl"/>
          <dgm:resizeHandles val="exact"/>
        </dgm:presLayoutVars>
      </dgm:prSet>
      <dgm:spPr/>
      <dgm:t>
        <a:bodyPr/>
        <a:lstStyle/>
        <a:p>
          <a:endParaRPr lang="es-EC"/>
        </a:p>
      </dgm:t>
    </dgm:pt>
    <dgm:pt modelId="{BDE4E620-CE43-48DF-8C23-80FDB055556C}" type="pres">
      <dgm:prSet presAssocID="{A57389C8-2D1C-4ADB-B5E5-2B8B97FB2842}" presName="root1" presStyleCnt="0"/>
      <dgm:spPr/>
    </dgm:pt>
    <dgm:pt modelId="{D77287FB-C55F-49AA-81B5-1C70D69235D2}" type="pres">
      <dgm:prSet presAssocID="{A57389C8-2D1C-4ADB-B5E5-2B8B97FB2842}" presName="LevelOneTextNode" presStyleLbl="node0" presStyleIdx="0" presStyleCnt="1" custScaleY="60641">
        <dgm:presLayoutVars>
          <dgm:chPref val="3"/>
        </dgm:presLayoutVars>
      </dgm:prSet>
      <dgm:spPr/>
      <dgm:t>
        <a:bodyPr/>
        <a:lstStyle/>
        <a:p>
          <a:endParaRPr lang="es-EC"/>
        </a:p>
      </dgm:t>
    </dgm:pt>
    <dgm:pt modelId="{AB427786-6EA5-4D27-ACBF-14B13FEF7DA8}" type="pres">
      <dgm:prSet presAssocID="{A57389C8-2D1C-4ADB-B5E5-2B8B97FB2842}" presName="level2hierChild" presStyleCnt="0"/>
      <dgm:spPr/>
    </dgm:pt>
    <dgm:pt modelId="{403F3050-1FBD-48BC-8F1A-7BB06B0C5A6C}" type="pres">
      <dgm:prSet presAssocID="{AE91CBF1-760C-456B-A635-A73DD1F8A648}" presName="conn2-1" presStyleLbl="parChTrans1D2" presStyleIdx="0" presStyleCnt="4"/>
      <dgm:spPr/>
      <dgm:t>
        <a:bodyPr/>
        <a:lstStyle/>
        <a:p>
          <a:endParaRPr lang="es-EC"/>
        </a:p>
      </dgm:t>
    </dgm:pt>
    <dgm:pt modelId="{7D75166E-458C-432A-8385-DA5F357CE877}" type="pres">
      <dgm:prSet presAssocID="{AE91CBF1-760C-456B-A635-A73DD1F8A648}" presName="connTx" presStyleLbl="parChTrans1D2" presStyleIdx="0" presStyleCnt="4"/>
      <dgm:spPr/>
      <dgm:t>
        <a:bodyPr/>
        <a:lstStyle/>
        <a:p>
          <a:endParaRPr lang="es-EC"/>
        </a:p>
      </dgm:t>
    </dgm:pt>
    <dgm:pt modelId="{2192FFAB-28FE-411B-9472-B9BE3CBA23D6}" type="pres">
      <dgm:prSet presAssocID="{6B6D477A-10B8-4D54-B096-615C888EC1CB}" presName="root2" presStyleCnt="0"/>
      <dgm:spPr/>
    </dgm:pt>
    <dgm:pt modelId="{D93D250F-6A30-4F4B-8F73-A6544F9F9689}" type="pres">
      <dgm:prSet presAssocID="{6B6D477A-10B8-4D54-B096-615C888EC1CB}" presName="LevelTwoTextNode" presStyleLbl="node2" presStyleIdx="0" presStyleCnt="4">
        <dgm:presLayoutVars>
          <dgm:chPref val="3"/>
        </dgm:presLayoutVars>
      </dgm:prSet>
      <dgm:spPr/>
      <dgm:t>
        <a:bodyPr/>
        <a:lstStyle/>
        <a:p>
          <a:endParaRPr lang="es-EC"/>
        </a:p>
      </dgm:t>
    </dgm:pt>
    <dgm:pt modelId="{A3188721-50E1-4E61-8F93-D65BDBE48195}" type="pres">
      <dgm:prSet presAssocID="{6B6D477A-10B8-4D54-B096-615C888EC1CB}" presName="level3hierChild" presStyleCnt="0"/>
      <dgm:spPr/>
    </dgm:pt>
    <dgm:pt modelId="{32D9220E-96EF-448B-AA4C-22D0EFAA6481}" type="pres">
      <dgm:prSet presAssocID="{4A5353D2-5117-4C1C-8535-916945F485D4}" presName="conn2-1" presStyleLbl="parChTrans1D2" presStyleIdx="1" presStyleCnt="4"/>
      <dgm:spPr/>
      <dgm:t>
        <a:bodyPr/>
        <a:lstStyle/>
        <a:p>
          <a:endParaRPr lang="es-EC"/>
        </a:p>
      </dgm:t>
    </dgm:pt>
    <dgm:pt modelId="{2E488856-9C0C-4741-800B-605BFF52EC8B}" type="pres">
      <dgm:prSet presAssocID="{4A5353D2-5117-4C1C-8535-916945F485D4}" presName="connTx" presStyleLbl="parChTrans1D2" presStyleIdx="1" presStyleCnt="4"/>
      <dgm:spPr/>
      <dgm:t>
        <a:bodyPr/>
        <a:lstStyle/>
        <a:p>
          <a:endParaRPr lang="es-EC"/>
        </a:p>
      </dgm:t>
    </dgm:pt>
    <dgm:pt modelId="{147D291B-C7E4-474D-9DC4-0950F64E35A1}" type="pres">
      <dgm:prSet presAssocID="{865C7F8C-DFBE-4FA4-9CAC-1C4907C1F0CD}" presName="root2" presStyleCnt="0"/>
      <dgm:spPr/>
    </dgm:pt>
    <dgm:pt modelId="{5D5102D2-6F20-462D-9E77-B3AC94DC92E6}" type="pres">
      <dgm:prSet presAssocID="{865C7F8C-DFBE-4FA4-9CAC-1C4907C1F0CD}" presName="LevelTwoTextNode" presStyleLbl="node2" presStyleIdx="1" presStyleCnt="4">
        <dgm:presLayoutVars>
          <dgm:chPref val="3"/>
        </dgm:presLayoutVars>
      </dgm:prSet>
      <dgm:spPr/>
      <dgm:t>
        <a:bodyPr/>
        <a:lstStyle/>
        <a:p>
          <a:endParaRPr lang="es-EC"/>
        </a:p>
      </dgm:t>
    </dgm:pt>
    <dgm:pt modelId="{884EA04F-4DE6-4B82-8739-BD8E0BB905F0}" type="pres">
      <dgm:prSet presAssocID="{865C7F8C-DFBE-4FA4-9CAC-1C4907C1F0CD}" presName="level3hierChild" presStyleCnt="0"/>
      <dgm:spPr/>
    </dgm:pt>
    <dgm:pt modelId="{830619C7-17A8-4A7A-8214-2E35C770728C}" type="pres">
      <dgm:prSet presAssocID="{105DC5E2-F1A1-4640-BE00-AE8C542B713A}" presName="conn2-1" presStyleLbl="parChTrans1D2" presStyleIdx="2" presStyleCnt="4"/>
      <dgm:spPr/>
      <dgm:t>
        <a:bodyPr/>
        <a:lstStyle/>
        <a:p>
          <a:endParaRPr lang="es-EC"/>
        </a:p>
      </dgm:t>
    </dgm:pt>
    <dgm:pt modelId="{DEB3455A-4AE3-4AB7-9A72-DFC0A80779F7}" type="pres">
      <dgm:prSet presAssocID="{105DC5E2-F1A1-4640-BE00-AE8C542B713A}" presName="connTx" presStyleLbl="parChTrans1D2" presStyleIdx="2" presStyleCnt="4"/>
      <dgm:spPr/>
      <dgm:t>
        <a:bodyPr/>
        <a:lstStyle/>
        <a:p>
          <a:endParaRPr lang="es-EC"/>
        </a:p>
      </dgm:t>
    </dgm:pt>
    <dgm:pt modelId="{1F81FDB4-E9F4-45F2-94EA-366409338D39}" type="pres">
      <dgm:prSet presAssocID="{81900DBC-89F1-4C96-BC98-8F24137D86F5}" presName="root2" presStyleCnt="0"/>
      <dgm:spPr/>
    </dgm:pt>
    <dgm:pt modelId="{1C7FA13B-6C52-4733-A9FE-018503740E93}" type="pres">
      <dgm:prSet presAssocID="{81900DBC-89F1-4C96-BC98-8F24137D86F5}" presName="LevelTwoTextNode" presStyleLbl="node2" presStyleIdx="2" presStyleCnt="4">
        <dgm:presLayoutVars>
          <dgm:chPref val="3"/>
        </dgm:presLayoutVars>
      </dgm:prSet>
      <dgm:spPr/>
      <dgm:t>
        <a:bodyPr/>
        <a:lstStyle/>
        <a:p>
          <a:endParaRPr lang="es-EC"/>
        </a:p>
      </dgm:t>
    </dgm:pt>
    <dgm:pt modelId="{1FDAC123-0199-42CF-A7E4-722DC9B10B70}" type="pres">
      <dgm:prSet presAssocID="{81900DBC-89F1-4C96-BC98-8F24137D86F5}" presName="level3hierChild" presStyleCnt="0"/>
      <dgm:spPr/>
    </dgm:pt>
    <dgm:pt modelId="{10CAF592-460F-4B8B-9516-B25831C3F0F7}" type="pres">
      <dgm:prSet presAssocID="{C5C1705F-C709-4ED2-85F5-215609767CF5}" presName="conn2-1" presStyleLbl="parChTrans1D2" presStyleIdx="3" presStyleCnt="4"/>
      <dgm:spPr/>
      <dgm:t>
        <a:bodyPr/>
        <a:lstStyle/>
        <a:p>
          <a:endParaRPr lang="es-EC"/>
        </a:p>
      </dgm:t>
    </dgm:pt>
    <dgm:pt modelId="{A30B7ADD-A2E8-419B-9566-F2C33FDCD2B8}" type="pres">
      <dgm:prSet presAssocID="{C5C1705F-C709-4ED2-85F5-215609767CF5}" presName="connTx" presStyleLbl="parChTrans1D2" presStyleIdx="3" presStyleCnt="4"/>
      <dgm:spPr/>
      <dgm:t>
        <a:bodyPr/>
        <a:lstStyle/>
        <a:p>
          <a:endParaRPr lang="es-EC"/>
        </a:p>
      </dgm:t>
    </dgm:pt>
    <dgm:pt modelId="{0ADE450C-6F88-4437-98BE-EC91E9B721BA}" type="pres">
      <dgm:prSet presAssocID="{2FA25B63-9AEA-47DC-8704-4197748C3EB8}" presName="root2" presStyleCnt="0"/>
      <dgm:spPr/>
    </dgm:pt>
    <dgm:pt modelId="{AD4A4DC9-05FC-4E97-9759-CF07CF1E2D91}" type="pres">
      <dgm:prSet presAssocID="{2FA25B63-9AEA-47DC-8704-4197748C3EB8}" presName="LevelTwoTextNode" presStyleLbl="node2" presStyleIdx="3" presStyleCnt="4">
        <dgm:presLayoutVars>
          <dgm:chPref val="3"/>
        </dgm:presLayoutVars>
      </dgm:prSet>
      <dgm:spPr/>
      <dgm:t>
        <a:bodyPr/>
        <a:lstStyle/>
        <a:p>
          <a:endParaRPr lang="es-EC"/>
        </a:p>
      </dgm:t>
    </dgm:pt>
    <dgm:pt modelId="{D29042A2-D9D2-40DB-B904-E76AF6CC54C1}" type="pres">
      <dgm:prSet presAssocID="{2FA25B63-9AEA-47DC-8704-4197748C3EB8}" presName="level3hierChild" presStyleCnt="0"/>
      <dgm:spPr/>
    </dgm:pt>
  </dgm:ptLst>
  <dgm:cxnLst>
    <dgm:cxn modelId="{7EBBFC28-7CD2-4665-84B9-F5FCF062E642}" type="presOf" srcId="{6B6D477A-10B8-4D54-B096-615C888EC1CB}" destId="{D93D250F-6A30-4F4B-8F73-A6544F9F9689}" srcOrd="0" destOrd="0" presId="urn:microsoft.com/office/officeart/2008/layout/HorizontalMultiLevelHierarchy"/>
    <dgm:cxn modelId="{F9D11A93-9ADB-4050-83F5-BDF704CB8A42}" srcId="{A57389C8-2D1C-4ADB-B5E5-2B8B97FB2842}" destId="{865C7F8C-DFBE-4FA4-9CAC-1C4907C1F0CD}" srcOrd="1" destOrd="0" parTransId="{4A5353D2-5117-4C1C-8535-916945F485D4}" sibTransId="{96520BC8-39CF-42F4-9407-F8E4C5C06964}"/>
    <dgm:cxn modelId="{2AF2E084-BFCB-41AA-ABC2-262BF666C379}" type="presOf" srcId="{99116109-B4AF-41E4-B183-BA00DD9789E5}" destId="{E27D621A-5D04-44D7-B19C-B121F2C55F46}" srcOrd="0" destOrd="0" presId="urn:microsoft.com/office/officeart/2008/layout/HorizontalMultiLevelHierarchy"/>
    <dgm:cxn modelId="{ACD7B612-A9CC-43A4-89D2-AC03FCB2EC62}" type="presOf" srcId="{105DC5E2-F1A1-4640-BE00-AE8C542B713A}" destId="{830619C7-17A8-4A7A-8214-2E35C770728C}" srcOrd="0" destOrd="0" presId="urn:microsoft.com/office/officeart/2008/layout/HorizontalMultiLevelHierarchy"/>
    <dgm:cxn modelId="{41B419EA-901C-4C7C-868A-7DD68D16616C}" type="presOf" srcId="{AE91CBF1-760C-456B-A635-A73DD1F8A648}" destId="{7D75166E-458C-432A-8385-DA5F357CE877}" srcOrd="1" destOrd="0" presId="urn:microsoft.com/office/officeart/2008/layout/HorizontalMultiLevelHierarchy"/>
    <dgm:cxn modelId="{04450542-8363-4BA9-8098-29DC10A67B3D}" srcId="{A57389C8-2D1C-4ADB-B5E5-2B8B97FB2842}" destId="{81900DBC-89F1-4C96-BC98-8F24137D86F5}" srcOrd="2" destOrd="0" parTransId="{105DC5E2-F1A1-4640-BE00-AE8C542B713A}" sibTransId="{F433F649-659C-441D-AD6F-D3E3017F6171}"/>
    <dgm:cxn modelId="{32287270-A740-4437-B884-D6BCCA6D13D9}" type="presOf" srcId="{C5C1705F-C709-4ED2-85F5-215609767CF5}" destId="{10CAF592-460F-4B8B-9516-B25831C3F0F7}" srcOrd="0" destOrd="0" presId="urn:microsoft.com/office/officeart/2008/layout/HorizontalMultiLevelHierarchy"/>
    <dgm:cxn modelId="{B0AEC57F-8DDF-42B3-82AA-937F346A650E}" type="presOf" srcId="{4A5353D2-5117-4C1C-8535-916945F485D4}" destId="{32D9220E-96EF-448B-AA4C-22D0EFAA6481}" srcOrd="0" destOrd="0" presId="urn:microsoft.com/office/officeart/2008/layout/HorizontalMultiLevelHierarchy"/>
    <dgm:cxn modelId="{A9CA0D39-F6BD-44F0-BBC7-90849C68CA61}" type="presOf" srcId="{AE91CBF1-760C-456B-A635-A73DD1F8A648}" destId="{403F3050-1FBD-48BC-8F1A-7BB06B0C5A6C}" srcOrd="0" destOrd="0" presId="urn:microsoft.com/office/officeart/2008/layout/HorizontalMultiLevelHierarchy"/>
    <dgm:cxn modelId="{0FEC48B2-5A76-46F3-9D23-E64001AA87CE}" type="presOf" srcId="{2FA25B63-9AEA-47DC-8704-4197748C3EB8}" destId="{AD4A4DC9-05FC-4E97-9759-CF07CF1E2D91}" srcOrd="0" destOrd="0" presId="urn:microsoft.com/office/officeart/2008/layout/HorizontalMultiLevelHierarchy"/>
    <dgm:cxn modelId="{CCDD138A-AC70-4423-81E9-932AAB1209C5}" type="presOf" srcId="{865C7F8C-DFBE-4FA4-9CAC-1C4907C1F0CD}" destId="{5D5102D2-6F20-462D-9E77-B3AC94DC92E6}" srcOrd="0" destOrd="0" presId="urn:microsoft.com/office/officeart/2008/layout/HorizontalMultiLevelHierarchy"/>
    <dgm:cxn modelId="{990D6EA6-9634-4F31-B4F8-D5338EF9E3FA}" srcId="{A57389C8-2D1C-4ADB-B5E5-2B8B97FB2842}" destId="{2FA25B63-9AEA-47DC-8704-4197748C3EB8}" srcOrd="3" destOrd="0" parTransId="{C5C1705F-C709-4ED2-85F5-215609767CF5}" sibTransId="{06679B41-F618-4CAC-AFD3-CE4251A7730D}"/>
    <dgm:cxn modelId="{73CFC7A5-631B-47CF-8AE6-F3C5F50394FE}" type="presOf" srcId="{A57389C8-2D1C-4ADB-B5E5-2B8B97FB2842}" destId="{D77287FB-C55F-49AA-81B5-1C70D69235D2}" srcOrd="0" destOrd="0" presId="urn:microsoft.com/office/officeart/2008/layout/HorizontalMultiLevelHierarchy"/>
    <dgm:cxn modelId="{E78CA3E3-A9F8-4DD9-B9F3-7D38B4117991}" type="presOf" srcId="{81900DBC-89F1-4C96-BC98-8F24137D86F5}" destId="{1C7FA13B-6C52-4733-A9FE-018503740E93}" srcOrd="0" destOrd="0" presId="urn:microsoft.com/office/officeart/2008/layout/HorizontalMultiLevelHierarchy"/>
    <dgm:cxn modelId="{E78C4C09-8409-4CFC-88BC-065F947EA200}" type="presOf" srcId="{105DC5E2-F1A1-4640-BE00-AE8C542B713A}" destId="{DEB3455A-4AE3-4AB7-9A72-DFC0A80779F7}" srcOrd="1" destOrd="0" presId="urn:microsoft.com/office/officeart/2008/layout/HorizontalMultiLevelHierarchy"/>
    <dgm:cxn modelId="{4822B5D3-D15D-4208-A804-92D02BD056DB}" srcId="{99116109-B4AF-41E4-B183-BA00DD9789E5}" destId="{A57389C8-2D1C-4ADB-B5E5-2B8B97FB2842}" srcOrd="0" destOrd="0" parTransId="{A169CA05-9E42-4840-94AD-3D7C2C2C8AE7}" sibTransId="{5C6C1A7E-7B17-42DC-BEFF-57DA0FC05035}"/>
    <dgm:cxn modelId="{247C7AA4-0E5F-4E28-9113-BE3B4BD3FC36}" type="presOf" srcId="{4A5353D2-5117-4C1C-8535-916945F485D4}" destId="{2E488856-9C0C-4741-800B-605BFF52EC8B}" srcOrd="1" destOrd="0" presId="urn:microsoft.com/office/officeart/2008/layout/HorizontalMultiLevelHierarchy"/>
    <dgm:cxn modelId="{CC8C7183-7BEF-448C-9F55-E8C1F28F9D2A}" srcId="{A57389C8-2D1C-4ADB-B5E5-2B8B97FB2842}" destId="{6B6D477A-10B8-4D54-B096-615C888EC1CB}" srcOrd="0" destOrd="0" parTransId="{AE91CBF1-760C-456B-A635-A73DD1F8A648}" sibTransId="{CEA57875-FA76-4000-9467-FFDFCE95652E}"/>
    <dgm:cxn modelId="{01EC98D7-4250-4139-8750-A56356D93D03}" type="presOf" srcId="{C5C1705F-C709-4ED2-85F5-215609767CF5}" destId="{A30B7ADD-A2E8-419B-9566-F2C33FDCD2B8}" srcOrd="1" destOrd="0" presId="urn:microsoft.com/office/officeart/2008/layout/HorizontalMultiLevelHierarchy"/>
    <dgm:cxn modelId="{FB414BC7-D4A5-4AA9-93D4-D5AF9478454B}" type="presParOf" srcId="{E27D621A-5D04-44D7-B19C-B121F2C55F46}" destId="{BDE4E620-CE43-48DF-8C23-80FDB055556C}" srcOrd="0" destOrd="0" presId="urn:microsoft.com/office/officeart/2008/layout/HorizontalMultiLevelHierarchy"/>
    <dgm:cxn modelId="{D829F690-2864-43A3-989F-B659DCF8D832}" type="presParOf" srcId="{BDE4E620-CE43-48DF-8C23-80FDB055556C}" destId="{D77287FB-C55F-49AA-81B5-1C70D69235D2}" srcOrd="0" destOrd="0" presId="urn:microsoft.com/office/officeart/2008/layout/HorizontalMultiLevelHierarchy"/>
    <dgm:cxn modelId="{AFF3E77D-D455-485C-8C8C-4A602E76ECF2}" type="presParOf" srcId="{BDE4E620-CE43-48DF-8C23-80FDB055556C}" destId="{AB427786-6EA5-4D27-ACBF-14B13FEF7DA8}" srcOrd="1" destOrd="0" presId="urn:microsoft.com/office/officeart/2008/layout/HorizontalMultiLevelHierarchy"/>
    <dgm:cxn modelId="{47152AC1-DFBE-46C9-9504-03DE56F415FD}" type="presParOf" srcId="{AB427786-6EA5-4D27-ACBF-14B13FEF7DA8}" destId="{403F3050-1FBD-48BC-8F1A-7BB06B0C5A6C}" srcOrd="0" destOrd="0" presId="urn:microsoft.com/office/officeart/2008/layout/HorizontalMultiLevelHierarchy"/>
    <dgm:cxn modelId="{8C5DC197-055E-41DC-972F-4DE37A87B1C4}" type="presParOf" srcId="{403F3050-1FBD-48BC-8F1A-7BB06B0C5A6C}" destId="{7D75166E-458C-432A-8385-DA5F357CE877}" srcOrd="0" destOrd="0" presId="urn:microsoft.com/office/officeart/2008/layout/HorizontalMultiLevelHierarchy"/>
    <dgm:cxn modelId="{D57DB2BF-32ED-4A71-9E2E-FDA06D5C572F}" type="presParOf" srcId="{AB427786-6EA5-4D27-ACBF-14B13FEF7DA8}" destId="{2192FFAB-28FE-411B-9472-B9BE3CBA23D6}" srcOrd="1" destOrd="0" presId="urn:microsoft.com/office/officeart/2008/layout/HorizontalMultiLevelHierarchy"/>
    <dgm:cxn modelId="{72665E96-E6FA-4E1D-8923-364FD3FBCAE9}" type="presParOf" srcId="{2192FFAB-28FE-411B-9472-B9BE3CBA23D6}" destId="{D93D250F-6A30-4F4B-8F73-A6544F9F9689}" srcOrd="0" destOrd="0" presId="urn:microsoft.com/office/officeart/2008/layout/HorizontalMultiLevelHierarchy"/>
    <dgm:cxn modelId="{722F8597-926E-4CFF-BE86-F7AD374EE976}" type="presParOf" srcId="{2192FFAB-28FE-411B-9472-B9BE3CBA23D6}" destId="{A3188721-50E1-4E61-8F93-D65BDBE48195}" srcOrd="1" destOrd="0" presId="urn:microsoft.com/office/officeart/2008/layout/HorizontalMultiLevelHierarchy"/>
    <dgm:cxn modelId="{C38B0706-D5B5-49B2-AB8C-22B71D83676A}" type="presParOf" srcId="{AB427786-6EA5-4D27-ACBF-14B13FEF7DA8}" destId="{32D9220E-96EF-448B-AA4C-22D0EFAA6481}" srcOrd="2" destOrd="0" presId="urn:microsoft.com/office/officeart/2008/layout/HorizontalMultiLevelHierarchy"/>
    <dgm:cxn modelId="{B4B0877B-930F-4187-8149-11946C89914B}" type="presParOf" srcId="{32D9220E-96EF-448B-AA4C-22D0EFAA6481}" destId="{2E488856-9C0C-4741-800B-605BFF52EC8B}" srcOrd="0" destOrd="0" presId="urn:microsoft.com/office/officeart/2008/layout/HorizontalMultiLevelHierarchy"/>
    <dgm:cxn modelId="{45EADAD3-C200-4282-8658-1BDF9071CE26}" type="presParOf" srcId="{AB427786-6EA5-4D27-ACBF-14B13FEF7DA8}" destId="{147D291B-C7E4-474D-9DC4-0950F64E35A1}" srcOrd="3" destOrd="0" presId="urn:microsoft.com/office/officeart/2008/layout/HorizontalMultiLevelHierarchy"/>
    <dgm:cxn modelId="{78D73402-AFDD-4F8A-9E1C-131F6A983C0A}" type="presParOf" srcId="{147D291B-C7E4-474D-9DC4-0950F64E35A1}" destId="{5D5102D2-6F20-462D-9E77-B3AC94DC92E6}" srcOrd="0" destOrd="0" presId="urn:microsoft.com/office/officeart/2008/layout/HorizontalMultiLevelHierarchy"/>
    <dgm:cxn modelId="{57DC1FA2-E30F-4A22-8C35-84C67F594B86}" type="presParOf" srcId="{147D291B-C7E4-474D-9DC4-0950F64E35A1}" destId="{884EA04F-4DE6-4B82-8739-BD8E0BB905F0}" srcOrd="1" destOrd="0" presId="urn:microsoft.com/office/officeart/2008/layout/HorizontalMultiLevelHierarchy"/>
    <dgm:cxn modelId="{86B3C6CF-DD36-4ECD-A3C8-9FBE227EB34F}" type="presParOf" srcId="{AB427786-6EA5-4D27-ACBF-14B13FEF7DA8}" destId="{830619C7-17A8-4A7A-8214-2E35C770728C}" srcOrd="4" destOrd="0" presId="urn:microsoft.com/office/officeart/2008/layout/HorizontalMultiLevelHierarchy"/>
    <dgm:cxn modelId="{9DDDED37-E6A3-4799-8B85-ABD763C4B770}" type="presParOf" srcId="{830619C7-17A8-4A7A-8214-2E35C770728C}" destId="{DEB3455A-4AE3-4AB7-9A72-DFC0A80779F7}" srcOrd="0" destOrd="0" presId="urn:microsoft.com/office/officeart/2008/layout/HorizontalMultiLevelHierarchy"/>
    <dgm:cxn modelId="{D9034BDC-9200-4F00-A3D5-042644CC4B3B}" type="presParOf" srcId="{AB427786-6EA5-4D27-ACBF-14B13FEF7DA8}" destId="{1F81FDB4-E9F4-45F2-94EA-366409338D39}" srcOrd="5" destOrd="0" presId="urn:microsoft.com/office/officeart/2008/layout/HorizontalMultiLevelHierarchy"/>
    <dgm:cxn modelId="{F05BCA15-542E-4FD7-89CF-CC26F5A11DBF}" type="presParOf" srcId="{1F81FDB4-E9F4-45F2-94EA-366409338D39}" destId="{1C7FA13B-6C52-4733-A9FE-018503740E93}" srcOrd="0" destOrd="0" presId="urn:microsoft.com/office/officeart/2008/layout/HorizontalMultiLevelHierarchy"/>
    <dgm:cxn modelId="{5EBCD0F7-673F-4F0E-BD05-FF92F470244A}" type="presParOf" srcId="{1F81FDB4-E9F4-45F2-94EA-366409338D39}" destId="{1FDAC123-0199-42CF-A7E4-722DC9B10B70}" srcOrd="1" destOrd="0" presId="urn:microsoft.com/office/officeart/2008/layout/HorizontalMultiLevelHierarchy"/>
    <dgm:cxn modelId="{4A274754-C72E-4A83-8F48-519455B305ED}" type="presParOf" srcId="{AB427786-6EA5-4D27-ACBF-14B13FEF7DA8}" destId="{10CAF592-460F-4B8B-9516-B25831C3F0F7}" srcOrd="6" destOrd="0" presId="urn:microsoft.com/office/officeart/2008/layout/HorizontalMultiLevelHierarchy"/>
    <dgm:cxn modelId="{39E495F9-351A-4401-B72F-CACF054350E8}" type="presParOf" srcId="{10CAF592-460F-4B8B-9516-B25831C3F0F7}" destId="{A30B7ADD-A2E8-419B-9566-F2C33FDCD2B8}" srcOrd="0" destOrd="0" presId="urn:microsoft.com/office/officeart/2008/layout/HorizontalMultiLevelHierarchy"/>
    <dgm:cxn modelId="{3B7C0435-EAAD-4A0C-9D45-B8AE5A3453F8}" type="presParOf" srcId="{AB427786-6EA5-4D27-ACBF-14B13FEF7DA8}" destId="{0ADE450C-6F88-4437-98BE-EC91E9B721BA}" srcOrd="7" destOrd="0" presId="urn:microsoft.com/office/officeart/2008/layout/HorizontalMultiLevelHierarchy"/>
    <dgm:cxn modelId="{2563E49D-9EFA-4640-91E7-A8068E684A1F}" type="presParOf" srcId="{0ADE450C-6F88-4437-98BE-EC91E9B721BA}" destId="{AD4A4DC9-05FC-4E97-9759-CF07CF1E2D91}" srcOrd="0" destOrd="0" presId="urn:microsoft.com/office/officeart/2008/layout/HorizontalMultiLevelHierarchy"/>
    <dgm:cxn modelId="{DB2F0A17-BE9F-4763-B978-958CEC912DEE}" type="presParOf" srcId="{0ADE450C-6F88-4437-98BE-EC91E9B721BA}" destId="{D29042A2-D9D2-40DB-B904-E76AF6CC54C1}"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901CC52-EFBF-4937-A16D-99C0B59CD1B1}" type="doc">
      <dgm:prSet loTypeId="urn:microsoft.com/office/officeart/2008/layout/AscendingPictureAccentProcess" loCatId="picture" qsTypeId="urn:microsoft.com/office/officeart/2005/8/quickstyle/simple1" qsCatId="simple" csTypeId="urn:microsoft.com/office/officeart/2005/8/colors/accent1_2" csCatId="accent1" phldr="1"/>
      <dgm:spPr/>
      <dgm:t>
        <a:bodyPr/>
        <a:lstStyle/>
        <a:p>
          <a:endParaRPr lang="es-EC"/>
        </a:p>
      </dgm:t>
    </dgm:pt>
    <dgm:pt modelId="{43116392-E061-4C23-92C6-55E85B9578FA}">
      <dgm:prSet phldrT="[Texto]" custT="1"/>
      <dgm:spPr/>
      <dgm:t>
        <a:bodyPr/>
        <a:lstStyle/>
        <a:p>
          <a:r>
            <a:rPr lang="es-EC" sz="1600" dirty="0" smtClean="0"/>
            <a:t>Explotación petrolera</a:t>
          </a:r>
          <a:endParaRPr lang="es-EC" sz="1600" dirty="0"/>
        </a:p>
      </dgm:t>
    </dgm:pt>
    <dgm:pt modelId="{E627350E-9CDC-4E60-BD47-80268217BD98}" type="parTrans" cxnId="{09E8954D-FEB4-4919-8D84-1AD7C21D2DDD}">
      <dgm:prSet/>
      <dgm:spPr/>
      <dgm:t>
        <a:bodyPr/>
        <a:lstStyle/>
        <a:p>
          <a:endParaRPr lang="es-EC"/>
        </a:p>
      </dgm:t>
    </dgm:pt>
    <dgm:pt modelId="{20295816-0ECB-43ED-B083-BF926CDE0AA2}" type="sibTrans" cxnId="{09E8954D-FEB4-4919-8D84-1AD7C21D2DDD}">
      <dgm:prSet/>
      <dgm:spPr>
        <a:blipFill rotWithShape="1">
          <a:blip xmlns:r="http://schemas.openxmlformats.org/officeDocument/2006/relationships" r:embed="rId1"/>
          <a:stretch>
            <a:fillRect/>
          </a:stretch>
        </a:blipFill>
      </dgm:spPr>
      <dgm:t>
        <a:bodyPr/>
        <a:lstStyle/>
        <a:p>
          <a:endParaRPr lang="es-EC"/>
        </a:p>
      </dgm:t>
    </dgm:pt>
    <dgm:pt modelId="{2E103DC5-95A0-4B91-B177-86B80A6A5FC4}">
      <dgm:prSet phldrT="[Texto]" custT="1"/>
      <dgm:spPr/>
      <dgm:t>
        <a:bodyPr/>
        <a:lstStyle/>
        <a:p>
          <a:r>
            <a:rPr lang="es-EC" sz="1600" dirty="0" smtClean="0"/>
            <a:t>Actividades de transporte</a:t>
          </a:r>
          <a:endParaRPr lang="es-EC" sz="1600" dirty="0"/>
        </a:p>
      </dgm:t>
    </dgm:pt>
    <dgm:pt modelId="{0AEAC709-C006-488A-AD14-A93238394331}" type="parTrans" cxnId="{C0A077BB-3726-4804-978A-08E8506D150C}">
      <dgm:prSet/>
      <dgm:spPr/>
      <dgm:t>
        <a:bodyPr/>
        <a:lstStyle/>
        <a:p>
          <a:endParaRPr lang="es-EC"/>
        </a:p>
      </dgm:t>
    </dgm:pt>
    <dgm:pt modelId="{5FD5BC85-3995-4091-AE07-7A70C166AAE4}" type="sibTrans" cxnId="{C0A077BB-3726-4804-978A-08E8506D150C}">
      <dgm:prSet/>
      <dgm:spPr>
        <a:blipFill rotWithShape="1">
          <a:blip xmlns:r="http://schemas.openxmlformats.org/officeDocument/2006/relationships" r:embed="rId2"/>
          <a:stretch>
            <a:fillRect/>
          </a:stretch>
        </a:blipFill>
      </dgm:spPr>
      <dgm:t>
        <a:bodyPr/>
        <a:lstStyle/>
        <a:p>
          <a:endParaRPr lang="es-EC"/>
        </a:p>
      </dgm:t>
    </dgm:pt>
    <dgm:pt modelId="{0236C73A-0104-4D9D-A171-4E8E0F682598}">
      <dgm:prSet phldrT="[Texto]" custT="1"/>
      <dgm:spPr/>
      <dgm:t>
        <a:bodyPr/>
        <a:lstStyle/>
        <a:p>
          <a:r>
            <a:rPr lang="es-EC" sz="1600" dirty="0" smtClean="0"/>
            <a:t>Agricultura, ganadería, silvicultura y pesca</a:t>
          </a:r>
          <a:endParaRPr lang="es-EC" sz="1600" dirty="0"/>
        </a:p>
      </dgm:t>
    </dgm:pt>
    <dgm:pt modelId="{CB157379-5421-4EEA-A56B-E697DC94D765}" type="parTrans" cxnId="{5F888B6C-8B16-439E-A6BB-C6D40D79BEE1}">
      <dgm:prSet/>
      <dgm:spPr/>
      <dgm:t>
        <a:bodyPr/>
        <a:lstStyle/>
        <a:p>
          <a:endParaRPr lang="es-EC"/>
        </a:p>
      </dgm:t>
    </dgm:pt>
    <dgm:pt modelId="{824762B3-2D12-4D2F-BE54-57A6029BB0A7}" type="sibTrans" cxnId="{5F888B6C-8B16-439E-A6BB-C6D40D79BEE1}">
      <dgm:prSet/>
      <dgm:spPr>
        <a:blipFill rotWithShape="1">
          <a:blip xmlns:r="http://schemas.openxmlformats.org/officeDocument/2006/relationships" r:embed="rId3"/>
          <a:stretch>
            <a:fillRect/>
          </a:stretch>
        </a:blipFill>
      </dgm:spPr>
      <dgm:t>
        <a:bodyPr/>
        <a:lstStyle/>
        <a:p>
          <a:endParaRPr lang="es-EC"/>
        </a:p>
      </dgm:t>
    </dgm:pt>
    <dgm:pt modelId="{DDCCF027-B647-407E-8E55-167F702FB60E}">
      <dgm:prSet phldrT="[Texto]" custT="1"/>
      <dgm:spPr/>
      <dgm:t>
        <a:bodyPr/>
        <a:lstStyle/>
        <a:p>
          <a:pPr algn="l"/>
          <a:r>
            <a:rPr lang="es-EC" sz="1600" dirty="0" smtClean="0"/>
            <a:t>Explotación de minas y canteras</a:t>
          </a:r>
          <a:endParaRPr lang="es-EC" sz="1600" dirty="0"/>
        </a:p>
      </dgm:t>
    </dgm:pt>
    <dgm:pt modelId="{5F5201EA-95BB-4318-BB50-F2B453A5F525}" type="sibTrans" cxnId="{10227048-C64A-425B-8115-E1EC941E57F8}">
      <dgm:prSet/>
      <dgm:spPr>
        <a:blipFill rotWithShape="1">
          <a:blip xmlns:r="http://schemas.openxmlformats.org/officeDocument/2006/relationships" r:embed="rId4"/>
          <a:stretch>
            <a:fillRect/>
          </a:stretch>
        </a:blipFill>
      </dgm:spPr>
      <dgm:t>
        <a:bodyPr/>
        <a:lstStyle/>
        <a:p>
          <a:endParaRPr lang="es-EC"/>
        </a:p>
      </dgm:t>
    </dgm:pt>
    <dgm:pt modelId="{67F12C20-B70A-406E-85D7-4D7107592572}" type="parTrans" cxnId="{10227048-C64A-425B-8115-E1EC941E57F8}">
      <dgm:prSet/>
      <dgm:spPr/>
      <dgm:t>
        <a:bodyPr/>
        <a:lstStyle/>
        <a:p>
          <a:endParaRPr lang="es-EC"/>
        </a:p>
      </dgm:t>
    </dgm:pt>
    <dgm:pt modelId="{02427C1B-AD46-473F-86A5-210236C7C184}">
      <dgm:prSet phldrT="[Texto]" custT="1"/>
      <dgm:spPr/>
      <dgm:t>
        <a:bodyPr/>
        <a:lstStyle/>
        <a:p>
          <a:r>
            <a:rPr lang="es-EC" sz="1600" dirty="0" smtClean="0"/>
            <a:t>Turismo</a:t>
          </a:r>
          <a:endParaRPr lang="es-EC" sz="1600" dirty="0"/>
        </a:p>
      </dgm:t>
    </dgm:pt>
    <dgm:pt modelId="{923A7470-18B5-4CE8-AD46-E2EEE4806E71}" type="sibTrans" cxnId="{8D228345-8557-4C8E-B417-C6DFC72BD80B}">
      <dgm:prSet/>
      <dgm:spPr>
        <a:blipFill rotWithShape="1">
          <a:blip xmlns:r="http://schemas.openxmlformats.org/officeDocument/2006/relationships" r:embed="rId5"/>
          <a:stretch>
            <a:fillRect/>
          </a:stretch>
        </a:blipFill>
      </dgm:spPr>
      <dgm:t>
        <a:bodyPr/>
        <a:lstStyle/>
        <a:p>
          <a:endParaRPr lang="es-EC"/>
        </a:p>
      </dgm:t>
    </dgm:pt>
    <dgm:pt modelId="{111B6BEE-2837-4AAA-B832-09AE5374FB21}" type="parTrans" cxnId="{8D228345-8557-4C8E-B417-C6DFC72BD80B}">
      <dgm:prSet/>
      <dgm:spPr/>
      <dgm:t>
        <a:bodyPr/>
        <a:lstStyle/>
        <a:p>
          <a:endParaRPr lang="es-EC"/>
        </a:p>
      </dgm:t>
    </dgm:pt>
    <dgm:pt modelId="{864EC71A-17CC-47B5-BBB3-24899AAEEF95}">
      <dgm:prSet phldrT="[Texto]" custT="1"/>
      <dgm:spPr/>
      <dgm:t>
        <a:bodyPr/>
        <a:lstStyle/>
        <a:p>
          <a:r>
            <a:rPr lang="es-EC" sz="1600" dirty="0" smtClean="0"/>
            <a:t>Comercio, comunicación y construcción</a:t>
          </a:r>
          <a:endParaRPr lang="es-EC" sz="1600" dirty="0"/>
        </a:p>
      </dgm:t>
    </dgm:pt>
    <dgm:pt modelId="{394D76EF-D9EE-4624-9840-A6655E7D8B9D}" type="sibTrans" cxnId="{6F8B3000-DFBF-4D09-8AC2-E74DFF9B66F9}">
      <dgm:prSet/>
      <dgm:spPr>
        <a:blipFill rotWithShape="1">
          <a:blip xmlns:r="http://schemas.openxmlformats.org/officeDocument/2006/relationships" r:embed="rId6"/>
          <a:stretch>
            <a:fillRect/>
          </a:stretch>
        </a:blipFill>
      </dgm:spPr>
      <dgm:t>
        <a:bodyPr/>
        <a:lstStyle/>
        <a:p>
          <a:endParaRPr lang="es-EC"/>
        </a:p>
      </dgm:t>
    </dgm:pt>
    <dgm:pt modelId="{91EB5F59-1BD8-4184-85C9-6B304FF807D2}" type="parTrans" cxnId="{6F8B3000-DFBF-4D09-8AC2-E74DFF9B66F9}">
      <dgm:prSet/>
      <dgm:spPr/>
      <dgm:t>
        <a:bodyPr/>
        <a:lstStyle/>
        <a:p>
          <a:endParaRPr lang="es-EC"/>
        </a:p>
      </dgm:t>
    </dgm:pt>
    <dgm:pt modelId="{4F1CA24B-5D55-41A4-8BD3-14C80576C0FF}">
      <dgm:prSet phldrT="[Texto]" custT="1"/>
      <dgm:spPr/>
      <dgm:t>
        <a:bodyPr/>
        <a:lstStyle/>
        <a:p>
          <a:r>
            <a:rPr lang="es-EC" sz="1600" dirty="0" smtClean="0"/>
            <a:t>Explotación de madera</a:t>
          </a:r>
          <a:endParaRPr lang="es-EC" sz="1600" dirty="0"/>
        </a:p>
      </dgm:t>
    </dgm:pt>
    <dgm:pt modelId="{B66711E3-D7DB-4934-87F2-1E9C74100527}" type="sibTrans" cxnId="{067F5DA0-0DE9-4BEE-9170-072FBF47B08B}">
      <dgm:prSet/>
      <dgm:spPr>
        <a:blipFill rotWithShape="1">
          <a:blip xmlns:r="http://schemas.openxmlformats.org/officeDocument/2006/relationships" r:embed="rId7"/>
          <a:stretch>
            <a:fillRect/>
          </a:stretch>
        </a:blipFill>
      </dgm:spPr>
      <dgm:t>
        <a:bodyPr/>
        <a:lstStyle/>
        <a:p>
          <a:endParaRPr lang="es-EC"/>
        </a:p>
      </dgm:t>
    </dgm:pt>
    <dgm:pt modelId="{FADA7BB6-0ED0-4978-85C8-FBE7A75E9EE7}" type="parTrans" cxnId="{067F5DA0-0DE9-4BEE-9170-072FBF47B08B}">
      <dgm:prSet/>
      <dgm:spPr/>
      <dgm:t>
        <a:bodyPr/>
        <a:lstStyle/>
        <a:p>
          <a:endParaRPr lang="es-EC"/>
        </a:p>
      </dgm:t>
    </dgm:pt>
    <dgm:pt modelId="{ECD77C2A-875A-4987-9476-6E127F0A2866}" type="pres">
      <dgm:prSet presAssocID="{D901CC52-EFBF-4937-A16D-99C0B59CD1B1}" presName="Name0" presStyleCnt="0">
        <dgm:presLayoutVars>
          <dgm:chMax val="7"/>
          <dgm:chPref val="7"/>
          <dgm:dir/>
        </dgm:presLayoutVars>
      </dgm:prSet>
      <dgm:spPr/>
      <dgm:t>
        <a:bodyPr/>
        <a:lstStyle/>
        <a:p>
          <a:endParaRPr lang="es-EC"/>
        </a:p>
      </dgm:t>
    </dgm:pt>
    <dgm:pt modelId="{5148F70F-FBF1-428F-B2D8-381095132B53}" type="pres">
      <dgm:prSet presAssocID="{D901CC52-EFBF-4937-A16D-99C0B59CD1B1}" presName="dot1" presStyleLbl="alignNode1" presStyleIdx="0" presStyleCnt="18"/>
      <dgm:spPr/>
    </dgm:pt>
    <dgm:pt modelId="{E814B192-82DF-4F03-92DF-6037D85AF85F}" type="pres">
      <dgm:prSet presAssocID="{D901CC52-EFBF-4937-A16D-99C0B59CD1B1}" presName="dot2" presStyleLbl="alignNode1" presStyleIdx="1" presStyleCnt="18"/>
      <dgm:spPr/>
    </dgm:pt>
    <dgm:pt modelId="{5E963226-1CAD-4E1E-A56F-7C7774CBF3F7}" type="pres">
      <dgm:prSet presAssocID="{D901CC52-EFBF-4937-A16D-99C0B59CD1B1}" presName="dot3" presStyleLbl="alignNode1" presStyleIdx="2" presStyleCnt="18"/>
      <dgm:spPr/>
    </dgm:pt>
    <dgm:pt modelId="{8E6F0432-064C-4EA8-A930-20BE9E8EBF5D}" type="pres">
      <dgm:prSet presAssocID="{D901CC52-EFBF-4937-A16D-99C0B59CD1B1}" presName="dot4" presStyleLbl="alignNode1" presStyleIdx="3" presStyleCnt="18"/>
      <dgm:spPr/>
    </dgm:pt>
    <dgm:pt modelId="{37A7E230-949A-43B1-9652-9A74DA9B7136}" type="pres">
      <dgm:prSet presAssocID="{D901CC52-EFBF-4937-A16D-99C0B59CD1B1}" presName="dot5" presStyleLbl="alignNode1" presStyleIdx="4" presStyleCnt="18"/>
      <dgm:spPr/>
    </dgm:pt>
    <dgm:pt modelId="{69D22816-40BB-4987-B1E9-8B98FF16E106}" type="pres">
      <dgm:prSet presAssocID="{D901CC52-EFBF-4937-A16D-99C0B59CD1B1}" presName="dot6" presStyleLbl="alignNode1" presStyleIdx="5" presStyleCnt="18"/>
      <dgm:spPr/>
    </dgm:pt>
    <dgm:pt modelId="{01E91890-3D8C-4898-AC45-609AF9582647}" type="pres">
      <dgm:prSet presAssocID="{D901CC52-EFBF-4937-A16D-99C0B59CD1B1}" presName="dot7" presStyleLbl="alignNode1" presStyleIdx="6" presStyleCnt="18"/>
      <dgm:spPr/>
    </dgm:pt>
    <dgm:pt modelId="{20E8C961-559E-4FCE-B0D8-4BEF2E0B6C25}" type="pres">
      <dgm:prSet presAssocID="{D901CC52-EFBF-4937-A16D-99C0B59CD1B1}" presName="dot8" presStyleLbl="alignNode1" presStyleIdx="7" presStyleCnt="18"/>
      <dgm:spPr/>
    </dgm:pt>
    <dgm:pt modelId="{C05AF143-D5AB-4873-BD24-F4B81D566889}" type="pres">
      <dgm:prSet presAssocID="{D901CC52-EFBF-4937-A16D-99C0B59CD1B1}" presName="dot9" presStyleLbl="alignNode1" presStyleIdx="8" presStyleCnt="18"/>
      <dgm:spPr/>
    </dgm:pt>
    <dgm:pt modelId="{39E75AD8-27D5-4F31-AE9D-379950DFB40D}" type="pres">
      <dgm:prSet presAssocID="{D901CC52-EFBF-4937-A16D-99C0B59CD1B1}" presName="dot10" presStyleLbl="alignNode1" presStyleIdx="9" presStyleCnt="18"/>
      <dgm:spPr/>
    </dgm:pt>
    <dgm:pt modelId="{2652F7DB-1E85-48A8-AF2D-57B33D0BFC1D}" type="pres">
      <dgm:prSet presAssocID="{D901CC52-EFBF-4937-A16D-99C0B59CD1B1}" presName="dot11" presStyleLbl="alignNode1" presStyleIdx="10" presStyleCnt="18"/>
      <dgm:spPr/>
    </dgm:pt>
    <dgm:pt modelId="{EA9A8ED2-7DB3-4D65-B90E-483857AF00DF}" type="pres">
      <dgm:prSet presAssocID="{D901CC52-EFBF-4937-A16D-99C0B59CD1B1}" presName="dotArrow1" presStyleLbl="alignNode1" presStyleIdx="11" presStyleCnt="18"/>
      <dgm:spPr/>
    </dgm:pt>
    <dgm:pt modelId="{C89D4CF9-E4FC-415E-AEBC-36B05775B2EB}" type="pres">
      <dgm:prSet presAssocID="{D901CC52-EFBF-4937-A16D-99C0B59CD1B1}" presName="dotArrow2" presStyleLbl="alignNode1" presStyleIdx="12" presStyleCnt="18"/>
      <dgm:spPr/>
    </dgm:pt>
    <dgm:pt modelId="{8C7CC841-85F2-4124-ADBD-650AC06DBB4A}" type="pres">
      <dgm:prSet presAssocID="{D901CC52-EFBF-4937-A16D-99C0B59CD1B1}" presName="dotArrow3" presStyleLbl="alignNode1" presStyleIdx="13" presStyleCnt="18"/>
      <dgm:spPr/>
    </dgm:pt>
    <dgm:pt modelId="{067E24AD-82A5-4EA3-9F51-AABD9900E09A}" type="pres">
      <dgm:prSet presAssocID="{D901CC52-EFBF-4937-A16D-99C0B59CD1B1}" presName="dotArrow4" presStyleLbl="alignNode1" presStyleIdx="14" presStyleCnt="18"/>
      <dgm:spPr/>
    </dgm:pt>
    <dgm:pt modelId="{A243D7C3-27B1-4857-81A2-9FC011B758CD}" type="pres">
      <dgm:prSet presAssocID="{D901CC52-EFBF-4937-A16D-99C0B59CD1B1}" presName="dotArrow5" presStyleLbl="alignNode1" presStyleIdx="15" presStyleCnt="18"/>
      <dgm:spPr/>
    </dgm:pt>
    <dgm:pt modelId="{9176A2AD-4D31-4DC3-9E89-7B8FCFFCF962}" type="pres">
      <dgm:prSet presAssocID="{D901CC52-EFBF-4937-A16D-99C0B59CD1B1}" presName="dotArrow6" presStyleLbl="alignNode1" presStyleIdx="16" presStyleCnt="18"/>
      <dgm:spPr/>
    </dgm:pt>
    <dgm:pt modelId="{381A8524-7BF8-4E93-B323-10A40E008B42}" type="pres">
      <dgm:prSet presAssocID="{D901CC52-EFBF-4937-A16D-99C0B59CD1B1}" presName="dotArrow7" presStyleLbl="alignNode1" presStyleIdx="17" presStyleCnt="18"/>
      <dgm:spPr/>
    </dgm:pt>
    <dgm:pt modelId="{D3CF4E26-A290-43A5-B575-55DBC5C3EA20}" type="pres">
      <dgm:prSet presAssocID="{4F1CA24B-5D55-41A4-8BD3-14C80576C0FF}" presName="parTx1" presStyleLbl="node1" presStyleIdx="0" presStyleCnt="7" custScaleX="184926" custScaleY="70818" custLinFactNeighborX="60193" custLinFactNeighborY="-5253"/>
      <dgm:spPr/>
      <dgm:t>
        <a:bodyPr/>
        <a:lstStyle/>
        <a:p>
          <a:endParaRPr lang="es-EC"/>
        </a:p>
      </dgm:t>
    </dgm:pt>
    <dgm:pt modelId="{0E7B9EC9-D539-42C6-AD83-29C53ED7C57B}" type="pres">
      <dgm:prSet presAssocID="{B66711E3-D7DB-4934-87F2-1E9C74100527}" presName="picture1" presStyleCnt="0"/>
      <dgm:spPr/>
    </dgm:pt>
    <dgm:pt modelId="{914F1A50-5516-486F-870D-C4A2E32A4CF0}" type="pres">
      <dgm:prSet presAssocID="{B66711E3-D7DB-4934-87F2-1E9C74100527}" presName="imageRepeatNode" presStyleLbl="fgImgPlace1" presStyleIdx="0" presStyleCnt="7" custScaleX="144514" custScaleY="138498" custLinFactNeighborX="22223" custLinFactNeighborY="-2105"/>
      <dgm:spPr/>
      <dgm:t>
        <a:bodyPr/>
        <a:lstStyle/>
        <a:p>
          <a:endParaRPr lang="es-EC"/>
        </a:p>
      </dgm:t>
    </dgm:pt>
    <dgm:pt modelId="{D6EC688F-5384-402A-A9F4-E921C992E18C}" type="pres">
      <dgm:prSet presAssocID="{02427C1B-AD46-473F-86A5-210236C7C184}" presName="parTx2" presStyleLbl="node1" presStyleIdx="1" presStyleCnt="7" custLinFactNeighborX="-8384" custLinFactNeighborY="6570"/>
      <dgm:spPr/>
      <dgm:t>
        <a:bodyPr/>
        <a:lstStyle/>
        <a:p>
          <a:endParaRPr lang="es-EC"/>
        </a:p>
      </dgm:t>
    </dgm:pt>
    <dgm:pt modelId="{5B36FFCD-7CBC-4AEF-AA4D-429EB70753F4}" type="pres">
      <dgm:prSet presAssocID="{923A7470-18B5-4CE8-AD46-E2EEE4806E71}" presName="picture2" presStyleCnt="0"/>
      <dgm:spPr/>
    </dgm:pt>
    <dgm:pt modelId="{FC79B9D7-0BA6-4B13-8EDD-99CF1F1A35A0}" type="pres">
      <dgm:prSet presAssocID="{923A7470-18B5-4CE8-AD46-E2EEE4806E71}" presName="imageRepeatNode" presStyleLbl="fgImgPlace1" presStyleIdx="1" presStyleCnt="7" custScaleX="144514" custScaleY="138498" custLinFactNeighborX="-52234" custLinFactNeighborY="8628"/>
      <dgm:spPr/>
      <dgm:t>
        <a:bodyPr/>
        <a:lstStyle/>
        <a:p>
          <a:endParaRPr lang="es-EC"/>
        </a:p>
      </dgm:t>
    </dgm:pt>
    <dgm:pt modelId="{562AA874-6A64-4B2A-9886-FC19CE8F5780}" type="pres">
      <dgm:prSet presAssocID="{864EC71A-17CC-47B5-BBB3-24899AAEEF95}" presName="parTx3" presStyleLbl="node1" presStyleIdx="2" presStyleCnt="7" custScaleX="180552" custScaleY="120526" custLinFactNeighborX="17104" custLinFactNeighborY="22826"/>
      <dgm:spPr/>
      <dgm:t>
        <a:bodyPr/>
        <a:lstStyle/>
        <a:p>
          <a:endParaRPr lang="es-EC"/>
        </a:p>
      </dgm:t>
    </dgm:pt>
    <dgm:pt modelId="{E4087DE4-6121-4601-BFAF-8D3FDA5D64B1}" type="pres">
      <dgm:prSet presAssocID="{394D76EF-D9EE-4624-9840-A6655E7D8B9D}" presName="picture3" presStyleCnt="0"/>
      <dgm:spPr/>
    </dgm:pt>
    <dgm:pt modelId="{8C97C430-6BB1-4E38-94C3-CB64ADF1C283}" type="pres">
      <dgm:prSet presAssocID="{394D76EF-D9EE-4624-9840-A6655E7D8B9D}" presName="imageRepeatNode" presStyleLbl="fgImgPlace1" presStyleIdx="2" presStyleCnt="7" custScaleX="144514" custScaleY="138498" custLinFactNeighborX="-56497" custLinFactNeighborY="1244"/>
      <dgm:spPr/>
      <dgm:t>
        <a:bodyPr/>
        <a:lstStyle/>
        <a:p>
          <a:endParaRPr lang="es-EC"/>
        </a:p>
      </dgm:t>
    </dgm:pt>
    <dgm:pt modelId="{926EF608-F8B3-4902-9B29-8F2567DCCA73}" type="pres">
      <dgm:prSet presAssocID="{2E103DC5-95A0-4B91-B177-86B80A6A5FC4}" presName="parTx4" presStyleLbl="node1" presStyleIdx="3" presStyleCnt="7" custScaleX="197321" custScaleY="98004" custLinFactNeighborX="40718" custLinFactNeighborY="30782"/>
      <dgm:spPr/>
      <dgm:t>
        <a:bodyPr/>
        <a:lstStyle/>
        <a:p>
          <a:endParaRPr lang="es-EC"/>
        </a:p>
      </dgm:t>
    </dgm:pt>
    <dgm:pt modelId="{434AAB57-9B47-4B8A-9907-F50D00FE10E1}" type="pres">
      <dgm:prSet presAssocID="{5FD5BC85-3995-4091-AE07-7A70C166AAE4}" presName="picture4" presStyleCnt="0"/>
      <dgm:spPr/>
    </dgm:pt>
    <dgm:pt modelId="{4973DAF1-D368-43D1-974C-4936177F4694}" type="pres">
      <dgm:prSet presAssocID="{5FD5BC85-3995-4091-AE07-7A70C166AAE4}" presName="imageRepeatNode" presStyleLbl="fgImgPlace1" presStyleIdx="3" presStyleCnt="7" custScaleX="144514" custScaleY="138498" custLinFactNeighborX="-33082" custLinFactNeighborY="11494"/>
      <dgm:spPr/>
      <dgm:t>
        <a:bodyPr/>
        <a:lstStyle/>
        <a:p>
          <a:endParaRPr lang="es-EC"/>
        </a:p>
      </dgm:t>
    </dgm:pt>
    <dgm:pt modelId="{0768138B-1281-414C-AE98-7CB16D63F670}" type="pres">
      <dgm:prSet presAssocID="{0236C73A-0104-4D9D-A171-4E8E0F682598}" presName="parTx5" presStyleLbl="node1" presStyleIdx="4" presStyleCnt="7" custScaleX="176498" custScaleY="112683" custLinFactNeighborX="45725" custLinFactNeighborY="18732"/>
      <dgm:spPr/>
      <dgm:t>
        <a:bodyPr/>
        <a:lstStyle/>
        <a:p>
          <a:endParaRPr lang="es-EC"/>
        </a:p>
      </dgm:t>
    </dgm:pt>
    <dgm:pt modelId="{9C60CB1C-6BAC-4309-A083-BD851B2AFF23}" type="pres">
      <dgm:prSet presAssocID="{824762B3-2D12-4D2F-BE54-57A6029BB0A7}" presName="picture5" presStyleCnt="0"/>
      <dgm:spPr/>
    </dgm:pt>
    <dgm:pt modelId="{6B56EA20-7144-4780-A60F-25EF5645ABCF}" type="pres">
      <dgm:prSet presAssocID="{824762B3-2D12-4D2F-BE54-57A6029BB0A7}" presName="imageRepeatNode" presStyleLbl="fgImgPlace1" presStyleIdx="4" presStyleCnt="7" custScaleX="144514" custScaleY="138498" custLinFactNeighborX="3488" custLinFactNeighborY="7648"/>
      <dgm:spPr/>
      <dgm:t>
        <a:bodyPr/>
        <a:lstStyle/>
        <a:p>
          <a:endParaRPr lang="es-EC"/>
        </a:p>
      </dgm:t>
    </dgm:pt>
    <dgm:pt modelId="{F4F242DE-9AEE-4B35-AC16-B5FC938AB1B9}" type="pres">
      <dgm:prSet presAssocID="{DDCCF027-B647-407E-8E55-167F702FB60E}" presName="parTx6" presStyleLbl="node1" presStyleIdx="5" presStyleCnt="7" custScaleX="148548" custScaleY="123666" custLinFactNeighborX="50218" custLinFactNeighborY="-27501"/>
      <dgm:spPr/>
      <dgm:t>
        <a:bodyPr/>
        <a:lstStyle/>
        <a:p>
          <a:endParaRPr lang="es-EC"/>
        </a:p>
      </dgm:t>
    </dgm:pt>
    <dgm:pt modelId="{16A8024D-51A9-4ACA-9289-EFC0A81CB4CE}" type="pres">
      <dgm:prSet presAssocID="{5F5201EA-95BB-4318-BB50-F2B453A5F525}" presName="picture6" presStyleCnt="0"/>
      <dgm:spPr/>
    </dgm:pt>
    <dgm:pt modelId="{34B3609C-E200-414B-BE43-2990F5E56B23}" type="pres">
      <dgm:prSet presAssocID="{5F5201EA-95BB-4318-BB50-F2B453A5F525}" presName="imageRepeatNode" presStyleLbl="fgImgPlace1" presStyleIdx="5" presStyleCnt="7" custScaleX="144514" custScaleY="138498" custLinFactNeighborX="39469" custLinFactNeighborY="-1310"/>
      <dgm:spPr/>
      <dgm:t>
        <a:bodyPr/>
        <a:lstStyle/>
        <a:p>
          <a:endParaRPr lang="es-EC"/>
        </a:p>
      </dgm:t>
    </dgm:pt>
    <dgm:pt modelId="{071C26A1-319E-415C-9184-3A0E17B24544}" type="pres">
      <dgm:prSet presAssocID="{43116392-E061-4C23-92C6-55E85B9578FA}" presName="parTx7" presStyleLbl="node1" presStyleIdx="6" presStyleCnt="7" custScaleX="117777" custScaleY="130426" custLinFactNeighborX="61764" custLinFactNeighborY="-76694"/>
      <dgm:spPr/>
      <dgm:t>
        <a:bodyPr/>
        <a:lstStyle/>
        <a:p>
          <a:endParaRPr lang="es-EC"/>
        </a:p>
      </dgm:t>
    </dgm:pt>
    <dgm:pt modelId="{448588CF-6A90-492E-8330-A7F157C58718}" type="pres">
      <dgm:prSet presAssocID="{20295816-0ECB-43ED-B083-BF926CDE0AA2}" presName="picture7" presStyleCnt="0"/>
      <dgm:spPr/>
    </dgm:pt>
    <dgm:pt modelId="{60225E63-5E3A-4C07-B63F-AA639610F336}" type="pres">
      <dgm:prSet presAssocID="{20295816-0ECB-43ED-B083-BF926CDE0AA2}" presName="imageRepeatNode" presStyleLbl="fgImgPlace1" presStyleIdx="6" presStyleCnt="7" custScaleX="144514" custScaleY="138498" custLinFactNeighborX="87052" custLinFactNeighborY="-9647"/>
      <dgm:spPr/>
      <dgm:t>
        <a:bodyPr/>
        <a:lstStyle/>
        <a:p>
          <a:endParaRPr lang="es-EC"/>
        </a:p>
      </dgm:t>
    </dgm:pt>
  </dgm:ptLst>
  <dgm:cxnLst>
    <dgm:cxn modelId="{E793D596-F2FF-40FE-A7CB-03B179EF7345}" type="presOf" srcId="{923A7470-18B5-4CE8-AD46-E2EEE4806E71}" destId="{FC79B9D7-0BA6-4B13-8EDD-99CF1F1A35A0}" srcOrd="0" destOrd="0" presId="urn:microsoft.com/office/officeart/2008/layout/AscendingPictureAccentProcess"/>
    <dgm:cxn modelId="{5F888B6C-8B16-439E-A6BB-C6D40D79BEE1}" srcId="{D901CC52-EFBF-4937-A16D-99C0B59CD1B1}" destId="{0236C73A-0104-4D9D-A171-4E8E0F682598}" srcOrd="4" destOrd="0" parTransId="{CB157379-5421-4EEA-A56B-E697DC94D765}" sibTransId="{824762B3-2D12-4D2F-BE54-57A6029BB0A7}"/>
    <dgm:cxn modelId="{C239507C-2B4E-45C8-BD95-02156BC625A5}" type="presOf" srcId="{394D76EF-D9EE-4624-9840-A6655E7D8B9D}" destId="{8C97C430-6BB1-4E38-94C3-CB64ADF1C283}" srcOrd="0" destOrd="0" presId="urn:microsoft.com/office/officeart/2008/layout/AscendingPictureAccentProcess"/>
    <dgm:cxn modelId="{F52A911F-E57A-408C-8853-16D31F13C05D}" type="presOf" srcId="{02427C1B-AD46-473F-86A5-210236C7C184}" destId="{D6EC688F-5384-402A-A9F4-E921C992E18C}" srcOrd="0" destOrd="0" presId="urn:microsoft.com/office/officeart/2008/layout/AscendingPictureAccentProcess"/>
    <dgm:cxn modelId="{503D0BBD-8FA8-4DE7-95A3-DD115F9B36DD}" type="presOf" srcId="{864EC71A-17CC-47B5-BBB3-24899AAEEF95}" destId="{562AA874-6A64-4B2A-9886-FC19CE8F5780}" srcOrd="0" destOrd="0" presId="urn:microsoft.com/office/officeart/2008/layout/AscendingPictureAccentProcess"/>
    <dgm:cxn modelId="{7067ED85-80B8-43F5-B04C-A886118A36B4}" type="presOf" srcId="{5FD5BC85-3995-4091-AE07-7A70C166AAE4}" destId="{4973DAF1-D368-43D1-974C-4936177F4694}" srcOrd="0" destOrd="0" presId="urn:microsoft.com/office/officeart/2008/layout/AscendingPictureAccentProcess"/>
    <dgm:cxn modelId="{E44CC908-6F55-441D-BD18-D04352327704}" type="presOf" srcId="{4F1CA24B-5D55-41A4-8BD3-14C80576C0FF}" destId="{D3CF4E26-A290-43A5-B575-55DBC5C3EA20}" srcOrd="0" destOrd="0" presId="urn:microsoft.com/office/officeart/2008/layout/AscendingPictureAccentProcess"/>
    <dgm:cxn modelId="{C0A077BB-3726-4804-978A-08E8506D150C}" srcId="{D901CC52-EFBF-4937-A16D-99C0B59CD1B1}" destId="{2E103DC5-95A0-4B91-B177-86B80A6A5FC4}" srcOrd="3" destOrd="0" parTransId="{0AEAC709-C006-488A-AD14-A93238394331}" sibTransId="{5FD5BC85-3995-4091-AE07-7A70C166AAE4}"/>
    <dgm:cxn modelId="{54ADD01F-C27E-4131-9EAA-E34422338C4D}" type="presOf" srcId="{20295816-0ECB-43ED-B083-BF926CDE0AA2}" destId="{60225E63-5E3A-4C07-B63F-AA639610F336}" srcOrd="0" destOrd="0" presId="urn:microsoft.com/office/officeart/2008/layout/AscendingPictureAccentProcess"/>
    <dgm:cxn modelId="{10227048-C64A-425B-8115-E1EC941E57F8}" srcId="{D901CC52-EFBF-4937-A16D-99C0B59CD1B1}" destId="{DDCCF027-B647-407E-8E55-167F702FB60E}" srcOrd="5" destOrd="0" parTransId="{67F12C20-B70A-406E-85D7-4D7107592572}" sibTransId="{5F5201EA-95BB-4318-BB50-F2B453A5F525}"/>
    <dgm:cxn modelId="{3B2DA86F-2128-4B79-8578-446DD14A219F}" type="presOf" srcId="{43116392-E061-4C23-92C6-55E85B9578FA}" destId="{071C26A1-319E-415C-9184-3A0E17B24544}" srcOrd="0" destOrd="0" presId="urn:microsoft.com/office/officeart/2008/layout/AscendingPictureAccentProcess"/>
    <dgm:cxn modelId="{F90D6F13-202B-40A7-8479-2581E2E7C5CC}" type="presOf" srcId="{0236C73A-0104-4D9D-A171-4E8E0F682598}" destId="{0768138B-1281-414C-AE98-7CB16D63F670}" srcOrd="0" destOrd="0" presId="urn:microsoft.com/office/officeart/2008/layout/AscendingPictureAccentProcess"/>
    <dgm:cxn modelId="{09E8954D-FEB4-4919-8D84-1AD7C21D2DDD}" srcId="{D901CC52-EFBF-4937-A16D-99C0B59CD1B1}" destId="{43116392-E061-4C23-92C6-55E85B9578FA}" srcOrd="6" destOrd="0" parTransId="{E627350E-9CDC-4E60-BD47-80268217BD98}" sibTransId="{20295816-0ECB-43ED-B083-BF926CDE0AA2}"/>
    <dgm:cxn modelId="{E1D65AE4-4A40-434A-8F4B-1B9FC3BF2698}" type="presOf" srcId="{824762B3-2D12-4D2F-BE54-57A6029BB0A7}" destId="{6B56EA20-7144-4780-A60F-25EF5645ABCF}" srcOrd="0" destOrd="0" presId="urn:microsoft.com/office/officeart/2008/layout/AscendingPictureAccentProcess"/>
    <dgm:cxn modelId="{6F8B3000-DFBF-4D09-8AC2-E74DFF9B66F9}" srcId="{D901CC52-EFBF-4937-A16D-99C0B59CD1B1}" destId="{864EC71A-17CC-47B5-BBB3-24899AAEEF95}" srcOrd="2" destOrd="0" parTransId="{91EB5F59-1BD8-4184-85C9-6B304FF807D2}" sibTransId="{394D76EF-D9EE-4624-9840-A6655E7D8B9D}"/>
    <dgm:cxn modelId="{8484CA43-2A0E-4380-B030-023BC9F927E6}" type="presOf" srcId="{2E103DC5-95A0-4B91-B177-86B80A6A5FC4}" destId="{926EF608-F8B3-4902-9B29-8F2567DCCA73}" srcOrd="0" destOrd="0" presId="urn:microsoft.com/office/officeart/2008/layout/AscendingPictureAccentProcess"/>
    <dgm:cxn modelId="{47017615-7451-44BE-B19E-B385566D3E3C}" type="presOf" srcId="{DDCCF027-B647-407E-8E55-167F702FB60E}" destId="{F4F242DE-9AEE-4B35-AC16-B5FC938AB1B9}" srcOrd="0" destOrd="0" presId="urn:microsoft.com/office/officeart/2008/layout/AscendingPictureAccentProcess"/>
    <dgm:cxn modelId="{7FCC9746-FEEB-4C1D-8E9E-E4106F86B90E}" type="presOf" srcId="{5F5201EA-95BB-4318-BB50-F2B453A5F525}" destId="{34B3609C-E200-414B-BE43-2990F5E56B23}" srcOrd="0" destOrd="0" presId="urn:microsoft.com/office/officeart/2008/layout/AscendingPictureAccentProcess"/>
    <dgm:cxn modelId="{067F5DA0-0DE9-4BEE-9170-072FBF47B08B}" srcId="{D901CC52-EFBF-4937-A16D-99C0B59CD1B1}" destId="{4F1CA24B-5D55-41A4-8BD3-14C80576C0FF}" srcOrd="0" destOrd="0" parTransId="{FADA7BB6-0ED0-4978-85C8-FBE7A75E9EE7}" sibTransId="{B66711E3-D7DB-4934-87F2-1E9C74100527}"/>
    <dgm:cxn modelId="{8D228345-8557-4C8E-B417-C6DFC72BD80B}" srcId="{D901CC52-EFBF-4937-A16D-99C0B59CD1B1}" destId="{02427C1B-AD46-473F-86A5-210236C7C184}" srcOrd="1" destOrd="0" parTransId="{111B6BEE-2837-4AAA-B832-09AE5374FB21}" sibTransId="{923A7470-18B5-4CE8-AD46-E2EEE4806E71}"/>
    <dgm:cxn modelId="{6C8809F9-80D5-4114-A9E8-97DC85FEF9A5}" type="presOf" srcId="{D901CC52-EFBF-4937-A16D-99C0B59CD1B1}" destId="{ECD77C2A-875A-4987-9476-6E127F0A2866}" srcOrd="0" destOrd="0" presId="urn:microsoft.com/office/officeart/2008/layout/AscendingPictureAccentProcess"/>
    <dgm:cxn modelId="{73CE515B-D35A-4E78-8685-258B1BBBEE8C}" type="presOf" srcId="{B66711E3-D7DB-4934-87F2-1E9C74100527}" destId="{914F1A50-5516-486F-870D-C4A2E32A4CF0}" srcOrd="0" destOrd="0" presId="urn:microsoft.com/office/officeart/2008/layout/AscendingPictureAccentProcess"/>
    <dgm:cxn modelId="{1CCFD4D3-FA48-4DD1-A50E-C8904940EAAE}" type="presParOf" srcId="{ECD77C2A-875A-4987-9476-6E127F0A2866}" destId="{5148F70F-FBF1-428F-B2D8-381095132B53}" srcOrd="0" destOrd="0" presId="urn:microsoft.com/office/officeart/2008/layout/AscendingPictureAccentProcess"/>
    <dgm:cxn modelId="{F1869A02-BE97-4BA4-8D29-5153B51F284C}" type="presParOf" srcId="{ECD77C2A-875A-4987-9476-6E127F0A2866}" destId="{E814B192-82DF-4F03-92DF-6037D85AF85F}" srcOrd="1" destOrd="0" presId="urn:microsoft.com/office/officeart/2008/layout/AscendingPictureAccentProcess"/>
    <dgm:cxn modelId="{E84FC05C-651E-4FBE-9C17-53F04EC6505E}" type="presParOf" srcId="{ECD77C2A-875A-4987-9476-6E127F0A2866}" destId="{5E963226-1CAD-4E1E-A56F-7C7774CBF3F7}" srcOrd="2" destOrd="0" presId="urn:microsoft.com/office/officeart/2008/layout/AscendingPictureAccentProcess"/>
    <dgm:cxn modelId="{77500C9B-1FF2-47C6-BDE7-8181D49B92A1}" type="presParOf" srcId="{ECD77C2A-875A-4987-9476-6E127F0A2866}" destId="{8E6F0432-064C-4EA8-A930-20BE9E8EBF5D}" srcOrd="3" destOrd="0" presId="urn:microsoft.com/office/officeart/2008/layout/AscendingPictureAccentProcess"/>
    <dgm:cxn modelId="{5C27F758-C703-47C0-8B13-EAB5183D2959}" type="presParOf" srcId="{ECD77C2A-875A-4987-9476-6E127F0A2866}" destId="{37A7E230-949A-43B1-9652-9A74DA9B7136}" srcOrd="4" destOrd="0" presId="urn:microsoft.com/office/officeart/2008/layout/AscendingPictureAccentProcess"/>
    <dgm:cxn modelId="{5D672770-CAD9-41DB-B151-6ECC7ACB2EDD}" type="presParOf" srcId="{ECD77C2A-875A-4987-9476-6E127F0A2866}" destId="{69D22816-40BB-4987-B1E9-8B98FF16E106}" srcOrd="5" destOrd="0" presId="urn:microsoft.com/office/officeart/2008/layout/AscendingPictureAccentProcess"/>
    <dgm:cxn modelId="{2912BF2E-3691-4898-BA86-842AC7469108}" type="presParOf" srcId="{ECD77C2A-875A-4987-9476-6E127F0A2866}" destId="{01E91890-3D8C-4898-AC45-609AF9582647}" srcOrd="6" destOrd="0" presId="urn:microsoft.com/office/officeart/2008/layout/AscendingPictureAccentProcess"/>
    <dgm:cxn modelId="{6901A227-5066-4715-AC40-A57FB898E7E7}" type="presParOf" srcId="{ECD77C2A-875A-4987-9476-6E127F0A2866}" destId="{20E8C961-559E-4FCE-B0D8-4BEF2E0B6C25}" srcOrd="7" destOrd="0" presId="urn:microsoft.com/office/officeart/2008/layout/AscendingPictureAccentProcess"/>
    <dgm:cxn modelId="{07645113-5F83-463B-8EE6-DFDCCF4A2455}" type="presParOf" srcId="{ECD77C2A-875A-4987-9476-6E127F0A2866}" destId="{C05AF143-D5AB-4873-BD24-F4B81D566889}" srcOrd="8" destOrd="0" presId="urn:microsoft.com/office/officeart/2008/layout/AscendingPictureAccentProcess"/>
    <dgm:cxn modelId="{42C284E9-ADB0-447E-9FFA-3111335434E7}" type="presParOf" srcId="{ECD77C2A-875A-4987-9476-6E127F0A2866}" destId="{39E75AD8-27D5-4F31-AE9D-379950DFB40D}" srcOrd="9" destOrd="0" presId="urn:microsoft.com/office/officeart/2008/layout/AscendingPictureAccentProcess"/>
    <dgm:cxn modelId="{BE0D5EAE-235B-4F51-9DBB-74B93FD62375}" type="presParOf" srcId="{ECD77C2A-875A-4987-9476-6E127F0A2866}" destId="{2652F7DB-1E85-48A8-AF2D-57B33D0BFC1D}" srcOrd="10" destOrd="0" presId="urn:microsoft.com/office/officeart/2008/layout/AscendingPictureAccentProcess"/>
    <dgm:cxn modelId="{93AB86DA-C8A0-48B6-807D-68B5C7028E6C}" type="presParOf" srcId="{ECD77C2A-875A-4987-9476-6E127F0A2866}" destId="{EA9A8ED2-7DB3-4D65-B90E-483857AF00DF}" srcOrd="11" destOrd="0" presId="urn:microsoft.com/office/officeart/2008/layout/AscendingPictureAccentProcess"/>
    <dgm:cxn modelId="{F21B54AE-1CA7-44E2-B21A-D5B3184ABCD3}" type="presParOf" srcId="{ECD77C2A-875A-4987-9476-6E127F0A2866}" destId="{C89D4CF9-E4FC-415E-AEBC-36B05775B2EB}" srcOrd="12" destOrd="0" presId="urn:microsoft.com/office/officeart/2008/layout/AscendingPictureAccentProcess"/>
    <dgm:cxn modelId="{1D1F9378-F18B-49C9-A8D2-F077B266E836}" type="presParOf" srcId="{ECD77C2A-875A-4987-9476-6E127F0A2866}" destId="{8C7CC841-85F2-4124-ADBD-650AC06DBB4A}" srcOrd="13" destOrd="0" presId="urn:microsoft.com/office/officeart/2008/layout/AscendingPictureAccentProcess"/>
    <dgm:cxn modelId="{AFAFEC0B-686B-47C3-B0C2-CD7113E486FB}" type="presParOf" srcId="{ECD77C2A-875A-4987-9476-6E127F0A2866}" destId="{067E24AD-82A5-4EA3-9F51-AABD9900E09A}" srcOrd="14" destOrd="0" presId="urn:microsoft.com/office/officeart/2008/layout/AscendingPictureAccentProcess"/>
    <dgm:cxn modelId="{D40A96F1-B21F-4C04-BE7B-FDC328286F05}" type="presParOf" srcId="{ECD77C2A-875A-4987-9476-6E127F0A2866}" destId="{A243D7C3-27B1-4857-81A2-9FC011B758CD}" srcOrd="15" destOrd="0" presId="urn:microsoft.com/office/officeart/2008/layout/AscendingPictureAccentProcess"/>
    <dgm:cxn modelId="{24362EBA-08C1-4F7A-8419-556269C438E6}" type="presParOf" srcId="{ECD77C2A-875A-4987-9476-6E127F0A2866}" destId="{9176A2AD-4D31-4DC3-9E89-7B8FCFFCF962}" srcOrd="16" destOrd="0" presId="urn:microsoft.com/office/officeart/2008/layout/AscendingPictureAccentProcess"/>
    <dgm:cxn modelId="{2FD89011-20DC-4D1C-9F41-AA7F568F1DED}" type="presParOf" srcId="{ECD77C2A-875A-4987-9476-6E127F0A2866}" destId="{381A8524-7BF8-4E93-B323-10A40E008B42}" srcOrd="17" destOrd="0" presId="urn:microsoft.com/office/officeart/2008/layout/AscendingPictureAccentProcess"/>
    <dgm:cxn modelId="{656016F7-DB2D-4847-908E-3384CD2F67D6}" type="presParOf" srcId="{ECD77C2A-875A-4987-9476-6E127F0A2866}" destId="{D3CF4E26-A290-43A5-B575-55DBC5C3EA20}" srcOrd="18" destOrd="0" presId="urn:microsoft.com/office/officeart/2008/layout/AscendingPictureAccentProcess"/>
    <dgm:cxn modelId="{B61AB46B-1318-4A01-9677-68E0A080591E}" type="presParOf" srcId="{ECD77C2A-875A-4987-9476-6E127F0A2866}" destId="{0E7B9EC9-D539-42C6-AD83-29C53ED7C57B}" srcOrd="19" destOrd="0" presId="urn:microsoft.com/office/officeart/2008/layout/AscendingPictureAccentProcess"/>
    <dgm:cxn modelId="{8B3B3CED-C89E-4FD2-B83A-A4695FA3BF01}" type="presParOf" srcId="{0E7B9EC9-D539-42C6-AD83-29C53ED7C57B}" destId="{914F1A50-5516-486F-870D-C4A2E32A4CF0}" srcOrd="0" destOrd="0" presId="urn:microsoft.com/office/officeart/2008/layout/AscendingPictureAccentProcess"/>
    <dgm:cxn modelId="{6BD8CE79-1B4A-4B68-943F-8CF4C9A4B44A}" type="presParOf" srcId="{ECD77C2A-875A-4987-9476-6E127F0A2866}" destId="{D6EC688F-5384-402A-A9F4-E921C992E18C}" srcOrd="20" destOrd="0" presId="urn:microsoft.com/office/officeart/2008/layout/AscendingPictureAccentProcess"/>
    <dgm:cxn modelId="{9DD5D12B-892C-4E86-9D29-5A474FFF2DEA}" type="presParOf" srcId="{ECD77C2A-875A-4987-9476-6E127F0A2866}" destId="{5B36FFCD-7CBC-4AEF-AA4D-429EB70753F4}" srcOrd="21" destOrd="0" presId="urn:microsoft.com/office/officeart/2008/layout/AscendingPictureAccentProcess"/>
    <dgm:cxn modelId="{C94A4228-6623-4FA8-9EC6-3DF1A037D652}" type="presParOf" srcId="{5B36FFCD-7CBC-4AEF-AA4D-429EB70753F4}" destId="{FC79B9D7-0BA6-4B13-8EDD-99CF1F1A35A0}" srcOrd="0" destOrd="0" presId="urn:microsoft.com/office/officeart/2008/layout/AscendingPictureAccentProcess"/>
    <dgm:cxn modelId="{06FCF5BF-1598-4D5B-A052-DED39B3A4961}" type="presParOf" srcId="{ECD77C2A-875A-4987-9476-6E127F0A2866}" destId="{562AA874-6A64-4B2A-9886-FC19CE8F5780}" srcOrd="22" destOrd="0" presId="urn:microsoft.com/office/officeart/2008/layout/AscendingPictureAccentProcess"/>
    <dgm:cxn modelId="{49871D24-3EB4-4455-9964-19CCA7EEB140}" type="presParOf" srcId="{ECD77C2A-875A-4987-9476-6E127F0A2866}" destId="{E4087DE4-6121-4601-BFAF-8D3FDA5D64B1}" srcOrd="23" destOrd="0" presId="urn:microsoft.com/office/officeart/2008/layout/AscendingPictureAccentProcess"/>
    <dgm:cxn modelId="{41FEF21C-0555-434D-9D1E-2630D6386E66}" type="presParOf" srcId="{E4087DE4-6121-4601-BFAF-8D3FDA5D64B1}" destId="{8C97C430-6BB1-4E38-94C3-CB64ADF1C283}" srcOrd="0" destOrd="0" presId="urn:microsoft.com/office/officeart/2008/layout/AscendingPictureAccentProcess"/>
    <dgm:cxn modelId="{58E93EAF-5019-4BD8-9810-69366848DA41}" type="presParOf" srcId="{ECD77C2A-875A-4987-9476-6E127F0A2866}" destId="{926EF608-F8B3-4902-9B29-8F2567DCCA73}" srcOrd="24" destOrd="0" presId="urn:microsoft.com/office/officeart/2008/layout/AscendingPictureAccentProcess"/>
    <dgm:cxn modelId="{E769FAAC-0DBA-4342-A364-E761B04064AF}" type="presParOf" srcId="{ECD77C2A-875A-4987-9476-6E127F0A2866}" destId="{434AAB57-9B47-4B8A-9907-F50D00FE10E1}" srcOrd="25" destOrd="0" presId="urn:microsoft.com/office/officeart/2008/layout/AscendingPictureAccentProcess"/>
    <dgm:cxn modelId="{BA167C3D-04B4-4757-8243-DAFD68FDA808}" type="presParOf" srcId="{434AAB57-9B47-4B8A-9907-F50D00FE10E1}" destId="{4973DAF1-D368-43D1-974C-4936177F4694}" srcOrd="0" destOrd="0" presId="urn:microsoft.com/office/officeart/2008/layout/AscendingPictureAccentProcess"/>
    <dgm:cxn modelId="{69A1B7A5-AEF6-475C-8C6C-54FC2B1BEECB}" type="presParOf" srcId="{ECD77C2A-875A-4987-9476-6E127F0A2866}" destId="{0768138B-1281-414C-AE98-7CB16D63F670}" srcOrd="26" destOrd="0" presId="urn:microsoft.com/office/officeart/2008/layout/AscendingPictureAccentProcess"/>
    <dgm:cxn modelId="{3AA8ACB6-05F3-4CAE-B160-FFE17B23DB89}" type="presParOf" srcId="{ECD77C2A-875A-4987-9476-6E127F0A2866}" destId="{9C60CB1C-6BAC-4309-A083-BD851B2AFF23}" srcOrd="27" destOrd="0" presId="urn:microsoft.com/office/officeart/2008/layout/AscendingPictureAccentProcess"/>
    <dgm:cxn modelId="{3EDB3EE3-B5B2-428B-9727-5BDCA980BA03}" type="presParOf" srcId="{9C60CB1C-6BAC-4309-A083-BD851B2AFF23}" destId="{6B56EA20-7144-4780-A60F-25EF5645ABCF}" srcOrd="0" destOrd="0" presId="urn:microsoft.com/office/officeart/2008/layout/AscendingPictureAccentProcess"/>
    <dgm:cxn modelId="{2DCBC1AD-76EE-498C-B2B6-C85D07CAC414}" type="presParOf" srcId="{ECD77C2A-875A-4987-9476-6E127F0A2866}" destId="{F4F242DE-9AEE-4B35-AC16-B5FC938AB1B9}" srcOrd="28" destOrd="0" presId="urn:microsoft.com/office/officeart/2008/layout/AscendingPictureAccentProcess"/>
    <dgm:cxn modelId="{4B2C3EFA-148F-4371-8EBD-9B6572D80C1F}" type="presParOf" srcId="{ECD77C2A-875A-4987-9476-6E127F0A2866}" destId="{16A8024D-51A9-4ACA-9289-EFC0A81CB4CE}" srcOrd="29" destOrd="0" presId="urn:microsoft.com/office/officeart/2008/layout/AscendingPictureAccentProcess"/>
    <dgm:cxn modelId="{FA40E242-8FE2-4DD3-AB3E-949A82A59C88}" type="presParOf" srcId="{16A8024D-51A9-4ACA-9289-EFC0A81CB4CE}" destId="{34B3609C-E200-414B-BE43-2990F5E56B23}" srcOrd="0" destOrd="0" presId="urn:microsoft.com/office/officeart/2008/layout/AscendingPictureAccentProcess"/>
    <dgm:cxn modelId="{4E53D1B6-8C4C-43E8-BE74-513C5842F04E}" type="presParOf" srcId="{ECD77C2A-875A-4987-9476-6E127F0A2866}" destId="{071C26A1-319E-415C-9184-3A0E17B24544}" srcOrd="30" destOrd="0" presId="urn:microsoft.com/office/officeart/2008/layout/AscendingPictureAccentProcess"/>
    <dgm:cxn modelId="{F5D3BB03-F74A-4F37-A6EE-54B8510600E6}" type="presParOf" srcId="{ECD77C2A-875A-4987-9476-6E127F0A2866}" destId="{448588CF-6A90-492E-8330-A7F157C58718}" srcOrd="31" destOrd="0" presId="urn:microsoft.com/office/officeart/2008/layout/AscendingPictureAccentProcess"/>
    <dgm:cxn modelId="{662E3AF5-2DF3-4878-A368-AA361D4EAD72}" type="presParOf" srcId="{448588CF-6A90-492E-8330-A7F157C58718}" destId="{60225E63-5E3A-4C07-B63F-AA639610F336}"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1267E3A-A800-46E9-B7D7-C19C18EE4F64}" type="doc">
      <dgm:prSet loTypeId="urn:microsoft.com/office/officeart/2005/8/layout/target3" loCatId="relationship" qsTypeId="urn:microsoft.com/office/officeart/2005/8/quickstyle/simple1" qsCatId="simple" csTypeId="urn:microsoft.com/office/officeart/2005/8/colors/colorful4" csCatId="colorful"/>
      <dgm:spPr/>
      <dgm:t>
        <a:bodyPr/>
        <a:lstStyle/>
        <a:p>
          <a:endParaRPr lang="es-EC"/>
        </a:p>
      </dgm:t>
    </dgm:pt>
    <dgm:pt modelId="{333CB803-08C0-4AC3-8011-D086B8594693}">
      <dgm:prSet custT="1"/>
      <dgm:spPr/>
      <dgm:t>
        <a:bodyPr/>
        <a:lstStyle/>
        <a:p>
          <a:pPr rtl="0"/>
          <a:r>
            <a:rPr lang="es-EC" sz="1400" dirty="0" smtClean="0"/>
            <a:t>Turismo de naturaleza y comunitario</a:t>
          </a:r>
          <a:endParaRPr lang="es-EC" sz="1400" dirty="0"/>
        </a:p>
      </dgm:t>
    </dgm:pt>
    <dgm:pt modelId="{E0A722CF-3297-4FBF-A30D-D9BADDC52533}" type="parTrans" cxnId="{DCF9A353-FF07-4B55-A345-20AA39F5BDF3}">
      <dgm:prSet/>
      <dgm:spPr/>
      <dgm:t>
        <a:bodyPr/>
        <a:lstStyle/>
        <a:p>
          <a:endParaRPr lang="es-EC"/>
        </a:p>
      </dgm:t>
    </dgm:pt>
    <dgm:pt modelId="{420F3D4B-951F-43F3-828C-5049FF69BEB2}" type="sibTrans" cxnId="{DCF9A353-FF07-4B55-A345-20AA39F5BDF3}">
      <dgm:prSet/>
      <dgm:spPr/>
      <dgm:t>
        <a:bodyPr/>
        <a:lstStyle/>
        <a:p>
          <a:endParaRPr lang="es-EC"/>
        </a:p>
      </dgm:t>
    </dgm:pt>
    <dgm:pt modelId="{B0C2EAE3-E1E2-497E-9B3D-81961D171C32}" type="pres">
      <dgm:prSet presAssocID="{D1267E3A-A800-46E9-B7D7-C19C18EE4F64}" presName="Name0" presStyleCnt="0">
        <dgm:presLayoutVars>
          <dgm:chMax val="7"/>
          <dgm:dir/>
          <dgm:animLvl val="lvl"/>
          <dgm:resizeHandles val="exact"/>
        </dgm:presLayoutVars>
      </dgm:prSet>
      <dgm:spPr/>
      <dgm:t>
        <a:bodyPr/>
        <a:lstStyle/>
        <a:p>
          <a:endParaRPr lang="es-EC"/>
        </a:p>
      </dgm:t>
    </dgm:pt>
    <dgm:pt modelId="{1472F30A-EC26-4680-A8E2-4D99B72847B2}" type="pres">
      <dgm:prSet presAssocID="{333CB803-08C0-4AC3-8011-D086B8594693}" presName="circle1" presStyleLbl="node1" presStyleIdx="0" presStyleCnt="1"/>
      <dgm:spPr/>
    </dgm:pt>
    <dgm:pt modelId="{60A8093A-8E45-4F92-81D7-66466E42BB48}" type="pres">
      <dgm:prSet presAssocID="{333CB803-08C0-4AC3-8011-D086B8594693}" presName="space" presStyleCnt="0"/>
      <dgm:spPr/>
    </dgm:pt>
    <dgm:pt modelId="{18F5A768-2AD9-44C7-81DB-CBCC0792A78B}" type="pres">
      <dgm:prSet presAssocID="{333CB803-08C0-4AC3-8011-D086B8594693}" presName="rect1" presStyleLbl="alignAcc1" presStyleIdx="0" presStyleCnt="1" custLinFactNeighborX="-843"/>
      <dgm:spPr/>
      <dgm:t>
        <a:bodyPr/>
        <a:lstStyle/>
        <a:p>
          <a:endParaRPr lang="es-EC"/>
        </a:p>
      </dgm:t>
    </dgm:pt>
    <dgm:pt modelId="{F9116F67-1ED6-49A6-8584-DF5E1CAF4145}" type="pres">
      <dgm:prSet presAssocID="{333CB803-08C0-4AC3-8011-D086B8594693}" presName="rect1ParTxNoCh" presStyleLbl="alignAcc1" presStyleIdx="0" presStyleCnt="1">
        <dgm:presLayoutVars>
          <dgm:chMax val="1"/>
          <dgm:bulletEnabled val="1"/>
        </dgm:presLayoutVars>
      </dgm:prSet>
      <dgm:spPr/>
      <dgm:t>
        <a:bodyPr/>
        <a:lstStyle/>
        <a:p>
          <a:endParaRPr lang="es-EC"/>
        </a:p>
      </dgm:t>
    </dgm:pt>
  </dgm:ptLst>
  <dgm:cxnLst>
    <dgm:cxn modelId="{5D0E6F72-3298-4ED4-AB7F-5CD82D193477}" type="presOf" srcId="{333CB803-08C0-4AC3-8011-D086B8594693}" destId="{18F5A768-2AD9-44C7-81DB-CBCC0792A78B}" srcOrd="0" destOrd="0" presId="urn:microsoft.com/office/officeart/2005/8/layout/target3"/>
    <dgm:cxn modelId="{948CE955-0666-47CF-B2F8-E8A35868DEDD}" type="presOf" srcId="{D1267E3A-A800-46E9-B7D7-C19C18EE4F64}" destId="{B0C2EAE3-E1E2-497E-9B3D-81961D171C32}" srcOrd="0" destOrd="0" presId="urn:microsoft.com/office/officeart/2005/8/layout/target3"/>
    <dgm:cxn modelId="{DCF9A353-FF07-4B55-A345-20AA39F5BDF3}" srcId="{D1267E3A-A800-46E9-B7D7-C19C18EE4F64}" destId="{333CB803-08C0-4AC3-8011-D086B8594693}" srcOrd="0" destOrd="0" parTransId="{E0A722CF-3297-4FBF-A30D-D9BADDC52533}" sibTransId="{420F3D4B-951F-43F3-828C-5049FF69BEB2}"/>
    <dgm:cxn modelId="{41F1EE2E-C39B-4F7E-9441-5A6726402C05}" type="presOf" srcId="{333CB803-08C0-4AC3-8011-D086B8594693}" destId="{F9116F67-1ED6-49A6-8584-DF5E1CAF4145}" srcOrd="1" destOrd="0" presId="urn:microsoft.com/office/officeart/2005/8/layout/target3"/>
    <dgm:cxn modelId="{3B0AA5B9-8DEC-498F-9FFB-DC957F840CE3}" type="presParOf" srcId="{B0C2EAE3-E1E2-497E-9B3D-81961D171C32}" destId="{1472F30A-EC26-4680-A8E2-4D99B72847B2}" srcOrd="0" destOrd="0" presId="urn:microsoft.com/office/officeart/2005/8/layout/target3"/>
    <dgm:cxn modelId="{1C31608D-9FF9-4C14-9494-9702551A63C9}" type="presParOf" srcId="{B0C2EAE3-E1E2-497E-9B3D-81961D171C32}" destId="{60A8093A-8E45-4F92-81D7-66466E42BB48}" srcOrd="1" destOrd="0" presId="urn:microsoft.com/office/officeart/2005/8/layout/target3"/>
    <dgm:cxn modelId="{069673D8-44CB-48C2-9C16-A1566EA95D15}" type="presParOf" srcId="{B0C2EAE3-E1E2-497E-9B3D-81961D171C32}" destId="{18F5A768-2AD9-44C7-81DB-CBCC0792A78B}" srcOrd="2" destOrd="0" presId="urn:microsoft.com/office/officeart/2005/8/layout/target3"/>
    <dgm:cxn modelId="{76378113-1537-435B-9E8A-CFEE104B8492}" type="presParOf" srcId="{B0C2EAE3-E1E2-497E-9B3D-81961D171C32}" destId="{F9116F67-1ED6-49A6-8584-DF5E1CAF4145}"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1267E3A-A800-46E9-B7D7-C19C18EE4F64}" type="doc">
      <dgm:prSet loTypeId="urn:microsoft.com/office/officeart/2005/8/layout/target3" loCatId="relationship" qsTypeId="urn:microsoft.com/office/officeart/2005/8/quickstyle/simple1" qsCatId="simple" csTypeId="urn:microsoft.com/office/officeart/2005/8/colors/colorful4" csCatId="colorful" phldr="1"/>
      <dgm:spPr/>
      <dgm:t>
        <a:bodyPr/>
        <a:lstStyle/>
        <a:p>
          <a:endParaRPr lang="es-EC"/>
        </a:p>
      </dgm:t>
    </dgm:pt>
    <dgm:pt modelId="{333CB803-08C0-4AC3-8011-D086B8594693}">
      <dgm:prSet custT="1"/>
      <dgm:spPr/>
      <dgm:t>
        <a:bodyPr/>
        <a:lstStyle/>
        <a:p>
          <a:pPr rtl="0"/>
          <a:r>
            <a:rPr lang="es-EC" sz="1400" dirty="0" smtClean="0"/>
            <a:t>Perfil de turista: internacional</a:t>
          </a:r>
          <a:endParaRPr lang="es-EC" sz="1400" dirty="0"/>
        </a:p>
      </dgm:t>
    </dgm:pt>
    <dgm:pt modelId="{E0A722CF-3297-4FBF-A30D-D9BADDC52533}" type="parTrans" cxnId="{DCF9A353-FF07-4B55-A345-20AA39F5BDF3}">
      <dgm:prSet/>
      <dgm:spPr/>
      <dgm:t>
        <a:bodyPr/>
        <a:lstStyle/>
        <a:p>
          <a:endParaRPr lang="es-EC"/>
        </a:p>
      </dgm:t>
    </dgm:pt>
    <dgm:pt modelId="{420F3D4B-951F-43F3-828C-5049FF69BEB2}" type="sibTrans" cxnId="{DCF9A353-FF07-4B55-A345-20AA39F5BDF3}">
      <dgm:prSet/>
      <dgm:spPr/>
      <dgm:t>
        <a:bodyPr/>
        <a:lstStyle/>
        <a:p>
          <a:endParaRPr lang="es-EC"/>
        </a:p>
      </dgm:t>
    </dgm:pt>
    <dgm:pt modelId="{B0C2EAE3-E1E2-497E-9B3D-81961D171C32}" type="pres">
      <dgm:prSet presAssocID="{D1267E3A-A800-46E9-B7D7-C19C18EE4F64}" presName="Name0" presStyleCnt="0">
        <dgm:presLayoutVars>
          <dgm:chMax val="7"/>
          <dgm:dir/>
          <dgm:animLvl val="lvl"/>
          <dgm:resizeHandles val="exact"/>
        </dgm:presLayoutVars>
      </dgm:prSet>
      <dgm:spPr/>
      <dgm:t>
        <a:bodyPr/>
        <a:lstStyle/>
        <a:p>
          <a:endParaRPr lang="es-EC"/>
        </a:p>
      </dgm:t>
    </dgm:pt>
    <dgm:pt modelId="{1472F30A-EC26-4680-A8E2-4D99B72847B2}" type="pres">
      <dgm:prSet presAssocID="{333CB803-08C0-4AC3-8011-D086B8594693}" presName="circle1" presStyleLbl="node1" presStyleIdx="0" presStyleCnt="1"/>
      <dgm:spPr/>
    </dgm:pt>
    <dgm:pt modelId="{60A8093A-8E45-4F92-81D7-66466E42BB48}" type="pres">
      <dgm:prSet presAssocID="{333CB803-08C0-4AC3-8011-D086B8594693}" presName="space" presStyleCnt="0"/>
      <dgm:spPr/>
    </dgm:pt>
    <dgm:pt modelId="{18F5A768-2AD9-44C7-81DB-CBCC0792A78B}" type="pres">
      <dgm:prSet presAssocID="{333CB803-08C0-4AC3-8011-D086B8594693}" presName="rect1" presStyleLbl="alignAcc1" presStyleIdx="0" presStyleCnt="1" custLinFactNeighborY="-1429"/>
      <dgm:spPr/>
      <dgm:t>
        <a:bodyPr/>
        <a:lstStyle/>
        <a:p>
          <a:endParaRPr lang="es-EC"/>
        </a:p>
      </dgm:t>
    </dgm:pt>
    <dgm:pt modelId="{F9116F67-1ED6-49A6-8584-DF5E1CAF4145}" type="pres">
      <dgm:prSet presAssocID="{333CB803-08C0-4AC3-8011-D086B8594693}" presName="rect1ParTxNoCh" presStyleLbl="alignAcc1" presStyleIdx="0" presStyleCnt="1">
        <dgm:presLayoutVars>
          <dgm:chMax val="1"/>
          <dgm:bulletEnabled val="1"/>
        </dgm:presLayoutVars>
      </dgm:prSet>
      <dgm:spPr/>
      <dgm:t>
        <a:bodyPr/>
        <a:lstStyle/>
        <a:p>
          <a:endParaRPr lang="es-EC"/>
        </a:p>
      </dgm:t>
    </dgm:pt>
  </dgm:ptLst>
  <dgm:cxnLst>
    <dgm:cxn modelId="{6CBC0A8D-6BC1-49F8-8F44-EC10C43486D6}" type="presOf" srcId="{D1267E3A-A800-46E9-B7D7-C19C18EE4F64}" destId="{B0C2EAE3-E1E2-497E-9B3D-81961D171C32}" srcOrd="0" destOrd="0" presId="urn:microsoft.com/office/officeart/2005/8/layout/target3"/>
    <dgm:cxn modelId="{57494748-EB39-4957-89FC-D56244BCBD3E}" type="presOf" srcId="{333CB803-08C0-4AC3-8011-D086B8594693}" destId="{F9116F67-1ED6-49A6-8584-DF5E1CAF4145}" srcOrd="1" destOrd="0" presId="urn:microsoft.com/office/officeart/2005/8/layout/target3"/>
    <dgm:cxn modelId="{DCF9A353-FF07-4B55-A345-20AA39F5BDF3}" srcId="{D1267E3A-A800-46E9-B7D7-C19C18EE4F64}" destId="{333CB803-08C0-4AC3-8011-D086B8594693}" srcOrd="0" destOrd="0" parTransId="{E0A722CF-3297-4FBF-A30D-D9BADDC52533}" sibTransId="{420F3D4B-951F-43F3-828C-5049FF69BEB2}"/>
    <dgm:cxn modelId="{EB08823D-633B-44BB-A659-5A144D7228BD}" type="presOf" srcId="{333CB803-08C0-4AC3-8011-D086B8594693}" destId="{18F5A768-2AD9-44C7-81DB-CBCC0792A78B}" srcOrd="0" destOrd="0" presId="urn:microsoft.com/office/officeart/2005/8/layout/target3"/>
    <dgm:cxn modelId="{95856097-8AB6-4AD5-85B6-F3FA77E69FB5}" type="presParOf" srcId="{B0C2EAE3-E1E2-497E-9B3D-81961D171C32}" destId="{1472F30A-EC26-4680-A8E2-4D99B72847B2}" srcOrd="0" destOrd="0" presId="urn:microsoft.com/office/officeart/2005/8/layout/target3"/>
    <dgm:cxn modelId="{AFEE7A56-E49E-4724-A33D-200FEDF37073}" type="presParOf" srcId="{B0C2EAE3-E1E2-497E-9B3D-81961D171C32}" destId="{60A8093A-8E45-4F92-81D7-66466E42BB48}" srcOrd="1" destOrd="0" presId="urn:microsoft.com/office/officeart/2005/8/layout/target3"/>
    <dgm:cxn modelId="{FE75F393-4A57-41FD-BDEE-02DEADC9A72A}" type="presParOf" srcId="{B0C2EAE3-E1E2-497E-9B3D-81961D171C32}" destId="{18F5A768-2AD9-44C7-81DB-CBCC0792A78B}" srcOrd="2" destOrd="0" presId="urn:microsoft.com/office/officeart/2005/8/layout/target3"/>
    <dgm:cxn modelId="{16DA4DB4-DB9C-47EF-8B05-336D4249794F}" type="presParOf" srcId="{B0C2EAE3-E1E2-497E-9B3D-81961D171C32}" destId="{F9116F67-1ED6-49A6-8584-DF5E1CAF4145}" srcOrd="3" destOrd="0" presId="urn:microsoft.com/office/officeart/2005/8/layout/targe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1267E3A-A800-46E9-B7D7-C19C18EE4F64}" type="doc">
      <dgm:prSet loTypeId="urn:microsoft.com/office/officeart/2005/8/layout/target3" loCatId="relationship" qsTypeId="urn:microsoft.com/office/officeart/2005/8/quickstyle/simple1" qsCatId="simple" csTypeId="urn:microsoft.com/office/officeart/2005/8/colors/colorful4" csCatId="colorful" phldr="1"/>
      <dgm:spPr/>
      <dgm:t>
        <a:bodyPr/>
        <a:lstStyle/>
        <a:p>
          <a:endParaRPr lang="es-EC"/>
        </a:p>
      </dgm:t>
    </dgm:pt>
    <dgm:pt modelId="{333CB803-08C0-4AC3-8011-D086B8594693}">
      <dgm:prSet custT="1"/>
      <dgm:spPr/>
      <dgm:t>
        <a:bodyPr/>
        <a:lstStyle/>
        <a:p>
          <a:pPr rtl="0"/>
          <a:r>
            <a:rPr lang="es-EC" sz="1400" dirty="0" smtClean="0"/>
            <a:t>Principales atractivos: Cuyabeno y </a:t>
          </a:r>
          <a:r>
            <a:rPr lang="es-EC" sz="1400" dirty="0" err="1" smtClean="0"/>
            <a:t>Limoncocha</a:t>
          </a:r>
          <a:endParaRPr lang="es-EC" sz="1400" dirty="0"/>
        </a:p>
      </dgm:t>
    </dgm:pt>
    <dgm:pt modelId="{E0A722CF-3297-4FBF-A30D-D9BADDC52533}" type="parTrans" cxnId="{DCF9A353-FF07-4B55-A345-20AA39F5BDF3}">
      <dgm:prSet/>
      <dgm:spPr/>
      <dgm:t>
        <a:bodyPr/>
        <a:lstStyle/>
        <a:p>
          <a:endParaRPr lang="es-EC"/>
        </a:p>
      </dgm:t>
    </dgm:pt>
    <dgm:pt modelId="{420F3D4B-951F-43F3-828C-5049FF69BEB2}" type="sibTrans" cxnId="{DCF9A353-FF07-4B55-A345-20AA39F5BDF3}">
      <dgm:prSet/>
      <dgm:spPr/>
      <dgm:t>
        <a:bodyPr/>
        <a:lstStyle/>
        <a:p>
          <a:endParaRPr lang="es-EC"/>
        </a:p>
      </dgm:t>
    </dgm:pt>
    <dgm:pt modelId="{B0C2EAE3-E1E2-497E-9B3D-81961D171C32}" type="pres">
      <dgm:prSet presAssocID="{D1267E3A-A800-46E9-B7D7-C19C18EE4F64}" presName="Name0" presStyleCnt="0">
        <dgm:presLayoutVars>
          <dgm:chMax val="7"/>
          <dgm:dir/>
          <dgm:animLvl val="lvl"/>
          <dgm:resizeHandles val="exact"/>
        </dgm:presLayoutVars>
      </dgm:prSet>
      <dgm:spPr/>
      <dgm:t>
        <a:bodyPr/>
        <a:lstStyle/>
        <a:p>
          <a:endParaRPr lang="es-EC"/>
        </a:p>
      </dgm:t>
    </dgm:pt>
    <dgm:pt modelId="{1472F30A-EC26-4680-A8E2-4D99B72847B2}" type="pres">
      <dgm:prSet presAssocID="{333CB803-08C0-4AC3-8011-D086B8594693}" presName="circle1" presStyleLbl="node1" presStyleIdx="0" presStyleCnt="1"/>
      <dgm:spPr/>
    </dgm:pt>
    <dgm:pt modelId="{60A8093A-8E45-4F92-81D7-66466E42BB48}" type="pres">
      <dgm:prSet presAssocID="{333CB803-08C0-4AC3-8011-D086B8594693}" presName="space" presStyleCnt="0"/>
      <dgm:spPr/>
    </dgm:pt>
    <dgm:pt modelId="{18F5A768-2AD9-44C7-81DB-CBCC0792A78B}" type="pres">
      <dgm:prSet presAssocID="{333CB803-08C0-4AC3-8011-D086B8594693}" presName="rect1" presStyleLbl="alignAcc1" presStyleIdx="0" presStyleCnt="1"/>
      <dgm:spPr/>
      <dgm:t>
        <a:bodyPr/>
        <a:lstStyle/>
        <a:p>
          <a:endParaRPr lang="es-EC"/>
        </a:p>
      </dgm:t>
    </dgm:pt>
    <dgm:pt modelId="{F9116F67-1ED6-49A6-8584-DF5E1CAF4145}" type="pres">
      <dgm:prSet presAssocID="{333CB803-08C0-4AC3-8011-D086B8594693}" presName="rect1ParTxNoCh" presStyleLbl="alignAcc1" presStyleIdx="0" presStyleCnt="1">
        <dgm:presLayoutVars>
          <dgm:chMax val="1"/>
          <dgm:bulletEnabled val="1"/>
        </dgm:presLayoutVars>
      </dgm:prSet>
      <dgm:spPr/>
      <dgm:t>
        <a:bodyPr/>
        <a:lstStyle/>
        <a:p>
          <a:endParaRPr lang="es-EC"/>
        </a:p>
      </dgm:t>
    </dgm:pt>
  </dgm:ptLst>
  <dgm:cxnLst>
    <dgm:cxn modelId="{7EB39D5C-797B-4EDA-BEBA-CA2DE71B1FBB}" type="presOf" srcId="{333CB803-08C0-4AC3-8011-D086B8594693}" destId="{18F5A768-2AD9-44C7-81DB-CBCC0792A78B}" srcOrd="0" destOrd="0" presId="urn:microsoft.com/office/officeart/2005/8/layout/target3"/>
    <dgm:cxn modelId="{DCF9A353-FF07-4B55-A345-20AA39F5BDF3}" srcId="{D1267E3A-A800-46E9-B7D7-C19C18EE4F64}" destId="{333CB803-08C0-4AC3-8011-D086B8594693}" srcOrd="0" destOrd="0" parTransId="{E0A722CF-3297-4FBF-A30D-D9BADDC52533}" sibTransId="{420F3D4B-951F-43F3-828C-5049FF69BEB2}"/>
    <dgm:cxn modelId="{88B15467-48C9-4D2F-AFCB-B93D6213C218}" type="presOf" srcId="{D1267E3A-A800-46E9-B7D7-C19C18EE4F64}" destId="{B0C2EAE3-E1E2-497E-9B3D-81961D171C32}" srcOrd="0" destOrd="0" presId="urn:microsoft.com/office/officeart/2005/8/layout/target3"/>
    <dgm:cxn modelId="{176E591D-4C37-42A2-A028-D6BBA8C33053}" type="presOf" srcId="{333CB803-08C0-4AC3-8011-D086B8594693}" destId="{F9116F67-1ED6-49A6-8584-DF5E1CAF4145}" srcOrd="1" destOrd="0" presId="urn:microsoft.com/office/officeart/2005/8/layout/target3"/>
    <dgm:cxn modelId="{781DDCE5-076D-4C15-BC9A-C93F954C9793}" type="presParOf" srcId="{B0C2EAE3-E1E2-497E-9B3D-81961D171C32}" destId="{1472F30A-EC26-4680-A8E2-4D99B72847B2}" srcOrd="0" destOrd="0" presId="urn:microsoft.com/office/officeart/2005/8/layout/target3"/>
    <dgm:cxn modelId="{CEA30599-0108-4297-8FE7-1C669DE8A0C3}" type="presParOf" srcId="{B0C2EAE3-E1E2-497E-9B3D-81961D171C32}" destId="{60A8093A-8E45-4F92-81D7-66466E42BB48}" srcOrd="1" destOrd="0" presId="urn:microsoft.com/office/officeart/2005/8/layout/target3"/>
    <dgm:cxn modelId="{60463049-2029-47F3-84E5-6992B6B13BC7}" type="presParOf" srcId="{B0C2EAE3-E1E2-497E-9B3D-81961D171C32}" destId="{18F5A768-2AD9-44C7-81DB-CBCC0792A78B}" srcOrd="2" destOrd="0" presId="urn:microsoft.com/office/officeart/2005/8/layout/target3"/>
    <dgm:cxn modelId="{0E05B2AA-E54E-4D77-B261-30AA05D12A1B}" type="presParOf" srcId="{B0C2EAE3-E1E2-497E-9B3D-81961D171C32}" destId="{F9116F67-1ED6-49A6-8584-DF5E1CAF4145}" srcOrd="3" destOrd="0" presId="urn:microsoft.com/office/officeart/2005/8/layout/targe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1267E3A-A800-46E9-B7D7-C19C18EE4F64}" type="doc">
      <dgm:prSet loTypeId="urn:microsoft.com/office/officeart/2005/8/layout/target3" loCatId="relationship" qsTypeId="urn:microsoft.com/office/officeart/2005/8/quickstyle/simple1" qsCatId="simple" csTypeId="urn:microsoft.com/office/officeart/2005/8/colors/colorful4" csCatId="colorful" phldr="1"/>
      <dgm:spPr/>
      <dgm:t>
        <a:bodyPr/>
        <a:lstStyle/>
        <a:p>
          <a:endParaRPr lang="es-EC"/>
        </a:p>
      </dgm:t>
    </dgm:pt>
    <dgm:pt modelId="{333CB803-08C0-4AC3-8011-D086B8594693}">
      <dgm:prSet custT="1"/>
      <dgm:spPr/>
      <dgm:t>
        <a:bodyPr/>
        <a:lstStyle/>
        <a:p>
          <a:pPr rtl="0"/>
          <a:r>
            <a:rPr lang="es-EC" sz="1400" dirty="0" smtClean="0"/>
            <a:t>No trabajan con agencias de viaje</a:t>
          </a:r>
          <a:endParaRPr lang="es-EC" sz="1400" dirty="0"/>
        </a:p>
      </dgm:t>
    </dgm:pt>
    <dgm:pt modelId="{E0A722CF-3297-4FBF-A30D-D9BADDC52533}" type="parTrans" cxnId="{DCF9A353-FF07-4B55-A345-20AA39F5BDF3}">
      <dgm:prSet/>
      <dgm:spPr/>
      <dgm:t>
        <a:bodyPr/>
        <a:lstStyle/>
        <a:p>
          <a:endParaRPr lang="es-EC"/>
        </a:p>
      </dgm:t>
    </dgm:pt>
    <dgm:pt modelId="{420F3D4B-951F-43F3-828C-5049FF69BEB2}" type="sibTrans" cxnId="{DCF9A353-FF07-4B55-A345-20AA39F5BDF3}">
      <dgm:prSet/>
      <dgm:spPr/>
      <dgm:t>
        <a:bodyPr/>
        <a:lstStyle/>
        <a:p>
          <a:endParaRPr lang="es-EC"/>
        </a:p>
      </dgm:t>
    </dgm:pt>
    <dgm:pt modelId="{B0C2EAE3-E1E2-497E-9B3D-81961D171C32}" type="pres">
      <dgm:prSet presAssocID="{D1267E3A-A800-46E9-B7D7-C19C18EE4F64}" presName="Name0" presStyleCnt="0">
        <dgm:presLayoutVars>
          <dgm:chMax val="7"/>
          <dgm:dir/>
          <dgm:animLvl val="lvl"/>
          <dgm:resizeHandles val="exact"/>
        </dgm:presLayoutVars>
      </dgm:prSet>
      <dgm:spPr/>
      <dgm:t>
        <a:bodyPr/>
        <a:lstStyle/>
        <a:p>
          <a:endParaRPr lang="es-EC"/>
        </a:p>
      </dgm:t>
    </dgm:pt>
    <dgm:pt modelId="{1472F30A-EC26-4680-A8E2-4D99B72847B2}" type="pres">
      <dgm:prSet presAssocID="{333CB803-08C0-4AC3-8011-D086B8594693}" presName="circle1" presStyleLbl="node1" presStyleIdx="0" presStyleCnt="1"/>
      <dgm:spPr/>
    </dgm:pt>
    <dgm:pt modelId="{60A8093A-8E45-4F92-81D7-66466E42BB48}" type="pres">
      <dgm:prSet presAssocID="{333CB803-08C0-4AC3-8011-D086B8594693}" presName="space" presStyleCnt="0"/>
      <dgm:spPr/>
    </dgm:pt>
    <dgm:pt modelId="{18F5A768-2AD9-44C7-81DB-CBCC0792A78B}" type="pres">
      <dgm:prSet presAssocID="{333CB803-08C0-4AC3-8011-D086B8594693}" presName="rect1" presStyleLbl="alignAcc1" presStyleIdx="0" presStyleCnt="1"/>
      <dgm:spPr/>
      <dgm:t>
        <a:bodyPr/>
        <a:lstStyle/>
        <a:p>
          <a:endParaRPr lang="es-EC"/>
        </a:p>
      </dgm:t>
    </dgm:pt>
    <dgm:pt modelId="{F9116F67-1ED6-49A6-8584-DF5E1CAF4145}" type="pres">
      <dgm:prSet presAssocID="{333CB803-08C0-4AC3-8011-D086B8594693}" presName="rect1ParTxNoCh" presStyleLbl="alignAcc1" presStyleIdx="0" presStyleCnt="1">
        <dgm:presLayoutVars>
          <dgm:chMax val="1"/>
          <dgm:bulletEnabled val="1"/>
        </dgm:presLayoutVars>
      </dgm:prSet>
      <dgm:spPr/>
      <dgm:t>
        <a:bodyPr/>
        <a:lstStyle/>
        <a:p>
          <a:endParaRPr lang="es-EC"/>
        </a:p>
      </dgm:t>
    </dgm:pt>
  </dgm:ptLst>
  <dgm:cxnLst>
    <dgm:cxn modelId="{774A856F-AFAF-4248-AD4D-CBBACE33266C}" type="presOf" srcId="{333CB803-08C0-4AC3-8011-D086B8594693}" destId="{F9116F67-1ED6-49A6-8584-DF5E1CAF4145}" srcOrd="1" destOrd="0" presId="urn:microsoft.com/office/officeart/2005/8/layout/target3"/>
    <dgm:cxn modelId="{13EFF77F-FD35-44C8-8BA0-6458D65E5249}" type="presOf" srcId="{333CB803-08C0-4AC3-8011-D086B8594693}" destId="{18F5A768-2AD9-44C7-81DB-CBCC0792A78B}" srcOrd="0" destOrd="0" presId="urn:microsoft.com/office/officeart/2005/8/layout/target3"/>
    <dgm:cxn modelId="{E16B30D3-45AA-46DA-AC61-A0445284B4A8}" type="presOf" srcId="{D1267E3A-A800-46E9-B7D7-C19C18EE4F64}" destId="{B0C2EAE3-E1E2-497E-9B3D-81961D171C32}" srcOrd="0" destOrd="0" presId="urn:microsoft.com/office/officeart/2005/8/layout/target3"/>
    <dgm:cxn modelId="{DCF9A353-FF07-4B55-A345-20AA39F5BDF3}" srcId="{D1267E3A-A800-46E9-B7D7-C19C18EE4F64}" destId="{333CB803-08C0-4AC3-8011-D086B8594693}" srcOrd="0" destOrd="0" parTransId="{E0A722CF-3297-4FBF-A30D-D9BADDC52533}" sibTransId="{420F3D4B-951F-43F3-828C-5049FF69BEB2}"/>
    <dgm:cxn modelId="{2C3826FC-23CA-4C32-83A1-436623E654CD}" type="presParOf" srcId="{B0C2EAE3-E1E2-497E-9B3D-81961D171C32}" destId="{1472F30A-EC26-4680-A8E2-4D99B72847B2}" srcOrd="0" destOrd="0" presId="urn:microsoft.com/office/officeart/2005/8/layout/target3"/>
    <dgm:cxn modelId="{E2E65CF2-2A53-4BBA-A377-724BA188E5DF}" type="presParOf" srcId="{B0C2EAE3-E1E2-497E-9B3D-81961D171C32}" destId="{60A8093A-8E45-4F92-81D7-66466E42BB48}" srcOrd="1" destOrd="0" presId="urn:microsoft.com/office/officeart/2005/8/layout/target3"/>
    <dgm:cxn modelId="{B3FCD067-8929-49BD-9B43-18FDFC96D11C}" type="presParOf" srcId="{B0C2EAE3-E1E2-497E-9B3D-81961D171C32}" destId="{18F5A768-2AD9-44C7-81DB-CBCC0792A78B}" srcOrd="2" destOrd="0" presId="urn:microsoft.com/office/officeart/2005/8/layout/target3"/>
    <dgm:cxn modelId="{CF1D2883-3FA6-4F10-96B6-8B26F3F13937}" type="presParOf" srcId="{B0C2EAE3-E1E2-497E-9B3D-81961D171C32}" destId="{F9116F67-1ED6-49A6-8584-DF5E1CAF4145}" srcOrd="3" destOrd="0" presId="urn:microsoft.com/office/officeart/2005/8/layout/target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1267E3A-A800-46E9-B7D7-C19C18EE4F64}" type="doc">
      <dgm:prSet loTypeId="urn:microsoft.com/office/officeart/2005/8/layout/target3" loCatId="relationship" qsTypeId="urn:microsoft.com/office/officeart/2005/8/quickstyle/simple1" qsCatId="simple" csTypeId="urn:microsoft.com/office/officeart/2005/8/colors/colorful4" csCatId="colorful" phldr="1"/>
      <dgm:spPr/>
      <dgm:t>
        <a:bodyPr/>
        <a:lstStyle/>
        <a:p>
          <a:endParaRPr lang="es-EC"/>
        </a:p>
      </dgm:t>
    </dgm:pt>
    <dgm:pt modelId="{333CB803-08C0-4AC3-8011-D086B8594693}">
      <dgm:prSet custT="1"/>
      <dgm:spPr/>
      <dgm:t>
        <a:bodyPr/>
        <a:lstStyle/>
        <a:p>
          <a:pPr rtl="0"/>
          <a:r>
            <a:rPr lang="es-EC" sz="1400" dirty="0" smtClean="0"/>
            <a:t>Comunidades </a:t>
          </a:r>
          <a:r>
            <a:rPr lang="es-EC" sz="1400" dirty="0" err="1" smtClean="0"/>
            <a:t>Kichwas</a:t>
          </a:r>
          <a:r>
            <a:rPr lang="es-EC" sz="1400" dirty="0" smtClean="0"/>
            <a:t>:                         El Pilche y                   </a:t>
          </a:r>
          <a:r>
            <a:rPr lang="es-EC" sz="1400" dirty="0" err="1" smtClean="0"/>
            <a:t>Sani</a:t>
          </a:r>
          <a:r>
            <a:rPr lang="es-EC" sz="1400" dirty="0" smtClean="0"/>
            <a:t> Isla</a:t>
          </a:r>
          <a:endParaRPr lang="es-EC" sz="1400" dirty="0"/>
        </a:p>
      </dgm:t>
    </dgm:pt>
    <dgm:pt modelId="{E0A722CF-3297-4FBF-A30D-D9BADDC52533}" type="parTrans" cxnId="{DCF9A353-FF07-4B55-A345-20AA39F5BDF3}">
      <dgm:prSet/>
      <dgm:spPr/>
      <dgm:t>
        <a:bodyPr/>
        <a:lstStyle/>
        <a:p>
          <a:endParaRPr lang="es-EC"/>
        </a:p>
      </dgm:t>
    </dgm:pt>
    <dgm:pt modelId="{420F3D4B-951F-43F3-828C-5049FF69BEB2}" type="sibTrans" cxnId="{DCF9A353-FF07-4B55-A345-20AA39F5BDF3}">
      <dgm:prSet/>
      <dgm:spPr/>
      <dgm:t>
        <a:bodyPr/>
        <a:lstStyle/>
        <a:p>
          <a:endParaRPr lang="es-EC"/>
        </a:p>
      </dgm:t>
    </dgm:pt>
    <dgm:pt modelId="{B0C2EAE3-E1E2-497E-9B3D-81961D171C32}" type="pres">
      <dgm:prSet presAssocID="{D1267E3A-A800-46E9-B7D7-C19C18EE4F64}" presName="Name0" presStyleCnt="0">
        <dgm:presLayoutVars>
          <dgm:chMax val="7"/>
          <dgm:dir/>
          <dgm:animLvl val="lvl"/>
          <dgm:resizeHandles val="exact"/>
        </dgm:presLayoutVars>
      </dgm:prSet>
      <dgm:spPr/>
      <dgm:t>
        <a:bodyPr/>
        <a:lstStyle/>
        <a:p>
          <a:endParaRPr lang="es-EC"/>
        </a:p>
      </dgm:t>
    </dgm:pt>
    <dgm:pt modelId="{1472F30A-EC26-4680-A8E2-4D99B72847B2}" type="pres">
      <dgm:prSet presAssocID="{333CB803-08C0-4AC3-8011-D086B8594693}" presName="circle1" presStyleLbl="node1" presStyleIdx="0" presStyleCnt="1"/>
      <dgm:spPr/>
    </dgm:pt>
    <dgm:pt modelId="{60A8093A-8E45-4F92-81D7-66466E42BB48}" type="pres">
      <dgm:prSet presAssocID="{333CB803-08C0-4AC3-8011-D086B8594693}" presName="space" presStyleCnt="0"/>
      <dgm:spPr/>
    </dgm:pt>
    <dgm:pt modelId="{18F5A768-2AD9-44C7-81DB-CBCC0792A78B}" type="pres">
      <dgm:prSet presAssocID="{333CB803-08C0-4AC3-8011-D086B8594693}" presName="rect1" presStyleLbl="alignAcc1" presStyleIdx="0" presStyleCnt="1" custLinFactNeighborY="-1429"/>
      <dgm:spPr/>
      <dgm:t>
        <a:bodyPr/>
        <a:lstStyle/>
        <a:p>
          <a:endParaRPr lang="es-EC"/>
        </a:p>
      </dgm:t>
    </dgm:pt>
    <dgm:pt modelId="{F9116F67-1ED6-49A6-8584-DF5E1CAF4145}" type="pres">
      <dgm:prSet presAssocID="{333CB803-08C0-4AC3-8011-D086B8594693}" presName="rect1ParTxNoCh" presStyleLbl="alignAcc1" presStyleIdx="0" presStyleCnt="1">
        <dgm:presLayoutVars>
          <dgm:chMax val="1"/>
          <dgm:bulletEnabled val="1"/>
        </dgm:presLayoutVars>
      </dgm:prSet>
      <dgm:spPr/>
      <dgm:t>
        <a:bodyPr/>
        <a:lstStyle/>
        <a:p>
          <a:endParaRPr lang="es-EC"/>
        </a:p>
      </dgm:t>
    </dgm:pt>
  </dgm:ptLst>
  <dgm:cxnLst>
    <dgm:cxn modelId="{BDAD2BA9-4F78-434D-B748-1B9683CB4AD4}" type="presOf" srcId="{333CB803-08C0-4AC3-8011-D086B8594693}" destId="{18F5A768-2AD9-44C7-81DB-CBCC0792A78B}" srcOrd="0" destOrd="0" presId="urn:microsoft.com/office/officeart/2005/8/layout/target3"/>
    <dgm:cxn modelId="{17F6AE8D-84CF-4C6E-A797-12B707396EE1}" type="presOf" srcId="{333CB803-08C0-4AC3-8011-D086B8594693}" destId="{F9116F67-1ED6-49A6-8584-DF5E1CAF4145}" srcOrd="1" destOrd="0" presId="urn:microsoft.com/office/officeart/2005/8/layout/target3"/>
    <dgm:cxn modelId="{1B4EDC2D-BF21-4E71-95D2-1BD554FABC6E}" type="presOf" srcId="{D1267E3A-A800-46E9-B7D7-C19C18EE4F64}" destId="{B0C2EAE3-E1E2-497E-9B3D-81961D171C32}" srcOrd="0" destOrd="0" presId="urn:microsoft.com/office/officeart/2005/8/layout/target3"/>
    <dgm:cxn modelId="{DCF9A353-FF07-4B55-A345-20AA39F5BDF3}" srcId="{D1267E3A-A800-46E9-B7D7-C19C18EE4F64}" destId="{333CB803-08C0-4AC3-8011-D086B8594693}" srcOrd="0" destOrd="0" parTransId="{E0A722CF-3297-4FBF-A30D-D9BADDC52533}" sibTransId="{420F3D4B-951F-43F3-828C-5049FF69BEB2}"/>
    <dgm:cxn modelId="{E3CD5317-72FE-42C2-B764-0B08F3B4513E}" type="presParOf" srcId="{B0C2EAE3-E1E2-497E-9B3D-81961D171C32}" destId="{1472F30A-EC26-4680-A8E2-4D99B72847B2}" srcOrd="0" destOrd="0" presId="urn:microsoft.com/office/officeart/2005/8/layout/target3"/>
    <dgm:cxn modelId="{9FAD1498-DE21-4731-9E1E-625D1FF4AB49}" type="presParOf" srcId="{B0C2EAE3-E1E2-497E-9B3D-81961D171C32}" destId="{60A8093A-8E45-4F92-81D7-66466E42BB48}" srcOrd="1" destOrd="0" presId="urn:microsoft.com/office/officeart/2005/8/layout/target3"/>
    <dgm:cxn modelId="{34B39475-A868-420F-9D12-777A93A6B544}" type="presParOf" srcId="{B0C2EAE3-E1E2-497E-9B3D-81961D171C32}" destId="{18F5A768-2AD9-44C7-81DB-CBCC0792A78B}" srcOrd="2" destOrd="0" presId="urn:microsoft.com/office/officeart/2005/8/layout/target3"/>
    <dgm:cxn modelId="{F1969E0B-A0B0-4593-BAB7-B721C2CEEBC2}" type="presParOf" srcId="{B0C2EAE3-E1E2-497E-9B3D-81961D171C32}" destId="{F9116F67-1ED6-49A6-8584-DF5E1CAF4145}" srcOrd="3" destOrd="0" presId="urn:microsoft.com/office/officeart/2005/8/layout/target3"/>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1267E3A-A800-46E9-B7D7-C19C18EE4F64}" type="doc">
      <dgm:prSet loTypeId="urn:microsoft.com/office/officeart/2005/8/layout/target3" loCatId="relationship" qsTypeId="urn:microsoft.com/office/officeart/2005/8/quickstyle/simple1" qsCatId="simple" csTypeId="urn:microsoft.com/office/officeart/2005/8/colors/colorful4" csCatId="colorful" phldr="1"/>
      <dgm:spPr/>
      <dgm:t>
        <a:bodyPr/>
        <a:lstStyle/>
        <a:p>
          <a:endParaRPr lang="es-EC"/>
        </a:p>
      </dgm:t>
    </dgm:pt>
    <dgm:pt modelId="{333CB803-08C0-4AC3-8011-D086B8594693}">
      <dgm:prSet custT="1"/>
      <dgm:spPr/>
      <dgm:t>
        <a:bodyPr/>
        <a:lstStyle/>
        <a:p>
          <a:pPr rtl="0"/>
          <a:r>
            <a:rPr lang="es-EC" sz="1400" dirty="0" smtClean="0"/>
            <a:t>Tendencia por visitar </a:t>
          </a:r>
          <a:r>
            <a:rPr lang="es-EC" sz="1400" dirty="0" err="1" smtClean="0"/>
            <a:t>lodges</a:t>
          </a:r>
          <a:r>
            <a:rPr lang="es-EC" sz="1400" dirty="0" smtClean="0"/>
            <a:t> en la selva</a:t>
          </a:r>
          <a:endParaRPr lang="es-EC" sz="1400" dirty="0"/>
        </a:p>
      </dgm:t>
    </dgm:pt>
    <dgm:pt modelId="{E0A722CF-3297-4FBF-A30D-D9BADDC52533}" type="parTrans" cxnId="{DCF9A353-FF07-4B55-A345-20AA39F5BDF3}">
      <dgm:prSet/>
      <dgm:spPr/>
      <dgm:t>
        <a:bodyPr/>
        <a:lstStyle/>
        <a:p>
          <a:endParaRPr lang="es-EC"/>
        </a:p>
      </dgm:t>
    </dgm:pt>
    <dgm:pt modelId="{420F3D4B-951F-43F3-828C-5049FF69BEB2}" type="sibTrans" cxnId="{DCF9A353-FF07-4B55-A345-20AA39F5BDF3}">
      <dgm:prSet/>
      <dgm:spPr/>
      <dgm:t>
        <a:bodyPr/>
        <a:lstStyle/>
        <a:p>
          <a:endParaRPr lang="es-EC"/>
        </a:p>
      </dgm:t>
    </dgm:pt>
    <dgm:pt modelId="{B0C2EAE3-E1E2-497E-9B3D-81961D171C32}" type="pres">
      <dgm:prSet presAssocID="{D1267E3A-A800-46E9-B7D7-C19C18EE4F64}" presName="Name0" presStyleCnt="0">
        <dgm:presLayoutVars>
          <dgm:chMax val="7"/>
          <dgm:dir/>
          <dgm:animLvl val="lvl"/>
          <dgm:resizeHandles val="exact"/>
        </dgm:presLayoutVars>
      </dgm:prSet>
      <dgm:spPr/>
      <dgm:t>
        <a:bodyPr/>
        <a:lstStyle/>
        <a:p>
          <a:endParaRPr lang="es-EC"/>
        </a:p>
      </dgm:t>
    </dgm:pt>
    <dgm:pt modelId="{1472F30A-EC26-4680-A8E2-4D99B72847B2}" type="pres">
      <dgm:prSet presAssocID="{333CB803-08C0-4AC3-8011-D086B8594693}" presName="circle1" presStyleLbl="node1" presStyleIdx="0" presStyleCnt="1"/>
      <dgm:spPr/>
    </dgm:pt>
    <dgm:pt modelId="{60A8093A-8E45-4F92-81D7-66466E42BB48}" type="pres">
      <dgm:prSet presAssocID="{333CB803-08C0-4AC3-8011-D086B8594693}" presName="space" presStyleCnt="0"/>
      <dgm:spPr/>
    </dgm:pt>
    <dgm:pt modelId="{18F5A768-2AD9-44C7-81DB-CBCC0792A78B}" type="pres">
      <dgm:prSet presAssocID="{333CB803-08C0-4AC3-8011-D086B8594693}" presName="rect1" presStyleLbl="alignAcc1" presStyleIdx="0" presStyleCnt="1"/>
      <dgm:spPr/>
      <dgm:t>
        <a:bodyPr/>
        <a:lstStyle/>
        <a:p>
          <a:endParaRPr lang="es-EC"/>
        </a:p>
      </dgm:t>
    </dgm:pt>
    <dgm:pt modelId="{F9116F67-1ED6-49A6-8584-DF5E1CAF4145}" type="pres">
      <dgm:prSet presAssocID="{333CB803-08C0-4AC3-8011-D086B8594693}" presName="rect1ParTxNoCh" presStyleLbl="alignAcc1" presStyleIdx="0" presStyleCnt="1">
        <dgm:presLayoutVars>
          <dgm:chMax val="1"/>
          <dgm:bulletEnabled val="1"/>
        </dgm:presLayoutVars>
      </dgm:prSet>
      <dgm:spPr/>
      <dgm:t>
        <a:bodyPr/>
        <a:lstStyle/>
        <a:p>
          <a:endParaRPr lang="es-EC"/>
        </a:p>
      </dgm:t>
    </dgm:pt>
  </dgm:ptLst>
  <dgm:cxnLst>
    <dgm:cxn modelId="{B7C21201-7544-44E7-8486-EC42A215F090}" type="presOf" srcId="{333CB803-08C0-4AC3-8011-D086B8594693}" destId="{18F5A768-2AD9-44C7-81DB-CBCC0792A78B}" srcOrd="0" destOrd="0" presId="urn:microsoft.com/office/officeart/2005/8/layout/target3"/>
    <dgm:cxn modelId="{1256F1BA-3FE3-4EDA-B6D0-318773132358}" type="presOf" srcId="{333CB803-08C0-4AC3-8011-D086B8594693}" destId="{F9116F67-1ED6-49A6-8584-DF5E1CAF4145}" srcOrd="1" destOrd="0" presId="urn:microsoft.com/office/officeart/2005/8/layout/target3"/>
    <dgm:cxn modelId="{9F03BC96-B4A8-49F6-9698-F2818203282E}" type="presOf" srcId="{D1267E3A-A800-46E9-B7D7-C19C18EE4F64}" destId="{B0C2EAE3-E1E2-497E-9B3D-81961D171C32}" srcOrd="0" destOrd="0" presId="urn:microsoft.com/office/officeart/2005/8/layout/target3"/>
    <dgm:cxn modelId="{DCF9A353-FF07-4B55-A345-20AA39F5BDF3}" srcId="{D1267E3A-A800-46E9-B7D7-C19C18EE4F64}" destId="{333CB803-08C0-4AC3-8011-D086B8594693}" srcOrd="0" destOrd="0" parTransId="{E0A722CF-3297-4FBF-A30D-D9BADDC52533}" sibTransId="{420F3D4B-951F-43F3-828C-5049FF69BEB2}"/>
    <dgm:cxn modelId="{488033A9-8240-4234-9EEB-F661E865CA1C}" type="presParOf" srcId="{B0C2EAE3-E1E2-497E-9B3D-81961D171C32}" destId="{1472F30A-EC26-4680-A8E2-4D99B72847B2}" srcOrd="0" destOrd="0" presId="urn:microsoft.com/office/officeart/2005/8/layout/target3"/>
    <dgm:cxn modelId="{3D2EC640-A6F4-4A2F-A49F-BB877102253C}" type="presParOf" srcId="{B0C2EAE3-E1E2-497E-9B3D-81961D171C32}" destId="{60A8093A-8E45-4F92-81D7-66466E42BB48}" srcOrd="1" destOrd="0" presId="urn:microsoft.com/office/officeart/2005/8/layout/target3"/>
    <dgm:cxn modelId="{1ED2BBD6-EBA1-4060-A48E-A5BA9BCEDFD2}" type="presParOf" srcId="{B0C2EAE3-E1E2-497E-9B3D-81961D171C32}" destId="{18F5A768-2AD9-44C7-81DB-CBCC0792A78B}" srcOrd="2" destOrd="0" presId="urn:microsoft.com/office/officeart/2005/8/layout/target3"/>
    <dgm:cxn modelId="{FA89DDF6-472E-479A-AAD3-160ACAB20489}" type="presParOf" srcId="{B0C2EAE3-E1E2-497E-9B3D-81961D171C32}" destId="{F9116F67-1ED6-49A6-8584-DF5E1CAF4145}" srcOrd="3" destOrd="0" presId="urn:microsoft.com/office/officeart/2005/8/layout/target3"/>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1267E3A-A800-46E9-B7D7-C19C18EE4F64}" type="doc">
      <dgm:prSet loTypeId="urn:microsoft.com/office/officeart/2005/8/layout/target3" loCatId="relationship" qsTypeId="urn:microsoft.com/office/officeart/2005/8/quickstyle/simple1" qsCatId="simple" csTypeId="urn:microsoft.com/office/officeart/2005/8/colors/colorful4" csCatId="colorful" phldr="1"/>
      <dgm:spPr/>
      <dgm:t>
        <a:bodyPr/>
        <a:lstStyle/>
        <a:p>
          <a:endParaRPr lang="es-EC"/>
        </a:p>
      </dgm:t>
    </dgm:pt>
    <dgm:pt modelId="{333CB803-08C0-4AC3-8011-D086B8594693}">
      <dgm:prSet custT="1"/>
      <dgm:spPr/>
      <dgm:t>
        <a:bodyPr/>
        <a:lstStyle/>
        <a:p>
          <a:pPr rtl="0"/>
          <a:r>
            <a:rPr lang="es-EC" sz="1400" dirty="0" smtClean="0"/>
            <a:t>Ausencia de planta turística adecuada</a:t>
          </a:r>
          <a:endParaRPr lang="es-EC" sz="1400" dirty="0"/>
        </a:p>
      </dgm:t>
    </dgm:pt>
    <dgm:pt modelId="{E0A722CF-3297-4FBF-A30D-D9BADDC52533}" type="parTrans" cxnId="{DCF9A353-FF07-4B55-A345-20AA39F5BDF3}">
      <dgm:prSet/>
      <dgm:spPr/>
      <dgm:t>
        <a:bodyPr/>
        <a:lstStyle/>
        <a:p>
          <a:endParaRPr lang="es-EC"/>
        </a:p>
      </dgm:t>
    </dgm:pt>
    <dgm:pt modelId="{420F3D4B-951F-43F3-828C-5049FF69BEB2}" type="sibTrans" cxnId="{DCF9A353-FF07-4B55-A345-20AA39F5BDF3}">
      <dgm:prSet/>
      <dgm:spPr/>
      <dgm:t>
        <a:bodyPr/>
        <a:lstStyle/>
        <a:p>
          <a:endParaRPr lang="es-EC"/>
        </a:p>
      </dgm:t>
    </dgm:pt>
    <dgm:pt modelId="{B0C2EAE3-E1E2-497E-9B3D-81961D171C32}" type="pres">
      <dgm:prSet presAssocID="{D1267E3A-A800-46E9-B7D7-C19C18EE4F64}" presName="Name0" presStyleCnt="0">
        <dgm:presLayoutVars>
          <dgm:chMax val="7"/>
          <dgm:dir/>
          <dgm:animLvl val="lvl"/>
          <dgm:resizeHandles val="exact"/>
        </dgm:presLayoutVars>
      </dgm:prSet>
      <dgm:spPr/>
      <dgm:t>
        <a:bodyPr/>
        <a:lstStyle/>
        <a:p>
          <a:endParaRPr lang="es-EC"/>
        </a:p>
      </dgm:t>
    </dgm:pt>
    <dgm:pt modelId="{1472F30A-EC26-4680-A8E2-4D99B72847B2}" type="pres">
      <dgm:prSet presAssocID="{333CB803-08C0-4AC3-8011-D086B8594693}" presName="circle1" presStyleLbl="node1" presStyleIdx="0" presStyleCnt="1"/>
      <dgm:spPr/>
    </dgm:pt>
    <dgm:pt modelId="{60A8093A-8E45-4F92-81D7-66466E42BB48}" type="pres">
      <dgm:prSet presAssocID="{333CB803-08C0-4AC3-8011-D086B8594693}" presName="space" presStyleCnt="0"/>
      <dgm:spPr/>
    </dgm:pt>
    <dgm:pt modelId="{18F5A768-2AD9-44C7-81DB-CBCC0792A78B}" type="pres">
      <dgm:prSet presAssocID="{333CB803-08C0-4AC3-8011-D086B8594693}" presName="rect1" presStyleLbl="alignAcc1" presStyleIdx="0" presStyleCnt="1" custLinFactX="159916" custLinFactY="-98236" custLinFactNeighborX="200000" custLinFactNeighborY="-100000"/>
      <dgm:spPr/>
      <dgm:t>
        <a:bodyPr/>
        <a:lstStyle/>
        <a:p>
          <a:endParaRPr lang="es-EC"/>
        </a:p>
      </dgm:t>
    </dgm:pt>
    <dgm:pt modelId="{F9116F67-1ED6-49A6-8584-DF5E1CAF4145}" type="pres">
      <dgm:prSet presAssocID="{333CB803-08C0-4AC3-8011-D086B8594693}" presName="rect1ParTxNoCh" presStyleLbl="alignAcc1" presStyleIdx="0" presStyleCnt="1">
        <dgm:presLayoutVars>
          <dgm:chMax val="1"/>
          <dgm:bulletEnabled val="1"/>
        </dgm:presLayoutVars>
      </dgm:prSet>
      <dgm:spPr/>
      <dgm:t>
        <a:bodyPr/>
        <a:lstStyle/>
        <a:p>
          <a:endParaRPr lang="es-EC"/>
        </a:p>
      </dgm:t>
    </dgm:pt>
  </dgm:ptLst>
  <dgm:cxnLst>
    <dgm:cxn modelId="{A5F70C85-6A16-4F90-9872-C7616CEB08DB}" type="presOf" srcId="{D1267E3A-A800-46E9-B7D7-C19C18EE4F64}" destId="{B0C2EAE3-E1E2-497E-9B3D-81961D171C32}" srcOrd="0" destOrd="0" presId="urn:microsoft.com/office/officeart/2005/8/layout/target3"/>
    <dgm:cxn modelId="{79668361-9E1E-43BE-93E1-29B6259B1058}" type="presOf" srcId="{333CB803-08C0-4AC3-8011-D086B8594693}" destId="{18F5A768-2AD9-44C7-81DB-CBCC0792A78B}" srcOrd="0" destOrd="0" presId="urn:microsoft.com/office/officeart/2005/8/layout/target3"/>
    <dgm:cxn modelId="{DCF9A353-FF07-4B55-A345-20AA39F5BDF3}" srcId="{D1267E3A-A800-46E9-B7D7-C19C18EE4F64}" destId="{333CB803-08C0-4AC3-8011-D086B8594693}" srcOrd="0" destOrd="0" parTransId="{E0A722CF-3297-4FBF-A30D-D9BADDC52533}" sibTransId="{420F3D4B-951F-43F3-828C-5049FF69BEB2}"/>
    <dgm:cxn modelId="{D63223C9-B672-4460-A593-6ADF61CF7CD6}" type="presOf" srcId="{333CB803-08C0-4AC3-8011-D086B8594693}" destId="{F9116F67-1ED6-49A6-8584-DF5E1CAF4145}" srcOrd="1" destOrd="0" presId="urn:microsoft.com/office/officeart/2005/8/layout/target3"/>
    <dgm:cxn modelId="{27659DD9-F167-4F6C-B1E5-96B47ED0D7C0}" type="presParOf" srcId="{B0C2EAE3-E1E2-497E-9B3D-81961D171C32}" destId="{1472F30A-EC26-4680-A8E2-4D99B72847B2}" srcOrd="0" destOrd="0" presId="urn:microsoft.com/office/officeart/2005/8/layout/target3"/>
    <dgm:cxn modelId="{1F5416AB-F169-42EB-A42C-2D7405A12759}" type="presParOf" srcId="{B0C2EAE3-E1E2-497E-9B3D-81961D171C32}" destId="{60A8093A-8E45-4F92-81D7-66466E42BB48}" srcOrd="1" destOrd="0" presId="urn:microsoft.com/office/officeart/2005/8/layout/target3"/>
    <dgm:cxn modelId="{F53F0287-D225-4733-81C3-B5BD28BE34A5}" type="presParOf" srcId="{B0C2EAE3-E1E2-497E-9B3D-81961D171C32}" destId="{18F5A768-2AD9-44C7-81DB-CBCC0792A78B}" srcOrd="2" destOrd="0" presId="urn:microsoft.com/office/officeart/2005/8/layout/target3"/>
    <dgm:cxn modelId="{E915691F-0A61-4E81-B92D-DC021967BE31}" type="presParOf" srcId="{B0C2EAE3-E1E2-497E-9B3D-81961D171C32}" destId="{F9116F67-1ED6-49A6-8584-DF5E1CAF4145}" srcOrd="3" destOrd="0" presId="urn:microsoft.com/office/officeart/2005/8/layout/target3"/>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BA6D42-E351-4029-8334-A540F89F683C}" type="doc">
      <dgm:prSet loTypeId="urn:microsoft.com/office/officeart/2009/3/layout/HorizontalOrganizationChart" loCatId="hierarchy" qsTypeId="urn:microsoft.com/office/officeart/2005/8/quickstyle/simple1" qsCatId="simple" csTypeId="urn:microsoft.com/office/officeart/2005/8/colors/colorful2" csCatId="colorful" phldr="1"/>
      <dgm:spPr/>
      <dgm:t>
        <a:bodyPr/>
        <a:lstStyle/>
        <a:p>
          <a:endParaRPr lang="es-EC"/>
        </a:p>
      </dgm:t>
    </dgm:pt>
    <dgm:pt modelId="{E40B0C71-ECD7-4AA1-BBAE-5D779ED96C9B}">
      <dgm:prSet phldrT="[Texto]" custT="1"/>
      <dgm:spPr/>
      <dgm:t>
        <a:bodyPr/>
        <a:lstStyle/>
        <a:p>
          <a:r>
            <a:rPr lang="es-EC" sz="1800" b="1" dirty="0" smtClean="0"/>
            <a:t>Patrimonio cultural inmaterial</a:t>
          </a:r>
          <a:endParaRPr lang="es-EC" sz="1800" b="1" dirty="0"/>
        </a:p>
      </dgm:t>
    </dgm:pt>
    <dgm:pt modelId="{445E6A6C-DAE2-4161-88AA-9C871B1AE275}" type="parTrans" cxnId="{CCD92B0E-E378-4831-958A-38AC040E7BAE}">
      <dgm:prSet/>
      <dgm:spPr/>
      <dgm:t>
        <a:bodyPr/>
        <a:lstStyle/>
        <a:p>
          <a:endParaRPr lang="es-EC"/>
        </a:p>
      </dgm:t>
    </dgm:pt>
    <dgm:pt modelId="{A717E4E1-186A-47D8-BAE1-6E5CE73EBFDE}" type="sibTrans" cxnId="{CCD92B0E-E378-4831-958A-38AC040E7BAE}">
      <dgm:prSet/>
      <dgm:spPr/>
      <dgm:t>
        <a:bodyPr/>
        <a:lstStyle/>
        <a:p>
          <a:endParaRPr lang="es-EC"/>
        </a:p>
      </dgm:t>
    </dgm:pt>
    <dgm:pt modelId="{DC79A815-CFF8-45AB-B86A-D9D670079190}">
      <dgm:prSet phldrT="[Texto]" custT="1"/>
      <dgm:spPr/>
      <dgm:t>
        <a:bodyPr/>
        <a:lstStyle/>
        <a:p>
          <a:pPr algn="ctr"/>
          <a:r>
            <a:rPr lang="es-EC" sz="1600" b="1" dirty="0" smtClean="0"/>
            <a:t>Tradiciones y expresiones orales</a:t>
          </a:r>
          <a:endParaRPr lang="es-EC" sz="1600" b="1" dirty="0"/>
        </a:p>
      </dgm:t>
    </dgm:pt>
    <dgm:pt modelId="{82BB571D-AF59-4F36-97C5-DD1C96E383E4}" type="parTrans" cxnId="{66281FB3-298A-4FB7-99B6-1C9146920342}">
      <dgm:prSet/>
      <dgm:spPr/>
      <dgm:t>
        <a:bodyPr/>
        <a:lstStyle/>
        <a:p>
          <a:endParaRPr lang="es-EC"/>
        </a:p>
      </dgm:t>
    </dgm:pt>
    <dgm:pt modelId="{6A682465-CA86-4166-B1A7-3B2EEF38751D}" type="sibTrans" cxnId="{66281FB3-298A-4FB7-99B6-1C9146920342}">
      <dgm:prSet/>
      <dgm:spPr/>
      <dgm:t>
        <a:bodyPr/>
        <a:lstStyle/>
        <a:p>
          <a:endParaRPr lang="es-EC"/>
        </a:p>
      </dgm:t>
    </dgm:pt>
    <dgm:pt modelId="{84476416-F8DD-4A9F-B8FD-A4D92D2FEAA6}">
      <dgm:prSet phldrT="[Texto]" custT="1"/>
      <dgm:spPr/>
      <dgm:t>
        <a:bodyPr/>
        <a:lstStyle/>
        <a:p>
          <a:r>
            <a:rPr lang="es-EC" sz="1600" b="1" dirty="0" smtClean="0"/>
            <a:t>Artes del espectáculo</a:t>
          </a:r>
          <a:endParaRPr lang="es-EC" sz="1600" dirty="0"/>
        </a:p>
      </dgm:t>
    </dgm:pt>
    <dgm:pt modelId="{3E546419-E9DC-4C22-BDBF-C9423AED6DA4}" type="parTrans" cxnId="{C4A5D834-89AC-4240-B32F-D7CE60F9A998}">
      <dgm:prSet/>
      <dgm:spPr/>
      <dgm:t>
        <a:bodyPr/>
        <a:lstStyle/>
        <a:p>
          <a:endParaRPr lang="es-EC"/>
        </a:p>
      </dgm:t>
    </dgm:pt>
    <dgm:pt modelId="{B902271C-474F-46DF-9620-6F30FEED13E4}" type="sibTrans" cxnId="{C4A5D834-89AC-4240-B32F-D7CE60F9A998}">
      <dgm:prSet/>
      <dgm:spPr/>
      <dgm:t>
        <a:bodyPr/>
        <a:lstStyle/>
        <a:p>
          <a:endParaRPr lang="es-EC"/>
        </a:p>
      </dgm:t>
    </dgm:pt>
    <dgm:pt modelId="{29129D45-1F82-4918-8EA3-2D749D9DE7D8}">
      <dgm:prSet phldrT="[Texto]" custT="1"/>
      <dgm:spPr/>
      <dgm:t>
        <a:bodyPr/>
        <a:lstStyle/>
        <a:p>
          <a:r>
            <a:rPr lang="es-EC" sz="1600" b="1" dirty="0" smtClean="0"/>
            <a:t>Usos sociales, rituales y actos festivos</a:t>
          </a:r>
          <a:endParaRPr lang="es-EC" sz="1600" dirty="0"/>
        </a:p>
      </dgm:t>
    </dgm:pt>
    <dgm:pt modelId="{E4361B10-784C-4BB9-9C20-C3085226E699}" type="parTrans" cxnId="{44DFFF72-8C43-4009-8324-FC83DDDF2EFD}">
      <dgm:prSet/>
      <dgm:spPr/>
      <dgm:t>
        <a:bodyPr/>
        <a:lstStyle/>
        <a:p>
          <a:endParaRPr lang="es-EC"/>
        </a:p>
      </dgm:t>
    </dgm:pt>
    <dgm:pt modelId="{ECCA075B-0DF5-4F17-B0CB-5A2308461235}" type="sibTrans" cxnId="{44DFFF72-8C43-4009-8324-FC83DDDF2EFD}">
      <dgm:prSet/>
      <dgm:spPr/>
      <dgm:t>
        <a:bodyPr/>
        <a:lstStyle/>
        <a:p>
          <a:endParaRPr lang="es-EC"/>
        </a:p>
      </dgm:t>
    </dgm:pt>
    <dgm:pt modelId="{52F2BF0A-62B6-4A0C-B9C4-70E2B29D195F}">
      <dgm:prSet phldrT="[Texto]" custT="1"/>
      <dgm:spPr/>
      <dgm:t>
        <a:bodyPr/>
        <a:lstStyle/>
        <a:p>
          <a:r>
            <a:rPr lang="es-EC" sz="1600" b="1" dirty="0" smtClean="0"/>
            <a:t>Conocimientos y usos relacionados con la naturaleza y el universo</a:t>
          </a:r>
          <a:endParaRPr lang="es-EC" sz="1600" dirty="0"/>
        </a:p>
      </dgm:t>
    </dgm:pt>
    <dgm:pt modelId="{7E38EED4-EAF8-447E-BCB9-26E764F6429A}" type="parTrans" cxnId="{0A5740DB-84C9-43F2-A2D1-887F29E96E00}">
      <dgm:prSet/>
      <dgm:spPr/>
      <dgm:t>
        <a:bodyPr/>
        <a:lstStyle/>
        <a:p>
          <a:endParaRPr lang="es-EC"/>
        </a:p>
      </dgm:t>
    </dgm:pt>
    <dgm:pt modelId="{A695CD45-0B62-4611-8E6E-4052281AF604}" type="sibTrans" cxnId="{0A5740DB-84C9-43F2-A2D1-887F29E96E00}">
      <dgm:prSet/>
      <dgm:spPr/>
      <dgm:t>
        <a:bodyPr/>
        <a:lstStyle/>
        <a:p>
          <a:endParaRPr lang="es-EC"/>
        </a:p>
      </dgm:t>
    </dgm:pt>
    <dgm:pt modelId="{E08336C6-76E7-49A7-8FBD-5F81E65F40C8}">
      <dgm:prSet phldrT="[Texto]" custT="1"/>
      <dgm:spPr/>
      <dgm:t>
        <a:bodyPr/>
        <a:lstStyle/>
        <a:p>
          <a:r>
            <a:rPr lang="es-EC" sz="1600" b="1" dirty="0" smtClean="0"/>
            <a:t>Técnicas artesanales tradicionales</a:t>
          </a:r>
          <a:endParaRPr lang="es-EC" sz="1600" dirty="0"/>
        </a:p>
      </dgm:t>
    </dgm:pt>
    <dgm:pt modelId="{A0E9E2FA-EAF7-4068-B324-ACC73E4CA6AC}" type="parTrans" cxnId="{387717D1-8A4D-4C27-BA4B-BA4F5B0367D6}">
      <dgm:prSet/>
      <dgm:spPr/>
      <dgm:t>
        <a:bodyPr/>
        <a:lstStyle/>
        <a:p>
          <a:endParaRPr lang="es-EC"/>
        </a:p>
      </dgm:t>
    </dgm:pt>
    <dgm:pt modelId="{EA327E07-08C8-4B65-8870-1F376F72CEB4}" type="sibTrans" cxnId="{387717D1-8A4D-4C27-BA4B-BA4F5B0367D6}">
      <dgm:prSet/>
      <dgm:spPr/>
      <dgm:t>
        <a:bodyPr/>
        <a:lstStyle/>
        <a:p>
          <a:endParaRPr lang="es-EC"/>
        </a:p>
      </dgm:t>
    </dgm:pt>
    <dgm:pt modelId="{4BE698E4-C4DD-46E8-BA1E-D81F3B761947}">
      <dgm:prSet phldrT="[Texto]" custT="1"/>
      <dgm:spPr/>
      <dgm:t>
        <a:bodyPr/>
        <a:lstStyle/>
        <a:p>
          <a:pPr algn="ctr"/>
          <a:r>
            <a:rPr lang="es-EC" sz="1600" b="0" dirty="0" smtClean="0"/>
            <a:t>Expresiones literarias y narraciones</a:t>
          </a:r>
          <a:endParaRPr lang="es-EC" sz="1600" b="0" dirty="0"/>
        </a:p>
      </dgm:t>
    </dgm:pt>
    <dgm:pt modelId="{70FBF436-0C94-4A7B-8AD1-8061905C29C0}" type="parTrans" cxnId="{C4E68FCD-437F-4850-B03F-F5FEA8B344FA}">
      <dgm:prSet/>
      <dgm:spPr/>
      <dgm:t>
        <a:bodyPr/>
        <a:lstStyle/>
        <a:p>
          <a:endParaRPr lang="es-EC"/>
        </a:p>
      </dgm:t>
    </dgm:pt>
    <dgm:pt modelId="{87C4B804-E18D-40AC-8542-9261A9EEF70D}" type="sibTrans" cxnId="{C4E68FCD-437F-4850-B03F-F5FEA8B344FA}">
      <dgm:prSet/>
      <dgm:spPr/>
      <dgm:t>
        <a:bodyPr/>
        <a:lstStyle/>
        <a:p>
          <a:endParaRPr lang="es-EC"/>
        </a:p>
      </dgm:t>
    </dgm:pt>
    <dgm:pt modelId="{5C189310-5066-4116-A9D4-0ABB2F2C77D2}">
      <dgm:prSet phldrT="[Texto]" custT="1"/>
      <dgm:spPr/>
      <dgm:t>
        <a:bodyPr/>
        <a:lstStyle/>
        <a:p>
          <a:pPr algn="ctr"/>
          <a:r>
            <a:rPr lang="es-EC" sz="1600" dirty="0" smtClean="0"/>
            <a:t>Rituales o actos cotidianos</a:t>
          </a:r>
          <a:endParaRPr lang="es-EC" sz="1600" dirty="0"/>
        </a:p>
      </dgm:t>
    </dgm:pt>
    <dgm:pt modelId="{17975C43-41F2-4E60-89F2-02E96BF5C057}" type="parTrans" cxnId="{B01BAC79-EE71-4EFD-A82E-1128A0AD80ED}">
      <dgm:prSet/>
      <dgm:spPr/>
      <dgm:t>
        <a:bodyPr/>
        <a:lstStyle/>
        <a:p>
          <a:endParaRPr lang="es-EC"/>
        </a:p>
      </dgm:t>
    </dgm:pt>
    <dgm:pt modelId="{27CB52B1-7D11-421F-8528-BE71AC6C1055}" type="sibTrans" cxnId="{B01BAC79-EE71-4EFD-A82E-1128A0AD80ED}">
      <dgm:prSet/>
      <dgm:spPr/>
      <dgm:t>
        <a:bodyPr/>
        <a:lstStyle/>
        <a:p>
          <a:endParaRPr lang="es-EC"/>
        </a:p>
      </dgm:t>
    </dgm:pt>
    <dgm:pt modelId="{ED3CD381-9411-4771-BE8B-A361228EF766}">
      <dgm:prSet phldrT="[Texto]" custT="1"/>
      <dgm:spPr/>
      <dgm:t>
        <a:bodyPr/>
        <a:lstStyle/>
        <a:p>
          <a:pPr algn="ctr"/>
          <a:r>
            <a:rPr lang="es-EC" sz="1600" dirty="0" smtClean="0"/>
            <a:t>Celebraciones profanas y religiosas </a:t>
          </a:r>
          <a:endParaRPr lang="es-EC" sz="1600" dirty="0"/>
        </a:p>
      </dgm:t>
    </dgm:pt>
    <dgm:pt modelId="{0CE39CD2-8598-4CBC-96B3-7576F2508538}" type="parTrans" cxnId="{EF4177B4-D66D-40C9-AD77-842104C4CC78}">
      <dgm:prSet/>
      <dgm:spPr/>
      <dgm:t>
        <a:bodyPr/>
        <a:lstStyle/>
        <a:p>
          <a:endParaRPr lang="es-EC"/>
        </a:p>
      </dgm:t>
    </dgm:pt>
    <dgm:pt modelId="{85AD2A04-0264-4223-B432-457E68A7EB61}" type="sibTrans" cxnId="{EF4177B4-D66D-40C9-AD77-842104C4CC78}">
      <dgm:prSet/>
      <dgm:spPr/>
      <dgm:t>
        <a:bodyPr/>
        <a:lstStyle/>
        <a:p>
          <a:endParaRPr lang="es-EC"/>
        </a:p>
      </dgm:t>
    </dgm:pt>
    <dgm:pt modelId="{AFD230A3-EB38-49CB-80BF-0623B324B5DC}">
      <dgm:prSet phldrT="[Texto]" custT="1"/>
      <dgm:spPr/>
      <dgm:t>
        <a:bodyPr/>
        <a:lstStyle/>
        <a:p>
          <a:pPr algn="ctr"/>
          <a:r>
            <a:rPr lang="es-EC" sz="1600" dirty="0" smtClean="0"/>
            <a:t>Prácticas, técnicas</a:t>
          </a:r>
          <a:endParaRPr lang="es-EC" sz="1600" dirty="0"/>
        </a:p>
      </dgm:t>
    </dgm:pt>
    <dgm:pt modelId="{CD020031-854C-4930-A1FA-F1A85A187458}" type="parTrans" cxnId="{9AD09CE5-ACEF-4D4B-B412-EFC9F0FAB97D}">
      <dgm:prSet/>
      <dgm:spPr/>
      <dgm:t>
        <a:bodyPr/>
        <a:lstStyle/>
        <a:p>
          <a:endParaRPr lang="es-EC"/>
        </a:p>
      </dgm:t>
    </dgm:pt>
    <dgm:pt modelId="{CCA2F7B3-8A78-4A9C-A59C-BC282A6F0657}" type="sibTrans" cxnId="{9AD09CE5-ACEF-4D4B-B412-EFC9F0FAB97D}">
      <dgm:prSet/>
      <dgm:spPr/>
      <dgm:t>
        <a:bodyPr/>
        <a:lstStyle/>
        <a:p>
          <a:endParaRPr lang="es-EC"/>
        </a:p>
      </dgm:t>
    </dgm:pt>
    <dgm:pt modelId="{00AFD419-3DF6-4EE8-82C4-B04BC3661FCA}">
      <dgm:prSet phldrT="[Texto]" custT="1"/>
      <dgm:spPr/>
      <dgm:t>
        <a:bodyPr/>
        <a:lstStyle/>
        <a:p>
          <a:pPr algn="ctr"/>
          <a:r>
            <a:rPr lang="es-EC" sz="1600" dirty="0" smtClean="0"/>
            <a:t>Formas de elaboración y materiales</a:t>
          </a:r>
          <a:endParaRPr lang="es-EC" sz="1600" dirty="0"/>
        </a:p>
      </dgm:t>
    </dgm:pt>
    <dgm:pt modelId="{B6D8DB20-D760-4F5E-A2F1-85FEFA320CC0}" type="parTrans" cxnId="{B599498D-3F87-4DA7-8121-C266D60D8B09}">
      <dgm:prSet/>
      <dgm:spPr/>
      <dgm:t>
        <a:bodyPr/>
        <a:lstStyle/>
        <a:p>
          <a:endParaRPr lang="es-EC"/>
        </a:p>
      </dgm:t>
    </dgm:pt>
    <dgm:pt modelId="{59224F6F-15E2-4B43-BB1E-B5CCC73A06AE}" type="sibTrans" cxnId="{B599498D-3F87-4DA7-8121-C266D60D8B09}">
      <dgm:prSet/>
      <dgm:spPr/>
      <dgm:t>
        <a:bodyPr/>
        <a:lstStyle/>
        <a:p>
          <a:endParaRPr lang="es-EC"/>
        </a:p>
      </dgm:t>
    </dgm:pt>
    <dgm:pt modelId="{CC9CDD0A-93D9-4A40-9947-4E93C74764CD}" type="pres">
      <dgm:prSet presAssocID="{94BA6D42-E351-4029-8334-A540F89F683C}" presName="hierChild1" presStyleCnt="0">
        <dgm:presLayoutVars>
          <dgm:orgChart val="1"/>
          <dgm:chPref val="1"/>
          <dgm:dir/>
          <dgm:animOne val="branch"/>
          <dgm:animLvl val="lvl"/>
          <dgm:resizeHandles/>
        </dgm:presLayoutVars>
      </dgm:prSet>
      <dgm:spPr/>
      <dgm:t>
        <a:bodyPr/>
        <a:lstStyle/>
        <a:p>
          <a:endParaRPr lang="es-EC"/>
        </a:p>
      </dgm:t>
    </dgm:pt>
    <dgm:pt modelId="{30185843-40F9-4D72-B7AD-9E5C495A8F68}" type="pres">
      <dgm:prSet presAssocID="{E40B0C71-ECD7-4AA1-BBAE-5D779ED96C9B}" presName="hierRoot1" presStyleCnt="0">
        <dgm:presLayoutVars>
          <dgm:hierBranch val="init"/>
        </dgm:presLayoutVars>
      </dgm:prSet>
      <dgm:spPr/>
    </dgm:pt>
    <dgm:pt modelId="{C1DE118F-DDDC-4D16-8CFF-9FB77F4884D2}" type="pres">
      <dgm:prSet presAssocID="{E40B0C71-ECD7-4AA1-BBAE-5D779ED96C9B}" presName="rootComposite1" presStyleCnt="0"/>
      <dgm:spPr/>
    </dgm:pt>
    <dgm:pt modelId="{A2666977-CFF1-4202-BEBE-8498436278AF}" type="pres">
      <dgm:prSet presAssocID="{E40B0C71-ECD7-4AA1-BBAE-5D779ED96C9B}" presName="rootText1" presStyleLbl="node0" presStyleIdx="0" presStyleCnt="1">
        <dgm:presLayoutVars>
          <dgm:chPref val="3"/>
        </dgm:presLayoutVars>
      </dgm:prSet>
      <dgm:spPr/>
      <dgm:t>
        <a:bodyPr/>
        <a:lstStyle/>
        <a:p>
          <a:endParaRPr lang="es-EC"/>
        </a:p>
      </dgm:t>
    </dgm:pt>
    <dgm:pt modelId="{E1F20393-AE25-473A-8FD5-2B464A2CE187}" type="pres">
      <dgm:prSet presAssocID="{E40B0C71-ECD7-4AA1-BBAE-5D779ED96C9B}" presName="rootConnector1" presStyleLbl="node1" presStyleIdx="0" presStyleCnt="0"/>
      <dgm:spPr/>
      <dgm:t>
        <a:bodyPr/>
        <a:lstStyle/>
        <a:p>
          <a:endParaRPr lang="es-EC"/>
        </a:p>
      </dgm:t>
    </dgm:pt>
    <dgm:pt modelId="{CEE685EB-F881-4FB6-8D0F-7DE4B0699126}" type="pres">
      <dgm:prSet presAssocID="{E40B0C71-ECD7-4AA1-BBAE-5D779ED96C9B}" presName="hierChild2" presStyleCnt="0"/>
      <dgm:spPr/>
    </dgm:pt>
    <dgm:pt modelId="{86237D1C-0989-4271-A677-90859FDE823C}" type="pres">
      <dgm:prSet presAssocID="{82BB571D-AF59-4F36-97C5-DD1C96E383E4}" presName="Name64" presStyleLbl="parChTrans1D2" presStyleIdx="0" presStyleCnt="5"/>
      <dgm:spPr/>
      <dgm:t>
        <a:bodyPr/>
        <a:lstStyle/>
        <a:p>
          <a:endParaRPr lang="es-EC"/>
        </a:p>
      </dgm:t>
    </dgm:pt>
    <dgm:pt modelId="{D7A548E2-0C48-4FDA-BB0D-1AA8F87F3B61}" type="pres">
      <dgm:prSet presAssocID="{DC79A815-CFF8-45AB-B86A-D9D670079190}" presName="hierRoot2" presStyleCnt="0">
        <dgm:presLayoutVars>
          <dgm:hierBranch val="init"/>
        </dgm:presLayoutVars>
      </dgm:prSet>
      <dgm:spPr/>
    </dgm:pt>
    <dgm:pt modelId="{8F57BB54-F41F-485A-AC13-21A9A4F28FC1}" type="pres">
      <dgm:prSet presAssocID="{DC79A815-CFF8-45AB-B86A-D9D670079190}" presName="rootComposite" presStyleCnt="0"/>
      <dgm:spPr/>
    </dgm:pt>
    <dgm:pt modelId="{3B922D73-F292-4F6A-A837-7E5EE1825B30}" type="pres">
      <dgm:prSet presAssocID="{DC79A815-CFF8-45AB-B86A-D9D670079190}" presName="rootText" presStyleLbl="node2" presStyleIdx="0" presStyleCnt="5">
        <dgm:presLayoutVars>
          <dgm:chPref val="3"/>
        </dgm:presLayoutVars>
      </dgm:prSet>
      <dgm:spPr/>
      <dgm:t>
        <a:bodyPr/>
        <a:lstStyle/>
        <a:p>
          <a:endParaRPr lang="es-EC"/>
        </a:p>
      </dgm:t>
    </dgm:pt>
    <dgm:pt modelId="{CF6080C4-7347-4527-BCB9-6B688BED9C76}" type="pres">
      <dgm:prSet presAssocID="{DC79A815-CFF8-45AB-B86A-D9D670079190}" presName="rootConnector" presStyleLbl="node2" presStyleIdx="0" presStyleCnt="5"/>
      <dgm:spPr/>
      <dgm:t>
        <a:bodyPr/>
        <a:lstStyle/>
        <a:p>
          <a:endParaRPr lang="es-EC"/>
        </a:p>
      </dgm:t>
    </dgm:pt>
    <dgm:pt modelId="{192880D1-FF88-4739-B654-D474AF42B590}" type="pres">
      <dgm:prSet presAssocID="{DC79A815-CFF8-45AB-B86A-D9D670079190}" presName="hierChild4" presStyleCnt="0"/>
      <dgm:spPr/>
    </dgm:pt>
    <dgm:pt modelId="{EC355CDE-551B-4D4B-A7C7-0698724BE610}" type="pres">
      <dgm:prSet presAssocID="{70FBF436-0C94-4A7B-8AD1-8061905C29C0}" presName="Name64" presStyleLbl="parChTrans1D3" presStyleIdx="0" presStyleCnt="5"/>
      <dgm:spPr/>
      <dgm:t>
        <a:bodyPr/>
        <a:lstStyle/>
        <a:p>
          <a:endParaRPr lang="es-EC"/>
        </a:p>
      </dgm:t>
    </dgm:pt>
    <dgm:pt modelId="{77A2514B-2F33-4458-9DF4-A034DCCD236E}" type="pres">
      <dgm:prSet presAssocID="{4BE698E4-C4DD-46E8-BA1E-D81F3B761947}" presName="hierRoot2" presStyleCnt="0">
        <dgm:presLayoutVars>
          <dgm:hierBranch val="init"/>
        </dgm:presLayoutVars>
      </dgm:prSet>
      <dgm:spPr/>
    </dgm:pt>
    <dgm:pt modelId="{F3C0C4EC-221A-4B08-8362-8A8487FE799C}" type="pres">
      <dgm:prSet presAssocID="{4BE698E4-C4DD-46E8-BA1E-D81F3B761947}" presName="rootComposite" presStyleCnt="0"/>
      <dgm:spPr/>
    </dgm:pt>
    <dgm:pt modelId="{72B4D3A3-0714-42F4-B121-3DEA6B9F85BB}" type="pres">
      <dgm:prSet presAssocID="{4BE698E4-C4DD-46E8-BA1E-D81F3B761947}" presName="rootText" presStyleLbl="node3" presStyleIdx="0" presStyleCnt="5" custScaleX="112849" custScaleY="97046">
        <dgm:presLayoutVars>
          <dgm:chPref val="3"/>
        </dgm:presLayoutVars>
      </dgm:prSet>
      <dgm:spPr/>
      <dgm:t>
        <a:bodyPr/>
        <a:lstStyle/>
        <a:p>
          <a:endParaRPr lang="es-EC"/>
        </a:p>
      </dgm:t>
    </dgm:pt>
    <dgm:pt modelId="{5D8F65FE-D7C0-42A4-A529-85B47959F937}" type="pres">
      <dgm:prSet presAssocID="{4BE698E4-C4DD-46E8-BA1E-D81F3B761947}" presName="rootConnector" presStyleLbl="node3" presStyleIdx="0" presStyleCnt="5"/>
      <dgm:spPr/>
      <dgm:t>
        <a:bodyPr/>
        <a:lstStyle/>
        <a:p>
          <a:endParaRPr lang="es-EC"/>
        </a:p>
      </dgm:t>
    </dgm:pt>
    <dgm:pt modelId="{3BC6099B-0414-450F-9DFB-9F792CAE2C6B}" type="pres">
      <dgm:prSet presAssocID="{4BE698E4-C4DD-46E8-BA1E-D81F3B761947}" presName="hierChild4" presStyleCnt="0"/>
      <dgm:spPr/>
    </dgm:pt>
    <dgm:pt modelId="{6AAC042C-AD26-4A62-979F-252EA6B48739}" type="pres">
      <dgm:prSet presAssocID="{4BE698E4-C4DD-46E8-BA1E-D81F3B761947}" presName="hierChild5" presStyleCnt="0"/>
      <dgm:spPr/>
    </dgm:pt>
    <dgm:pt modelId="{D324653E-D716-4435-95A1-1248576581BA}" type="pres">
      <dgm:prSet presAssocID="{DC79A815-CFF8-45AB-B86A-D9D670079190}" presName="hierChild5" presStyleCnt="0"/>
      <dgm:spPr/>
    </dgm:pt>
    <dgm:pt modelId="{E2C0063B-801C-4CB7-8C8B-1F3E4A94BFC0}" type="pres">
      <dgm:prSet presAssocID="{3E546419-E9DC-4C22-BDBF-C9423AED6DA4}" presName="Name64" presStyleLbl="parChTrans1D2" presStyleIdx="1" presStyleCnt="5"/>
      <dgm:spPr/>
      <dgm:t>
        <a:bodyPr/>
        <a:lstStyle/>
        <a:p>
          <a:endParaRPr lang="es-EC"/>
        </a:p>
      </dgm:t>
    </dgm:pt>
    <dgm:pt modelId="{2CE035C8-43AE-4685-847D-5387D2053450}" type="pres">
      <dgm:prSet presAssocID="{84476416-F8DD-4A9F-B8FD-A4D92D2FEAA6}" presName="hierRoot2" presStyleCnt="0">
        <dgm:presLayoutVars>
          <dgm:hierBranch val="init"/>
        </dgm:presLayoutVars>
      </dgm:prSet>
      <dgm:spPr/>
    </dgm:pt>
    <dgm:pt modelId="{D12768E4-B286-49A3-81E8-047A3A21D0F9}" type="pres">
      <dgm:prSet presAssocID="{84476416-F8DD-4A9F-B8FD-A4D92D2FEAA6}" presName="rootComposite" presStyleCnt="0"/>
      <dgm:spPr/>
    </dgm:pt>
    <dgm:pt modelId="{73BD15F0-8D38-44C5-9C12-1F87B8D9216A}" type="pres">
      <dgm:prSet presAssocID="{84476416-F8DD-4A9F-B8FD-A4D92D2FEAA6}" presName="rootText" presStyleLbl="node2" presStyleIdx="1" presStyleCnt="5">
        <dgm:presLayoutVars>
          <dgm:chPref val="3"/>
        </dgm:presLayoutVars>
      </dgm:prSet>
      <dgm:spPr/>
      <dgm:t>
        <a:bodyPr/>
        <a:lstStyle/>
        <a:p>
          <a:endParaRPr lang="es-EC"/>
        </a:p>
      </dgm:t>
    </dgm:pt>
    <dgm:pt modelId="{DA96D7AB-35C8-4BA3-AFDF-59709673FA39}" type="pres">
      <dgm:prSet presAssocID="{84476416-F8DD-4A9F-B8FD-A4D92D2FEAA6}" presName="rootConnector" presStyleLbl="node2" presStyleIdx="1" presStyleCnt="5"/>
      <dgm:spPr/>
      <dgm:t>
        <a:bodyPr/>
        <a:lstStyle/>
        <a:p>
          <a:endParaRPr lang="es-EC"/>
        </a:p>
      </dgm:t>
    </dgm:pt>
    <dgm:pt modelId="{30D5CA30-570C-467A-A987-F2F90996820A}" type="pres">
      <dgm:prSet presAssocID="{84476416-F8DD-4A9F-B8FD-A4D92D2FEAA6}" presName="hierChild4" presStyleCnt="0"/>
      <dgm:spPr/>
    </dgm:pt>
    <dgm:pt modelId="{80EBA5E1-D1F2-4D36-9B4B-1221ACE3DC5D}" type="pres">
      <dgm:prSet presAssocID="{17975C43-41F2-4E60-89F2-02E96BF5C057}" presName="Name64" presStyleLbl="parChTrans1D3" presStyleIdx="1" presStyleCnt="5"/>
      <dgm:spPr/>
      <dgm:t>
        <a:bodyPr/>
        <a:lstStyle/>
        <a:p>
          <a:endParaRPr lang="es-EC"/>
        </a:p>
      </dgm:t>
    </dgm:pt>
    <dgm:pt modelId="{70310888-23D5-4E27-98DF-FDBB6EFF3204}" type="pres">
      <dgm:prSet presAssocID="{5C189310-5066-4116-A9D4-0ABB2F2C77D2}" presName="hierRoot2" presStyleCnt="0">
        <dgm:presLayoutVars>
          <dgm:hierBranch val="init"/>
        </dgm:presLayoutVars>
      </dgm:prSet>
      <dgm:spPr/>
    </dgm:pt>
    <dgm:pt modelId="{158C176D-4299-49CC-9239-8391854925BE}" type="pres">
      <dgm:prSet presAssocID="{5C189310-5066-4116-A9D4-0ABB2F2C77D2}" presName="rootComposite" presStyleCnt="0"/>
      <dgm:spPr/>
    </dgm:pt>
    <dgm:pt modelId="{D084CCA4-80DD-4818-8647-BFD0E8A5E9BF}" type="pres">
      <dgm:prSet presAssocID="{5C189310-5066-4116-A9D4-0ABB2F2C77D2}" presName="rootText" presStyleLbl="node3" presStyleIdx="1" presStyleCnt="5" custScaleX="112849" custScaleY="96299">
        <dgm:presLayoutVars>
          <dgm:chPref val="3"/>
        </dgm:presLayoutVars>
      </dgm:prSet>
      <dgm:spPr/>
      <dgm:t>
        <a:bodyPr/>
        <a:lstStyle/>
        <a:p>
          <a:endParaRPr lang="es-EC"/>
        </a:p>
      </dgm:t>
    </dgm:pt>
    <dgm:pt modelId="{BD31EFA3-DE21-4A96-B5D5-55553D6C0D77}" type="pres">
      <dgm:prSet presAssocID="{5C189310-5066-4116-A9D4-0ABB2F2C77D2}" presName="rootConnector" presStyleLbl="node3" presStyleIdx="1" presStyleCnt="5"/>
      <dgm:spPr/>
      <dgm:t>
        <a:bodyPr/>
        <a:lstStyle/>
        <a:p>
          <a:endParaRPr lang="es-EC"/>
        </a:p>
      </dgm:t>
    </dgm:pt>
    <dgm:pt modelId="{B3D7DE4B-835B-4CA5-B443-7EFA49D2CB42}" type="pres">
      <dgm:prSet presAssocID="{5C189310-5066-4116-A9D4-0ABB2F2C77D2}" presName="hierChild4" presStyleCnt="0"/>
      <dgm:spPr/>
    </dgm:pt>
    <dgm:pt modelId="{64AF9E06-2120-4246-8C96-A37E3A52D037}" type="pres">
      <dgm:prSet presAssocID="{5C189310-5066-4116-A9D4-0ABB2F2C77D2}" presName="hierChild5" presStyleCnt="0"/>
      <dgm:spPr/>
    </dgm:pt>
    <dgm:pt modelId="{74F0679F-71B2-42FE-8248-1886A691F224}" type="pres">
      <dgm:prSet presAssocID="{84476416-F8DD-4A9F-B8FD-A4D92D2FEAA6}" presName="hierChild5" presStyleCnt="0"/>
      <dgm:spPr/>
    </dgm:pt>
    <dgm:pt modelId="{7414D285-3838-4B1B-A7E7-F51DB11859EB}" type="pres">
      <dgm:prSet presAssocID="{E4361B10-784C-4BB9-9C20-C3085226E699}" presName="Name64" presStyleLbl="parChTrans1D2" presStyleIdx="2" presStyleCnt="5"/>
      <dgm:spPr/>
      <dgm:t>
        <a:bodyPr/>
        <a:lstStyle/>
        <a:p>
          <a:endParaRPr lang="es-EC"/>
        </a:p>
      </dgm:t>
    </dgm:pt>
    <dgm:pt modelId="{522BB0DA-5D4B-41A3-941A-45E1BD9995E5}" type="pres">
      <dgm:prSet presAssocID="{29129D45-1F82-4918-8EA3-2D749D9DE7D8}" presName="hierRoot2" presStyleCnt="0">
        <dgm:presLayoutVars>
          <dgm:hierBranch val="init"/>
        </dgm:presLayoutVars>
      </dgm:prSet>
      <dgm:spPr/>
    </dgm:pt>
    <dgm:pt modelId="{8A97362D-3C21-4EAA-B94A-A1AB3E5750A5}" type="pres">
      <dgm:prSet presAssocID="{29129D45-1F82-4918-8EA3-2D749D9DE7D8}" presName="rootComposite" presStyleCnt="0"/>
      <dgm:spPr/>
    </dgm:pt>
    <dgm:pt modelId="{9F09716A-7797-4F6D-A16C-FB58439E97A9}" type="pres">
      <dgm:prSet presAssocID="{29129D45-1F82-4918-8EA3-2D749D9DE7D8}" presName="rootText" presStyleLbl="node2" presStyleIdx="2" presStyleCnt="5">
        <dgm:presLayoutVars>
          <dgm:chPref val="3"/>
        </dgm:presLayoutVars>
      </dgm:prSet>
      <dgm:spPr/>
      <dgm:t>
        <a:bodyPr/>
        <a:lstStyle/>
        <a:p>
          <a:endParaRPr lang="es-EC"/>
        </a:p>
      </dgm:t>
    </dgm:pt>
    <dgm:pt modelId="{F08EDD4E-0AF0-487A-A3A4-0216DD45DFB9}" type="pres">
      <dgm:prSet presAssocID="{29129D45-1F82-4918-8EA3-2D749D9DE7D8}" presName="rootConnector" presStyleLbl="node2" presStyleIdx="2" presStyleCnt="5"/>
      <dgm:spPr/>
      <dgm:t>
        <a:bodyPr/>
        <a:lstStyle/>
        <a:p>
          <a:endParaRPr lang="es-EC"/>
        </a:p>
      </dgm:t>
    </dgm:pt>
    <dgm:pt modelId="{4995CF9A-9045-417F-B07A-6BC98DEED2B4}" type="pres">
      <dgm:prSet presAssocID="{29129D45-1F82-4918-8EA3-2D749D9DE7D8}" presName="hierChild4" presStyleCnt="0"/>
      <dgm:spPr/>
    </dgm:pt>
    <dgm:pt modelId="{24538717-8F72-4C2F-A03E-C634126EFE54}" type="pres">
      <dgm:prSet presAssocID="{0CE39CD2-8598-4CBC-96B3-7576F2508538}" presName="Name64" presStyleLbl="parChTrans1D3" presStyleIdx="2" presStyleCnt="5"/>
      <dgm:spPr/>
      <dgm:t>
        <a:bodyPr/>
        <a:lstStyle/>
        <a:p>
          <a:endParaRPr lang="es-EC"/>
        </a:p>
      </dgm:t>
    </dgm:pt>
    <dgm:pt modelId="{CF021A02-606F-417A-BE23-3C1D34A2F895}" type="pres">
      <dgm:prSet presAssocID="{ED3CD381-9411-4771-BE8B-A361228EF766}" presName="hierRoot2" presStyleCnt="0">
        <dgm:presLayoutVars>
          <dgm:hierBranch val="init"/>
        </dgm:presLayoutVars>
      </dgm:prSet>
      <dgm:spPr/>
    </dgm:pt>
    <dgm:pt modelId="{47FAB9A3-1C9C-4180-907C-D5AC143F08BE}" type="pres">
      <dgm:prSet presAssocID="{ED3CD381-9411-4771-BE8B-A361228EF766}" presName="rootComposite" presStyleCnt="0"/>
      <dgm:spPr/>
    </dgm:pt>
    <dgm:pt modelId="{62584815-B66E-42F9-A70B-0312A305451A}" type="pres">
      <dgm:prSet presAssocID="{ED3CD381-9411-4771-BE8B-A361228EF766}" presName="rootText" presStyleLbl="node3" presStyleIdx="2" presStyleCnt="5" custScaleX="112849" custScaleY="81258">
        <dgm:presLayoutVars>
          <dgm:chPref val="3"/>
        </dgm:presLayoutVars>
      </dgm:prSet>
      <dgm:spPr/>
      <dgm:t>
        <a:bodyPr/>
        <a:lstStyle/>
        <a:p>
          <a:endParaRPr lang="es-EC"/>
        </a:p>
      </dgm:t>
    </dgm:pt>
    <dgm:pt modelId="{82E0441C-2385-46B0-8C2E-697B0C229448}" type="pres">
      <dgm:prSet presAssocID="{ED3CD381-9411-4771-BE8B-A361228EF766}" presName="rootConnector" presStyleLbl="node3" presStyleIdx="2" presStyleCnt="5"/>
      <dgm:spPr/>
      <dgm:t>
        <a:bodyPr/>
        <a:lstStyle/>
        <a:p>
          <a:endParaRPr lang="es-EC"/>
        </a:p>
      </dgm:t>
    </dgm:pt>
    <dgm:pt modelId="{801CDF5C-2BB2-45CD-A228-3A377B3A4CBB}" type="pres">
      <dgm:prSet presAssocID="{ED3CD381-9411-4771-BE8B-A361228EF766}" presName="hierChild4" presStyleCnt="0"/>
      <dgm:spPr/>
    </dgm:pt>
    <dgm:pt modelId="{4F652C32-BDC1-4E01-830F-2433D856E1CB}" type="pres">
      <dgm:prSet presAssocID="{ED3CD381-9411-4771-BE8B-A361228EF766}" presName="hierChild5" presStyleCnt="0"/>
      <dgm:spPr/>
    </dgm:pt>
    <dgm:pt modelId="{9329FE25-F383-4672-BE75-69F717099034}" type="pres">
      <dgm:prSet presAssocID="{29129D45-1F82-4918-8EA3-2D749D9DE7D8}" presName="hierChild5" presStyleCnt="0"/>
      <dgm:spPr/>
    </dgm:pt>
    <dgm:pt modelId="{949CA320-A7A9-41F8-B5A1-05C6B55F4773}" type="pres">
      <dgm:prSet presAssocID="{7E38EED4-EAF8-447E-BCB9-26E764F6429A}" presName="Name64" presStyleLbl="parChTrans1D2" presStyleIdx="3" presStyleCnt="5"/>
      <dgm:spPr/>
      <dgm:t>
        <a:bodyPr/>
        <a:lstStyle/>
        <a:p>
          <a:endParaRPr lang="es-EC"/>
        </a:p>
      </dgm:t>
    </dgm:pt>
    <dgm:pt modelId="{BA6001C6-8F22-4B48-9604-46D4BE014ADD}" type="pres">
      <dgm:prSet presAssocID="{52F2BF0A-62B6-4A0C-B9C4-70E2B29D195F}" presName="hierRoot2" presStyleCnt="0">
        <dgm:presLayoutVars>
          <dgm:hierBranch val="init"/>
        </dgm:presLayoutVars>
      </dgm:prSet>
      <dgm:spPr/>
    </dgm:pt>
    <dgm:pt modelId="{1E42ABB5-E1B7-4336-8B53-D739B4D3DC25}" type="pres">
      <dgm:prSet presAssocID="{52F2BF0A-62B6-4A0C-B9C4-70E2B29D195F}" presName="rootComposite" presStyleCnt="0"/>
      <dgm:spPr/>
    </dgm:pt>
    <dgm:pt modelId="{7CEF23F3-D4F2-4269-B5D6-5F9B368FE23C}" type="pres">
      <dgm:prSet presAssocID="{52F2BF0A-62B6-4A0C-B9C4-70E2B29D195F}" presName="rootText" presStyleLbl="node2" presStyleIdx="3" presStyleCnt="5" custScaleY="156647">
        <dgm:presLayoutVars>
          <dgm:chPref val="3"/>
        </dgm:presLayoutVars>
      </dgm:prSet>
      <dgm:spPr/>
      <dgm:t>
        <a:bodyPr/>
        <a:lstStyle/>
        <a:p>
          <a:endParaRPr lang="es-EC"/>
        </a:p>
      </dgm:t>
    </dgm:pt>
    <dgm:pt modelId="{975446F3-BA80-4EEF-92C9-9F1E3153A13B}" type="pres">
      <dgm:prSet presAssocID="{52F2BF0A-62B6-4A0C-B9C4-70E2B29D195F}" presName="rootConnector" presStyleLbl="node2" presStyleIdx="3" presStyleCnt="5"/>
      <dgm:spPr/>
      <dgm:t>
        <a:bodyPr/>
        <a:lstStyle/>
        <a:p>
          <a:endParaRPr lang="es-EC"/>
        </a:p>
      </dgm:t>
    </dgm:pt>
    <dgm:pt modelId="{F6562D35-CE45-4C57-8B2F-E7CA5137E52B}" type="pres">
      <dgm:prSet presAssocID="{52F2BF0A-62B6-4A0C-B9C4-70E2B29D195F}" presName="hierChild4" presStyleCnt="0"/>
      <dgm:spPr/>
    </dgm:pt>
    <dgm:pt modelId="{AAAF1663-9B00-4554-BF51-B2613863C7B3}" type="pres">
      <dgm:prSet presAssocID="{CD020031-854C-4930-A1FA-F1A85A187458}" presName="Name64" presStyleLbl="parChTrans1D3" presStyleIdx="3" presStyleCnt="5"/>
      <dgm:spPr/>
      <dgm:t>
        <a:bodyPr/>
        <a:lstStyle/>
        <a:p>
          <a:endParaRPr lang="es-EC"/>
        </a:p>
      </dgm:t>
    </dgm:pt>
    <dgm:pt modelId="{244A9D2A-50D0-40B6-A2BB-07F4A1AA4F0B}" type="pres">
      <dgm:prSet presAssocID="{AFD230A3-EB38-49CB-80BF-0623B324B5DC}" presName="hierRoot2" presStyleCnt="0">
        <dgm:presLayoutVars>
          <dgm:hierBranch val="init"/>
        </dgm:presLayoutVars>
      </dgm:prSet>
      <dgm:spPr/>
    </dgm:pt>
    <dgm:pt modelId="{9B5E0C5B-0663-4865-9B0E-AE676A6E581A}" type="pres">
      <dgm:prSet presAssocID="{AFD230A3-EB38-49CB-80BF-0623B324B5DC}" presName="rootComposite" presStyleCnt="0"/>
      <dgm:spPr/>
    </dgm:pt>
    <dgm:pt modelId="{C5E56657-AC5E-4BB4-B3B9-11785A771C27}" type="pres">
      <dgm:prSet presAssocID="{AFD230A3-EB38-49CB-80BF-0623B324B5DC}" presName="rootText" presStyleLbl="node3" presStyleIdx="3" presStyleCnt="5" custScaleX="112849" custScaleY="104937">
        <dgm:presLayoutVars>
          <dgm:chPref val="3"/>
        </dgm:presLayoutVars>
      </dgm:prSet>
      <dgm:spPr/>
      <dgm:t>
        <a:bodyPr/>
        <a:lstStyle/>
        <a:p>
          <a:endParaRPr lang="es-EC"/>
        </a:p>
      </dgm:t>
    </dgm:pt>
    <dgm:pt modelId="{05062BDC-C1A7-4D25-845B-6FE1CC0E4FB2}" type="pres">
      <dgm:prSet presAssocID="{AFD230A3-EB38-49CB-80BF-0623B324B5DC}" presName="rootConnector" presStyleLbl="node3" presStyleIdx="3" presStyleCnt="5"/>
      <dgm:spPr/>
      <dgm:t>
        <a:bodyPr/>
        <a:lstStyle/>
        <a:p>
          <a:endParaRPr lang="es-EC"/>
        </a:p>
      </dgm:t>
    </dgm:pt>
    <dgm:pt modelId="{4AE4A480-D7D0-4958-9DBD-C5EF83F74124}" type="pres">
      <dgm:prSet presAssocID="{AFD230A3-EB38-49CB-80BF-0623B324B5DC}" presName="hierChild4" presStyleCnt="0"/>
      <dgm:spPr/>
    </dgm:pt>
    <dgm:pt modelId="{89F42567-5291-471B-9D16-D87A6A013424}" type="pres">
      <dgm:prSet presAssocID="{AFD230A3-EB38-49CB-80BF-0623B324B5DC}" presName="hierChild5" presStyleCnt="0"/>
      <dgm:spPr/>
    </dgm:pt>
    <dgm:pt modelId="{2B919F7E-4EC5-429F-B974-B588506ACD64}" type="pres">
      <dgm:prSet presAssocID="{52F2BF0A-62B6-4A0C-B9C4-70E2B29D195F}" presName="hierChild5" presStyleCnt="0"/>
      <dgm:spPr/>
    </dgm:pt>
    <dgm:pt modelId="{92ED8CD7-E21C-4A9D-8613-C21529B03BE7}" type="pres">
      <dgm:prSet presAssocID="{A0E9E2FA-EAF7-4068-B324-ACC73E4CA6AC}" presName="Name64" presStyleLbl="parChTrans1D2" presStyleIdx="4" presStyleCnt="5"/>
      <dgm:spPr/>
      <dgm:t>
        <a:bodyPr/>
        <a:lstStyle/>
        <a:p>
          <a:endParaRPr lang="es-EC"/>
        </a:p>
      </dgm:t>
    </dgm:pt>
    <dgm:pt modelId="{8991A5F5-D709-4373-90D6-38B1FC6D9A5A}" type="pres">
      <dgm:prSet presAssocID="{E08336C6-76E7-49A7-8FBD-5F81E65F40C8}" presName="hierRoot2" presStyleCnt="0">
        <dgm:presLayoutVars>
          <dgm:hierBranch val="init"/>
        </dgm:presLayoutVars>
      </dgm:prSet>
      <dgm:spPr/>
    </dgm:pt>
    <dgm:pt modelId="{0637643B-D8B1-4EBE-98AD-58CA1348EB56}" type="pres">
      <dgm:prSet presAssocID="{E08336C6-76E7-49A7-8FBD-5F81E65F40C8}" presName="rootComposite" presStyleCnt="0"/>
      <dgm:spPr/>
    </dgm:pt>
    <dgm:pt modelId="{C9929466-2985-4885-B596-FC8E17CAC88C}" type="pres">
      <dgm:prSet presAssocID="{E08336C6-76E7-49A7-8FBD-5F81E65F40C8}" presName="rootText" presStyleLbl="node2" presStyleIdx="4" presStyleCnt="5">
        <dgm:presLayoutVars>
          <dgm:chPref val="3"/>
        </dgm:presLayoutVars>
      </dgm:prSet>
      <dgm:spPr/>
      <dgm:t>
        <a:bodyPr/>
        <a:lstStyle/>
        <a:p>
          <a:endParaRPr lang="es-EC"/>
        </a:p>
      </dgm:t>
    </dgm:pt>
    <dgm:pt modelId="{AD21E479-573D-4550-8DCD-D27AD5065A33}" type="pres">
      <dgm:prSet presAssocID="{E08336C6-76E7-49A7-8FBD-5F81E65F40C8}" presName="rootConnector" presStyleLbl="node2" presStyleIdx="4" presStyleCnt="5"/>
      <dgm:spPr/>
      <dgm:t>
        <a:bodyPr/>
        <a:lstStyle/>
        <a:p>
          <a:endParaRPr lang="es-EC"/>
        </a:p>
      </dgm:t>
    </dgm:pt>
    <dgm:pt modelId="{0C51BAEA-AB0C-4B63-8CE4-D5C829485C98}" type="pres">
      <dgm:prSet presAssocID="{E08336C6-76E7-49A7-8FBD-5F81E65F40C8}" presName="hierChild4" presStyleCnt="0"/>
      <dgm:spPr/>
    </dgm:pt>
    <dgm:pt modelId="{41916F7A-3140-425F-B286-1DFA60B35CA2}" type="pres">
      <dgm:prSet presAssocID="{B6D8DB20-D760-4F5E-A2F1-85FEFA320CC0}" presName="Name64" presStyleLbl="parChTrans1D3" presStyleIdx="4" presStyleCnt="5"/>
      <dgm:spPr/>
      <dgm:t>
        <a:bodyPr/>
        <a:lstStyle/>
        <a:p>
          <a:endParaRPr lang="es-EC"/>
        </a:p>
      </dgm:t>
    </dgm:pt>
    <dgm:pt modelId="{A65B477D-CF8A-482C-93D9-6D54867B2AEF}" type="pres">
      <dgm:prSet presAssocID="{00AFD419-3DF6-4EE8-82C4-B04BC3661FCA}" presName="hierRoot2" presStyleCnt="0">
        <dgm:presLayoutVars>
          <dgm:hierBranch val="init"/>
        </dgm:presLayoutVars>
      </dgm:prSet>
      <dgm:spPr/>
    </dgm:pt>
    <dgm:pt modelId="{46BBE86A-2C25-4DA0-ACA9-41EB5A246654}" type="pres">
      <dgm:prSet presAssocID="{00AFD419-3DF6-4EE8-82C4-B04BC3661FCA}" presName="rootComposite" presStyleCnt="0"/>
      <dgm:spPr/>
    </dgm:pt>
    <dgm:pt modelId="{5C6AFE70-30CF-472A-8D58-FC5741262D8F}" type="pres">
      <dgm:prSet presAssocID="{00AFD419-3DF6-4EE8-82C4-B04BC3661FCA}" presName="rootText" presStyleLbl="node3" presStyleIdx="4" presStyleCnt="5" custScaleX="112849" custScaleY="81258">
        <dgm:presLayoutVars>
          <dgm:chPref val="3"/>
        </dgm:presLayoutVars>
      </dgm:prSet>
      <dgm:spPr/>
      <dgm:t>
        <a:bodyPr/>
        <a:lstStyle/>
        <a:p>
          <a:endParaRPr lang="es-EC"/>
        </a:p>
      </dgm:t>
    </dgm:pt>
    <dgm:pt modelId="{C87DDB7D-43FA-4AAD-AA64-BA7EF3127449}" type="pres">
      <dgm:prSet presAssocID="{00AFD419-3DF6-4EE8-82C4-B04BC3661FCA}" presName="rootConnector" presStyleLbl="node3" presStyleIdx="4" presStyleCnt="5"/>
      <dgm:spPr/>
      <dgm:t>
        <a:bodyPr/>
        <a:lstStyle/>
        <a:p>
          <a:endParaRPr lang="es-EC"/>
        </a:p>
      </dgm:t>
    </dgm:pt>
    <dgm:pt modelId="{FB390A10-C86B-4552-8382-E1E6547B4983}" type="pres">
      <dgm:prSet presAssocID="{00AFD419-3DF6-4EE8-82C4-B04BC3661FCA}" presName="hierChild4" presStyleCnt="0"/>
      <dgm:spPr/>
    </dgm:pt>
    <dgm:pt modelId="{45394DA1-BA41-46DD-A8A7-D632A97CBF7A}" type="pres">
      <dgm:prSet presAssocID="{00AFD419-3DF6-4EE8-82C4-B04BC3661FCA}" presName="hierChild5" presStyleCnt="0"/>
      <dgm:spPr/>
    </dgm:pt>
    <dgm:pt modelId="{FCB4DC93-40CD-418F-B662-4EC8091491E5}" type="pres">
      <dgm:prSet presAssocID="{E08336C6-76E7-49A7-8FBD-5F81E65F40C8}" presName="hierChild5" presStyleCnt="0"/>
      <dgm:spPr/>
    </dgm:pt>
    <dgm:pt modelId="{FB0849CA-6527-4BBA-A865-49DFFB948F42}" type="pres">
      <dgm:prSet presAssocID="{E40B0C71-ECD7-4AA1-BBAE-5D779ED96C9B}" presName="hierChild3" presStyleCnt="0"/>
      <dgm:spPr/>
    </dgm:pt>
  </dgm:ptLst>
  <dgm:cxnLst>
    <dgm:cxn modelId="{2C0F4303-312B-48A9-84F9-FFEFB267EC94}" type="presOf" srcId="{AFD230A3-EB38-49CB-80BF-0623B324B5DC}" destId="{C5E56657-AC5E-4BB4-B3B9-11785A771C27}" srcOrd="0" destOrd="0" presId="urn:microsoft.com/office/officeart/2009/3/layout/HorizontalOrganizationChart"/>
    <dgm:cxn modelId="{3531373C-0546-4B94-8A1D-CB3FE101A6C1}" type="presOf" srcId="{0CE39CD2-8598-4CBC-96B3-7576F2508538}" destId="{24538717-8F72-4C2F-A03E-C634126EFE54}" srcOrd="0" destOrd="0" presId="urn:microsoft.com/office/officeart/2009/3/layout/HorizontalOrganizationChart"/>
    <dgm:cxn modelId="{0A5740DB-84C9-43F2-A2D1-887F29E96E00}" srcId="{E40B0C71-ECD7-4AA1-BBAE-5D779ED96C9B}" destId="{52F2BF0A-62B6-4A0C-B9C4-70E2B29D195F}" srcOrd="3" destOrd="0" parTransId="{7E38EED4-EAF8-447E-BCB9-26E764F6429A}" sibTransId="{A695CD45-0B62-4611-8E6E-4052281AF604}"/>
    <dgm:cxn modelId="{B631659A-D665-4560-AE22-90E02B6AD3BA}" type="presOf" srcId="{E08336C6-76E7-49A7-8FBD-5F81E65F40C8}" destId="{C9929466-2985-4885-B596-FC8E17CAC88C}" srcOrd="0" destOrd="0" presId="urn:microsoft.com/office/officeart/2009/3/layout/HorizontalOrganizationChart"/>
    <dgm:cxn modelId="{6EA5D60E-5B5A-4782-956C-B2457C825950}" type="presOf" srcId="{E40B0C71-ECD7-4AA1-BBAE-5D779ED96C9B}" destId="{A2666977-CFF1-4202-BEBE-8498436278AF}" srcOrd="0" destOrd="0" presId="urn:microsoft.com/office/officeart/2009/3/layout/HorizontalOrganizationChart"/>
    <dgm:cxn modelId="{00DE5C1F-740E-4F84-BA04-61A5EBF7DC94}" type="presOf" srcId="{DC79A815-CFF8-45AB-B86A-D9D670079190}" destId="{3B922D73-F292-4F6A-A837-7E5EE1825B30}" srcOrd="0" destOrd="0" presId="urn:microsoft.com/office/officeart/2009/3/layout/HorizontalOrganizationChart"/>
    <dgm:cxn modelId="{66281FB3-298A-4FB7-99B6-1C9146920342}" srcId="{E40B0C71-ECD7-4AA1-BBAE-5D779ED96C9B}" destId="{DC79A815-CFF8-45AB-B86A-D9D670079190}" srcOrd="0" destOrd="0" parTransId="{82BB571D-AF59-4F36-97C5-DD1C96E383E4}" sibTransId="{6A682465-CA86-4166-B1A7-3B2EEF38751D}"/>
    <dgm:cxn modelId="{EF4177B4-D66D-40C9-AD77-842104C4CC78}" srcId="{29129D45-1F82-4918-8EA3-2D749D9DE7D8}" destId="{ED3CD381-9411-4771-BE8B-A361228EF766}" srcOrd="0" destOrd="0" parTransId="{0CE39CD2-8598-4CBC-96B3-7576F2508538}" sibTransId="{85AD2A04-0264-4223-B432-457E68A7EB61}"/>
    <dgm:cxn modelId="{BEB1E53F-DE77-4EEC-BB2C-B69F9AD55D23}" type="presOf" srcId="{CD020031-854C-4930-A1FA-F1A85A187458}" destId="{AAAF1663-9B00-4554-BF51-B2613863C7B3}" srcOrd="0" destOrd="0" presId="urn:microsoft.com/office/officeart/2009/3/layout/HorizontalOrganizationChart"/>
    <dgm:cxn modelId="{3761A021-CD44-473A-BAFF-040D163D5723}" type="presOf" srcId="{29129D45-1F82-4918-8EA3-2D749D9DE7D8}" destId="{9F09716A-7797-4F6D-A16C-FB58439E97A9}" srcOrd="0" destOrd="0" presId="urn:microsoft.com/office/officeart/2009/3/layout/HorizontalOrganizationChart"/>
    <dgm:cxn modelId="{A9D4B719-C3C7-4A22-8824-A14781F611B2}" type="presOf" srcId="{94BA6D42-E351-4029-8334-A540F89F683C}" destId="{CC9CDD0A-93D9-4A40-9947-4E93C74764CD}" srcOrd="0" destOrd="0" presId="urn:microsoft.com/office/officeart/2009/3/layout/HorizontalOrganizationChart"/>
    <dgm:cxn modelId="{D6351B19-728C-4C78-9286-0ECF0FACD9C5}" type="presOf" srcId="{3E546419-E9DC-4C22-BDBF-C9423AED6DA4}" destId="{E2C0063B-801C-4CB7-8C8B-1F3E4A94BFC0}" srcOrd="0" destOrd="0" presId="urn:microsoft.com/office/officeart/2009/3/layout/HorizontalOrganizationChart"/>
    <dgm:cxn modelId="{C4A5D834-89AC-4240-B32F-D7CE60F9A998}" srcId="{E40B0C71-ECD7-4AA1-BBAE-5D779ED96C9B}" destId="{84476416-F8DD-4A9F-B8FD-A4D92D2FEAA6}" srcOrd="1" destOrd="0" parTransId="{3E546419-E9DC-4C22-BDBF-C9423AED6DA4}" sibTransId="{B902271C-474F-46DF-9620-6F30FEED13E4}"/>
    <dgm:cxn modelId="{96967A88-F8BD-4AF7-AC08-CE00821A397F}" type="presOf" srcId="{4BE698E4-C4DD-46E8-BA1E-D81F3B761947}" destId="{72B4D3A3-0714-42F4-B121-3DEA6B9F85BB}" srcOrd="0" destOrd="0" presId="urn:microsoft.com/office/officeart/2009/3/layout/HorizontalOrganizationChart"/>
    <dgm:cxn modelId="{5FCAC391-B4A0-446D-B878-A617C8F526DA}" type="presOf" srcId="{70FBF436-0C94-4A7B-8AD1-8061905C29C0}" destId="{EC355CDE-551B-4D4B-A7C7-0698724BE610}" srcOrd="0" destOrd="0" presId="urn:microsoft.com/office/officeart/2009/3/layout/HorizontalOrganizationChart"/>
    <dgm:cxn modelId="{793A31BD-5FDF-42C2-8BC4-03DB44186D74}" type="presOf" srcId="{E40B0C71-ECD7-4AA1-BBAE-5D779ED96C9B}" destId="{E1F20393-AE25-473A-8FD5-2B464A2CE187}" srcOrd="1" destOrd="0" presId="urn:microsoft.com/office/officeart/2009/3/layout/HorizontalOrganizationChart"/>
    <dgm:cxn modelId="{0216A390-6554-4FD9-BC5A-064B2F884BCF}" type="presOf" srcId="{17975C43-41F2-4E60-89F2-02E96BF5C057}" destId="{80EBA5E1-D1F2-4D36-9B4B-1221ACE3DC5D}" srcOrd="0" destOrd="0" presId="urn:microsoft.com/office/officeart/2009/3/layout/HorizontalOrganizationChart"/>
    <dgm:cxn modelId="{C4E68FCD-437F-4850-B03F-F5FEA8B344FA}" srcId="{DC79A815-CFF8-45AB-B86A-D9D670079190}" destId="{4BE698E4-C4DD-46E8-BA1E-D81F3B761947}" srcOrd="0" destOrd="0" parTransId="{70FBF436-0C94-4A7B-8AD1-8061905C29C0}" sibTransId="{87C4B804-E18D-40AC-8542-9261A9EEF70D}"/>
    <dgm:cxn modelId="{D4B24949-50D0-4432-A9AF-2BE3FA7AA07F}" type="presOf" srcId="{5C189310-5066-4116-A9D4-0ABB2F2C77D2}" destId="{D084CCA4-80DD-4818-8647-BFD0E8A5E9BF}" srcOrd="0" destOrd="0" presId="urn:microsoft.com/office/officeart/2009/3/layout/HorizontalOrganizationChart"/>
    <dgm:cxn modelId="{E69B553E-8CA0-412B-B2A1-40D63FB6471B}" type="presOf" srcId="{ED3CD381-9411-4771-BE8B-A361228EF766}" destId="{62584815-B66E-42F9-A70B-0312A305451A}" srcOrd="0" destOrd="0" presId="urn:microsoft.com/office/officeart/2009/3/layout/HorizontalOrganizationChart"/>
    <dgm:cxn modelId="{B599498D-3F87-4DA7-8121-C266D60D8B09}" srcId="{E08336C6-76E7-49A7-8FBD-5F81E65F40C8}" destId="{00AFD419-3DF6-4EE8-82C4-B04BC3661FCA}" srcOrd="0" destOrd="0" parTransId="{B6D8DB20-D760-4F5E-A2F1-85FEFA320CC0}" sibTransId="{59224F6F-15E2-4B43-BB1E-B5CCC73A06AE}"/>
    <dgm:cxn modelId="{932AD792-F982-4324-BFD4-C3FB14BE7514}" type="presOf" srcId="{E4361B10-784C-4BB9-9C20-C3085226E699}" destId="{7414D285-3838-4B1B-A7E7-F51DB11859EB}" srcOrd="0" destOrd="0" presId="urn:microsoft.com/office/officeart/2009/3/layout/HorizontalOrganizationChart"/>
    <dgm:cxn modelId="{97E4075B-8E2F-40B2-A2BE-76B3FEF442B1}" type="presOf" srcId="{84476416-F8DD-4A9F-B8FD-A4D92D2FEAA6}" destId="{DA96D7AB-35C8-4BA3-AFDF-59709673FA39}" srcOrd="1" destOrd="0" presId="urn:microsoft.com/office/officeart/2009/3/layout/HorizontalOrganizationChart"/>
    <dgm:cxn modelId="{B01BAC79-EE71-4EFD-A82E-1128A0AD80ED}" srcId="{84476416-F8DD-4A9F-B8FD-A4D92D2FEAA6}" destId="{5C189310-5066-4116-A9D4-0ABB2F2C77D2}" srcOrd="0" destOrd="0" parTransId="{17975C43-41F2-4E60-89F2-02E96BF5C057}" sibTransId="{27CB52B1-7D11-421F-8528-BE71AC6C1055}"/>
    <dgm:cxn modelId="{ED235792-63FD-463A-BCB0-BC2C0F126496}" type="presOf" srcId="{84476416-F8DD-4A9F-B8FD-A4D92D2FEAA6}" destId="{73BD15F0-8D38-44C5-9C12-1F87B8D9216A}" srcOrd="0" destOrd="0" presId="urn:microsoft.com/office/officeart/2009/3/layout/HorizontalOrganizationChart"/>
    <dgm:cxn modelId="{75CE66B3-3E8D-4EA1-A443-20889D5E70F5}" type="presOf" srcId="{82BB571D-AF59-4F36-97C5-DD1C96E383E4}" destId="{86237D1C-0989-4271-A677-90859FDE823C}" srcOrd="0" destOrd="0" presId="urn:microsoft.com/office/officeart/2009/3/layout/HorizontalOrganizationChart"/>
    <dgm:cxn modelId="{CCD92B0E-E378-4831-958A-38AC040E7BAE}" srcId="{94BA6D42-E351-4029-8334-A540F89F683C}" destId="{E40B0C71-ECD7-4AA1-BBAE-5D779ED96C9B}" srcOrd="0" destOrd="0" parTransId="{445E6A6C-DAE2-4161-88AA-9C871B1AE275}" sibTransId="{A717E4E1-186A-47D8-BAE1-6E5CE73EBFDE}"/>
    <dgm:cxn modelId="{4D2B22C1-5B43-40CE-8516-95FA88382996}" type="presOf" srcId="{B6D8DB20-D760-4F5E-A2F1-85FEFA320CC0}" destId="{41916F7A-3140-425F-B286-1DFA60B35CA2}" srcOrd="0" destOrd="0" presId="urn:microsoft.com/office/officeart/2009/3/layout/HorizontalOrganizationChart"/>
    <dgm:cxn modelId="{AAD98C8E-3844-48F6-912D-5931B21A7118}" type="presOf" srcId="{00AFD419-3DF6-4EE8-82C4-B04BC3661FCA}" destId="{5C6AFE70-30CF-472A-8D58-FC5741262D8F}" srcOrd="0" destOrd="0" presId="urn:microsoft.com/office/officeart/2009/3/layout/HorizontalOrganizationChart"/>
    <dgm:cxn modelId="{44DFFF72-8C43-4009-8324-FC83DDDF2EFD}" srcId="{E40B0C71-ECD7-4AA1-BBAE-5D779ED96C9B}" destId="{29129D45-1F82-4918-8EA3-2D749D9DE7D8}" srcOrd="2" destOrd="0" parTransId="{E4361B10-784C-4BB9-9C20-C3085226E699}" sibTransId="{ECCA075B-0DF5-4F17-B0CB-5A2308461235}"/>
    <dgm:cxn modelId="{F90AB65F-C995-41CA-9AA3-5C516E1AA0D8}" type="presOf" srcId="{52F2BF0A-62B6-4A0C-B9C4-70E2B29D195F}" destId="{975446F3-BA80-4EEF-92C9-9F1E3153A13B}" srcOrd="1" destOrd="0" presId="urn:microsoft.com/office/officeart/2009/3/layout/HorizontalOrganizationChart"/>
    <dgm:cxn modelId="{CBBD724F-5BBC-41F4-994B-FCEB49335D23}" type="presOf" srcId="{5C189310-5066-4116-A9D4-0ABB2F2C77D2}" destId="{BD31EFA3-DE21-4A96-B5D5-55553D6C0D77}" srcOrd="1" destOrd="0" presId="urn:microsoft.com/office/officeart/2009/3/layout/HorizontalOrganizationChart"/>
    <dgm:cxn modelId="{FC326B0E-D083-4C07-858A-265404A8F655}" type="presOf" srcId="{7E38EED4-EAF8-447E-BCB9-26E764F6429A}" destId="{949CA320-A7A9-41F8-B5A1-05C6B55F4773}" srcOrd="0" destOrd="0" presId="urn:microsoft.com/office/officeart/2009/3/layout/HorizontalOrganizationChart"/>
    <dgm:cxn modelId="{32259D48-14DA-4866-BDA4-30CEE26793C7}" type="presOf" srcId="{ED3CD381-9411-4771-BE8B-A361228EF766}" destId="{82E0441C-2385-46B0-8C2E-697B0C229448}" srcOrd="1" destOrd="0" presId="urn:microsoft.com/office/officeart/2009/3/layout/HorizontalOrganizationChart"/>
    <dgm:cxn modelId="{B9A5589B-ED24-4D39-9657-8B8F0DE86675}" type="presOf" srcId="{DC79A815-CFF8-45AB-B86A-D9D670079190}" destId="{CF6080C4-7347-4527-BCB9-6B688BED9C76}" srcOrd="1" destOrd="0" presId="urn:microsoft.com/office/officeart/2009/3/layout/HorizontalOrganizationChart"/>
    <dgm:cxn modelId="{01D0CC70-9390-4216-9289-5D0ED5CAA3A2}" type="presOf" srcId="{A0E9E2FA-EAF7-4068-B324-ACC73E4CA6AC}" destId="{92ED8CD7-E21C-4A9D-8613-C21529B03BE7}" srcOrd="0" destOrd="0" presId="urn:microsoft.com/office/officeart/2009/3/layout/HorizontalOrganizationChart"/>
    <dgm:cxn modelId="{4EFE698A-24F9-4527-BDDF-B926AA78B947}" type="presOf" srcId="{29129D45-1F82-4918-8EA3-2D749D9DE7D8}" destId="{F08EDD4E-0AF0-487A-A3A4-0216DD45DFB9}" srcOrd="1" destOrd="0" presId="urn:microsoft.com/office/officeart/2009/3/layout/HorizontalOrganizationChart"/>
    <dgm:cxn modelId="{C148ABE4-D228-4A8F-9D4D-11A4B7FCF23F}" type="presOf" srcId="{4BE698E4-C4DD-46E8-BA1E-D81F3B761947}" destId="{5D8F65FE-D7C0-42A4-A529-85B47959F937}" srcOrd="1" destOrd="0" presId="urn:microsoft.com/office/officeart/2009/3/layout/HorizontalOrganizationChart"/>
    <dgm:cxn modelId="{1BDDA55D-13F0-4A77-B250-1AEF21735584}" type="presOf" srcId="{00AFD419-3DF6-4EE8-82C4-B04BC3661FCA}" destId="{C87DDB7D-43FA-4AAD-AA64-BA7EF3127449}" srcOrd="1" destOrd="0" presId="urn:microsoft.com/office/officeart/2009/3/layout/HorizontalOrganizationChart"/>
    <dgm:cxn modelId="{34B4F0BB-DABB-42D1-B1E9-C0E606140731}" type="presOf" srcId="{E08336C6-76E7-49A7-8FBD-5F81E65F40C8}" destId="{AD21E479-573D-4550-8DCD-D27AD5065A33}" srcOrd="1" destOrd="0" presId="urn:microsoft.com/office/officeart/2009/3/layout/HorizontalOrganizationChart"/>
    <dgm:cxn modelId="{387717D1-8A4D-4C27-BA4B-BA4F5B0367D6}" srcId="{E40B0C71-ECD7-4AA1-BBAE-5D779ED96C9B}" destId="{E08336C6-76E7-49A7-8FBD-5F81E65F40C8}" srcOrd="4" destOrd="0" parTransId="{A0E9E2FA-EAF7-4068-B324-ACC73E4CA6AC}" sibTransId="{EA327E07-08C8-4B65-8870-1F376F72CEB4}"/>
    <dgm:cxn modelId="{F2BCF2EF-1301-4DB7-A597-3CBF49F2F96D}" type="presOf" srcId="{52F2BF0A-62B6-4A0C-B9C4-70E2B29D195F}" destId="{7CEF23F3-D4F2-4269-B5D6-5F9B368FE23C}" srcOrd="0" destOrd="0" presId="urn:microsoft.com/office/officeart/2009/3/layout/HorizontalOrganizationChart"/>
    <dgm:cxn modelId="{9AD09CE5-ACEF-4D4B-B412-EFC9F0FAB97D}" srcId="{52F2BF0A-62B6-4A0C-B9C4-70E2B29D195F}" destId="{AFD230A3-EB38-49CB-80BF-0623B324B5DC}" srcOrd="0" destOrd="0" parTransId="{CD020031-854C-4930-A1FA-F1A85A187458}" sibTransId="{CCA2F7B3-8A78-4A9C-A59C-BC282A6F0657}"/>
    <dgm:cxn modelId="{FB8287C7-179F-439F-AC59-50F57BC3CD6F}" type="presOf" srcId="{AFD230A3-EB38-49CB-80BF-0623B324B5DC}" destId="{05062BDC-C1A7-4D25-845B-6FE1CC0E4FB2}" srcOrd="1" destOrd="0" presId="urn:microsoft.com/office/officeart/2009/3/layout/HorizontalOrganizationChart"/>
    <dgm:cxn modelId="{47DE0487-B9D9-480A-AB83-4AFE6392A786}" type="presParOf" srcId="{CC9CDD0A-93D9-4A40-9947-4E93C74764CD}" destId="{30185843-40F9-4D72-B7AD-9E5C495A8F68}" srcOrd="0" destOrd="0" presId="urn:microsoft.com/office/officeart/2009/3/layout/HorizontalOrganizationChart"/>
    <dgm:cxn modelId="{EF90A6FE-5FE2-4B9A-A265-92D1D59DB804}" type="presParOf" srcId="{30185843-40F9-4D72-B7AD-9E5C495A8F68}" destId="{C1DE118F-DDDC-4D16-8CFF-9FB77F4884D2}" srcOrd="0" destOrd="0" presId="urn:microsoft.com/office/officeart/2009/3/layout/HorizontalOrganizationChart"/>
    <dgm:cxn modelId="{8DF08066-66F0-4CC9-95C2-58DA9CBCAE2E}" type="presParOf" srcId="{C1DE118F-DDDC-4D16-8CFF-9FB77F4884D2}" destId="{A2666977-CFF1-4202-BEBE-8498436278AF}" srcOrd="0" destOrd="0" presId="urn:microsoft.com/office/officeart/2009/3/layout/HorizontalOrganizationChart"/>
    <dgm:cxn modelId="{6726B1AF-19DA-4963-9709-5F1B55497054}" type="presParOf" srcId="{C1DE118F-DDDC-4D16-8CFF-9FB77F4884D2}" destId="{E1F20393-AE25-473A-8FD5-2B464A2CE187}" srcOrd="1" destOrd="0" presId="urn:microsoft.com/office/officeart/2009/3/layout/HorizontalOrganizationChart"/>
    <dgm:cxn modelId="{FC9659AB-86DC-44FC-AD7C-D3C7584D2C38}" type="presParOf" srcId="{30185843-40F9-4D72-B7AD-9E5C495A8F68}" destId="{CEE685EB-F881-4FB6-8D0F-7DE4B0699126}" srcOrd="1" destOrd="0" presId="urn:microsoft.com/office/officeart/2009/3/layout/HorizontalOrganizationChart"/>
    <dgm:cxn modelId="{C370292F-2B29-4B15-A7CD-899A3CF9429E}" type="presParOf" srcId="{CEE685EB-F881-4FB6-8D0F-7DE4B0699126}" destId="{86237D1C-0989-4271-A677-90859FDE823C}" srcOrd="0" destOrd="0" presId="urn:microsoft.com/office/officeart/2009/3/layout/HorizontalOrganizationChart"/>
    <dgm:cxn modelId="{BBA32C0E-4FE8-4D7B-8DC7-FBC03BA72537}" type="presParOf" srcId="{CEE685EB-F881-4FB6-8D0F-7DE4B0699126}" destId="{D7A548E2-0C48-4FDA-BB0D-1AA8F87F3B61}" srcOrd="1" destOrd="0" presId="urn:microsoft.com/office/officeart/2009/3/layout/HorizontalOrganizationChart"/>
    <dgm:cxn modelId="{37BA7CE1-B6FF-4D05-B42D-42E7090B3441}" type="presParOf" srcId="{D7A548E2-0C48-4FDA-BB0D-1AA8F87F3B61}" destId="{8F57BB54-F41F-485A-AC13-21A9A4F28FC1}" srcOrd="0" destOrd="0" presId="urn:microsoft.com/office/officeart/2009/3/layout/HorizontalOrganizationChart"/>
    <dgm:cxn modelId="{EB74AB18-73FF-4D1D-94A4-F350AE102D0E}" type="presParOf" srcId="{8F57BB54-F41F-485A-AC13-21A9A4F28FC1}" destId="{3B922D73-F292-4F6A-A837-7E5EE1825B30}" srcOrd="0" destOrd="0" presId="urn:microsoft.com/office/officeart/2009/3/layout/HorizontalOrganizationChart"/>
    <dgm:cxn modelId="{3F900F92-72D8-4B73-9CB7-C9A1B30E8246}" type="presParOf" srcId="{8F57BB54-F41F-485A-AC13-21A9A4F28FC1}" destId="{CF6080C4-7347-4527-BCB9-6B688BED9C76}" srcOrd="1" destOrd="0" presId="urn:microsoft.com/office/officeart/2009/3/layout/HorizontalOrganizationChart"/>
    <dgm:cxn modelId="{E1AA3940-AE05-4770-A80C-CF360D90C8F6}" type="presParOf" srcId="{D7A548E2-0C48-4FDA-BB0D-1AA8F87F3B61}" destId="{192880D1-FF88-4739-B654-D474AF42B590}" srcOrd="1" destOrd="0" presId="urn:microsoft.com/office/officeart/2009/3/layout/HorizontalOrganizationChart"/>
    <dgm:cxn modelId="{6D8DF0F3-00DB-45BD-932C-5D4C11525B35}" type="presParOf" srcId="{192880D1-FF88-4739-B654-D474AF42B590}" destId="{EC355CDE-551B-4D4B-A7C7-0698724BE610}" srcOrd="0" destOrd="0" presId="urn:microsoft.com/office/officeart/2009/3/layout/HorizontalOrganizationChart"/>
    <dgm:cxn modelId="{81AB37E5-4217-4C8E-B979-3D8C42F72188}" type="presParOf" srcId="{192880D1-FF88-4739-B654-D474AF42B590}" destId="{77A2514B-2F33-4458-9DF4-A034DCCD236E}" srcOrd="1" destOrd="0" presId="urn:microsoft.com/office/officeart/2009/3/layout/HorizontalOrganizationChart"/>
    <dgm:cxn modelId="{42DF25DE-1AAA-491A-80D6-43661100FB17}" type="presParOf" srcId="{77A2514B-2F33-4458-9DF4-A034DCCD236E}" destId="{F3C0C4EC-221A-4B08-8362-8A8487FE799C}" srcOrd="0" destOrd="0" presId="urn:microsoft.com/office/officeart/2009/3/layout/HorizontalOrganizationChart"/>
    <dgm:cxn modelId="{01615700-2009-49D9-B719-0F9D1499B3F9}" type="presParOf" srcId="{F3C0C4EC-221A-4B08-8362-8A8487FE799C}" destId="{72B4D3A3-0714-42F4-B121-3DEA6B9F85BB}" srcOrd="0" destOrd="0" presId="urn:microsoft.com/office/officeart/2009/3/layout/HorizontalOrganizationChart"/>
    <dgm:cxn modelId="{6FE04DC8-5637-44AA-97F9-9B6BB96D755D}" type="presParOf" srcId="{F3C0C4EC-221A-4B08-8362-8A8487FE799C}" destId="{5D8F65FE-D7C0-42A4-A529-85B47959F937}" srcOrd="1" destOrd="0" presId="urn:microsoft.com/office/officeart/2009/3/layout/HorizontalOrganizationChart"/>
    <dgm:cxn modelId="{99424ABE-342E-47EB-9520-9169725CA5E7}" type="presParOf" srcId="{77A2514B-2F33-4458-9DF4-A034DCCD236E}" destId="{3BC6099B-0414-450F-9DFB-9F792CAE2C6B}" srcOrd="1" destOrd="0" presId="urn:microsoft.com/office/officeart/2009/3/layout/HorizontalOrganizationChart"/>
    <dgm:cxn modelId="{BDBEBA6A-3539-4B88-891F-8974C72D1379}" type="presParOf" srcId="{77A2514B-2F33-4458-9DF4-A034DCCD236E}" destId="{6AAC042C-AD26-4A62-979F-252EA6B48739}" srcOrd="2" destOrd="0" presId="urn:microsoft.com/office/officeart/2009/3/layout/HorizontalOrganizationChart"/>
    <dgm:cxn modelId="{2CA3C98D-D644-4E49-9EFE-8A06197A947A}" type="presParOf" srcId="{D7A548E2-0C48-4FDA-BB0D-1AA8F87F3B61}" destId="{D324653E-D716-4435-95A1-1248576581BA}" srcOrd="2" destOrd="0" presId="urn:microsoft.com/office/officeart/2009/3/layout/HorizontalOrganizationChart"/>
    <dgm:cxn modelId="{AC0168C4-820E-4817-9735-F16ADE74C8EB}" type="presParOf" srcId="{CEE685EB-F881-4FB6-8D0F-7DE4B0699126}" destId="{E2C0063B-801C-4CB7-8C8B-1F3E4A94BFC0}" srcOrd="2" destOrd="0" presId="urn:microsoft.com/office/officeart/2009/3/layout/HorizontalOrganizationChart"/>
    <dgm:cxn modelId="{DC86AFAE-D2F4-4447-B8E7-B5CCA568F96A}" type="presParOf" srcId="{CEE685EB-F881-4FB6-8D0F-7DE4B0699126}" destId="{2CE035C8-43AE-4685-847D-5387D2053450}" srcOrd="3" destOrd="0" presId="urn:microsoft.com/office/officeart/2009/3/layout/HorizontalOrganizationChart"/>
    <dgm:cxn modelId="{D673A12C-3E98-40CB-B127-6E15247C4678}" type="presParOf" srcId="{2CE035C8-43AE-4685-847D-5387D2053450}" destId="{D12768E4-B286-49A3-81E8-047A3A21D0F9}" srcOrd="0" destOrd="0" presId="urn:microsoft.com/office/officeart/2009/3/layout/HorizontalOrganizationChart"/>
    <dgm:cxn modelId="{7716B529-7E2C-4AB5-A28F-03FF52E32421}" type="presParOf" srcId="{D12768E4-B286-49A3-81E8-047A3A21D0F9}" destId="{73BD15F0-8D38-44C5-9C12-1F87B8D9216A}" srcOrd="0" destOrd="0" presId="urn:microsoft.com/office/officeart/2009/3/layout/HorizontalOrganizationChart"/>
    <dgm:cxn modelId="{076B04BC-249B-4FDC-92EB-BC9E44BB03E0}" type="presParOf" srcId="{D12768E4-B286-49A3-81E8-047A3A21D0F9}" destId="{DA96D7AB-35C8-4BA3-AFDF-59709673FA39}" srcOrd="1" destOrd="0" presId="urn:microsoft.com/office/officeart/2009/3/layout/HorizontalOrganizationChart"/>
    <dgm:cxn modelId="{306CF424-B76F-42BE-B4EE-492C82CA954B}" type="presParOf" srcId="{2CE035C8-43AE-4685-847D-5387D2053450}" destId="{30D5CA30-570C-467A-A987-F2F90996820A}" srcOrd="1" destOrd="0" presId="urn:microsoft.com/office/officeart/2009/3/layout/HorizontalOrganizationChart"/>
    <dgm:cxn modelId="{7ED3D2CC-6728-4624-9DE9-96E3FC57593B}" type="presParOf" srcId="{30D5CA30-570C-467A-A987-F2F90996820A}" destId="{80EBA5E1-D1F2-4D36-9B4B-1221ACE3DC5D}" srcOrd="0" destOrd="0" presId="urn:microsoft.com/office/officeart/2009/3/layout/HorizontalOrganizationChart"/>
    <dgm:cxn modelId="{D8A05516-D7EE-4771-A4BC-ADAE630669A3}" type="presParOf" srcId="{30D5CA30-570C-467A-A987-F2F90996820A}" destId="{70310888-23D5-4E27-98DF-FDBB6EFF3204}" srcOrd="1" destOrd="0" presId="urn:microsoft.com/office/officeart/2009/3/layout/HorizontalOrganizationChart"/>
    <dgm:cxn modelId="{18D86B50-9C77-43AD-ACA6-4ED57A521ED8}" type="presParOf" srcId="{70310888-23D5-4E27-98DF-FDBB6EFF3204}" destId="{158C176D-4299-49CC-9239-8391854925BE}" srcOrd="0" destOrd="0" presId="urn:microsoft.com/office/officeart/2009/3/layout/HorizontalOrganizationChart"/>
    <dgm:cxn modelId="{546296BE-12B2-4985-97E2-8C3AE172CA62}" type="presParOf" srcId="{158C176D-4299-49CC-9239-8391854925BE}" destId="{D084CCA4-80DD-4818-8647-BFD0E8A5E9BF}" srcOrd="0" destOrd="0" presId="urn:microsoft.com/office/officeart/2009/3/layout/HorizontalOrganizationChart"/>
    <dgm:cxn modelId="{61D989D3-B89F-4EEE-A06E-89BA41A0A55A}" type="presParOf" srcId="{158C176D-4299-49CC-9239-8391854925BE}" destId="{BD31EFA3-DE21-4A96-B5D5-55553D6C0D77}" srcOrd="1" destOrd="0" presId="urn:microsoft.com/office/officeart/2009/3/layout/HorizontalOrganizationChart"/>
    <dgm:cxn modelId="{99665680-A485-43A0-9828-9AC7C57EDFAC}" type="presParOf" srcId="{70310888-23D5-4E27-98DF-FDBB6EFF3204}" destId="{B3D7DE4B-835B-4CA5-B443-7EFA49D2CB42}" srcOrd="1" destOrd="0" presId="urn:microsoft.com/office/officeart/2009/3/layout/HorizontalOrganizationChart"/>
    <dgm:cxn modelId="{01C3D401-9C22-409E-B170-0FAF1DCC2C27}" type="presParOf" srcId="{70310888-23D5-4E27-98DF-FDBB6EFF3204}" destId="{64AF9E06-2120-4246-8C96-A37E3A52D037}" srcOrd="2" destOrd="0" presId="urn:microsoft.com/office/officeart/2009/3/layout/HorizontalOrganizationChart"/>
    <dgm:cxn modelId="{755DBB3F-E928-47D5-859B-1773C2A302D0}" type="presParOf" srcId="{2CE035C8-43AE-4685-847D-5387D2053450}" destId="{74F0679F-71B2-42FE-8248-1886A691F224}" srcOrd="2" destOrd="0" presId="urn:microsoft.com/office/officeart/2009/3/layout/HorizontalOrganizationChart"/>
    <dgm:cxn modelId="{FACD2912-A4BC-4623-B8C2-FBB6DEBE4460}" type="presParOf" srcId="{CEE685EB-F881-4FB6-8D0F-7DE4B0699126}" destId="{7414D285-3838-4B1B-A7E7-F51DB11859EB}" srcOrd="4" destOrd="0" presId="urn:microsoft.com/office/officeart/2009/3/layout/HorizontalOrganizationChart"/>
    <dgm:cxn modelId="{92F5DFA3-15D5-45B2-8692-73540D4618E8}" type="presParOf" srcId="{CEE685EB-F881-4FB6-8D0F-7DE4B0699126}" destId="{522BB0DA-5D4B-41A3-941A-45E1BD9995E5}" srcOrd="5" destOrd="0" presId="urn:microsoft.com/office/officeart/2009/3/layout/HorizontalOrganizationChart"/>
    <dgm:cxn modelId="{3C586B57-B2E6-4EE6-8EFF-993B69BA1B36}" type="presParOf" srcId="{522BB0DA-5D4B-41A3-941A-45E1BD9995E5}" destId="{8A97362D-3C21-4EAA-B94A-A1AB3E5750A5}" srcOrd="0" destOrd="0" presId="urn:microsoft.com/office/officeart/2009/3/layout/HorizontalOrganizationChart"/>
    <dgm:cxn modelId="{92100651-1FC6-4366-9F72-46828413085F}" type="presParOf" srcId="{8A97362D-3C21-4EAA-B94A-A1AB3E5750A5}" destId="{9F09716A-7797-4F6D-A16C-FB58439E97A9}" srcOrd="0" destOrd="0" presId="urn:microsoft.com/office/officeart/2009/3/layout/HorizontalOrganizationChart"/>
    <dgm:cxn modelId="{7EEA51C9-8158-4B0E-A411-423AB6C337DB}" type="presParOf" srcId="{8A97362D-3C21-4EAA-B94A-A1AB3E5750A5}" destId="{F08EDD4E-0AF0-487A-A3A4-0216DD45DFB9}" srcOrd="1" destOrd="0" presId="urn:microsoft.com/office/officeart/2009/3/layout/HorizontalOrganizationChart"/>
    <dgm:cxn modelId="{BBE4BB18-AD6A-49E5-ACD3-6A431479A07E}" type="presParOf" srcId="{522BB0DA-5D4B-41A3-941A-45E1BD9995E5}" destId="{4995CF9A-9045-417F-B07A-6BC98DEED2B4}" srcOrd="1" destOrd="0" presId="urn:microsoft.com/office/officeart/2009/3/layout/HorizontalOrganizationChart"/>
    <dgm:cxn modelId="{E6575645-EC51-4E74-AA80-D846114D6DF3}" type="presParOf" srcId="{4995CF9A-9045-417F-B07A-6BC98DEED2B4}" destId="{24538717-8F72-4C2F-A03E-C634126EFE54}" srcOrd="0" destOrd="0" presId="urn:microsoft.com/office/officeart/2009/3/layout/HorizontalOrganizationChart"/>
    <dgm:cxn modelId="{ECDB31C0-3A07-4EB0-BD1F-0DCD18F43A2C}" type="presParOf" srcId="{4995CF9A-9045-417F-B07A-6BC98DEED2B4}" destId="{CF021A02-606F-417A-BE23-3C1D34A2F895}" srcOrd="1" destOrd="0" presId="urn:microsoft.com/office/officeart/2009/3/layout/HorizontalOrganizationChart"/>
    <dgm:cxn modelId="{1264B3C2-FDEE-4558-A7D0-17EBCE5F263E}" type="presParOf" srcId="{CF021A02-606F-417A-BE23-3C1D34A2F895}" destId="{47FAB9A3-1C9C-4180-907C-D5AC143F08BE}" srcOrd="0" destOrd="0" presId="urn:microsoft.com/office/officeart/2009/3/layout/HorizontalOrganizationChart"/>
    <dgm:cxn modelId="{A626C967-4A63-480F-84FD-1A6D76E681CA}" type="presParOf" srcId="{47FAB9A3-1C9C-4180-907C-D5AC143F08BE}" destId="{62584815-B66E-42F9-A70B-0312A305451A}" srcOrd="0" destOrd="0" presId="urn:microsoft.com/office/officeart/2009/3/layout/HorizontalOrganizationChart"/>
    <dgm:cxn modelId="{00147E7A-43B9-49FF-B2BD-DD014E24537E}" type="presParOf" srcId="{47FAB9A3-1C9C-4180-907C-D5AC143F08BE}" destId="{82E0441C-2385-46B0-8C2E-697B0C229448}" srcOrd="1" destOrd="0" presId="urn:microsoft.com/office/officeart/2009/3/layout/HorizontalOrganizationChart"/>
    <dgm:cxn modelId="{FAAA0A0B-38EE-4915-BE3D-A9D91C93C599}" type="presParOf" srcId="{CF021A02-606F-417A-BE23-3C1D34A2F895}" destId="{801CDF5C-2BB2-45CD-A228-3A377B3A4CBB}" srcOrd="1" destOrd="0" presId="urn:microsoft.com/office/officeart/2009/3/layout/HorizontalOrganizationChart"/>
    <dgm:cxn modelId="{6442458E-ABF2-4815-9A91-120970C13425}" type="presParOf" srcId="{CF021A02-606F-417A-BE23-3C1D34A2F895}" destId="{4F652C32-BDC1-4E01-830F-2433D856E1CB}" srcOrd="2" destOrd="0" presId="urn:microsoft.com/office/officeart/2009/3/layout/HorizontalOrganizationChart"/>
    <dgm:cxn modelId="{E1DEF0AF-B637-4DE9-A4DA-C8714D41A888}" type="presParOf" srcId="{522BB0DA-5D4B-41A3-941A-45E1BD9995E5}" destId="{9329FE25-F383-4672-BE75-69F717099034}" srcOrd="2" destOrd="0" presId="urn:microsoft.com/office/officeart/2009/3/layout/HorizontalOrganizationChart"/>
    <dgm:cxn modelId="{29D67E72-4788-4210-92BC-D7D94ED72AA6}" type="presParOf" srcId="{CEE685EB-F881-4FB6-8D0F-7DE4B0699126}" destId="{949CA320-A7A9-41F8-B5A1-05C6B55F4773}" srcOrd="6" destOrd="0" presId="urn:microsoft.com/office/officeart/2009/3/layout/HorizontalOrganizationChart"/>
    <dgm:cxn modelId="{59CFD5FB-8D2D-4F0E-9D82-AAA94C652B3C}" type="presParOf" srcId="{CEE685EB-F881-4FB6-8D0F-7DE4B0699126}" destId="{BA6001C6-8F22-4B48-9604-46D4BE014ADD}" srcOrd="7" destOrd="0" presId="urn:microsoft.com/office/officeart/2009/3/layout/HorizontalOrganizationChart"/>
    <dgm:cxn modelId="{CEB9AE6B-9381-4D3F-B3E1-CD38249B0326}" type="presParOf" srcId="{BA6001C6-8F22-4B48-9604-46D4BE014ADD}" destId="{1E42ABB5-E1B7-4336-8B53-D739B4D3DC25}" srcOrd="0" destOrd="0" presId="urn:microsoft.com/office/officeart/2009/3/layout/HorizontalOrganizationChart"/>
    <dgm:cxn modelId="{EF4440BD-4827-4CC5-8D4E-3F7A24830662}" type="presParOf" srcId="{1E42ABB5-E1B7-4336-8B53-D739B4D3DC25}" destId="{7CEF23F3-D4F2-4269-B5D6-5F9B368FE23C}" srcOrd="0" destOrd="0" presId="urn:microsoft.com/office/officeart/2009/3/layout/HorizontalOrganizationChart"/>
    <dgm:cxn modelId="{3913A4DA-A18A-45C3-BCF4-26B733A9C994}" type="presParOf" srcId="{1E42ABB5-E1B7-4336-8B53-D739B4D3DC25}" destId="{975446F3-BA80-4EEF-92C9-9F1E3153A13B}" srcOrd="1" destOrd="0" presId="urn:microsoft.com/office/officeart/2009/3/layout/HorizontalOrganizationChart"/>
    <dgm:cxn modelId="{BF28FCD7-A312-41CE-8CD8-9AE6381CCDD8}" type="presParOf" srcId="{BA6001C6-8F22-4B48-9604-46D4BE014ADD}" destId="{F6562D35-CE45-4C57-8B2F-E7CA5137E52B}" srcOrd="1" destOrd="0" presId="urn:microsoft.com/office/officeart/2009/3/layout/HorizontalOrganizationChart"/>
    <dgm:cxn modelId="{41546A9D-F24B-40C1-9B0E-36A5081A6DA1}" type="presParOf" srcId="{F6562D35-CE45-4C57-8B2F-E7CA5137E52B}" destId="{AAAF1663-9B00-4554-BF51-B2613863C7B3}" srcOrd="0" destOrd="0" presId="urn:microsoft.com/office/officeart/2009/3/layout/HorizontalOrganizationChart"/>
    <dgm:cxn modelId="{3CE4EA49-3531-44DF-9132-246D07F6C1FC}" type="presParOf" srcId="{F6562D35-CE45-4C57-8B2F-E7CA5137E52B}" destId="{244A9D2A-50D0-40B6-A2BB-07F4A1AA4F0B}" srcOrd="1" destOrd="0" presId="urn:microsoft.com/office/officeart/2009/3/layout/HorizontalOrganizationChart"/>
    <dgm:cxn modelId="{DCCFA4C4-019C-4304-AB35-3C06D87C0DB3}" type="presParOf" srcId="{244A9D2A-50D0-40B6-A2BB-07F4A1AA4F0B}" destId="{9B5E0C5B-0663-4865-9B0E-AE676A6E581A}" srcOrd="0" destOrd="0" presId="urn:microsoft.com/office/officeart/2009/3/layout/HorizontalOrganizationChart"/>
    <dgm:cxn modelId="{D4F42570-C464-4C7E-8B53-49BA2212C3C5}" type="presParOf" srcId="{9B5E0C5B-0663-4865-9B0E-AE676A6E581A}" destId="{C5E56657-AC5E-4BB4-B3B9-11785A771C27}" srcOrd="0" destOrd="0" presId="urn:microsoft.com/office/officeart/2009/3/layout/HorizontalOrganizationChart"/>
    <dgm:cxn modelId="{6CF8F616-9FA7-4587-AEE2-7150E93CFEED}" type="presParOf" srcId="{9B5E0C5B-0663-4865-9B0E-AE676A6E581A}" destId="{05062BDC-C1A7-4D25-845B-6FE1CC0E4FB2}" srcOrd="1" destOrd="0" presId="urn:microsoft.com/office/officeart/2009/3/layout/HorizontalOrganizationChart"/>
    <dgm:cxn modelId="{1F7CABD6-166A-43F0-8E51-68E8B4BF3BE6}" type="presParOf" srcId="{244A9D2A-50D0-40B6-A2BB-07F4A1AA4F0B}" destId="{4AE4A480-D7D0-4958-9DBD-C5EF83F74124}" srcOrd="1" destOrd="0" presId="urn:microsoft.com/office/officeart/2009/3/layout/HorizontalOrganizationChart"/>
    <dgm:cxn modelId="{137688C8-34C8-40C6-9BF4-4A3C5A0D154C}" type="presParOf" srcId="{244A9D2A-50D0-40B6-A2BB-07F4A1AA4F0B}" destId="{89F42567-5291-471B-9D16-D87A6A013424}" srcOrd="2" destOrd="0" presId="urn:microsoft.com/office/officeart/2009/3/layout/HorizontalOrganizationChart"/>
    <dgm:cxn modelId="{1ED3C988-AB03-414C-93E9-ABDC4C9C553F}" type="presParOf" srcId="{BA6001C6-8F22-4B48-9604-46D4BE014ADD}" destId="{2B919F7E-4EC5-429F-B974-B588506ACD64}" srcOrd="2" destOrd="0" presId="urn:microsoft.com/office/officeart/2009/3/layout/HorizontalOrganizationChart"/>
    <dgm:cxn modelId="{6BD6C833-1652-4D9E-B022-5F0BC4FE5399}" type="presParOf" srcId="{CEE685EB-F881-4FB6-8D0F-7DE4B0699126}" destId="{92ED8CD7-E21C-4A9D-8613-C21529B03BE7}" srcOrd="8" destOrd="0" presId="urn:microsoft.com/office/officeart/2009/3/layout/HorizontalOrganizationChart"/>
    <dgm:cxn modelId="{1AC79A4D-69A9-4FED-9B7A-13E01FB832C3}" type="presParOf" srcId="{CEE685EB-F881-4FB6-8D0F-7DE4B0699126}" destId="{8991A5F5-D709-4373-90D6-38B1FC6D9A5A}" srcOrd="9" destOrd="0" presId="urn:microsoft.com/office/officeart/2009/3/layout/HorizontalOrganizationChart"/>
    <dgm:cxn modelId="{3BF1F89C-4C11-4F30-86AB-1E292DB209BB}" type="presParOf" srcId="{8991A5F5-D709-4373-90D6-38B1FC6D9A5A}" destId="{0637643B-D8B1-4EBE-98AD-58CA1348EB56}" srcOrd="0" destOrd="0" presId="urn:microsoft.com/office/officeart/2009/3/layout/HorizontalOrganizationChart"/>
    <dgm:cxn modelId="{27AE2C21-A8D5-4106-867E-14A964801936}" type="presParOf" srcId="{0637643B-D8B1-4EBE-98AD-58CA1348EB56}" destId="{C9929466-2985-4885-B596-FC8E17CAC88C}" srcOrd="0" destOrd="0" presId="urn:microsoft.com/office/officeart/2009/3/layout/HorizontalOrganizationChart"/>
    <dgm:cxn modelId="{C3015D14-75C3-49F7-AE98-492B475264E3}" type="presParOf" srcId="{0637643B-D8B1-4EBE-98AD-58CA1348EB56}" destId="{AD21E479-573D-4550-8DCD-D27AD5065A33}" srcOrd="1" destOrd="0" presId="urn:microsoft.com/office/officeart/2009/3/layout/HorizontalOrganizationChart"/>
    <dgm:cxn modelId="{18193234-59B6-4E50-98E1-5B12F3693189}" type="presParOf" srcId="{8991A5F5-D709-4373-90D6-38B1FC6D9A5A}" destId="{0C51BAEA-AB0C-4B63-8CE4-D5C829485C98}" srcOrd="1" destOrd="0" presId="urn:microsoft.com/office/officeart/2009/3/layout/HorizontalOrganizationChart"/>
    <dgm:cxn modelId="{556DA40D-961B-4EE5-86E5-8826CEDD931C}" type="presParOf" srcId="{0C51BAEA-AB0C-4B63-8CE4-D5C829485C98}" destId="{41916F7A-3140-425F-B286-1DFA60B35CA2}" srcOrd="0" destOrd="0" presId="urn:microsoft.com/office/officeart/2009/3/layout/HorizontalOrganizationChart"/>
    <dgm:cxn modelId="{88189DA1-298F-4627-B30D-C7B51048EFBD}" type="presParOf" srcId="{0C51BAEA-AB0C-4B63-8CE4-D5C829485C98}" destId="{A65B477D-CF8A-482C-93D9-6D54867B2AEF}" srcOrd="1" destOrd="0" presId="urn:microsoft.com/office/officeart/2009/3/layout/HorizontalOrganizationChart"/>
    <dgm:cxn modelId="{F6569377-4278-4BB9-9B64-6384AF129A5F}" type="presParOf" srcId="{A65B477D-CF8A-482C-93D9-6D54867B2AEF}" destId="{46BBE86A-2C25-4DA0-ACA9-41EB5A246654}" srcOrd="0" destOrd="0" presId="urn:microsoft.com/office/officeart/2009/3/layout/HorizontalOrganizationChart"/>
    <dgm:cxn modelId="{31A43AF4-E10A-42CC-97E8-F268F985AF3B}" type="presParOf" srcId="{46BBE86A-2C25-4DA0-ACA9-41EB5A246654}" destId="{5C6AFE70-30CF-472A-8D58-FC5741262D8F}" srcOrd="0" destOrd="0" presId="urn:microsoft.com/office/officeart/2009/3/layout/HorizontalOrganizationChart"/>
    <dgm:cxn modelId="{F0C4434E-6E60-4ECB-AB0E-601491F84958}" type="presParOf" srcId="{46BBE86A-2C25-4DA0-ACA9-41EB5A246654}" destId="{C87DDB7D-43FA-4AAD-AA64-BA7EF3127449}" srcOrd="1" destOrd="0" presId="urn:microsoft.com/office/officeart/2009/3/layout/HorizontalOrganizationChart"/>
    <dgm:cxn modelId="{8AF0376D-CCB4-4850-8517-56A47140F209}" type="presParOf" srcId="{A65B477D-CF8A-482C-93D9-6D54867B2AEF}" destId="{FB390A10-C86B-4552-8382-E1E6547B4983}" srcOrd="1" destOrd="0" presId="urn:microsoft.com/office/officeart/2009/3/layout/HorizontalOrganizationChart"/>
    <dgm:cxn modelId="{3197DC62-B593-4F0C-802F-F80A063741E8}" type="presParOf" srcId="{A65B477D-CF8A-482C-93D9-6D54867B2AEF}" destId="{45394DA1-BA41-46DD-A8A7-D632A97CBF7A}" srcOrd="2" destOrd="0" presId="urn:microsoft.com/office/officeart/2009/3/layout/HorizontalOrganizationChart"/>
    <dgm:cxn modelId="{796BA841-341D-487B-8839-6E535E83C861}" type="presParOf" srcId="{8991A5F5-D709-4373-90D6-38B1FC6D9A5A}" destId="{FCB4DC93-40CD-418F-B662-4EC8091491E5}" srcOrd="2" destOrd="0" presId="urn:microsoft.com/office/officeart/2009/3/layout/HorizontalOrganizationChart"/>
    <dgm:cxn modelId="{52DE0413-F33F-4B82-8B10-204ABD44E1C9}" type="presParOf" srcId="{30185843-40F9-4D72-B7AD-9E5C495A8F68}" destId="{FB0849CA-6527-4BBA-A865-49DFFB948F42}"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1267E3A-A800-46E9-B7D7-C19C18EE4F64}" type="doc">
      <dgm:prSet loTypeId="urn:microsoft.com/office/officeart/2005/8/layout/target3" loCatId="relationship" qsTypeId="urn:microsoft.com/office/officeart/2005/8/quickstyle/simple1" qsCatId="simple" csTypeId="urn:microsoft.com/office/officeart/2005/8/colors/colorful4" csCatId="colorful" phldr="1"/>
      <dgm:spPr/>
      <dgm:t>
        <a:bodyPr/>
        <a:lstStyle/>
        <a:p>
          <a:endParaRPr lang="es-EC"/>
        </a:p>
      </dgm:t>
    </dgm:pt>
    <dgm:pt modelId="{333CB803-08C0-4AC3-8011-D086B8594693}">
      <dgm:prSet custT="1"/>
      <dgm:spPr/>
      <dgm:t>
        <a:bodyPr/>
        <a:lstStyle/>
        <a:p>
          <a:pPr rtl="0"/>
          <a:r>
            <a:rPr lang="es-EC" sz="1400" dirty="0" smtClean="0"/>
            <a:t>Un 4% fin de realizar una actividad productiva</a:t>
          </a:r>
          <a:endParaRPr lang="es-EC" sz="1400" dirty="0"/>
        </a:p>
      </dgm:t>
    </dgm:pt>
    <dgm:pt modelId="{E0A722CF-3297-4FBF-A30D-D9BADDC52533}" type="parTrans" cxnId="{DCF9A353-FF07-4B55-A345-20AA39F5BDF3}">
      <dgm:prSet/>
      <dgm:spPr/>
      <dgm:t>
        <a:bodyPr/>
        <a:lstStyle/>
        <a:p>
          <a:endParaRPr lang="es-EC"/>
        </a:p>
      </dgm:t>
    </dgm:pt>
    <dgm:pt modelId="{420F3D4B-951F-43F3-828C-5049FF69BEB2}" type="sibTrans" cxnId="{DCF9A353-FF07-4B55-A345-20AA39F5BDF3}">
      <dgm:prSet/>
      <dgm:spPr/>
      <dgm:t>
        <a:bodyPr/>
        <a:lstStyle/>
        <a:p>
          <a:endParaRPr lang="es-EC"/>
        </a:p>
      </dgm:t>
    </dgm:pt>
    <dgm:pt modelId="{B0C2EAE3-E1E2-497E-9B3D-81961D171C32}" type="pres">
      <dgm:prSet presAssocID="{D1267E3A-A800-46E9-B7D7-C19C18EE4F64}" presName="Name0" presStyleCnt="0">
        <dgm:presLayoutVars>
          <dgm:chMax val="7"/>
          <dgm:dir/>
          <dgm:animLvl val="lvl"/>
          <dgm:resizeHandles val="exact"/>
        </dgm:presLayoutVars>
      </dgm:prSet>
      <dgm:spPr/>
      <dgm:t>
        <a:bodyPr/>
        <a:lstStyle/>
        <a:p>
          <a:endParaRPr lang="es-EC"/>
        </a:p>
      </dgm:t>
    </dgm:pt>
    <dgm:pt modelId="{1472F30A-EC26-4680-A8E2-4D99B72847B2}" type="pres">
      <dgm:prSet presAssocID="{333CB803-08C0-4AC3-8011-D086B8594693}" presName="circle1" presStyleLbl="node1" presStyleIdx="0" presStyleCnt="1"/>
      <dgm:spPr/>
    </dgm:pt>
    <dgm:pt modelId="{60A8093A-8E45-4F92-81D7-66466E42BB48}" type="pres">
      <dgm:prSet presAssocID="{333CB803-08C0-4AC3-8011-D086B8594693}" presName="space" presStyleCnt="0"/>
      <dgm:spPr/>
    </dgm:pt>
    <dgm:pt modelId="{18F5A768-2AD9-44C7-81DB-CBCC0792A78B}" type="pres">
      <dgm:prSet presAssocID="{333CB803-08C0-4AC3-8011-D086B8594693}" presName="rect1" presStyleLbl="alignAcc1" presStyleIdx="0" presStyleCnt="1"/>
      <dgm:spPr/>
      <dgm:t>
        <a:bodyPr/>
        <a:lstStyle/>
        <a:p>
          <a:endParaRPr lang="es-EC"/>
        </a:p>
      </dgm:t>
    </dgm:pt>
    <dgm:pt modelId="{F9116F67-1ED6-49A6-8584-DF5E1CAF4145}" type="pres">
      <dgm:prSet presAssocID="{333CB803-08C0-4AC3-8011-D086B8594693}" presName="rect1ParTxNoCh" presStyleLbl="alignAcc1" presStyleIdx="0" presStyleCnt="1">
        <dgm:presLayoutVars>
          <dgm:chMax val="1"/>
          <dgm:bulletEnabled val="1"/>
        </dgm:presLayoutVars>
      </dgm:prSet>
      <dgm:spPr/>
      <dgm:t>
        <a:bodyPr/>
        <a:lstStyle/>
        <a:p>
          <a:endParaRPr lang="es-EC"/>
        </a:p>
      </dgm:t>
    </dgm:pt>
  </dgm:ptLst>
  <dgm:cxnLst>
    <dgm:cxn modelId="{2F17CF73-8E3D-40DF-86E2-11D324B80979}" type="presOf" srcId="{333CB803-08C0-4AC3-8011-D086B8594693}" destId="{F9116F67-1ED6-49A6-8584-DF5E1CAF4145}" srcOrd="1" destOrd="0" presId="urn:microsoft.com/office/officeart/2005/8/layout/target3"/>
    <dgm:cxn modelId="{101A6742-C2D2-47CA-8F9A-760B00A4C9EF}" type="presOf" srcId="{333CB803-08C0-4AC3-8011-D086B8594693}" destId="{18F5A768-2AD9-44C7-81DB-CBCC0792A78B}" srcOrd="0" destOrd="0" presId="urn:microsoft.com/office/officeart/2005/8/layout/target3"/>
    <dgm:cxn modelId="{DCF9A353-FF07-4B55-A345-20AA39F5BDF3}" srcId="{D1267E3A-A800-46E9-B7D7-C19C18EE4F64}" destId="{333CB803-08C0-4AC3-8011-D086B8594693}" srcOrd="0" destOrd="0" parTransId="{E0A722CF-3297-4FBF-A30D-D9BADDC52533}" sibTransId="{420F3D4B-951F-43F3-828C-5049FF69BEB2}"/>
    <dgm:cxn modelId="{DEDA8918-2D96-4CA3-AF98-203BEC4C5D84}" type="presOf" srcId="{D1267E3A-A800-46E9-B7D7-C19C18EE4F64}" destId="{B0C2EAE3-E1E2-497E-9B3D-81961D171C32}" srcOrd="0" destOrd="0" presId="urn:microsoft.com/office/officeart/2005/8/layout/target3"/>
    <dgm:cxn modelId="{12A55A32-9A56-48A5-8A24-575E76393C18}" type="presParOf" srcId="{B0C2EAE3-E1E2-497E-9B3D-81961D171C32}" destId="{1472F30A-EC26-4680-A8E2-4D99B72847B2}" srcOrd="0" destOrd="0" presId="urn:microsoft.com/office/officeart/2005/8/layout/target3"/>
    <dgm:cxn modelId="{4E3A661D-3591-46E9-85D9-C0EC3D8E7F72}" type="presParOf" srcId="{B0C2EAE3-E1E2-497E-9B3D-81961D171C32}" destId="{60A8093A-8E45-4F92-81D7-66466E42BB48}" srcOrd="1" destOrd="0" presId="urn:microsoft.com/office/officeart/2005/8/layout/target3"/>
    <dgm:cxn modelId="{CA909275-AD96-495E-9502-4A4C21A93344}" type="presParOf" srcId="{B0C2EAE3-E1E2-497E-9B3D-81961D171C32}" destId="{18F5A768-2AD9-44C7-81DB-CBCC0792A78B}" srcOrd="2" destOrd="0" presId="urn:microsoft.com/office/officeart/2005/8/layout/target3"/>
    <dgm:cxn modelId="{69560BAF-9EDC-4DE5-81DB-DAF8688B1BDF}" type="presParOf" srcId="{B0C2EAE3-E1E2-497E-9B3D-81961D171C32}" destId="{F9116F67-1ED6-49A6-8584-DF5E1CAF4145}" srcOrd="3" destOrd="0" presId="urn:microsoft.com/office/officeart/2005/8/layout/target3"/>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1267E3A-A800-46E9-B7D7-C19C18EE4F64}" type="doc">
      <dgm:prSet loTypeId="urn:microsoft.com/office/officeart/2005/8/layout/target3" loCatId="relationship" qsTypeId="urn:microsoft.com/office/officeart/2005/8/quickstyle/simple1" qsCatId="simple" csTypeId="urn:microsoft.com/office/officeart/2005/8/colors/colorful4" csCatId="colorful" phldr="1"/>
      <dgm:spPr/>
      <dgm:t>
        <a:bodyPr/>
        <a:lstStyle/>
        <a:p>
          <a:endParaRPr lang="es-EC"/>
        </a:p>
      </dgm:t>
    </dgm:pt>
    <dgm:pt modelId="{333CB803-08C0-4AC3-8011-D086B8594693}">
      <dgm:prSet custT="1"/>
      <dgm:spPr/>
      <dgm:t>
        <a:bodyPr/>
        <a:lstStyle/>
        <a:p>
          <a:pPr rtl="0"/>
          <a:r>
            <a:rPr lang="es-EC" sz="1400" dirty="0" smtClean="0"/>
            <a:t>“Shushufindi descubre su magia” </a:t>
          </a:r>
          <a:endParaRPr lang="es-EC" sz="1400" dirty="0"/>
        </a:p>
      </dgm:t>
    </dgm:pt>
    <dgm:pt modelId="{E0A722CF-3297-4FBF-A30D-D9BADDC52533}" type="parTrans" cxnId="{DCF9A353-FF07-4B55-A345-20AA39F5BDF3}">
      <dgm:prSet/>
      <dgm:spPr/>
      <dgm:t>
        <a:bodyPr/>
        <a:lstStyle/>
        <a:p>
          <a:endParaRPr lang="es-EC"/>
        </a:p>
      </dgm:t>
    </dgm:pt>
    <dgm:pt modelId="{420F3D4B-951F-43F3-828C-5049FF69BEB2}" type="sibTrans" cxnId="{DCF9A353-FF07-4B55-A345-20AA39F5BDF3}">
      <dgm:prSet/>
      <dgm:spPr/>
      <dgm:t>
        <a:bodyPr/>
        <a:lstStyle/>
        <a:p>
          <a:endParaRPr lang="es-EC"/>
        </a:p>
      </dgm:t>
    </dgm:pt>
    <dgm:pt modelId="{B0C2EAE3-E1E2-497E-9B3D-81961D171C32}" type="pres">
      <dgm:prSet presAssocID="{D1267E3A-A800-46E9-B7D7-C19C18EE4F64}" presName="Name0" presStyleCnt="0">
        <dgm:presLayoutVars>
          <dgm:chMax val="7"/>
          <dgm:dir/>
          <dgm:animLvl val="lvl"/>
          <dgm:resizeHandles val="exact"/>
        </dgm:presLayoutVars>
      </dgm:prSet>
      <dgm:spPr/>
      <dgm:t>
        <a:bodyPr/>
        <a:lstStyle/>
        <a:p>
          <a:endParaRPr lang="es-EC"/>
        </a:p>
      </dgm:t>
    </dgm:pt>
    <dgm:pt modelId="{1472F30A-EC26-4680-A8E2-4D99B72847B2}" type="pres">
      <dgm:prSet presAssocID="{333CB803-08C0-4AC3-8011-D086B8594693}" presName="circle1" presStyleLbl="node1" presStyleIdx="0" presStyleCnt="1"/>
      <dgm:spPr/>
    </dgm:pt>
    <dgm:pt modelId="{60A8093A-8E45-4F92-81D7-66466E42BB48}" type="pres">
      <dgm:prSet presAssocID="{333CB803-08C0-4AC3-8011-D086B8594693}" presName="space" presStyleCnt="0"/>
      <dgm:spPr/>
    </dgm:pt>
    <dgm:pt modelId="{18F5A768-2AD9-44C7-81DB-CBCC0792A78B}" type="pres">
      <dgm:prSet presAssocID="{333CB803-08C0-4AC3-8011-D086B8594693}" presName="rect1" presStyleLbl="alignAcc1" presStyleIdx="0" presStyleCnt="1" custLinFactNeighborX="242" custLinFactNeighborY="94285"/>
      <dgm:spPr/>
      <dgm:t>
        <a:bodyPr/>
        <a:lstStyle/>
        <a:p>
          <a:endParaRPr lang="es-EC"/>
        </a:p>
      </dgm:t>
    </dgm:pt>
    <dgm:pt modelId="{F9116F67-1ED6-49A6-8584-DF5E1CAF4145}" type="pres">
      <dgm:prSet presAssocID="{333CB803-08C0-4AC3-8011-D086B8594693}" presName="rect1ParTxNoCh" presStyleLbl="alignAcc1" presStyleIdx="0" presStyleCnt="1">
        <dgm:presLayoutVars>
          <dgm:chMax val="1"/>
          <dgm:bulletEnabled val="1"/>
        </dgm:presLayoutVars>
      </dgm:prSet>
      <dgm:spPr/>
      <dgm:t>
        <a:bodyPr/>
        <a:lstStyle/>
        <a:p>
          <a:endParaRPr lang="es-EC"/>
        </a:p>
      </dgm:t>
    </dgm:pt>
  </dgm:ptLst>
  <dgm:cxnLst>
    <dgm:cxn modelId="{5F6FDD57-A87E-4D8F-BE07-659030D5249D}" type="presOf" srcId="{333CB803-08C0-4AC3-8011-D086B8594693}" destId="{F9116F67-1ED6-49A6-8584-DF5E1CAF4145}" srcOrd="1" destOrd="0" presId="urn:microsoft.com/office/officeart/2005/8/layout/target3"/>
    <dgm:cxn modelId="{214330A1-6E37-4E22-A35E-3B79567C0FA7}" type="presOf" srcId="{D1267E3A-A800-46E9-B7D7-C19C18EE4F64}" destId="{B0C2EAE3-E1E2-497E-9B3D-81961D171C32}" srcOrd="0" destOrd="0" presId="urn:microsoft.com/office/officeart/2005/8/layout/target3"/>
    <dgm:cxn modelId="{DCF9A353-FF07-4B55-A345-20AA39F5BDF3}" srcId="{D1267E3A-A800-46E9-B7D7-C19C18EE4F64}" destId="{333CB803-08C0-4AC3-8011-D086B8594693}" srcOrd="0" destOrd="0" parTransId="{E0A722CF-3297-4FBF-A30D-D9BADDC52533}" sibTransId="{420F3D4B-951F-43F3-828C-5049FF69BEB2}"/>
    <dgm:cxn modelId="{659837CD-DA87-4EA7-8BD7-3017DDFAEB68}" type="presOf" srcId="{333CB803-08C0-4AC3-8011-D086B8594693}" destId="{18F5A768-2AD9-44C7-81DB-CBCC0792A78B}" srcOrd="0" destOrd="0" presId="urn:microsoft.com/office/officeart/2005/8/layout/target3"/>
    <dgm:cxn modelId="{5BAC1A50-2080-468A-8531-83FA98B69144}" type="presParOf" srcId="{B0C2EAE3-E1E2-497E-9B3D-81961D171C32}" destId="{1472F30A-EC26-4680-A8E2-4D99B72847B2}" srcOrd="0" destOrd="0" presId="urn:microsoft.com/office/officeart/2005/8/layout/target3"/>
    <dgm:cxn modelId="{F0AB9013-B13B-4D08-B461-68FDBE404D8C}" type="presParOf" srcId="{B0C2EAE3-E1E2-497E-9B3D-81961D171C32}" destId="{60A8093A-8E45-4F92-81D7-66466E42BB48}" srcOrd="1" destOrd="0" presId="urn:microsoft.com/office/officeart/2005/8/layout/target3"/>
    <dgm:cxn modelId="{ACE31D3F-A555-4214-B9B8-101ECBDD1D29}" type="presParOf" srcId="{B0C2EAE3-E1E2-497E-9B3D-81961D171C32}" destId="{18F5A768-2AD9-44C7-81DB-CBCC0792A78B}" srcOrd="2" destOrd="0" presId="urn:microsoft.com/office/officeart/2005/8/layout/target3"/>
    <dgm:cxn modelId="{03F8BCCA-A676-482D-9D80-6E17DE1CDE4E}" type="presParOf" srcId="{B0C2EAE3-E1E2-497E-9B3D-81961D171C32}" destId="{F9116F67-1ED6-49A6-8584-DF5E1CAF4145}" srcOrd="3" destOrd="0" presId="urn:microsoft.com/office/officeart/2005/8/layout/target3"/>
  </dgm:cxnLst>
  <dgm:bg/>
  <dgm:whole/>
  <dgm:extLst>
    <a:ext uri="http://schemas.microsoft.com/office/drawing/2008/diagram">
      <dsp:dataModelExt xmlns:dsp="http://schemas.microsoft.com/office/drawing/2008/diagram" relId="rId4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1267E3A-A800-46E9-B7D7-C19C18EE4F64}" type="doc">
      <dgm:prSet loTypeId="urn:microsoft.com/office/officeart/2005/8/layout/target3" loCatId="relationship" qsTypeId="urn:microsoft.com/office/officeart/2005/8/quickstyle/simple1" qsCatId="simple" csTypeId="urn:microsoft.com/office/officeart/2005/8/colors/colorful4" csCatId="colorful" phldr="1"/>
      <dgm:spPr/>
      <dgm:t>
        <a:bodyPr/>
        <a:lstStyle/>
        <a:p>
          <a:endParaRPr lang="es-EC"/>
        </a:p>
      </dgm:t>
    </dgm:pt>
    <dgm:pt modelId="{333CB803-08C0-4AC3-8011-D086B8594693}">
      <dgm:prSet custT="1"/>
      <dgm:spPr/>
      <dgm:t>
        <a:bodyPr/>
        <a:lstStyle/>
        <a:p>
          <a:pPr rtl="0"/>
          <a:r>
            <a:rPr lang="es-EC" sz="1400" dirty="0" smtClean="0"/>
            <a:t>Población flotante</a:t>
          </a:r>
          <a:endParaRPr lang="es-EC" sz="1400" dirty="0"/>
        </a:p>
      </dgm:t>
    </dgm:pt>
    <dgm:pt modelId="{E0A722CF-3297-4FBF-A30D-D9BADDC52533}" type="parTrans" cxnId="{DCF9A353-FF07-4B55-A345-20AA39F5BDF3}">
      <dgm:prSet/>
      <dgm:spPr/>
      <dgm:t>
        <a:bodyPr/>
        <a:lstStyle/>
        <a:p>
          <a:endParaRPr lang="es-EC"/>
        </a:p>
      </dgm:t>
    </dgm:pt>
    <dgm:pt modelId="{420F3D4B-951F-43F3-828C-5049FF69BEB2}" type="sibTrans" cxnId="{DCF9A353-FF07-4B55-A345-20AA39F5BDF3}">
      <dgm:prSet/>
      <dgm:spPr/>
      <dgm:t>
        <a:bodyPr/>
        <a:lstStyle/>
        <a:p>
          <a:endParaRPr lang="es-EC"/>
        </a:p>
      </dgm:t>
    </dgm:pt>
    <dgm:pt modelId="{B0C2EAE3-E1E2-497E-9B3D-81961D171C32}" type="pres">
      <dgm:prSet presAssocID="{D1267E3A-A800-46E9-B7D7-C19C18EE4F64}" presName="Name0" presStyleCnt="0">
        <dgm:presLayoutVars>
          <dgm:chMax val="7"/>
          <dgm:dir/>
          <dgm:animLvl val="lvl"/>
          <dgm:resizeHandles val="exact"/>
        </dgm:presLayoutVars>
      </dgm:prSet>
      <dgm:spPr/>
      <dgm:t>
        <a:bodyPr/>
        <a:lstStyle/>
        <a:p>
          <a:endParaRPr lang="es-EC"/>
        </a:p>
      </dgm:t>
    </dgm:pt>
    <dgm:pt modelId="{1472F30A-EC26-4680-A8E2-4D99B72847B2}" type="pres">
      <dgm:prSet presAssocID="{333CB803-08C0-4AC3-8011-D086B8594693}" presName="circle1" presStyleLbl="node1" presStyleIdx="0" presStyleCnt="1"/>
      <dgm:spPr/>
    </dgm:pt>
    <dgm:pt modelId="{60A8093A-8E45-4F92-81D7-66466E42BB48}" type="pres">
      <dgm:prSet presAssocID="{333CB803-08C0-4AC3-8011-D086B8594693}" presName="space" presStyleCnt="0"/>
      <dgm:spPr/>
    </dgm:pt>
    <dgm:pt modelId="{18F5A768-2AD9-44C7-81DB-CBCC0792A78B}" type="pres">
      <dgm:prSet presAssocID="{333CB803-08C0-4AC3-8011-D086B8594693}" presName="rect1" presStyleLbl="alignAcc1" presStyleIdx="0" presStyleCnt="1"/>
      <dgm:spPr/>
      <dgm:t>
        <a:bodyPr/>
        <a:lstStyle/>
        <a:p>
          <a:endParaRPr lang="es-EC"/>
        </a:p>
      </dgm:t>
    </dgm:pt>
    <dgm:pt modelId="{F9116F67-1ED6-49A6-8584-DF5E1CAF4145}" type="pres">
      <dgm:prSet presAssocID="{333CB803-08C0-4AC3-8011-D086B8594693}" presName="rect1ParTxNoCh" presStyleLbl="alignAcc1" presStyleIdx="0" presStyleCnt="1">
        <dgm:presLayoutVars>
          <dgm:chMax val="1"/>
          <dgm:bulletEnabled val="1"/>
        </dgm:presLayoutVars>
      </dgm:prSet>
      <dgm:spPr/>
      <dgm:t>
        <a:bodyPr/>
        <a:lstStyle/>
        <a:p>
          <a:endParaRPr lang="es-EC"/>
        </a:p>
      </dgm:t>
    </dgm:pt>
  </dgm:ptLst>
  <dgm:cxnLst>
    <dgm:cxn modelId="{DCF9A353-FF07-4B55-A345-20AA39F5BDF3}" srcId="{D1267E3A-A800-46E9-B7D7-C19C18EE4F64}" destId="{333CB803-08C0-4AC3-8011-D086B8594693}" srcOrd="0" destOrd="0" parTransId="{E0A722CF-3297-4FBF-A30D-D9BADDC52533}" sibTransId="{420F3D4B-951F-43F3-828C-5049FF69BEB2}"/>
    <dgm:cxn modelId="{72AA336D-C324-4596-B64C-02CDB5AC673A}" type="presOf" srcId="{333CB803-08C0-4AC3-8011-D086B8594693}" destId="{18F5A768-2AD9-44C7-81DB-CBCC0792A78B}" srcOrd="0" destOrd="0" presId="urn:microsoft.com/office/officeart/2005/8/layout/target3"/>
    <dgm:cxn modelId="{7CF769E2-457F-4BFB-A809-5DB23806DE6C}" type="presOf" srcId="{333CB803-08C0-4AC3-8011-D086B8594693}" destId="{F9116F67-1ED6-49A6-8584-DF5E1CAF4145}" srcOrd="1" destOrd="0" presId="urn:microsoft.com/office/officeart/2005/8/layout/target3"/>
    <dgm:cxn modelId="{B6F76D28-012D-48E3-ADAE-2623749F6FD0}" type="presOf" srcId="{D1267E3A-A800-46E9-B7D7-C19C18EE4F64}" destId="{B0C2EAE3-E1E2-497E-9B3D-81961D171C32}" srcOrd="0" destOrd="0" presId="urn:microsoft.com/office/officeart/2005/8/layout/target3"/>
    <dgm:cxn modelId="{82460D09-2822-4E4E-A6A8-B1BD494AB4E3}" type="presParOf" srcId="{B0C2EAE3-E1E2-497E-9B3D-81961D171C32}" destId="{1472F30A-EC26-4680-A8E2-4D99B72847B2}" srcOrd="0" destOrd="0" presId="urn:microsoft.com/office/officeart/2005/8/layout/target3"/>
    <dgm:cxn modelId="{593A5873-94E0-4B8A-BE56-A9D5486CF131}" type="presParOf" srcId="{B0C2EAE3-E1E2-497E-9B3D-81961D171C32}" destId="{60A8093A-8E45-4F92-81D7-66466E42BB48}" srcOrd="1" destOrd="0" presId="urn:microsoft.com/office/officeart/2005/8/layout/target3"/>
    <dgm:cxn modelId="{90C09423-2942-427B-A24E-5DDFE11D94BB}" type="presParOf" srcId="{B0C2EAE3-E1E2-497E-9B3D-81961D171C32}" destId="{18F5A768-2AD9-44C7-81DB-CBCC0792A78B}" srcOrd="2" destOrd="0" presId="urn:microsoft.com/office/officeart/2005/8/layout/target3"/>
    <dgm:cxn modelId="{6BF99497-BB40-41F4-BB52-AFD36E09DD26}" type="presParOf" srcId="{B0C2EAE3-E1E2-497E-9B3D-81961D171C32}" destId="{F9116F67-1ED6-49A6-8584-DF5E1CAF4145}" srcOrd="3" destOrd="0" presId="urn:microsoft.com/office/officeart/2005/8/layout/target3"/>
  </dgm:cxnLst>
  <dgm:bg/>
  <dgm:whole/>
  <dgm:extLst>
    <a:ext uri="http://schemas.microsoft.com/office/drawing/2008/diagram">
      <dsp:dataModelExt xmlns:dsp="http://schemas.microsoft.com/office/drawing/2008/diagram" relId="rId5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1267E3A-A800-46E9-B7D7-C19C18EE4F64}" type="doc">
      <dgm:prSet loTypeId="urn:microsoft.com/office/officeart/2005/8/layout/target3" loCatId="relationship" qsTypeId="urn:microsoft.com/office/officeart/2005/8/quickstyle/simple1" qsCatId="simple" csTypeId="urn:microsoft.com/office/officeart/2005/8/colors/colorful4" csCatId="colorful" phldr="1"/>
      <dgm:spPr/>
      <dgm:t>
        <a:bodyPr/>
        <a:lstStyle/>
        <a:p>
          <a:endParaRPr lang="es-EC"/>
        </a:p>
      </dgm:t>
    </dgm:pt>
    <dgm:pt modelId="{333CB803-08C0-4AC3-8011-D086B8594693}">
      <dgm:prSet custT="1"/>
      <dgm:spPr/>
      <dgm:t>
        <a:bodyPr/>
        <a:lstStyle/>
        <a:p>
          <a:pPr rtl="0"/>
          <a:r>
            <a:rPr lang="es-EC" sz="1400" dirty="0" smtClean="0"/>
            <a:t>Consolidarse como destino de eventos culturales</a:t>
          </a:r>
          <a:endParaRPr lang="es-EC" sz="1400" dirty="0"/>
        </a:p>
      </dgm:t>
    </dgm:pt>
    <dgm:pt modelId="{E0A722CF-3297-4FBF-A30D-D9BADDC52533}" type="parTrans" cxnId="{DCF9A353-FF07-4B55-A345-20AA39F5BDF3}">
      <dgm:prSet/>
      <dgm:spPr/>
      <dgm:t>
        <a:bodyPr/>
        <a:lstStyle/>
        <a:p>
          <a:endParaRPr lang="es-EC"/>
        </a:p>
      </dgm:t>
    </dgm:pt>
    <dgm:pt modelId="{420F3D4B-951F-43F3-828C-5049FF69BEB2}" type="sibTrans" cxnId="{DCF9A353-FF07-4B55-A345-20AA39F5BDF3}">
      <dgm:prSet/>
      <dgm:spPr/>
      <dgm:t>
        <a:bodyPr/>
        <a:lstStyle/>
        <a:p>
          <a:endParaRPr lang="es-EC"/>
        </a:p>
      </dgm:t>
    </dgm:pt>
    <dgm:pt modelId="{B0C2EAE3-E1E2-497E-9B3D-81961D171C32}" type="pres">
      <dgm:prSet presAssocID="{D1267E3A-A800-46E9-B7D7-C19C18EE4F64}" presName="Name0" presStyleCnt="0">
        <dgm:presLayoutVars>
          <dgm:chMax val="7"/>
          <dgm:dir/>
          <dgm:animLvl val="lvl"/>
          <dgm:resizeHandles val="exact"/>
        </dgm:presLayoutVars>
      </dgm:prSet>
      <dgm:spPr/>
      <dgm:t>
        <a:bodyPr/>
        <a:lstStyle/>
        <a:p>
          <a:endParaRPr lang="es-EC"/>
        </a:p>
      </dgm:t>
    </dgm:pt>
    <dgm:pt modelId="{1472F30A-EC26-4680-A8E2-4D99B72847B2}" type="pres">
      <dgm:prSet presAssocID="{333CB803-08C0-4AC3-8011-D086B8594693}" presName="circle1" presStyleLbl="node1" presStyleIdx="0" presStyleCnt="1"/>
      <dgm:spPr/>
    </dgm:pt>
    <dgm:pt modelId="{60A8093A-8E45-4F92-81D7-66466E42BB48}" type="pres">
      <dgm:prSet presAssocID="{333CB803-08C0-4AC3-8011-D086B8594693}" presName="space" presStyleCnt="0"/>
      <dgm:spPr/>
    </dgm:pt>
    <dgm:pt modelId="{18F5A768-2AD9-44C7-81DB-CBCC0792A78B}" type="pres">
      <dgm:prSet presAssocID="{333CB803-08C0-4AC3-8011-D086B8594693}" presName="rect1" presStyleLbl="alignAcc1" presStyleIdx="0" presStyleCnt="1" custLinFactY="100000" custLinFactNeighborX="14818" custLinFactNeighborY="117580"/>
      <dgm:spPr/>
      <dgm:t>
        <a:bodyPr/>
        <a:lstStyle/>
        <a:p>
          <a:endParaRPr lang="es-EC"/>
        </a:p>
      </dgm:t>
    </dgm:pt>
    <dgm:pt modelId="{F9116F67-1ED6-49A6-8584-DF5E1CAF4145}" type="pres">
      <dgm:prSet presAssocID="{333CB803-08C0-4AC3-8011-D086B8594693}" presName="rect1ParTxNoCh" presStyleLbl="alignAcc1" presStyleIdx="0" presStyleCnt="1">
        <dgm:presLayoutVars>
          <dgm:chMax val="1"/>
          <dgm:bulletEnabled val="1"/>
        </dgm:presLayoutVars>
      </dgm:prSet>
      <dgm:spPr/>
      <dgm:t>
        <a:bodyPr/>
        <a:lstStyle/>
        <a:p>
          <a:endParaRPr lang="es-EC"/>
        </a:p>
      </dgm:t>
    </dgm:pt>
  </dgm:ptLst>
  <dgm:cxnLst>
    <dgm:cxn modelId="{3844D412-A16C-4AE6-BB4F-E6DAC21D7F6E}" type="presOf" srcId="{333CB803-08C0-4AC3-8011-D086B8594693}" destId="{F9116F67-1ED6-49A6-8584-DF5E1CAF4145}" srcOrd="1" destOrd="0" presId="urn:microsoft.com/office/officeart/2005/8/layout/target3"/>
    <dgm:cxn modelId="{953E8C88-595A-4ECB-A282-5AAFBA0067FE}" type="presOf" srcId="{333CB803-08C0-4AC3-8011-D086B8594693}" destId="{18F5A768-2AD9-44C7-81DB-CBCC0792A78B}" srcOrd="0" destOrd="0" presId="urn:microsoft.com/office/officeart/2005/8/layout/target3"/>
    <dgm:cxn modelId="{DCF9A353-FF07-4B55-A345-20AA39F5BDF3}" srcId="{D1267E3A-A800-46E9-B7D7-C19C18EE4F64}" destId="{333CB803-08C0-4AC3-8011-D086B8594693}" srcOrd="0" destOrd="0" parTransId="{E0A722CF-3297-4FBF-A30D-D9BADDC52533}" sibTransId="{420F3D4B-951F-43F3-828C-5049FF69BEB2}"/>
    <dgm:cxn modelId="{63AE571D-C35E-4790-A8D9-57A60200839F}" type="presOf" srcId="{D1267E3A-A800-46E9-B7D7-C19C18EE4F64}" destId="{B0C2EAE3-E1E2-497E-9B3D-81961D171C32}" srcOrd="0" destOrd="0" presId="urn:microsoft.com/office/officeart/2005/8/layout/target3"/>
    <dgm:cxn modelId="{AB655381-10BE-4E44-B419-7763B7C9E55F}" type="presParOf" srcId="{B0C2EAE3-E1E2-497E-9B3D-81961D171C32}" destId="{1472F30A-EC26-4680-A8E2-4D99B72847B2}" srcOrd="0" destOrd="0" presId="urn:microsoft.com/office/officeart/2005/8/layout/target3"/>
    <dgm:cxn modelId="{2B486B59-7686-468F-97F4-96CEE3B4E8AF}" type="presParOf" srcId="{B0C2EAE3-E1E2-497E-9B3D-81961D171C32}" destId="{60A8093A-8E45-4F92-81D7-66466E42BB48}" srcOrd="1" destOrd="0" presId="urn:microsoft.com/office/officeart/2005/8/layout/target3"/>
    <dgm:cxn modelId="{E1F57395-668B-4711-A619-16242E25D946}" type="presParOf" srcId="{B0C2EAE3-E1E2-497E-9B3D-81961D171C32}" destId="{18F5A768-2AD9-44C7-81DB-CBCC0792A78B}" srcOrd="2" destOrd="0" presId="urn:microsoft.com/office/officeart/2005/8/layout/target3"/>
    <dgm:cxn modelId="{AC4A1EF1-C9AD-4C86-B5EB-FFD6583AE379}" type="presParOf" srcId="{B0C2EAE3-E1E2-497E-9B3D-81961D171C32}" destId="{F9116F67-1ED6-49A6-8584-DF5E1CAF4145}" srcOrd="3" destOrd="0" presId="urn:microsoft.com/office/officeart/2005/8/layout/target3"/>
  </dgm:cxnLst>
  <dgm:bg/>
  <dgm:whole/>
  <dgm:extLst>
    <a:ext uri="http://schemas.microsoft.com/office/drawing/2008/diagram">
      <dsp:dataModelExt xmlns:dsp="http://schemas.microsoft.com/office/drawing/2008/diagram" relId="rId5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1267E3A-A800-46E9-B7D7-C19C18EE4F64}" type="doc">
      <dgm:prSet loTypeId="urn:microsoft.com/office/officeart/2005/8/layout/target3" loCatId="relationship" qsTypeId="urn:microsoft.com/office/officeart/2005/8/quickstyle/simple1" qsCatId="simple" csTypeId="urn:microsoft.com/office/officeart/2005/8/colors/colorful4" csCatId="colorful" phldr="1"/>
      <dgm:spPr/>
      <dgm:t>
        <a:bodyPr/>
        <a:lstStyle/>
        <a:p>
          <a:endParaRPr lang="es-EC"/>
        </a:p>
      </dgm:t>
    </dgm:pt>
    <dgm:pt modelId="{333CB803-08C0-4AC3-8011-D086B8594693}">
      <dgm:prSet custT="1"/>
      <dgm:spPr/>
      <dgm:t>
        <a:bodyPr/>
        <a:lstStyle/>
        <a:p>
          <a:pPr rtl="0"/>
          <a:r>
            <a:rPr lang="es-EC" sz="1400" dirty="0" smtClean="0"/>
            <a:t>1er cantón en la Amazonía: pueblo mágico del Ecuador</a:t>
          </a:r>
          <a:endParaRPr lang="es-EC" sz="1400" dirty="0"/>
        </a:p>
      </dgm:t>
    </dgm:pt>
    <dgm:pt modelId="{E0A722CF-3297-4FBF-A30D-D9BADDC52533}" type="parTrans" cxnId="{DCF9A353-FF07-4B55-A345-20AA39F5BDF3}">
      <dgm:prSet/>
      <dgm:spPr/>
      <dgm:t>
        <a:bodyPr/>
        <a:lstStyle/>
        <a:p>
          <a:endParaRPr lang="es-EC"/>
        </a:p>
      </dgm:t>
    </dgm:pt>
    <dgm:pt modelId="{420F3D4B-951F-43F3-828C-5049FF69BEB2}" type="sibTrans" cxnId="{DCF9A353-FF07-4B55-A345-20AA39F5BDF3}">
      <dgm:prSet/>
      <dgm:spPr/>
      <dgm:t>
        <a:bodyPr/>
        <a:lstStyle/>
        <a:p>
          <a:endParaRPr lang="es-EC"/>
        </a:p>
      </dgm:t>
    </dgm:pt>
    <dgm:pt modelId="{B0C2EAE3-E1E2-497E-9B3D-81961D171C32}" type="pres">
      <dgm:prSet presAssocID="{D1267E3A-A800-46E9-B7D7-C19C18EE4F64}" presName="Name0" presStyleCnt="0">
        <dgm:presLayoutVars>
          <dgm:chMax val="7"/>
          <dgm:dir/>
          <dgm:animLvl val="lvl"/>
          <dgm:resizeHandles val="exact"/>
        </dgm:presLayoutVars>
      </dgm:prSet>
      <dgm:spPr/>
      <dgm:t>
        <a:bodyPr/>
        <a:lstStyle/>
        <a:p>
          <a:endParaRPr lang="es-EC"/>
        </a:p>
      </dgm:t>
    </dgm:pt>
    <dgm:pt modelId="{1472F30A-EC26-4680-A8E2-4D99B72847B2}" type="pres">
      <dgm:prSet presAssocID="{333CB803-08C0-4AC3-8011-D086B8594693}" presName="circle1" presStyleLbl="node1" presStyleIdx="0" presStyleCnt="1"/>
      <dgm:spPr/>
    </dgm:pt>
    <dgm:pt modelId="{60A8093A-8E45-4F92-81D7-66466E42BB48}" type="pres">
      <dgm:prSet presAssocID="{333CB803-08C0-4AC3-8011-D086B8594693}" presName="space" presStyleCnt="0"/>
      <dgm:spPr/>
    </dgm:pt>
    <dgm:pt modelId="{18F5A768-2AD9-44C7-81DB-CBCC0792A78B}" type="pres">
      <dgm:prSet presAssocID="{333CB803-08C0-4AC3-8011-D086B8594693}" presName="rect1" presStyleLbl="alignAcc1" presStyleIdx="0" presStyleCnt="1" custLinFactNeighborX="242" custLinFactNeighborY="94285"/>
      <dgm:spPr/>
      <dgm:t>
        <a:bodyPr/>
        <a:lstStyle/>
        <a:p>
          <a:endParaRPr lang="es-EC"/>
        </a:p>
      </dgm:t>
    </dgm:pt>
    <dgm:pt modelId="{F9116F67-1ED6-49A6-8584-DF5E1CAF4145}" type="pres">
      <dgm:prSet presAssocID="{333CB803-08C0-4AC3-8011-D086B8594693}" presName="rect1ParTxNoCh" presStyleLbl="alignAcc1" presStyleIdx="0" presStyleCnt="1">
        <dgm:presLayoutVars>
          <dgm:chMax val="1"/>
          <dgm:bulletEnabled val="1"/>
        </dgm:presLayoutVars>
      </dgm:prSet>
      <dgm:spPr/>
      <dgm:t>
        <a:bodyPr/>
        <a:lstStyle/>
        <a:p>
          <a:endParaRPr lang="es-EC"/>
        </a:p>
      </dgm:t>
    </dgm:pt>
  </dgm:ptLst>
  <dgm:cxnLst>
    <dgm:cxn modelId="{CF7AFEDC-9560-4884-8786-CCCE4F949224}" type="presOf" srcId="{333CB803-08C0-4AC3-8011-D086B8594693}" destId="{18F5A768-2AD9-44C7-81DB-CBCC0792A78B}" srcOrd="0" destOrd="0" presId="urn:microsoft.com/office/officeart/2005/8/layout/target3"/>
    <dgm:cxn modelId="{B8624C82-E5DB-4902-B7A5-444F47257082}" type="presOf" srcId="{333CB803-08C0-4AC3-8011-D086B8594693}" destId="{F9116F67-1ED6-49A6-8584-DF5E1CAF4145}" srcOrd="1" destOrd="0" presId="urn:microsoft.com/office/officeart/2005/8/layout/target3"/>
    <dgm:cxn modelId="{DCF9A353-FF07-4B55-A345-20AA39F5BDF3}" srcId="{D1267E3A-A800-46E9-B7D7-C19C18EE4F64}" destId="{333CB803-08C0-4AC3-8011-D086B8594693}" srcOrd="0" destOrd="0" parTransId="{E0A722CF-3297-4FBF-A30D-D9BADDC52533}" sibTransId="{420F3D4B-951F-43F3-828C-5049FF69BEB2}"/>
    <dgm:cxn modelId="{03598403-1283-4177-BF62-47DB706C05D5}" type="presOf" srcId="{D1267E3A-A800-46E9-B7D7-C19C18EE4F64}" destId="{B0C2EAE3-E1E2-497E-9B3D-81961D171C32}" srcOrd="0" destOrd="0" presId="urn:microsoft.com/office/officeart/2005/8/layout/target3"/>
    <dgm:cxn modelId="{9421BA46-4CD7-4E16-BA65-2E3100307A55}" type="presParOf" srcId="{B0C2EAE3-E1E2-497E-9B3D-81961D171C32}" destId="{1472F30A-EC26-4680-A8E2-4D99B72847B2}" srcOrd="0" destOrd="0" presId="urn:microsoft.com/office/officeart/2005/8/layout/target3"/>
    <dgm:cxn modelId="{3BD90A4D-CA80-4B2B-AD22-628C367D7308}" type="presParOf" srcId="{B0C2EAE3-E1E2-497E-9B3D-81961D171C32}" destId="{60A8093A-8E45-4F92-81D7-66466E42BB48}" srcOrd="1" destOrd="0" presId="urn:microsoft.com/office/officeart/2005/8/layout/target3"/>
    <dgm:cxn modelId="{658D8088-47F0-4880-86D3-12745E2AF1C1}" type="presParOf" srcId="{B0C2EAE3-E1E2-497E-9B3D-81961D171C32}" destId="{18F5A768-2AD9-44C7-81DB-CBCC0792A78B}" srcOrd="2" destOrd="0" presId="urn:microsoft.com/office/officeart/2005/8/layout/target3"/>
    <dgm:cxn modelId="{4A3989C7-4C4A-4AA2-92C4-16AC96A4F2A0}" type="presParOf" srcId="{B0C2EAE3-E1E2-497E-9B3D-81961D171C32}" destId="{F9116F67-1ED6-49A6-8584-DF5E1CAF4145}" srcOrd="3" destOrd="0" presId="urn:microsoft.com/office/officeart/2005/8/layout/target3"/>
  </dgm:cxnLst>
  <dgm:bg/>
  <dgm:whole/>
  <dgm:extLst>
    <a:ext uri="http://schemas.microsoft.com/office/drawing/2008/diagram">
      <dsp:dataModelExt xmlns:dsp="http://schemas.microsoft.com/office/drawing/2008/diagram" relId="rId6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EE85B5C-D102-46BA-A7DA-F52E79A64E30}" type="doc">
      <dgm:prSet loTypeId="urn:microsoft.com/office/officeart/2005/8/layout/pList2" loCatId="list" qsTypeId="urn:microsoft.com/office/officeart/2005/8/quickstyle/simple1" qsCatId="simple" csTypeId="urn:microsoft.com/office/officeart/2005/8/colors/colorful1" csCatId="colorful" phldr="1"/>
      <dgm:spPr/>
    </dgm:pt>
    <dgm:pt modelId="{B89FDD0D-D264-4B53-AD84-54DF15CF10FE}">
      <dgm:prSet phldrT="[Texto]" custT="1"/>
      <dgm:spPr/>
      <dgm:t>
        <a:bodyPr/>
        <a:lstStyle/>
        <a:p>
          <a:pPr algn="l"/>
          <a:r>
            <a:rPr lang="es-EC" sz="1600" b="1" dirty="0" smtClean="0"/>
            <a:t>Autodefinición étnica</a:t>
          </a:r>
          <a:r>
            <a:rPr lang="es-EC" sz="1600" b="1" dirty="0" smtClean="0"/>
            <a:t>:</a:t>
          </a:r>
        </a:p>
        <a:p>
          <a:pPr algn="l"/>
          <a:r>
            <a:rPr lang="es-EC" sz="1600" b="0" dirty="0" smtClean="0"/>
            <a:t>73,08</a:t>
          </a:r>
          <a:r>
            <a:rPr lang="es-EC" sz="1600" b="0" dirty="0" smtClean="0"/>
            <a:t>% </a:t>
          </a:r>
          <a:r>
            <a:rPr lang="es-EC" sz="1600" b="0" dirty="0" smtClean="0"/>
            <a:t> mestizo </a:t>
          </a:r>
          <a:r>
            <a:rPr lang="es-EC" sz="1600" b="0" dirty="0" smtClean="0"/>
            <a:t>13,36% </a:t>
          </a:r>
          <a:r>
            <a:rPr lang="es-EC" sz="1600" b="0" dirty="0" smtClean="0"/>
            <a:t> indígena </a:t>
          </a:r>
          <a:r>
            <a:rPr lang="es-EC" sz="1600" b="0" dirty="0" smtClean="0"/>
            <a:t>4,03%   </a:t>
          </a:r>
          <a:r>
            <a:rPr lang="es-EC" sz="1600" b="0" dirty="0" smtClean="0"/>
            <a:t> blanco                    3,86</a:t>
          </a:r>
          <a:r>
            <a:rPr lang="es-EC" sz="1600" b="0" dirty="0" smtClean="0"/>
            <a:t>%   </a:t>
          </a:r>
          <a:r>
            <a:rPr lang="es-EC" sz="1600" b="0" dirty="0" smtClean="0"/>
            <a:t> afro                  </a:t>
          </a:r>
          <a:r>
            <a:rPr lang="es-EC" sz="1600" b="0" dirty="0" smtClean="0"/>
            <a:t>2,52%   </a:t>
          </a:r>
          <a:r>
            <a:rPr lang="es-EC" sz="1600" b="0" dirty="0" smtClean="0"/>
            <a:t> mulato   </a:t>
          </a:r>
          <a:r>
            <a:rPr lang="es-EC" sz="1600" b="0" dirty="0" smtClean="0"/>
            <a:t>1,73%   </a:t>
          </a:r>
          <a:r>
            <a:rPr lang="es-EC" sz="1600" b="0" dirty="0" smtClean="0"/>
            <a:t> negro                    1,15</a:t>
          </a:r>
          <a:r>
            <a:rPr lang="es-EC" sz="1600" b="0" dirty="0" smtClean="0"/>
            <a:t>% </a:t>
          </a:r>
          <a:r>
            <a:rPr lang="es-EC" sz="1600" b="0" dirty="0" smtClean="0"/>
            <a:t>   </a:t>
          </a:r>
          <a:r>
            <a:rPr lang="es-EC" sz="1600" b="0" dirty="0" smtClean="0"/>
            <a:t>montubio 0,26%  </a:t>
          </a:r>
          <a:r>
            <a:rPr lang="es-EC" sz="1600" b="0" dirty="0" smtClean="0"/>
            <a:t>  </a:t>
          </a:r>
          <a:r>
            <a:rPr lang="es-EC" sz="1600" b="0" dirty="0" smtClean="0"/>
            <a:t>otro                               (GAD Shushufindi, 2015).  </a:t>
          </a:r>
          <a:endParaRPr lang="es-EC" sz="1600" b="0" dirty="0"/>
        </a:p>
      </dgm:t>
    </dgm:pt>
    <dgm:pt modelId="{36662D78-879A-4E4D-A5E4-AF6F784B3EAE}" type="parTrans" cxnId="{CCE6F1C6-B3B6-497E-8507-ED7D8FB5A637}">
      <dgm:prSet/>
      <dgm:spPr/>
      <dgm:t>
        <a:bodyPr/>
        <a:lstStyle/>
        <a:p>
          <a:endParaRPr lang="es-EC"/>
        </a:p>
      </dgm:t>
    </dgm:pt>
    <dgm:pt modelId="{A8B52EC4-B2EA-4176-ABF6-F5D4AA981483}" type="sibTrans" cxnId="{CCE6F1C6-B3B6-497E-8507-ED7D8FB5A637}">
      <dgm:prSet/>
      <dgm:spPr/>
      <dgm:t>
        <a:bodyPr/>
        <a:lstStyle/>
        <a:p>
          <a:endParaRPr lang="es-EC"/>
        </a:p>
      </dgm:t>
    </dgm:pt>
    <dgm:pt modelId="{C21785B9-EFD3-4DB4-9C8E-161617616499}">
      <dgm:prSet phldrT="[Texto]" custT="1"/>
      <dgm:spPr/>
      <dgm:t>
        <a:bodyPr/>
        <a:lstStyle/>
        <a:p>
          <a:pPr algn="l"/>
          <a:r>
            <a:rPr lang="es-EC" sz="1800" b="1" dirty="0" smtClean="0"/>
            <a:t>Educación:</a:t>
          </a:r>
        </a:p>
        <a:p>
          <a:pPr algn="l"/>
          <a:r>
            <a:rPr lang="es-EC" sz="1800" b="0" dirty="0" smtClean="0"/>
            <a:t>La tasa de analfabetismo se ha reducido a nivel nacional y regional. </a:t>
          </a:r>
          <a:endParaRPr lang="es-EC" sz="1800" b="0" dirty="0"/>
        </a:p>
      </dgm:t>
    </dgm:pt>
    <dgm:pt modelId="{2D58A8FC-02A2-4300-B011-B8A13779CBD8}" type="parTrans" cxnId="{8495E481-BEB8-41D5-AB80-40E06C166192}">
      <dgm:prSet/>
      <dgm:spPr/>
      <dgm:t>
        <a:bodyPr/>
        <a:lstStyle/>
        <a:p>
          <a:endParaRPr lang="es-EC"/>
        </a:p>
      </dgm:t>
    </dgm:pt>
    <dgm:pt modelId="{1E6F8768-E778-4DEE-A6BA-2788407070D0}" type="sibTrans" cxnId="{8495E481-BEB8-41D5-AB80-40E06C166192}">
      <dgm:prSet/>
      <dgm:spPr/>
      <dgm:t>
        <a:bodyPr/>
        <a:lstStyle/>
        <a:p>
          <a:endParaRPr lang="es-EC"/>
        </a:p>
      </dgm:t>
    </dgm:pt>
    <dgm:pt modelId="{0453DAFC-FA57-4D30-B667-AD2712DFCB6D}">
      <dgm:prSet phldrT="[Texto]" custT="1"/>
      <dgm:spPr/>
      <dgm:t>
        <a:bodyPr/>
        <a:lstStyle/>
        <a:p>
          <a:pPr algn="l"/>
          <a:r>
            <a:rPr lang="es-EC" sz="1800" b="1" dirty="0" smtClean="0"/>
            <a:t>Tecnología:</a:t>
          </a:r>
        </a:p>
        <a:p>
          <a:pPr algn="l"/>
          <a:r>
            <a:rPr lang="es-EC" sz="1800" b="0" dirty="0" smtClean="0"/>
            <a:t>El Cantón cuenta con todos los servicios de telecomunicaciones, pero no son muy buenos</a:t>
          </a:r>
          <a:endParaRPr lang="es-EC" sz="1800" b="0" dirty="0"/>
        </a:p>
      </dgm:t>
    </dgm:pt>
    <dgm:pt modelId="{A2C37457-21E3-4FF2-A7F9-6559DF7953C2}" type="parTrans" cxnId="{8125E8ED-EDF9-4FB6-AC3A-A5772F424BCB}">
      <dgm:prSet/>
      <dgm:spPr/>
      <dgm:t>
        <a:bodyPr/>
        <a:lstStyle/>
        <a:p>
          <a:endParaRPr lang="es-EC"/>
        </a:p>
      </dgm:t>
    </dgm:pt>
    <dgm:pt modelId="{747325AE-0331-46C4-A6EC-80A637FB81BD}" type="sibTrans" cxnId="{8125E8ED-EDF9-4FB6-AC3A-A5772F424BCB}">
      <dgm:prSet/>
      <dgm:spPr/>
      <dgm:t>
        <a:bodyPr/>
        <a:lstStyle/>
        <a:p>
          <a:endParaRPr lang="es-EC"/>
        </a:p>
      </dgm:t>
    </dgm:pt>
    <dgm:pt modelId="{7417024B-EF61-40BC-BBCC-A321DB7EAED7}" type="pres">
      <dgm:prSet presAssocID="{DEE85B5C-D102-46BA-A7DA-F52E79A64E30}" presName="Name0" presStyleCnt="0">
        <dgm:presLayoutVars>
          <dgm:dir/>
          <dgm:resizeHandles val="exact"/>
        </dgm:presLayoutVars>
      </dgm:prSet>
      <dgm:spPr/>
    </dgm:pt>
    <dgm:pt modelId="{D22F0C58-EA7C-4663-82FE-872E03A86C74}" type="pres">
      <dgm:prSet presAssocID="{DEE85B5C-D102-46BA-A7DA-F52E79A64E30}" presName="bkgdShp" presStyleLbl="alignAccFollowNode1" presStyleIdx="0" presStyleCnt="1"/>
      <dgm:spPr/>
    </dgm:pt>
    <dgm:pt modelId="{EA15492F-584E-466E-B8C6-15B9C9A70275}" type="pres">
      <dgm:prSet presAssocID="{DEE85B5C-D102-46BA-A7DA-F52E79A64E30}" presName="linComp" presStyleCnt="0"/>
      <dgm:spPr/>
    </dgm:pt>
    <dgm:pt modelId="{0CA0D385-FA68-414B-8E37-38D3EE3FB9BC}" type="pres">
      <dgm:prSet presAssocID="{B89FDD0D-D264-4B53-AD84-54DF15CF10FE}" presName="compNode" presStyleCnt="0"/>
      <dgm:spPr/>
    </dgm:pt>
    <dgm:pt modelId="{31C62C9D-EA6D-49BE-B3DA-19EC4B4C2C89}" type="pres">
      <dgm:prSet presAssocID="{B89FDD0D-D264-4B53-AD84-54DF15CF10FE}" presName="node" presStyleLbl="node1" presStyleIdx="0" presStyleCnt="3" custScaleY="108068">
        <dgm:presLayoutVars>
          <dgm:bulletEnabled val="1"/>
        </dgm:presLayoutVars>
      </dgm:prSet>
      <dgm:spPr/>
      <dgm:t>
        <a:bodyPr/>
        <a:lstStyle/>
        <a:p>
          <a:endParaRPr lang="es-EC"/>
        </a:p>
      </dgm:t>
    </dgm:pt>
    <dgm:pt modelId="{558F1B73-D468-42D5-A2BD-2B10C2FAC230}" type="pres">
      <dgm:prSet presAssocID="{B89FDD0D-D264-4B53-AD84-54DF15CF10FE}" presName="invisiNode" presStyleLbl="node1" presStyleIdx="0" presStyleCnt="3"/>
      <dgm:spPr/>
    </dgm:pt>
    <dgm:pt modelId="{2B6822ED-FD6D-4910-8E27-AB7A516F5CA2}" type="pres">
      <dgm:prSet presAssocID="{B89FDD0D-D264-4B53-AD84-54DF15CF10FE}" presName="imagNode" presStyleLbl="fgImgPlace1" presStyleIdx="0" presStyleCnt="3"/>
      <dgm:spPr>
        <a:blipFill rotWithShape="1">
          <a:blip xmlns:r="http://schemas.openxmlformats.org/officeDocument/2006/relationships" r:embed="rId1"/>
          <a:stretch>
            <a:fillRect/>
          </a:stretch>
        </a:blipFill>
      </dgm:spPr>
    </dgm:pt>
    <dgm:pt modelId="{3FAB313B-2B53-48D3-BDF7-E59AB37AA388}" type="pres">
      <dgm:prSet presAssocID="{A8B52EC4-B2EA-4176-ABF6-F5D4AA981483}" presName="sibTrans" presStyleLbl="sibTrans2D1" presStyleIdx="0" presStyleCnt="0"/>
      <dgm:spPr/>
      <dgm:t>
        <a:bodyPr/>
        <a:lstStyle/>
        <a:p>
          <a:endParaRPr lang="es-EC"/>
        </a:p>
      </dgm:t>
    </dgm:pt>
    <dgm:pt modelId="{FFDB1060-6A6F-494F-BD26-5954024062E8}" type="pres">
      <dgm:prSet presAssocID="{C21785B9-EFD3-4DB4-9C8E-161617616499}" presName="compNode" presStyleCnt="0"/>
      <dgm:spPr/>
    </dgm:pt>
    <dgm:pt modelId="{BF9458BE-CF5F-4818-9814-1250651F1DFF}" type="pres">
      <dgm:prSet presAssocID="{C21785B9-EFD3-4DB4-9C8E-161617616499}" presName="node" presStyleLbl="node1" presStyleIdx="1" presStyleCnt="3" custScaleY="108068">
        <dgm:presLayoutVars>
          <dgm:bulletEnabled val="1"/>
        </dgm:presLayoutVars>
      </dgm:prSet>
      <dgm:spPr/>
      <dgm:t>
        <a:bodyPr/>
        <a:lstStyle/>
        <a:p>
          <a:endParaRPr lang="es-EC"/>
        </a:p>
      </dgm:t>
    </dgm:pt>
    <dgm:pt modelId="{5F325927-5A8C-446C-A71A-9F8DA6D249A1}" type="pres">
      <dgm:prSet presAssocID="{C21785B9-EFD3-4DB4-9C8E-161617616499}" presName="invisiNode" presStyleLbl="node1" presStyleIdx="1" presStyleCnt="3"/>
      <dgm:spPr/>
    </dgm:pt>
    <dgm:pt modelId="{23B5704B-6EA0-47F4-A140-C2F4C997B0BE}" type="pres">
      <dgm:prSet presAssocID="{C21785B9-EFD3-4DB4-9C8E-161617616499}" presName="imagNode" presStyleLbl="fgImgPlace1" presStyleIdx="1" presStyleCnt="3"/>
      <dgm:spPr>
        <a:blipFill rotWithShape="1">
          <a:blip xmlns:r="http://schemas.openxmlformats.org/officeDocument/2006/relationships" r:embed="rId2"/>
          <a:stretch>
            <a:fillRect/>
          </a:stretch>
        </a:blipFill>
      </dgm:spPr>
    </dgm:pt>
    <dgm:pt modelId="{CD0B809D-0FED-464A-A8FE-2819DF27BE45}" type="pres">
      <dgm:prSet presAssocID="{1E6F8768-E778-4DEE-A6BA-2788407070D0}" presName="sibTrans" presStyleLbl="sibTrans2D1" presStyleIdx="0" presStyleCnt="0"/>
      <dgm:spPr/>
      <dgm:t>
        <a:bodyPr/>
        <a:lstStyle/>
        <a:p>
          <a:endParaRPr lang="es-EC"/>
        </a:p>
      </dgm:t>
    </dgm:pt>
    <dgm:pt modelId="{E5C8E1CA-DDD4-4996-8498-E63DB879B68F}" type="pres">
      <dgm:prSet presAssocID="{0453DAFC-FA57-4D30-B667-AD2712DFCB6D}" presName="compNode" presStyleCnt="0"/>
      <dgm:spPr/>
    </dgm:pt>
    <dgm:pt modelId="{DF15744E-6FE5-40E2-8725-AD646761F5D9}" type="pres">
      <dgm:prSet presAssocID="{0453DAFC-FA57-4D30-B667-AD2712DFCB6D}" presName="node" presStyleLbl="node1" presStyleIdx="2" presStyleCnt="3" custScaleX="109259" custScaleY="108068">
        <dgm:presLayoutVars>
          <dgm:bulletEnabled val="1"/>
        </dgm:presLayoutVars>
      </dgm:prSet>
      <dgm:spPr/>
      <dgm:t>
        <a:bodyPr/>
        <a:lstStyle/>
        <a:p>
          <a:endParaRPr lang="es-EC"/>
        </a:p>
      </dgm:t>
    </dgm:pt>
    <dgm:pt modelId="{BBCC8991-979A-415B-9B99-FDA84A38D1EA}" type="pres">
      <dgm:prSet presAssocID="{0453DAFC-FA57-4D30-B667-AD2712DFCB6D}" presName="invisiNode" presStyleLbl="node1" presStyleIdx="2" presStyleCnt="3"/>
      <dgm:spPr/>
    </dgm:pt>
    <dgm:pt modelId="{204930B7-DA70-408F-8560-366E35DF233E}" type="pres">
      <dgm:prSet presAssocID="{0453DAFC-FA57-4D30-B667-AD2712DFCB6D}" presName="imagNode" presStyleLbl="fgImgPlace1" presStyleIdx="2" presStyleCnt="3"/>
      <dgm:spPr>
        <a:blipFill rotWithShape="1">
          <a:blip xmlns:r="http://schemas.openxmlformats.org/officeDocument/2006/relationships" r:embed="rId3"/>
          <a:stretch>
            <a:fillRect/>
          </a:stretch>
        </a:blipFill>
      </dgm:spPr>
    </dgm:pt>
  </dgm:ptLst>
  <dgm:cxnLst>
    <dgm:cxn modelId="{8125E8ED-EDF9-4FB6-AC3A-A5772F424BCB}" srcId="{DEE85B5C-D102-46BA-A7DA-F52E79A64E30}" destId="{0453DAFC-FA57-4D30-B667-AD2712DFCB6D}" srcOrd="2" destOrd="0" parTransId="{A2C37457-21E3-4FF2-A7F9-6559DF7953C2}" sibTransId="{747325AE-0331-46C4-A6EC-80A637FB81BD}"/>
    <dgm:cxn modelId="{2481B91A-D2EF-4E6F-95E0-572EDD6FD94C}" type="presOf" srcId="{0453DAFC-FA57-4D30-B667-AD2712DFCB6D}" destId="{DF15744E-6FE5-40E2-8725-AD646761F5D9}" srcOrd="0" destOrd="0" presId="urn:microsoft.com/office/officeart/2005/8/layout/pList2"/>
    <dgm:cxn modelId="{FE5148BD-B198-4F36-B302-259F360187AD}" type="presOf" srcId="{A8B52EC4-B2EA-4176-ABF6-F5D4AA981483}" destId="{3FAB313B-2B53-48D3-BDF7-E59AB37AA388}" srcOrd="0" destOrd="0" presId="urn:microsoft.com/office/officeart/2005/8/layout/pList2"/>
    <dgm:cxn modelId="{9B9426B5-FE7A-4965-85F6-997C162E5882}" type="presOf" srcId="{B89FDD0D-D264-4B53-AD84-54DF15CF10FE}" destId="{31C62C9D-EA6D-49BE-B3DA-19EC4B4C2C89}" srcOrd="0" destOrd="0" presId="urn:microsoft.com/office/officeart/2005/8/layout/pList2"/>
    <dgm:cxn modelId="{AE7F1DC2-9C0A-4EA1-9F05-AB9F9D6E0DEF}" type="presOf" srcId="{DEE85B5C-D102-46BA-A7DA-F52E79A64E30}" destId="{7417024B-EF61-40BC-BBCC-A321DB7EAED7}" srcOrd="0" destOrd="0" presId="urn:microsoft.com/office/officeart/2005/8/layout/pList2"/>
    <dgm:cxn modelId="{8495E481-BEB8-41D5-AB80-40E06C166192}" srcId="{DEE85B5C-D102-46BA-A7DA-F52E79A64E30}" destId="{C21785B9-EFD3-4DB4-9C8E-161617616499}" srcOrd="1" destOrd="0" parTransId="{2D58A8FC-02A2-4300-B011-B8A13779CBD8}" sibTransId="{1E6F8768-E778-4DEE-A6BA-2788407070D0}"/>
    <dgm:cxn modelId="{CCE6F1C6-B3B6-497E-8507-ED7D8FB5A637}" srcId="{DEE85B5C-D102-46BA-A7DA-F52E79A64E30}" destId="{B89FDD0D-D264-4B53-AD84-54DF15CF10FE}" srcOrd="0" destOrd="0" parTransId="{36662D78-879A-4E4D-A5E4-AF6F784B3EAE}" sibTransId="{A8B52EC4-B2EA-4176-ABF6-F5D4AA981483}"/>
    <dgm:cxn modelId="{C0591665-3DB0-4B97-8673-D38FFB13E2FD}" type="presOf" srcId="{1E6F8768-E778-4DEE-A6BA-2788407070D0}" destId="{CD0B809D-0FED-464A-A8FE-2819DF27BE45}" srcOrd="0" destOrd="0" presId="urn:microsoft.com/office/officeart/2005/8/layout/pList2"/>
    <dgm:cxn modelId="{3861FC2C-869E-46DD-9460-74F4602C4467}" type="presOf" srcId="{C21785B9-EFD3-4DB4-9C8E-161617616499}" destId="{BF9458BE-CF5F-4818-9814-1250651F1DFF}" srcOrd="0" destOrd="0" presId="urn:microsoft.com/office/officeart/2005/8/layout/pList2"/>
    <dgm:cxn modelId="{EE949A2F-E48B-4B5E-988C-247FBFC09DCC}" type="presParOf" srcId="{7417024B-EF61-40BC-BBCC-A321DB7EAED7}" destId="{D22F0C58-EA7C-4663-82FE-872E03A86C74}" srcOrd="0" destOrd="0" presId="urn:microsoft.com/office/officeart/2005/8/layout/pList2"/>
    <dgm:cxn modelId="{96D5FF76-3ED2-4702-A7F4-DF5C894180C8}" type="presParOf" srcId="{7417024B-EF61-40BC-BBCC-A321DB7EAED7}" destId="{EA15492F-584E-466E-B8C6-15B9C9A70275}" srcOrd="1" destOrd="0" presId="urn:microsoft.com/office/officeart/2005/8/layout/pList2"/>
    <dgm:cxn modelId="{9DA6F9F4-BDBE-47F3-A219-E78B938636F8}" type="presParOf" srcId="{EA15492F-584E-466E-B8C6-15B9C9A70275}" destId="{0CA0D385-FA68-414B-8E37-38D3EE3FB9BC}" srcOrd="0" destOrd="0" presId="urn:microsoft.com/office/officeart/2005/8/layout/pList2"/>
    <dgm:cxn modelId="{11608727-518D-41F3-8883-668162A64FB0}" type="presParOf" srcId="{0CA0D385-FA68-414B-8E37-38D3EE3FB9BC}" destId="{31C62C9D-EA6D-49BE-B3DA-19EC4B4C2C89}" srcOrd="0" destOrd="0" presId="urn:microsoft.com/office/officeart/2005/8/layout/pList2"/>
    <dgm:cxn modelId="{686C01DB-9876-4897-9697-AB20E9F0D64D}" type="presParOf" srcId="{0CA0D385-FA68-414B-8E37-38D3EE3FB9BC}" destId="{558F1B73-D468-42D5-A2BD-2B10C2FAC230}" srcOrd="1" destOrd="0" presId="urn:microsoft.com/office/officeart/2005/8/layout/pList2"/>
    <dgm:cxn modelId="{0213622B-C2B3-44B3-AECE-6F7F11303555}" type="presParOf" srcId="{0CA0D385-FA68-414B-8E37-38D3EE3FB9BC}" destId="{2B6822ED-FD6D-4910-8E27-AB7A516F5CA2}" srcOrd="2" destOrd="0" presId="urn:microsoft.com/office/officeart/2005/8/layout/pList2"/>
    <dgm:cxn modelId="{A77EC78A-B1A7-473E-BDE6-0EF962AE3E0A}" type="presParOf" srcId="{EA15492F-584E-466E-B8C6-15B9C9A70275}" destId="{3FAB313B-2B53-48D3-BDF7-E59AB37AA388}" srcOrd="1" destOrd="0" presId="urn:microsoft.com/office/officeart/2005/8/layout/pList2"/>
    <dgm:cxn modelId="{4D8E911C-E04E-4351-AD17-9352FBCDAEC0}" type="presParOf" srcId="{EA15492F-584E-466E-B8C6-15B9C9A70275}" destId="{FFDB1060-6A6F-494F-BD26-5954024062E8}" srcOrd="2" destOrd="0" presId="urn:microsoft.com/office/officeart/2005/8/layout/pList2"/>
    <dgm:cxn modelId="{70233F3F-C211-45F5-A4A8-B2EE27114EEA}" type="presParOf" srcId="{FFDB1060-6A6F-494F-BD26-5954024062E8}" destId="{BF9458BE-CF5F-4818-9814-1250651F1DFF}" srcOrd="0" destOrd="0" presId="urn:microsoft.com/office/officeart/2005/8/layout/pList2"/>
    <dgm:cxn modelId="{9697485A-095D-4040-B9B8-2F671C0E8FC5}" type="presParOf" srcId="{FFDB1060-6A6F-494F-BD26-5954024062E8}" destId="{5F325927-5A8C-446C-A71A-9F8DA6D249A1}" srcOrd="1" destOrd="0" presId="urn:microsoft.com/office/officeart/2005/8/layout/pList2"/>
    <dgm:cxn modelId="{EC5183C3-7F29-4504-8654-D6130C081F16}" type="presParOf" srcId="{FFDB1060-6A6F-494F-BD26-5954024062E8}" destId="{23B5704B-6EA0-47F4-A140-C2F4C997B0BE}" srcOrd="2" destOrd="0" presId="urn:microsoft.com/office/officeart/2005/8/layout/pList2"/>
    <dgm:cxn modelId="{79330E08-97DD-4ED5-AEEB-3FECB9DE56DE}" type="presParOf" srcId="{EA15492F-584E-466E-B8C6-15B9C9A70275}" destId="{CD0B809D-0FED-464A-A8FE-2819DF27BE45}" srcOrd="3" destOrd="0" presId="urn:microsoft.com/office/officeart/2005/8/layout/pList2"/>
    <dgm:cxn modelId="{7636438A-E524-489A-A233-71A73EB0A5F7}" type="presParOf" srcId="{EA15492F-584E-466E-B8C6-15B9C9A70275}" destId="{E5C8E1CA-DDD4-4996-8498-E63DB879B68F}" srcOrd="4" destOrd="0" presId="urn:microsoft.com/office/officeart/2005/8/layout/pList2"/>
    <dgm:cxn modelId="{BCF5C169-76BB-4135-85B5-670A7FAF3999}" type="presParOf" srcId="{E5C8E1CA-DDD4-4996-8498-E63DB879B68F}" destId="{DF15744E-6FE5-40E2-8725-AD646761F5D9}" srcOrd="0" destOrd="0" presId="urn:microsoft.com/office/officeart/2005/8/layout/pList2"/>
    <dgm:cxn modelId="{49F31349-6261-4EF2-A013-EE2555EB4902}" type="presParOf" srcId="{E5C8E1CA-DDD4-4996-8498-E63DB879B68F}" destId="{BBCC8991-979A-415B-9B99-FDA84A38D1EA}" srcOrd="1" destOrd="0" presId="urn:microsoft.com/office/officeart/2005/8/layout/pList2"/>
    <dgm:cxn modelId="{0981E8CF-58BE-4F07-8985-49C30DB1FA37}" type="presParOf" srcId="{E5C8E1CA-DDD4-4996-8498-E63DB879B68F}" destId="{204930B7-DA70-408F-8560-366E35DF233E}"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53F6DDC-0BE0-459C-AD56-4B0F16AB86F4}"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3D5BF793-7F2E-4F3B-964E-D305E93DF767}">
      <dgm:prSet phldrT="[Texto]"/>
      <dgm:spPr/>
      <dgm:t>
        <a:bodyPr/>
        <a:lstStyle/>
        <a:p>
          <a:pPr algn="ctr"/>
          <a:r>
            <a:rPr lang="es-EC" dirty="0" smtClean="0"/>
            <a:t>Actividades agrícolas y pecuarias</a:t>
          </a:r>
          <a:endParaRPr lang="es-EC" dirty="0"/>
        </a:p>
      </dgm:t>
    </dgm:pt>
    <dgm:pt modelId="{3876FED6-561B-4067-9F58-F46D9EA6CC87}" type="parTrans" cxnId="{910723F0-FB4A-4F59-845B-8C0CC0719481}">
      <dgm:prSet/>
      <dgm:spPr/>
      <dgm:t>
        <a:bodyPr/>
        <a:lstStyle/>
        <a:p>
          <a:endParaRPr lang="es-EC"/>
        </a:p>
      </dgm:t>
    </dgm:pt>
    <dgm:pt modelId="{409B4950-92A9-4614-8170-4282E657F740}" type="sibTrans" cxnId="{910723F0-FB4A-4F59-845B-8C0CC0719481}">
      <dgm:prSet/>
      <dgm:spPr/>
      <dgm:t>
        <a:bodyPr/>
        <a:lstStyle/>
        <a:p>
          <a:endParaRPr lang="es-EC"/>
        </a:p>
      </dgm:t>
    </dgm:pt>
    <dgm:pt modelId="{8E35A040-A9BA-426A-9759-0D30FBB15E0E}" type="pres">
      <dgm:prSet presAssocID="{153F6DDC-0BE0-459C-AD56-4B0F16AB86F4}" presName="linear" presStyleCnt="0">
        <dgm:presLayoutVars>
          <dgm:animLvl val="lvl"/>
          <dgm:resizeHandles val="exact"/>
        </dgm:presLayoutVars>
      </dgm:prSet>
      <dgm:spPr/>
      <dgm:t>
        <a:bodyPr/>
        <a:lstStyle/>
        <a:p>
          <a:endParaRPr lang="es-EC"/>
        </a:p>
      </dgm:t>
    </dgm:pt>
    <dgm:pt modelId="{B20A0CCB-54E2-4A53-89BB-7F4064DEC84A}" type="pres">
      <dgm:prSet presAssocID="{3D5BF793-7F2E-4F3B-964E-D305E93DF767}" presName="parentText" presStyleLbl="node1" presStyleIdx="0" presStyleCnt="1" custScaleY="123026">
        <dgm:presLayoutVars>
          <dgm:chMax val="0"/>
          <dgm:bulletEnabled val="1"/>
        </dgm:presLayoutVars>
      </dgm:prSet>
      <dgm:spPr/>
      <dgm:t>
        <a:bodyPr/>
        <a:lstStyle/>
        <a:p>
          <a:endParaRPr lang="es-EC"/>
        </a:p>
      </dgm:t>
    </dgm:pt>
  </dgm:ptLst>
  <dgm:cxnLst>
    <dgm:cxn modelId="{910723F0-FB4A-4F59-845B-8C0CC0719481}" srcId="{153F6DDC-0BE0-459C-AD56-4B0F16AB86F4}" destId="{3D5BF793-7F2E-4F3B-964E-D305E93DF767}" srcOrd="0" destOrd="0" parTransId="{3876FED6-561B-4067-9F58-F46D9EA6CC87}" sibTransId="{409B4950-92A9-4614-8170-4282E657F740}"/>
    <dgm:cxn modelId="{F58D123D-6540-49E4-9312-68A5E8D7E30E}" type="presOf" srcId="{153F6DDC-0BE0-459C-AD56-4B0F16AB86F4}" destId="{8E35A040-A9BA-426A-9759-0D30FBB15E0E}" srcOrd="0" destOrd="0" presId="urn:microsoft.com/office/officeart/2005/8/layout/vList2"/>
    <dgm:cxn modelId="{B4168D7E-6F0B-46CF-861B-BACC0C930E73}" type="presOf" srcId="{3D5BF793-7F2E-4F3B-964E-D305E93DF767}" destId="{B20A0CCB-54E2-4A53-89BB-7F4064DEC84A}" srcOrd="0" destOrd="0" presId="urn:microsoft.com/office/officeart/2005/8/layout/vList2"/>
    <dgm:cxn modelId="{226436F6-B101-45CE-A1BB-4E2A88812650}" type="presParOf" srcId="{8E35A040-A9BA-426A-9759-0D30FBB15E0E}" destId="{B20A0CCB-54E2-4A53-89BB-7F4064DEC84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53F6DDC-0BE0-459C-AD56-4B0F16AB86F4}"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3D5BF793-7F2E-4F3B-964E-D305E93DF767}">
      <dgm:prSet phldrT="[Texto]" custT="1"/>
      <dgm:spPr/>
      <dgm:t>
        <a:bodyPr/>
        <a:lstStyle/>
        <a:p>
          <a:pPr algn="ctr"/>
          <a:r>
            <a:rPr lang="es-EC" sz="2000" dirty="0" smtClean="0"/>
            <a:t>Comercio al por mayor y menor</a:t>
          </a:r>
          <a:endParaRPr lang="es-EC" sz="2000" dirty="0"/>
        </a:p>
      </dgm:t>
    </dgm:pt>
    <dgm:pt modelId="{3876FED6-561B-4067-9F58-F46D9EA6CC87}" type="parTrans" cxnId="{910723F0-FB4A-4F59-845B-8C0CC0719481}">
      <dgm:prSet/>
      <dgm:spPr/>
      <dgm:t>
        <a:bodyPr/>
        <a:lstStyle/>
        <a:p>
          <a:endParaRPr lang="es-EC"/>
        </a:p>
      </dgm:t>
    </dgm:pt>
    <dgm:pt modelId="{409B4950-92A9-4614-8170-4282E657F740}" type="sibTrans" cxnId="{910723F0-FB4A-4F59-845B-8C0CC0719481}">
      <dgm:prSet/>
      <dgm:spPr/>
      <dgm:t>
        <a:bodyPr/>
        <a:lstStyle/>
        <a:p>
          <a:endParaRPr lang="es-EC"/>
        </a:p>
      </dgm:t>
    </dgm:pt>
    <dgm:pt modelId="{8E35A040-A9BA-426A-9759-0D30FBB15E0E}" type="pres">
      <dgm:prSet presAssocID="{153F6DDC-0BE0-459C-AD56-4B0F16AB86F4}" presName="linear" presStyleCnt="0">
        <dgm:presLayoutVars>
          <dgm:animLvl val="lvl"/>
          <dgm:resizeHandles val="exact"/>
        </dgm:presLayoutVars>
      </dgm:prSet>
      <dgm:spPr/>
      <dgm:t>
        <a:bodyPr/>
        <a:lstStyle/>
        <a:p>
          <a:endParaRPr lang="es-EC"/>
        </a:p>
      </dgm:t>
    </dgm:pt>
    <dgm:pt modelId="{B20A0CCB-54E2-4A53-89BB-7F4064DEC84A}" type="pres">
      <dgm:prSet presAssocID="{3D5BF793-7F2E-4F3B-964E-D305E93DF767}" presName="parentText" presStyleLbl="node1" presStyleIdx="0" presStyleCnt="1">
        <dgm:presLayoutVars>
          <dgm:chMax val="0"/>
          <dgm:bulletEnabled val="1"/>
        </dgm:presLayoutVars>
      </dgm:prSet>
      <dgm:spPr/>
      <dgm:t>
        <a:bodyPr/>
        <a:lstStyle/>
        <a:p>
          <a:endParaRPr lang="es-EC"/>
        </a:p>
      </dgm:t>
    </dgm:pt>
  </dgm:ptLst>
  <dgm:cxnLst>
    <dgm:cxn modelId="{910723F0-FB4A-4F59-845B-8C0CC0719481}" srcId="{153F6DDC-0BE0-459C-AD56-4B0F16AB86F4}" destId="{3D5BF793-7F2E-4F3B-964E-D305E93DF767}" srcOrd="0" destOrd="0" parTransId="{3876FED6-561B-4067-9F58-F46D9EA6CC87}" sibTransId="{409B4950-92A9-4614-8170-4282E657F740}"/>
    <dgm:cxn modelId="{C28B116A-D47B-4074-804B-F69794631992}" type="presOf" srcId="{153F6DDC-0BE0-459C-AD56-4B0F16AB86F4}" destId="{8E35A040-A9BA-426A-9759-0D30FBB15E0E}" srcOrd="0" destOrd="0" presId="urn:microsoft.com/office/officeart/2005/8/layout/vList2"/>
    <dgm:cxn modelId="{4C786934-8969-45B5-8956-CB96BD383C91}" type="presOf" srcId="{3D5BF793-7F2E-4F3B-964E-D305E93DF767}" destId="{B20A0CCB-54E2-4A53-89BB-7F4064DEC84A}" srcOrd="0" destOrd="0" presId="urn:microsoft.com/office/officeart/2005/8/layout/vList2"/>
    <dgm:cxn modelId="{141E55E7-861F-47E6-9D07-ADC8C13E4A9F}" type="presParOf" srcId="{8E35A040-A9BA-426A-9759-0D30FBB15E0E}" destId="{B20A0CCB-54E2-4A53-89BB-7F4064DEC84A}"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53F6DDC-0BE0-459C-AD56-4B0F16AB86F4}"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3D5BF793-7F2E-4F3B-964E-D305E93DF767}">
      <dgm:prSet phldrT="[Texto]" custT="1"/>
      <dgm:spPr/>
      <dgm:t>
        <a:bodyPr/>
        <a:lstStyle/>
        <a:p>
          <a:pPr algn="ctr"/>
          <a:r>
            <a:rPr lang="es-EC" sz="2000" dirty="0" smtClean="0"/>
            <a:t>Empleos públicos</a:t>
          </a:r>
          <a:endParaRPr lang="es-EC" sz="2000" dirty="0"/>
        </a:p>
      </dgm:t>
    </dgm:pt>
    <dgm:pt modelId="{3876FED6-561B-4067-9F58-F46D9EA6CC87}" type="parTrans" cxnId="{910723F0-FB4A-4F59-845B-8C0CC0719481}">
      <dgm:prSet/>
      <dgm:spPr/>
      <dgm:t>
        <a:bodyPr/>
        <a:lstStyle/>
        <a:p>
          <a:endParaRPr lang="es-EC"/>
        </a:p>
      </dgm:t>
    </dgm:pt>
    <dgm:pt modelId="{409B4950-92A9-4614-8170-4282E657F740}" type="sibTrans" cxnId="{910723F0-FB4A-4F59-845B-8C0CC0719481}">
      <dgm:prSet/>
      <dgm:spPr/>
      <dgm:t>
        <a:bodyPr/>
        <a:lstStyle/>
        <a:p>
          <a:endParaRPr lang="es-EC"/>
        </a:p>
      </dgm:t>
    </dgm:pt>
    <dgm:pt modelId="{8E35A040-A9BA-426A-9759-0D30FBB15E0E}" type="pres">
      <dgm:prSet presAssocID="{153F6DDC-0BE0-459C-AD56-4B0F16AB86F4}" presName="linear" presStyleCnt="0">
        <dgm:presLayoutVars>
          <dgm:animLvl val="lvl"/>
          <dgm:resizeHandles val="exact"/>
        </dgm:presLayoutVars>
      </dgm:prSet>
      <dgm:spPr/>
      <dgm:t>
        <a:bodyPr/>
        <a:lstStyle/>
        <a:p>
          <a:endParaRPr lang="es-EC"/>
        </a:p>
      </dgm:t>
    </dgm:pt>
    <dgm:pt modelId="{B20A0CCB-54E2-4A53-89BB-7F4064DEC84A}" type="pres">
      <dgm:prSet presAssocID="{3D5BF793-7F2E-4F3B-964E-D305E93DF767}" presName="parentText" presStyleLbl="node1" presStyleIdx="0" presStyleCnt="1">
        <dgm:presLayoutVars>
          <dgm:chMax val="0"/>
          <dgm:bulletEnabled val="1"/>
        </dgm:presLayoutVars>
      </dgm:prSet>
      <dgm:spPr/>
      <dgm:t>
        <a:bodyPr/>
        <a:lstStyle/>
        <a:p>
          <a:endParaRPr lang="es-EC"/>
        </a:p>
      </dgm:t>
    </dgm:pt>
  </dgm:ptLst>
  <dgm:cxnLst>
    <dgm:cxn modelId="{910723F0-FB4A-4F59-845B-8C0CC0719481}" srcId="{153F6DDC-0BE0-459C-AD56-4B0F16AB86F4}" destId="{3D5BF793-7F2E-4F3B-964E-D305E93DF767}" srcOrd="0" destOrd="0" parTransId="{3876FED6-561B-4067-9F58-F46D9EA6CC87}" sibTransId="{409B4950-92A9-4614-8170-4282E657F740}"/>
    <dgm:cxn modelId="{D9163221-D8E2-452F-B185-CE8C10F6CD13}" type="presOf" srcId="{153F6DDC-0BE0-459C-AD56-4B0F16AB86F4}" destId="{8E35A040-A9BA-426A-9759-0D30FBB15E0E}" srcOrd="0" destOrd="0" presId="urn:microsoft.com/office/officeart/2005/8/layout/vList2"/>
    <dgm:cxn modelId="{71A53842-3EAA-4964-96A6-753D24BB337A}" type="presOf" srcId="{3D5BF793-7F2E-4F3B-964E-D305E93DF767}" destId="{B20A0CCB-54E2-4A53-89BB-7F4064DEC84A}" srcOrd="0" destOrd="0" presId="urn:microsoft.com/office/officeart/2005/8/layout/vList2"/>
    <dgm:cxn modelId="{A7C09FC8-F9A2-4C8C-8AB7-A7861434DF36}" type="presParOf" srcId="{8E35A040-A9BA-426A-9759-0D30FBB15E0E}" destId="{B20A0CCB-54E2-4A53-89BB-7F4064DEC84A}"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53F6DDC-0BE0-459C-AD56-4B0F16AB86F4}"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3D5BF793-7F2E-4F3B-964E-D305E93DF767}">
      <dgm:prSet phldrT="[Texto]" custT="1"/>
      <dgm:spPr/>
      <dgm:t>
        <a:bodyPr/>
        <a:lstStyle/>
        <a:p>
          <a:pPr algn="ctr"/>
          <a:r>
            <a:rPr lang="es-EC" sz="2000" dirty="0" smtClean="0"/>
            <a:t>Ocupación de manufactura </a:t>
          </a:r>
          <a:endParaRPr lang="es-EC" sz="2000" dirty="0"/>
        </a:p>
      </dgm:t>
    </dgm:pt>
    <dgm:pt modelId="{3876FED6-561B-4067-9F58-F46D9EA6CC87}" type="parTrans" cxnId="{910723F0-FB4A-4F59-845B-8C0CC0719481}">
      <dgm:prSet/>
      <dgm:spPr/>
      <dgm:t>
        <a:bodyPr/>
        <a:lstStyle/>
        <a:p>
          <a:endParaRPr lang="es-EC"/>
        </a:p>
      </dgm:t>
    </dgm:pt>
    <dgm:pt modelId="{409B4950-92A9-4614-8170-4282E657F740}" type="sibTrans" cxnId="{910723F0-FB4A-4F59-845B-8C0CC0719481}">
      <dgm:prSet/>
      <dgm:spPr/>
      <dgm:t>
        <a:bodyPr/>
        <a:lstStyle/>
        <a:p>
          <a:endParaRPr lang="es-EC"/>
        </a:p>
      </dgm:t>
    </dgm:pt>
    <dgm:pt modelId="{8E35A040-A9BA-426A-9759-0D30FBB15E0E}" type="pres">
      <dgm:prSet presAssocID="{153F6DDC-0BE0-459C-AD56-4B0F16AB86F4}" presName="linear" presStyleCnt="0">
        <dgm:presLayoutVars>
          <dgm:animLvl val="lvl"/>
          <dgm:resizeHandles val="exact"/>
        </dgm:presLayoutVars>
      </dgm:prSet>
      <dgm:spPr/>
      <dgm:t>
        <a:bodyPr/>
        <a:lstStyle/>
        <a:p>
          <a:endParaRPr lang="es-EC"/>
        </a:p>
      </dgm:t>
    </dgm:pt>
    <dgm:pt modelId="{B20A0CCB-54E2-4A53-89BB-7F4064DEC84A}" type="pres">
      <dgm:prSet presAssocID="{3D5BF793-7F2E-4F3B-964E-D305E93DF767}" presName="parentText" presStyleLbl="node1" presStyleIdx="0" presStyleCnt="1" custLinFactY="26893" custLinFactNeighborX="-9829" custLinFactNeighborY="100000">
        <dgm:presLayoutVars>
          <dgm:chMax val="0"/>
          <dgm:bulletEnabled val="1"/>
        </dgm:presLayoutVars>
      </dgm:prSet>
      <dgm:spPr/>
      <dgm:t>
        <a:bodyPr/>
        <a:lstStyle/>
        <a:p>
          <a:endParaRPr lang="es-EC"/>
        </a:p>
      </dgm:t>
    </dgm:pt>
  </dgm:ptLst>
  <dgm:cxnLst>
    <dgm:cxn modelId="{910723F0-FB4A-4F59-845B-8C0CC0719481}" srcId="{153F6DDC-0BE0-459C-AD56-4B0F16AB86F4}" destId="{3D5BF793-7F2E-4F3B-964E-D305E93DF767}" srcOrd="0" destOrd="0" parTransId="{3876FED6-561B-4067-9F58-F46D9EA6CC87}" sibTransId="{409B4950-92A9-4614-8170-4282E657F740}"/>
    <dgm:cxn modelId="{A3554DA7-66AC-4270-B620-04E54A1E534F}" type="presOf" srcId="{153F6DDC-0BE0-459C-AD56-4B0F16AB86F4}" destId="{8E35A040-A9BA-426A-9759-0D30FBB15E0E}" srcOrd="0" destOrd="0" presId="urn:microsoft.com/office/officeart/2005/8/layout/vList2"/>
    <dgm:cxn modelId="{81CE802D-E1F0-429E-8E15-6E11B4281DED}" type="presOf" srcId="{3D5BF793-7F2E-4F3B-964E-D305E93DF767}" destId="{B20A0CCB-54E2-4A53-89BB-7F4064DEC84A}" srcOrd="0" destOrd="0" presId="urn:microsoft.com/office/officeart/2005/8/layout/vList2"/>
    <dgm:cxn modelId="{62D3DC8C-127A-4025-BDF9-A369D980FA4F}" type="presParOf" srcId="{8E35A040-A9BA-426A-9759-0D30FBB15E0E}" destId="{B20A0CCB-54E2-4A53-89BB-7F4064DEC84A}"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774E6F-2356-4E98-8BD3-944953DB2E0E}" type="doc">
      <dgm:prSet loTypeId="urn:microsoft.com/office/officeart/2005/8/layout/hierarchy3" loCatId="hierarchy" qsTypeId="urn:microsoft.com/office/officeart/2005/8/quickstyle/simple1" qsCatId="simple" csTypeId="urn:microsoft.com/office/officeart/2005/8/colors/colorful4" csCatId="colorful" phldr="1"/>
      <dgm:spPr/>
      <dgm:t>
        <a:bodyPr/>
        <a:lstStyle/>
        <a:p>
          <a:endParaRPr lang="es-EC"/>
        </a:p>
      </dgm:t>
    </dgm:pt>
    <dgm:pt modelId="{AFDEF0DB-E1FE-471E-A86E-CEB4BE452669}">
      <dgm:prSet phldrT="[Texto]"/>
      <dgm:spPr/>
      <dgm:t>
        <a:bodyPr/>
        <a:lstStyle/>
        <a:p>
          <a:r>
            <a:rPr lang="es-EC" b="1" dirty="0" smtClean="0"/>
            <a:t>Constitución</a:t>
          </a:r>
          <a:endParaRPr lang="es-EC" b="1" dirty="0"/>
        </a:p>
      </dgm:t>
    </dgm:pt>
    <dgm:pt modelId="{6CC326B9-1EBD-4628-A4A2-7C5CD6A7173F}" type="parTrans" cxnId="{DC52D229-728A-4031-9DFB-A74D4ADA05D1}">
      <dgm:prSet/>
      <dgm:spPr/>
      <dgm:t>
        <a:bodyPr/>
        <a:lstStyle/>
        <a:p>
          <a:endParaRPr lang="es-EC"/>
        </a:p>
      </dgm:t>
    </dgm:pt>
    <dgm:pt modelId="{D39FCF4D-73D3-40CC-9FED-F7EEF38594D8}" type="sibTrans" cxnId="{DC52D229-728A-4031-9DFB-A74D4ADA05D1}">
      <dgm:prSet/>
      <dgm:spPr/>
      <dgm:t>
        <a:bodyPr/>
        <a:lstStyle/>
        <a:p>
          <a:endParaRPr lang="es-EC"/>
        </a:p>
      </dgm:t>
    </dgm:pt>
    <dgm:pt modelId="{BBC51E7D-21B3-4ACA-ADF5-199046BD0104}">
      <dgm:prSet phldrT="[Texto]" custT="1"/>
      <dgm:spPr/>
      <dgm:t>
        <a:bodyPr/>
        <a:lstStyle/>
        <a:p>
          <a:pPr algn="l"/>
          <a:r>
            <a:rPr lang="es-EC" sz="1600" dirty="0" smtClean="0"/>
            <a:t>Protección del patrimonio cultural y natural, identidad, sabiduría ancestral, propiedad intelectual</a:t>
          </a:r>
          <a:endParaRPr lang="es-EC" sz="1600" dirty="0"/>
        </a:p>
      </dgm:t>
    </dgm:pt>
    <dgm:pt modelId="{E51FF924-C6C8-4D6F-8CF0-044D2F74A7CC}" type="parTrans" cxnId="{B4A3AD05-E04A-494E-B4AF-6B6378A0644E}">
      <dgm:prSet/>
      <dgm:spPr/>
      <dgm:t>
        <a:bodyPr/>
        <a:lstStyle/>
        <a:p>
          <a:endParaRPr lang="es-EC"/>
        </a:p>
      </dgm:t>
    </dgm:pt>
    <dgm:pt modelId="{E80E5B82-42F1-4CE0-B3C2-69569004AAC6}" type="sibTrans" cxnId="{B4A3AD05-E04A-494E-B4AF-6B6378A0644E}">
      <dgm:prSet/>
      <dgm:spPr/>
      <dgm:t>
        <a:bodyPr/>
        <a:lstStyle/>
        <a:p>
          <a:endParaRPr lang="es-EC"/>
        </a:p>
      </dgm:t>
    </dgm:pt>
    <dgm:pt modelId="{A2C6FEF3-EC89-4491-8234-90A842F3F8B3}">
      <dgm:prSet phldrT="[Texto]" custT="1"/>
      <dgm:spPr/>
      <dgm:t>
        <a:bodyPr/>
        <a:lstStyle/>
        <a:p>
          <a:pPr algn="l"/>
          <a:r>
            <a:rPr lang="es-EC" sz="1600" dirty="0" smtClean="0"/>
            <a:t>Derechos culturales, respeto a la memoria social, prohibiciones, acciones de protección</a:t>
          </a:r>
          <a:endParaRPr lang="es-EC" sz="1600" dirty="0"/>
        </a:p>
      </dgm:t>
    </dgm:pt>
    <dgm:pt modelId="{0BFE17E7-E5BC-45D4-B92B-6B14DBE87375}" type="parTrans" cxnId="{022E6821-1994-4C3B-A698-F8FC2728FC3A}">
      <dgm:prSet/>
      <dgm:spPr/>
      <dgm:t>
        <a:bodyPr/>
        <a:lstStyle/>
        <a:p>
          <a:endParaRPr lang="es-EC"/>
        </a:p>
      </dgm:t>
    </dgm:pt>
    <dgm:pt modelId="{19B9FBCA-E043-4C69-814B-A357F8360061}" type="sibTrans" cxnId="{022E6821-1994-4C3B-A698-F8FC2728FC3A}">
      <dgm:prSet/>
      <dgm:spPr/>
      <dgm:t>
        <a:bodyPr/>
        <a:lstStyle/>
        <a:p>
          <a:endParaRPr lang="es-EC"/>
        </a:p>
      </dgm:t>
    </dgm:pt>
    <dgm:pt modelId="{BD61C7C2-96FF-4BE7-B668-D0D313BFF848}">
      <dgm:prSet phldrT="[Texto]" custT="1"/>
      <dgm:spPr/>
      <dgm:t>
        <a:bodyPr/>
        <a:lstStyle/>
        <a:p>
          <a:pPr algn="l"/>
          <a:r>
            <a:rPr lang="es-EC" sz="1600" dirty="0" smtClean="0"/>
            <a:t>Revalorizar las identidades diversas para afianzar la interculturalidad</a:t>
          </a:r>
          <a:endParaRPr lang="es-EC" sz="1600" dirty="0"/>
        </a:p>
      </dgm:t>
    </dgm:pt>
    <dgm:pt modelId="{A2922DB5-1B64-4912-A2B8-6A7FBE70F64F}" type="parTrans" cxnId="{2BCA92E7-9833-4C66-8902-7A3DC2622430}">
      <dgm:prSet/>
      <dgm:spPr/>
      <dgm:t>
        <a:bodyPr/>
        <a:lstStyle/>
        <a:p>
          <a:endParaRPr lang="es-EC"/>
        </a:p>
      </dgm:t>
    </dgm:pt>
    <dgm:pt modelId="{C876A197-C0EC-4ABA-88B1-43C266D2B638}" type="sibTrans" cxnId="{2BCA92E7-9833-4C66-8902-7A3DC2622430}">
      <dgm:prSet/>
      <dgm:spPr/>
      <dgm:t>
        <a:bodyPr/>
        <a:lstStyle/>
        <a:p>
          <a:endParaRPr lang="es-EC"/>
        </a:p>
      </dgm:t>
    </dgm:pt>
    <dgm:pt modelId="{A41CD91B-96C3-41E2-8C50-10D57C8B45B5}">
      <dgm:prSet phldrT="[Texto]"/>
      <dgm:spPr/>
      <dgm:t>
        <a:bodyPr/>
        <a:lstStyle/>
        <a:p>
          <a:r>
            <a:rPr lang="es-EC" b="1" i="0" dirty="0" smtClean="0"/>
            <a:t>Código Orgánico de la Economía Social de los Conocimientos </a:t>
          </a:r>
          <a:endParaRPr lang="es-EC" i="0" dirty="0"/>
        </a:p>
      </dgm:t>
    </dgm:pt>
    <dgm:pt modelId="{92349732-8B0D-458B-ADFF-68C9588E5EA7}" type="parTrans" cxnId="{5C64F8CA-0B90-454D-B671-403B791A25D8}">
      <dgm:prSet/>
      <dgm:spPr/>
      <dgm:t>
        <a:bodyPr/>
        <a:lstStyle/>
        <a:p>
          <a:endParaRPr lang="es-EC"/>
        </a:p>
      </dgm:t>
    </dgm:pt>
    <dgm:pt modelId="{B723865B-F375-4E9F-A764-C2CFDC10069D}" type="sibTrans" cxnId="{5C64F8CA-0B90-454D-B671-403B791A25D8}">
      <dgm:prSet/>
      <dgm:spPr/>
      <dgm:t>
        <a:bodyPr/>
        <a:lstStyle/>
        <a:p>
          <a:endParaRPr lang="es-EC"/>
        </a:p>
      </dgm:t>
    </dgm:pt>
    <dgm:pt modelId="{E547DDB6-98DC-4D07-8361-093C5C70CEA8}">
      <dgm:prSet phldrT="[Texto]" custT="1"/>
      <dgm:spPr/>
      <dgm:t>
        <a:bodyPr/>
        <a:lstStyle/>
        <a:p>
          <a:pPr algn="l"/>
          <a:r>
            <a:rPr lang="es-EC" sz="1600" dirty="0" smtClean="0"/>
            <a:t>Acciones legales para la protección de los conocimientos tradicionales</a:t>
          </a:r>
          <a:endParaRPr lang="es-EC" sz="1600" dirty="0"/>
        </a:p>
      </dgm:t>
    </dgm:pt>
    <dgm:pt modelId="{D289CA93-47E2-4E58-AF27-DD53EB7A1FE6}" type="parTrans" cxnId="{550D9B14-C7F6-4E02-B6D7-D1ED0973B96D}">
      <dgm:prSet/>
      <dgm:spPr/>
      <dgm:t>
        <a:bodyPr/>
        <a:lstStyle/>
        <a:p>
          <a:endParaRPr lang="es-EC"/>
        </a:p>
      </dgm:t>
    </dgm:pt>
    <dgm:pt modelId="{63E8BE18-6212-4CAF-9FEA-9E9DEA6F3CC7}" type="sibTrans" cxnId="{550D9B14-C7F6-4E02-B6D7-D1ED0973B96D}">
      <dgm:prSet/>
      <dgm:spPr/>
      <dgm:t>
        <a:bodyPr/>
        <a:lstStyle/>
        <a:p>
          <a:endParaRPr lang="es-EC"/>
        </a:p>
      </dgm:t>
    </dgm:pt>
    <dgm:pt modelId="{53B64C30-DE5B-42A6-8296-889902044C2D}">
      <dgm:prSet phldrT="[Texto]"/>
      <dgm:spPr/>
      <dgm:t>
        <a:bodyPr/>
        <a:lstStyle/>
        <a:p>
          <a:r>
            <a:rPr lang="es-EC" b="1" i="0" dirty="0" smtClean="0"/>
            <a:t>Ley Orgánica de Cultura</a:t>
          </a:r>
          <a:endParaRPr lang="es-EC" i="0" dirty="0"/>
        </a:p>
      </dgm:t>
    </dgm:pt>
    <dgm:pt modelId="{C12CAE44-241A-4726-8D74-793E6274A2D1}" type="sibTrans" cxnId="{39A89681-2D69-475D-96AD-1E2ED63AA613}">
      <dgm:prSet/>
      <dgm:spPr/>
      <dgm:t>
        <a:bodyPr/>
        <a:lstStyle/>
        <a:p>
          <a:endParaRPr lang="es-EC"/>
        </a:p>
      </dgm:t>
    </dgm:pt>
    <dgm:pt modelId="{021E9E8C-8E64-409D-A447-4C68F9CEC20A}" type="parTrans" cxnId="{39A89681-2D69-475D-96AD-1E2ED63AA613}">
      <dgm:prSet/>
      <dgm:spPr/>
      <dgm:t>
        <a:bodyPr/>
        <a:lstStyle/>
        <a:p>
          <a:endParaRPr lang="es-EC"/>
        </a:p>
      </dgm:t>
    </dgm:pt>
    <dgm:pt modelId="{1C4734DA-6797-4FC3-AC49-14E97FFA5AD0}">
      <dgm:prSet phldrT="[Texto]"/>
      <dgm:spPr/>
      <dgm:t>
        <a:bodyPr/>
        <a:lstStyle/>
        <a:p>
          <a:r>
            <a:rPr lang="es-EC" b="1" i="0" dirty="0" smtClean="0"/>
            <a:t>Plan Nacional de Desarrollo Toda una Vida 2017-2021</a:t>
          </a:r>
          <a:endParaRPr lang="es-EC" i="0" dirty="0"/>
        </a:p>
      </dgm:t>
    </dgm:pt>
    <dgm:pt modelId="{86E06783-C6C5-4A15-8913-82F9AF75BD19}" type="sibTrans" cxnId="{9A0D9E56-467F-49BD-9556-A311086846B8}">
      <dgm:prSet/>
      <dgm:spPr/>
      <dgm:t>
        <a:bodyPr/>
        <a:lstStyle/>
        <a:p>
          <a:endParaRPr lang="es-EC"/>
        </a:p>
      </dgm:t>
    </dgm:pt>
    <dgm:pt modelId="{6C64C232-BD77-49B6-9A98-A087C533EF07}" type="parTrans" cxnId="{9A0D9E56-467F-49BD-9556-A311086846B8}">
      <dgm:prSet/>
      <dgm:spPr/>
      <dgm:t>
        <a:bodyPr/>
        <a:lstStyle/>
        <a:p>
          <a:endParaRPr lang="es-EC"/>
        </a:p>
      </dgm:t>
    </dgm:pt>
    <dgm:pt modelId="{D2D3D3C8-9B09-453E-800A-7FE63D397853}" type="pres">
      <dgm:prSet presAssocID="{CB774E6F-2356-4E98-8BD3-944953DB2E0E}" presName="diagram" presStyleCnt="0">
        <dgm:presLayoutVars>
          <dgm:chPref val="1"/>
          <dgm:dir/>
          <dgm:animOne val="branch"/>
          <dgm:animLvl val="lvl"/>
          <dgm:resizeHandles/>
        </dgm:presLayoutVars>
      </dgm:prSet>
      <dgm:spPr/>
      <dgm:t>
        <a:bodyPr/>
        <a:lstStyle/>
        <a:p>
          <a:endParaRPr lang="es-EC"/>
        </a:p>
      </dgm:t>
    </dgm:pt>
    <dgm:pt modelId="{1E336E3E-DC69-4A2A-8BCB-471254AE2064}" type="pres">
      <dgm:prSet presAssocID="{AFDEF0DB-E1FE-471E-A86E-CEB4BE452669}" presName="root" presStyleCnt="0"/>
      <dgm:spPr/>
    </dgm:pt>
    <dgm:pt modelId="{74AA79F5-1954-4679-B653-AF6F47CAAB84}" type="pres">
      <dgm:prSet presAssocID="{AFDEF0DB-E1FE-471E-A86E-CEB4BE452669}" presName="rootComposite" presStyleCnt="0"/>
      <dgm:spPr/>
    </dgm:pt>
    <dgm:pt modelId="{3417A2AD-6D61-4F9A-9C88-4F5C651D2CDA}" type="pres">
      <dgm:prSet presAssocID="{AFDEF0DB-E1FE-471E-A86E-CEB4BE452669}" presName="rootText" presStyleLbl="node1" presStyleIdx="0" presStyleCnt="4"/>
      <dgm:spPr/>
      <dgm:t>
        <a:bodyPr/>
        <a:lstStyle/>
        <a:p>
          <a:endParaRPr lang="es-EC"/>
        </a:p>
      </dgm:t>
    </dgm:pt>
    <dgm:pt modelId="{C0341455-7D43-44A8-9857-F5A962963CD8}" type="pres">
      <dgm:prSet presAssocID="{AFDEF0DB-E1FE-471E-A86E-CEB4BE452669}" presName="rootConnector" presStyleLbl="node1" presStyleIdx="0" presStyleCnt="4"/>
      <dgm:spPr/>
      <dgm:t>
        <a:bodyPr/>
        <a:lstStyle/>
        <a:p>
          <a:endParaRPr lang="es-EC"/>
        </a:p>
      </dgm:t>
    </dgm:pt>
    <dgm:pt modelId="{7DE850B4-1DC2-4329-826C-46362CB9B16F}" type="pres">
      <dgm:prSet presAssocID="{AFDEF0DB-E1FE-471E-A86E-CEB4BE452669}" presName="childShape" presStyleCnt="0"/>
      <dgm:spPr/>
    </dgm:pt>
    <dgm:pt modelId="{1531F5D9-5672-45A0-B524-D65B96D30D88}" type="pres">
      <dgm:prSet presAssocID="{E51FF924-C6C8-4D6F-8CF0-044D2F74A7CC}" presName="Name13" presStyleLbl="parChTrans1D2" presStyleIdx="0" presStyleCnt="4"/>
      <dgm:spPr/>
      <dgm:t>
        <a:bodyPr/>
        <a:lstStyle/>
        <a:p>
          <a:endParaRPr lang="es-EC"/>
        </a:p>
      </dgm:t>
    </dgm:pt>
    <dgm:pt modelId="{55362FA4-F32D-4AD5-895D-E7BDFD8FAE08}" type="pres">
      <dgm:prSet presAssocID="{BBC51E7D-21B3-4ACA-ADF5-199046BD0104}" presName="childText" presStyleLbl="bgAcc1" presStyleIdx="0" presStyleCnt="4" custScaleX="138886" custScaleY="178092">
        <dgm:presLayoutVars>
          <dgm:bulletEnabled val="1"/>
        </dgm:presLayoutVars>
      </dgm:prSet>
      <dgm:spPr/>
      <dgm:t>
        <a:bodyPr/>
        <a:lstStyle/>
        <a:p>
          <a:endParaRPr lang="es-EC"/>
        </a:p>
      </dgm:t>
    </dgm:pt>
    <dgm:pt modelId="{AC3DBC96-FB61-43CA-8684-6E6E76189303}" type="pres">
      <dgm:prSet presAssocID="{53B64C30-DE5B-42A6-8296-889902044C2D}" presName="root" presStyleCnt="0"/>
      <dgm:spPr/>
    </dgm:pt>
    <dgm:pt modelId="{01155364-9C81-43C0-8978-934EA28781CD}" type="pres">
      <dgm:prSet presAssocID="{53B64C30-DE5B-42A6-8296-889902044C2D}" presName="rootComposite" presStyleCnt="0"/>
      <dgm:spPr/>
    </dgm:pt>
    <dgm:pt modelId="{280A349C-B572-48B8-ACAA-6D3C8DA1D3B9}" type="pres">
      <dgm:prSet presAssocID="{53B64C30-DE5B-42A6-8296-889902044C2D}" presName="rootText" presStyleLbl="node1" presStyleIdx="1" presStyleCnt="4"/>
      <dgm:spPr/>
      <dgm:t>
        <a:bodyPr/>
        <a:lstStyle/>
        <a:p>
          <a:endParaRPr lang="es-EC"/>
        </a:p>
      </dgm:t>
    </dgm:pt>
    <dgm:pt modelId="{E56B9B99-D01D-4E1C-AB03-906C70BFE49F}" type="pres">
      <dgm:prSet presAssocID="{53B64C30-DE5B-42A6-8296-889902044C2D}" presName="rootConnector" presStyleLbl="node1" presStyleIdx="1" presStyleCnt="4"/>
      <dgm:spPr/>
      <dgm:t>
        <a:bodyPr/>
        <a:lstStyle/>
        <a:p>
          <a:endParaRPr lang="es-EC"/>
        </a:p>
      </dgm:t>
    </dgm:pt>
    <dgm:pt modelId="{314A3B84-5A05-4B47-B594-216D02B51153}" type="pres">
      <dgm:prSet presAssocID="{53B64C30-DE5B-42A6-8296-889902044C2D}" presName="childShape" presStyleCnt="0"/>
      <dgm:spPr/>
    </dgm:pt>
    <dgm:pt modelId="{713BB2D0-00A8-4466-9BA1-07B196F80C98}" type="pres">
      <dgm:prSet presAssocID="{0BFE17E7-E5BC-45D4-B92B-6B14DBE87375}" presName="Name13" presStyleLbl="parChTrans1D2" presStyleIdx="1" presStyleCnt="4"/>
      <dgm:spPr/>
      <dgm:t>
        <a:bodyPr/>
        <a:lstStyle/>
        <a:p>
          <a:endParaRPr lang="es-EC"/>
        </a:p>
      </dgm:t>
    </dgm:pt>
    <dgm:pt modelId="{409782D0-B73F-4093-B7F4-5F6DC07E2D92}" type="pres">
      <dgm:prSet presAssocID="{A2C6FEF3-EC89-4491-8234-90A842F3F8B3}" presName="childText" presStyleLbl="bgAcc1" presStyleIdx="1" presStyleCnt="4" custScaleX="126623" custScaleY="178092">
        <dgm:presLayoutVars>
          <dgm:bulletEnabled val="1"/>
        </dgm:presLayoutVars>
      </dgm:prSet>
      <dgm:spPr/>
      <dgm:t>
        <a:bodyPr/>
        <a:lstStyle/>
        <a:p>
          <a:endParaRPr lang="es-EC"/>
        </a:p>
      </dgm:t>
    </dgm:pt>
    <dgm:pt modelId="{F910A671-4252-4720-BBE9-2F521C33D260}" type="pres">
      <dgm:prSet presAssocID="{A41CD91B-96C3-41E2-8C50-10D57C8B45B5}" presName="root" presStyleCnt="0"/>
      <dgm:spPr/>
    </dgm:pt>
    <dgm:pt modelId="{D2C05D41-8C42-4710-8025-689308E14455}" type="pres">
      <dgm:prSet presAssocID="{A41CD91B-96C3-41E2-8C50-10D57C8B45B5}" presName="rootComposite" presStyleCnt="0"/>
      <dgm:spPr/>
    </dgm:pt>
    <dgm:pt modelId="{CEA41E5B-05DC-4884-A3A2-9DA827152C5B}" type="pres">
      <dgm:prSet presAssocID="{A41CD91B-96C3-41E2-8C50-10D57C8B45B5}" presName="rootText" presStyleLbl="node1" presStyleIdx="2" presStyleCnt="4"/>
      <dgm:spPr/>
      <dgm:t>
        <a:bodyPr/>
        <a:lstStyle/>
        <a:p>
          <a:endParaRPr lang="es-EC"/>
        </a:p>
      </dgm:t>
    </dgm:pt>
    <dgm:pt modelId="{560C7705-CBF6-4854-9D8D-AF41E1C93877}" type="pres">
      <dgm:prSet presAssocID="{A41CD91B-96C3-41E2-8C50-10D57C8B45B5}" presName="rootConnector" presStyleLbl="node1" presStyleIdx="2" presStyleCnt="4"/>
      <dgm:spPr/>
      <dgm:t>
        <a:bodyPr/>
        <a:lstStyle/>
        <a:p>
          <a:endParaRPr lang="es-EC"/>
        </a:p>
      </dgm:t>
    </dgm:pt>
    <dgm:pt modelId="{46870E6A-B394-4910-A907-638A2D89CA22}" type="pres">
      <dgm:prSet presAssocID="{A41CD91B-96C3-41E2-8C50-10D57C8B45B5}" presName="childShape" presStyleCnt="0"/>
      <dgm:spPr/>
    </dgm:pt>
    <dgm:pt modelId="{5FE54554-4D91-4CBB-814C-CD9482F6E0D9}" type="pres">
      <dgm:prSet presAssocID="{D289CA93-47E2-4E58-AF27-DD53EB7A1FE6}" presName="Name13" presStyleLbl="parChTrans1D2" presStyleIdx="2" presStyleCnt="4"/>
      <dgm:spPr/>
      <dgm:t>
        <a:bodyPr/>
        <a:lstStyle/>
        <a:p>
          <a:endParaRPr lang="es-EC"/>
        </a:p>
      </dgm:t>
    </dgm:pt>
    <dgm:pt modelId="{A6FAE7E6-3DAC-48A2-89D6-39CDF132BFA9}" type="pres">
      <dgm:prSet presAssocID="{E547DDB6-98DC-4D07-8361-093C5C70CEA8}" presName="childText" presStyleLbl="bgAcc1" presStyleIdx="2" presStyleCnt="4" custScaleX="126623" custScaleY="178092">
        <dgm:presLayoutVars>
          <dgm:bulletEnabled val="1"/>
        </dgm:presLayoutVars>
      </dgm:prSet>
      <dgm:spPr/>
      <dgm:t>
        <a:bodyPr/>
        <a:lstStyle/>
        <a:p>
          <a:endParaRPr lang="es-EC"/>
        </a:p>
      </dgm:t>
    </dgm:pt>
    <dgm:pt modelId="{F07A5BED-991C-4FD4-835B-308281768815}" type="pres">
      <dgm:prSet presAssocID="{1C4734DA-6797-4FC3-AC49-14E97FFA5AD0}" presName="root" presStyleCnt="0"/>
      <dgm:spPr/>
    </dgm:pt>
    <dgm:pt modelId="{3C0F1AD3-EA35-40C1-94A4-2DBCC20A4052}" type="pres">
      <dgm:prSet presAssocID="{1C4734DA-6797-4FC3-AC49-14E97FFA5AD0}" presName="rootComposite" presStyleCnt="0"/>
      <dgm:spPr/>
    </dgm:pt>
    <dgm:pt modelId="{BAB2AF2F-4498-4B09-8BD4-D995816293DE}" type="pres">
      <dgm:prSet presAssocID="{1C4734DA-6797-4FC3-AC49-14E97FFA5AD0}" presName="rootText" presStyleLbl="node1" presStyleIdx="3" presStyleCnt="4"/>
      <dgm:spPr/>
      <dgm:t>
        <a:bodyPr/>
        <a:lstStyle/>
        <a:p>
          <a:endParaRPr lang="es-EC"/>
        </a:p>
      </dgm:t>
    </dgm:pt>
    <dgm:pt modelId="{52B2F4D9-7894-4A4C-AECB-E86F6809FD09}" type="pres">
      <dgm:prSet presAssocID="{1C4734DA-6797-4FC3-AC49-14E97FFA5AD0}" presName="rootConnector" presStyleLbl="node1" presStyleIdx="3" presStyleCnt="4"/>
      <dgm:spPr/>
      <dgm:t>
        <a:bodyPr/>
        <a:lstStyle/>
        <a:p>
          <a:endParaRPr lang="es-EC"/>
        </a:p>
      </dgm:t>
    </dgm:pt>
    <dgm:pt modelId="{F366FC00-8574-436C-B524-24C6AE32BD4D}" type="pres">
      <dgm:prSet presAssocID="{1C4734DA-6797-4FC3-AC49-14E97FFA5AD0}" presName="childShape" presStyleCnt="0"/>
      <dgm:spPr/>
    </dgm:pt>
    <dgm:pt modelId="{12DE831D-7E39-4F96-8239-C2E503B25B55}" type="pres">
      <dgm:prSet presAssocID="{A2922DB5-1B64-4912-A2B8-6A7FBE70F64F}" presName="Name13" presStyleLbl="parChTrans1D2" presStyleIdx="3" presStyleCnt="4"/>
      <dgm:spPr/>
      <dgm:t>
        <a:bodyPr/>
        <a:lstStyle/>
        <a:p>
          <a:endParaRPr lang="es-EC"/>
        </a:p>
      </dgm:t>
    </dgm:pt>
    <dgm:pt modelId="{34366D66-1FED-4F57-8068-8534B4B77C49}" type="pres">
      <dgm:prSet presAssocID="{BD61C7C2-96FF-4BE7-B668-D0D313BFF848}" presName="childText" presStyleLbl="bgAcc1" presStyleIdx="3" presStyleCnt="4" custScaleX="126623" custScaleY="178092">
        <dgm:presLayoutVars>
          <dgm:bulletEnabled val="1"/>
        </dgm:presLayoutVars>
      </dgm:prSet>
      <dgm:spPr/>
      <dgm:t>
        <a:bodyPr/>
        <a:lstStyle/>
        <a:p>
          <a:endParaRPr lang="es-EC"/>
        </a:p>
      </dgm:t>
    </dgm:pt>
  </dgm:ptLst>
  <dgm:cxnLst>
    <dgm:cxn modelId="{768B39E4-22CC-4997-BAF3-CB14542D41B9}" type="presOf" srcId="{1C4734DA-6797-4FC3-AC49-14E97FFA5AD0}" destId="{52B2F4D9-7894-4A4C-AECB-E86F6809FD09}" srcOrd="1" destOrd="0" presId="urn:microsoft.com/office/officeart/2005/8/layout/hierarchy3"/>
    <dgm:cxn modelId="{E7C1F039-7FBF-441A-9BB7-145708F53179}" type="presOf" srcId="{A41CD91B-96C3-41E2-8C50-10D57C8B45B5}" destId="{560C7705-CBF6-4854-9D8D-AF41E1C93877}" srcOrd="1" destOrd="0" presId="urn:microsoft.com/office/officeart/2005/8/layout/hierarchy3"/>
    <dgm:cxn modelId="{022E6821-1994-4C3B-A698-F8FC2728FC3A}" srcId="{53B64C30-DE5B-42A6-8296-889902044C2D}" destId="{A2C6FEF3-EC89-4491-8234-90A842F3F8B3}" srcOrd="0" destOrd="0" parTransId="{0BFE17E7-E5BC-45D4-B92B-6B14DBE87375}" sibTransId="{19B9FBCA-E043-4C69-814B-A357F8360061}"/>
    <dgm:cxn modelId="{631A5FFE-5A2B-4F5D-858C-C788B86E54EB}" type="presOf" srcId="{CB774E6F-2356-4E98-8BD3-944953DB2E0E}" destId="{D2D3D3C8-9B09-453E-800A-7FE63D397853}" srcOrd="0" destOrd="0" presId="urn:microsoft.com/office/officeart/2005/8/layout/hierarchy3"/>
    <dgm:cxn modelId="{112A0758-C031-482A-9F83-ED99E9234DC4}" type="presOf" srcId="{AFDEF0DB-E1FE-471E-A86E-CEB4BE452669}" destId="{3417A2AD-6D61-4F9A-9C88-4F5C651D2CDA}" srcOrd="0" destOrd="0" presId="urn:microsoft.com/office/officeart/2005/8/layout/hierarchy3"/>
    <dgm:cxn modelId="{550D9B14-C7F6-4E02-B6D7-D1ED0973B96D}" srcId="{A41CD91B-96C3-41E2-8C50-10D57C8B45B5}" destId="{E547DDB6-98DC-4D07-8361-093C5C70CEA8}" srcOrd="0" destOrd="0" parTransId="{D289CA93-47E2-4E58-AF27-DD53EB7A1FE6}" sibTransId="{63E8BE18-6212-4CAF-9FEA-9E9DEA6F3CC7}"/>
    <dgm:cxn modelId="{6338B208-F8AF-4E2F-A45E-C95A543A8A58}" type="presOf" srcId="{0BFE17E7-E5BC-45D4-B92B-6B14DBE87375}" destId="{713BB2D0-00A8-4466-9BA1-07B196F80C98}" srcOrd="0" destOrd="0" presId="urn:microsoft.com/office/officeart/2005/8/layout/hierarchy3"/>
    <dgm:cxn modelId="{1AA150C1-B415-4450-9835-8649679BE218}" type="presOf" srcId="{53B64C30-DE5B-42A6-8296-889902044C2D}" destId="{280A349C-B572-48B8-ACAA-6D3C8DA1D3B9}" srcOrd="0" destOrd="0" presId="urn:microsoft.com/office/officeart/2005/8/layout/hierarchy3"/>
    <dgm:cxn modelId="{3C6EDCED-201A-4BB9-92DC-BC0FD82372F1}" type="presOf" srcId="{D289CA93-47E2-4E58-AF27-DD53EB7A1FE6}" destId="{5FE54554-4D91-4CBB-814C-CD9482F6E0D9}" srcOrd="0" destOrd="0" presId="urn:microsoft.com/office/officeart/2005/8/layout/hierarchy3"/>
    <dgm:cxn modelId="{9A0D9E56-467F-49BD-9556-A311086846B8}" srcId="{CB774E6F-2356-4E98-8BD3-944953DB2E0E}" destId="{1C4734DA-6797-4FC3-AC49-14E97FFA5AD0}" srcOrd="3" destOrd="0" parTransId="{6C64C232-BD77-49B6-9A98-A087C533EF07}" sibTransId="{86E06783-C6C5-4A15-8913-82F9AF75BD19}"/>
    <dgm:cxn modelId="{2B888658-621F-41D9-B1F8-4241174804E3}" type="presOf" srcId="{A2922DB5-1B64-4912-A2B8-6A7FBE70F64F}" destId="{12DE831D-7E39-4F96-8239-C2E503B25B55}" srcOrd="0" destOrd="0" presId="urn:microsoft.com/office/officeart/2005/8/layout/hierarchy3"/>
    <dgm:cxn modelId="{39A89681-2D69-475D-96AD-1E2ED63AA613}" srcId="{CB774E6F-2356-4E98-8BD3-944953DB2E0E}" destId="{53B64C30-DE5B-42A6-8296-889902044C2D}" srcOrd="1" destOrd="0" parTransId="{021E9E8C-8E64-409D-A447-4C68F9CEC20A}" sibTransId="{C12CAE44-241A-4726-8D74-793E6274A2D1}"/>
    <dgm:cxn modelId="{189DD240-9EFE-48FE-9D0C-9314A4B960B6}" type="presOf" srcId="{BBC51E7D-21B3-4ACA-ADF5-199046BD0104}" destId="{55362FA4-F32D-4AD5-895D-E7BDFD8FAE08}" srcOrd="0" destOrd="0" presId="urn:microsoft.com/office/officeart/2005/8/layout/hierarchy3"/>
    <dgm:cxn modelId="{2BCA92E7-9833-4C66-8902-7A3DC2622430}" srcId="{1C4734DA-6797-4FC3-AC49-14E97FFA5AD0}" destId="{BD61C7C2-96FF-4BE7-B668-D0D313BFF848}" srcOrd="0" destOrd="0" parTransId="{A2922DB5-1B64-4912-A2B8-6A7FBE70F64F}" sibTransId="{C876A197-C0EC-4ABA-88B1-43C266D2B638}"/>
    <dgm:cxn modelId="{0A993604-6ACE-4E45-9B88-5D7034D8E6ED}" type="presOf" srcId="{53B64C30-DE5B-42A6-8296-889902044C2D}" destId="{E56B9B99-D01D-4E1C-AB03-906C70BFE49F}" srcOrd="1" destOrd="0" presId="urn:microsoft.com/office/officeart/2005/8/layout/hierarchy3"/>
    <dgm:cxn modelId="{5C64F8CA-0B90-454D-B671-403B791A25D8}" srcId="{CB774E6F-2356-4E98-8BD3-944953DB2E0E}" destId="{A41CD91B-96C3-41E2-8C50-10D57C8B45B5}" srcOrd="2" destOrd="0" parTransId="{92349732-8B0D-458B-ADFF-68C9588E5EA7}" sibTransId="{B723865B-F375-4E9F-A764-C2CFDC10069D}"/>
    <dgm:cxn modelId="{01FA56D4-B85B-481F-9333-4DE10AD9C199}" type="presOf" srcId="{BD61C7C2-96FF-4BE7-B668-D0D313BFF848}" destId="{34366D66-1FED-4F57-8068-8534B4B77C49}" srcOrd="0" destOrd="0" presId="urn:microsoft.com/office/officeart/2005/8/layout/hierarchy3"/>
    <dgm:cxn modelId="{3897763F-EA32-4969-AF72-DBBA51BC0CDD}" type="presOf" srcId="{AFDEF0DB-E1FE-471E-A86E-CEB4BE452669}" destId="{C0341455-7D43-44A8-9857-F5A962963CD8}" srcOrd="1" destOrd="0" presId="urn:microsoft.com/office/officeart/2005/8/layout/hierarchy3"/>
    <dgm:cxn modelId="{A8227972-8ABF-4BBF-AA10-CF3A657539D3}" type="presOf" srcId="{E51FF924-C6C8-4D6F-8CF0-044D2F74A7CC}" destId="{1531F5D9-5672-45A0-B524-D65B96D30D88}" srcOrd="0" destOrd="0" presId="urn:microsoft.com/office/officeart/2005/8/layout/hierarchy3"/>
    <dgm:cxn modelId="{F708E539-803A-4EEF-9EA6-120D88FD541C}" type="presOf" srcId="{E547DDB6-98DC-4D07-8361-093C5C70CEA8}" destId="{A6FAE7E6-3DAC-48A2-89D6-39CDF132BFA9}" srcOrd="0" destOrd="0" presId="urn:microsoft.com/office/officeart/2005/8/layout/hierarchy3"/>
    <dgm:cxn modelId="{9AC139E2-C560-4435-A898-D328C76B50FA}" type="presOf" srcId="{A41CD91B-96C3-41E2-8C50-10D57C8B45B5}" destId="{CEA41E5B-05DC-4884-A3A2-9DA827152C5B}" srcOrd="0" destOrd="0" presId="urn:microsoft.com/office/officeart/2005/8/layout/hierarchy3"/>
    <dgm:cxn modelId="{1489A8C8-55FC-42FA-A62A-D87773D46426}" type="presOf" srcId="{A2C6FEF3-EC89-4491-8234-90A842F3F8B3}" destId="{409782D0-B73F-4093-B7F4-5F6DC07E2D92}" srcOrd="0" destOrd="0" presId="urn:microsoft.com/office/officeart/2005/8/layout/hierarchy3"/>
    <dgm:cxn modelId="{B4A3AD05-E04A-494E-B4AF-6B6378A0644E}" srcId="{AFDEF0DB-E1FE-471E-A86E-CEB4BE452669}" destId="{BBC51E7D-21B3-4ACA-ADF5-199046BD0104}" srcOrd="0" destOrd="0" parTransId="{E51FF924-C6C8-4D6F-8CF0-044D2F74A7CC}" sibTransId="{E80E5B82-42F1-4CE0-B3C2-69569004AAC6}"/>
    <dgm:cxn modelId="{DC52D229-728A-4031-9DFB-A74D4ADA05D1}" srcId="{CB774E6F-2356-4E98-8BD3-944953DB2E0E}" destId="{AFDEF0DB-E1FE-471E-A86E-CEB4BE452669}" srcOrd="0" destOrd="0" parTransId="{6CC326B9-1EBD-4628-A4A2-7C5CD6A7173F}" sibTransId="{D39FCF4D-73D3-40CC-9FED-F7EEF38594D8}"/>
    <dgm:cxn modelId="{3AE39228-9D0E-44EB-AD9C-D49AE1E0236F}" type="presOf" srcId="{1C4734DA-6797-4FC3-AC49-14E97FFA5AD0}" destId="{BAB2AF2F-4498-4B09-8BD4-D995816293DE}" srcOrd="0" destOrd="0" presId="urn:microsoft.com/office/officeart/2005/8/layout/hierarchy3"/>
    <dgm:cxn modelId="{FF1F1242-41A5-4812-8645-377B531975AE}" type="presParOf" srcId="{D2D3D3C8-9B09-453E-800A-7FE63D397853}" destId="{1E336E3E-DC69-4A2A-8BCB-471254AE2064}" srcOrd="0" destOrd="0" presId="urn:microsoft.com/office/officeart/2005/8/layout/hierarchy3"/>
    <dgm:cxn modelId="{8C000823-DCC9-4D7A-8FE5-9CA4EC9FB587}" type="presParOf" srcId="{1E336E3E-DC69-4A2A-8BCB-471254AE2064}" destId="{74AA79F5-1954-4679-B653-AF6F47CAAB84}" srcOrd="0" destOrd="0" presId="urn:microsoft.com/office/officeart/2005/8/layout/hierarchy3"/>
    <dgm:cxn modelId="{FF28D795-5E3E-48CB-AF73-3E4051549741}" type="presParOf" srcId="{74AA79F5-1954-4679-B653-AF6F47CAAB84}" destId="{3417A2AD-6D61-4F9A-9C88-4F5C651D2CDA}" srcOrd="0" destOrd="0" presId="urn:microsoft.com/office/officeart/2005/8/layout/hierarchy3"/>
    <dgm:cxn modelId="{66128A10-980B-4359-BC51-6F0B825ACBDC}" type="presParOf" srcId="{74AA79F5-1954-4679-B653-AF6F47CAAB84}" destId="{C0341455-7D43-44A8-9857-F5A962963CD8}" srcOrd="1" destOrd="0" presId="urn:microsoft.com/office/officeart/2005/8/layout/hierarchy3"/>
    <dgm:cxn modelId="{9265150A-642E-4949-9595-8504BDC488D3}" type="presParOf" srcId="{1E336E3E-DC69-4A2A-8BCB-471254AE2064}" destId="{7DE850B4-1DC2-4329-826C-46362CB9B16F}" srcOrd="1" destOrd="0" presId="urn:microsoft.com/office/officeart/2005/8/layout/hierarchy3"/>
    <dgm:cxn modelId="{708E546D-0460-4C4A-BA76-E9529B4788FA}" type="presParOf" srcId="{7DE850B4-1DC2-4329-826C-46362CB9B16F}" destId="{1531F5D9-5672-45A0-B524-D65B96D30D88}" srcOrd="0" destOrd="0" presId="urn:microsoft.com/office/officeart/2005/8/layout/hierarchy3"/>
    <dgm:cxn modelId="{43816D77-2441-4853-9C90-A43731AC43A4}" type="presParOf" srcId="{7DE850B4-1DC2-4329-826C-46362CB9B16F}" destId="{55362FA4-F32D-4AD5-895D-E7BDFD8FAE08}" srcOrd="1" destOrd="0" presId="urn:microsoft.com/office/officeart/2005/8/layout/hierarchy3"/>
    <dgm:cxn modelId="{3A35A0E6-FBF7-4A8A-8CE7-ABCFDD16C6B0}" type="presParOf" srcId="{D2D3D3C8-9B09-453E-800A-7FE63D397853}" destId="{AC3DBC96-FB61-43CA-8684-6E6E76189303}" srcOrd="1" destOrd="0" presId="urn:microsoft.com/office/officeart/2005/8/layout/hierarchy3"/>
    <dgm:cxn modelId="{D830482D-F719-4D9A-B42F-FDB7ED54D4DB}" type="presParOf" srcId="{AC3DBC96-FB61-43CA-8684-6E6E76189303}" destId="{01155364-9C81-43C0-8978-934EA28781CD}" srcOrd="0" destOrd="0" presId="urn:microsoft.com/office/officeart/2005/8/layout/hierarchy3"/>
    <dgm:cxn modelId="{6A51DA0F-AF00-4EAE-98E1-D7949C9A621A}" type="presParOf" srcId="{01155364-9C81-43C0-8978-934EA28781CD}" destId="{280A349C-B572-48B8-ACAA-6D3C8DA1D3B9}" srcOrd="0" destOrd="0" presId="urn:microsoft.com/office/officeart/2005/8/layout/hierarchy3"/>
    <dgm:cxn modelId="{FC29FC1F-35F0-4663-A36F-19AC4E9BD577}" type="presParOf" srcId="{01155364-9C81-43C0-8978-934EA28781CD}" destId="{E56B9B99-D01D-4E1C-AB03-906C70BFE49F}" srcOrd="1" destOrd="0" presId="urn:microsoft.com/office/officeart/2005/8/layout/hierarchy3"/>
    <dgm:cxn modelId="{9329A24F-95A7-4AAB-B1BA-0F23754B9EEE}" type="presParOf" srcId="{AC3DBC96-FB61-43CA-8684-6E6E76189303}" destId="{314A3B84-5A05-4B47-B594-216D02B51153}" srcOrd="1" destOrd="0" presId="urn:microsoft.com/office/officeart/2005/8/layout/hierarchy3"/>
    <dgm:cxn modelId="{4092CDFC-17CB-46BA-A500-769A01738A26}" type="presParOf" srcId="{314A3B84-5A05-4B47-B594-216D02B51153}" destId="{713BB2D0-00A8-4466-9BA1-07B196F80C98}" srcOrd="0" destOrd="0" presId="urn:microsoft.com/office/officeart/2005/8/layout/hierarchy3"/>
    <dgm:cxn modelId="{18F1BA46-437C-4B6B-AA0E-5B96B37C2794}" type="presParOf" srcId="{314A3B84-5A05-4B47-B594-216D02B51153}" destId="{409782D0-B73F-4093-B7F4-5F6DC07E2D92}" srcOrd="1" destOrd="0" presId="urn:microsoft.com/office/officeart/2005/8/layout/hierarchy3"/>
    <dgm:cxn modelId="{3542A36E-B22B-4A2B-BC67-4D877DF8E39C}" type="presParOf" srcId="{D2D3D3C8-9B09-453E-800A-7FE63D397853}" destId="{F910A671-4252-4720-BBE9-2F521C33D260}" srcOrd="2" destOrd="0" presId="urn:microsoft.com/office/officeart/2005/8/layout/hierarchy3"/>
    <dgm:cxn modelId="{B9086DFD-C0C5-4980-8950-E9F833218422}" type="presParOf" srcId="{F910A671-4252-4720-BBE9-2F521C33D260}" destId="{D2C05D41-8C42-4710-8025-689308E14455}" srcOrd="0" destOrd="0" presId="urn:microsoft.com/office/officeart/2005/8/layout/hierarchy3"/>
    <dgm:cxn modelId="{D1A62626-2435-4832-B0EE-12CC8B2187EF}" type="presParOf" srcId="{D2C05D41-8C42-4710-8025-689308E14455}" destId="{CEA41E5B-05DC-4884-A3A2-9DA827152C5B}" srcOrd="0" destOrd="0" presId="urn:microsoft.com/office/officeart/2005/8/layout/hierarchy3"/>
    <dgm:cxn modelId="{3468C59B-B640-4137-A791-7B3ED85C9866}" type="presParOf" srcId="{D2C05D41-8C42-4710-8025-689308E14455}" destId="{560C7705-CBF6-4854-9D8D-AF41E1C93877}" srcOrd="1" destOrd="0" presId="urn:microsoft.com/office/officeart/2005/8/layout/hierarchy3"/>
    <dgm:cxn modelId="{1E60CA4D-46EE-4572-9E46-6ACD4CC3888D}" type="presParOf" srcId="{F910A671-4252-4720-BBE9-2F521C33D260}" destId="{46870E6A-B394-4910-A907-638A2D89CA22}" srcOrd="1" destOrd="0" presId="urn:microsoft.com/office/officeart/2005/8/layout/hierarchy3"/>
    <dgm:cxn modelId="{FD7027BC-713E-4B91-8EFC-CE06D7F9C5CB}" type="presParOf" srcId="{46870E6A-B394-4910-A907-638A2D89CA22}" destId="{5FE54554-4D91-4CBB-814C-CD9482F6E0D9}" srcOrd="0" destOrd="0" presId="urn:microsoft.com/office/officeart/2005/8/layout/hierarchy3"/>
    <dgm:cxn modelId="{C0CDD9C0-55A1-4065-950F-30145815E948}" type="presParOf" srcId="{46870E6A-B394-4910-A907-638A2D89CA22}" destId="{A6FAE7E6-3DAC-48A2-89D6-39CDF132BFA9}" srcOrd="1" destOrd="0" presId="urn:microsoft.com/office/officeart/2005/8/layout/hierarchy3"/>
    <dgm:cxn modelId="{B349FA65-9325-4A50-A5C0-C9368C3E3A4E}" type="presParOf" srcId="{D2D3D3C8-9B09-453E-800A-7FE63D397853}" destId="{F07A5BED-991C-4FD4-835B-308281768815}" srcOrd="3" destOrd="0" presId="urn:microsoft.com/office/officeart/2005/8/layout/hierarchy3"/>
    <dgm:cxn modelId="{F8E64D1F-4786-4C6B-8BE8-23CF97E39E4F}" type="presParOf" srcId="{F07A5BED-991C-4FD4-835B-308281768815}" destId="{3C0F1AD3-EA35-40C1-94A4-2DBCC20A4052}" srcOrd="0" destOrd="0" presId="urn:microsoft.com/office/officeart/2005/8/layout/hierarchy3"/>
    <dgm:cxn modelId="{C5CCBC2F-FCB9-40C8-A784-D649A0FD7EE4}" type="presParOf" srcId="{3C0F1AD3-EA35-40C1-94A4-2DBCC20A4052}" destId="{BAB2AF2F-4498-4B09-8BD4-D995816293DE}" srcOrd="0" destOrd="0" presId="urn:microsoft.com/office/officeart/2005/8/layout/hierarchy3"/>
    <dgm:cxn modelId="{E0943022-4FDB-4EA3-A568-E4B090F45B8B}" type="presParOf" srcId="{3C0F1AD3-EA35-40C1-94A4-2DBCC20A4052}" destId="{52B2F4D9-7894-4A4C-AECB-E86F6809FD09}" srcOrd="1" destOrd="0" presId="urn:microsoft.com/office/officeart/2005/8/layout/hierarchy3"/>
    <dgm:cxn modelId="{0C9F452E-95F9-47A2-BA1E-E08923610374}" type="presParOf" srcId="{F07A5BED-991C-4FD4-835B-308281768815}" destId="{F366FC00-8574-436C-B524-24C6AE32BD4D}" srcOrd="1" destOrd="0" presId="urn:microsoft.com/office/officeart/2005/8/layout/hierarchy3"/>
    <dgm:cxn modelId="{35207DD7-D0BC-44C9-B919-9589E7AFBCAD}" type="presParOf" srcId="{F366FC00-8574-436C-B524-24C6AE32BD4D}" destId="{12DE831D-7E39-4F96-8239-C2E503B25B55}" srcOrd="0" destOrd="0" presId="urn:microsoft.com/office/officeart/2005/8/layout/hierarchy3"/>
    <dgm:cxn modelId="{6CFA2923-4F90-4137-A549-E6970EC846D9}" type="presParOf" srcId="{F366FC00-8574-436C-B524-24C6AE32BD4D}" destId="{34366D66-1FED-4F57-8068-8534B4B77C49}"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53F6DDC-0BE0-459C-AD56-4B0F16AB86F4}"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3D5BF793-7F2E-4F3B-964E-D305E93DF767}">
      <dgm:prSet phldrT="[Texto]" custT="1"/>
      <dgm:spPr/>
      <dgm:t>
        <a:bodyPr/>
        <a:lstStyle/>
        <a:p>
          <a:pPr algn="ctr"/>
          <a:r>
            <a:rPr lang="es-EC" sz="2000" dirty="0" smtClean="0"/>
            <a:t>Ocupación de manufactura y transporte</a:t>
          </a:r>
          <a:endParaRPr lang="es-EC" sz="2000" dirty="0"/>
        </a:p>
      </dgm:t>
    </dgm:pt>
    <dgm:pt modelId="{3876FED6-561B-4067-9F58-F46D9EA6CC87}" type="parTrans" cxnId="{910723F0-FB4A-4F59-845B-8C0CC0719481}">
      <dgm:prSet/>
      <dgm:spPr/>
      <dgm:t>
        <a:bodyPr/>
        <a:lstStyle/>
        <a:p>
          <a:endParaRPr lang="es-EC"/>
        </a:p>
      </dgm:t>
    </dgm:pt>
    <dgm:pt modelId="{409B4950-92A9-4614-8170-4282E657F740}" type="sibTrans" cxnId="{910723F0-FB4A-4F59-845B-8C0CC0719481}">
      <dgm:prSet/>
      <dgm:spPr/>
      <dgm:t>
        <a:bodyPr/>
        <a:lstStyle/>
        <a:p>
          <a:endParaRPr lang="es-EC"/>
        </a:p>
      </dgm:t>
    </dgm:pt>
    <dgm:pt modelId="{8E35A040-A9BA-426A-9759-0D30FBB15E0E}" type="pres">
      <dgm:prSet presAssocID="{153F6DDC-0BE0-459C-AD56-4B0F16AB86F4}" presName="linear" presStyleCnt="0">
        <dgm:presLayoutVars>
          <dgm:animLvl val="lvl"/>
          <dgm:resizeHandles val="exact"/>
        </dgm:presLayoutVars>
      </dgm:prSet>
      <dgm:spPr/>
      <dgm:t>
        <a:bodyPr/>
        <a:lstStyle/>
        <a:p>
          <a:endParaRPr lang="es-EC"/>
        </a:p>
      </dgm:t>
    </dgm:pt>
    <dgm:pt modelId="{B20A0CCB-54E2-4A53-89BB-7F4064DEC84A}" type="pres">
      <dgm:prSet presAssocID="{3D5BF793-7F2E-4F3B-964E-D305E93DF767}" presName="parentText" presStyleLbl="node1" presStyleIdx="0" presStyleCnt="1" custLinFactY="26893" custLinFactNeighborX="-9829" custLinFactNeighborY="100000">
        <dgm:presLayoutVars>
          <dgm:chMax val="0"/>
          <dgm:bulletEnabled val="1"/>
        </dgm:presLayoutVars>
      </dgm:prSet>
      <dgm:spPr/>
      <dgm:t>
        <a:bodyPr/>
        <a:lstStyle/>
        <a:p>
          <a:endParaRPr lang="es-EC"/>
        </a:p>
      </dgm:t>
    </dgm:pt>
  </dgm:ptLst>
  <dgm:cxnLst>
    <dgm:cxn modelId="{910723F0-FB4A-4F59-845B-8C0CC0719481}" srcId="{153F6DDC-0BE0-459C-AD56-4B0F16AB86F4}" destId="{3D5BF793-7F2E-4F3B-964E-D305E93DF767}" srcOrd="0" destOrd="0" parTransId="{3876FED6-561B-4067-9F58-F46D9EA6CC87}" sibTransId="{409B4950-92A9-4614-8170-4282E657F740}"/>
    <dgm:cxn modelId="{CF361F65-7798-459A-A87F-46D91D45D76E}" type="presOf" srcId="{3D5BF793-7F2E-4F3B-964E-D305E93DF767}" destId="{B20A0CCB-54E2-4A53-89BB-7F4064DEC84A}" srcOrd="0" destOrd="0" presId="urn:microsoft.com/office/officeart/2005/8/layout/vList2"/>
    <dgm:cxn modelId="{F6F866BD-D224-46AD-8DEE-777B69D54E71}" type="presOf" srcId="{153F6DDC-0BE0-459C-AD56-4B0F16AB86F4}" destId="{8E35A040-A9BA-426A-9759-0D30FBB15E0E}" srcOrd="0" destOrd="0" presId="urn:microsoft.com/office/officeart/2005/8/layout/vList2"/>
    <dgm:cxn modelId="{6321CEC0-1E99-4F51-AE4A-AF01C42F5EC7}" type="presParOf" srcId="{8E35A040-A9BA-426A-9759-0D30FBB15E0E}" destId="{B20A0CCB-54E2-4A53-89BB-7F4064DEC84A}" srcOrd="0" destOrd="0" presId="urn:microsoft.com/office/officeart/2005/8/layout/vList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153F6DDC-0BE0-459C-AD56-4B0F16AB86F4}"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3D5BF793-7F2E-4F3B-964E-D305E93DF767}">
      <dgm:prSet phldrT="[Texto]" custT="1"/>
      <dgm:spPr/>
      <dgm:t>
        <a:bodyPr/>
        <a:lstStyle/>
        <a:p>
          <a:pPr algn="ctr"/>
          <a:r>
            <a:rPr lang="es-EC" sz="2000" dirty="0" smtClean="0"/>
            <a:t>Explotación petrolera</a:t>
          </a:r>
          <a:endParaRPr lang="es-EC" sz="2000" dirty="0"/>
        </a:p>
      </dgm:t>
    </dgm:pt>
    <dgm:pt modelId="{3876FED6-561B-4067-9F58-F46D9EA6CC87}" type="parTrans" cxnId="{910723F0-FB4A-4F59-845B-8C0CC0719481}">
      <dgm:prSet/>
      <dgm:spPr/>
      <dgm:t>
        <a:bodyPr/>
        <a:lstStyle/>
        <a:p>
          <a:endParaRPr lang="es-EC"/>
        </a:p>
      </dgm:t>
    </dgm:pt>
    <dgm:pt modelId="{409B4950-92A9-4614-8170-4282E657F740}" type="sibTrans" cxnId="{910723F0-FB4A-4F59-845B-8C0CC0719481}">
      <dgm:prSet/>
      <dgm:spPr/>
      <dgm:t>
        <a:bodyPr/>
        <a:lstStyle/>
        <a:p>
          <a:endParaRPr lang="es-EC"/>
        </a:p>
      </dgm:t>
    </dgm:pt>
    <dgm:pt modelId="{8E35A040-A9BA-426A-9759-0D30FBB15E0E}" type="pres">
      <dgm:prSet presAssocID="{153F6DDC-0BE0-459C-AD56-4B0F16AB86F4}" presName="linear" presStyleCnt="0">
        <dgm:presLayoutVars>
          <dgm:animLvl val="lvl"/>
          <dgm:resizeHandles val="exact"/>
        </dgm:presLayoutVars>
      </dgm:prSet>
      <dgm:spPr/>
      <dgm:t>
        <a:bodyPr/>
        <a:lstStyle/>
        <a:p>
          <a:endParaRPr lang="es-EC"/>
        </a:p>
      </dgm:t>
    </dgm:pt>
    <dgm:pt modelId="{B20A0CCB-54E2-4A53-89BB-7F4064DEC84A}" type="pres">
      <dgm:prSet presAssocID="{3D5BF793-7F2E-4F3B-964E-D305E93DF767}" presName="parentText" presStyleLbl="node1" presStyleIdx="0" presStyleCnt="1" custLinFactY="26893" custLinFactNeighborX="-9829" custLinFactNeighborY="100000">
        <dgm:presLayoutVars>
          <dgm:chMax val="0"/>
          <dgm:bulletEnabled val="1"/>
        </dgm:presLayoutVars>
      </dgm:prSet>
      <dgm:spPr/>
      <dgm:t>
        <a:bodyPr/>
        <a:lstStyle/>
        <a:p>
          <a:endParaRPr lang="es-EC"/>
        </a:p>
      </dgm:t>
    </dgm:pt>
  </dgm:ptLst>
  <dgm:cxnLst>
    <dgm:cxn modelId="{910723F0-FB4A-4F59-845B-8C0CC0719481}" srcId="{153F6DDC-0BE0-459C-AD56-4B0F16AB86F4}" destId="{3D5BF793-7F2E-4F3B-964E-D305E93DF767}" srcOrd="0" destOrd="0" parTransId="{3876FED6-561B-4067-9F58-F46D9EA6CC87}" sibTransId="{409B4950-92A9-4614-8170-4282E657F740}"/>
    <dgm:cxn modelId="{F05DC851-9E31-4757-9083-60D0A074C2F9}" type="presOf" srcId="{3D5BF793-7F2E-4F3B-964E-D305E93DF767}" destId="{B20A0CCB-54E2-4A53-89BB-7F4064DEC84A}" srcOrd="0" destOrd="0" presId="urn:microsoft.com/office/officeart/2005/8/layout/vList2"/>
    <dgm:cxn modelId="{E581A9DE-FFF5-4314-8516-2BF20FD2ECFA}" type="presOf" srcId="{153F6DDC-0BE0-459C-AD56-4B0F16AB86F4}" destId="{8E35A040-A9BA-426A-9759-0D30FBB15E0E}" srcOrd="0" destOrd="0" presId="urn:microsoft.com/office/officeart/2005/8/layout/vList2"/>
    <dgm:cxn modelId="{979E0BF0-6F5F-43CA-8E29-31E861F26BEB}" type="presParOf" srcId="{8E35A040-A9BA-426A-9759-0D30FBB15E0E}" destId="{B20A0CCB-54E2-4A53-89BB-7F4064DEC84A}" srcOrd="0" destOrd="0" presId="urn:microsoft.com/office/officeart/2005/8/layout/vList2"/>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8C10BF1-BB4C-4C13-85CC-8119C4D0811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s-EC"/>
        </a:p>
      </dgm:t>
    </dgm:pt>
    <dgm:pt modelId="{19C9713E-8E4F-46E1-B3B2-6A4532140056}">
      <dgm:prSet phldrT="[Texto]" custT="1"/>
      <dgm:spPr/>
      <dgm:t>
        <a:bodyPr/>
        <a:lstStyle/>
        <a:p>
          <a:r>
            <a:rPr lang="es-EC" sz="1600" b="1" dirty="0" smtClean="0"/>
            <a:t>Pintores famosos</a:t>
          </a:r>
          <a:endParaRPr lang="es-EC" sz="1600" b="1" dirty="0"/>
        </a:p>
      </dgm:t>
    </dgm:pt>
    <dgm:pt modelId="{39C8E1C1-1981-4989-8730-33838685209B}" type="parTrans" cxnId="{18AD6AC6-9EFC-4E3B-9D36-BE9AEE3C3DB8}">
      <dgm:prSet/>
      <dgm:spPr/>
      <dgm:t>
        <a:bodyPr/>
        <a:lstStyle/>
        <a:p>
          <a:endParaRPr lang="es-EC"/>
        </a:p>
      </dgm:t>
    </dgm:pt>
    <dgm:pt modelId="{FD9E639D-B4F0-4ECC-B676-117C59EA332D}" type="sibTrans" cxnId="{18AD6AC6-9EFC-4E3B-9D36-BE9AEE3C3DB8}">
      <dgm:prSet/>
      <dgm:spPr/>
      <dgm:t>
        <a:bodyPr/>
        <a:lstStyle/>
        <a:p>
          <a:endParaRPr lang="es-EC"/>
        </a:p>
      </dgm:t>
    </dgm:pt>
    <dgm:pt modelId="{BCD49C31-3710-4338-BAB8-D525DC660152}">
      <dgm:prSet phldrT="[Texto]" custT="1"/>
      <dgm:spPr/>
      <dgm:t>
        <a:bodyPr/>
        <a:lstStyle/>
        <a:p>
          <a:r>
            <a:rPr lang="es-EC" sz="1600" b="1" dirty="0" smtClean="0"/>
            <a:t>Ramón </a:t>
          </a:r>
          <a:r>
            <a:rPr lang="es-EC" sz="1600" b="1" dirty="0" err="1" smtClean="0"/>
            <a:t>Piaguaje</a:t>
          </a:r>
          <a:endParaRPr lang="es-EC" sz="1600" b="1" dirty="0"/>
        </a:p>
      </dgm:t>
    </dgm:pt>
    <dgm:pt modelId="{AEF6D72C-CAE5-4F75-AE71-BDED607C79A1}" type="parTrans" cxnId="{4A8F55AF-646A-4963-A5E1-1D5853BAC174}">
      <dgm:prSet/>
      <dgm:spPr/>
      <dgm:t>
        <a:bodyPr/>
        <a:lstStyle/>
        <a:p>
          <a:endParaRPr lang="es-EC"/>
        </a:p>
      </dgm:t>
    </dgm:pt>
    <dgm:pt modelId="{55A7328E-2886-4199-B292-D2A36D292F06}" type="sibTrans" cxnId="{4A8F55AF-646A-4963-A5E1-1D5853BAC174}">
      <dgm:prSet/>
      <dgm:spPr/>
      <dgm:t>
        <a:bodyPr/>
        <a:lstStyle/>
        <a:p>
          <a:endParaRPr lang="es-EC"/>
        </a:p>
      </dgm:t>
    </dgm:pt>
    <dgm:pt modelId="{CC30CB9F-E785-4DC9-B9BC-8C9DE7202C60}">
      <dgm:prSet phldrT="[Texto]" custT="1"/>
      <dgm:spPr/>
      <dgm:t>
        <a:bodyPr/>
        <a:lstStyle/>
        <a:p>
          <a:r>
            <a:rPr lang="es-EC" sz="1600" b="1" dirty="0" smtClean="0"/>
            <a:t>César </a:t>
          </a:r>
          <a:r>
            <a:rPr lang="es-EC" sz="1600" b="1" dirty="0" err="1" smtClean="0"/>
            <a:t>Piaguaje</a:t>
          </a:r>
          <a:endParaRPr lang="es-EC" sz="1600" b="1" dirty="0"/>
        </a:p>
      </dgm:t>
    </dgm:pt>
    <dgm:pt modelId="{567D025F-F091-469A-B76A-5687D91E3A90}" type="parTrans" cxnId="{F821B691-B36A-4BB5-A77A-AA2725FA11CA}">
      <dgm:prSet/>
      <dgm:spPr/>
      <dgm:t>
        <a:bodyPr/>
        <a:lstStyle/>
        <a:p>
          <a:endParaRPr lang="es-EC"/>
        </a:p>
      </dgm:t>
    </dgm:pt>
    <dgm:pt modelId="{6E9214FF-CB66-4CAE-B917-AAD27DFABC11}" type="sibTrans" cxnId="{F821B691-B36A-4BB5-A77A-AA2725FA11CA}">
      <dgm:prSet/>
      <dgm:spPr/>
      <dgm:t>
        <a:bodyPr/>
        <a:lstStyle/>
        <a:p>
          <a:endParaRPr lang="es-EC"/>
        </a:p>
      </dgm:t>
    </dgm:pt>
    <dgm:pt modelId="{FDA19DB2-3872-4B64-9C1B-E2BD7B83DB30}">
      <dgm:prSet phldrT="[Texto]" custT="1"/>
      <dgm:spPr/>
      <dgm:t>
        <a:bodyPr/>
        <a:lstStyle/>
        <a:p>
          <a:r>
            <a:rPr lang="es-EC" sz="1600" b="1" dirty="0" smtClean="0"/>
            <a:t>Comunidad San Pablo</a:t>
          </a:r>
          <a:endParaRPr lang="es-EC" sz="1600" b="1" dirty="0"/>
        </a:p>
      </dgm:t>
    </dgm:pt>
    <dgm:pt modelId="{CE0DEF09-26D9-48F0-98DE-9322F9504DD5}" type="parTrans" cxnId="{C9003748-1D1B-4793-AB3C-1E709BE3174B}">
      <dgm:prSet/>
      <dgm:spPr/>
      <dgm:t>
        <a:bodyPr/>
        <a:lstStyle/>
        <a:p>
          <a:endParaRPr lang="es-EC"/>
        </a:p>
      </dgm:t>
    </dgm:pt>
    <dgm:pt modelId="{D9F1BC07-4388-4E31-B116-25A6B094E15C}" type="sibTrans" cxnId="{C9003748-1D1B-4793-AB3C-1E709BE3174B}">
      <dgm:prSet/>
      <dgm:spPr/>
      <dgm:t>
        <a:bodyPr/>
        <a:lstStyle/>
        <a:p>
          <a:endParaRPr lang="es-EC"/>
        </a:p>
      </dgm:t>
    </dgm:pt>
    <dgm:pt modelId="{592B28B0-3DDE-435D-80B4-9233FB9ADA84}">
      <dgm:prSet phldrT="[Texto]" custT="1"/>
      <dgm:spPr/>
      <dgm:t>
        <a:bodyPr/>
        <a:lstStyle/>
        <a:p>
          <a:r>
            <a:rPr lang="es-EC" sz="1600" b="1" dirty="0" smtClean="0"/>
            <a:t>Centro de interpretación cultural</a:t>
          </a:r>
          <a:endParaRPr lang="es-EC" sz="1600" b="1" dirty="0"/>
        </a:p>
      </dgm:t>
    </dgm:pt>
    <dgm:pt modelId="{E10D7D57-5881-47EC-8DE7-F0FB2A46B077}" type="parTrans" cxnId="{B9DC8B51-3F5C-495D-A48E-8B23A20FCC4C}">
      <dgm:prSet/>
      <dgm:spPr/>
      <dgm:t>
        <a:bodyPr/>
        <a:lstStyle/>
        <a:p>
          <a:endParaRPr lang="es-EC"/>
        </a:p>
      </dgm:t>
    </dgm:pt>
    <dgm:pt modelId="{51A61BC8-34CD-4E9D-A43E-7D78D69922BB}" type="sibTrans" cxnId="{B9DC8B51-3F5C-495D-A48E-8B23A20FCC4C}">
      <dgm:prSet/>
      <dgm:spPr/>
      <dgm:t>
        <a:bodyPr/>
        <a:lstStyle/>
        <a:p>
          <a:endParaRPr lang="es-EC"/>
        </a:p>
      </dgm:t>
    </dgm:pt>
    <dgm:pt modelId="{C347388F-2585-48F4-8915-1BFEF92A18DD}">
      <dgm:prSet phldrT="[Texto]" custT="1"/>
      <dgm:spPr/>
      <dgm:t>
        <a:bodyPr/>
        <a:lstStyle/>
        <a:p>
          <a:r>
            <a:rPr lang="es-EC" sz="1600" b="1" dirty="0" smtClean="0"/>
            <a:t>Actualmente no funciona</a:t>
          </a:r>
          <a:endParaRPr lang="es-EC" sz="1600" b="1" dirty="0"/>
        </a:p>
      </dgm:t>
    </dgm:pt>
    <dgm:pt modelId="{38821AE0-E16B-49AF-B9D7-5B5A6658CFCE}" type="parTrans" cxnId="{7A86BFEA-AD7E-468B-AD91-8F95C3EB367E}">
      <dgm:prSet/>
      <dgm:spPr/>
      <dgm:t>
        <a:bodyPr/>
        <a:lstStyle/>
        <a:p>
          <a:endParaRPr lang="es-EC"/>
        </a:p>
      </dgm:t>
    </dgm:pt>
    <dgm:pt modelId="{2C5E91EC-FCF9-4378-A430-3FB4FAB82CF8}" type="sibTrans" cxnId="{7A86BFEA-AD7E-468B-AD91-8F95C3EB367E}">
      <dgm:prSet/>
      <dgm:spPr/>
      <dgm:t>
        <a:bodyPr/>
        <a:lstStyle/>
        <a:p>
          <a:endParaRPr lang="es-EC"/>
        </a:p>
      </dgm:t>
    </dgm:pt>
    <dgm:pt modelId="{4B24D92C-051E-4E48-95BD-8CDF69A54A09}">
      <dgm:prSet phldrT="[Texto]" custT="1"/>
      <dgm:spPr/>
      <dgm:t>
        <a:bodyPr/>
        <a:lstStyle/>
        <a:p>
          <a:r>
            <a:rPr lang="es-EC" sz="1600" b="1" dirty="0" smtClean="0"/>
            <a:t>Comunidad </a:t>
          </a:r>
          <a:r>
            <a:rPr lang="es-EC" sz="1600" b="1" dirty="0" err="1" smtClean="0"/>
            <a:t>Siekoya</a:t>
          </a:r>
          <a:r>
            <a:rPr lang="es-EC" sz="1600" b="1" dirty="0" smtClean="0"/>
            <a:t> Remolino</a:t>
          </a:r>
          <a:endParaRPr lang="es-EC" sz="1600" b="1" dirty="0"/>
        </a:p>
      </dgm:t>
    </dgm:pt>
    <dgm:pt modelId="{36647A23-186D-4AB5-A4F0-6040E7E5E560}" type="parTrans" cxnId="{B7123AAC-09A7-4854-9FBE-71210C5D1D6F}">
      <dgm:prSet/>
      <dgm:spPr/>
      <dgm:t>
        <a:bodyPr/>
        <a:lstStyle/>
        <a:p>
          <a:endParaRPr lang="es-EC"/>
        </a:p>
      </dgm:t>
    </dgm:pt>
    <dgm:pt modelId="{6686051C-C8F4-4D92-85E3-391DC1517C65}" type="sibTrans" cxnId="{B7123AAC-09A7-4854-9FBE-71210C5D1D6F}">
      <dgm:prSet/>
      <dgm:spPr/>
      <dgm:t>
        <a:bodyPr/>
        <a:lstStyle/>
        <a:p>
          <a:endParaRPr lang="es-EC"/>
        </a:p>
      </dgm:t>
    </dgm:pt>
    <dgm:pt modelId="{69A83937-324F-464B-A22D-FEFD63AAA873}">
      <dgm:prSet phldrT="[Texto]" custT="1"/>
      <dgm:spPr/>
      <dgm:t>
        <a:bodyPr/>
        <a:lstStyle/>
        <a:p>
          <a:r>
            <a:rPr lang="es-EC" sz="1600" b="1" dirty="0" smtClean="0"/>
            <a:t>Centro Turístico Comunitario Secoya </a:t>
          </a:r>
          <a:r>
            <a:rPr lang="es-EC" sz="1600" b="1" dirty="0" err="1" smtClean="0"/>
            <a:t>Lodge</a:t>
          </a:r>
          <a:endParaRPr lang="es-EC" sz="1600" b="1" dirty="0"/>
        </a:p>
      </dgm:t>
    </dgm:pt>
    <dgm:pt modelId="{47367FAB-3956-43E7-8439-2F26241C2F05}" type="parTrans" cxnId="{1718C89E-F8CD-4D62-ADFE-EF6B66AA28D5}">
      <dgm:prSet/>
      <dgm:spPr/>
      <dgm:t>
        <a:bodyPr/>
        <a:lstStyle/>
        <a:p>
          <a:endParaRPr lang="es-EC"/>
        </a:p>
      </dgm:t>
    </dgm:pt>
    <dgm:pt modelId="{D4CBA51A-291E-4C9C-B802-A479F3D10206}" type="sibTrans" cxnId="{1718C89E-F8CD-4D62-ADFE-EF6B66AA28D5}">
      <dgm:prSet/>
      <dgm:spPr/>
      <dgm:t>
        <a:bodyPr/>
        <a:lstStyle/>
        <a:p>
          <a:endParaRPr lang="es-EC"/>
        </a:p>
      </dgm:t>
    </dgm:pt>
    <dgm:pt modelId="{0D60E16E-280F-4DB8-A89C-841ECAD62A61}">
      <dgm:prSet phldrT="[Texto]" custT="1"/>
      <dgm:spPr/>
      <dgm:t>
        <a:bodyPr/>
        <a:lstStyle/>
        <a:p>
          <a:r>
            <a:rPr lang="es-EC" sz="1600" b="1" dirty="0" smtClean="0"/>
            <a:t>Actualmente no funciona</a:t>
          </a:r>
          <a:endParaRPr lang="es-EC" sz="1600" dirty="0"/>
        </a:p>
      </dgm:t>
    </dgm:pt>
    <dgm:pt modelId="{8DE9F7C0-93A6-4809-936B-CF608F7FCBCB}" type="parTrans" cxnId="{4F718CB6-153A-46F8-A1F9-AA7D79092CD4}">
      <dgm:prSet/>
      <dgm:spPr/>
      <dgm:t>
        <a:bodyPr/>
        <a:lstStyle/>
        <a:p>
          <a:endParaRPr lang="es-EC"/>
        </a:p>
      </dgm:t>
    </dgm:pt>
    <dgm:pt modelId="{5E88C7D3-23E8-4EEB-9BF6-7C26DC0B8DA7}" type="sibTrans" cxnId="{4F718CB6-153A-46F8-A1F9-AA7D79092CD4}">
      <dgm:prSet/>
      <dgm:spPr/>
      <dgm:t>
        <a:bodyPr/>
        <a:lstStyle/>
        <a:p>
          <a:endParaRPr lang="es-EC"/>
        </a:p>
      </dgm:t>
    </dgm:pt>
    <dgm:pt modelId="{BAA0E754-E8BA-4F12-9F92-423A81F8C85E}">
      <dgm:prSet phldrT="[Texto]" custT="1"/>
      <dgm:spPr/>
      <dgm:t>
        <a:bodyPr/>
        <a:lstStyle/>
        <a:p>
          <a:r>
            <a:rPr lang="es-EC" sz="1600" b="1" dirty="0" smtClean="0"/>
            <a:t>Ana Paulina </a:t>
          </a:r>
          <a:r>
            <a:rPr lang="es-EC" sz="1600" b="1" dirty="0" err="1" smtClean="0"/>
            <a:t>Piaguaje</a:t>
          </a:r>
          <a:endParaRPr lang="es-EC" sz="1600" b="1" dirty="0"/>
        </a:p>
      </dgm:t>
    </dgm:pt>
    <dgm:pt modelId="{B0E825BC-615D-4D2E-ACE4-B801D0FF2924}" type="parTrans" cxnId="{85140ED5-4E85-4A8C-893E-699582CED251}">
      <dgm:prSet/>
      <dgm:spPr/>
      <dgm:t>
        <a:bodyPr/>
        <a:lstStyle/>
        <a:p>
          <a:endParaRPr lang="es-EC"/>
        </a:p>
      </dgm:t>
    </dgm:pt>
    <dgm:pt modelId="{0FBD4C09-41F5-4F57-8321-9CBE922CFE83}" type="sibTrans" cxnId="{85140ED5-4E85-4A8C-893E-699582CED251}">
      <dgm:prSet/>
      <dgm:spPr/>
      <dgm:t>
        <a:bodyPr/>
        <a:lstStyle/>
        <a:p>
          <a:endParaRPr lang="es-EC"/>
        </a:p>
      </dgm:t>
    </dgm:pt>
    <dgm:pt modelId="{70AC57C4-FBCA-402F-889E-E35ADB7243EA}">
      <dgm:prSet phldrT="[Texto]" custT="1"/>
      <dgm:spPr/>
      <dgm:t>
        <a:bodyPr/>
        <a:lstStyle/>
        <a:p>
          <a:r>
            <a:rPr lang="es-EC" sz="1600" b="1" dirty="0" smtClean="0"/>
            <a:t>Asociación con empresa TROPIC</a:t>
          </a:r>
          <a:endParaRPr lang="es-EC" sz="1600" b="1" dirty="0"/>
        </a:p>
      </dgm:t>
    </dgm:pt>
    <dgm:pt modelId="{861DC95F-81CA-4DD5-A680-EE1C59FE5A3C}" type="parTrans" cxnId="{3D659739-0DE0-4284-B742-3957BDBA2CB1}">
      <dgm:prSet/>
      <dgm:spPr/>
      <dgm:t>
        <a:bodyPr/>
        <a:lstStyle/>
        <a:p>
          <a:endParaRPr lang="es-EC"/>
        </a:p>
      </dgm:t>
    </dgm:pt>
    <dgm:pt modelId="{67F7EA52-708D-4CA1-B6C6-E184A9BEB452}" type="sibTrans" cxnId="{3D659739-0DE0-4284-B742-3957BDBA2CB1}">
      <dgm:prSet/>
      <dgm:spPr/>
      <dgm:t>
        <a:bodyPr/>
        <a:lstStyle/>
        <a:p>
          <a:endParaRPr lang="es-EC"/>
        </a:p>
      </dgm:t>
    </dgm:pt>
    <dgm:pt modelId="{C21F922E-69AB-4B9A-99A6-4AA48656D4E4}">
      <dgm:prSet phldrT="[Texto]" custT="1"/>
      <dgm:spPr/>
      <dgm:t>
        <a:bodyPr/>
        <a:lstStyle/>
        <a:p>
          <a:r>
            <a:rPr lang="es-EC" sz="1600" b="1" dirty="0" smtClean="0"/>
            <a:t>Falta de capacitaciones</a:t>
          </a:r>
          <a:endParaRPr lang="es-EC" sz="1600" b="1" dirty="0"/>
        </a:p>
      </dgm:t>
    </dgm:pt>
    <dgm:pt modelId="{20FB0EF4-AF03-406E-8072-AA471601653C}" type="parTrans" cxnId="{2FE413DF-21ED-465C-82BA-465BB08318BD}">
      <dgm:prSet/>
      <dgm:spPr/>
      <dgm:t>
        <a:bodyPr/>
        <a:lstStyle/>
        <a:p>
          <a:endParaRPr lang="es-EC"/>
        </a:p>
      </dgm:t>
    </dgm:pt>
    <dgm:pt modelId="{41D9B8DA-E81F-4ECD-95AF-5970713A10BB}" type="sibTrans" cxnId="{2FE413DF-21ED-465C-82BA-465BB08318BD}">
      <dgm:prSet/>
      <dgm:spPr/>
      <dgm:t>
        <a:bodyPr/>
        <a:lstStyle/>
        <a:p>
          <a:endParaRPr lang="es-EC"/>
        </a:p>
      </dgm:t>
    </dgm:pt>
    <dgm:pt modelId="{3967E55F-7CDF-4DEE-8F37-9FBFBCE1273C}" type="pres">
      <dgm:prSet presAssocID="{18C10BF1-BB4C-4C13-85CC-8119C4D08114}" presName="Name0" presStyleCnt="0">
        <dgm:presLayoutVars>
          <dgm:chPref val="3"/>
          <dgm:dir/>
          <dgm:animLvl val="lvl"/>
          <dgm:resizeHandles/>
        </dgm:presLayoutVars>
      </dgm:prSet>
      <dgm:spPr/>
      <dgm:t>
        <a:bodyPr/>
        <a:lstStyle/>
        <a:p>
          <a:endParaRPr lang="es-EC"/>
        </a:p>
      </dgm:t>
    </dgm:pt>
    <dgm:pt modelId="{1A5AEA3F-5D20-47DD-95AC-832E7F551EB9}" type="pres">
      <dgm:prSet presAssocID="{19C9713E-8E4F-46E1-B3B2-6A4532140056}" presName="horFlow" presStyleCnt="0"/>
      <dgm:spPr/>
    </dgm:pt>
    <dgm:pt modelId="{24A84CB9-8F0D-4E54-9B6C-44FA5BEF42B4}" type="pres">
      <dgm:prSet presAssocID="{19C9713E-8E4F-46E1-B3B2-6A4532140056}" presName="bigChev" presStyleLbl="node1" presStyleIdx="0" presStyleCnt="3" custScaleX="80782"/>
      <dgm:spPr/>
      <dgm:t>
        <a:bodyPr/>
        <a:lstStyle/>
        <a:p>
          <a:endParaRPr lang="es-EC"/>
        </a:p>
      </dgm:t>
    </dgm:pt>
    <dgm:pt modelId="{12981E25-6CE1-4764-9598-7A6AA7A1C75A}" type="pres">
      <dgm:prSet presAssocID="{AEF6D72C-CAE5-4F75-AE71-BDED607C79A1}" presName="parTrans" presStyleCnt="0"/>
      <dgm:spPr/>
    </dgm:pt>
    <dgm:pt modelId="{934BEF64-E447-45DD-A1D1-0BDE78B05EF9}" type="pres">
      <dgm:prSet presAssocID="{BCD49C31-3710-4338-BAB8-D525DC660152}" presName="node" presStyleLbl="alignAccFollowNode1" presStyleIdx="0" presStyleCnt="9">
        <dgm:presLayoutVars>
          <dgm:bulletEnabled val="1"/>
        </dgm:presLayoutVars>
      </dgm:prSet>
      <dgm:spPr/>
      <dgm:t>
        <a:bodyPr/>
        <a:lstStyle/>
        <a:p>
          <a:endParaRPr lang="es-EC"/>
        </a:p>
      </dgm:t>
    </dgm:pt>
    <dgm:pt modelId="{3DE7AD29-9FC0-425C-AFC9-354FA308E747}" type="pres">
      <dgm:prSet presAssocID="{55A7328E-2886-4199-B292-D2A36D292F06}" presName="sibTrans" presStyleCnt="0"/>
      <dgm:spPr/>
    </dgm:pt>
    <dgm:pt modelId="{5D70B97F-88AD-4DC2-9530-B2D2FB09AEB2}" type="pres">
      <dgm:prSet presAssocID="{CC30CB9F-E785-4DC9-B9BC-8C9DE7202C60}" presName="node" presStyleLbl="alignAccFollowNode1" presStyleIdx="1" presStyleCnt="9">
        <dgm:presLayoutVars>
          <dgm:bulletEnabled val="1"/>
        </dgm:presLayoutVars>
      </dgm:prSet>
      <dgm:spPr/>
      <dgm:t>
        <a:bodyPr/>
        <a:lstStyle/>
        <a:p>
          <a:endParaRPr lang="es-EC"/>
        </a:p>
      </dgm:t>
    </dgm:pt>
    <dgm:pt modelId="{D62C02F5-162A-421C-9DC3-6966B34F5CEB}" type="pres">
      <dgm:prSet presAssocID="{6E9214FF-CB66-4CAE-B917-AAD27DFABC11}" presName="sibTrans" presStyleCnt="0"/>
      <dgm:spPr/>
    </dgm:pt>
    <dgm:pt modelId="{9626009A-2863-47CB-912C-12A3ABD2FF03}" type="pres">
      <dgm:prSet presAssocID="{BAA0E754-E8BA-4F12-9F92-423A81F8C85E}" presName="node" presStyleLbl="alignAccFollowNode1" presStyleIdx="2" presStyleCnt="9">
        <dgm:presLayoutVars>
          <dgm:bulletEnabled val="1"/>
        </dgm:presLayoutVars>
      </dgm:prSet>
      <dgm:spPr/>
      <dgm:t>
        <a:bodyPr/>
        <a:lstStyle/>
        <a:p>
          <a:endParaRPr lang="es-EC"/>
        </a:p>
      </dgm:t>
    </dgm:pt>
    <dgm:pt modelId="{0E966014-1D1F-4557-8C96-0A8C4D35CF60}" type="pres">
      <dgm:prSet presAssocID="{19C9713E-8E4F-46E1-B3B2-6A4532140056}" presName="vSp" presStyleCnt="0"/>
      <dgm:spPr/>
    </dgm:pt>
    <dgm:pt modelId="{5A144584-7B5F-47F4-B3AB-48679B65903D}" type="pres">
      <dgm:prSet presAssocID="{FDA19DB2-3872-4B64-9C1B-E2BD7B83DB30}" presName="horFlow" presStyleCnt="0"/>
      <dgm:spPr/>
    </dgm:pt>
    <dgm:pt modelId="{C2B5D876-03BF-4AE1-8DFE-6BAA51870BEC}" type="pres">
      <dgm:prSet presAssocID="{FDA19DB2-3872-4B64-9C1B-E2BD7B83DB30}" presName="bigChev" presStyleLbl="node1" presStyleIdx="1" presStyleCnt="3" custScaleX="88489"/>
      <dgm:spPr/>
      <dgm:t>
        <a:bodyPr/>
        <a:lstStyle/>
        <a:p>
          <a:endParaRPr lang="es-EC"/>
        </a:p>
      </dgm:t>
    </dgm:pt>
    <dgm:pt modelId="{9FC48100-F6A8-48CF-8AD9-DD4C6AB97747}" type="pres">
      <dgm:prSet presAssocID="{E10D7D57-5881-47EC-8DE7-F0FB2A46B077}" presName="parTrans" presStyleCnt="0"/>
      <dgm:spPr/>
    </dgm:pt>
    <dgm:pt modelId="{D6602272-6317-4CA1-98AB-B68414FFC6DC}" type="pres">
      <dgm:prSet presAssocID="{592B28B0-3DDE-435D-80B4-9233FB9ADA84}" presName="node" presStyleLbl="alignAccFollowNode1" presStyleIdx="3" presStyleCnt="9" custScaleX="109530">
        <dgm:presLayoutVars>
          <dgm:bulletEnabled val="1"/>
        </dgm:presLayoutVars>
      </dgm:prSet>
      <dgm:spPr/>
      <dgm:t>
        <a:bodyPr/>
        <a:lstStyle/>
        <a:p>
          <a:endParaRPr lang="es-EC"/>
        </a:p>
      </dgm:t>
    </dgm:pt>
    <dgm:pt modelId="{B0907815-98F1-4F04-8F93-E1E0A57368DF}" type="pres">
      <dgm:prSet presAssocID="{51A61BC8-34CD-4E9D-A43E-7D78D69922BB}" presName="sibTrans" presStyleCnt="0"/>
      <dgm:spPr/>
    </dgm:pt>
    <dgm:pt modelId="{61B8C127-C3A5-476A-9550-63DA68B6F4D4}" type="pres">
      <dgm:prSet presAssocID="{C21F922E-69AB-4B9A-99A6-4AA48656D4E4}" presName="node" presStyleLbl="alignAccFollowNode1" presStyleIdx="4" presStyleCnt="9" custScaleX="122045">
        <dgm:presLayoutVars>
          <dgm:bulletEnabled val="1"/>
        </dgm:presLayoutVars>
      </dgm:prSet>
      <dgm:spPr/>
      <dgm:t>
        <a:bodyPr/>
        <a:lstStyle/>
        <a:p>
          <a:endParaRPr lang="es-EC"/>
        </a:p>
      </dgm:t>
    </dgm:pt>
    <dgm:pt modelId="{C6BF5FD1-B156-4480-94AA-0E33ECDA8AA6}" type="pres">
      <dgm:prSet presAssocID="{41D9B8DA-E81F-4ECD-95AF-5970713A10BB}" presName="sibTrans" presStyleCnt="0"/>
      <dgm:spPr/>
    </dgm:pt>
    <dgm:pt modelId="{8F21C5AD-6489-4598-A0DE-8F8D3C24DF83}" type="pres">
      <dgm:prSet presAssocID="{C347388F-2585-48F4-8915-1BFEF92A18DD}" presName="node" presStyleLbl="alignAccFollowNode1" presStyleIdx="5" presStyleCnt="9">
        <dgm:presLayoutVars>
          <dgm:bulletEnabled val="1"/>
        </dgm:presLayoutVars>
      </dgm:prSet>
      <dgm:spPr/>
      <dgm:t>
        <a:bodyPr/>
        <a:lstStyle/>
        <a:p>
          <a:endParaRPr lang="es-EC"/>
        </a:p>
      </dgm:t>
    </dgm:pt>
    <dgm:pt modelId="{C9426349-2F0D-4F8A-9D15-B04460388F3B}" type="pres">
      <dgm:prSet presAssocID="{FDA19DB2-3872-4B64-9C1B-E2BD7B83DB30}" presName="vSp" presStyleCnt="0"/>
      <dgm:spPr/>
    </dgm:pt>
    <dgm:pt modelId="{FF06493D-9785-4F77-AAF0-34FB159C7237}" type="pres">
      <dgm:prSet presAssocID="{4B24D92C-051E-4E48-95BD-8CDF69A54A09}" presName="horFlow" presStyleCnt="0"/>
      <dgm:spPr/>
    </dgm:pt>
    <dgm:pt modelId="{D0E7CEE4-C6A3-4FA3-9DFF-2EC1D1526A55}" type="pres">
      <dgm:prSet presAssocID="{4B24D92C-051E-4E48-95BD-8CDF69A54A09}" presName="bigChev" presStyleLbl="node1" presStyleIdx="2" presStyleCnt="3" custScaleX="89444"/>
      <dgm:spPr/>
      <dgm:t>
        <a:bodyPr/>
        <a:lstStyle/>
        <a:p>
          <a:endParaRPr lang="es-EC"/>
        </a:p>
      </dgm:t>
    </dgm:pt>
    <dgm:pt modelId="{F9B63F3D-E8CB-497E-AAE2-3C434DBB1300}" type="pres">
      <dgm:prSet presAssocID="{47367FAB-3956-43E7-8439-2F26241C2F05}" presName="parTrans" presStyleCnt="0"/>
      <dgm:spPr/>
    </dgm:pt>
    <dgm:pt modelId="{940813A2-A9FD-4CFA-9776-86D2AF23C31D}" type="pres">
      <dgm:prSet presAssocID="{69A83937-324F-464B-A22D-FEFD63AAA873}" presName="node" presStyleLbl="alignAccFollowNode1" presStyleIdx="6" presStyleCnt="9" custScaleX="115996" custScaleY="143195">
        <dgm:presLayoutVars>
          <dgm:bulletEnabled val="1"/>
        </dgm:presLayoutVars>
      </dgm:prSet>
      <dgm:spPr/>
      <dgm:t>
        <a:bodyPr/>
        <a:lstStyle/>
        <a:p>
          <a:endParaRPr lang="es-EC"/>
        </a:p>
      </dgm:t>
    </dgm:pt>
    <dgm:pt modelId="{08B26742-8322-4634-8F17-04BA9D48D730}" type="pres">
      <dgm:prSet presAssocID="{D4CBA51A-291E-4C9C-B802-A479F3D10206}" presName="sibTrans" presStyleCnt="0"/>
      <dgm:spPr/>
    </dgm:pt>
    <dgm:pt modelId="{4B486D24-5426-4714-BA9E-53C00F98F611}" type="pres">
      <dgm:prSet presAssocID="{70AC57C4-FBCA-402F-889E-E35ADB7243EA}" presName="node" presStyleLbl="alignAccFollowNode1" presStyleIdx="7" presStyleCnt="9" custScaleX="108302" custScaleY="117672">
        <dgm:presLayoutVars>
          <dgm:bulletEnabled val="1"/>
        </dgm:presLayoutVars>
      </dgm:prSet>
      <dgm:spPr/>
      <dgm:t>
        <a:bodyPr/>
        <a:lstStyle/>
        <a:p>
          <a:endParaRPr lang="es-EC"/>
        </a:p>
      </dgm:t>
    </dgm:pt>
    <dgm:pt modelId="{02090946-2791-4EA0-8003-CD452B930F0C}" type="pres">
      <dgm:prSet presAssocID="{67F7EA52-708D-4CA1-B6C6-E184A9BEB452}" presName="sibTrans" presStyleCnt="0"/>
      <dgm:spPr/>
    </dgm:pt>
    <dgm:pt modelId="{6688CDFF-4007-4E02-98DB-466E1719CA1F}" type="pres">
      <dgm:prSet presAssocID="{0D60E16E-280F-4DB8-A89C-841ECAD62A61}" presName="node" presStyleLbl="alignAccFollowNode1" presStyleIdx="8" presStyleCnt="9" custScaleX="108302" custScaleY="117672">
        <dgm:presLayoutVars>
          <dgm:bulletEnabled val="1"/>
        </dgm:presLayoutVars>
      </dgm:prSet>
      <dgm:spPr/>
      <dgm:t>
        <a:bodyPr/>
        <a:lstStyle/>
        <a:p>
          <a:endParaRPr lang="es-EC"/>
        </a:p>
      </dgm:t>
    </dgm:pt>
  </dgm:ptLst>
  <dgm:cxnLst>
    <dgm:cxn modelId="{1AD46030-D6B1-441E-9E14-7E2098B37636}" type="presOf" srcId="{C347388F-2585-48F4-8915-1BFEF92A18DD}" destId="{8F21C5AD-6489-4598-A0DE-8F8D3C24DF83}" srcOrd="0" destOrd="0" presId="urn:microsoft.com/office/officeart/2005/8/layout/lProcess3"/>
    <dgm:cxn modelId="{1718C89E-F8CD-4D62-ADFE-EF6B66AA28D5}" srcId="{4B24D92C-051E-4E48-95BD-8CDF69A54A09}" destId="{69A83937-324F-464B-A22D-FEFD63AAA873}" srcOrd="0" destOrd="0" parTransId="{47367FAB-3956-43E7-8439-2F26241C2F05}" sibTransId="{D4CBA51A-291E-4C9C-B802-A479F3D10206}"/>
    <dgm:cxn modelId="{1EF8507D-1411-496E-BF1C-60CE1A559D57}" type="presOf" srcId="{BCD49C31-3710-4338-BAB8-D525DC660152}" destId="{934BEF64-E447-45DD-A1D1-0BDE78B05EF9}" srcOrd="0" destOrd="0" presId="urn:microsoft.com/office/officeart/2005/8/layout/lProcess3"/>
    <dgm:cxn modelId="{F821B691-B36A-4BB5-A77A-AA2725FA11CA}" srcId="{19C9713E-8E4F-46E1-B3B2-6A4532140056}" destId="{CC30CB9F-E785-4DC9-B9BC-8C9DE7202C60}" srcOrd="1" destOrd="0" parTransId="{567D025F-F091-469A-B76A-5687D91E3A90}" sibTransId="{6E9214FF-CB66-4CAE-B917-AAD27DFABC11}"/>
    <dgm:cxn modelId="{9E2CAA62-A620-42BA-B459-94E632FD5136}" type="presOf" srcId="{4B24D92C-051E-4E48-95BD-8CDF69A54A09}" destId="{D0E7CEE4-C6A3-4FA3-9DFF-2EC1D1526A55}" srcOrd="0" destOrd="0" presId="urn:microsoft.com/office/officeart/2005/8/layout/lProcess3"/>
    <dgm:cxn modelId="{7A86BFEA-AD7E-468B-AD91-8F95C3EB367E}" srcId="{FDA19DB2-3872-4B64-9C1B-E2BD7B83DB30}" destId="{C347388F-2585-48F4-8915-1BFEF92A18DD}" srcOrd="2" destOrd="0" parTransId="{38821AE0-E16B-49AF-B9D7-5B5A6658CFCE}" sibTransId="{2C5E91EC-FCF9-4378-A430-3FB4FAB82CF8}"/>
    <dgm:cxn modelId="{3D659739-0DE0-4284-B742-3957BDBA2CB1}" srcId="{4B24D92C-051E-4E48-95BD-8CDF69A54A09}" destId="{70AC57C4-FBCA-402F-889E-E35ADB7243EA}" srcOrd="1" destOrd="0" parTransId="{861DC95F-81CA-4DD5-A680-EE1C59FE5A3C}" sibTransId="{67F7EA52-708D-4CA1-B6C6-E184A9BEB452}"/>
    <dgm:cxn modelId="{20E97EDC-B6F1-472D-A754-7AB9B7D0DBC8}" type="presOf" srcId="{FDA19DB2-3872-4B64-9C1B-E2BD7B83DB30}" destId="{C2B5D876-03BF-4AE1-8DFE-6BAA51870BEC}" srcOrd="0" destOrd="0" presId="urn:microsoft.com/office/officeart/2005/8/layout/lProcess3"/>
    <dgm:cxn modelId="{4A8F55AF-646A-4963-A5E1-1D5853BAC174}" srcId="{19C9713E-8E4F-46E1-B3B2-6A4532140056}" destId="{BCD49C31-3710-4338-BAB8-D525DC660152}" srcOrd="0" destOrd="0" parTransId="{AEF6D72C-CAE5-4F75-AE71-BDED607C79A1}" sibTransId="{55A7328E-2886-4199-B292-D2A36D292F06}"/>
    <dgm:cxn modelId="{6334BB50-873C-4C62-93AD-DF1C14A9CC92}" type="presOf" srcId="{CC30CB9F-E785-4DC9-B9BC-8C9DE7202C60}" destId="{5D70B97F-88AD-4DC2-9530-B2D2FB09AEB2}" srcOrd="0" destOrd="0" presId="urn:microsoft.com/office/officeart/2005/8/layout/lProcess3"/>
    <dgm:cxn modelId="{3E22A0F7-0E2E-4B4F-9081-BD98384FD234}" type="presOf" srcId="{0D60E16E-280F-4DB8-A89C-841ECAD62A61}" destId="{6688CDFF-4007-4E02-98DB-466E1719CA1F}" srcOrd="0" destOrd="0" presId="urn:microsoft.com/office/officeart/2005/8/layout/lProcess3"/>
    <dgm:cxn modelId="{79014C6F-982C-429F-B523-59CFD9F1B6FC}" type="presOf" srcId="{19C9713E-8E4F-46E1-B3B2-6A4532140056}" destId="{24A84CB9-8F0D-4E54-9B6C-44FA5BEF42B4}" srcOrd="0" destOrd="0" presId="urn:microsoft.com/office/officeart/2005/8/layout/lProcess3"/>
    <dgm:cxn modelId="{BCFEA93C-F423-4F98-B26C-E74C6000B3BD}" type="presOf" srcId="{69A83937-324F-464B-A22D-FEFD63AAA873}" destId="{940813A2-A9FD-4CFA-9776-86D2AF23C31D}" srcOrd="0" destOrd="0" presId="urn:microsoft.com/office/officeart/2005/8/layout/lProcess3"/>
    <dgm:cxn modelId="{C9003748-1D1B-4793-AB3C-1E709BE3174B}" srcId="{18C10BF1-BB4C-4C13-85CC-8119C4D08114}" destId="{FDA19DB2-3872-4B64-9C1B-E2BD7B83DB30}" srcOrd="1" destOrd="0" parTransId="{CE0DEF09-26D9-48F0-98DE-9322F9504DD5}" sibTransId="{D9F1BC07-4388-4E31-B116-25A6B094E15C}"/>
    <dgm:cxn modelId="{6DE2011D-5464-400F-8D2B-3016762EC78C}" type="presOf" srcId="{18C10BF1-BB4C-4C13-85CC-8119C4D08114}" destId="{3967E55F-7CDF-4DEE-8F37-9FBFBCE1273C}" srcOrd="0" destOrd="0" presId="urn:microsoft.com/office/officeart/2005/8/layout/lProcess3"/>
    <dgm:cxn modelId="{4F718CB6-153A-46F8-A1F9-AA7D79092CD4}" srcId="{4B24D92C-051E-4E48-95BD-8CDF69A54A09}" destId="{0D60E16E-280F-4DB8-A89C-841ECAD62A61}" srcOrd="2" destOrd="0" parTransId="{8DE9F7C0-93A6-4809-936B-CF608F7FCBCB}" sibTransId="{5E88C7D3-23E8-4EEB-9BF6-7C26DC0B8DA7}"/>
    <dgm:cxn modelId="{2FE413DF-21ED-465C-82BA-465BB08318BD}" srcId="{FDA19DB2-3872-4B64-9C1B-E2BD7B83DB30}" destId="{C21F922E-69AB-4B9A-99A6-4AA48656D4E4}" srcOrd="1" destOrd="0" parTransId="{20FB0EF4-AF03-406E-8072-AA471601653C}" sibTransId="{41D9B8DA-E81F-4ECD-95AF-5970713A10BB}"/>
    <dgm:cxn modelId="{E1DEA5FE-3A7C-406D-954F-426D46CD0C48}" type="presOf" srcId="{70AC57C4-FBCA-402F-889E-E35ADB7243EA}" destId="{4B486D24-5426-4714-BA9E-53C00F98F611}" srcOrd="0" destOrd="0" presId="urn:microsoft.com/office/officeart/2005/8/layout/lProcess3"/>
    <dgm:cxn modelId="{276C5F35-1E79-473A-89DF-3FB08C43EC82}" type="presOf" srcId="{BAA0E754-E8BA-4F12-9F92-423A81F8C85E}" destId="{9626009A-2863-47CB-912C-12A3ABD2FF03}" srcOrd="0" destOrd="0" presId="urn:microsoft.com/office/officeart/2005/8/layout/lProcess3"/>
    <dgm:cxn modelId="{B9DC8B51-3F5C-495D-A48E-8B23A20FCC4C}" srcId="{FDA19DB2-3872-4B64-9C1B-E2BD7B83DB30}" destId="{592B28B0-3DDE-435D-80B4-9233FB9ADA84}" srcOrd="0" destOrd="0" parTransId="{E10D7D57-5881-47EC-8DE7-F0FB2A46B077}" sibTransId="{51A61BC8-34CD-4E9D-A43E-7D78D69922BB}"/>
    <dgm:cxn modelId="{23FB8284-D643-4DD6-8630-E7A8F0AFCA21}" type="presOf" srcId="{592B28B0-3DDE-435D-80B4-9233FB9ADA84}" destId="{D6602272-6317-4CA1-98AB-B68414FFC6DC}" srcOrd="0" destOrd="0" presId="urn:microsoft.com/office/officeart/2005/8/layout/lProcess3"/>
    <dgm:cxn modelId="{B7123AAC-09A7-4854-9FBE-71210C5D1D6F}" srcId="{18C10BF1-BB4C-4C13-85CC-8119C4D08114}" destId="{4B24D92C-051E-4E48-95BD-8CDF69A54A09}" srcOrd="2" destOrd="0" parTransId="{36647A23-186D-4AB5-A4F0-6040E7E5E560}" sibTransId="{6686051C-C8F4-4D92-85E3-391DC1517C65}"/>
    <dgm:cxn modelId="{18AD6AC6-9EFC-4E3B-9D36-BE9AEE3C3DB8}" srcId="{18C10BF1-BB4C-4C13-85CC-8119C4D08114}" destId="{19C9713E-8E4F-46E1-B3B2-6A4532140056}" srcOrd="0" destOrd="0" parTransId="{39C8E1C1-1981-4989-8730-33838685209B}" sibTransId="{FD9E639D-B4F0-4ECC-B676-117C59EA332D}"/>
    <dgm:cxn modelId="{85140ED5-4E85-4A8C-893E-699582CED251}" srcId="{19C9713E-8E4F-46E1-B3B2-6A4532140056}" destId="{BAA0E754-E8BA-4F12-9F92-423A81F8C85E}" srcOrd="2" destOrd="0" parTransId="{B0E825BC-615D-4D2E-ACE4-B801D0FF2924}" sibTransId="{0FBD4C09-41F5-4F57-8321-9CBE922CFE83}"/>
    <dgm:cxn modelId="{A832873D-839E-4040-AA66-F28EA8672515}" type="presOf" srcId="{C21F922E-69AB-4B9A-99A6-4AA48656D4E4}" destId="{61B8C127-C3A5-476A-9550-63DA68B6F4D4}" srcOrd="0" destOrd="0" presId="urn:microsoft.com/office/officeart/2005/8/layout/lProcess3"/>
    <dgm:cxn modelId="{47264E74-8A6A-4111-90AA-E60507C23714}" type="presParOf" srcId="{3967E55F-7CDF-4DEE-8F37-9FBFBCE1273C}" destId="{1A5AEA3F-5D20-47DD-95AC-832E7F551EB9}" srcOrd="0" destOrd="0" presId="urn:microsoft.com/office/officeart/2005/8/layout/lProcess3"/>
    <dgm:cxn modelId="{0750DD8D-D5C4-4EC0-9337-B733EEA16FF2}" type="presParOf" srcId="{1A5AEA3F-5D20-47DD-95AC-832E7F551EB9}" destId="{24A84CB9-8F0D-4E54-9B6C-44FA5BEF42B4}" srcOrd="0" destOrd="0" presId="urn:microsoft.com/office/officeart/2005/8/layout/lProcess3"/>
    <dgm:cxn modelId="{E5DF9405-6B2F-459E-AB84-30837E16846F}" type="presParOf" srcId="{1A5AEA3F-5D20-47DD-95AC-832E7F551EB9}" destId="{12981E25-6CE1-4764-9598-7A6AA7A1C75A}" srcOrd="1" destOrd="0" presId="urn:microsoft.com/office/officeart/2005/8/layout/lProcess3"/>
    <dgm:cxn modelId="{2B6FC1FF-459E-4B91-81AA-8C9800729E2E}" type="presParOf" srcId="{1A5AEA3F-5D20-47DD-95AC-832E7F551EB9}" destId="{934BEF64-E447-45DD-A1D1-0BDE78B05EF9}" srcOrd="2" destOrd="0" presId="urn:microsoft.com/office/officeart/2005/8/layout/lProcess3"/>
    <dgm:cxn modelId="{A1FF3EFF-3154-4B63-992F-DD3F714F2A1E}" type="presParOf" srcId="{1A5AEA3F-5D20-47DD-95AC-832E7F551EB9}" destId="{3DE7AD29-9FC0-425C-AFC9-354FA308E747}" srcOrd="3" destOrd="0" presId="urn:microsoft.com/office/officeart/2005/8/layout/lProcess3"/>
    <dgm:cxn modelId="{939CFDE8-911E-4B42-9548-85411BC701D8}" type="presParOf" srcId="{1A5AEA3F-5D20-47DD-95AC-832E7F551EB9}" destId="{5D70B97F-88AD-4DC2-9530-B2D2FB09AEB2}" srcOrd="4" destOrd="0" presId="urn:microsoft.com/office/officeart/2005/8/layout/lProcess3"/>
    <dgm:cxn modelId="{226172A0-C886-43A9-90BC-BF7345C2AAC3}" type="presParOf" srcId="{1A5AEA3F-5D20-47DD-95AC-832E7F551EB9}" destId="{D62C02F5-162A-421C-9DC3-6966B34F5CEB}" srcOrd="5" destOrd="0" presId="urn:microsoft.com/office/officeart/2005/8/layout/lProcess3"/>
    <dgm:cxn modelId="{71717B99-9B09-4510-B089-F929DDAED241}" type="presParOf" srcId="{1A5AEA3F-5D20-47DD-95AC-832E7F551EB9}" destId="{9626009A-2863-47CB-912C-12A3ABD2FF03}" srcOrd="6" destOrd="0" presId="urn:microsoft.com/office/officeart/2005/8/layout/lProcess3"/>
    <dgm:cxn modelId="{5A4962FC-C0AA-4106-BE8D-B2DEE5264DDD}" type="presParOf" srcId="{3967E55F-7CDF-4DEE-8F37-9FBFBCE1273C}" destId="{0E966014-1D1F-4557-8C96-0A8C4D35CF60}" srcOrd="1" destOrd="0" presId="urn:microsoft.com/office/officeart/2005/8/layout/lProcess3"/>
    <dgm:cxn modelId="{BF744BAE-E155-48E4-A4CD-DD5B8C8225A7}" type="presParOf" srcId="{3967E55F-7CDF-4DEE-8F37-9FBFBCE1273C}" destId="{5A144584-7B5F-47F4-B3AB-48679B65903D}" srcOrd="2" destOrd="0" presId="urn:microsoft.com/office/officeart/2005/8/layout/lProcess3"/>
    <dgm:cxn modelId="{E4DEDAC2-FAB1-446E-8278-D23F8254B1E0}" type="presParOf" srcId="{5A144584-7B5F-47F4-B3AB-48679B65903D}" destId="{C2B5D876-03BF-4AE1-8DFE-6BAA51870BEC}" srcOrd="0" destOrd="0" presId="urn:microsoft.com/office/officeart/2005/8/layout/lProcess3"/>
    <dgm:cxn modelId="{1B2EF657-4CE4-43C4-B536-B2D097B674FE}" type="presParOf" srcId="{5A144584-7B5F-47F4-B3AB-48679B65903D}" destId="{9FC48100-F6A8-48CF-8AD9-DD4C6AB97747}" srcOrd="1" destOrd="0" presId="urn:microsoft.com/office/officeart/2005/8/layout/lProcess3"/>
    <dgm:cxn modelId="{D2A990E9-4453-4C76-A6AB-1EDA56CE516A}" type="presParOf" srcId="{5A144584-7B5F-47F4-B3AB-48679B65903D}" destId="{D6602272-6317-4CA1-98AB-B68414FFC6DC}" srcOrd="2" destOrd="0" presId="urn:microsoft.com/office/officeart/2005/8/layout/lProcess3"/>
    <dgm:cxn modelId="{E213903C-40BB-46CD-8901-9CC48F931D84}" type="presParOf" srcId="{5A144584-7B5F-47F4-B3AB-48679B65903D}" destId="{B0907815-98F1-4F04-8F93-E1E0A57368DF}" srcOrd="3" destOrd="0" presId="urn:microsoft.com/office/officeart/2005/8/layout/lProcess3"/>
    <dgm:cxn modelId="{67C452EE-3AA9-498A-8850-5D4A3B3558AF}" type="presParOf" srcId="{5A144584-7B5F-47F4-B3AB-48679B65903D}" destId="{61B8C127-C3A5-476A-9550-63DA68B6F4D4}" srcOrd="4" destOrd="0" presId="urn:microsoft.com/office/officeart/2005/8/layout/lProcess3"/>
    <dgm:cxn modelId="{DC9A8EAC-935E-4303-A92C-EF980F91B561}" type="presParOf" srcId="{5A144584-7B5F-47F4-B3AB-48679B65903D}" destId="{C6BF5FD1-B156-4480-94AA-0E33ECDA8AA6}" srcOrd="5" destOrd="0" presId="urn:microsoft.com/office/officeart/2005/8/layout/lProcess3"/>
    <dgm:cxn modelId="{F641B544-6222-4554-86A9-C449C6D56BDF}" type="presParOf" srcId="{5A144584-7B5F-47F4-B3AB-48679B65903D}" destId="{8F21C5AD-6489-4598-A0DE-8F8D3C24DF83}" srcOrd="6" destOrd="0" presId="urn:microsoft.com/office/officeart/2005/8/layout/lProcess3"/>
    <dgm:cxn modelId="{F5631A08-7108-4D9A-B396-5BED7D46CBA1}" type="presParOf" srcId="{3967E55F-7CDF-4DEE-8F37-9FBFBCE1273C}" destId="{C9426349-2F0D-4F8A-9D15-B04460388F3B}" srcOrd="3" destOrd="0" presId="urn:microsoft.com/office/officeart/2005/8/layout/lProcess3"/>
    <dgm:cxn modelId="{13BEBF72-FB58-44ED-9BF0-4573F533C73A}" type="presParOf" srcId="{3967E55F-7CDF-4DEE-8F37-9FBFBCE1273C}" destId="{FF06493D-9785-4F77-AAF0-34FB159C7237}" srcOrd="4" destOrd="0" presId="urn:microsoft.com/office/officeart/2005/8/layout/lProcess3"/>
    <dgm:cxn modelId="{E47F528E-BE61-481E-9F88-CCAF2B2586CA}" type="presParOf" srcId="{FF06493D-9785-4F77-AAF0-34FB159C7237}" destId="{D0E7CEE4-C6A3-4FA3-9DFF-2EC1D1526A55}" srcOrd="0" destOrd="0" presId="urn:microsoft.com/office/officeart/2005/8/layout/lProcess3"/>
    <dgm:cxn modelId="{9BCB47CC-6672-4E18-AEB5-54E62F58F2D3}" type="presParOf" srcId="{FF06493D-9785-4F77-AAF0-34FB159C7237}" destId="{F9B63F3D-E8CB-497E-AAE2-3C434DBB1300}" srcOrd="1" destOrd="0" presId="urn:microsoft.com/office/officeart/2005/8/layout/lProcess3"/>
    <dgm:cxn modelId="{6EC44D91-4A21-41DB-9602-B50399F4C321}" type="presParOf" srcId="{FF06493D-9785-4F77-AAF0-34FB159C7237}" destId="{940813A2-A9FD-4CFA-9776-86D2AF23C31D}" srcOrd="2" destOrd="0" presId="urn:microsoft.com/office/officeart/2005/8/layout/lProcess3"/>
    <dgm:cxn modelId="{F5A823CC-F362-4ACA-AC60-6A559C0E3BBD}" type="presParOf" srcId="{FF06493D-9785-4F77-AAF0-34FB159C7237}" destId="{08B26742-8322-4634-8F17-04BA9D48D730}" srcOrd="3" destOrd="0" presId="urn:microsoft.com/office/officeart/2005/8/layout/lProcess3"/>
    <dgm:cxn modelId="{236A474F-A7B5-4D8A-A1BA-45A95F62EA16}" type="presParOf" srcId="{FF06493D-9785-4F77-AAF0-34FB159C7237}" destId="{4B486D24-5426-4714-BA9E-53C00F98F611}" srcOrd="4" destOrd="0" presId="urn:microsoft.com/office/officeart/2005/8/layout/lProcess3"/>
    <dgm:cxn modelId="{912BBB7B-F1CA-458A-B952-BB2354F7BB61}" type="presParOf" srcId="{FF06493D-9785-4F77-AAF0-34FB159C7237}" destId="{02090946-2791-4EA0-8003-CD452B930F0C}" srcOrd="5" destOrd="0" presId="urn:microsoft.com/office/officeart/2005/8/layout/lProcess3"/>
    <dgm:cxn modelId="{417993F4-53A4-4E0F-924C-003B3974E7BD}" type="presParOf" srcId="{FF06493D-9785-4F77-AAF0-34FB159C7237}" destId="{6688CDFF-4007-4E02-98DB-466E1719CA1F}"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DEE85B5C-D102-46BA-A7DA-F52E79A64E30}" type="doc">
      <dgm:prSet loTypeId="urn:microsoft.com/office/officeart/2005/8/layout/pList2" loCatId="list" qsTypeId="urn:microsoft.com/office/officeart/2005/8/quickstyle/simple1" qsCatId="simple" csTypeId="urn:microsoft.com/office/officeart/2005/8/colors/colorful1" csCatId="colorful" phldr="1"/>
      <dgm:spPr/>
    </dgm:pt>
    <dgm:pt modelId="{B89FDD0D-D264-4B53-AD84-54DF15CF10FE}">
      <dgm:prSet phldrT="[Texto]" custT="1"/>
      <dgm:spPr/>
      <dgm:t>
        <a:bodyPr/>
        <a:lstStyle/>
        <a:p>
          <a:pPr algn="l"/>
          <a:r>
            <a:rPr lang="es-EC" sz="1800" b="1" dirty="0" smtClean="0"/>
            <a:t>Autodefinición étnica: </a:t>
          </a:r>
          <a:endParaRPr lang="es-EC" sz="1800" b="1" dirty="0" smtClean="0"/>
        </a:p>
        <a:p>
          <a:pPr algn="l"/>
          <a:r>
            <a:rPr lang="es-EC" sz="1800" b="0" dirty="0" smtClean="0"/>
            <a:t>80,05</a:t>
          </a:r>
          <a:r>
            <a:rPr lang="es-EC" sz="1800" b="0" dirty="0" smtClean="0"/>
            <a:t>% mestizo </a:t>
          </a:r>
          <a:r>
            <a:rPr lang="es-EC" sz="1800" b="0" dirty="0" smtClean="0"/>
            <a:t>              15</a:t>
          </a:r>
          <a:r>
            <a:rPr lang="es-EC" sz="1800" b="0" dirty="0" smtClean="0"/>
            <a:t>%      </a:t>
          </a:r>
          <a:r>
            <a:rPr lang="es-EC" sz="1800" b="0" dirty="0" smtClean="0"/>
            <a:t> indígena  4,5</a:t>
          </a:r>
          <a:r>
            <a:rPr lang="es-EC" sz="1800" b="0" dirty="0" smtClean="0"/>
            <a:t>%    </a:t>
          </a:r>
          <a:r>
            <a:rPr lang="es-EC" sz="1800" b="0" dirty="0" smtClean="0"/>
            <a:t>  </a:t>
          </a:r>
          <a:r>
            <a:rPr lang="es-EC" sz="1800" b="0" dirty="0" smtClean="0"/>
            <a:t>blanco, afro, mulato, negro, montubio u otro                               (GAD San Roque, 2015).  </a:t>
          </a:r>
          <a:endParaRPr lang="es-EC" sz="1800" b="0" dirty="0"/>
        </a:p>
      </dgm:t>
    </dgm:pt>
    <dgm:pt modelId="{36662D78-879A-4E4D-A5E4-AF6F784B3EAE}" type="parTrans" cxnId="{CCE6F1C6-B3B6-497E-8507-ED7D8FB5A637}">
      <dgm:prSet/>
      <dgm:spPr/>
      <dgm:t>
        <a:bodyPr/>
        <a:lstStyle/>
        <a:p>
          <a:endParaRPr lang="es-EC"/>
        </a:p>
      </dgm:t>
    </dgm:pt>
    <dgm:pt modelId="{A8B52EC4-B2EA-4176-ABF6-F5D4AA981483}" type="sibTrans" cxnId="{CCE6F1C6-B3B6-497E-8507-ED7D8FB5A637}">
      <dgm:prSet/>
      <dgm:spPr/>
      <dgm:t>
        <a:bodyPr/>
        <a:lstStyle/>
        <a:p>
          <a:endParaRPr lang="es-EC"/>
        </a:p>
      </dgm:t>
    </dgm:pt>
    <dgm:pt modelId="{C21785B9-EFD3-4DB4-9C8E-161617616499}">
      <dgm:prSet phldrT="[Texto]" custT="1"/>
      <dgm:spPr/>
      <dgm:t>
        <a:bodyPr/>
        <a:lstStyle/>
        <a:p>
          <a:pPr algn="l"/>
          <a:r>
            <a:rPr lang="es-EC" sz="1800" b="1" dirty="0" smtClean="0"/>
            <a:t>Educación:</a:t>
          </a:r>
        </a:p>
        <a:p>
          <a:pPr algn="l"/>
          <a:endParaRPr lang="es-EC" sz="1600" b="1" dirty="0" smtClean="0"/>
        </a:p>
        <a:p>
          <a:pPr algn="l"/>
          <a:r>
            <a:rPr lang="es-EC" sz="1800" b="0" dirty="0" smtClean="0"/>
            <a:t>Escasas oportunidades de desarrollo educativo, debido a la falta de recursos. </a:t>
          </a:r>
          <a:endParaRPr lang="es-EC" sz="1800" b="0" dirty="0"/>
        </a:p>
      </dgm:t>
    </dgm:pt>
    <dgm:pt modelId="{2D58A8FC-02A2-4300-B011-B8A13779CBD8}" type="parTrans" cxnId="{8495E481-BEB8-41D5-AB80-40E06C166192}">
      <dgm:prSet/>
      <dgm:spPr/>
      <dgm:t>
        <a:bodyPr/>
        <a:lstStyle/>
        <a:p>
          <a:endParaRPr lang="es-EC"/>
        </a:p>
      </dgm:t>
    </dgm:pt>
    <dgm:pt modelId="{1E6F8768-E778-4DEE-A6BA-2788407070D0}" type="sibTrans" cxnId="{8495E481-BEB8-41D5-AB80-40E06C166192}">
      <dgm:prSet/>
      <dgm:spPr/>
      <dgm:t>
        <a:bodyPr/>
        <a:lstStyle/>
        <a:p>
          <a:endParaRPr lang="es-EC"/>
        </a:p>
      </dgm:t>
    </dgm:pt>
    <dgm:pt modelId="{0453DAFC-FA57-4D30-B667-AD2712DFCB6D}">
      <dgm:prSet phldrT="[Texto]" custT="1"/>
      <dgm:spPr/>
      <dgm:t>
        <a:bodyPr/>
        <a:lstStyle/>
        <a:p>
          <a:pPr algn="l"/>
          <a:r>
            <a:rPr lang="es-EC" sz="1800" b="1" dirty="0" smtClean="0"/>
            <a:t>Tecnología:</a:t>
          </a:r>
        </a:p>
        <a:p>
          <a:pPr algn="l"/>
          <a:endParaRPr lang="es-EC" sz="1800" b="1" dirty="0" smtClean="0"/>
        </a:p>
        <a:p>
          <a:pPr algn="l"/>
          <a:r>
            <a:rPr lang="es-EC" sz="1800" b="0" dirty="0" smtClean="0"/>
            <a:t>Bajo nivel de comunicación de telefonía fija y móvil; de igual forma el servicio de internet es malo.</a:t>
          </a:r>
          <a:endParaRPr lang="es-EC" sz="1800" b="0" dirty="0"/>
        </a:p>
      </dgm:t>
    </dgm:pt>
    <dgm:pt modelId="{747325AE-0331-46C4-A6EC-80A637FB81BD}" type="sibTrans" cxnId="{8125E8ED-EDF9-4FB6-AC3A-A5772F424BCB}">
      <dgm:prSet/>
      <dgm:spPr/>
      <dgm:t>
        <a:bodyPr/>
        <a:lstStyle/>
        <a:p>
          <a:endParaRPr lang="es-EC"/>
        </a:p>
      </dgm:t>
    </dgm:pt>
    <dgm:pt modelId="{A2C37457-21E3-4FF2-A7F9-6559DF7953C2}" type="parTrans" cxnId="{8125E8ED-EDF9-4FB6-AC3A-A5772F424BCB}">
      <dgm:prSet/>
      <dgm:spPr/>
      <dgm:t>
        <a:bodyPr/>
        <a:lstStyle/>
        <a:p>
          <a:endParaRPr lang="es-EC"/>
        </a:p>
      </dgm:t>
    </dgm:pt>
    <dgm:pt modelId="{7417024B-EF61-40BC-BBCC-A321DB7EAED7}" type="pres">
      <dgm:prSet presAssocID="{DEE85B5C-D102-46BA-A7DA-F52E79A64E30}" presName="Name0" presStyleCnt="0">
        <dgm:presLayoutVars>
          <dgm:dir/>
          <dgm:resizeHandles val="exact"/>
        </dgm:presLayoutVars>
      </dgm:prSet>
      <dgm:spPr/>
    </dgm:pt>
    <dgm:pt modelId="{D22F0C58-EA7C-4663-82FE-872E03A86C74}" type="pres">
      <dgm:prSet presAssocID="{DEE85B5C-D102-46BA-A7DA-F52E79A64E30}" presName="bkgdShp" presStyleLbl="alignAccFollowNode1" presStyleIdx="0" presStyleCnt="1" custLinFactNeighborX="-23684"/>
      <dgm:spPr/>
    </dgm:pt>
    <dgm:pt modelId="{EA15492F-584E-466E-B8C6-15B9C9A70275}" type="pres">
      <dgm:prSet presAssocID="{DEE85B5C-D102-46BA-A7DA-F52E79A64E30}" presName="linComp" presStyleCnt="0"/>
      <dgm:spPr/>
    </dgm:pt>
    <dgm:pt modelId="{0CA0D385-FA68-414B-8E37-38D3EE3FB9BC}" type="pres">
      <dgm:prSet presAssocID="{B89FDD0D-D264-4B53-AD84-54DF15CF10FE}" presName="compNode" presStyleCnt="0"/>
      <dgm:spPr/>
    </dgm:pt>
    <dgm:pt modelId="{31C62C9D-EA6D-49BE-B3DA-19EC4B4C2C89}" type="pres">
      <dgm:prSet presAssocID="{B89FDD0D-D264-4B53-AD84-54DF15CF10FE}" presName="node" presStyleLbl="node1" presStyleIdx="0" presStyleCnt="3" custScaleY="108068">
        <dgm:presLayoutVars>
          <dgm:bulletEnabled val="1"/>
        </dgm:presLayoutVars>
      </dgm:prSet>
      <dgm:spPr/>
      <dgm:t>
        <a:bodyPr/>
        <a:lstStyle/>
        <a:p>
          <a:endParaRPr lang="es-EC"/>
        </a:p>
      </dgm:t>
    </dgm:pt>
    <dgm:pt modelId="{558F1B73-D468-42D5-A2BD-2B10C2FAC230}" type="pres">
      <dgm:prSet presAssocID="{B89FDD0D-D264-4B53-AD84-54DF15CF10FE}" presName="invisiNode" presStyleLbl="node1" presStyleIdx="0" presStyleCnt="3"/>
      <dgm:spPr/>
    </dgm:pt>
    <dgm:pt modelId="{2B6822ED-FD6D-4910-8E27-AB7A516F5CA2}" type="pres">
      <dgm:prSet presAssocID="{B89FDD0D-D264-4B53-AD84-54DF15CF10FE}" presName="imagNode" presStyleLbl="fgImgPlace1" presStyleIdx="0" presStyleCnt="3"/>
      <dgm:spPr>
        <a:blipFill rotWithShape="1">
          <a:blip xmlns:r="http://schemas.openxmlformats.org/officeDocument/2006/relationships" r:embed="rId1"/>
          <a:stretch>
            <a:fillRect/>
          </a:stretch>
        </a:blipFill>
      </dgm:spPr>
    </dgm:pt>
    <dgm:pt modelId="{3FAB313B-2B53-48D3-BDF7-E59AB37AA388}" type="pres">
      <dgm:prSet presAssocID="{A8B52EC4-B2EA-4176-ABF6-F5D4AA981483}" presName="sibTrans" presStyleLbl="sibTrans2D1" presStyleIdx="0" presStyleCnt="0"/>
      <dgm:spPr/>
      <dgm:t>
        <a:bodyPr/>
        <a:lstStyle/>
        <a:p>
          <a:endParaRPr lang="es-EC"/>
        </a:p>
      </dgm:t>
    </dgm:pt>
    <dgm:pt modelId="{FFDB1060-6A6F-494F-BD26-5954024062E8}" type="pres">
      <dgm:prSet presAssocID="{C21785B9-EFD3-4DB4-9C8E-161617616499}" presName="compNode" presStyleCnt="0"/>
      <dgm:spPr/>
    </dgm:pt>
    <dgm:pt modelId="{BF9458BE-CF5F-4818-9814-1250651F1DFF}" type="pres">
      <dgm:prSet presAssocID="{C21785B9-EFD3-4DB4-9C8E-161617616499}" presName="node" presStyleLbl="node1" presStyleIdx="1" presStyleCnt="3" custScaleY="108068">
        <dgm:presLayoutVars>
          <dgm:bulletEnabled val="1"/>
        </dgm:presLayoutVars>
      </dgm:prSet>
      <dgm:spPr/>
      <dgm:t>
        <a:bodyPr/>
        <a:lstStyle/>
        <a:p>
          <a:endParaRPr lang="es-EC"/>
        </a:p>
      </dgm:t>
    </dgm:pt>
    <dgm:pt modelId="{5F325927-5A8C-446C-A71A-9F8DA6D249A1}" type="pres">
      <dgm:prSet presAssocID="{C21785B9-EFD3-4DB4-9C8E-161617616499}" presName="invisiNode" presStyleLbl="node1" presStyleIdx="1" presStyleCnt="3"/>
      <dgm:spPr/>
    </dgm:pt>
    <dgm:pt modelId="{23B5704B-6EA0-47F4-A140-C2F4C997B0BE}" type="pres">
      <dgm:prSet presAssocID="{C21785B9-EFD3-4DB4-9C8E-161617616499}" presName="imagNode" presStyleLbl="fgImgPlace1" presStyleIdx="1" presStyleCnt="3"/>
      <dgm:spPr>
        <a:blipFill rotWithShape="1">
          <a:blip xmlns:r="http://schemas.openxmlformats.org/officeDocument/2006/relationships" r:embed="rId2"/>
          <a:stretch>
            <a:fillRect/>
          </a:stretch>
        </a:blipFill>
      </dgm:spPr>
    </dgm:pt>
    <dgm:pt modelId="{CD0B809D-0FED-464A-A8FE-2819DF27BE45}" type="pres">
      <dgm:prSet presAssocID="{1E6F8768-E778-4DEE-A6BA-2788407070D0}" presName="sibTrans" presStyleLbl="sibTrans2D1" presStyleIdx="0" presStyleCnt="0"/>
      <dgm:spPr/>
      <dgm:t>
        <a:bodyPr/>
        <a:lstStyle/>
        <a:p>
          <a:endParaRPr lang="es-EC"/>
        </a:p>
      </dgm:t>
    </dgm:pt>
    <dgm:pt modelId="{E5C8E1CA-DDD4-4996-8498-E63DB879B68F}" type="pres">
      <dgm:prSet presAssocID="{0453DAFC-FA57-4D30-B667-AD2712DFCB6D}" presName="compNode" presStyleCnt="0"/>
      <dgm:spPr/>
    </dgm:pt>
    <dgm:pt modelId="{DF15744E-6FE5-40E2-8725-AD646761F5D9}" type="pres">
      <dgm:prSet presAssocID="{0453DAFC-FA57-4D30-B667-AD2712DFCB6D}" presName="node" presStyleLbl="node1" presStyleIdx="2" presStyleCnt="3" custScaleX="109259" custScaleY="108068">
        <dgm:presLayoutVars>
          <dgm:bulletEnabled val="1"/>
        </dgm:presLayoutVars>
      </dgm:prSet>
      <dgm:spPr/>
      <dgm:t>
        <a:bodyPr/>
        <a:lstStyle/>
        <a:p>
          <a:endParaRPr lang="es-EC"/>
        </a:p>
      </dgm:t>
    </dgm:pt>
    <dgm:pt modelId="{BBCC8991-979A-415B-9B99-FDA84A38D1EA}" type="pres">
      <dgm:prSet presAssocID="{0453DAFC-FA57-4D30-B667-AD2712DFCB6D}" presName="invisiNode" presStyleLbl="node1" presStyleIdx="2" presStyleCnt="3"/>
      <dgm:spPr/>
    </dgm:pt>
    <dgm:pt modelId="{204930B7-DA70-408F-8560-366E35DF233E}" type="pres">
      <dgm:prSet presAssocID="{0453DAFC-FA57-4D30-B667-AD2712DFCB6D}" presName="imagNode" presStyleLbl="fgImgPlace1" presStyleIdx="2" presStyleCnt="3"/>
      <dgm:spPr>
        <a:blipFill rotWithShape="1">
          <a:blip xmlns:r="http://schemas.openxmlformats.org/officeDocument/2006/relationships" r:embed="rId3"/>
          <a:stretch>
            <a:fillRect/>
          </a:stretch>
        </a:blipFill>
      </dgm:spPr>
    </dgm:pt>
  </dgm:ptLst>
  <dgm:cxnLst>
    <dgm:cxn modelId="{B51EFFDB-E6D8-4F8D-9386-B45F4D3C4CDA}" type="presOf" srcId="{A8B52EC4-B2EA-4176-ABF6-F5D4AA981483}" destId="{3FAB313B-2B53-48D3-BDF7-E59AB37AA388}" srcOrd="0" destOrd="0" presId="urn:microsoft.com/office/officeart/2005/8/layout/pList2"/>
    <dgm:cxn modelId="{D3F38941-94BC-4AF5-9208-2F13735F12CD}" type="presOf" srcId="{0453DAFC-FA57-4D30-B667-AD2712DFCB6D}" destId="{DF15744E-6FE5-40E2-8725-AD646761F5D9}" srcOrd="0" destOrd="0" presId="urn:microsoft.com/office/officeart/2005/8/layout/pList2"/>
    <dgm:cxn modelId="{8125E8ED-EDF9-4FB6-AC3A-A5772F424BCB}" srcId="{DEE85B5C-D102-46BA-A7DA-F52E79A64E30}" destId="{0453DAFC-FA57-4D30-B667-AD2712DFCB6D}" srcOrd="2" destOrd="0" parTransId="{A2C37457-21E3-4FF2-A7F9-6559DF7953C2}" sibTransId="{747325AE-0331-46C4-A6EC-80A637FB81BD}"/>
    <dgm:cxn modelId="{BE6D6541-6426-44B9-A57E-ABB4F8D1AF35}" type="presOf" srcId="{B89FDD0D-D264-4B53-AD84-54DF15CF10FE}" destId="{31C62C9D-EA6D-49BE-B3DA-19EC4B4C2C89}" srcOrd="0" destOrd="0" presId="urn:microsoft.com/office/officeart/2005/8/layout/pList2"/>
    <dgm:cxn modelId="{CCE6F1C6-B3B6-497E-8507-ED7D8FB5A637}" srcId="{DEE85B5C-D102-46BA-A7DA-F52E79A64E30}" destId="{B89FDD0D-D264-4B53-AD84-54DF15CF10FE}" srcOrd="0" destOrd="0" parTransId="{36662D78-879A-4E4D-A5E4-AF6F784B3EAE}" sibTransId="{A8B52EC4-B2EA-4176-ABF6-F5D4AA981483}"/>
    <dgm:cxn modelId="{FF04C50B-94D9-4454-A166-C2B4F3CE5EF4}" type="presOf" srcId="{DEE85B5C-D102-46BA-A7DA-F52E79A64E30}" destId="{7417024B-EF61-40BC-BBCC-A321DB7EAED7}" srcOrd="0" destOrd="0" presId="urn:microsoft.com/office/officeart/2005/8/layout/pList2"/>
    <dgm:cxn modelId="{D226C72D-631A-47E8-A9CD-B191482C4FFF}" type="presOf" srcId="{C21785B9-EFD3-4DB4-9C8E-161617616499}" destId="{BF9458BE-CF5F-4818-9814-1250651F1DFF}" srcOrd="0" destOrd="0" presId="urn:microsoft.com/office/officeart/2005/8/layout/pList2"/>
    <dgm:cxn modelId="{8495E481-BEB8-41D5-AB80-40E06C166192}" srcId="{DEE85B5C-D102-46BA-A7DA-F52E79A64E30}" destId="{C21785B9-EFD3-4DB4-9C8E-161617616499}" srcOrd="1" destOrd="0" parTransId="{2D58A8FC-02A2-4300-B011-B8A13779CBD8}" sibTransId="{1E6F8768-E778-4DEE-A6BA-2788407070D0}"/>
    <dgm:cxn modelId="{12B895B9-B0E2-44AB-89AF-5CCFE244CE30}" type="presOf" srcId="{1E6F8768-E778-4DEE-A6BA-2788407070D0}" destId="{CD0B809D-0FED-464A-A8FE-2819DF27BE45}" srcOrd="0" destOrd="0" presId="urn:microsoft.com/office/officeart/2005/8/layout/pList2"/>
    <dgm:cxn modelId="{567CF827-EE7B-49E8-A91B-8D5CC96A7C21}" type="presParOf" srcId="{7417024B-EF61-40BC-BBCC-A321DB7EAED7}" destId="{D22F0C58-EA7C-4663-82FE-872E03A86C74}" srcOrd="0" destOrd="0" presId="urn:microsoft.com/office/officeart/2005/8/layout/pList2"/>
    <dgm:cxn modelId="{B20D410C-0F28-4B9D-8BBA-2506936F9ADF}" type="presParOf" srcId="{7417024B-EF61-40BC-BBCC-A321DB7EAED7}" destId="{EA15492F-584E-466E-B8C6-15B9C9A70275}" srcOrd="1" destOrd="0" presId="urn:microsoft.com/office/officeart/2005/8/layout/pList2"/>
    <dgm:cxn modelId="{C8B6591F-3EDE-4747-960D-E4ED2C539ED9}" type="presParOf" srcId="{EA15492F-584E-466E-B8C6-15B9C9A70275}" destId="{0CA0D385-FA68-414B-8E37-38D3EE3FB9BC}" srcOrd="0" destOrd="0" presId="urn:microsoft.com/office/officeart/2005/8/layout/pList2"/>
    <dgm:cxn modelId="{5D0F0977-5104-4FAC-9BEC-39543EEDB790}" type="presParOf" srcId="{0CA0D385-FA68-414B-8E37-38D3EE3FB9BC}" destId="{31C62C9D-EA6D-49BE-B3DA-19EC4B4C2C89}" srcOrd="0" destOrd="0" presId="urn:microsoft.com/office/officeart/2005/8/layout/pList2"/>
    <dgm:cxn modelId="{9AF20BFE-0297-47E5-A091-B40324083EF5}" type="presParOf" srcId="{0CA0D385-FA68-414B-8E37-38D3EE3FB9BC}" destId="{558F1B73-D468-42D5-A2BD-2B10C2FAC230}" srcOrd="1" destOrd="0" presId="urn:microsoft.com/office/officeart/2005/8/layout/pList2"/>
    <dgm:cxn modelId="{9E444754-B8BC-4729-A2FA-39F341A10D6B}" type="presParOf" srcId="{0CA0D385-FA68-414B-8E37-38D3EE3FB9BC}" destId="{2B6822ED-FD6D-4910-8E27-AB7A516F5CA2}" srcOrd="2" destOrd="0" presId="urn:microsoft.com/office/officeart/2005/8/layout/pList2"/>
    <dgm:cxn modelId="{F01BD684-BBCE-4503-A7AB-46EA940FC046}" type="presParOf" srcId="{EA15492F-584E-466E-B8C6-15B9C9A70275}" destId="{3FAB313B-2B53-48D3-BDF7-E59AB37AA388}" srcOrd="1" destOrd="0" presId="urn:microsoft.com/office/officeart/2005/8/layout/pList2"/>
    <dgm:cxn modelId="{D7482BBE-BD39-4B55-BDD7-283AC4A1FB06}" type="presParOf" srcId="{EA15492F-584E-466E-B8C6-15B9C9A70275}" destId="{FFDB1060-6A6F-494F-BD26-5954024062E8}" srcOrd="2" destOrd="0" presId="urn:microsoft.com/office/officeart/2005/8/layout/pList2"/>
    <dgm:cxn modelId="{15A9A429-9C66-4DD5-8EEC-0F60AFC46C26}" type="presParOf" srcId="{FFDB1060-6A6F-494F-BD26-5954024062E8}" destId="{BF9458BE-CF5F-4818-9814-1250651F1DFF}" srcOrd="0" destOrd="0" presId="urn:microsoft.com/office/officeart/2005/8/layout/pList2"/>
    <dgm:cxn modelId="{7DDEE881-9944-453F-A3E9-72A54976405D}" type="presParOf" srcId="{FFDB1060-6A6F-494F-BD26-5954024062E8}" destId="{5F325927-5A8C-446C-A71A-9F8DA6D249A1}" srcOrd="1" destOrd="0" presId="urn:microsoft.com/office/officeart/2005/8/layout/pList2"/>
    <dgm:cxn modelId="{ED0C43F7-2AFE-4876-B28B-F9DA7E7F82D0}" type="presParOf" srcId="{FFDB1060-6A6F-494F-BD26-5954024062E8}" destId="{23B5704B-6EA0-47F4-A140-C2F4C997B0BE}" srcOrd="2" destOrd="0" presId="urn:microsoft.com/office/officeart/2005/8/layout/pList2"/>
    <dgm:cxn modelId="{8EFCC509-C33A-4E59-ACE8-F9F402EAC3BF}" type="presParOf" srcId="{EA15492F-584E-466E-B8C6-15B9C9A70275}" destId="{CD0B809D-0FED-464A-A8FE-2819DF27BE45}" srcOrd="3" destOrd="0" presId="urn:microsoft.com/office/officeart/2005/8/layout/pList2"/>
    <dgm:cxn modelId="{B5A0E5DA-134C-42AC-ADA7-56EC9F11177E}" type="presParOf" srcId="{EA15492F-584E-466E-B8C6-15B9C9A70275}" destId="{E5C8E1CA-DDD4-4996-8498-E63DB879B68F}" srcOrd="4" destOrd="0" presId="urn:microsoft.com/office/officeart/2005/8/layout/pList2"/>
    <dgm:cxn modelId="{DD1B4AC3-98A2-432A-841B-B807C2DB207B}" type="presParOf" srcId="{E5C8E1CA-DDD4-4996-8498-E63DB879B68F}" destId="{DF15744E-6FE5-40E2-8725-AD646761F5D9}" srcOrd="0" destOrd="0" presId="urn:microsoft.com/office/officeart/2005/8/layout/pList2"/>
    <dgm:cxn modelId="{AC58ACF6-F870-45FA-B0AD-2427CFEA2976}" type="presParOf" srcId="{E5C8E1CA-DDD4-4996-8498-E63DB879B68F}" destId="{BBCC8991-979A-415B-9B99-FDA84A38D1EA}" srcOrd="1" destOrd="0" presId="urn:microsoft.com/office/officeart/2005/8/layout/pList2"/>
    <dgm:cxn modelId="{C90CC0AE-F0D7-4905-BF70-794483367D5C}" type="presParOf" srcId="{E5C8E1CA-DDD4-4996-8498-E63DB879B68F}" destId="{204930B7-DA70-408F-8560-366E35DF233E}"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B70661B-86D5-4B79-B453-56BCAD19DA9D}" type="doc">
      <dgm:prSet loTypeId="urn:microsoft.com/office/officeart/2005/8/layout/vList2" loCatId="list" qsTypeId="urn:microsoft.com/office/officeart/2005/8/quickstyle/3d4" qsCatId="3D" csTypeId="urn:microsoft.com/office/officeart/2005/8/colors/colorful1" csCatId="colorful" phldr="1"/>
      <dgm:spPr/>
      <dgm:t>
        <a:bodyPr/>
        <a:lstStyle/>
        <a:p>
          <a:endParaRPr lang="es-EC"/>
        </a:p>
      </dgm:t>
    </dgm:pt>
    <dgm:pt modelId="{537565A0-D8B6-4855-876B-B9853919DE9C}">
      <dgm:prSet/>
      <dgm:spPr/>
      <dgm:t>
        <a:bodyPr/>
        <a:lstStyle/>
        <a:p>
          <a:pPr algn="ctr" rtl="0"/>
          <a:r>
            <a:rPr lang="es-EC" b="1" dirty="0" smtClean="0"/>
            <a:t>Encuesta a los turistas potenciales</a:t>
          </a:r>
          <a:endParaRPr lang="es-EC" dirty="0"/>
        </a:p>
      </dgm:t>
    </dgm:pt>
    <dgm:pt modelId="{F2578F59-5949-44F6-9187-7A6EBE295BE9}" type="parTrans" cxnId="{DB6B94EA-DD28-416E-94C0-FBB6A3FDFD34}">
      <dgm:prSet/>
      <dgm:spPr/>
      <dgm:t>
        <a:bodyPr/>
        <a:lstStyle/>
        <a:p>
          <a:endParaRPr lang="es-EC"/>
        </a:p>
      </dgm:t>
    </dgm:pt>
    <dgm:pt modelId="{AB051039-4D91-4407-A0BB-92462FDB9FD9}" type="sibTrans" cxnId="{DB6B94EA-DD28-416E-94C0-FBB6A3FDFD34}">
      <dgm:prSet/>
      <dgm:spPr/>
      <dgm:t>
        <a:bodyPr/>
        <a:lstStyle/>
        <a:p>
          <a:endParaRPr lang="es-EC"/>
        </a:p>
      </dgm:t>
    </dgm:pt>
    <dgm:pt modelId="{01DF8977-DF0E-452D-9A42-09C0B89A47D1}" type="pres">
      <dgm:prSet presAssocID="{5B70661B-86D5-4B79-B453-56BCAD19DA9D}" presName="linear" presStyleCnt="0">
        <dgm:presLayoutVars>
          <dgm:animLvl val="lvl"/>
          <dgm:resizeHandles val="exact"/>
        </dgm:presLayoutVars>
      </dgm:prSet>
      <dgm:spPr/>
      <dgm:t>
        <a:bodyPr/>
        <a:lstStyle/>
        <a:p>
          <a:endParaRPr lang="es-EC"/>
        </a:p>
      </dgm:t>
    </dgm:pt>
    <dgm:pt modelId="{427FDB1E-BE40-4260-8C62-41D56B61D195}" type="pres">
      <dgm:prSet presAssocID="{537565A0-D8B6-4855-876B-B9853919DE9C}" presName="parentText" presStyleLbl="node1" presStyleIdx="0" presStyleCnt="1">
        <dgm:presLayoutVars>
          <dgm:chMax val="0"/>
          <dgm:bulletEnabled val="1"/>
        </dgm:presLayoutVars>
      </dgm:prSet>
      <dgm:spPr/>
      <dgm:t>
        <a:bodyPr/>
        <a:lstStyle/>
        <a:p>
          <a:endParaRPr lang="es-EC"/>
        </a:p>
      </dgm:t>
    </dgm:pt>
  </dgm:ptLst>
  <dgm:cxnLst>
    <dgm:cxn modelId="{0BA1BA18-7905-4979-AC07-443D5D2A9D14}" type="presOf" srcId="{537565A0-D8B6-4855-876B-B9853919DE9C}" destId="{427FDB1E-BE40-4260-8C62-41D56B61D195}" srcOrd="0" destOrd="0" presId="urn:microsoft.com/office/officeart/2005/8/layout/vList2"/>
    <dgm:cxn modelId="{DB6B94EA-DD28-416E-94C0-FBB6A3FDFD34}" srcId="{5B70661B-86D5-4B79-B453-56BCAD19DA9D}" destId="{537565A0-D8B6-4855-876B-B9853919DE9C}" srcOrd="0" destOrd="0" parTransId="{F2578F59-5949-44F6-9187-7A6EBE295BE9}" sibTransId="{AB051039-4D91-4407-A0BB-92462FDB9FD9}"/>
    <dgm:cxn modelId="{F8213949-FD25-4BA4-813E-4EAC9998245B}" type="presOf" srcId="{5B70661B-86D5-4B79-B453-56BCAD19DA9D}" destId="{01DF8977-DF0E-452D-9A42-09C0B89A47D1}" srcOrd="0" destOrd="0" presId="urn:microsoft.com/office/officeart/2005/8/layout/vList2"/>
    <dgm:cxn modelId="{227D7A46-C514-4E49-AA20-AF6B79314A22}" type="presParOf" srcId="{01DF8977-DF0E-452D-9A42-09C0B89A47D1}" destId="{427FDB1E-BE40-4260-8C62-41D56B61D19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B19CB19A-195F-4914-9645-6BD3630BB4C3}" type="doc">
      <dgm:prSet loTypeId="urn:microsoft.com/office/officeart/2005/8/layout/process1" loCatId="process" qsTypeId="urn:microsoft.com/office/officeart/2005/8/quickstyle/simple5" qsCatId="simple" csTypeId="urn:microsoft.com/office/officeart/2005/8/colors/colorful1" csCatId="colorful" phldr="1"/>
      <dgm:spPr/>
      <dgm:t>
        <a:bodyPr/>
        <a:lstStyle/>
        <a:p>
          <a:endParaRPr lang="es-EC"/>
        </a:p>
      </dgm:t>
    </dgm:pt>
    <dgm:pt modelId="{DD2F8CD1-176C-4268-9DD3-7E9315B75B78}">
      <dgm:prSet/>
      <dgm:spPr/>
      <dgm:t>
        <a:bodyPr/>
        <a:lstStyle/>
        <a:p>
          <a:pPr rtl="0"/>
          <a:r>
            <a:rPr lang="es-EC" b="1" dirty="0" smtClean="0"/>
            <a:t>Perfil de visitante potencial de la comunidad San Pablo</a:t>
          </a:r>
          <a:endParaRPr lang="es-EC" b="1" dirty="0"/>
        </a:p>
      </dgm:t>
    </dgm:pt>
    <dgm:pt modelId="{276C2DC4-D848-492F-A642-379F2816D8F3}" type="parTrans" cxnId="{96C69D5F-3F70-4610-B109-2F17AEF87020}">
      <dgm:prSet/>
      <dgm:spPr/>
      <dgm:t>
        <a:bodyPr/>
        <a:lstStyle/>
        <a:p>
          <a:endParaRPr lang="es-EC"/>
        </a:p>
      </dgm:t>
    </dgm:pt>
    <dgm:pt modelId="{B7F62F87-5188-43F7-8A07-C080382F3789}" type="sibTrans" cxnId="{96C69D5F-3F70-4610-B109-2F17AEF87020}">
      <dgm:prSet/>
      <dgm:spPr/>
      <dgm:t>
        <a:bodyPr/>
        <a:lstStyle/>
        <a:p>
          <a:endParaRPr lang="es-EC"/>
        </a:p>
      </dgm:t>
    </dgm:pt>
    <dgm:pt modelId="{43CD439C-6126-457A-B221-8FC48B4DDE60}" type="pres">
      <dgm:prSet presAssocID="{B19CB19A-195F-4914-9645-6BD3630BB4C3}" presName="Name0" presStyleCnt="0">
        <dgm:presLayoutVars>
          <dgm:dir/>
          <dgm:resizeHandles val="exact"/>
        </dgm:presLayoutVars>
      </dgm:prSet>
      <dgm:spPr/>
      <dgm:t>
        <a:bodyPr/>
        <a:lstStyle/>
        <a:p>
          <a:endParaRPr lang="es-EC"/>
        </a:p>
      </dgm:t>
    </dgm:pt>
    <dgm:pt modelId="{0B53D32B-660F-4E9F-883C-71A892726C52}" type="pres">
      <dgm:prSet presAssocID="{DD2F8CD1-176C-4268-9DD3-7E9315B75B78}" presName="node" presStyleLbl="node1" presStyleIdx="0" presStyleCnt="1" custScaleX="100098" custLinFactNeighborY="17635">
        <dgm:presLayoutVars>
          <dgm:bulletEnabled val="1"/>
        </dgm:presLayoutVars>
      </dgm:prSet>
      <dgm:spPr/>
      <dgm:t>
        <a:bodyPr/>
        <a:lstStyle/>
        <a:p>
          <a:endParaRPr lang="es-EC"/>
        </a:p>
      </dgm:t>
    </dgm:pt>
  </dgm:ptLst>
  <dgm:cxnLst>
    <dgm:cxn modelId="{96C69D5F-3F70-4610-B109-2F17AEF87020}" srcId="{B19CB19A-195F-4914-9645-6BD3630BB4C3}" destId="{DD2F8CD1-176C-4268-9DD3-7E9315B75B78}" srcOrd="0" destOrd="0" parTransId="{276C2DC4-D848-492F-A642-379F2816D8F3}" sibTransId="{B7F62F87-5188-43F7-8A07-C080382F3789}"/>
    <dgm:cxn modelId="{E1A6ED80-C9D5-45EA-9348-AFBE91541F47}" type="presOf" srcId="{DD2F8CD1-176C-4268-9DD3-7E9315B75B78}" destId="{0B53D32B-660F-4E9F-883C-71A892726C52}" srcOrd="0" destOrd="0" presId="urn:microsoft.com/office/officeart/2005/8/layout/process1"/>
    <dgm:cxn modelId="{6ED9FABB-A3B1-4176-BDA0-E5E05D665210}" type="presOf" srcId="{B19CB19A-195F-4914-9645-6BD3630BB4C3}" destId="{43CD439C-6126-457A-B221-8FC48B4DDE60}" srcOrd="0" destOrd="0" presId="urn:microsoft.com/office/officeart/2005/8/layout/process1"/>
    <dgm:cxn modelId="{20C859BF-B037-4BF4-910D-3B1692413765}" type="presParOf" srcId="{43CD439C-6126-457A-B221-8FC48B4DDE60}" destId="{0B53D32B-660F-4E9F-883C-71A892726C52}" srcOrd="0"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B19CB19A-195F-4914-9645-6BD3630BB4C3}" type="doc">
      <dgm:prSet loTypeId="urn:microsoft.com/office/officeart/2005/8/layout/process1" loCatId="process" qsTypeId="urn:microsoft.com/office/officeart/2005/8/quickstyle/simple5" qsCatId="simple" csTypeId="urn:microsoft.com/office/officeart/2005/8/colors/colorful2" csCatId="colorful" phldr="1"/>
      <dgm:spPr/>
      <dgm:t>
        <a:bodyPr/>
        <a:lstStyle/>
        <a:p>
          <a:endParaRPr lang="es-EC"/>
        </a:p>
      </dgm:t>
    </dgm:pt>
    <dgm:pt modelId="{DD2F8CD1-176C-4268-9DD3-7E9315B75B78}">
      <dgm:prSet custT="1"/>
      <dgm:spPr/>
      <dgm:t>
        <a:bodyPr/>
        <a:lstStyle/>
        <a:p>
          <a:pPr rtl="0"/>
          <a:r>
            <a:rPr lang="es-EC" sz="1600" b="1" dirty="0" smtClean="0"/>
            <a:t>Tendencia de edad: rango promedio de 26 a 50 años</a:t>
          </a:r>
          <a:endParaRPr lang="es-EC" sz="1600" b="1" dirty="0"/>
        </a:p>
      </dgm:t>
    </dgm:pt>
    <dgm:pt modelId="{276C2DC4-D848-492F-A642-379F2816D8F3}" type="parTrans" cxnId="{96C69D5F-3F70-4610-B109-2F17AEF87020}">
      <dgm:prSet/>
      <dgm:spPr/>
      <dgm:t>
        <a:bodyPr/>
        <a:lstStyle/>
        <a:p>
          <a:endParaRPr lang="es-EC"/>
        </a:p>
      </dgm:t>
    </dgm:pt>
    <dgm:pt modelId="{B7F62F87-5188-43F7-8A07-C080382F3789}" type="sibTrans" cxnId="{96C69D5F-3F70-4610-B109-2F17AEF87020}">
      <dgm:prSet/>
      <dgm:spPr/>
      <dgm:t>
        <a:bodyPr/>
        <a:lstStyle/>
        <a:p>
          <a:endParaRPr lang="es-EC"/>
        </a:p>
      </dgm:t>
    </dgm:pt>
    <dgm:pt modelId="{43CD439C-6126-457A-B221-8FC48B4DDE60}" type="pres">
      <dgm:prSet presAssocID="{B19CB19A-195F-4914-9645-6BD3630BB4C3}" presName="Name0" presStyleCnt="0">
        <dgm:presLayoutVars>
          <dgm:dir/>
          <dgm:resizeHandles val="exact"/>
        </dgm:presLayoutVars>
      </dgm:prSet>
      <dgm:spPr/>
      <dgm:t>
        <a:bodyPr/>
        <a:lstStyle/>
        <a:p>
          <a:endParaRPr lang="es-EC"/>
        </a:p>
      </dgm:t>
    </dgm:pt>
    <dgm:pt modelId="{0B53D32B-660F-4E9F-883C-71A892726C52}" type="pres">
      <dgm:prSet presAssocID="{DD2F8CD1-176C-4268-9DD3-7E9315B75B78}" presName="node" presStyleLbl="node1" presStyleIdx="0" presStyleCnt="1" custScaleX="100098" custLinFactNeighborX="-2900" custLinFactNeighborY="-92323">
        <dgm:presLayoutVars>
          <dgm:bulletEnabled val="1"/>
        </dgm:presLayoutVars>
      </dgm:prSet>
      <dgm:spPr/>
      <dgm:t>
        <a:bodyPr/>
        <a:lstStyle/>
        <a:p>
          <a:endParaRPr lang="es-EC"/>
        </a:p>
      </dgm:t>
    </dgm:pt>
  </dgm:ptLst>
  <dgm:cxnLst>
    <dgm:cxn modelId="{1259F4B3-A7BE-4E21-8C99-CC95272B61A9}" type="presOf" srcId="{B19CB19A-195F-4914-9645-6BD3630BB4C3}" destId="{43CD439C-6126-457A-B221-8FC48B4DDE60}" srcOrd="0" destOrd="0" presId="urn:microsoft.com/office/officeart/2005/8/layout/process1"/>
    <dgm:cxn modelId="{96C69D5F-3F70-4610-B109-2F17AEF87020}" srcId="{B19CB19A-195F-4914-9645-6BD3630BB4C3}" destId="{DD2F8CD1-176C-4268-9DD3-7E9315B75B78}" srcOrd="0" destOrd="0" parTransId="{276C2DC4-D848-492F-A642-379F2816D8F3}" sibTransId="{B7F62F87-5188-43F7-8A07-C080382F3789}"/>
    <dgm:cxn modelId="{E82F29A5-BADF-4819-9AAC-B4163FE6D5A2}" type="presOf" srcId="{DD2F8CD1-176C-4268-9DD3-7E9315B75B78}" destId="{0B53D32B-660F-4E9F-883C-71A892726C52}" srcOrd="0" destOrd="0" presId="urn:microsoft.com/office/officeart/2005/8/layout/process1"/>
    <dgm:cxn modelId="{0266AD69-8571-4841-B929-20367D929A5C}" type="presParOf" srcId="{43CD439C-6126-457A-B221-8FC48B4DDE60}" destId="{0B53D32B-660F-4E9F-883C-71A892726C52}" srcOrd="0"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B19CB19A-195F-4914-9645-6BD3630BB4C3}" type="doc">
      <dgm:prSet loTypeId="urn:microsoft.com/office/officeart/2005/8/layout/process1" loCatId="process" qsTypeId="urn:microsoft.com/office/officeart/2005/8/quickstyle/simple5" qsCatId="simple" csTypeId="urn:microsoft.com/office/officeart/2005/8/colors/colorful2" csCatId="colorful" phldr="1"/>
      <dgm:spPr/>
      <dgm:t>
        <a:bodyPr/>
        <a:lstStyle/>
        <a:p>
          <a:endParaRPr lang="es-EC"/>
        </a:p>
      </dgm:t>
    </dgm:pt>
    <dgm:pt modelId="{DD2F8CD1-176C-4268-9DD3-7E9315B75B78}">
      <dgm:prSet custT="1"/>
      <dgm:spPr/>
      <dgm:t>
        <a:bodyPr/>
        <a:lstStyle/>
        <a:p>
          <a:pPr algn="l" rtl="0"/>
          <a:r>
            <a:rPr lang="es-EC" sz="1600" b="1" dirty="0" smtClean="0"/>
            <a:t>Gran interés por conocer las tierras amazónicas por su biodiversidad y riqueza cultural</a:t>
          </a:r>
          <a:endParaRPr lang="es-EC" sz="1600" b="1" dirty="0"/>
        </a:p>
      </dgm:t>
    </dgm:pt>
    <dgm:pt modelId="{276C2DC4-D848-492F-A642-379F2816D8F3}" type="parTrans" cxnId="{96C69D5F-3F70-4610-B109-2F17AEF87020}">
      <dgm:prSet/>
      <dgm:spPr/>
      <dgm:t>
        <a:bodyPr/>
        <a:lstStyle/>
        <a:p>
          <a:endParaRPr lang="es-EC"/>
        </a:p>
      </dgm:t>
    </dgm:pt>
    <dgm:pt modelId="{B7F62F87-5188-43F7-8A07-C080382F3789}" type="sibTrans" cxnId="{96C69D5F-3F70-4610-B109-2F17AEF87020}">
      <dgm:prSet/>
      <dgm:spPr/>
      <dgm:t>
        <a:bodyPr/>
        <a:lstStyle/>
        <a:p>
          <a:endParaRPr lang="es-EC"/>
        </a:p>
      </dgm:t>
    </dgm:pt>
    <dgm:pt modelId="{43CD439C-6126-457A-B221-8FC48B4DDE60}" type="pres">
      <dgm:prSet presAssocID="{B19CB19A-195F-4914-9645-6BD3630BB4C3}" presName="Name0" presStyleCnt="0">
        <dgm:presLayoutVars>
          <dgm:dir/>
          <dgm:resizeHandles val="exact"/>
        </dgm:presLayoutVars>
      </dgm:prSet>
      <dgm:spPr/>
      <dgm:t>
        <a:bodyPr/>
        <a:lstStyle/>
        <a:p>
          <a:endParaRPr lang="es-EC"/>
        </a:p>
      </dgm:t>
    </dgm:pt>
    <dgm:pt modelId="{0B53D32B-660F-4E9F-883C-71A892726C52}" type="pres">
      <dgm:prSet presAssocID="{DD2F8CD1-176C-4268-9DD3-7E9315B75B78}" presName="node" presStyleLbl="node1" presStyleIdx="0" presStyleCnt="1" custScaleX="100098" custLinFactNeighborY="17635">
        <dgm:presLayoutVars>
          <dgm:bulletEnabled val="1"/>
        </dgm:presLayoutVars>
      </dgm:prSet>
      <dgm:spPr/>
      <dgm:t>
        <a:bodyPr/>
        <a:lstStyle/>
        <a:p>
          <a:endParaRPr lang="es-EC"/>
        </a:p>
      </dgm:t>
    </dgm:pt>
  </dgm:ptLst>
  <dgm:cxnLst>
    <dgm:cxn modelId="{D46A7A36-4063-42F5-8E40-E6397C1E14CA}" type="presOf" srcId="{B19CB19A-195F-4914-9645-6BD3630BB4C3}" destId="{43CD439C-6126-457A-B221-8FC48B4DDE60}" srcOrd="0" destOrd="0" presId="urn:microsoft.com/office/officeart/2005/8/layout/process1"/>
    <dgm:cxn modelId="{96C69D5F-3F70-4610-B109-2F17AEF87020}" srcId="{B19CB19A-195F-4914-9645-6BD3630BB4C3}" destId="{DD2F8CD1-176C-4268-9DD3-7E9315B75B78}" srcOrd="0" destOrd="0" parTransId="{276C2DC4-D848-492F-A642-379F2816D8F3}" sibTransId="{B7F62F87-5188-43F7-8A07-C080382F3789}"/>
    <dgm:cxn modelId="{F421D544-C106-487C-A0B1-2EACFCC47596}" type="presOf" srcId="{DD2F8CD1-176C-4268-9DD3-7E9315B75B78}" destId="{0B53D32B-660F-4E9F-883C-71A892726C52}" srcOrd="0" destOrd="0" presId="urn:microsoft.com/office/officeart/2005/8/layout/process1"/>
    <dgm:cxn modelId="{627D9D04-DA42-4FA8-A4ED-667D64D891E9}" type="presParOf" srcId="{43CD439C-6126-457A-B221-8FC48B4DDE60}" destId="{0B53D32B-660F-4E9F-883C-71A892726C52}" srcOrd="0"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B19CB19A-195F-4914-9645-6BD3630BB4C3}" type="doc">
      <dgm:prSet loTypeId="urn:microsoft.com/office/officeart/2005/8/layout/process1" loCatId="process" qsTypeId="urn:microsoft.com/office/officeart/2005/8/quickstyle/simple5" qsCatId="simple" csTypeId="urn:microsoft.com/office/officeart/2005/8/colors/colorful2" csCatId="colorful" phldr="1"/>
      <dgm:spPr/>
      <dgm:t>
        <a:bodyPr/>
        <a:lstStyle/>
        <a:p>
          <a:endParaRPr lang="es-EC"/>
        </a:p>
      </dgm:t>
    </dgm:pt>
    <dgm:pt modelId="{DD2F8CD1-176C-4268-9DD3-7E9315B75B78}">
      <dgm:prSet custT="1"/>
      <dgm:spPr/>
      <dgm:t>
        <a:bodyPr/>
        <a:lstStyle/>
        <a:p>
          <a:pPr algn="l" rtl="0"/>
          <a:r>
            <a:rPr lang="es-EC" sz="1600" b="1" dirty="0" smtClean="0"/>
            <a:t>Cuenta con estudios universitarios y posee un nivel socioeconómico medio</a:t>
          </a:r>
          <a:endParaRPr lang="es-EC" sz="1600" b="1" dirty="0"/>
        </a:p>
      </dgm:t>
    </dgm:pt>
    <dgm:pt modelId="{276C2DC4-D848-492F-A642-379F2816D8F3}" type="parTrans" cxnId="{96C69D5F-3F70-4610-B109-2F17AEF87020}">
      <dgm:prSet/>
      <dgm:spPr/>
      <dgm:t>
        <a:bodyPr/>
        <a:lstStyle/>
        <a:p>
          <a:endParaRPr lang="es-EC"/>
        </a:p>
      </dgm:t>
    </dgm:pt>
    <dgm:pt modelId="{B7F62F87-5188-43F7-8A07-C080382F3789}" type="sibTrans" cxnId="{96C69D5F-3F70-4610-B109-2F17AEF87020}">
      <dgm:prSet/>
      <dgm:spPr/>
      <dgm:t>
        <a:bodyPr/>
        <a:lstStyle/>
        <a:p>
          <a:endParaRPr lang="es-EC"/>
        </a:p>
      </dgm:t>
    </dgm:pt>
    <dgm:pt modelId="{43CD439C-6126-457A-B221-8FC48B4DDE60}" type="pres">
      <dgm:prSet presAssocID="{B19CB19A-195F-4914-9645-6BD3630BB4C3}" presName="Name0" presStyleCnt="0">
        <dgm:presLayoutVars>
          <dgm:dir/>
          <dgm:resizeHandles val="exact"/>
        </dgm:presLayoutVars>
      </dgm:prSet>
      <dgm:spPr/>
      <dgm:t>
        <a:bodyPr/>
        <a:lstStyle/>
        <a:p>
          <a:endParaRPr lang="es-EC"/>
        </a:p>
      </dgm:t>
    </dgm:pt>
    <dgm:pt modelId="{0B53D32B-660F-4E9F-883C-71A892726C52}" type="pres">
      <dgm:prSet presAssocID="{DD2F8CD1-176C-4268-9DD3-7E9315B75B78}" presName="node" presStyleLbl="node1" presStyleIdx="0" presStyleCnt="1" custScaleX="100098" custLinFactNeighborY="17635">
        <dgm:presLayoutVars>
          <dgm:bulletEnabled val="1"/>
        </dgm:presLayoutVars>
      </dgm:prSet>
      <dgm:spPr/>
      <dgm:t>
        <a:bodyPr/>
        <a:lstStyle/>
        <a:p>
          <a:endParaRPr lang="es-EC"/>
        </a:p>
      </dgm:t>
    </dgm:pt>
  </dgm:ptLst>
  <dgm:cxnLst>
    <dgm:cxn modelId="{63F3CA69-6537-4BC7-8BDF-F7671786E8AF}" type="presOf" srcId="{DD2F8CD1-176C-4268-9DD3-7E9315B75B78}" destId="{0B53D32B-660F-4E9F-883C-71A892726C52}" srcOrd="0" destOrd="0" presId="urn:microsoft.com/office/officeart/2005/8/layout/process1"/>
    <dgm:cxn modelId="{96C69D5F-3F70-4610-B109-2F17AEF87020}" srcId="{B19CB19A-195F-4914-9645-6BD3630BB4C3}" destId="{DD2F8CD1-176C-4268-9DD3-7E9315B75B78}" srcOrd="0" destOrd="0" parTransId="{276C2DC4-D848-492F-A642-379F2816D8F3}" sibTransId="{B7F62F87-5188-43F7-8A07-C080382F3789}"/>
    <dgm:cxn modelId="{292E7905-9A2A-4B92-A934-C8F8E49EC0CB}" type="presOf" srcId="{B19CB19A-195F-4914-9645-6BD3630BB4C3}" destId="{43CD439C-6126-457A-B221-8FC48B4DDE60}" srcOrd="0" destOrd="0" presId="urn:microsoft.com/office/officeart/2005/8/layout/process1"/>
    <dgm:cxn modelId="{4FFA12BE-88C6-45E8-BA29-AED5F5BB005C}" type="presParOf" srcId="{43CD439C-6126-457A-B221-8FC48B4DDE60}" destId="{0B53D32B-660F-4E9F-883C-71A892726C52}" srcOrd="0" destOrd="0" presId="urn:microsoft.com/office/officeart/2005/8/layout/process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B19CB19A-195F-4914-9645-6BD3630BB4C3}" type="doc">
      <dgm:prSet loTypeId="urn:microsoft.com/office/officeart/2005/8/layout/process1" loCatId="process" qsTypeId="urn:microsoft.com/office/officeart/2005/8/quickstyle/simple5" qsCatId="simple" csTypeId="urn:microsoft.com/office/officeart/2005/8/colors/colorful2" csCatId="colorful" phldr="1"/>
      <dgm:spPr/>
      <dgm:t>
        <a:bodyPr/>
        <a:lstStyle/>
        <a:p>
          <a:endParaRPr lang="es-EC"/>
        </a:p>
      </dgm:t>
    </dgm:pt>
    <dgm:pt modelId="{DD2F8CD1-176C-4268-9DD3-7E9315B75B78}">
      <dgm:prSet custT="1"/>
      <dgm:spPr/>
      <dgm:t>
        <a:bodyPr/>
        <a:lstStyle/>
        <a:p>
          <a:pPr algn="l" rtl="0"/>
          <a:r>
            <a:rPr lang="es-EC" sz="1600" b="1" dirty="0" smtClean="0"/>
            <a:t>Gusta de viajar en compañía de sus familiares y amigos</a:t>
          </a:r>
          <a:endParaRPr lang="es-EC" sz="1600" b="1" dirty="0"/>
        </a:p>
      </dgm:t>
    </dgm:pt>
    <dgm:pt modelId="{276C2DC4-D848-492F-A642-379F2816D8F3}" type="parTrans" cxnId="{96C69D5F-3F70-4610-B109-2F17AEF87020}">
      <dgm:prSet/>
      <dgm:spPr/>
      <dgm:t>
        <a:bodyPr/>
        <a:lstStyle/>
        <a:p>
          <a:endParaRPr lang="es-EC"/>
        </a:p>
      </dgm:t>
    </dgm:pt>
    <dgm:pt modelId="{B7F62F87-5188-43F7-8A07-C080382F3789}" type="sibTrans" cxnId="{96C69D5F-3F70-4610-B109-2F17AEF87020}">
      <dgm:prSet/>
      <dgm:spPr/>
      <dgm:t>
        <a:bodyPr/>
        <a:lstStyle/>
        <a:p>
          <a:endParaRPr lang="es-EC"/>
        </a:p>
      </dgm:t>
    </dgm:pt>
    <dgm:pt modelId="{43CD439C-6126-457A-B221-8FC48B4DDE60}" type="pres">
      <dgm:prSet presAssocID="{B19CB19A-195F-4914-9645-6BD3630BB4C3}" presName="Name0" presStyleCnt="0">
        <dgm:presLayoutVars>
          <dgm:dir/>
          <dgm:resizeHandles val="exact"/>
        </dgm:presLayoutVars>
      </dgm:prSet>
      <dgm:spPr/>
      <dgm:t>
        <a:bodyPr/>
        <a:lstStyle/>
        <a:p>
          <a:endParaRPr lang="es-EC"/>
        </a:p>
      </dgm:t>
    </dgm:pt>
    <dgm:pt modelId="{0B53D32B-660F-4E9F-883C-71A892726C52}" type="pres">
      <dgm:prSet presAssocID="{DD2F8CD1-176C-4268-9DD3-7E9315B75B78}" presName="node" presStyleLbl="node1" presStyleIdx="0" presStyleCnt="1" custScaleX="100098" custLinFactNeighborY="17635">
        <dgm:presLayoutVars>
          <dgm:bulletEnabled val="1"/>
        </dgm:presLayoutVars>
      </dgm:prSet>
      <dgm:spPr/>
      <dgm:t>
        <a:bodyPr/>
        <a:lstStyle/>
        <a:p>
          <a:endParaRPr lang="es-EC"/>
        </a:p>
      </dgm:t>
    </dgm:pt>
  </dgm:ptLst>
  <dgm:cxnLst>
    <dgm:cxn modelId="{96C69D5F-3F70-4610-B109-2F17AEF87020}" srcId="{B19CB19A-195F-4914-9645-6BD3630BB4C3}" destId="{DD2F8CD1-176C-4268-9DD3-7E9315B75B78}" srcOrd="0" destOrd="0" parTransId="{276C2DC4-D848-492F-A642-379F2816D8F3}" sibTransId="{B7F62F87-5188-43F7-8A07-C080382F3789}"/>
    <dgm:cxn modelId="{CCCB2446-E51E-47E4-B4BB-28F3BB1F7419}" type="presOf" srcId="{DD2F8CD1-176C-4268-9DD3-7E9315B75B78}" destId="{0B53D32B-660F-4E9F-883C-71A892726C52}" srcOrd="0" destOrd="0" presId="urn:microsoft.com/office/officeart/2005/8/layout/process1"/>
    <dgm:cxn modelId="{634018F9-3856-4F64-A604-6162EAF6C031}" type="presOf" srcId="{B19CB19A-195F-4914-9645-6BD3630BB4C3}" destId="{43CD439C-6126-457A-B221-8FC48B4DDE60}" srcOrd="0" destOrd="0" presId="urn:microsoft.com/office/officeart/2005/8/layout/process1"/>
    <dgm:cxn modelId="{FE4D2161-C9F0-4DA5-8741-8A8900C67F45}" type="presParOf" srcId="{43CD439C-6126-457A-B221-8FC48B4DDE60}" destId="{0B53D32B-660F-4E9F-883C-71A892726C52}" srcOrd="0" destOrd="0" presId="urn:microsoft.com/office/officeart/2005/8/layout/process1"/>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FC98D1-9F48-4920-AF3B-4B44292D6F2A}" type="doc">
      <dgm:prSet loTypeId="urn:microsoft.com/office/officeart/2005/8/layout/lProcess1" loCatId="process" qsTypeId="urn:microsoft.com/office/officeart/2005/8/quickstyle/simple1" qsCatId="simple" csTypeId="urn:microsoft.com/office/officeart/2005/8/colors/colorful1" csCatId="colorful" phldr="1"/>
      <dgm:spPr/>
      <dgm:t>
        <a:bodyPr/>
        <a:lstStyle/>
        <a:p>
          <a:endParaRPr lang="es-EC"/>
        </a:p>
      </dgm:t>
    </dgm:pt>
    <dgm:pt modelId="{558AFB9A-E998-47D0-8E5A-0B1EFAF6F4E5}">
      <dgm:prSet phldrT="[Texto]"/>
      <dgm:spPr/>
      <dgm:t>
        <a:bodyPr/>
        <a:lstStyle/>
        <a:p>
          <a:r>
            <a:rPr lang="es-EC" b="1" dirty="0" smtClean="0"/>
            <a:t>Capítulo I</a:t>
          </a:r>
          <a:endParaRPr lang="es-EC" b="1" dirty="0"/>
        </a:p>
      </dgm:t>
    </dgm:pt>
    <dgm:pt modelId="{7BF37F96-5A20-453E-9F36-D8E2750980B7}" type="parTrans" cxnId="{83315D65-A862-4E33-8DB2-C42AD216FDCB}">
      <dgm:prSet/>
      <dgm:spPr/>
      <dgm:t>
        <a:bodyPr/>
        <a:lstStyle/>
        <a:p>
          <a:endParaRPr lang="es-EC"/>
        </a:p>
      </dgm:t>
    </dgm:pt>
    <dgm:pt modelId="{CD85AADB-0C20-48EC-B368-2E04A346CDFF}" type="sibTrans" cxnId="{83315D65-A862-4E33-8DB2-C42AD216FDCB}">
      <dgm:prSet/>
      <dgm:spPr/>
      <dgm:t>
        <a:bodyPr/>
        <a:lstStyle/>
        <a:p>
          <a:endParaRPr lang="es-EC"/>
        </a:p>
      </dgm:t>
    </dgm:pt>
    <dgm:pt modelId="{9A803012-AB48-4A25-AEA3-2142A7D96B67}">
      <dgm:prSet phldrT="[Texto]"/>
      <dgm:spPr/>
      <dgm:t>
        <a:bodyPr/>
        <a:lstStyle/>
        <a:p>
          <a:r>
            <a:rPr lang="es-EC" dirty="0" smtClean="0"/>
            <a:t>Fundamentación teórica</a:t>
          </a:r>
          <a:endParaRPr lang="es-EC" dirty="0"/>
        </a:p>
      </dgm:t>
    </dgm:pt>
    <dgm:pt modelId="{120C3DC1-8F43-41D5-AFC9-8349A725AF7D}" type="parTrans" cxnId="{F401080D-3EA8-4127-BEE9-3DEECF7CD90A}">
      <dgm:prSet/>
      <dgm:spPr/>
      <dgm:t>
        <a:bodyPr/>
        <a:lstStyle/>
        <a:p>
          <a:endParaRPr lang="es-EC"/>
        </a:p>
      </dgm:t>
    </dgm:pt>
    <dgm:pt modelId="{F0C9BFAC-2669-44F3-AB47-49157FC7EF3A}" type="sibTrans" cxnId="{F401080D-3EA8-4127-BEE9-3DEECF7CD90A}">
      <dgm:prSet/>
      <dgm:spPr/>
      <dgm:t>
        <a:bodyPr/>
        <a:lstStyle/>
        <a:p>
          <a:endParaRPr lang="es-EC"/>
        </a:p>
      </dgm:t>
    </dgm:pt>
    <dgm:pt modelId="{71F7BC56-F09E-4BC1-92F8-40D39BEB9830}">
      <dgm:prSet phldrT="[Texto]"/>
      <dgm:spPr/>
      <dgm:t>
        <a:bodyPr/>
        <a:lstStyle/>
        <a:p>
          <a:r>
            <a:rPr lang="es-EC" dirty="0" smtClean="0"/>
            <a:t>Metodología y Diagnóstico Situacional</a:t>
          </a:r>
          <a:endParaRPr lang="es-EC" dirty="0"/>
        </a:p>
      </dgm:t>
    </dgm:pt>
    <dgm:pt modelId="{ED08CE87-7455-41B4-A630-0CBD3D4BA7EA}" type="parTrans" cxnId="{3F83F3EE-840A-4251-B643-C6A510171F3C}">
      <dgm:prSet/>
      <dgm:spPr/>
      <dgm:t>
        <a:bodyPr/>
        <a:lstStyle/>
        <a:p>
          <a:endParaRPr lang="es-EC"/>
        </a:p>
      </dgm:t>
    </dgm:pt>
    <dgm:pt modelId="{796F7E58-3CB8-4AF6-A76E-ABC3282D686B}" type="sibTrans" cxnId="{3F83F3EE-840A-4251-B643-C6A510171F3C}">
      <dgm:prSet/>
      <dgm:spPr/>
      <dgm:t>
        <a:bodyPr/>
        <a:lstStyle/>
        <a:p>
          <a:endParaRPr lang="es-EC"/>
        </a:p>
      </dgm:t>
    </dgm:pt>
    <dgm:pt modelId="{F4EA8BF3-E6C5-4D94-90EE-3E06231A431B}">
      <dgm:prSet phldrT="[Texto]"/>
      <dgm:spPr/>
      <dgm:t>
        <a:bodyPr/>
        <a:lstStyle/>
        <a:p>
          <a:r>
            <a:rPr lang="es-EC" b="1" dirty="0" smtClean="0"/>
            <a:t>Capítulo III</a:t>
          </a:r>
          <a:endParaRPr lang="es-EC" b="1" dirty="0"/>
        </a:p>
      </dgm:t>
    </dgm:pt>
    <dgm:pt modelId="{4976C0E4-5701-41A9-8546-69A5BEC763D4}" type="parTrans" cxnId="{14DADC19-CC26-4942-B84B-F2A8E53A3645}">
      <dgm:prSet/>
      <dgm:spPr/>
      <dgm:t>
        <a:bodyPr/>
        <a:lstStyle/>
        <a:p>
          <a:endParaRPr lang="es-EC"/>
        </a:p>
      </dgm:t>
    </dgm:pt>
    <dgm:pt modelId="{5CF25914-3AFB-4868-900C-01CFA9A82E02}" type="sibTrans" cxnId="{14DADC19-CC26-4942-B84B-F2A8E53A3645}">
      <dgm:prSet/>
      <dgm:spPr/>
      <dgm:t>
        <a:bodyPr/>
        <a:lstStyle/>
        <a:p>
          <a:endParaRPr lang="es-EC"/>
        </a:p>
      </dgm:t>
    </dgm:pt>
    <dgm:pt modelId="{25C900F5-4D25-40DC-85C7-84E291C97345}">
      <dgm:prSet phldrT="[Texto]"/>
      <dgm:spPr/>
      <dgm:t>
        <a:bodyPr/>
        <a:lstStyle/>
        <a:p>
          <a:r>
            <a:rPr lang="es-EC" dirty="0" smtClean="0"/>
            <a:t>Análisis de resultados de: encuestas y entrevistas</a:t>
          </a:r>
          <a:endParaRPr lang="es-EC" dirty="0"/>
        </a:p>
      </dgm:t>
    </dgm:pt>
    <dgm:pt modelId="{9359C33C-CE25-4042-B98E-5F8B3FDCA6BB}" type="parTrans" cxnId="{F58780A7-2464-422D-8566-77FD425B7656}">
      <dgm:prSet/>
      <dgm:spPr/>
      <dgm:t>
        <a:bodyPr/>
        <a:lstStyle/>
        <a:p>
          <a:endParaRPr lang="es-EC"/>
        </a:p>
      </dgm:t>
    </dgm:pt>
    <dgm:pt modelId="{34F596EE-1AB7-47EF-BC02-020CF90AB39F}" type="sibTrans" cxnId="{F58780A7-2464-422D-8566-77FD425B7656}">
      <dgm:prSet/>
      <dgm:spPr/>
      <dgm:t>
        <a:bodyPr/>
        <a:lstStyle/>
        <a:p>
          <a:endParaRPr lang="es-EC"/>
        </a:p>
      </dgm:t>
    </dgm:pt>
    <dgm:pt modelId="{C4DBCF0A-99C8-44E5-AE47-BFA62F7F7D57}">
      <dgm:prSet phldrT="[Texto]"/>
      <dgm:spPr/>
      <dgm:t>
        <a:bodyPr/>
        <a:lstStyle/>
        <a:p>
          <a:r>
            <a:rPr lang="es-EC" dirty="0" smtClean="0"/>
            <a:t>Propuesta de 2 productos turísticos</a:t>
          </a:r>
          <a:endParaRPr lang="es-EC" dirty="0"/>
        </a:p>
      </dgm:t>
    </dgm:pt>
    <dgm:pt modelId="{3C4DF42A-BBFE-4748-BC78-C80C6EB0D4B3}" type="parTrans" cxnId="{E8997AA9-C3EC-4A4B-83A0-7D48812E0363}">
      <dgm:prSet/>
      <dgm:spPr/>
      <dgm:t>
        <a:bodyPr/>
        <a:lstStyle/>
        <a:p>
          <a:endParaRPr lang="es-EC"/>
        </a:p>
      </dgm:t>
    </dgm:pt>
    <dgm:pt modelId="{E3D2E800-6E78-4448-979F-0F5DF0EF0D02}" type="sibTrans" cxnId="{E8997AA9-C3EC-4A4B-83A0-7D48812E0363}">
      <dgm:prSet/>
      <dgm:spPr/>
      <dgm:t>
        <a:bodyPr/>
        <a:lstStyle/>
        <a:p>
          <a:endParaRPr lang="es-EC"/>
        </a:p>
      </dgm:t>
    </dgm:pt>
    <dgm:pt modelId="{5FA19195-387A-4F70-B666-AD6C152BB9F0}">
      <dgm:prSet phldrT="[Texto]"/>
      <dgm:spPr/>
      <dgm:t>
        <a:bodyPr/>
        <a:lstStyle/>
        <a:p>
          <a:r>
            <a:rPr lang="es-EC" b="1" dirty="0" smtClean="0"/>
            <a:t>Capítulo II</a:t>
          </a:r>
          <a:endParaRPr lang="es-EC" b="1" dirty="0"/>
        </a:p>
      </dgm:t>
    </dgm:pt>
    <dgm:pt modelId="{D63F5991-98DF-4C76-9888-06C0557201E1}" type="parTrans" cxnId="{B5109478-48DF-4356-B165-3B7D0E639B6D}">
      <dgm:prSet/>
      <dgm:spPr/>
      <dgm:t>
        <a:bodyPr/>
        <a:lstStyle/>
        <a:p>
          <a:endParaRPr lang="es-EC"/>
        </a:p>
      </dgm:t>
    </dgm:pt>
    <dgm:pt modelId="{0503EE20-F20D-4C0B-BD99-73A9EBBD281C}" type="sibTrans" cxnId="{B5109478-48DF-4356-B165-3B7D0E639B6D}">
      <dgm:prSet/>
      <dgm:spPr/>
      <dgm:t>
        <a:bodyPr/>
        <a:lstStyle/>
        <a:p>
          <a:endParaRPr lang="es-EC"/>
        </a:p>
      </dgm:t>
    </dgm:pt>
    <dgm:pt modelId="{EC551130-490D-4BA1-95B4-A04AF0959AF7}">
      <dgm:prSet phldrT="[Texto]"/>
      <dgm:spPr/>
      <dgm:t>
        <a:bodyPr/>
        <a:lstStyle/>
        <a:p>
          <a:r>
            <a:rPr lang="es-EC" b="1" dirty="0" smtClean="0"/>
            <a:t>Capítulo IV</a:t>
          </a:r>
          <a:endParaRPr lang="es-EC" b="1" dirty="0"/>
        </a:p>
      </dgm:t>
    </dgm:pt>
    <dgm:pt modelId="{A69EFB7D-4A5D-4147-9FD0-82D284FBA45D}" type="parTrans" cxnId="{D3857CA7-0FBA-4D92-ACD2-2FAE1F89CD36}">
      <dgm:prSet/>
      <dgm:spPr/>
      <dgm:t>
        <a:bodyPr/>
        <a:lstStyle/>
        <a:p>
          <a:endParaRPr lang="es-EC"/>
        </a:p>
      </dgm:t>
    </dgm:pt>
    <dgm:pt modelId="{97411A7C-82DC-44CE-B194-50BDA7B4A6BF}" type="sibTrans" cxnId="{D3857CA7-0FBA-4D92-ACD2-2FAE1F89CD36}">
      <dgm:prSet/>
      <dgm:spPr/>
      <dgm:t>
        <a:bodyPr/>
        <a:lstStyle/>
        <a:p>
          <a:endParaRPr lang="es-EC"/>
        </a:p>
      </dgm:t>
    </dgm:pt>
    <dgm:pt modelId="{7ECD6E00-2709-445D-A880-78E026123B89}">
      <dgm:prSet phldrT="[Texto]"/>
      <dgm:spPr/>
      <dgm:t>
        <a:bodyPr/>
        <a:lstStyle/>
        <a:p>
          <a:pPr algn="ctr"/>
          <a:r>
            <a:rPr lang="es-EC" dirty="0" smtClean="0"/>
            <a:t>Métodos: Histórico lógico, descriptivo y analítico sintético</a:t>
          </a:r>
          <a:endParaRPr lang="es-EC" dirty="0"/>
        </a:p>
      </dgm:t>
    </dgm:pt>
    <dgm:pt modelId="{00B21BE4-FF25-4F59-9E07-393E3710D2E9}" type="parTrans" cxnId="{BA47EE88-5EC6-4CAB-BA57-033899106635}">
      <dgm:prSet/>
      <dgm:spPr/>
      <dgm:t>
        <a:bodyPr/>
        <a:lstStyle/>
        <a:p>
          <a:endParaRPr lang="es-EC"/>
        </a:p>
      </dgm:t>
    </dgm:pt>
    <dgm:pt modelId="{0C70AFFB-2944-4DAE-BC12-E0BE9AF74629}" type="sibTrans" cxnId="{BA47EE88-5EC6-4CAB-BA57-033899106635}">
      <dgm:prSet/>
      <dgm:spPr/>
      <dgm:t>
        <a:bodyPr/>
        <a:lstStyle/>
        <a:p>
          <a:endParaRPr lang="es-EC"/>
        </a:p>
      </dgm:t>
    </dgm:pt>
    <dgm:pt modelId="{0C90609F-4C66-414D-9F7F-1132FDF2838B}">
      <dgm:prSet phldrT="[Texto]"/>
      <dgm:spPr/>
      <dgm:t>
        <a:bodyPr/>
        <a:lstStyle/>
        <a:p>
          <a:r>
            <a:rPr lang="es-EC" dirty="0" smtClean="0"/>
            <a:t>Revisión documental y fuentes primarias</a:t>
          </a:r>
          <a:endParaRPr lang="es-EC" dirty="0"/>
        </a:p>
      </dgm:t>
    </dgm:pt>
    <dgm:pt modelId="{A9378642-398C-4130-B546-C1056D430ABF}" type="parTrans" cxnId="{5ABDB7C0-C1DF-42B3-AC9B-65B74367AC4A}">
      <dgm:prSet/>
      <dgm:spPr/>
      <dgm:t>
        <a:bodyPr/>
        <a:lstStyle/>
        <a:p>
          <a:endParaRPr lang="es-EC"/>
        </a:p>
      </dgm:t>
    </dgm:pt>
    <dgm:pt modelId="{0BB1FD63-7E17-4075-858F-7F7508137EA6}" type="sibTrans" cxnId="{5ABDB7C0-C1DF-42B3-AC9B-65B74367AC4A}">
      <dgm:prSet/>
      <dgm:spPr/>
      <dgm:t>
        <a:bodyPr/>
        <a:lstStyle/>
        <a:p>
          <a:endParaRPr lang="es-EC"/>
        </a:p>
      </dgm:t>
    </dgm:pt>
    <dgm:pt modelId="{D35914D2-5423-4F10-BD2E-6E2658F4AEF8}">
      <dgm:prSet phldrT="[Texto]"/>
      <dgm:spPr/>
      <dgm:t>
        <a:bodyPr/>
        <a:lstStyle/>
        <a:p>
          <a:pPr algn="ctr"/>
          <a:r>
            <a:rPr lang="es-EC" dirty="0" smtClean="0"/>
            <a:t>Método Analítico sintético</a:t>
          </a:r>
          <a:endParaRPr lang="es-EC" dirty="0"/>
        </a:p>
      </dgm:t>
    </dgm:pt>
    <dgm:pt modelId="{033CE7AE-1855-40F4-BF3B-325D4CBCB00D}" type="parTrans" cxnId="{6C5DA22C-C795-414C-A911-52EE9369F24C}">
      <dgm:prSet/>
      <dgm:spPr/>
      <dgm:t>
        <a:bodyPr/>
        <a:lstStyle/>
        <a:p>
          <a:endParaRPr lang="es-EC"/>
        </a:p>
      </dgm:t>
    </dgm:pt>
    <dgm:pt modelId="{9A13B0A8-F588-4C0A-BDC9-1E9B30C70707}" type="sibTrans" cxnId="{6C5DA22C-C795-414C-A911-52EE9369F24C}">
      <dgm:prSet/>
      <dgm:spPr/>
      <dgm:t>
        <a:bodyPr/>
        <a:lstStyle/>
        <a:p>
          <a:endParaRPr lang="es-EC"/>
        </a:p>
      </dgm:t>
    </dgm:pt>
    <dgm:pt modelId="{DA6CF979-934C-4FD9-ACE6-9A449536C211}">
      <dgm:prSet phldrT="[Texto]"/>
      <dgm:spPr/>
      <dgm:t>
        <a:bodyPr/>
        <a:lstStyle/>
        <a:p>
          <a:r>
            <a:rPr lang="es-EC" dirty="0" smtClean="0"/>
            <a:t>Método Inductivo deductivo y descriptivo</a:t>
          </a:r>
          <a:endParaRPr lang="es-EC" dirty="0"/>
        </a:p>
      </dgm:t>
    </dgm:pt>
    <dgm:pt modelId="{361F0280-2796-4922-93A5-E241ABC26058}" type="parTrans" cxnId="{5E85C6A6-60ED-4F3F-BE8B-C3FFB4CBAA63}">
      <dgm:prSet/>
      <dgm:spPr/>
      <dgm:t>
        <a:bodyPr/>
        <a:lstStyle/>
        <a:p>
          <a:endParaRPr lang="es-EC"/>
        </a:p>
      </dgm:t>
    </dgm:pt>
    <dgm:pt modelId="{8D5FC10E-66B4-47DF-B2E9-419212F87F83}" type="sibTrans" cxnId="{5E85C6A6-60ED-4F3F-BE8B-C3FFB4CBAA63}">
      <dgm:prSet/>
      <dgm:spPr/>
      <dgm:t>
        <a:bodyPr/>
        <a:lstStyle/>
        <a:p>
          <a:endParaRPr lang="es-EC"/>
        </a:p>
      </dgm:t>
    </dgm:pt>
    <dgm:pt modelId="{2230580B-FD11-4553-8945-3BE6DD816AB9}" type="pres">
      <dgm:prSet presAssocID="{B0FC98D1-9F48-4920-AF3B-4B44292D6F2A}" presName="Name0" presStyleCnt="0">
        <dgm:presLayoutVars>
          <dgm:dir/>
          <dgm:animLvl val="lvl"/>
          <dgm:resizeHandles val="exact"/>
        </dgm:presLayoutVars>
      </dgm:prSet>
      <dgm:spPr/>
      <dgm:t>
        <a:bodyPr/>
        <a:lstStyle/>
        <a:p>
          <a:endParaRPr lang="es-EC"/>
        </a:p>
      </dgm:t>
    </dgm:pt>
    <dgm:pt modelId="{012058F1-C9A4-46AB-B386-4F4890788CFD}" type="pres">
      <dgm:prSet presAssocID="{558AFB9A-E998-47D0-8E5A-0B1EFAF6F4E5}" presName="vertFlow" presStyleCnt="0"/>
      <dgm:spPr/>
    </dgm:pt>
    <dgm:pt modelId="{BE8440D4-45CA-4447-B4DB-DA5E6E5048D6}" type="pres">
      <dgm:prSet presAssocID="{558AFB9A-E998-47D0-8E5A-0B1EFAF6F4E5}" presName="header" presStyleLbl="node1" presStyleIdx="0" presStyleCnt="4"/>
      <dgm:spPr/>
      <dgm:t>
        <a:bodyPr/>
        <a:lstStyle/>
        <a:p>
          <a:endParaRPr lang="es-EC"/>
        </a:p>
      </dgm:t>
    </dgm:pt>
    <dgm:pt modelId="{D54156B2-9417-46A7-9C4E-F1B3984DE93A}" type="pres">
      <dgm:prSet presAssocID="{120C3DC1-8F43-41D5-AFC9-8349A725AF7D}" presName="parTrans" presStyleLbl="sibTrans2D1" presStyleIdx="0" presStyleCnt="8"/>
      <dgm:spPr/>
      <dgm:t>
        <a:bodyPr/>
        <a:lstStyle/>
        <a:p>
          <a:endParaRPr lang="es-EC"/>
        </a:p>
      </dgm:t>
    </dgm:pt>
    <dgm:pt modelId="{AC21194D-1050-47D3-BA90-6CF53E0F60AF}" type="pres">
      <dgm:prSet presAssocID="{9A803012-AB48-4A25-AEA3-2142A7D96B67}" presName="child" presStyleLbl="alignAccFollowNode1" presStyleIdx="0" presStyleCnt="8" custScaleY="196353">
        <dgm:presLayoutVars>
          <dgm:chMax val="0"/>
          <dgm:bulletEnabled val="1"/>
        </dgm:presLayoutVars>
      </dgm:prSet>
      <dgm:spPr/>
      <dgm:t>
        <a:bodyPr/>
        <a:lstStyle/>
        <a:p>
          <a:endParaRPr lang="es-EC"/>
        </a:p>
      </dgm:t>
    </dgm:pt>
    <dgm:pt modelId="{848CCC9E-3312-4B31-8898-19600A51F5C9}" type="pres">
      <dgm:prSet presAssocID="{F0C9BFAC-2669-44F3-AB47-49157FC7EF3A}" presName="sibTrans" presStyleLbl="sibTrans2D1" presStyleIdx="1" presStyleCnt="8"/>
      <dgm:spPr/>
      <dgm:t>
        <a:bodyPr/>
        <a:lstStyle/>
        <a:p>
          <a:endParaRPr lang="es-EC"/>
        </a:p>
      </dgm:t>
    </dgm:pt>
    <dgm:pt modelId="{731C157C-5987-417D-BA3D-EAA9C75E298B}" type="pres">
      <dgm:prSet presAssocID="{7ECD6E00-2709-445D-A880-78E026123B89}" presName="child" presStyleLbl="alignAccFollowNode1" presStyleIdx="1" presStyleCnt="8" custScaleY="196353">
        <dgm:presLayoutVars>
          <dgm:chMax val="0"/>
          <dgm:bulletEnabled val="1"/>
        </dgm:presLayoutVars>
      </dgm:prSet>
      <dgm:spPr/>
      <dgm:t>
        <a:bodyPr/>
        <a:lstStyle/>
        <a:p>
          <a:endParaRPr lang="es-EC"/>
        </a:p>
      </dgm:t>
    </dgm:pt>
    <dgm:pt modelId="{FDA15E30-6501-4960-A07D-258DD3A2616C}" type="pres">
      <dgm:prSet presAssocID="{558AFB9A-E998-47D0-8E5A-0B1EFAF6F4E5}" presName="hSp" presStyleCnt="0"/>
      <dgm:spPr/>
    </dgm:pt>
    <dgm:pt modelId="{37EE2997-5D8E-4213-918A-4352EE4F8992}" type="pres">
      <dgm:prSet presAssocID="{5FA19195-387A-4F70-B666-AD6C152BB9F0}" presName="vertFlow" presStyleCnt="0"/>
      <dgm:spPr/>
    </dgm:pt>
    <dgm:pt modelId="{95927742-3615-4560-8669-8EE900A371F3}" type="pres">
      <dgm:prSet presAssocID="{5FA19195-387A-4F70-B666-AD6C152BB9F0}" presName="header" presStyleLbl="node1" presStyleIdx="1" presStyleCnt="4"/>
      <dgm:spPr/>
      <dgm:t>
        <a:bodyPr/>
        <a:lstStyle/>
        <a:p>
          <a:endParaRPr lang="es-EC"/>
        </a:p>
      </dgm:t>
    </dgm:pt>
    <dgm:pt modelId="{2762D330-B42C-4FB8-BBBB-86FD50DD414C}" type="pres">
      <dgm:prSet presAssocID="{ED08CE87-7455-41B4-A630-0CBD3D4BA7EA}" presName="parTrans" presStyleLbl="sibTrans2D1" presStyleIdx="2" presStyleCnt="8"/>
      <dgm:spPr/>
      <dgm:t>
        <a:bodyPr/>
        <a:lstStyle/>
        <a:p>
          <a:endParaRPr lang="es-EC"/>
        </a:p>
      </dgm:t>
    </dgm:pt>
    <dgm:pt modelId="{D0763C58-2FB2-4814-808F-E50E0CA7BA7C}" type="pres">
      <dgm:prSet presAssocID="{71F7BC56-F09E-4BC1-92F8-40D39BEB9830}" presName="child" presStyleLbl="alignAccFollowNode1" presStyleIdx="2" presStyleCnt="8" custScaleY="196353">
        <dgm:presLayoutVars>
          <dgm:chMax val="0"/>
          <dgm:bulletEnabled val="1"/>
        </dgm:presLayoutVars>
      </dgm:prSet>
      <dgm:spPr/>
      <dgm:t>
        <a:bodyPr/>
        <a:lstStyle/>
        <a:p>
          <a:endParaRPr lang="es-EC"/>
        </a:p>
      </dgm:t>
    </dgm:pt>
    <dgm:pt modelId="{75AFA0F9-4BD7-40A5-820B-11DC57A5ED59}" type="pres">
      <dgm:prSet presAssocID="{796F7E58-3CB8-4AF6-A76E-ABC3282D686B}" presName="sibTrans" presStyleLbl="sibTrans2D1" presStyleIdx="3" presStyleCnt="8"/>
      <dgm:spPr/>
      <dgm:t>
        <a:bodyPr/>
        <a:lstStyle/>
        <a:p>
          <a:endParaRPr lang="es-EC"/>
        </a:p>
      </dgm:t>
    </dgm:pt>
    <dgm:pt modelId="{BFA44FF4-6FAA-425D-9ADE-34778FEE516A}" type="pres">
      <dgm:prSet presAssocID="{0C90609F-4C66-414D-9F7F-1132FDF2838B}" presName="child" presStyleLbl="alignAccFollowNode1" presStyleIdx="3" presStyleCnt="8" custScaleY="196353">
        <dgm:presLayoutVars>
          <dgm:chMax val="0"/>
          <dgm:bulletEnabled val="1"/>
        </dgm:presLayoutVars>
      </dgm:prSet>
      <dgm:spPr/>
      <dgm:t>
        <a:bodyPr/>
        <a:lstStyle/>
        <a:p>
          <a:endParaRPr lang="es-EC"/>
        </a:p>
      </dgm:t>
    </dgm:pt>
    <dgm:pt modelId="{66A342AD-89B1-4B24-9E7F-B24E343FF64A}" type="pres">
      <dgm:prSet presAssocID="{5FA19195-387A-4F70-B666-AD6C152BB9F0}" presName="hSp" presStyleCnt="0"/>
      <dgm:spPr/>
    </dgm:pt>
    <dgm:pt modelId="{8A7018C0-AEFD-47F7-9B2C-A20FAFBA0954}" type="pres">
      <dgm:prSet presAssocID="{F4EA8BF3-E6C5-4D94-90EE-3E06231A431B}" presName="vertFlow" presStyleCnt="0"/>
      <dgm:spPr/>
    </dgm:pt>
    <dgm:pt modelId="{DE2ACCBD-0757-41A0-A538-97CD677E6E03}" type="pres">
      <dgm:prSet presAssocID="{F4EA8BF3-E6C5-4D94-90EE-3E06231A431B}" presName="header" presStyleLbl="node1" presStyleIdx="2" presStyleCnt="4"/>
      <dgm:spPr/>
      <dgm:t>
        <a:bodyPr/>
        <a:lstStyle/>
        <a:p>
          <a:endParaRPr lang="es-EC"/>
        </a:p>
      </dgm:t>
    </dgm:pt>
    <dgm:pt modelId="{FF602EB7-7444-475A-A755-E12BB865DBE7}" type="pres">
      <dgm:prSet presAssocID="{9359C33C-CE25-4042-B98E-5F8B3FDCA6BB}" presName="parTrans" presStyleLbl="sibTrans2D1" presStyleIdx="4" presStyleCnt="8"/>
      <dgm:spPr/>
      <dgm:t>
        <a:bodyPr/>
        <a:lstStyle/>
        <a:p>
          <a:endParaRPr lang="es-EC"/>
        </a:p>
      </dgm:t>
    </dgm:pt>
    <dgm:pt modelId="{E50D579A-436F-45A1-BEEE-4E47DF10E01B}" type="pres">
      <dgm:prSet presAssocID="{25C900F5-4D25-40DC-85C7-84E291C97345}" presName="child" presStyleLbl="alignAccFollowNode1" presStyleIdx="4" presStyleCnt="8" custScaleY="196353">
        <dgm:presLayoutVars>
          <dgm:chMax val="0"/>
          <dgm:bulletEnabled val="1"/>
        </dgm:presLayoutVars>
      </dgm:prSet>
      <dgm:spPr/>
      <dgm:t>
        <a:bodyPr/>
        <a:lstStyle/>
        <a:p>
          <a:endParaRPr lang="es-EC"/>
        </a:p>
      </dgm:t>
    </dgm:pt>
    <dgm:pt modelId="{7DAAAC44-B30C-42A7-B6D3-F09DC7AC89F8}" type="pres">
      <dgm:prSet presAssocID="{34F596EE-1AB7-47EF-BC02-020CF90AB39F}" presName="sibTrans" presStyleLbl="sibTrans2D1" presStyleIdx="5" presStyleCnt="8"/>
      <dgm:spPr/>
      <dgm:t>
        <a:bodyPr/>
        <a:lstStyle/>
        <a:p>
          <a:endParaRPr lang="es-EC"/>
        </a:p>
      </dgm:t>
    </dgm:pt>
    <dgm:pt modelId="{69387877-2589-4569-8700-F1F4FBB93CFB}" type="pres">
      <dgm:prSet presAssocID="{D35914D2-5423-4F10-BD2E-6E2658F4AEF8}" presName="child" presStyleLbl="alignAccFollowNode1" presStyleIdx="5" presStyleCnt="8" custScaleY="196353">
        <dgm:presLayoutVars>
          <dgm:chMax val="0"/>
          <dgm:bulletEnabled val="1"/>
        </dgm:presLayoutVars>
      </dgm:prSet>
      <dgm:spPr/>
      <dgm:t>
        <a:bodyPr/>
        <a:lstStyle/>
        <a:p>
          <a:endParaRPr lang="es-EC"/>
        </a:p>
      </dgm:t>
    </dgm:pt>
    <dgm:pt modelId="{46B7CB01-02A6-497B-8D0A-A3E1BCA09AFE}" type="pres">
      <dgm:prSet presAssocID="{F4EA8BF3-E6C5-4D94-90EE-3E06231A431B}" presName="hSp" presStyleCnt="0"/>
      <dgm:spPr/>
    </dgm:pt>
    <dgm:pt modelId="{4AE29F2F-9D09-4778-9A56-3D1BF6A03E21}" type="pres">
      <dgm:prSet presAssocID="{EC551130-490D-4BA1-95B4-A04AF0959AF7}" presName="vertFlow" presStyleCnt="0"/>
      <dgm:spPr/>
    </dgm:pt>
    <dgm:pt modelId="{8DEBA8E4-FE4C-4A55-A368-2CC003764B6B}" type="pres">
      <dgm:prSet presAssocID="{EC551130-490D-4BA1-95B4-A04AF0959AF7}" presName="header" presStyleLbl="node1" presStyleIdx="3" presStyleCnt="4"/>
      <dgm:spPr/>
      <dgm:t>
        <a:bodyPr/>
        <a:lstStyle/>
        <a:p>
          <a:endParaRPr lang="es-EC"/>
        </a:p>
      </dgm:t>
    </dgm:pt>
    <dgm:pt modelId="{524DBCEA-82C4-46F5-AE8B-07FB662CF834}" type="pres">
      <dgm:prSet presAssocID="{3C4DF42A-BBFE-4748-BC78-C80C6EB0D4B3}" presName="parTrans" presStyleLbl="sibTrans2D1" presStyleIdx="6" presStyleCnt="8"/>
      <dgm:spPr/>
      <dgm:t>
        <a:bodyPr/>
        <a:lstStyle/>
        <a:p>
          <a:endParaRPr lang="es-EC"/>
        </a:p>
      </dgm:t>
    </dgm:pt>
    <dgm:pt modelId="{627D65D9-5B86-4973-A0AF-F90416821032}" type="pres">
      <dgm:prSet presAssocID="{C4DBCF0A-99C8-44E5-AE47-BFA62F7F7D57}" presName="child" presStyleLbl="alignAccFollowNode1" presStyleIdx="6" presStyleCnt="8" custScaleY="196353">
        <dgm:presLayoutVars>
          <dgm:chMax val="0"/>
          <dgm:bulletEnabled val="1"/>
        </dgm:presLayoutVars>
      </dgm:prSet>
      <dgm:spPr/>
      <dgm:t>
        <a:bodyPr/>
        <a:lstStyle/>
        <a:p>
          <a:endParaRPr lang="es-EC"/>
        </a:p>
      </dgm:t>
    </dgm:pt>
    <dgm:pt modelId="{8F12796F-5554-4607-81C2-38478E9B2A93}" type="pres">
      <dgm:prSet presAssocID="{E3D2E800-6E78-4448-979F-0F5DF0EF0D02}" presName="sibTrans" presStyleLbl="sibTrans2D1" presStyleIdx="7" presStyleCnt="8"/>
      <dgm:spPr/>
      <dgm:t>
        <a:bodyPr/>
        <a:lstStyle/>
        <a:p>
          <a:endParaRPr lang="es-EC"/>
        </a:p>
      </dgm:t>
    </dgm:pt>
    <dgm:pt modelId="{22ECCADE-3F36-4DDC-B8C2-0E15309AD75D}" type="pres">
      <dgm:prSet presAssocID="{DA6CF979-934C-4FD9-ACE6-9A449536C211}" presName="child" presStyleLbl="alignAccFollowNode1" presStyleIdx="7" presStyleCnt="8" custScaleY="196353">
        <dgm:presLayoutVars>
          <dgm:chMax val="0"/>
          <dgm:bulletEnabled val="1"/>
        </dgm:presLayoutVars>
      </dgm:prSet>
      <dgm:spPr/>
      <dgm:t>
        <a:bodyPr/>
        <a:lstStyle/>
        <a:p>
          <a:endParaRPr lang="es-EC"/>
        </a:p>
      </dgm:t>
    </dgm:pt>
  </dgm:ptLst>
  <dgm:cxnLst>
    <dgm:cxn modelId="{BA47EE88-5EC6-4CAB-BA57-033899106635}" srcId="{558AFB9A-E998-47D0-8E5A-0B1EFAF6F4E5}" destId="{7ECD6E00-2709-445D-A880-78E026123B89}" srcOrd="1" destOrd="0" parTransId="{00B21BE4-FF25-4F59-9E07-393E3710D2E9}" sibTransId="{0C70AFFB-2944-4DAE-BC12-E0BE9AF74629}"/>
    <dgm:cxn modelId="{5ABDB7C0-C1DF-42B3-AC9B-65B74367AC4A}" srcId="{5FA19195-387A-4F70-B666-AD6C152BB9F0}" destId="{0C90609F-4C66-414D-9F7F-1132FDF2838B}" srcOrd="1" destOrd="0" parTransId="{A9378642-398C-4130-B546-C1056D430ABF}" sibTransId="{0BB1FD63-7E17-4075-858F-7F7508137EA6}"/>
    <dgm:cxn modelId="{14DADC19-CC26-4942-B84B-F2A8E53A3645}" srcId="{B0FC98D1-9F48-4920-AF3B-4B44292D6F2A}" destId="{F4EA8BF3-E6C5-4D94-90EE-3E06231A431B}" srcOrd="2" destOrd="0" parTransId="{4976C0E4-5701-41A9-8546-69A5BEC763D4}" sibTransId="{5CF25914-3AFB-4868-900C-01CFA9A82E02}"/>
    <dgm:cxn modelId="{23DFBFB0-96A1-4277-92CF-605A952AD4C8}" type="presOf" srcId="{7ECD6E00-2709-445D-A880-78E026123B89}" destId="{731C157C-5987-417D-BA3D-EAA9C75E298B}" srcOrd="0" destOrd="0" presId="urn:microsoft.com/office/officeart/2005/8/layout/lProcess1"/>
    <dgm:cxn modelId="{84C21068-FA1B-4D42-84EF-A5EEFC31B5D9}" type="presOf" srcId="{34F596EE-1AB7-47EF-BC02-020CF90AB39F}" destId="{7DAAAC44-B30C-42A7-B6D3-F09DC7AC89F8}" srcOrd="0" destOrd="0" presId="urn:microsoft.com/office/officeart/2005/8/layout/lProcess1"/>
    <dgm:cxn modelId="{FC44B396-376B-411E-A9EA-E1C808542089}" type="presOf" srcId="{D35914D2-5423-4F10-BD2E-6E2658F4AEF8}" destId="{69387877-2589-4569-8700-F1F4FBB93CFB}" srcOrd="0" destOrd="0" presId="urn:microsoft.com/office/officeart/2005/8/layout/lProcess1"/>
    <dgm:cxn modelId="{E8997AA9-C3EC-4A4B-83A0-7D48812E0363}" srcId="{EC551130-490D-4BA1-95B4-A04AF0959AF7}" destId="{C4DBCF0A-99C8-44E5-AE47-BFA62F7F7D57}" srcOrd="0" destOrd="0" parTransId="{3C4DF42A-BBFE-4748-BC78-C80C6EB0D4B3}" sibTransId="{E3D2E800-6E78-4448-979F-0F5DF0EF0D02}"/>
    <dgm:cxn modelId="{CAB655DF-3142-4FC5-9001-74ADAAC5EFB6}" type="presOf" srcId="{F4EA8BF3-E6C5-4D94-90EE-3E06231A431B}" destId="{DE2ACCBD-0757-41A0-A538-97CD677E6E03}" srcOrd="0" destOrd="0" presId="urn:microsoft.com/office/officeart/2005/8/layout/lProcess1"/>
    <dgm:cxn modelId="{AAEC3210-C420-4533-A72C-ECAD3267AF53}" type="presOf" srcId="{F0C9BFAC-2669-44F3-AB47-49157FC7EF3A}" destId="{848CCC9E-3312-4B31-8898-19600A51F5C9}" srcOrd="0" destOrd="0" presId="urn:microsoft.com/office/officeart/2005/8/layout/lProcess1"/>
    <dgm:cxn modelId="{DBE8A726-2C9C-4736-926B-EDA7441FFBE2}" type="presOf" srcId="{25C900F5-4D25-40DC-85C7-84E291C97345}" destId="{E50D579A-436F-45A1-BEEE-4E47DF10E01B}" srcOrd="0" destOrd="0" presId="urn:microsoft.com/office/officeart/2005/8/layout/lProcess1"/>
    <dgm:cxn modelId="{F401080D-3EA8-4127-BEE9-3DEECF7CD90A}" srcId="{558AFB9A-E998-47D0-8E5A-0B1EFAF6F4E5}" destId="{9A803012-AB48-4A25-AEA3-2142A7D96B67}" srcOrd="0" destOrd="0" parTransId="{120C3DC1-8F43-41D5-AFC9-8349A725AF7D}" sibTransId="{F0C9BFAC-2669-44F3-AB47-49157FC7EF3A}"/>
    <dgm:cxn modelId="{D3857CA7-0FBA-4D92-ACD2-2FAE1F89CD36}" srcId="{B0FC98D1-9F48-4920-AF3B-4B44292D6F2A}" destId="{EC551130-490D-4BA1-95B4-A04AF0959AF7}" srcOrd="3" destOrd="0" parTransId="{A69EFB7D-4A5D-4147-9FD0-82D284FBA45D}" sibTransId="{97411A7C-82DC-44CE-B194-50BDA7B4A6BF}"/>
    <dgm:cxn modelId="{4C488157-4E1B-445B-8EDC-ADACA605A507}" type="presOf" srcId="{120C3DC1-8F43-41D5-AFC9-8349A725AF7D}" destId="{D54156B2-9417-46A7-9C4E-F1B3984DE93A}" srcOrd="0" destOrd="0" presId="urn:microsoft.com/office/officeart/2005/8/layout/lProcess1"/>
    <dgm:cxn modelId="{76EB24EE-A05A-4BA9-95F2-80B77BC8B71A}" type="presOf" srcId="{9A803012-AB48-4A25-AEA3-2142A7D96B67}" destId="{AC21194D-1050-47D3-BA90-6CF53E0F60AF}" srcOrd="0" destOrd="0" presId="urn:microsoft.com/office/officeart/2005/8/layout/lProcess1"/>
    <dgm:cxn modelId="{9E3632CB-3095-41CB-9A05-FAC21C1AFAA1}" type="presOf" srcId="{C4DBCF0A-99C8-44E5-AE47-BFA62F7F7D57}" destId="{627D65D9-5B86-4973-A0AF-F90416821032}" srcOrd="0" destOrd="0" presId="urn:microsoft.com/office/officeart/2005/8/layout/lProcess1"/>
    <dgm:cxn modelId="{3F83F3EE-840A-4251-B643-C6A510171F3C}" srcId="{5FA19195-387A-4F70-B666-AD6C152BB9F0}" destId="{71F7BC56-F09E-4BC1-92F8-40D39BEB9830}" srcOrd="0" destOrd="0" parTransId="{ED08CE87-7455-41B4-A630-0CBD3D4BA7EA}" sibTransId="{796F7E58-3CB8-4AF6-A76E-ABC3282D686B}"/>
    <dgm:cxn modelId="{4427EFBF-DB58-4594-9C5C-CE192A8B6950}" type="presOf" srcId="{558AFB9A-E998-47D0-8E5A-0B1EFAF6F4E5}" destId="{BE8440D4-45CA-4447-B4DB-DA5E6E5048D6}" srcOrd="0" destOrd="0" presId="urn:microsoft.com/office/officeart/2005/8/layout/lProcess1"/>
    <dgm:cxn modelId="{97C048B6-89EA-4CDD-A921-85744F77248C}" type="presOf" srcId="{EC551130-490D-4BA1-95B4-A04AF0959AF7}" destId="{8DEBA8E4-FE4C-4A55-A368-2CC003764B6B}" srcOrd="0" destOrd="0" presId="urn:microsoft.com/office/officeart/2005/8/layout/lProcess1"/>
    <dgm:cxn modelId="{5E85C6A6-60ED-4F3F-BE8B-C3FFB4CBAA63}" srcId="{EC551130-490D-4BA1-95B4-A04AF0959AF7}" destId="{DA6CF979-934C-4FD9-ACE6-9A449536C211}" srcOrd="1" destOrd="0" parTransId="{361F0280-2796-4922-93A5-E241ABC26058}" sibTransId="{8D5FC10E-66B4-47DF-B2E9-419212F87F83}"/>
    <dgm:cxn modelId="{794EA382-1774-4C6C-A26F-8AFBC91E70F4}" type="presOf" srcId="{9359C33C-CE25-4042-B98E-5F8B3FDCA6BB}" destId="{FF602EB7-7444-475A-A755-E12BB865DBE7}" srcOrd="0" destOrd="0" presId="urn:microsoft.com/office/officeart/2005/8/layout/lProcess1"/>
    <dgm:cxn modelId="{10CCC8CD-95F3-4B31-AB44-141B1583878A}" type="presOf" srcId="{796F7E58-3CB8-4AF6-A76E-ABC3282D686B}" destId="{75AFA0F9-4BD7-40A5-820B-11DC57A5ED59}" srcOrd="0" destOrd="0" presId="urn:microsoft.com/office/officeart/2005/8/layout/lProcess1"/>
    <dgm:cxn modelId="{F58780A7-2464-422D-8566-77FD425B7656}" srcId="{F4EA8BF3-E6C5-4D94-90EE-3E06231A431B}" destId="{25C900F5-4D25-40DC-85C7-84E291C97345}" srcOrd="0" destOrd="0" parTransId="{9359C33C-CE25-4042-B98E-5F8B3FDCA6BB}" sibTransId="{34F596EE-1AB7-47EF-BC02-020CF90AB39F}"/>
    <dgm:cxn modelId="{E2408086-D334-40C7-B22C-8167EB3491E4}" type="presOf" srcId="{5FA19195-387A-4F70-B666-AD6C152BB9F0}" destId="{95927742-3615-4560-8669-8EE900A371F3}" srcOrd="0" destOrd="0" presId="urn:microsoft.com/office/officeart/2005/8/layout/lProcess1"/>
    <dgm:cxn modelId="{6DAF3176-3672-4478-B21F-1947D081D97D}" type="presOf" srcId="{E3D2E800-6E78-4448-979F-0F5DF0EF0D02}" destId="{8F12796F-5554-4607-81C2-38478E9B2A93}" srcOrd="0" destOrd="0" presId="urn:microsoft.com/office/officeart/2005/8/layout/lProcess1"/>
    <dgm:cxn modelId="{76F11686-DE23-483B-80D6-DD5A450DEBAA}" type="presOf" srcId="{71F7BC56-F09E-4BC1-92F8-40D39BEB9830}" destId="{D0763C58-2FB2-4814-808F-E50E0CA7BA7C}" srcOrd="0" destOrd="0" presId="urn:microsoft.com/office/officeart/2005/8/layout/lProcess1"/>
    <dgm:cxn modelId="{71762096-94DE-46E8-B580-42B4F23913AE}" type="presOf" srcId="{B0FC98D1-9F48-4920-AF3B-4B44292D6F2A}" destId="{2230580B-FD11-4553-8945-3BE6DD816AB9}" srcOrd="0" destOrd="0" presId="urn:microsoft.com/office/officeart/2005/8/layout/lProcess1"/>
    <dgm:cxn modelId="{83315D65-A862-4E33-8DB2-C42AD216FDCB}" srcId="{B0FC98D1-9F48-4920-AF3B-4B44292D6F2A}" destId="{558AFB9A-E998-47D0-8E5A-0B1EFAF6F4E5}" srcOrd="0" destOrd="0" parTransId="{7BF37F96-5A20-453E-9F36-D8E2750980B7}" sibTransId="{CD85AADB-0C20-48EC-B368-2E04A346CDFF}"/>
    <dgm:cxn modelId="{F9F1F116-2145-40A0-AE1D-E8920BF24E9B}" type="presOf" srcId="{ED08CE87-7455-41B4-A630-0CBD3D4BA7EA}" destId="{2762D330-B42C-4FB8-BBBB-86FD50DD414C}" srcOrd="0" destOrd="0" presId="urn:microsoft.com/office/officeart/2005/8/layout/lProcess1"/>
    <dgm:cxn modelId="{B5109478-48DF-4356-B165-3B7D0E639B6D}" srcId="{B0FC98D1-9F48-4920-AF3B-4B44292D6F2A}" destId="{5FA19195-387A-4F70-B666-AD6C152BB9F0}" srcOrd="1" destOrd="0" parTransId="{D63F5991-98DF-4C76-9888-06C0557201E1}" sibTransId="{0503EE20-F20D-4C0B-BD99-73A9EBBD281C}"/>
    <dgm:cxn modelId="{D40CF1E5-50F0-4D83-8849-E53C68186885}" type="presOf" srcId="{0C90609F-4C66-414D-9F7F-1132FDF2838B}" destId="{BFA44FF4-6FAA-425D-9ADE-34778FEE516A}" srcOrd="0" destOrd="0" presId="urn:microsoft.com/office/officeart/2005/8/layout/lProcess1"/>
    <dgm:cxn modelId="{6C5DA22C-C795-414C-A911-52EE9369F24C}" srcId="{F4EA8BF3-E6C5-4D94-90EE-3E06231A431B}" destId="{D35914D2-5423-4F10-BD2E-6E2658F4AEF8}" srcOrd="1" destOrd="0" parTransId="{033CE7AE-1855-40F4-BF3B-325D4CBCB00D}" sibTransId="{9A13B0A8-F588-4C0A-BDC9-1E9B30C70707}"/>
    <dgm:cxn modelId="{9FC75438-6666-4090-AB07-C9FB322416B9}" type="presOf" srcId="{3C4DF42A-BBFE-4748-BC78-C80C6EB0D4B3}" destId="{524DBCEA-82C4-46F5-AE8B-07FB662CF834}" srcOrd="0" destOrd="0" presId="urn:microsoft.com/office/officeart/2005/8/layout/lProcess1"/>
    <dgm:cxn modelId="{E0E54688-FD28-49AB-8708-2841189FFF52}" type="presOf" srcId="{DA6CF979-934C-4FD9-ACE6-9A449536C211}" destId="{22ECCADE-3F36-4DDC-B8C2-0E15309AD75D}" srcOrd="0" destOrd="0" presId="urn:microsoft.com/office/officeart/2005/8/layout/lProcess1"/>
    <dgm:cxn modelId="{D3A30372-8BC1-4BBD-AC2C-9D2D6BDEDAAE}" type="presParOf" srcId="{2230580B-FD11-4553-8945-3BE6DD816AB9}" destId="{012058F1-C9A4-46AB-B386-4F4890788CFD}" srcOrd="0" destOrd="0" presId="urn:microsoft.com/office/officeart/2005/8/layout/lProcess1"/>
    <dgm:cxn modelId="{DC7C6127-FDD4-4899-BE72-BC29F8D74ED6}" type="presParOf" srcId="{012058F1-C9A4-46AB-B386-4F4890788CFD}" destId="{BE8440D4-45CA-4447-B4DB-DA5E6E5048D6}" srcOrd="0" destOrd="0" presId="urn:microsoft.com/office/officeart/2005/8/layout/lProcess1"/>
    <dgm:cxn modelId="{4A75628D-C894-4DF9-935D-9F3ACF761F42}" type="presParOf" srcId="{012058F1-C9A4-46AB-B386-4F4890788CFD}" destId="{D54156B2-9417-46A7-9C4E-F1B3984DE93A}" srcOrd="1" destOrd="0" presId="urn:microsoft.com/office/officeart/2005/8/layout/lProcess1"/>
    <dgm:cxn modelId="{BFDECF66-CBE9-496D-80ED-D40681F3CCB9}" type="presParOf" srcId="{012058F1-C9A4-46AB-B386-4F4890788CFD}" destId="{AC21194D-1050-47D3-BA90-6CF53E0F60AF}" srcOrd="2" destOrd="0" presId="urn:microsoft.com/office/officeart/2005/8/layout/lProcess1"/>
    <dgm:cxn modelId="{EFF5D72E-15EE-4640-8A16-BF2B2EC3E404}" type="presParOf" srcId="{012058F1-C9A4-46AB-B386-4F4890788CFD}" destId="{848CCC9E-3312-4B31-8898-19600A51F5C9}" srcOrd="3" destOrd="0" presId="urn:microsoft.com/office/officeart/2005/8/layout/lProcess1"/>
    <dgm:cxn modelId="{45E05BD0-FF16-49F8-B0CA-DA7A59569F2B}" type="presParOf" srcId="{012058F1-C9A4-46AB-B386-4F4890788CFD}" destId="{731C157C-5987-417D-BA3D-EAA9C75E298B}" srcOrd="4" destOrd="0" presId="urn:microsoft.com/office/officeart/2005/8/layout/lProcess1"/>
    <dgm:cxn modelId="{3CE559BE-311C-4572-B7FF-86566919D80F}" type="presParOf" srcId="{2230580B-FD11-4553-8945-3BE6DD816AB9}" destId="{FDA15E30-6501-4960-A07D-258DD3A2616C}" srcOrd="1" destOrd="0" presId="urn:microsoft.com/office/officeart/2005/8/layout/lProcess1"/>
    <dgm:cxn modelId="{97BAFD70-D836-478F-B25F-FFB7ABEB1E97}" type="presParOf" srcId="{2230580B-FD11-4553-8945-3BE6DD816AB9}" destId="{37EE2997-5D8E-4213-918A-4352EE4F8992}" srcOrd="2" destOrd="0" presId="urn:microsoft.com/office/officeart/2005/8/layout/lProcess1"/>
    <dgm:cxn modelId="{EC386FCC-0143-48C8-9416-DD9D8D64233A}" type="presParOf" srcId="{37EE2997-5D8E-4213-918A-4352EE4F8992}" destId="{95927742-3615-4560-8669-8EE900A371F3}" srcOrd="0" destOrd="0" presId="urn:microsoft.com/office/officeart/2005/8/layout/lProcess1"/>
    <dgm:cxn modelId="{7EF7D6AB-468C-469D-BF1F-009312678560}" type="presParOf" srcId="{37EE2997-5D8E-4213-918A-4352EE4F8992}" destId="{2762D330-B42C-4FB8-BBBB-86FD50DD414C}" srcOrd="1" destOrd="0" presId="urn:microsoft.com/office/officeart/2005/8/layout/lProcess1"/>
    <dgm:cxn modelId="{4E97DC8A-E739-462F-BB15-CE4D1A11E860}" type="presParOf" srcId="{37EE2997-5D8E-4213-918A-4352EE4F8992}" destId="{D0763C58-2FB2-4814-808F-E50E0CA7BA7C}" srcOrd="2" destOrd="0" presId="urn:microsoft.com/office/officeart/2005/8/layout/lProcess1"/>
    <dgm:cxn modelId="{7B4160D7-C67B-41D4-AA3A-C74948525BB0}" type="presParOf" srcId="{37EE2997-5D8E-4213-918A-4352EE4F8992}" destId="{75AFA0F9-4BD7-40A5-820B-11DC57A5ED59}" srcOrd="3" destOrd="0" presId="urn:microsoft.com/office/officeart/2005/8/layout/lProcess1"/>
    <dgm:cxn modelId="{3641981B-55B9-41C9-96AC-8B94786A3036}" type="presParOf" srcId="{37EE2997-5D8E-4213-918A-4352EE4F8992}" destId="{BFA44FF4-6FAA-425D-9ADE-34778FEE516A}" srcOrd="4" destOrd="0" presId="urn:microsoft.com/office/officeart/2005/8/layout/lProcess1"/>
    <dgm:cxn modelId="{0D1B6F08-153B-4EEC-A83B-942807FAB27A}" type="presParOf" srcId="{2230580B-FD11-4553-8945-3BE6DD816AB9}" destId="{66A342AD-89B1-4B24-9E7F-B24E343FF64A}" srcOrd="3" destOrd="0" presId="urn:microsoft.com/office/officeart/2005/8/layout/lProcess1"/>
    <dgm:cxn modelId="{6B29AA7B-309A-4EB0-B764-31A787BFB4CA}" type="presParOf" srcId="{2230580B-FD11-4553-8945-3BE6DD816AB9}" destId="{8A7018C0-AEFD-47F7-9B2C-A20FAFBA0954}" srcOrd="4" destOrd="0" presId="urn:microsoft.com/office/officeart/2005/8/layout/lProcess1"/>
    <dgm:cxn modelId="{8D6C0A18-B7EF-4AE2-859D-D5EA396604E0}" type="presParOf" srcId="{8A7018C0-AEFD-47F7-9B2C-A20FAFBA0954}" destId="{DE2ACCBD-0757-41A0-A538-97CD677E6E03}" srcOrd="0" destOrd="0" presId="urn:microsoft.com/office/officeart/2005/8/layout/lProcess1"/>
    <dgm:cxn modelId="{9E76C61F-16A3-4693-A3D7-D582CF1D9F5A}" type="presParOf" srcId="{8A7018C0-AEFD-47F7-9B2C-A20FAFBA0954}" destId="{FF602EB7-7444-475A-A755-E12BB865DBE7}" srcOrd="1" destOrd="0" presId="urn:microsoft.com/office/officeart/2005/8/layout/lProcess1"/>
    <dgm:cxn modelId="{20A7B03D-7AAE-4F23-A643-33389A149C1E}" type="presParOf" srcId="{8A7018C0-AEFD-47F7-9B2C-A20FAFBA0954}" destId="{E50D579A-436F-45A1-BEEE-4E47DF10E01B}" srcOrd="2" destOrd="0" presId="urn:microsoft.com/office/officeart/2005/8/layout/lProcess1"/>
    <dgm:cxn modelId="{F00ED48F-DEF6-4646-B31F-4805E13FAD1F}" type="presParOf" srcId="{8A7018C0-AEFD-47F7-9B2C-A20FAFBA0954}" destId="{7DAAAC44-B30C-42A7-B6D3-F09DC7AC89F8}" srcOrd="3" destOrd="0" presId="urn:microsoft.com/office/officeart/2005/8/layout/lProcess1"/>
    <dgm:cxn modelId="{527C6ABC-C8AC-4E23-B793-E1758B006A7C}" type="presParOf" srcId="{8A7018C0-AEFD-47F7-9B2C-A20FAFBA0954}" destId="{69387877-2589-4569-8700-F1F4FBB93CFB}" srcOrd="4" destOrd="0" presId="urn:microsoft.com/office/officeart/2005/8/layout/lProcess1"/>
    <dgm:cxn modelId="{A1649F97-7C66-42A6-84A5-78DF57C60B3C}" type="presParOf" srcId="{2230580B-FD11-4553-8945-3BE6DD816AB9}" destId="{46B7CB01-02A6-497B-8D0A-A3E1BCA09AFE}" srcOrd="5" destOrd="0" presId="urn:microsoft.com/office/officeart/2005/8/layout/lProcess1"/>
    <dgm:cxn modelId="{EBB66E72-F441-495F-A966-EC5C0F989D40}" type="presParOf" srcId="{2230580B-FD11-4553-8945-3BE6DD816AB9}" destId="{4AE29F2F-9D09-4778-9A56-3D1BF6A03E21}" srcOrd="6" destOrd="0" presId="urn:microsoft.com/office/officeart/2005/8/layout/lProcess1"/>
    <dgm:cxn modelId="{AF01FE01-4A66-4AAC-BC0D-50E4E4176286}" type="presParOf" srcId="{4AE29F2F-9D09-4778-9A56-3D1BF6A03E21}" destId="{8DEBA8E4-FE4C-4A55-A368-2CC003764B6B}" srcOrd="0" destOrd="0" presId="urn:microsoft.com/office/officeart/2005/8/layout/lProcess1"/>
    <dgm:cxn modelId="{DBCA14CF-E349-430C-BF39-DF27AD1035C7}" type="presParOf" srcId="{4AE29F2F-9D09-4778-9A56-3D1BF6A03E21}" destId="{524DBCEA-82C4-46F5-AE8B-07FB662CF834}" srcOrd="1" destOrd="0" presId="urn:microsoft.com/office/officeart/2005/8/layout/lProcess1"/>
    <dgm:cxn modelId="{45A85F15-44C4-4BCE-B55A-9F07C9ABBDB0}" type="presParOf" srcId="{4AE29F2F-9D09-4778-9A56-3D1BF6A03E21}" destId="{627D65D9-5B86-4973-A0AF-F90416821032}" srcOrd="2" destOrd="0" presId="urn:microsoft.com/office/officeart/2005/8/layout/lProcess1"/>
    <dgm:cxn modelId="{3B3EC414-C930-4CED-BCA0-C10E743CF443}" type="presParOf" srcId="{4AE29F2F-9D09-4778-9A56-3D1BF6A03E21}" destId="{8F12796F-5554-4607-81C2-38478E9B2A93}" srcOrd="3" destOrd="0" presId="urn:microsoft.com/office/officeart/2005/8/layout/lProcess1"/>
    <dgm:cxn modelId="{2216400D-67E1-4D85-A676-D15D543FFA06}" type="presParOf" srcId="{4AE29F2F-9D09-4778-9A56-3D1BF6A03E21}" destId="{22ECCADE-3F36-4DDC-B8C2-0E15309AD75D}"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B19CB19A-195F-4914-9645-6BD3630BB4C3}" type="doc">
      <dgm:prSet loTypeId="urn:microsoft.com/office/officeart/2005/8/layout/process1" loCatId="process" qsTypeId="urn:microsoft.com/office/officeart/2005/8/quickstyle/simple5" qsCatId="simple" csTypeId="urn:microsoft.com/office/officeart/2005/8/colors/colorful2" csCatId="colorful" phldr="1"/>
      <dgm:spPr/>
      <dgm:t>
        <a:bodyPr/>
        <a:lstStyle/>
        <a:p>
          <a:endParaRPr lang="es-EC"/>
        </a:p>
      </dgm:t>
    </dgm:pt>
    <dgm:pt modelId="{DD2F8CD1-176C-4268-9DD3-7E9315B75B78}">
      <dgm:prSet custT="1"/>
      <dgm:spPr/>
      <dgm:t>
        <a:bodyPr/>
        <a:lstStyle/>
        <a:p>
          <a:pPr algn="l" rtl="0"/>
          <a:r>
            <a:rPr lang="es-EC" sz="1600" b="1" dirty="0" smtClean="0"/>
            <a:t>Las motivaciones de este tipo de turista radican en el hecho de conocer primero el Ecuador, la importancia de conocer las raíces culturales, preservación, nuevas experiencias, más conocimiento, rescate de costumbres ancestrales y generación de conciencia sobre el legado histórico-cultural del país. </a:t>
          </a:r>
          <a:endParaRPr lang="es-EC" sz="1600" b="1" dirty="0"/>
        </a:p>
      </dgm:t>
    </dgm:pt>
    <dgm:pt modelId="{276C2DC4-D848-492F-A642-379F2816D8F3}" type="parTrans" cxnId="{96C69D5F-3F70-4610-B109-2F17AEF87020}">
      <dgm:prSet/>
      <dgm:spPr/>
      <dgm:t>
        <a:bodyPr/>
        <a:lstStyle/>
        <a:p>
          <a:endParaRPr lang="es-EC"/>
        </a:p>
      </dgm:t>
    </dgm:pt>
    <dgm:pt modelId="{B7F62F87-5188-43F7-8A07-C080382F3789}" type="sibTrans" cxnId="{96C69D5F-3F70-4610-B109-2F17AEF87020}">
      <dgm:prSet/>
      <dgm:spPr/>
      <dgm:t>
        <a:bodyPr/>
        <a:lstStyle/>
        <a:p>
          <a:endParaRPr lang="es-EC"/>
        </a:p>
      </dgm:t>
    </dgm:pt>
    <dgm:pt modelId="{43CD439C-6126-457A-B221-8FC48B4DDE60}" type="pres">
      <dgm:prSet presAssocID="{B19CB19A-195F-4914-9645-6BD3630BB4C3}" presName="Name0" presStyleCnt="0">
        <dgm:presLayoutVars>
          <dgm:dir/>
          <dgm:resizeHandles val="exact"/>
        </dgm:presLayoutVars>
      </dgm:prSet>
      <dgm:spPr/>
      <dgm:t>
        <a:bodyPr/>
        <a:lstStyle/>
        <a:p>
          <a:endParaRPr lang="es-EC"/>
        </a:p>
      </dgm:t>
    </dgm:pt>
    <dgm:pt modelId="{0B53D32B-660F-4E9F-883C-71A892726C52}" type="pres">
      <dgm:prSet presAssocID="{DD2F8CD1-176C-4268-9DD3-7E9315B75B78}" presName="node" presStyleLbl="node1" presStyleIdx="0" presStyleCnt="1" custScaleX="100098" custLinFactNeighborY="17635">
        <dgm:presLayoutVars>
          <dgm:bulletEnabled val="1"/>
        </dgm:presLayoutVars>
      </dgm:prSet>
      <dgm:spPr/>
      <dgm:t>
        <a:bodyPr/>
        <a:lstStyle/>
        <a:p>
          <a:endParaRPr lang="es-EC"/>
        </a:p>
      </dgm:t>
    </dgm:pt>
  </dgm:ptLst>
  <dgm:cxnLst>
    <dgm:cxn modelId="{96C69D5F-3F70-4610-B109-2F17AEF87020}" srcId="{B19CB19A-195F-4914-9645-6BD3630BB4C3}" destId="{DD2F8CD1-176C-4268-9DD3-7E9315B75B78}" srcOrd="0" destOrd="0" parTransId="{276C2DC4-D848-492F-A642-379F2816D8F3}" sibTransId="{B7F62F87-5188-43F7-8A07-C080382F3789}"/>
    <dgm:cxn modelId="{DDF81C02-3A70-403E-AB0B-1AE30B8D10BD}" type="presOf" srcId="{DD2F8CD1-176C-4268-9DD3-7E9315B75B78}" destId="{0B53D32B-660F-4E9F-883C-71A892726C52}" srcOrd="0" destOrd="0" presId="urn:microsoft.com/office/officeart/2005/8/layout/process1"/>
    <dgm:cxn modelId="{77332459-F084-4AA9-AC43-E8F57CA2BAA1}" type="presOf" srcId="{B19CB19A-195F-4914-9645-6BD3630BB4C3}" destId="{43CD439C-6126-457A-B221-8FC48B4DDE60}" srcOrd="0" destOrd="0" presId="urn:microsoft.com/office/officeart/2005/8/layout/process1"/>
    <dgm:cxn modelId="{0C011CD6-728B-4425-9EEE-B008557B5605}" type="presParOf" srcId="{43CD439C-6126-457A-B221-8FC48B4DDE60}" destId="{0B53D32B-660F-4E9F-883C-71A892726C52}" srcOrd="0" destOrd="0" presId="urn:microsoft.com/office/officeart/2005/8/layout/process1"/>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20D33F-7269-4E22-81FD-C2AA2A0BFC70}"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s-EC"/>
        </a:p>
      </dgm:t>
    </dgm:pt>
    <dgm:pt modelId="{9D4B9982-C635-4AA3-B29A-1317583D4899}">
      <dgm:prSet custT="1"/>
      <dgm:spPr/>
      <dgm:t>
        <a:bodyPr/>
        <a:lstStyle/>
        <a:p>
          <a:pPr algn="ctr" rtl="0"/>
          <a:r>
            <a:rPr lang="es-EC" sz="2000" b="1" dirty="0" smtClean="0"/>
            <a:t>Encuesta a los turistas potenciales</a:t>
          </a:r>
          <a:endParaRPr lang="es-EC" sz="2000" b="1" dirty="0"/>
        </a:p>
      </dgm:t>
    </dgm:pt>
    <dgm:pt modelId="{4897C5DA-24CE-4BFB-88D9-48E891D819CA}" type="parTrans" cxnId="{33C35C39-83E7-4AC2-9785-4C0B77A5683E}">
      <dgm:prSet/>
      <dgm:spPr/>
      <dgm:t>
        <a:bodyPr/>
        <a:lstStyle/>
        <a:p>
          <a:endParaRPr lang="es-EC"/>
        </a:p>
      </dgm:t>
    </dgm:pt>
    <dgm:pt modelId="{5491ACC1-7143-4E3C-8B14-5293E9EF3B29}" type="sibTrans" cxnId="{33C35C39-83E7-4AC2-9785-4C0B77A5683E}">
      <dgm:prSet/>
      <dgm:spPr/>
      <dgm:t>
        <a:bodyPr/>
        <a:lstStyle/>
        <a:p>
          <a:endParaRPr lang="es-EC"/>
        </a:p>
      </dgm:t>
    </dgm:pt>
    <dgm:pt modelId="{F28A9C09-07EF-435D-8EAD-B404C101FAC6}" type="pres">
      <dgm:prSet presAssocID="{2620D33F-7269-4E22-81FD-C2AA2A0BFC70}" presName="linear" presStyleCnt="0">
        <dgm:presLayoutVars>
          <dgm:animLvl val="lvl"/>
          <dgm:resizeHandles val="exact"/>
        </dgm:presLayoutVars>
      </dgm:prSet>
      <dgm:spPr/>
      <dgm:t>
        <a:bodyPr/>
        <a:lstStyle/>
        <a:p>
          <a:endParaRPr lang="es-EC"/>
        </a:p>
      </dgm:t>
    </dgm:pt>
    <dgm:pt modelId="{FCAC1A9E-0AB7-4FEA-A097-1E8033EB7CE9}" type="pres">
      <dgm:prSet presAssocID="{9D4B9982-C635-4AA3-B29A-1317583D4899}" presName="parentText" presStyleLbl="node1" presStyleIdx="0" presStyleCnt="1" custScaleY="376029">
        <dgm:presLayoutVars>
          <dgm:chMax val="0"/>
          <dgm:bulletEnabled val="1"/>
        </dgm:presLayoutVars>
      </dgm:prSet>
      <dgm:spPr/>
      <dgm:t>
        <a:bodyPr/>
        <a:lstStyle/>
        <a:p>
          <a:endParaRPr lang="es-EC"/>
        </a:p>
      </dgm:t>
    </dgm:pt>
  </dgm:ptLst>
  <dgm:cxnLst>
    <dgm:cxn modelId="{D3637B20-1709-4BE5-8A62-4E654CE12888}" type="presOf" srcId="{2620D33F-7269-4E22-81FD-C2AA2A0BFC70}" destId="{F28A9C09-07EF-435D-8EAD-B404C101FAC6}" srcOrd="0" destOrd="0" presId="urn:microsoft.com/office/officeart/2005/8/layout/vList2"/>
    <dgm:cxn modelId="{05AE43D7-1013-403B-921B-60C66E52C5F3}" type="presOf" srcId="{9D4B9982-C635-4AA3-B29A-1317583D4899}" destId="{FCAC1A9E-0AB7-4FEA-A097-1E8033EB7CE9}" srcOrd="0" destOrd="0" presId="urn:microsoft.com/office/officeart/2005/8/layout/vList2"/>
    <dgm:cxn modelId="{33C35C39-83E7-4AC2-9785-4C0B77A5683E}" srcId="{2620D33F-7269-4E22-81FD-C2AA2A0BFC70}" destId="{9D4B9982-C635-4AA3-B29A-1317583D4899}" srcOrd="0" destOrd="0" parTransId="{4897C5DA-24CE-4BFB-88D9-48E891D819CA}" sibTransId="{5491ACC1-7143-4E3C-8B14-5293E9EF3B29}"/>
    <dgm:cxn modelId="{D6666167-4014-456C-900E-A23C9F2D7599}" type="presParOf" srcId="{F28A9C09-07EF-435D-8EAD-B404C101FAC6}" destId="{FCAC1A9E-0AB7-4FEA-A097-1E8033EB7CE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620D33F-7269-4E22-81FD-C2AA2A0BFC70}"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s-EC"/>
        </a:p>
      </dgm:t>
    </dgm:pt>
    <dgm:pt modelId="{9D4B9982-C635-4AA3-B29A-1317583D4899}">
      <dgm:prSet custT="1"/>
      <dgm:spPr/>
      <dgm:t>
        <a:bodyPr/>
        <a:lstStyle/>
        <a:p>
          <a:pPr algn="ctr" rtl="0"/>
          <a:r>
            <a:rPr lang="es-EC" sz="2000" b="1" dirty="0" smtClean="0"/>
            <a:t>Encuesta a la comunidad Siekopai San Pablo</a:t>
          </a:r>
          <a:endParaRPr lang="es-EC" sz="2000" b="1" dirty="0"/>
        </a:p>
      </dgm:t>
    </dgm:pt>
    <dgm:pt modelId="{4897C5DA-24CE-4BFB-88D9-48E891D819CA}" type="parTrans" cxnId="{33C35C39-83E7-4AC2-9785-4C0B77A5683E}">
      <dgm:prSet/>
      <dgm:spPr/>
      <dgm:t>
        <a:bodyPr/>
        <a:lstStyle/>
        <a:p>
          <a:endParaRPr lang="es-EC"/>
        </a:p>
      </dgm:t>
    </dgm:pt>
    <dgm:pt modelId="{5491ACC1-7143-4E3C-8B14-5293E9EF3B29}" type="sibTrans" cxnId="{33C35C39-83E7-4AC2-9785-4C0B77A5683E}">
      <dgm:prSet/>
      <dgm:spPr/>
      <dgm:t>
        <a:bodyPr/>
        <a:lstStyle/>
        <a:p>
          <a:endParaRPr lang="es-EC"/>
        </a:p>
      </dgm:t>
    </dgm:pt>
    <dgm:pt modelId="{F28A9C09-07EF-435D-8EAD-B404C101FAC6}" type="pres">
      <dgm:prSet presAssocID="{2620D33F-7269-4E22-81FD-C2AA2A0BFC70}" presName="linear" presStyleCnt="0">
        <dgm:presLayoutVars>
          <dgm:animLvl val="lvl"/>
          <dgm:resizeHandles val="exact"/>
        </dgm:presLayoutVars>
      </dgm:prSet>
      <dgm:spPr/>
      <dgm:t>
        <a:bodyPr/>
        <a:lstStyle/>
        <a:p>
          <a:endParaRPr lang="es-EC"/>
        </a:p>
      </dgm:t>
    </dgm:pt>
    <dgm:pt modelId="{FCAC1A9E-0AB7-4FEA-A097-1E8033EB7CE9}" type="pres">
      <dgm:prSet presAssocID="{9D4B9982-C635-4AA3-B29A-1317583D4899}" presName="parentText" presStyleLbl="node1" presStyleIdx="0" presStyleCnt="1" custScaleY="331742">
        <dgm:presLayoutVars>
          <dgm:chMax val="0"/>
          <dgm:bulletEnabled val="1"/>
        </dgm:presLayoutVars>
      </dgm:prSet>
      <dgm:spPr/>
      <dgm:t>
        <a:bodyPr/>
        <a:lstStyle/>
        <a:p>
          <a:endParaRPr lang="es-EC"/>
        </a:p>
      </dgm:t>
    </dgm:pt>
  </dgm:ptLst>
  <dgm:cxnLst>
    <dgm:cxn modelId="{47E7E754-EDD1-46D5-9ECB-1AF6A66F30E8}" type="presOf" srcId="{9D4B9982-C635-4AA3-B29A-1317583D4899}" destId="{FCAC1A9E-0AB7-4FEA-A097-1E8033EB7CE9}" srcOrd="0" destOrd="0" presId="urn:microsoft.com/office/officeart/2005/8/layout/vList2"/>
    <dgm:cxn modelId="{33C35C39-83E7-4AC2-9785-4C0B77A5683E}" srcId="{2620D33F-7269-4E22-81FD-C2AA2A0BFC70}" destId="{9D4B9982-C635-4AA3-B29A-1317583D4899}" srcOrd="0" destOrd="0" parTransId="{4897C5DA-24CE-4BFB-88D9-48E891D819CA}" sibTransId="{5491ACC1-7143-4E3C-8B14-5293E9EF3B29}"/>
    <dgm:cxn modelId="{26CDEA8C-BEC4-432B-A809-62FF5E957954}" type="presOf" srcId="{2620D33F-7269-4E22-81FD-C2AA2A0BFC70}" destId="{F28A9C09-07EF-435D-8EAD-B404C101FAC6}" srcOrd="0" destOrd="0" presId="urn:microsoft.com/office/officeart/2005/8/layout/vList2"/>
    <dgm:cxn modelId="{91AF6F7C-538A-4638-9E8B-408E8260D66F}" type="presParOf" srcId="{F28A9C09-07EF-435D-8EAD-B404C101FAC6}" destId="{FCAC1A9E-0AB7-4FEA-A097-1E8033EB7CE9}"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AC9FEB-B8D0-4BC1-BB25-C1FDA0AEEAB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EC"/>
        </a:p>
      </dgm:t>
    </dgm:pt>
    <dgm:pt modelId="{87C14B4A-D6A9-4467-8095-E3303BC26B6F}">
      <dgm:prSet/>
      <dgm:spPr/>
      <dgm:t>
        <a:bodyPr/>
        <a:lstStyle/>
        <a:p>
          <a:pPr algn="ctr" rtl="0"/>
          <a:r>
            <a:rPr lang="es-EC" b="1" dirty="0" smtClean="0"/>
            <a:t>N= 210 habitantes</a:t>
          </a:r>
          <a:endParaRPr lang="es-EC" b="1" dirty="0"/>
        </a:p>
      </dgm:t>
    </dgm:pt>
    <dgm:pt modelId="{3AF25723-51B8-4A34-8BFF-E3F5BD84DACD}" type="parTrans" cxnId="{C49990A2-BB4E-410A-9948-F950EF6386DF}">
      <dgm:prSet/>
      <dgm:spPr/>
      <dgm:t>
        <a:bodyPr/>
        <a:lstStyle/>
        <a:p>
          <a:endParaRPr lang="es-EC"/>
        </a:p>
      </dgm:t>
    </dgm:pt>
    <dgm:pt modelId="{0E8A1836-4829-4CCE-AD65-7D7EC52875DB}" type="sibTrans" cxnId="{C49990A2-BB4E-410A-9948-F950EF6386DF}">
      <dgm:prSet/>
      <dgm:spPr/>
      <dgm:t>
        <a:bodyPr/>
        <a:lstStyle/>
        <a:p>
          <a:endParaRPr lang="es-EC"/>
        </a:p>
      </dgm:t>
    </dgm:pt>
    <dgm:pt modelId="{46F46D8D-BC13-416D-B5E8-326866255635}" type="pres">
      <dgm:prSet presAssocID="{F0AC9FEB-B8D0-4BC1-BB25-C1FDA0AEEAB2}" presName="linear" presStyleCnt="0">
        <dgm:presLayoutVars>
          <dgm:animLvl val="lvl"/>
          <dgm:resizeHandles val="exact"/>
        </dgm:presLayoutVars>
      </dgm:prSet>
      <dgm:spPr/>
      <dgm:t>
        <a:bodyPr/>
        <a:lstStyle/>
        <a:p>
          <a:endParaRPr lang="es-EC"/>
        </a:p>
      </dgm:t>
    </dgm:pt>
    <dgm:pt modelId="{2251B1E2-671C-4DCD-91DB-06BDE36A8B88}" type="pres">
      <dgm:prSet presAssocID="{87C14B4A-D6A9-4467-8095-E3303BC26B6F}" presName="parentText" presStyleLbl="node1" presStyleIdx="0" presStyleCnt="1">
        <dgm:presLayoutVars>
          <dgm:chMax val="0"/>
          <dgm:bulletEnabled val="1"/>
        </dgm:presLayoutVars>
      </dgm:prSet>
      <dgm:spPr/>
      <dgm:t>
        <a:bodyPr/>
        <a:lstStyle/>
        <a:p>
          <a:endParaRPr lang="es-EC"/>
        </a:p>
      </dgm:t>
    </dgm:pt>
  </dgm:ptLst>
  <dgm:cxnLst>
    <dgm:cxn modelId="{C49990A2-BB4E-410A-9948-F950EF6386DF}" srcId="{F0AC9FEB-B8D0-4BC1-BB25-C1FDA0AEEAB2}" destId="{87C14B4A-D6A9-4467-8095-E3303BC26B6F}" srcOrd="0" destOrd="0" parTransId="{3AF25723-51B8-4A34-8BFF-E3F5BD84DACD}" sibTransId="{0E8A1836-4829-4CCE-AD65-7D7EC52875DB}"/>
    <dgm:cxn modelId="{FC15FAD5-B131-4DBC-A680-86CEE6F61E95}" type="presOf" srcId="{87C14B4A-D6A9-4467-8095-E3303BC26B6F}" destId="{2251B1E2-671C-4DCD-91DB-06BDE36A8B88}" srcOrd="0" destOrd="0" presId="urn:microsoft.com/office/officeart/2005/8/layout/vList2"/>
    <dgm:cxn modelId="{6EED4D70-F387-49B5-97D6-DC35E8EA0C8A}" type="presOf" srcId="{F0AC9FEB-B8D0-4BC1-BB25-C1FDA0AEEAB2}" destId="{46F46D8D-BC13-416D-B5E8-326866255635}" srcOrd="0" destOrd="0" presId="urn:microsoft.com/office/officeart/2005/8/layout/vList2"/>
    <dgm:cxn modelId="{7565A44C-F5C1-4DA5-B91B-4E7025D864FA}" type="presParOf" srcId="{46F46D8D-BC13-416D-B5E8-326866255635}" destId="{2251B1E2-671C-4DCD-91DB-06BDE36A8B88}"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0AC9FEB-B8D0-4BC1-BB25-C1FDA0AEEAB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87C14B4A-D6A9-4467-8095-E3303BC26B6F}">
      <dgm:prSet/>
      <dgm:spPr/>
      <dgm:t>
        <a:bodyPr/>
        <a:lstStyle/>
        <a:p>
          <a:pPr algn="ctr" rtl="0"/>
          <a:r>
            <a:rPr lang="es-EC" b="1" dirty="0" smtClean="0"/>
            <a:t>N= 8821 turistas</a:t>
          </a:r>
          <a:endParaRPr lang="es-EC" b="1" dirty="0"/>
        </a:p>
      </dgm:t>
    </dgm:pt>
    <dgm:pt modelId="{3AF25723-51B8-4A34-8BFF-E3F5BD84DACD}" type="parTrans" cxnId="{C49990A2-BB4E-410A-9948-F950EF6386DF}">
      <dgm:prSet/>
      <dgm:spPr/>
      <dgm:t>
        <a:bodyPr/>
        <a:lstStyle/>
        <a:p>
          <a:endParaRPr lang="es-EC"/>
        </a:p>
      </dgm:t>
    </dgm:pt>
    <dgm:pt modelId="{0E8A1836-4829-4CCE-AD65-7D7EC52875DB}" type="sibTrans" cxnId="{C49990A2-BB4E-410A-9948-F950EF6386DF}">
      <dgm:prSet/>
      <dgm:spPr/>
      <dgm:t>
        <a:bodyPr/>
        <a:lstStyle/>
        <a:p>
          <a:endParaRPr lang="es-EC"/>
        </a:p>
      </dgm:t>
    </dgm:pt>
    <dgm:pt modelId="{46F46D8D-BC13-416D-B5E8-326866255635}" type="pres">
      <dgm:prSet presAssocID="{F0AC9FEB-B8D0-4BC1-BB25-C1FDA0AEEAB2}" presName="linear" presStyleCnt="0">
        <dgm:presLayoutVars>
          <dgm:animLvl val="lvl"/>
          <dgm:resizeHandles val="exact"/>
        </dgm:presLayoutVars>
      </dgm:prSet>
      <dgm:spPr/>
      <dgm:t>
        <a:bodyPr/>
        <a:lstStyle/>
        <a:p>
          <a:endParaRPr lang="es-EC"/>
        </a:p>
      </dgm:t>
    </dgm:pt>
    <dgm:pt modelId="{2251B1E2-671C-4DCD-91DB-06BDE36A8B88}" type="pres">
      <dgm:prSet presAssocID="{87C14B4A-D6A9-4467-8095-E3303BC26B6F}" presName="parentText" presStyleLbl="node1" presStyleIdx="0" presStyleCnt="1" custLinFactX="75884" custLinFactNeighborX="100000" custLinFactNeighborY="-29761">
        <dgm:presLayoutVars>
          <dgm:chMax val="0"/>
          <dgm:bulletEnabled val="1"/>
        </dgm:presLayoutVars>
      </dgm:prSet>
      <dgm:spPr/>
      <dgm:t>
        <a:bodyPr/>
        <a:lstStyle/>
        <a:p>
          <a:endParaRPr lang="es-EC"/>
        </a:p>
      </dgm:t>
    </dgm:pt>
  </dgm:ptLst>
  <dgm:cxnLst>
    <dgm:cxn modelId="{069F5309-C117-4656-B52F-0F0F10D90C0C}" type="presOf" srcId="{87C14B4A-D6A9-4467-8095-E3303BC26B6F}" destId="{2251B1E2-671C-4DCD-91DB-06BDE36A8B88}" srcOrd="0" destOrd="0" presId="urn:microsoft.com/office/officeart/2005/8/layout/vList2"/>
    <dgm:cxn modelId="{C49990A2-BB4E-410A-9948-F950EF6386DF}" srcId="{F0AC9FEB-B8D0-4BC1-BB25-C1FDA0AEEAB2}" destId="{87C14B4A-D6A9-4467-8095-E3303BC26B6F}" srcOrd="0" destOrd="0" parTransId="{3AF25723-51B8-4A34-8BFF-E3F5BD84DACD}" sibTransId="{0E8A1836-4829-4CCE-AD65-7D7EC52875DB}"/>
    <dgm:cxn modelId="{06A8E655-D70E-4BA3-9EFF-D6B463AE3EF8}" type="presOf" srcId="{F0AC9FEB-B8D0-4BC1-BB25-C1FDA0AEEAB2}" destId="{46F46D8D-BC13-416D-B5E8-326866255635}" srcOrd="0" destOrd="0" presId="urn:microsoft.com/office/officeart/2005/8/layout/vList2"/>
    <dgm:cxn modelId="{3FF1F7F0-C95D-48F0-B2E0-5016AD6DE737}" type="presParOf" srcId="{46F46D8D-BC13-416D-B5E8-326866255635}" destId="{2251B1E2-671C-4DCD-91DB-06BDE36A8B88}"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AC9FEB-B8D0-4BC1-BB25-C1FDA0AEEAB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s-EC"/>
        </a:p>
      </dgm:t>
    </dgm:pt>
    <dgm:pt modelId="{87C14B4A-D6A9-4467-8095-E3303BC26B6F}">
      <dgm:prSet/>
      <dgm:spPr/>
      <dgm:t>
        <a:bodyPr/>
        <a:lstStyle/>
        <a:p>
          <a:pPr algn="ctr" rtl="0"/>
          <a:r>
            <a:rPr lang="es-EC" b="1" dirty="0" smtClean="0"/>
            <a:t>N°= 101 encuestas</a:t>
          </a:r>
          <a:endParaRPr lang="es-EC" b="1" dirty="0"/>
        </a:p>
      </dgm:t>
    </dgm:pt>
    <dgm:pt modelId="{3AF25723-51B8-4A34-8BFF-E3F5BD84DACD}" type="parTrans" cxnId="{C49990A2-BB4E-410A-9948-F950EF6386DF}">
      <dgm:prSet/>
      <dgm:spPr/>
      <dgm:t>
        <a:bodyPr/>
        <a:lstStyle/>
        <a:p>
          <a:endParaRPr lang="es-EC"/>
        </a:p>
      </dgm:t>
    </dgm:pt>
    <dgm:pt modelId="{0E8A1836-4829-4CCE-AD65-7D7EC52875DB}" type="sibTrans" cxnId="{C49990A2-BB4E-410A-9948-F950EF6386DF}">
      <dgm:prSet/>
      <dgm:spPr/>
      <dgm:t>
        <a:bodyPr/>
        <a:lstStyle/>
        <a:p>
          <a:endParaRPr lang="es-EC"/>
        </a:p>
      </dgm:t>
    </dgm:pt>
    <dgm:pt modelId="{46F46D8D-BC13-416D-B5E8-326866255635}" type="pres">
      <dgm:prSet presAssocID="{F0AC9FEB-B8D0-4BC1-BB25-C1FDA0AEEAB2}" presName="linear" presStyleCnt="0">
        <dgm:presLayoutVars>
          <dgm:animLvl val="lvl"/>
          <dgm:resizeHandles val="exact"/>
        </dgm:presLayoutVars>
      </dgm:prSet>
      <dgm:spPr/>
      <dgm:t>
        <a:bodyPr/>
        <a:lstStyle/>
        <a:p>
          <a:endParaRPr lang="es-EC"/>
        </a:p>
      </dgm:t>
    </dgm:pt>
    <dgm:pt modelId="{2251B1E2-671C-4DCD-91DB-06BDE36A8B88}" type="pres">
      <dgm:prSet presAssocID="{87C14B4A-D6A9-4467-8095-E3303BC26B6F}" presName="parentText" presStyleLbl="node1" presStyleIdx="0" presStyleCnt="1" custScaleY="148096" custLinFactNeighborX="6641" custLinFactNeighborY="33594">
        <dgm:presLayoutVars>
          <dgm:chMax val="0"/>
          <dgm:bulletEnabled val="1"/>
        </dgm:presLayoutVars>
      </dgm:prSet>
      <dgm:spPr/>
      <dgm:t>
        <a:bodyPr/>
        <a:lstStyle/>
        <a:p>
          <a:endParaRPr lang="es-EC"/>
        </a:p>
      </dgm:t>
    </dgm:pt>
  </dgm:ptLst>
  <dgm:cxnLst>
    <dgm:cxn modelId="{C49990A2-BB4E-410A-9948-F950EF6386DF}" srcId="{F0AC9FEB-B8D0-4BC1-BB25-C1FDA0AEEAB2}" destId="{87C14B4A-D6A9-4467-8095-E3303BC26B6F}" srcOrd="0" destOrd="0" parTransId="{3AF25723-51B8-4A34-8BFF-E3F5BD84DACD}" sibTransId="{0E8A1836-4829-4CCE-AD65-7D7EC52875DB}"/>
    <dgm:cxn modelId="{99FBBE01-53FE-4F4D-9A62-AC5586D83025}" type="presOf" srcId="{87C14B4A-D6A9-4467-8095-E3303BC26B6F}" destId="{2251B1E2-671C-4DCD-91DB-06BDE36A8B88}" srcOrd="0" destOrd="0" presId="urn:microsoft.com/office/officeart/2005/8/layout/vList2"/>
    <dgm:cxn modelId="{A91AF786-43F5-4D92-907D-9DD93258EB99}" type="presOf" srcId="{F0AC9FEB-B8D0-4BC1-BB25-C1FDA0AEEAB2}" destId="{46F46D8D-BC13-416D-B5E8-326866255635}" srcOrd="0" destOrd="0" presId="urn:microsoft.com/office/officeart/2005/8/layout/vList2"/>
    <dgm:cxn modelId="{1E28878D-E9B0-4A16-804F-EF9640B3DB38}" type="presParOf" srcId="{46F46D8D-BC13-416D-B5E8-326866255635}" destId="{2251B1E2-671C-4DCD-91DB-06BDE36A8B88}" srcOrd="0" destOrd="0" presId="urn:microsoft.com/office/officeart/2005/8/layout/vList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0C0CCF-9C0B-46BE-83D6-1068BEF78160}">
      <dsp:nvSpPr>
        <dsp:cNvPr id="0" name=""/>
        <dsp:cNvSpPr/>
      </dsp:nvSpPr>
      <dsp:spPr>
        <a:xfrm>
          <a:off x="614322" y="0"/>
          <a:ext cx="6962319" cy="4662237"/>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28B93A-8104-4367-BE02-333925ED9FA2}">
      <dsp:nvSpPr>
        <dsp:cNvPr id="0" name=""/>
        <dsp:cNvSpPr/>
      </dsp:nvSpPr>
      <dsp:spPr>
        <a:xfrm>
          <a:off x="1993" y="1398671"/>
          <a:ext cx="2325545" cy="186489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1" kern="1200" dirty="0" smtClean="0"/>
            <a:t>Codificación               Siglo 19                          “Lo bello y lo feo”</a:t>
          </a:r>
          <a:endParaRPr lang="es-EC" sz="2000" b="1" kern="1200" dirty="0"/>
        </a:p>
      </dsp:txBody>
      <dsp:txXfrm>
        <a:off x="93030" y="1489708"/>
        <a:ext cx="2143471" cy="1682820"/>
      </dsp:txXfrm>
    </dsp:sp>
    <dsp:sp modelId="{5730EB7B-3EB2-4BBC-A5B1-65BD7FC28152}">
      <dsp:nvSpPr>
        <dsp:cNvPr id="0" name=""/>
        <dsp:cNvSpPr/>
      </dsp:nvSpPr>
      <dsp:spPr>
        <a:xfrm>
          <a:off x="2661096" y="1398671"/>
          <a:ext cx="2689530" cy="1864894"/>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1" kern="1200" dirty="0" smtClean="0"/>
            <a:t>Institucionalización de la cultura                      Siglo 19                         “Política cultural”                        </a:t>
          </a:r>
          <a:endParaRPr lang="es-EC" sz="2000" b="1" kern="1200" dirty="0"/>
        </a:p>
      </dsp:txBody>
      <dsp:txXfrm>
        <a:off x="2752133" y="1489708"/>
        <a:ext cx="2507456" cy="1682820"/>
      </dsp:txXfrm>
    </dsp:sp>
    <dsp:sp modelId="{C74EA2DA-105B-471C-9A3B-CC158AF0FA52}">
      <dsp:nvSpPr>
        <dsp:cNvPr id="0" name=""/>
        <dsp:cNvSpPr/>
      </dsp:nvSpPr>
      <dsp:spPr>
        <a:xfrm>
          <a:off x="5684184" y="1398671"/>
          <a:ext cx="2504785" cy="1864894"/>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1" kern="1200" dirty="0" smtClean="0"/>
            <a:t>Mercantilización de la cultura                       Continúa                         “Bienes culturales de consumo”</a:t>
          </a:r>
          <a:endParaRPr lang="es-EC" sz="2000" b="1" kern="1200" dirty="0"/>
        </a:p>
      </dsp:txBody>
      <dsp:txXfrm>
        <a:off x="5775221" y="1489708"/>
        <a:ext cx="2322711" cy="16828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51B1E2-671C-4DCD-91DB-06BDE36A8B88}">
      <dsp:nvSpPr>
        <dsp:cNvPr id="0" name=""/>
        <dsp:cNvSpPr/>
      </dsp:nvSpPr>
      <dsp:spPr>
        <a:xfrm>
          <a:off x="0" y="2"/>
          <a:ext cx="2367567" cy="63937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C" sz="1800" b="1" kern="1200" dirty="0" smtClean="0"/>
            <a:t>N°= 191 encuestas</a:t>
          </a:r>
          <a:endParaRPr lang="es-EC" sz="1800" b="1" kern="1200" dirty="0"/>
        </a:p>
      </dsp:txBody>
      <dsp:txXfrm>
        <a:off x="31212" y="31214"/>
        <a:ext cx="2305143" cy="5769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AF592-460F-4B8B-9516-B25831C3F0F7}">
      <dsp:nvSpPr>
        <dsp:cNvPr id="0" name=""/>
        <dsp:cNvSpPr/>
      </dsp:nvSpPr>
      <dsp:spPr>
        <a:xfrm>
          <a:off x="1159195" y="2814076"/>
          <a:ext cx="701492" cy="2005029"/>
        </a:xfrm>
        <a:custGeom>
          <a:avLst/>
          <a:gdLst/>
          <a:ahLst/>
          <a:cxnLst/>
          <a:rect l="0" t="0" r="0" b="0"/>
          <a:pathLst>
            <a:path>
              <a:moveTo>
                <a:pt x="0" y="0"/>
              </a:moveTo>
              <a:lnTo>
                <a:pt x="350746" y="0"/>
              </a:lnTo>
              <a:lnTo>
                <a:pt x="350746" y="2005029"/>
              </a:lnTo>
              <a:lnTo>
                <a:pt x="701492" y="200502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a:off x="1456836" y="3763485"/>
        <a:ext cx="106210" cy="106210"/>
      </dsp:txXfrm>
    </dsp:sp>
    <dsp:sp modelId="{830619C7-17A8-4A7A-8214-2E35C770728C}">
      <dsp:nvSpPr>
        <dsp:cNvPr id="0" name=""/>
        <dsp:cNvSpPr/>
      </dsp:nvSpPr>
      <dsp:spPr>
        <a:xfrm>
          <a:off x="1159195" y="2814076"/>
          <a:ext cx="701492" cy="668343"/>
        </a:xfrm>
        <a:custGeom>
          <a:avLst/>
          <a:gdLst/>
          <a:ahLst/>
          <a:cxnLst/>
          <a:rect l="0" t="0" r="0" b="0"/>
          <a:pathLst>
            <a:path>
              <a:moveTo>
                <a:pt x="0" y="0"/>
              </a:moveTo>
              <a:lnTo>
                <a:pt x="350746" y="0"/>
              </a:lnTo>
              <a:lnTo>
                <a:pt x="350746" y="668343"/>
              </a:lnTo>
              <a:lnTo>
                <a:pt x="701492" y="66834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1485719" y="3124024"/>
        <a:ext cx="48445" cy="48445"/>
      </dsp:txXfrm>
    </dsp:sp>
    <dsp:sp modelId="{32D9220E-96EF-448B-AA4C-22D0EFAA6481}">
      <dsp:nvSpPr>
        <dsp:cNvPr id="0" name=""/>
        <dsp:cNvSpPr/>
      </dsp:nvSpPr>
      <dsp:spPr>
        <a:xfrm>
          <a:off x="1159195" y="2145732"/>
          <a:ext cx="701492" cy="668343"/>
        </a:xfrm>
        <a:custGeom>
          <a:avLst/>
          <a:gdLst/>
          <a:ahLst/>
          <a:cxnLst/>
          <a:rect l="0" t="0" r="0" b="0"/>
          <a:pathLst>
            <a:path>
              <a:moveTo>
                <a:pt x="0" y="668343"/>
              </a:moveTo>
              <a:lnTo>
                <a:pt x="350746" y="668343"/>
              </a:lnTo>
              <a:lnTo>
                <a:pt x="350746" y="0"/>
              </a:lnTo>
              <a:lnTo>
                <a:pt x="701492"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1485719" y="2455681"/>
        <a:ext cx="48445" cy="48445"/>
      </dsp:txXfrm>
    </dsp:sp>
    <dsp:sp modelId="{403F3050-1FBD-48BC-8F1A-7BB06B0C5A6C}">
      <dsp:nvSpPr>
        <dsp:cNvPr id="0" name=""/>
        <dsp:cNvSpPr/>
      </dsp:nvSpPr>
      <dsp:spPr>
        <a:xfrm>
          <a:off x="1159195" y="809046"/>
          <a:ext cx="701492" cy="2005029"/>
        </a:xfrm>
        <a:custGeom>
          <a:avLst/>
          <a:gdLst/>
          <a:ahLst/>
          <a:cxnLst/>
          <a:rect l="0" t="0" r="0" b="0"/>
          <a:pathLst>
            <a:path>
              <a:moveTo>
                <a:pt x="0" y="2005029"/>
              </a:moveTo>
              <a:lnTo>
                <a:pt x="350746" y="2005029"/>
              </a:lnTo>
              <a:lnTo>
                <a:pt x="350746" y="0"/>
              </a:lnTo>
              <a:lnTo>
                <a:pt x="701492"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a:off x="1456836" y="1758456"/>
        <a:ext cx="106210" cy="106210"/>
      </dsp:txXfrm>
    </dsp:sp>
    <dsp:sp modelId="{D77287FB-C55F-49AA-81B5-1C70D69235D2}">
      <dsp:nvSpPr>
        <dsp:cNvPr id="0" name=""/>
        <dsp:cNvSpPr/>
      </dsp:nvSpPr>
      <dsp:spPr>
        <a:xfrm rot="16200000">
          <a:off x="-1081962" y="2279401"/>
          <a:ext cx="3412967" cy="106934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s-EC" sz="4000" b="1" kern="1200" dirty="0" smtClean="0"/>
            <a:t>Funcionarios</a:t>
          </a:r>
          <a:endParaRPr lang="es-EC" sz="4000" b="1" kern="1200" dirty="0"/>
        </a:p>
      </dsp:txBody>
      <dsp:txXfrm>
        <a:off x="-1081962" y="2279401"/>
        <a:ext cx="3412967" cy="1069348"/>
      </dsp:txXfrm>
    </dsp:sp>
    <dsp:sp modelId="{D93D250F-6A30-4F4B-8F73-A6544F9F9689}">
      <dsp:nvSpPr>
        <dsp:cNvPr id="0" name=""/>
        <dsp:cNvSpPr/>
      </dsp:nvSpPr>
      <dsp:spPr>
        <a:xfrm>
          <a:off x="1860688" y="274372"/>
          <a:ext cx="3507464" cy="1069348"/>
        </a:xfrm>
        <a:prstGeom prst="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Coordinador de la nacionalidad Siekopai:                                                                 Sr. Javier </a:t>
          </a:r>
          <a:r>
            <a:rPr lang="es-EC" sz="1800" b="1" kern="1200" dirty="0" err="1" smtClean="0"/>
            <a:t>Piaguaje</a:t>
          </a:r>
          <a:endParaRPr lang="es-EC" sz="1800" b="1" kern="1200" dirty="0"/>
        </a:p>
      </dsp:txBody>
      <dsp:txXfrm>
        <a:off x="1860688" y="274372"/>
        <a:ext cx="3507464" cy="1069348"/>
      </dsp:txXfrm>
    </dsp:sp>
    <dsp:sp modelId="{5D5102D2-6F20-462D-9E77-B3AC94DC92E6}">
      <dsp:nvSpPr>
        <dsp:cNvPr id="0" name=""/>
        <dsp:cNvSpPr/>
      </dsp:nvSpPr>
      <dsp:spPr>
        <a:xfrm>
          <a:off x="1860688" y="1611058"/>
          <a:ext cx="3507464" cy="1069348"/>
        </a:xfrm>
        <a:prstGeom prst="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Catalogadora de Patrimonio Inmaterial del INPC:                                Lic. Gabriela López</a:t>
          </a:r>
          <a:endParaRPr lang="es-EC" sz="1800" b="1" kern="1200" dirty="0"/>
        </a:p>
      </dsp:txBody>
      <dsp:txXfrm>
        <a:off x="1860688" y="1611058"/>
        <a:ext cx="3507464" cy="1069348"/>
      </dsp:txXfrm>
    </dsp:sp>
    <dsp:sp modelId="{1C7FA13B-6C52-4733-A9FE-018503740E93}">
      <dsp:nvSpPr>
        <dsp:cNvPr id="0" name=""/>
        <dsp:cNvSpPr/>
      </dsp:nvSpPr>
      <dsp:spPr>
        <a:xfrm>
          <a:off x="1860688" y="2947744"/>
          <a:ext cx="3507464" cy="1069348"/>
        </a:xfrm>
        <a:prstGeom prst="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Especialista en gestión y promoción turística del MINTUR:                                         Ing. Fernando </a:t>
          </a:r>
          <a:r>
            <a:rPr lang="es-EC" sz="1800" b="1" kern="1200" dirty="0" err="1" smtClean="0"/>
            <a:t>Klinger</a:t>
          </a:r>
          <a:endParaRPr lang="es-EC" sz="1800" b="1" kern="1200" dirty="0"/>
        </a:p>
      </dsp:txBody>
      <dsp:txXfrm>
        <a:off x="1860688" y="2947744"/>
        <a:ext cx="3507464" cy="1069348"/>
      </dsp:txXfrm>
    </dsp:sp>
    <dsp:sp modelId="{AD4A4DC9-05FC-4E97-9759-CF07CF1E2D91}">
      <dsp:nvSpPr>
        <dsp:cNvPr id="0" name=""/>
        <dsp:cNvSpPr/>
      </dsp:nvSpPr>
      <dsp:spPr>
        <a:xfrm>
          <a:off x="1860688" y="4284430"/>
          <a:ext cx="3507464" cy="1069348"/>
        </a:xfrm>
        <a:prstGeom prst="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Directora de educación, cultura, deportes y turismo del Municipio de Shushufindi:                                                                    Ing. </a:t>
          </a:r>
          <a:r>
            <a:rPr lang="es-EC" sz="1800" b="1" kern="1200" dirty="0" err="1" smtClean="0"/>
            <a:t>Loly</a:t>
          </a:r>
          <a:r>
            <a:rPr lang="es-EC" sz="1800" b="1" kern="1200" dirty="0" smtClean="0"/>
            <a:t> Sevilla</a:t>
          </a:r>
          <a:endParaRPr lang="es-EC" sz="1800" b="1" kern="1200" dirty="0"/>
        </a:p>
      </dsp:txBody>
      <dsp:txXfrm>
        <a:off x="1860688" y="4284430"/>
        <a:ext cx="3507464" cy="10693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48F70F-FBF1-428F-B2D8-381095132B53}">
      <dsp:nvSpPr>
        <dsp:cNvPr id="0" name=""/>
        <dsp:cNvSpPr/>
      </dsp:nvSpPr>
      <dsp:spPr>
        <a:xfrm>
          <a:off x="2667411" y="5677059"/>
          <a:ext cx="79436" cy="79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14B192-82DF-4F03-92DF-6037D85AF85F}">
      <dsp:nvSpPr>
        <dsp:cNvPr id="0" name=""/>
        <dsp:cNvSpPr/>
      </dsp:nvSpPr>
      <dsp:spPr>
        <a:xfrm>
          <a:off x="2513547" y="5746273"/>
          <a:ext cx="79436" cy="79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963226-1CAD-4E1E-A56F-7C7774CBF3F7}">
      <dsp:nvSpPr>
        <dsp:cNvPr id="0" name=""/>
        <dsp:cNvSpPr/>
      </dsp:nvSpPr>
      <dsp:spPr>
        <a:xfrm>
          <a:off x="2357537" y="5805692"/>
          <a:ext cx="79436" cy="79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6F0432-064C-4EA8-A930-20BE9E8EBF5D}">
      <dsp:nvSpPr>
        <dsp:cNvPr id="0" name=""/>
        <dsp:cNvSpPr/>
      </dsp:nvSpPr>
      <dsp:spPr>
        <a:xfrm>
          <a:off x="2200096" y="5855317"/>
          <a:ext cx="79436" cy="79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A7E230-949A-43B1-9652-9A74DA9B7136}">
      <dsp:nvSpPr>
        <dsp:cNvPr id="0" name=""/>
        <dsp:cNvSpPr/>
      </dsp:nvSpPr>
      <dsp:spPr>
        <a:xfrm>
          <a:off x="2041223" y="5895147"/>
          <a:ext cx="79436" cy="79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D22816-40BB-4987-B1E9-8B98FF16E106}">
      <dsp:nvSpPr>
        <dsp:cNvPr id="0" name=""/>
        <dsp:cNvSpPr/>
      </dsp:nvSpPr>
      <dsp:spPr>
        <a:xfrm>
          <a:off x="3629235" y="4967293"/>
          <a:ext cx="79436" cy="79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E91890-3D8C-4898-AC45-609AF9582647}">
      <dsp:nvSpPr>
        <dsp:cNvPr id="0" name=""/>
        <dsp:cNvSpPr/>
      </dsp:nvSpPr>
      <dsp:spPr>
        <a:xfrm>
          <a:off x="3496841" y="5097231"/>
          <a:ext cx="79436" cy="79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E8C961-559E-4FCE-B0D8-4BEF2E0B6C25}">
      <dsp:nvSpPr>
        <dsp:cNvPr id="0" name=""/>
        <dsp:cNvSpPr/>
      </dsp:nvSpPr>
      <dsp:spPr>
        <a:xfrm>
          <a:off x="4239678" y="4164806"/>
          <a:ext cx="79436" cy="79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5AF143-D5AB-4873-BD24-F4B81D566889}">
      <dsp:nvSpPr>
        <dsp:cNvPr id="0" name=""/>
        <dsp:cNvSpPr/>
      </dsp:nvSpPr>
      <dsp:spPr>
        <a:xfrm>
          <a:off x="4676220" y="3254581"/>
          <a:ext cx="79436" cy="79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E75AD8-27D5-4F31-AE9D-379950DFB40D}">
      <dsp:nvSpPr>
        <dsp:cNvPr id="0" name=""/>
        <dsp:cNvSpPr/>
      </dsp:nvSpPr>
      <dsp:spPr>
        <a:xfrm>
          <a:off x="4946018" y="2311056"/>
          <a:ext cx="79436" cy="79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52F7DB-1E85-48A8-AF2D-57B33D0BFC1D}">
      <dsp:nvSpPr>
        <dsp:cNvPr id="0" name=""/>
        <dsp:cNvSpPr/>
      </dsp:nvSpPr>
      <dsp:spPr>
        <a:xfrm>
          <a:off x="5069824" y="1381242"/>
          <a:ext cx="79436" cy="79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9A8ED2-7DB3-4D65-B90E-483857AF00DF}">
      <dsp:nvSpPr>
        <dsp:cNvPr id="0" name=""/>
        <dsp:cNvSpPr/>
      </dsp:nvSpPr>
      <dsp:spPr>
        <a:xfrm>
          <a:off x="4885188" y="165433"/>
          <a:ext cx="79436" cy="79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9D4CF9-E4FC-415E-AEBC-36B05775B2EB}">
      <dsp:nvSpPr>
        <dsp:cNvPr id="0" name=""/>
        <dsp:cNvSpPr/>
      </dsp:nvSpPr>
      <dsp:spPr>
        <a:xfrm>
          <a:off x="5004701" y="74019"/>
          <a:ext cx="79436" cy="79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7CC841-85F2-4124-ADBD-650AC06DBB4A}">
      <dsp:nvSpPr>
        <dsp:cNvPr id="0" name=""/>
        <dsp:cNvSpPr/>
      </dsp:nvSpPr>
      <dsp:spPr>
        <a:xfrm>
          <a:off x="5124213" y="-16742"/>
          <a:ext cx="79436" cy="79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7E24AD-82A5-4EA3-9F51-AABD9900E09A}">
      <dsp:nvSpPr>
        <dsp:cNvPr id="0" name=""/>
        <dsp:cNvSpPr/>
      </dsp:nvSpPr>
      <dsp:spPr>
        <a:xfrm>
          <a:off x="5243010" y="74019"/>
          <a:ext cx="79436" cy="79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43D7C3-27B1-4857-81A2-9FC011B758CD}">
      <dsp:nvSpPr>
        <dsp:cNvPr id="0" name=""/>
        <dsp:cNvSpPr/>
      </dsp:nvSpPr>
      <dsp:spPr>
        <a:xfrm>
          <a:off x="5362522" y="165433"/>
          <a:ext cx="79436" cy="79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76A2AD-4D31-4DC3-9E89-7B8FCFFCF962}">
      <dsp:nvSpPr>
        <dsp:cNvPr id="0" name=""/>
        <dsp:cNvSpPr/>
      </dsp:nvSpPr>
      <dsp:spPr>
        <a:xfrm>
          <a:off x="5124213" y="175227"/>
          <a:ext cx="79436" cy="79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1A8524-7BF8-4E93-B323-10A40E008B42}">
      <dsp:nvSpPr>
        <dsp:cNvPr id="0" name=""/>
        <dsp:cNvSpPr/>
      </dsp:nvSpPr>
      <dsp:spPr>
        <a:xfrm>
          <a:off x="5124213" y="367850"/>
          <a:ext cx="79436" cy="794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CF4E26-A290-43A5-B575-55DBC5C3EA20}">
      <dsp:nvSpPr>
        <dsp:cNvPr id="0" name=""/>
        <dsp:cNvSpPr/>
      </dsp:nvSpPr>
      <dsp:spPr>
        <a:xfrm>
          <a:off x="1906189" y="6088141"/>
          <a:ext cx="3170890" cy="3255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41"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t>Explotación de madera</a:t>
          </a:r>
          <a:endParaRPr lang="es-EC" sz="1600" kern="1200" dirty="0"/>
        </a:p>
      </dsp:txBody>
      <dsp:txXfrm>
        <a:off x="1922080" y="6104032"/>
        <a:ext cx="3139108" cy="293756"/>
      </dsp:txXfrm>
    </dsp:sp>
    <dsp:sp modelId="{914F1A50-5516-486F-870D-C4A2E32A4CF0}">
      <dsp:nvSpPr>
        <dsp:cNvPr id="0" name=""/>
        <dsp:cNvSpPr/>
      </dsp:nvSpPr>
      <dsp:spPr>
        <a:xfrm>
          <a:off x="1126361" y="5428109"/>
          <a:ext cx="1149000" cy="1101480"/>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EC688F-5384-402A-A9F4-E921C992E18C}">
      <dsp:nvSpPr>
        <dsp:cNvPr id="0" name=""/>
        <dsp:cNvSpPr/>
      </dsp:nvSpPr>
      <dsp:spPr>
        <a:xfrm>
          <a:off x="3073623" y="5488407"/>
          <a:ext cx="1714680" cy="4596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41"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t>Turismo</a:t>
          </a:r>
          <a:endParaRPr lang="es-EC" sz="1600" kern="1200" dirty="0"/>
        </a:p>
      </dsp:txBody>
      <dsp:txXfrm>
        <a:off x="3096063" y="5510847"/>
        <a:ext cx="1669800" cy="414803"/>
      </dsp:txXfrm>
    </dsp:sp>
    <dsp:sp modelId="{FC79B9D7-0BA6-4B13-8EDD-99CF1F1A35A0}">
      <dsp:nvSpPr>
        <dsp:cNvPr id="0" name=""/>
        <dsp:cNvSpPr/>
      </dsp:nvSpPr>
      <dsp:spPr>
        <a:xfrm>
          <a:off x="2149575" y="4926459"/>
          <a:ext cx="1149000" cy="1101480"/>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2AA874-6A64-4B2A-9886-FC19CE8F5780}">
      <dsp:nvSpPr>
        <dsp:cNvPr id="0" name=""/>
        <dsp:cNvSpPr/>
      </dsp:nvSpPr>
      <dsp:spPr>
        <a:xfrm>
          <a:off x="3616567" y="4715428"/>
          <a:ext cx="3095889" cy="5540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41"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t>Comercio, comunicación y construcción</a:t>
          </a:r>
          <a:endParaRPr lang="es-EC" sz="1600" kern="1200" dirty="0"/>
        </a:p>
      </dsp:txBody>
      <dsp:txXfrm>
        <a:off x="3643613" y="4742474"/>
        <a:ext cx="3041797" cy="499945"/>
      </dsp:txXfrm>
    </dsp:sp>
    <dsp:sp modelId="{8C97C430-6BB1-4E38-94C3-CB64ADF1C283}">
      <dsp:nvSpPr>
        <dsp:cNvPr id="0" name=""/>
        <dsp:cNvSpPr/>
      </dsp:nvSpPr>
      <dsp:spPr>
        <a:xfrm>
          <a:off x="2912191" y="4067207"/>
          <a:ext cx="1149000" cy="1101480"/>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6EF608-F8B3-4902-9B29-8F2567DCCA73}">
      <dsp:nvSpPr>
        <dsp:cNvPr id="0" name=""/>
        <dsp:cNvSpPr/>
      </dsp:nvSpPr>
      <dsp:spPr>
        <a:xfrm>
          <a:off x="4385095" y="3921618"/>
          <a:ext cx="3383424" cy="4505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41"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t>Actividades de transporte</a:t>
          </a:r>
          <a:endParaRPr lang="es-EC" sz="1600" kern="1200" dirty="0"/>
        </a:p>
      </dsp:txBody>
      <dsp:txXfrm>
        <a:off x="4407087" y="3943610"/>
        <a:ext cx="3339440" cy="406523"/>
      </dsp:txXfrm>
    </dsp:sp>
    <dsp:sp modelId="{4973DAF1-D368-43D1-974C-4936177F4694}">
      <dsp:nvSpPr>
        <dsp:cNvPr id="0" name=""/>
        <dsp:cNvSpPr/>
      </dsp:nvSpPr>
      <dsp:spPr>
        <a:xfrm>
          <a:off x="3605750" y="3267231"/>
          <a:ext cx="1149000" cy="1101480"/>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68138B-1281-414C-AE98-7CB16D63F670}">
      <dsp:nvSpPr>
        <dsp:cNvPr id="0" name=""/>
        <dsp:cNvSpPr/>
      </dsp:nvSpPr>
      <dsp:spPr>
        <a:xfrm>
          <a:off x="5011589" y="2899409"/>
          <a:ext cx="3026376" cy="5179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41"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t>Agricultura, ganadería, silvicultura y pesca</a:t>
          </a:r>
          <a:endParaRPr lang="es-EC" sz="1600" kern="1200" dirty="0"/>
        </a:p>
      </dsp:txBody>
      <dsp:txXfrm>
        <a:off x="5036875" y="2924695"/>
        <a:ext cx="2975804" cy="467412"/>
      </dsp:txXfrm>
    </dsp:sp>
    <dsp:sp modelId="{6B56EA20-7144-4780-A60F-25EF5645ABCF}">
      <dsp:nvSpPr>
        <dsp:cNvPr id="0" name=""/>
        <dsp:cNvSpPr/>
      </dsp:nvSpPr>
      <dsp:spPr>
        <a:xfrm>
          <a:off x="4258626" y="2302912"/>
          <a:ext cx="1149000" cy="1101480"/>
        </a:xfrm>
        <a:prstGeom prst="ellipse">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F242DE-9AEE-4B35-AC16-B5FC938AB1B9}">
      <dsp:nvSpPr>
        <dsp:cNvPr id="0" name=""/>
        <dsp:cNvSpPr/>
      </dsp:nvSpPr>
      <dsp:spPr>
        <a:xfrm>
          <a:off x="5534361" y="1734439"/>
          <a:ext cx="2547123" cy="5684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41"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t>Explotación de minas y canteras</a:t>
          </a:r>
          <a:endParaRPr lang="es-EC" sz="1600" kern="1200" dirty="0"/>
        </a:p>
      </dsp:txBody>
      <dsp:txXfrm>
        <a:off x="5562111" y="1762189"/>
        <a:ext cx="2491623" cy="512971"/>
      </dsp:txXfrm>
    </dsp:sp>
    <dsp:sp modelId="{34B3609C-E200-414B-BE43-2990F5E56B23}">
      <dsp:nvSpPr>
        <dsp:cNvPr id="0" name=""/>
        <dsp:cNvSpPr/>
      </dsp:nvSpPr>
      <dsp:spPr>
        <a:xfrm>
          <a:off x="4750809" y="1304467"/>
          <a:ext cx="1149000" cy="1101480"/>
        </a:xfrm>
        <a:prstGeom prst="ellipse">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1C26A1-319E-415C-9184-3A0E17B24544}">
      <dsp:nvSpPr>
        <dsp:cNvPr id="0" name=""/>
        <dsp:cNvSpPr/>
      </dsp:nvSpPr>
      <dsp:spPr>
        <a:xfrm>
          <a:off x="6108500" y="598869"/>
          <a:ext cx="2019499" cy="5995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41"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t>Explotación petrolera</a:t>
          </a:r>
          <a:endParaRPr lang="es-EC" sz="1600" kern="1200" dirty="0"/>
        </a:p>
      </dsp:txBody>
      <dsp:txXfrm>
        <a:off x="6137767" y="628136"/>
        <a:ext cx="1960965" cy="541012"/>
      </dsp:txXfrm>
    </dsp:sp>
    <dsp:sp modelId="{60225E63-5E3A-4C07-B63F-AA639610F336}">
      <dsp:nvSpPr>
        <dsp:cNvPr id="0" name=""/>
        <dsp:cNvSpPr/>
      </dsp:nvSpPr>
      <dsp:spPr>
        <a:xfrm>
          <a:off x="5241487" y="344262"/>
          <a:ext cx="1149000" cy="1101480"/>
        </a:xfrm>
        <a:prstGeom prst="ellipse">
          <a:avLst/>
        </a:prstGeom>
        <a:blipFill rotWithShape="1">
          <a:blip xmlns:r="http://schemas.openxmlformats.org/officeDocument/2006/relationships" r:embed="rId7"/>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2F30A-EC26-4680-A8E2-4D99B72847B2}">
      <dsp:nvSpPr>
        <dsp:cNvPr id="0" name=""/>
        <dsp:cNvSpPr/>
      </dsp:nvSpPr>
      <dsp:spPr>
        <a:xfrm>
          <a:off x="0" y="0"/>
          <a:ext cx="901521" cy="901521"/>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F5A768-2AD9-44C7-81DB-CBCC0792A78B}">
      <dsp:nvSpPr>
        <dsp:cNvPr id="0" name=""/>
        <dsp:cNvSpPr/>
      </dsp:nvSpPr>
      <dsp:spPr>
        <a:xfrm>
          <a:off x="437876" y="0"/>
          <a:ext cx="1528292" cy="901521"/>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kern="1200" dirty="0" smtClean="0"/>
            <a:t>Turismo de naturaleza y comunitario</a:t>
          </a:r>
          <a:endParaRPr lang="es-EC" sz="1400" kern="1200" dirty="0"/>
        </a:p>
      </dsp:txBody>
      <dsp:txXfrm>
        <a:off x="437876" y="0"/>
        <a:ext cx="1528292" cy="90152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2F30A-EC26-4680-A8E2-4D99B72847B2}">
      <dsp:nvSpPr>
        <dsp:cNvPr id="0" name=""/>
        <dsp:cNvSpPr/>
      </dsp:nvSpPr>
      <dsp:spPr>
        <a:xfrm>
          <a:off x="0" y="0"/>
          <a:ext cx="901521" cy="901521"/>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F5A768-2AD9-44C7-81DB-CBCC0792A78B}">
      <dsp:nvSpPr>
        <dsp:cNvPr id="0" name=""/>
        <dsp:cNvSpPr/>
      </dsp:nvSpPr>
      <dsp:spPr>
        <a:xfrm>
          <a:off x="450760" y="0"/>
          <a:ext cx="1528292" cy="901521"/>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kern="1200" dirty="0" smtClean="0"/>
            <a:t>Perfil de turista: internacional</a:t>
          </a:r>
          <a:endParaRPr lang="es-EC" sz="1400" kern="1200" dirty="0"/>
        </a:p>
      </dsp:txBody>
      <dsp:txXfrm>
        <a:off x="450760" y="0"/>
        <a:ext cx="1528292" cy="90152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2F30A-EC26-4680-A8E2-4D99B72847B2}">
      <dsp:nvSpPr>
        <dsp:cNvPr id="0" name=""/>
        <dsp:cNvSpPr/>
      </dsp:nvSpPr>
      <dsp:spPr>
        <a:xfrm>
          <a:off x="0" y="0"/>
          <a:ext cx="901521" cy="901521"/>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F5A768-2AD9-44C7-81DB-CBCC0792A78B}">
      <dsp:nvSpPr>
        <dsp:cNvPr id="0" name=""/>
        <dsp:cNvSpPr/>
      </dsp:nvSpPr>
      <dsp:spPr>
        <a:xfrm>
          <a:off x="450760" y="0"/>
          <a:ext cx="1528292" cy="901521"/>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kern="1200" dirty="0" smtClean="0"/>
            <a:t>Principales atractivos: Cuyabeno y </a:t>
          </a:r>
          <a:r>
            <a:rPr lang="es-EC" sz="1400" kern="1200" dirty="0" err="1" smtClean="0"/>
            <a:t>Limoncocha</a:t>
          </a:r>
          <a:endParaRPr lang="es-EC" sz="1400" kern="1200" dirty="0"/>
        </a:p>
      </dsp:txBody>
      <dsp:txXfrm>
        <a:off x="450760" y="0"/>
        <a:ext cx="1528292" cy="90152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2F30A-EC26-4680-A8E2-4D99B72847B2}">
      <dsp:nvSpPr>
        <dsp:cNvPr id="0" name=""/>
        <dsp:cNvSpPr/>
      </dsp:nvSpPr>
      <dsp:spPr>
        <a:xfrm>
          <a:off x="0" y="0"/>
          <a:ext cx="901521" cy="901521"/>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F5A768-2AD9-44C7-81DB-CBCC0792A78B}">
      <dsp:nvSpPr>
        <dsp:cNvPr id="0" name=""/>
        <dsp:cNvSpPr/>
      </dsp:nvSpPr>
      <dsp:spPr>
        <a:xfrm>
          <a:off x="450760" y="0"/>
          <a:ext cx="1528292" cy="901521"/>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kern="1200" dirty="0" smtClean="0"/>
            <a:t>No trabajan con agencias de viaje</a:t>
          </a:r>
          <a:endParaRPr lang="es-EC" sz="1400" kern="1200" dirty="0"/>
        </a:p>
      </dsp:txBody>
      <dsp:txXfrm>
        <a:off x="450760" y="0"/>
        <a:ext cx="1528292" cy="90152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2F30A-EC26-4680-A8E2-4D99B72847B2}">
      <dsp:nvSpPr>
        <dsp:cNvPr id="0" name=""/>
        <dsp:cNvSpPr/>
      </dsp:nvSpPr>
      <dsp:spPr>
        <a:xfrm>
          <a:off x="0" y="0"/>
          <a:ext cx="901521" cy="901521"/>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F5A768-2AD9-44C7-81DB-CBCC0792A78B}">
      <dsp:nvSpPr>
        <dsp:cNvPr id="0" name=""/>
        <dsp:cNvSpPr/>
      </dsp:nvSpPr>
      <dsp:spPr>
        <a:xfrm>
          <a:off x="450760" y="0"/>
          <a:ext cx="1528292" cy="901521"/>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kern="1200" dirty="0" smtClean="0"/>
            <a:t>Comunidades </a:t>
          </a:r>
          <a:r>
            <a:rPr lang="es-EC" sz="1400" kern="1200" dirty="0" err="1" smtClean="0"/>
            <a:t>Kichwas</a:t>
          </a:r>
          <a:r>
            <a:rPr lang="es-EC" sz="1400" kern="1200" dirty="0" smtClean="0"/>
            <a:t>:                         El Pilche y                   </a:t>
          </a:r>
          <a:r>
            <a:rPr lang="es-EC" sz="1400" kern="1200" dirty="0" err="1" smtClean="0"/>
            <a:t>Sani</a:t>
          </a:r>
          <a:r>
            <a:rPr lang="es-EC" sz="1400" kern="1200" dirty="0" smtClean="0"/>
            <a:t> Isla</a:t>
          </a:r>
          <a:endParaRPr lang="es-EC" sz="1400" kern="1200" dirty="0"/>
        </a:p>
      </dsp:txBody>
      <dsp:txXfrm>
        <a:off x="450760" y="0"/>
        <a:ext cx="1528292" cy="90152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2F30A-EC26-4680-A8E2-4D99B72847B2}">
      <dsp:nvSpPr>
        <dsp:cNvPr id="0" name=""/>
        <dsp:cNvSpPr/>
      </dsp:nvSpPr>
      <dsp:spPr>
        <a:xfrm>
          <a:off x="0" y="0"/>
          <a:ext cx="901521" cy="901521"/>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F5A768-2AD9-44C7-81DB-CBCC0792A78B}">
      <dsp:nvSpPr>
        <dsp:cNvPr id="0" name=""/>
        <dsp:cNvSpPr/>
      </dsp:nvSpPr>
      <dsp:spPr>
        <a:xfrm>
          <a:off x="450760" y="0"/>
          <a:ext cx="1528292" cy="901521"/>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kern="1200" dirty="0" smtClean="0"/>
            <a:t>Tendencia por visitar </a:t>
          </a:r>
          <a:r>
            <a:rPr lang="es-EC" sz="1400" kern="1200" dirty="0" err="1" smtClean="0"/>
            <a:t>lodges</a:t>
          </a:r>
          <a:r>
            <a:rPr lang="es-EC" sz="1400" kern="1200" dirty="0" smtClean="0"/>
            <a:t> en la selva</a:t>
          </a:r>
          <a:endParaRPr lang="es-EC" sz="1400" kern="1200" dirty="0"/>
        </a:p>
      </dsp:txBody>
      <dsp:txXfrm>
        <a:off x="450760" y="0"/>
        <a:ext cx="1528292" cy="90152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2F30A-EC26-4680-A8E2-4D99B72847B2}">
      <dsp:nvSpPr>
        <dsp:cNvPr id="0" name=""/>
        <dsp:cNvSpPr/>
      </dsp:nvSpPr>
      <dsp:spPr>
        <a:xfrm>
          <a:off x="0" y="0"/>
          <a:ext cx="901521" cy="901521"/>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F5A768-2AD9-44C7-81DB-CBCC0792A78B}">
      <dsp:nvSpPr>
        <dsp:cNvPr id="0" name=""/>
        <dsp:cNvSpPr/>
      </dsp:nvSpPr>
      <dsp:spPr>
        <a:xfrm>
          <a:off x="450760" y="0"/>
          <a:ext cx="1528292" cy="901521"/>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kern="1200" dirty="0" smtClean="0"/>
            <a:t>Ausencia de planta turística adecuada</a:t>
          </a:r>
          <a:endParaRPr lang="es-EC" sz="1400" kern="1200" dirty="0"/>
        </a:p>
      </dsp:txBody>
      <dsp:txXfrm>
        <a:off x="450760" y="0"/>
        <a:ext cx="1528292" cy="9015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16F7A-3140-425F-B286-1DFA60B35CA2}">
      <dsp:nvSpPr>
        <dsp:cNvPr id="0" name=""/>
        <dsp:cNvSpPr/>
      </dsp:nvSpPr>
      <dsp:spPr>
        <a:xfrm>
          <a:off x="5315053" y="4948699"/>
          <a:ext cx="482907" cy="91440"/>
        </a:xfrm>
        <a:custGeom>
          <a:avLst/>
          <a:gdLst/>
          <a:ahLst/>
          <a:cxnLst/>
          <a:rect l="0" t="0" r="0" b="0"/>
          <a:pathLst>
            <a:path>
              <a:moveTo>
                <a:pt x="0" y="45720"/>
              </a:moveTo>
              <a:lnTo>
                <a:pt x="482907"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ED8CD7-E21C-4A9D-8613-C21529B03BE7}">
      <dsp:nvSpPr>
        <dsp:cNvPr id="0" name=""/>
        <dsp:cNvSpPr/>
      </dsp:nvSpPr>
      <dsp:spPr>
        <a:xfrm>
          <a:off x="2417609" y="2709333"/>
          <a:ext cx="482907" cy="2285085"/>
        </a:xfrm>
        <a:custGeom>
          <a:avLst/>
          <a:gdLst/>
          <a:ahLst/>
          <a:cxnLst/>
          <a:rect l="0" t="0" r="0" b="0"/>
          <a:pathLst>
            <a:path>
              <a:moveTo>
                <a:pt x="0" y="0"/>
              </a:moveTo>
              <a:lnTo>
                <a:pt x="241453" y="0"/>
              </a:lnTo>
              <a:lnTo>
                <a:pt x="241453" y="2285085"/>
              </a:lnTo>
              <a:lnTo>
                <a:pt x="482907" y="228508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AF1663-9B00-4554-BF51-B2613863C7B3}">
      <dsp:nvSpPr>
        <dsp:cNvPr id="0" name=""/>
        <dsp:cNvSpPr/>
      </dsp:nvSpPr>
      <dsp:spPr>
        <a:xfrm>
          <a:off x="5315053" y="3701864"/>
          <a:ext cx="482907" cy="91440"/>
        </a:xfrm>
        <a:custGeom>
          <a:avLst/>
          <a:gdLst/>
          <a:ahLst/>
          <a:cxnLst/>
          <a:rect l="0" t="0" r="0" b="0"/>
          <a:pathLst>
            <a:path>
              <a:moveTo>
                <a:pt x="0" y="45720"/>
              </a:moveTo>
              <a:lnTo>
                <a:pt x="482907"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9CA320-A7A9-41F8-B5A1-05C6B55F4773}">
      <dsp:nvSpPr>
        <dsp:cNvPr id="0" name=""/>
        <dsp:cNvSpPr/>
      </dsp:nvSpPr>
      <dsp:spPr>
        <a:xfrm>
          <a:off x="2417609" y="2709333"/>
          <a:ext cx="482907" cy="1038250"/>
        </a:xfrm>
        <a:custGeom>
          <a:avLst/>
          <a:gdLst/>
          <a:ahLst/>
          <a:cxnLst/>
          <a:rect l="0" t="0" r="0" b="0"/>
          <a:pathLst>
            <a:path>
              <a:moveTo>
                <a:pt x="0" y="0"/>
              </a:moveTo>
              <a:lnTo>
                <a:pt x="241453" y="0"/>
              </a:lnTo>
              <a:lnTo>
                <a:pt x="241453" y="1038250"/>
              </a:lnTo>
              <a:lnTo>
                <a:pt x="482907" y="103825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538717-8F72-4C2F-A03E-C634126EFE54}">
      <dsp:nvSpPr>
        <dsp:cNvPr id="0" name=""/>
        <dsp:cNvSpPr/>
      </dsp:nvSpPr>
      <dsp:spPr>
        <a:xfrm>
          <a:off x="5315053" y="2455029"/>
          <a:ext cx="482907" cy="91440"/>
        </a:xfrm>
        <a:custGeom>
          <a:avLst/>
          <a:gdLst/>
          <a:ahLst/>
          <a:cxnLst/>
          <a:rect l="0" t="0" r="0" b="0"/>
          <a:pathLst>
            <a:path>
              <a:moveTo>
                <a:pt x="0" y="45720"/>
              </a:moveTo>
              <a:lnTo>
                <a:pt x="482907"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14D285-3838-4B1B-A7E7-F51DB11859EB}">
      <dsp:nvSpPr>
        <dsp:cNvPr id="0" name=""/>
        <dsp:cNvSpPr/>
      </dsp:nvSpPr>
      <dsp:spPr>
        <a:xfrm>
          <a:off x="2417609" y="2500749"/>
          <a:ext cx="482907" cy="208583"/>
        </a:xfrm>
        <a:custGeom>
          <a:avLst/>
          <a:gdLst/>
          <a:ahLst/>
          <a:cxnLst/>
          <a:rect l="0" t="0" r="0" b="0"/>
          <a:pathLst>
            <a:path>
              <a:moveTo>
                <a:pt x="0" y="208583"/>
              </a:moveTo>
              <a:lnTo>
                <a:pt x="241453" y="208583"/>
              </a:lnTo>
              <a:lnTo>
                <a:pt x="241453" y="0"/>
              </a:lnTo>
              <a:lnTo>
                <a:pt x="482907"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EBA5E1-D1F2-4D36-9B4B-1221ACE3DC5D}">
      <dsp:nvSpPr>
        <dsp:cNvPr id="0" name=""/>
        <dsp:cNvSpPr/>
      </dsp:nvSpPr>
      <dsp:spPr>
        <a:xfrm>
          <a:off x="5315053" y="1416778"/>
          <a:ext cx="482907" cy="91440"/>
        </a:xfrm>
        <a:custGeom>
          <a:avLst/>
          <a:gdLst/>
          <a:ahLst/>
          <a:cxnLst/>
          <a:rect l="0" t="0" r="0" b="0"/>
          <a:pathLst>
            <a:path>
              <a:moveTo>
                <a:pt x="0" y="45720"/>
              </a:moveTo>
              <a:lnTo>
                <a:pt x="482907"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C0063B-801C-4CB7-8C8B-1F3E4A94BFC0}">
      <dsp:nvSpPr>
        <dsp:cNvPr id="0" name=""/>
        <dsp:cNvSpPr/>
      </dsp:nvSpPr>
      <dsp:spPr>
        <a:xfrm>
          <a:off x="2417609" y="1462498"/>
          <a:ext cx="482907" cy="1246834"/>
        </a:xfrm>
        <a:custGeom>
          <a:avLst/>
          <a:gdLst/>
          <a:ahLst/>
          <a:cxnLst/>
          <a:rect l="0" t="0" r="0" b="0"/>
          <a:pathLst>
            <a:path>
              <a:moveTo>
                <a:pt x="0" y="1246834"/>
              </a:moveTo>
              <a:lnTo>
                <a:pt x="241453" y="1246834"/>
              </a:lnTo>
              <a:lnTo>
                <a:pt x="241453" y="0"/>
              </a:lnTo>
              <a:lnTo>
                <a:pt x="482907"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355CDE-551B-4D4B-A7C7-0698724BE610}">
      <dsp:nvSpPr>
        <dsp:cNvPr id="0" name=""/>
        <dsp:cNvSpPr/>
      </dsp:nvSpPr>
      <dsp:spPr>
        <a:xfrm>
          <a:off x="5315053" y="378527"/>
          <a:ext cx="482907" cy="91440"/>
        </a:xfrm>
        <a:custGeom>
          <a:avLst/>
          <a:gdLst/>
          <a:ahLst/>
          <a:cxnLst/>
          <a:rect l="0" t="0" r="0" b="0"/>
          <a:pathLst>
            <a:path>
              <a:moveTo>
                <a:pt x="0" y="45720"/>
              </a:moveTo>
              <a:lnTo>
                <a:pt x="482907"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237D1C-0989-4271-A677-90859FDE823C}">
      <dsp:nvSpPr>
        <dsp:cNvPr id="0" name=""/>
        <dsp:cNvSpPr/>
      </dsp:nvSpPr>
      <dsp:spPr>
        <a:xfrm>
          <a:off x="2417609" y="424247"/>
          <a:ext cx="482907" cy="2285085"/>
        </a:xfrm>
        <a:custGeom>
          <a:avLst/>
          <a:gdLst/>
          <a:ahLst/>
          <a:cxnLst/>
          <a:rect l="0" t="0" r="0" b="0"/>
          <a:pathLst>
            <a:path>
              <a:moveTo>
                <a:pt x="0" y="2285085"/>
              </a:moveTo>
              <a:lnTo>
                <a:pt x="241453" y="2285085"/>
              </a:lnTo>
              <a:lnTo>
                <a:pt x="241453" y="0"/>
              </a:lnTo>
              <a:lnTo>
                <a:pt x="482907"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666977-CFF1-4202-BEBE-8498436278AF}">
      <dsp:nvSpPr>
        <dsp:cNvPr id="0" name=""/>
        <dsp:cNvSpPr/>
      </dsp:nvSpPr>
      <dsp:spPr>
        <a:xfrm>
          <a:off x="3071" y="2341116"/>
          <a:ext cx="2414537" cy="73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Patrimonio cultural inmaterial</a:t>
          </a:r>
          <a:endParaRPr lang="es-EC" sz="1800" b="1" kern="1200" dirty="0"/>
        </a:p>
      </dsp:txBody>
      <dsp:txXfrm>
        <a:off x="3071" y="2341116"/>
        <a:ext cx="2414537" cy="736433"/>
      </dsp:txXfrm>
    </dsp:sp>
    <dsp:sp modelId="{3B922D73-F292-4F6A-A837-7E5EE1825B30}">
      <dsp:nvSpPr>
        <dsp:cNvPr id="0" name=""/>
        <dsp:cNvSpPr/>
      </dsp:nvSpPr>
      <dsp:spPr>
        <a:xfrm>
          <a:off x="2900516" y="56030"/>
          <a:ext cx="2414537" cy="73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Tradiciones y expresiones orales</a:t>
          </a:r>
          <a:endParaRPr lang="es-EC" sz="1600" b="1" kern="1200" dirty="0"/>
        </a:p>
      </dsp:txBody>
      <dsp:txXfrm>
        <a:off x="2900516" y="56030"/>
        <a:ext cx="2414537" cy="736433"/>
      </dsp:txXfrm>
    </dsp:sp>
    <dsp:sp modelId="{72B4D3A3-0714-42F4-B121-3DEA6B9F85BB}">
      <dsp:nvSpPr>
        <dsp:cNvPr id="0" name=""/>
        <dsp:cNvSpPr/>
      </dsp:nvSpPr>
      <dsp:spPr>
        <a:xfrm>
          <a:off x="5797961" y="66907"/>
          <a:ext cx="2724781" cy="71467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0" kern="1200" dirty="0" smtClean="0"/>
            <a:t>Expresiones literarias y narraciones</a:t>
          </a:r>
          <a:endParaRPr lang="es-EC" sz="1600" b="0" kern="1200" dirty="0"/>
        </a:p>
      </dsp:txBody>
      <dsp:txXfrm>
        <a:off x="5797961" y="66907"/>
        <a:ext cx="2724781" cy="714679"/>
      </dsp:txXfrm>
    </dsp:sp>
    <dsp:sp modelId="{73BD15F0-8D38-44C5-9C12-1F87B8D9216A}">
      <dsp:nvSpPr>
        <dsp:cNvPr id="0" name=""/>
        <dsp:cNvSpPr/>
      </dsp:nvSpPr>
      <dsp:spPr>
        <a:xfrm>
          <a:off x="2900516" y="1094281"/>
          <a:ext cx="2414537" cy="73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Artes del espectáculo</a:t>
          </a:r>
          <a:endParaRPr lang="es-EC" sz="1600" kern="1200" dirty="0"/>
        </a:p>
      </dsp:txBody>
      <dsp:txXfrm>
        <a:off x="2900516" y="1094281"/>
        <a:ext cx="2414537" cy="736433"/>
      </dsp:txXfrm>
    </dsp:sp>
    <dsp:sp modelId="{D084CCA4-80DD-4818-8647-BFD0E8A5E9BF}">
      <dsp:nvSpPr>
        <dsp:cNvPr id="0" name=""/>
        <dsp:cNvSpPr/>
      </dsp:nvSpPr>
      <dsp:spPr>
        <a:xfrm>
          <a:off x="5797961" y="1107909"/>
          <a:ext cx="2724781" cy="70917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Rituales o actos cotidianos</a:t>
          </a:r>
          <a:endParaRPr lang="es-EC" sz="1600" kern="1200" dirty="0"/>
        </a:p>
      </dsp:txBody>
      <dsp:txXfrm>
        <a:off x="5797961" y="1107909"/>
        <a:ext cx="2724781" cy="709178"/>
      </dsp:txXfrm>
    </dsp:sp>
    <dsp:sp modelId="{9F09716A-7797-4F6D-A16C-FB58439E97A9}">
      <dsp:nvSpPr>
        <dsp:cNvPr id="0" name=""/>
        <dsp:cNvSpPr/>
      </dsp:nvSpPr>
      <dsp:spPr>
        <a:xfrm>
          <a:off x="2900516" y="2132532"/>
          <a:ext cx="2414537" cy="73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Usos sociales, rituales y actos festivos</a:t>
          </a:r>
          <a:endParaRPr lang="es-EC" sz="1600" kern="1200" dirty="0"/>
        </a:p>
      </dsp:txBody>
      <dsp:txXfrm>
        <a:off x="2900516" y="2132532"/>
        <a:ext cx="2414537" cy="736433"/>
      </dsp:txXfrm>
    </dsp:sp>
    <dsp:sp modelId="{62584815-B66E-42F9-A70B-0312A305451A}">
      <dsp:nvSpPr>
        <dsp:cNvPr id="0" name=""/>
        <dsp:cNvSpPr/>
      </dsp:nvSpPr>
      <dsp:spPr>
        <a:xfrm>
          <a:off x="5797961" y="2201543"/>
          <a:ext cx="2724781" cy="59841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Celebraciones profanas y religiosas </a:t>
          </a:r>
          <a:endParaRPr lang="es-EC" sz="1600" kern="1200" dirty="0"/>
        </a:p>
      </dsp:txBody>
      <dsp:txXfrm>
        <a:off x="5797961" y="2201543"/>
        <a:ext cx="2724781" cy="598411"/>
      </dsp:txXfrm>
    </dsp:sp>
    <dsp:sp modelId="{7CEF23F3-D4F2-4269-B5D6-5F9B368FE23C}">
      <dsp:nvSpPr>
        <dsp:cNvPr id="0" name=""/>
        <dsp:cNvSpPr/>
      </dsp:nvSpPr>
      <dsp:spPr>
        <a:xfrm>
          <a:off x="2900516" y="3170783"/>
          <a:ext cx="2414537" cy="115360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Conocimientos y usos relacionados con la naturaleza y el universo</a:t>
          </a:r>
          <a:endParaRPr lang="es-EC" sz="1600" kern="1200" dirty="0"/>
        </a:p>
      </dsp:txBody>
      <dsp:txXfrm>
        <a:off x="2900516" y="3170783"/>
        <a:ext cx="2414537" cy="1153601"/>
      </dsp:txXfrm>
    </dsp:sp>
    <dsp:sp modelId="{C5E56657-AC5E-4BB4-B3B9-11785A771C27}">
      <dsp:nvSpPr>
        <dsp:cNvPr id="0" name=""/>
        <dsp:cNvSpPr/>
      </dsp:nvSpPr>
      <dsp:spPr>
        <a:xfrm>
          <a:off x="5797961" y="3361188"/>
          <a:ext cx="2724781" cy="77279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Prácticas, técnicas</a:t>
          </a:r>
          <a:endParaRPr lang="es-EC" sz="1600" kern="1200" dirty="0"/>
        </a:p>
      </dsp:txBody>
      <dsp:txXfrm>
        <a:off x="5797961" y="3361188"/>
        <a:ext cx="2724781" cy="772791"/>
      </dsp:txXfrm>
    </dsp:sp>
    <dsp:sp modelId="{C9929466-2985-4885-B596-FC8E17CAC88C}">
      <dsp:nvSpPr>
        <dsp:cNvPr id="0" name=""/>
        <dsp:cNvSpPr/>
      </dsp:nvSpPr>
      <dsp:spPr>
        <a:xfrm>
          <a:off x="2900516" y="4626202"/>
          <a:ext cx="2414537" cy="73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Técnicas artesanales tradicionales</a:t>
          </a:r>
          <a:endParaRPr lang="es-EC" sz="1600" kern="1200" dirty="0"/>
        </a:p>
      </dsp:txBody>
      <dsp:txXfrm>
        <a:off x="2900516" y="4626202"/>
        <a:ext cx="2414537" cy="736433"/>
      </dsp:txXfrm>
    </dsp:sp>
    <dsp:sp modelId="{5C6AFE70-30CF-472A-8D58-FC5741262D8F}">
      <dsp:nvSpPr>
        <dsp:cNvPr id="0" name=""/>
        <dsp:cNvSpPr/>
      </dsp:nvSpPr>
      <dsp:spPr>
        <a:xfrm>
          <a:off x="5797961" y="4695213"/>
          <a:ext cx="2724781" cy="59841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Formas de elaboración y materiales</a:t>
          </a:r>
          <a:endParaRPr lang="es-EC" sz="1600" kern="1200" dirty="0"/>
        </a:p>
      </dsp:txBody>
      <dsp:txXfrm>
        <a:off x="5797961" y="4695213"/>
        <a:ext cx="2724781" cy="59841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2F30A-EC26-4680-A8E2-4D99B72847B2}">
      <dsp:nvSpPr>
        <dsp:cNvPr id="0" name=""/>
        <dsp:cNvSpPr/>
      </dsp:nvSpPr>
      <dsp:spPr>
        <a:xfrm>
          <a:off x="0" y="0"/>
          <a:ext cx="901521" cy="901521"/>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F5A768-2AD9-44C7-81DB-CBCC0792A78B}">
      <dsp:nvSpPr>
        <dsp:cNvPr id="0" name=""/>
        <dsp:cNvSpPr/>
      </dsp:nvSpPr>
      <dsp:spPr>
        <a:xfrm>
          <a:off x="450760" y="0"/>
          <a:ext cx="1528292" cy="901521"/>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kern="1200" dirty="0" smtClean="0"/>
            <a:t>Un 4% fin de realizar una actividad productiva</a:t>
          </a:r>
          <a:endParaRPr lang="es-EC" sz="1400" kern="1200" dirty="0"/>
        </a:p>
      </dsp:txBody>
      <dsp:txXfrm>
        <a:off x="450760" y="0"/>
        <a:ext cx="1528292" cy="90152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2F30A-EC26-4680-A8E2-4D99B72847B2}">
      <dsp:nvSpPr>
        <dsp:cNvPr id="0" name=""/>
        <dsp:cNvSpPr/>
      </dsp:nvSpPr>
      <dsp:spPr>
        <a:xfrm>
          <a:off x="0" y="0"/>
          <a:ext cx="901521" cy="901521"/>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F5A768-2AD9-44C7-81DB-CBCC0792A78B}">
      <dsp:nvSpPr>
        <dsp:cNvPr id="0" name=""/>
        <dsp:cNvSpPr/>
      </dsp:nvSpPr>
      <dsp:spPr>
        <a:xfrm>
          <a:off x="450760" y="0"/>
          <a:ext cx="1528292" cy="901521"/>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kern="1200" dirty="0" smtClean="0"/>
            <a:t>“Shushufindi descubre su magia” </a:t>
          </a:r>
          <a:endParaRPr lang="es-EC" sz="1400" kern="1200" dirty="0"/>
        </a:p>
      </dsp:txBody>
      <dsp:txXfrm>
        <a:off x="450760" y="0"/>
        <a:ext cx="1528292" cy="90152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2F30A-EC26-4680-A8E2-4D99B72847B2}">
      <dsp:nvSpPr>
        <dsp:cNvPr id="0" name=""/>
        <dsp:cNvSpPr/>
      </dsp:nvSpPr>
      <dsp:spPr>
        <a:xfrm>
          <a:off x="0" y="0"/>
          <a:ext cx="901521" cy="901521"/>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F5A768-2AD9-44C7-81DB-CBCC0792A78B}">
      <dsp:nvSpPr>
        <dsp:cNvPr id="0" name=""/>
        <dsp:cNvSpPr/>
      </dsp:nvSpPr>
      <dsp:spPr>
        <a:xfrm>
          <a:off x="450760" y="0"/>
          <a:ext cx="1528292" cy="901521"/>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kern="1200" dirty="0" smtClean="0"/>
            <a:t>Población flotante</a:t>
          </a:r>
          <a:endParaRPr lang="es-EC" sz="1400" kern="1200" dirty="0"/>
        </a:p>
      </dsp:txBody>
      <dsp:txXfrm>
        <a:off x="450760" y="0"/>
        <a:ext cx="1528292" cy="90152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2F30A-EC26-4680-A8E2-4D99B72847B2}">
      <dsp:nvSpPr>
        <dsp:cNvPr id="0" name=""/>
        <dsp:cNvSpPr/>
      </dsp:nvSpPr>
      <dsp:spPr>
        <a:xfrm>
          <a:off x="0" y="0"/>
          <a:ext cx="901521" cy="901521"/>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F5A768-2AD9-44C7-81DB-CBCC0792A78B}">
      <dsp:nvSpPr>
        <dsp:cNvPr id="0" name=""/>
        <dsp:cNvSpPr/>
      </dsp:nvSpPr>
      <dsp:spPr>
        <a:xfrm>
          <a:off x="450760" y="0"/>
          <a:ext cx="1528292" cy="901521"/>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kern="1200" dirty="0" smtClean="0"/>
            <a:t>Consolidarse como destino de eventos culturales</a:t>
          </a:r>
          <a:endParaRPr lang="es-EC" sz="1400" kern="1200" dirty="0"/>
        </a:p>
      </dsp:txBody>
      <dsp:txXfrm>
        <a:off x="450760" y="0"/>
        <a:ext cx="1528292" cy="90152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2F30A-EC26-4680-A8E2-4D99B72847B2}">
      <dsp:nvSpPr>
        <dsp:cNvPr id="0" name=""/>
        <dsp:cNvSpPr/>
      </dsp:nvSpPr>
      <dsp:spPr>
        <a:xfrm>
          <a:off x="0" y="0"/>
          <a:ext cx="901521" cy="901521"/>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F5A768-2AD9-44C7-81DB-CBCC0792A78B}">
      <dsp:nvSpPr>
        <dsp:cNvPr id="0" name=""/>
        <dsp:cNvSpPr/>
      </dsp:nvSpPr>
      <dsp:spPr>
        <a:xfrm>
          <a:off x="450760" y="0"/>
          <a:ext cx="1528292" cy="901521"/>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kern="1200" dirty="0" smtClean="0"/>
            <a:t>1er cantón en la Amazonía: pueblo mágico del Ecuador</a:t>
          </a:r>
          <a:endParaRPr lang="es-EC" sz="1400" kern="1200" dirty="0"/>
        </a:p>
      </dsp:txBody>
      <dsp:txXfrm>
        <a:off x="450760" y="0"/>
        <a:ext cx="1528292" cy="90152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F0C58-EA7C-4663-82FE-872E03A86C74}">
      <dsp:nvSpPr>
        <dsp:cNvPr id="0" name=""/>
        <dsp:cNvSpPr/>
      </dsp:nvSpPr>
      <dsp:spPr>
        <a:xfrm>
          <a:off x="0" y="0"/>
          <a:ext cx="7830356" cy="2208121"/>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6822ED-FD6D-4910-8E27-AB7A516F5CA2}">
      <dsp:nvSpPr>
        <dsp:cNvPr id="0" name=""/>
        <dsp:cNvSpPr/>
      </dsp:nvSpPr>
      <dsp:spPr>
        <a:xfrm>
          <a:off x="238520" y="239981"/>
          <a:ext cx="2233291" cy="1619288"/>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C62C9D-EA6D-49BE-B3DA-19EC4B4C2C89}">
      <dsp:nvSpPr>
        <dsp:cNvPr id="0" name=""/>
        <dsp:cNvSpPr/>
      </dsp:nvSpPr>
      <dsp:spPr>
        <a:xfrm rot="10800000">
          <a:off x="238520" y="2044815"/>
          <a:ext cx="2233291" cy="2916555"/>
        </a:xfrm>
        <a:prstGeom prst="round2SameRect">
          <a:avLst>
            <a:gd name="adj1" fmla="val 105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l" defTabSz="711200">
            <a:lnSpc>
              <a:spcPct val="90000"/>
            </a:lnSpc>
            <a:spcBef>
              <a:spcPct val="0"/>
            </a:spcBef>
            <a:spcAft>
              <a:spcPct val="35000"/>
            </a:spcAft>
          </a:pPr>
          <a:r>
            <a:rPr lang="es-EC" sz="1600" b="1" kern="1200" dirty="0" smtClean="0"/>
            <a:t>Autodefinición étnica</a:t>
          </a:r>
          <a:r>
            <a:rPr lang="es-EC" sz="1600" b="1" kern="1200" dirty="0" smtClean="0"/>
            <a:t>:</a:t>
          </a:r>
        </a:p>
        <a:p>
          <a:pPr lvl="0" algn="l" defTabSz="711200">
            <a:lnSpc>
              <a:spcPct val="90000"/>
            </a:lnSpc>
            <a:spcBef>
              <a:spcPct val="0"/>
            </a:spcBef>
            <a:spcAft>
              <a:spcPct val="35000"/>
            </a:spcAft>
          </a:pPr>
          <a:r>
            <a:rPr lang="es-EC" sz="1600" b="0" kern="1200" dirty="0" smtClean="0"/>
            <a:t>73,08</a:t>
          </a:r>
          <a:r>
            <a:rPr lang="es-EC" sz="1600" b="0" kern="1200" dirty="0" smtClean="0"/>
            <a:t>% </a:t>
          </a:r>
          <a:r>
            <a:rPr lang="es-EC" sz="1600" b="0" kern="1200" dirty="0" smtClean="0"/>
            <a:t> mestizo </a:t>
          </a:r>
          <a:r>
            <a:rPr lang="es-EC" sz="1600" b="0" kern="1200" dirty="0" smtClean="0"/>
            <a:t>13,36% </a:t>
          </a:r>
          <a:r>
            <a:rPr lang="es-EC" sz="1600" b="0" kern="1200" dirty="0" smtClean="0"/>
            <a:t> indígena </a:t>
          </a:r>
          <a:r>
            <a:rPr lang="es-EC" sz="1600" b="0" kern="1200" dirty="0" smtClean="0"/>
            <a:t>4,03%   </a:t>
          </a:r>
          <a:r>
            <a:rPr lang="es-EC" sz="1600" b="0" kern="1200" dirty="0" smtClean="0"/>
            <a:t> blanco                    3,86</a:t>
          </a:r>
          <a:r>
            <a:rPr lang="es-EC" sz="1600" b="0" kern="1200" dirty="0" smtClean="0"/>
            <a:t>%   </a:t>
          </a:r>
          <a:r>
            <a:rPr lang="es-EC" sz="1600" b="0" kern="1200" dirty="0" smtClean="0"/>
            <a:t> afro                  </a:t>
          </a:r>
          <a:r>
            <a:rPr lang="es-EC" sz="1600" b="0" kern="1200" dirty="0" smtClean="0"/>
            <a:t>2,52%   </a:t>
          </a:r>
          <a:r>
            <a:rPr lang="es-EC" sz="1600" b="0" kern="1200" dirty="0" smtClean="0"/>
            <a:t> mulato   </a:t>
          </a:r>
          <a:r>
            <a:rPr lang="es-EC" sz="1600" b="0" kern="1200" dirty="0" smtClean="0"/>
            <a:t>1,73%   </a:t>
          </a:r>
          <a:r>
            <a:rPr lang="es-EC" sz="1600" b="0" kern="1200" dirty="0" smtClean="0"/>
            <a:t> negro                    1,15</a:t>
          </a:r>
          <a:r>
            <a:rPr lang="es-EC" sz="1600" b="0" kern="1200" dirty="0" smtClean="0"/>
            <a:t>% </a:t>
          </a:r>
          <a:r>
            <a:rPr lang="es-EC" sz="1600" b="0" kern="1200" dirty="0" smtClean="0"/>
            <a:t>   </a:t>
          </a:r>
          <a:r>
            <a:rPr lang="es-EC" sz="1600" b="0" kern="1200" dirty="0" smtClean="0"/>
            <a:t>montubio 0,26%  </a:t>
          </a:r>
          <a:r>
            <a:rPr lang="es-EC" sz="1600" b="0" kern="1200" dirty="0" smtClean="0"/>
            <a:t>  </a:t>
          </a:r>
          <a:r>
            <a:rPr lang="es-EC" sz="1600" b="0" kern="1200" dirty="0" smtClean="0"/>
            <a:t>otro                               (GAD Shushufindi, 2015).  </a:t>
          </a:r>
          <a:endParaRPr lang="es-EC" sz="1600" b="0" kern="1200" dirty="0"/>
        </a:p>
      </dsp:txBody>
      <dsp:txXfrm rot="10800000">
        <a:off x="307201" y="2044815"/>
        <a:ext cx="2095929" cy="2847874"/>
      </dsp:txXfrm>
    </dsp:sp>
    <dsp:sp modelId="{23B5704B-6EA0-47F4-A140-C2F4C997B0BE}">
      <dsp:nvSpPr>
        <dsp:cNvPr id="0" name=""/>
        <dsp:cNvSpPr/>
      </dsp:nvSpPr>
      <dsp:spPr>
        <a:xfrm>
          <a:off x="2695141" y="239981"/>
          <a:ext cx="2233291" cy="1619288"/>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9458BE-CF5F-4818-9814-1250651F1DFF}">
      <dsp:nvSpPr>
        <dsp:cNvPr id="0" name=""/>
        <dsp:cNvSpPr/>
      </dsp:nvSpPr>
      <dsp:spPr>
        <a:xfrm rot="10800000">
          <a:off x="2695141" y="2044815"/>
          <a:ext cx="2233291" cy="2916555"/>
        </a:xfrm>
        <a:prstGeom prst="round2SameRect">
          <a:avLst>
            <a:gd name="adj1" fmla="val 10500"/>
            <a:gd name="adj2" fmla="val 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l" defTabSz="800100">
            <a:lnSpc>
              <a:spcPct val="90000"/>
            </a:lnSpc>
            <a:spcBef>
              <a:spcPct val="0"/>
            </a:spcBef>
            <a:spcAft>
              <a:spcPct val="35000"/>
            </a:spcAft>
          </a:pPr>
          <a:r>
            <a:rPr lang="es-EC" sz="1800" b="1" kern="1200" dirty="0" smtClean="0"/>
            <a:t>Educación:</a:t>
          </a:r>
        </a:p>
        <a:p>
          <a:pPr lvl="0" algn="l" defTabSz="800100">
            <a:lnSpc>
              <a:spcPct val="90000"/>
            </a:lnSpc>
            <a:spcBef>
              <a:spcPct val="0"/>
            </a:spcBef>
            <a:spcAft>
              <a:spcPct val="35000"/>
            </a:spcAft>
          </a:pPr>
          <a:r>
            <a:rPr lang="es-EC" sz="1800" b="0" kern="1200" dirty="0" smtClean="0"/>
            <a:t>La tasa de analfabetismo se ha reducido a nivel nacional y regional. </a:t>
          </a:r>
          <a:endParaRPr lang="es-EC" sz="1800" b="0" kern="1200" dirty="0"/>
        </a:p>
      </dsp:txBody>
      <dsp:txXfrm rot="10800000">
        <a:off x="2763822" y="2044815"/>
        <a:ext cx="2095929" cy="2847874"/>
      </dsp:txXfrm>
    </dsp:sp>
    <dsp:sp modelId="{204930B7-DA70-408F-8560-366E35DF233E}">
      <dsp:nvSpPr>
        <dsp:cNvPr id="0" name=""/>
        <dsp:cNvSpPr/>
      </dsp:nvSpPr>
      <dsp:spPr>
        <a:xfrm>
          <a:off x="5255153" y="239981"/>
          <a:ext cx="2233291" cy="1619288"/>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15744E-6FE5-40E2-8725-AD646761F5D9}">
      <dsp:nvSpPr>
        <dsp:cNvPr id="0" name=""/>
        <dsp:cNvSpPr/>
      </dsp:nvSpPr>
      <dsp:spPr>
        <a:xfrm rot="10800000">
          <a:off x="5151762" y="2044815"/>
          <a:ext cx="2440072" cy="2916555"/>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l" defTabSz="800100">
            <a:lnSpc>
              <a:spcPct val="90000"/>
            </a:lnSpc>
            <a:spcBef>
              <a:spcPct val="0"/>
            </a:spcBef>
            <a:spcAft>
              <a:spcPct val="35000"/>
            </a:spcAft>
          </a:pPr>
          <a:r>
            <a:rPr lang="es-EC" sz="1800" b="1" kern="1200" dirty="0" smtClean="0"/>
            <a:t>Tecnología:</a:t>
          </a:r>
        </a:p>
        <a:p>
          <a:pPr lvl="0" algn="l" defTabSz="800100">
            <a:lnSpc>
              <a:spcPct val="90000"/>
            </a:lnSpc>
            <a:spcBef>
              <a:spcPct val="0"/>
            </a:spcBef>
            <a:spcAft>
              <a:spcPct val="35000"/>
            </a:spcAft>
          </a:pPr>
          <a:r>
            <a:rPr lang="es-EC" sz="1800" b="0" kern="1200" dirty="0" smtClean="0"/>
            <a:t>El Cantón cuenta con todos los servicios de telecomunicaciones, pero no son muy buenos</a:t>
          </a:r>
          <a:endParaRPr lang="es-EC" sz="1800" b="0" kern="1200" dirty="0"/>
        </a:p>
      </dsp:txBody>
      <dsp:txXfrm rot="10800000">
        <a:off x="5226803" y="2044815"/>
        <a:ext cx="2289990" cy="284151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0A0CCB-54E2-4A53-89BB-7F4064DEC84A}">
      <dsp:nvSpPr>
        <dsp:cNvPr id="0" name=""/>
        <dsp:cNvSpPr/>
      </dsp:nvSpPr>
      <dsp:spPr>
        <a:xfrm>
          <a:off x="0" y="16741"/>
          <a:ext cx="3013656" cy="112561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dirty="0" smtClean="0"/>
            <a:t>Actividades agrícolas y pecuarias</a:t>
          </a:r>
          <a:endParaRPr lang="es-EC" sz="2300" kern="1200" dirty="0"/>
        </a:p>
      </dsp:txBody>
      <dsp:txXfrm>
        <a:off x="54948" y="71689"/>
        <a:ext cx="2903760" cy="101571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0A0CCB-54E2-4A53-89BB-7F4064DEC84A}">
      <dsp:nvSpPr>
        <dsp:cNvPr id="0" name=""/>
        <dsp:cNvSpPr/>
      </dsp:nvSpPr>
      <dsp:spPr>
        <a:xfrm>
          <a:off x="0" y="3802"/>
          <a:ext cx="3013656" cy="8424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Comercio al por mayor y menor</a:t>
          </a:r>
          <a:endParaRPr lang="es-EC" sz="2000" kern="1200" dirty="0"/>
        </a:p>
      </dsp:txBody>
      <dsp:txXfrm>
        <a:off x="41123" y="44925"/>
        <a:ext cx="2931410" cy="76015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0A0CCB-54E2-4A53-89BB-7F4064DEC84A}">
      <dsp:nvSpPr>
        <dsp:cNvPr id="0" name=""/>
        <dsp:cNvSpPr/>
      </dsp:nvSpPr>
      <dsp:spPr>
        <a:xfrm>
          <a:off x="0" y="3802"/>
          <a:ext cx="3013656" cy="8424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Empleos públicos</a:t>
          </a:r>
          <a:endParaRPr lang="es-EC" sz="2000" kern="1200" dirty="0"/>
        </a:p>
      </dsp:txBody>
      <dsp:txXfrm>
        <a:off x="41123" y="44925"/>
        <a:ext cx="2931410" cy="760154"/>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0A0CCB-54E2-4A53-89BB-7F4064DEC84A}">
      <dsp:nvSpPr>
        <dsp:cNvPr id="0" name=""/>
        <dsp:cNvSpPr/>
      </dsp:nvSpPr>
      <dsp:spPr>
        <a:xfrm>
          <a:off x="0" y="7606"/>
          <a:ext cx="3013656" cy="8424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Ocupación de manufactura </a:t>
          </a:r>
          <a:endParaRPr lang="es-EC" sz="2000" kern="1200" dirty="0"/>
        </a:p>
      </dsp:txBody>
      <dsp:txXfrm>
        <a:off x="41123" y="48729"/>
        <a:ext cx="2931410" cy="7601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7A2AD-6D61-4F9A-9C88-4F5C651D2CDA}">
      <dsp:nvSpPr>
        <dsp:cNvPr id="0" name=""/>
        <dsp:cNvSpPr/>
      </dsp:nvSpPr>
      <dsp:spPr>
        <a:xfrm>
          <a:off x="823" y="191600"/>
          <a:ext cx="1979273" cy="98963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C" sz="1600" b="1" kern="1200" dirty="0" smtClean="0"/>
            <a:t>Constitución</a:t>
          </a:r>
          <a:endParaRPr lang="es-EC" sz="1600" b="1" kern="1200" dirty="0"/>
        </a:p>
      </dsp:txBody>
      <dsp:txXfrm>
        <a:off x="29808" y="220585"/>
        <a:ext cx="1921303" cy="931666"/>
      </dsp:txXfrm>
    </dsp:sp>
    <dsp:sp modelId="{1531F5D9-5672-45A0-B524-D65B96D30D88}">
      <dsp:nvSpPr>
        <dsp:cNvPr id="0" name=""/>
        <dsp:cNvSpPr/>
      </dsp:nvSpPr>
      <dsp:spPr>
        <a:xfrm>
          <a:off x="198750" y="1181237"/>
          <a:ext cx="197927" cy="1128641"/>
        </a:xfrm>
        <a:custGeom>
          <a:avLst/>
          <a:gdLst/>
          <a:ahLst/>
          <a:cxnLst/>
          <a:rect l="0" t="0" r="0" b="0"/>
          <a:pathLst>
            <a:path>
              <a:moveTo>
                <a:pt x="0" y="0"/>
              </a:moveTo>
              <a:lnTo>
                <a:pt x="0" y="1128641"/>
              </a:lnTo>
              <a:lnTo>
                <a:pt x="197927" y="112864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362FA4-F32D-4AD5-895D-E7BDFD8FAE08}">
      <dsp:nvSpPr>
        <dsp:cNvPr id="0" name=""/>
        <dsp:cNvSpPr/>
      </dsp:nvSpPr>
      <dsp:spPr>
        <a:xfrm>
          <a:off x="396677" y="1428646"/>
          <a:ext cx="2199147" cy="176246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s-EC" sz="1600" kern="1200" dirty="0" smtClean="0"/>
            <a:t>Protección del patrimonio cultural y natural, identidad, sabiduría ancestral, propiedad intelectual</a:t>
          </a:r>
          <a:endParaRPr lang="es-EC" sz="1600" kern="1200" dirty="0"/>
        </a:p>
      </dsp:txBody>
      <dsp:txXfrm>
        <a:off x="448298" y="1480267"/>
        <a:ext cx="2095905" cy="1659222"/>
      </dsp:txXfrm>
    </dsp:sp>
    <dsp:sp modelId="{280A349C-B572-48B8-ACAA-6D3C8DA1D3B9}">
      <dsp:nvSpPr>
        <dsp:cNvPr id="0" name=""/>
        <dsp:cNvSpPr/>
      </dsp:nvSpPr>
      <dsp:spPr>
        <a:xfrm>
          <a:off x="2694788" y="191600"/>
          <a:ext cx="1979273" cy="989636"/>
        </a:xfrm>
        <a:prstGeom prst="roundRect">
          <a:avLst>
            <a:gd name="adj" fmla="val 1000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C" sz="1600" b="1" i="0" kern="1200" dirty="0" smtClean="0"/>
            <a:t>Ley Orgánica de Cultura</a:t>
          </a:r>
          <a:endParaRPr lang="es-EC" sz="1600" i="0" kern="1200" dirty="0"/>
        </a:p>
      </dsp:txBody>
      <dsp:txXfrm>
        <a:off x="2723773" y="220585"/>
        <a:ext cx="1921303" cy="931666"/>
      </dsp:txXfrm>
    </dsp:sp>
    <dsp:sp modelId="{713BB2D0-00A8-4466-9BA1-07B196F80C98}">
      <dsp:nvSpPr>
        <dsp:cNvPr id="0" name=""/>
        <dsp:cNvSpPr/>
      </dsp:nvSpPr>
      <dsp:spPr>
        <a:xfrm>
          <a:off x="2892716" y="1181237"/>
          <a:ext cx="197927" cy="1128641"/>
        </a:xfrm>
        <a:custGeom>
          <a:avLst/>
          <a:gdLst/>
          <a:ahLst/>
          <a:cxnLst/>
          <a:rect l="0" t="0" r="0" b="0"/>
          <a:pathLst>
            <a:path>
              <a:moveTo>
                <a:pt x="0" y="0"/>
              </a:moveTo>
              <a:lnTo>
                <a:pt x="0" y="1128641"/>
              </a:lnTo>
              <a:lnTo>
                <a:pt x="197927" y="112864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9782D0-B73F-4093-B7F4-5F6DC07E2D92}">
      <dsp:nvSpPr>
        <dsp:cNvPr id="0" name=""/>
        <dsp:cNvSpPr/>
      </dsp:nvSpPr>
      <dsp:spPr>
        <a:xfrm>
          <a:off x="3090643" y="1428646"/>
          <a:ext cx="2004972" cy="176246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3465231"/>
              <a:satOff val="-15989"/>
              <a:lumOff val="5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s-EC" sz="1600" kern="1200" dirty="0" smtClean="0"/>
            <a:t>Derechos culturales, respeto a la memoria social, prohibiciones, acciones de protección</a:t>
          </a:r>
          <a:endParaRPr lang="es-EC" sz="1600" kern="1200" dirty="0"/>
        </a:p>
      </dsp:txBody>
      <dsp:txXfrm>
        <a:off x="3142264" y="1480267"/>
        <a:ext cx="1901730" cy="1659222"/>
      </dsp:txXfrm>
    </dsp:sp>
    <dsp:sp modelId="{CEA41E5B-05DC-4884-A3A2-9DA827152C5B}">
      <dsp:nvSpPr>
        <dsp:cNvPr id="0" name=""/>
        <dsp:cNvSpPr/>
      </dsp:nvSpPr>
      <dsp:spPr>
        <a:xfrm>
          <a:off x="5194579" y="191600"/>
          <a:ext cx="1979273" cy="989636"/>
        </a:xfrm>
        <a:prstGeom prst="roundRect">
          <a:avLst>
            <a:gd name="adj" fmla="val 1000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C" sz="1600" b="1" i="0" kern="1200" dirty="0" smtClean="0"/>
            <a:t>Código Orgánico de la Economía Social de los Conocimientos </a:t>
          </a:r>
          <a:endParaRPr lang="es-EC" sz="1600" i="0" kern="1200" dirty="0"/>
        </a:p>
      </dsp:txBody>
      <dsp:txXfrm>
        <a:off x="5223564" y="220585"/>
        <a:ext cx="1921303" cy="931666"/>
      </dsp:txXfrm>
    </dsp:sp>
    <dsp:sp modelId="{5FE54554-4D91-4CBB-814C-CD9482F6E0D9}">
      <dsp:nvSpPr>
        <dsp:cNvPr id="0" name=""/>
        <dsp:cNvSpPr/>
      </dsp:nvSpPr>
      <dsp:spPr>
        <a:xfrm>
          <a:off x="5392507" y="1181237"/>
          <a:ext cx="197927" cy="1128641"/>
        </a:xfrm>
        <a:custGeom>
          <a:avLst/>
          <a:gdLst/>
          <a:ahLst/>
          <a:cxnLst/>
          <a:rect l="0" t="0" r="0" b="0"/>
          <a:pathLst>
            <a:path>
              <a:moveTo>
                <a:pt x="0" y="0"/>
              </a:moveTo>
              <a:lnTo>
                <a:pt x="0" y="1128641"/>
              </a:lnTo>
              <a:lnTo>
                <a:pt x="197927" y="112864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FAE7E6-3DAC-48A2-89D6-39CDF132BFA9}">
      <dsp:nvSpPr>
        <dsp:cNvPr id="0" name=""/>
        <dsp:cNvSpPr/>
      </dsp:nvSpPr>
      <dsp:spPr>
        <a:xfrm>
          <a:off x="5590434" y="1428646"/>
          <a:ext cx="2004972" cy="176246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6930461"/>
              <a:satOff val="-31979"/>
              <a:lumOff val="11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s-EC" sz="1600" kern="1200" dirty="0" smtClean="0"/>
            <a:t>Acciones legales para la protección de los conocimientos tradicionales</a:t>
          </a:r>
          <a:endParaRPr lang="es-EC" sz="1600" kern="1200" dirty="0"/>
        </a:p>
      </dsp:txBody>
      <dsp:txXfrm>
        <a:off x="5642055" y="1480267"/>
        <a:ext cx="1901730" cy="1659222"/>
      </dsp:txXfrm>
    </dsp:sp>
    <dsp:sp modelId="{BAB2AF2F-4498-4B09-8BD4-D995816293DE}">
      <dsp:nvSpPr>
        <dsp:cNvPr id="0" name=""/>
        <dsp:cNvSpPr/>
      </dsp:nvSpPr>
      <dsp:spPr>
        <a:xfrm>
          <a:off x="7694370" y="191600"/>
          <a:ext cx="1979273" cy="989636"/>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C" sz="1600" b="1" i="0" kern="1200" dirty="0" smtClean="0"/>
            <a:t>Plan Nacional de Desarrollo Toda una Vida 2017-2021</a:t>
          </a:r>
          <a:endParaRPr lang="es-EC" sz="1600" i="0" kern="1200" dirty="0"/>
        </a:p>
      </dsp:txBody>
      <dsp:txXfrm>
        <a:off x="7723355" y="220585"/>
        <a:ext cx="1921303" cy="931666"/>
      </dsp:txXfrm>
    </dsp:sp>
    <dsp:sp modelId="{12DE831D-7E39-4F96-8239-C2E503B25B55}">
      <dsp:nvSpPr>
        <dsp:cNvPr id="0" name=""/>
        <dsp:cNvSpPr/>
      </dsp:nvSpPr>
      <dsp:spPr>
        <a:xfrm>
          <a:off x="7892297" y="1181237"/>
          <a:ext cx="197927" cy="1128641"/>
        </a:xfrm>
        <a:custGeom>
          <a:avLst/>
          <a:gdLst/>
          <a:ahLst/>
          <a:cxnLst/>
          <a:rect l="0" t="0" r="0" b="0"/>
          <a:pathLst>
            <a:path>
              <a:moveTo>
                <a:pt x="0" y="0"/>
              </a:moveTo>
              <a:lnTo>
                <a:pt x="0" y="1128641"/>
              </a:lnTo>
              <a:lnTo>
                <a:pt x="197927" y="112864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366D66-1FED-4F57-8068-8534B4B77C49}">
      <dsp:nvSpPr>
        <dsp:cNvPr id="0" name=""/>
        <dsp:cNvSpPr/>
      </dsp:nvSpPr>
      <dsp:spPr>
        <a:xfrm>
          <a:off x="8090225" y="1428646"/>
          <a:ext cx="2004972" cy="176246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s-EC" sz="1600" kern="1200" dirty="0" smtClean="0"/>
            <a:t>Revalorizar las identidades diversas para afianzar la interculturalidad</a:t>
          </a:r>
          <a:endParaRPr lang="es-EC" sz="1600" kern="1200" dirty="0"/>
        </a:p>
      </dsp:txBody>
      <dsp:txXfrm>
        <a:off x="8141846" y="1480267"/>
        <a:ext cx="1901730" cy="165922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0A0CCB-54E2-4A53-89BB-7F4064DEC84A}">
      <dsp:nvSpPr>
        <dsp:cNvPr id="0" name=""/>
        <dsp:cNvSpPr/>
      </dsp:nvSpPr>
      <dsp:spPr>
        <a:xfrm>
          <a:off x="0" y="7606"/>
          <a:ext cx="3013656" cy="8424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Ocupación de manufactura y transporte</a:t>
          </a:r>
          <a:endParaRPr lang="es-EC" sz="2000" kern="1200" dirty="0"/>
        </a:p>
      </dsp:txBody>
      <dsp:txXfrm>
        <a:off x="41123" y="48729"/>
        <a:ext cx="2931410" cy="76015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0A0CCB-54E2-4A53-89BB-7F4064DEC84A}">
      <dsp:nvSpPr>
        <dsp:cNvPr id="0" name=""/>
        <dsp:cNvSpPr/>
      </dsp:nvSpPr>
      <dsp:spPr>
        <a:xfrm>
          <a:off x="0" y="7606"/>
          <a:ext cx="3013656" cy="8424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Explotación petrolera</a:t>
          </a:r>
          <a:endParaRPr lang="es-EC" sz="2000" kern="1200" dirty="0"/>
        </a:p>
      </dsp:txBody>
      <dsp:txXfrm>
        <a:off x="41123" y="48729"/>
        <a:ext cx="2931410" cy="76015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84CB9-8F0D-4E54-9B6C-44FA5BEF42B4}">
      <dsp:nvSpPr>
        <dsp:cNvPr id="0" name=""/>
        <dsp:cNvSpPr/>
      </dsp:nvSpPr>
      <dsp:spPr>
        <a:xfrm>
          <a:off x="6939" y="445579"/>
          <a:ext cx="2120727" cy="105009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b="1" kern="1200" dirty="0" smtClean="0"/>
            <a:t>Pintores famosos</a:t>
          </a:r>
          <a:endParaRPr lang="es-EC" sz="1600" b="1" kern="1200" dirty="0"/>
        </a:p>
      </dsp:txBody>
      <dsp:txXfrm>
        <a:off x="531989" y="445579"/>
        <a:ext cx="1070628" cy="1050099"/>
      </dsp:txXfrm>
    </dsp:sp>
    <dsp:sp modelId="{934BEF64-E447-45DD-A1D1-0BDE78B05EF9}">
      <dsp:nvSpPr>
        <dsp:cNvPr id="0" name=""/>
        <dsp:cNvSpPr/>
      </dsp:nvSpPr>
      <dsp:spPr>
        <a:xfrm>
          <a:off x="1786384" y="534838"/>
          <a:ext cx="2178955" cy="87158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b="1" kern="1200" dirty="0" smtClean="0"/>
            <a:t>Ramón </a:t>
          </a:r>
          <a:r>
            <a:rPr lang="es-EC" sz="1600" b="1" kern="1200" dirty="0" err="1" smtClean="0"/>
            <a:t>Piaguaje</a:t>
          </a:r>
          <a:endParaRPr lang="es-EC" sz="1600" b="1" kern="1200" dirty="0"/>
        </a:p>
      </dsp:txBody>
      <dsp:txXfrm>
        <a:off x="2222175" y="534838"/>
        <a:ext cx="1307373" cy="871582"/>
      </dsp:txXfrm>
    </dsp:sp>
    <dsp:sp modelId="{5D70B97F-88AD-4DC2-9530-B2D2FB09AEB2}">
      <dsp:nvSpPr>
        <dsp:cNvPr id="0" name=""/>
        <dsp:cNvSpPr/>
      </dsp:nvSpPr>
      <dsp:spPr>
        <a:xfrm>
          <a:off x="3660287" y="534838"/>
          <a:ext cx="2178955" cy="87158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b="1" kern="1200" dirty="0" smtClean="0"/>
            <a:t>César </a:t>
          </a:r>
          <a:r>
            <a:rPr lang="es-EC" sz="1600" b="1" kern="1200" dirty="0" err="1" smtClean="0"/>
            <a:t>Piaguaje</a:t>
          </a:r>
          <a:endParaRPr lang="es-EC" sz="1600" b="1" kern="1200" dirty="0"/>
        </a:p>
      </dsp:txBody>
      <dsp:txXfrm>
        <a:off x="4096078" y="534838"/>
        <a:ext cx="1307373" cy="871582"/>
      </dsp:txXfrm>
    </dsp:sp>
    <dsp:sp modelId="{9626009A-2863-47CB-912C-12A3ABD2FF03}">
      <dsp:nvSpPr>
        <dsp:cNvPr id="0" name=""/>
        <dsp:cNvSpPr/>
      </dsp:nvSpPr>
      <dsp:spPr>
        <a:xfrm>
          <a:off x="5534189" y="534838"/>
          <a:ext cx="2178955" cy="87158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b="1" kern="1200" dirty="0" smtClean="0"/>
            <a:t>Ana Paulina </a:t>
          </a:r>
          <a:r>
            <a:rPr lang="es-EC" sz="1600" b="1" kern="1200" dirty="0" err="1" smtClean="0"/>
            <a:t>Piaguaje</a:t>
          </a:r>
          <a:endParaRPr lang="es-EC" sz="1600" b="1" kern="1200" dirty="0"/>
        </a:p>
      </dsp:txBody>
      <dsp:txXfrm>
        <a:off x="5969980" y="534838"/>
        <a:ext cx="1307373" cy="871582"/>
      </dsp:txXfrm>
    </dsp:sp>
    <dsp:sp modelId="{C2B5D876-03BF-4AE1-8DFE-6BAA51870BEC}">
      <dsp:nvSpPr>
        <dsp:cNvPr id="0" name=""/>
        <dsp:cNvSpPr/>
      </dsp:nvSpPr>
      <dsp:spPr>
        <a:xfrm>
          <a:off x="6939" y="1642692"/>
          <a:ext cx="2323055" cy="105009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b="1" kern="1200" dirty="0" smtClean="0"/>
            <a:t>Comunidad San Pablo</a:t>
          </a:r>
          <a:endParaRPr lang="es-EC" sz="1600" b="1" kern="1200" dirty="0"/>
        </a:p>
      </dsp:txBody>
      <dsp:txXfrm>
        <a:off x="531989" y="1642692"/>
        <a:ext cx="1272956" cy="1050099"/>
      </dsp:txXfrm>
    </dsp:sp>
    <dsp:sp modelId="{D6602272-6317-4CA1-98AB-B68414FFC6DC}">
      <dsp:nvSpPr>
        <dsp:cNvPr id="0" name=""/>
        <dsp:cNvSpPr/>
      </dsp:nvSpPr>
      <dsp:spPr>
        <a:xfrm>
          <a:off x="1988712" y="1731951"/>
          <a:ext cx="2386610" cy="87158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b="1" kern="1200" dirty="0" smtClean="0"/>
            <a:t>Centro de interpretación cultural</a:t>
          </a:r>
          <a:endParaRPr lang="es-EC" sz="1600" b="1" kern="1200" dirty="0"/>
        </a:p>
      </dsp:txBody>
      <dsp:txXfrm>
        <a:off x="2424503" y="1731951"/>
        <a:ext cx="1515028" cy="871582"/>
      </dsp:txXfrm>
    </dsp:sp>
    <dsp:sp modelId="{61B8C127-C3A5-476A-9550-63DA68B6F4D4}">
      <dsp:nvSpPr>
        <dsp:cNvPr id="0" name=""/>
        <dsp:cNvSpPr/>
      </dsp:nvSpPr>
      <dsp:spPr>
        <a:xfrm>
          <a:off x="4070269" y="1731951"/>
          <a:ext cx="2659306" cy="87158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b="1" kern="1200" dirty="0" smtClean="0"/>
            <a:t>Falta de capacitaciones</a:t>
          </a:r>
          <a:endParaRPr lang="es-EC" sz="1600" b="1" kern="1200" dirty="0"/>
        </a:p>
      </dsp:txBody>
      <dsp:txXfrm>
        <a:off x="4506060" y="1731951"/>
        <a:ext cx="1787724" cy="871582"/>
      </dsp:txXfrm>
    </dsp:sp>
    <dsp:sp modelId="{8F21C5AD-6489-4598-A0DE-8F8D3C24DF83}">
      <dsp:nvSpPr>
        <dsp:cNvPr id="0" name=""/>
        <dsp:cNvSpPr/>
      </dsp:nvSpPr>
      <dsp:spPr>
        <a:xfrm>
          <a:off x="6424522" y="1731951"/>
          <a:ext cx="2178955" cy="87158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b="1" kern="1200" dirty="0" smtClean="0"/>
            <a:t>Actualmente no funciona</a:t>
          </a:r>
          <a:endParaRPr lang="es-EC" sz="1600" b="1" kern="1200" dirty="0"/>
        </a:p>
      </dsp:txBody>
      <dsp:txXfrm>
        <a:off x="6860313" y="1731951"/>
        <a:ext cx="1307373" cy="871582"/>
      </dsp:txXfrm>
    </dsp:sp>
    <dsp:sp modelId="{D0E7CEE4-C6A3-4FA3-9DFF-2EC1D1526A55}">
      <dsp:nvSpPr>
        <dsp:cNvPr id="0" name=""/>
        <dsp:cNvSpPr/>
      </dsp:nvSpPr>
      <dsp:spPr>
        <a:xfrm>
          <a:off x="6939" y="2938787"/>
          <a:ext cx="2348126" cy="105009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b="1" kern="1200" dirty="0" smtClean="0"/>
            <a:t>Comunidad </a:t>
          </a:r>
          <a:r>
            <a:rPr lang="es-EC" sz="1600" b="1" kern="1200" dirty="0" err="1" smtClean="0"/>
            <a:t>Siekoya</a:t>
          </a:r>
          <a:r>
            <a:rPr lang="es-EC" sz="1600" b="1" kern="1200" dirty="0" smtClean="0"/>
            <a:t> Remolino</a:t>
          </a:r>
          <a:endParaRPr lang="es-EC" sz="1600" b="1" kern="1200" dirty="0"/>
        </a:p>
      </dsp:txBody>
      <dsp:txXfrm>
        <a:off x="531989" y="2938787"/>
        <a:ext cx="1298027" cy="1050099"/>
      </dsp:txXfrm>
    </dsp:sp>
    <dsp:sp modelId="{940813A2-A9FD-4CFA-9776-86D2AF23C31D}">
      <dsp:nvSpPr>
        <dsp:cNvPr id="0" name=""/>
        <dsp:cNvSpPr/>
      </dsp:nvSpPr>
      <dsp:spPr>
        <a:xfrm>
          <a:off x="2013783" y="2839805"/>
          <a:ext cx="2527501" cy="124806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b="1" kern="1200" dirty="0" smtClean="0"/>
            <a:t>Centro Turístico Comunitario Secoya </a:t>
          </a:r>
          <a:r>
            <a:rPr lang="es-EC" sz="1600" b="1" kern="1200" dirty="0" err="1" smtClean="0"/>
            <a:t>Lodge</a:t>
          </a:r>
          <a:endParaRPr lang="es-EC" sz="1600" b="1" kern="1200" dirty="0"/>
        </a:p>
      </dsp:txBody>
      <dsp:txXfrm>
        <a:off x="2637814" y="2839805"/>
        <a:ext cx="1279439" cy="1248062"/>
      </dsp:txXfrm>
    </dsp:sp>
    <dsp:sp modelId="{4B486D24-5426-4714-BA9E-53C00F98F611}">
      <dsp:nvSpPr>
        <dsp:cNvPr id="0" name=""/>
        <dsp:cNvSpPr/>
      </dsp:nvSpPr>
      <dsp:spPr>
        <a:xfrm>
          <a:off x="4236231" y="2951032"/>
          <a:ext cx="2359852" cy="102560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b="1" kern="1200" dirty="0" smtClean="0"/>
            <a:t>Asociación con empresa TROPIC</a:t>
          </a:r>
          <a:endParaRPr lang="es-EC" sz="1600" b="1" kern="1200" dirty="0"/>
        </a:p>
      </dsp:txBody>
      <dsp:txXfrm>
        <a:off x="4749035" y="2951032"/>
        <a:ext cx="1334244" cy="1025608"/>
      </dsp:txXfrm>
    </dsp:sp>
    <dsp:sp modelId="{6688CDFF-4007-4E02-98DB-466E1719CA1F}">
      <dsp:nvSpPr>
        <dsp:cNvPr id="0" name=""/>
        <dsp:cNvSpPr/>
      </dsp:nvSpPr>
      <dsp:spPr>
        <a:xfrm>
          <a:off x="6291030" y="2951032"/>
          <a:ext cx="2359852" cy="102560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b="1" kern="1200" dirty="0" smtClean="0"/>
            <a:t>Actualmente no funciona</a:t>
          </a:r>
          <a:endParaRPr lang="es-EC" sz="1600" kern="1200" dirty="0"/>
        </a:p>
      </dsp:txBody>
      <dsp:txXfrm>
        <a:off x="6803834" y="2951032"/>
        <a:ext cx="1334244" cy="102560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F0C58-EA7C-4663-82FE-872E03A86C74}">
      <dsp:nvSpPr>
        <dsp:cNvPr id="0" name=""/>
        <dsp:cNvSpPr/>
      </dsp:nvSpPr>
      <dsp:spPr>
        <a:xfrm>
          <a:off x="0" y="0"/>
          <a:ext cx="7830356" cy="2208121"/>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6822ED-FD6D-4910-8E27-AB7A516F5CA2}">
      <dsp:nvSpPr>
        <dsp:cNvPr id="0" name=""/>
        <dsp:cNvSpPr/>
      </dsp:nvSpPr>
      <dsp:spPr>
        <a:xfrm>
          <a:off x="234926" y="239981"/>
          <a:ext cx="2235474" cy="1619288"/>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C62C9D-EA6D-49BE-B3DA-19EC4B4C2C89}">
      <dsp:nvSpPr>
        <dsp:cNvPr id="0" name=""/>
        <dsp:cNvSpPr/>
      </dsp:nvSpPr>
      <dsp:spPr>
        <a:xfrm rot="10800000">
          <a:off x="234926" y="2044815"/>
          <a:ext cx="2235474" cy="2916555"/>
        </a:xfrm>
        <a:prstGeom prst="round2SameRect">
          <a:avLst>
            <a:gd name="adj1" fmla="val 105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l" defTabSz="800100">
            <a:lnSpc>
              <a:spcPct val="90000"/>
            </a:lnSpc>
            <a:spcBef>
              <a:spcPct val="0"/>
            </a:spcBef>
            <a:spcAft>
              <a:spcPct val="35000"/>
            </a:spcAft>
          </a:pPr>
          <a:r>
            <a:rPr lang="es-EC" sz="1800" b="1" kern="1200" dirty="0" smtClean="0"/>
            <a:t>Autodefinición étnica: </a:t>
          </a:r>
          <a:endParaRPr lang="es-EC" sz="1800" b="1" kern="1200" dirty="0" smtClean="0"/>
        </a:p>
        <a:p>
          <a:pPr lvl="0" algn="l" defTabSz="800100">
            <a:lnSpc>
              <a:spcPct val="90000"/>
            </a:lnSpc>
            <a:spcBef>
              <a:spcPct val="0"/>
            </a:spcBef>
            <a:spcAft>
              <a:spcPct val="35000"/>
            </a:spcAft>
          </a:pPr>
          <a:r>
            <a:rPr lang="es-EC" sz="1800" b="0" kern="1200" dirty="0" smtClean="0"/>
            <a:t>80,05</a:t>
          </a:r>
          <a:r>
            <a:rPr lang="es-EC" sz="1800" b="0" kern="1200" dirty="0" smtClean="0"/>
            <a:t>% mestizo </a:t>
          </a:r>
          <a:r>
            <a:rPr lang="es-EC" sz="1800" b="0" kern="1200" dirty="0" smtClean="0"/>
            <a:t>              15</a:t>
          </a:r>
          <a:r>
            <a:rPr lang="es-EC" sz="1800" b="0" kern="1200" dirty="0" smtClean="0"/>
            <a:t>%      </a:t>
          </a:r>
          <a:r>
            <a:rPr lang="es-EC" sz="1800" b="0" kern="1200" dirty="0" smtClean="0"/>
            <a:t> indígena  4,5</a:t>
          </a:r>
          <a:r>
            <a:rPr lang="es-EC" sz="1800" b="0" kern="1200" dirty="0" smtClean="0"/>
            <a:t>%    </a:t>
          </a:r>
          <a:r>
            <a:rPr lang="es-EC" sz="1800" b="0" kern="1200" dirty="0" smtClean="0"/>
            <a:t>  </a:t>
          </a:r>
          <a:r>
            <a:rPr lang="es-EC" sz="1800" b="0" kern="1200" dirty="0" smtClean="0"/>
            <a:t>blanco, afro, mulato, negro, montubio u otro                               (GAD San Roque, 2015).  </a:t>
          </a:r>
          <a:endParaRPr lang="es-EC" sz="1800" b="0" kern="1200" dirty="0"/>
        </a:p>
      </dsp:txBody>
      <dsp:txXfrm rot="10800000">
        <a:off x="303675" y="2044815"/>
        <a:ext cx="2097976" cy="2847806"/>
      </dsp:txXfrm>
    </dsp:sp>
    <dsp:sp modelId="{23B5704B-6EA0-47F4-A140-C2F4C997B0BE}">
      <dsp:nvSpPr>
        <dsp:cNvPr id="0" name=""/>
        <dsp:cNvSpPr/>
      </dsp:nvSpPr>
      <dsp:spPr>
        <a:xfrm>
          <a:off x="2693949" y="239981"/>
          <a:ext cx="2235474" cy="1619288"/>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9458BE-CF5F-4818-9814-1250651F1DFF}">
      <dsp:nvSpPr>
        <dsp:cNvPr id="0" name=""/>
        <dsp:cNvSpPr/>
      </dsp:nvSpPr>
      <dsp:spPr>
        <a:xfrm rot="10800000">
          <a:off x="2693949" y="2044815"/>
          <a:ext cx="2235474" cy="2916555"/>
        </a:xfrm>
        <a:prstGeom prst="round2SameRect">
          <a:avLst>
            <a:gd name="adj1" fmla="val 10500"/>
            <a:gd name="adj2" fmla="val 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l" defTabSz="800100">
            <a:lnSpc>
              <a:spcPct val="90000"/>
            </a:lnSpc>
            <a:spcBef>
              <a:spcPct val="0"/>
            </a:spcBef>
            <a:spcAft>
              <a:spcPct val="35000"/>
            </a:spcAft>
          </a:pPr>
          <a:r>
            <a:rPr lang="es-EC" sz="1800" b="1" kern="1200" dirty="0" smtClean="0"/>
            <a:t>Educación:</a:t>
          </a:r>
        </a:p>
        <a:p>
          <a:pPr lvl="0" algn="l" defTabSz="800100">
            <a:lnSpc>
              <a:spcPct val="90000"/>
            </a:lnSpc>
            <a:spcBef>
              <a:spcPct val="0"/>
            </a:spcBef>
            <a:spcAft>
              <a:spcPct val="35000"/>
            </a:spcAft>
          </a:pPr>
          <a:endParaRPr lang="es-EC" sz="1600" b="1" kern="1200" dirty="0" smtClean="0"/>
        </a:p>
        <a:p>
          <a:pPr lvl="0" algn="l" defTabSz="800100">
            <a:lnSpc>
              <a:spcPct val="90000"/>
            </a:lnSpc>
            <a:spcBef>
              <a:spcPct val="0"/>
            </a:spcBef>
            <a:spcAft>
              <a:spcPct val="35000"/>
            </a:spcAft>
          </a:pPr>
          <a:r>
            <a:rPr lang="es-EC" sz="1800" b="0" kern="1200" dirty="0" smtClean="0"/>
            <a:t>Escasas oportunidades de desarrollo educativo, debido a la falta de recursos. </a:t>
          </a:r>
          <a:endParaRPr lang="es-EC" sz="1800" b="0" kern="1200" dirty="0"/>
        </a:p>
      </dsp:txBody>
      <dsp:txXfrm rot="10800000">
        <a:off x="2762698" y="2044815"/>
        <a:ext cx="2097976" cy="2847806"/>
      </dsp:txXfrm>
    </dsp:sp>
    <dsp:sp modelId="{204930B7-DA70-408F-8560-366E35DF233E}">
      <dsp:nvSpPr>
        <dsp:cNvPr id="0" name=""/>
        <dsp:cNvSpPr/>
      </dsp:nvSpPr>
      <dsp:spPr>
        <a:xfrm>
          <a:off x="5256462" y="239981"/>
          <a:ext cx="2235474" cy="1619288"/>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15744E-6FE5-40E2-8725-AD646761F5D9}">
      <dsp:nvSpPr>
        <dsp:cNvPr id="0" name=""/>
        <dsp:cNvSpPr/>
      </dsp:nvSpPr>
      <dsp:spPr>
        <a:xfrm rot="10800000">
          <a:off x="5152971" y="2044815"/>
          <a:ext cx="2442457" cy="2916555"/>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l" defTabSz="800100">
            <a:lnSpc>
              <a:spcPct val="90000"/>
            </a:lnSpc>
            <a:spcBef>
              <a:spcPct val="0"/>
            </a:spcBef>
            <a:spcAft>
              <a:spcPct val="35000"/>
            </a:spcAft>
          </a:pPr>
          <a:r>
            <a:rPr lang="es-EC" sz="1800" b="1" kern="1200" dirty="0" smtClean="0"/>
            <a:t>Tecnología:</a:t>
          </a:r>
        </a:p>
        <a:p>
          <a:pPr lvl="0" algn="l" defTabSz="800100">
            <a:lnSpc>
              <a:spcPct val="90000"/>
            </a:lnSpc>
            <a:spcBef>
              <a:spcPct val="0"/>
            </a:spcBef>
            <a:spcAft>
              <a:spcPct val="35000"/>
            </a:spcAft>
          </a:pPr>
          <a:endParaRPr lang="es-EC" sz="1800" b="1" kern="1200" dirty="0" smtClean="0"/>
        </a:p>
        <a:p>
          <a:pPr lvl="0" algn="l" defTabSz="800100">
            <a:lnSpc>
              <a:spcPct val="90000"/>
            </a:lnSpc>
            <a:spcBef>
              <a:spcPct val="0"/>
            </a:spcBef>
            <a:spcAft>
              <a:spcPct val="35000"/>
            </a:spcAft>
          </a:pPr>
          <a:r>
            <a:rPr lang="es-EC" sz="1800" b="0" kern="1200" dirty="0" smtClean="0"/>
            <a:t>Bajo nivel de comunicación de telefonía fija y móvil; de igual forma el servicio de internet es malo.</a:t>
          </a:r>
          <a:endParaRPr lang="es-EC" sz="1800" b="0" kern="1200" dirty="0"/>
        </a:p>
      </dsp:txBody>
      <dsp:txXfrm rot="10800000">
        <a:off x="5228085" y="2044815"/>
        <a:ext cx="2292229" cy="2841441"/>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FDB1E-BE40-4260-8C62-41D56B61D195}">
      <dsp:nvSpPr>
        <dsp:cNvPr id="0" name=""/>
        <dsp:cNvSpPr/>
      </dsp:nvSpPr>
      <dsp:spPr>
        <a:xfrm>
          <a:off x="0" y="19583"/>
          <a:ext cx="3922446" cy="914940"/>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s-EC" sz="2300" b="1" kern="1200" dirty="0" smtClean="0"/>
            <a:t>Encuesta a los turistas potenciales</a:t>
          </a:r>
          <a:endParaRPr lang="es-EC" sz="2300" kern="1200" dirty="0"/>
        </a:p>
      </dsp:txBody>
      <dsp:txXfrm>
        <a:off x="44664" y="64247"/>
        <a:ext cx="3833118" cy="82561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3D32B-660F-4E9F-883C-71A892726C52}">
      <dsp:nvSpPr>
        <dsp:cNvPr id="0" name=""/>
        <dsp:cNvSpPr/>
      </dsp:nvSpPr>
      <dsp:spPr>
        <a:xfrm>
          <a:off x="1952" y="0"/>
          <a:ext cx="4001423" cy="77273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EC" sz="2000" b="1" kern="1200" dirty="0" smtClean="0"/>
            <a:t>Perfil de visitante potencial de la comunidad San Pablo</a:t>
          </a:r>
          <a:endParaRPr lang="es-EC" sz="2000" b="1" kern="1200" dirty="0"/>
        </a:p>
      </dsp:txBody>
      <dsp:txXfrm>
        <a:off x="24585" y="22633"/>
        <a:ext cx="3956157" cy="727465"/>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3D32B-660F-4E9F-883C-71A892726C52}">
      <dsp:nvSpPr>
        <dsp:cNvPr id="0" name=""/>
        <dsp:cNvSpPr/>
      </dsp:nvSpPr>
      <dsp:spPr>
        <a:xfrm>
          <a:off x="0" y="0"/>
          <a:ext cx="4001423" cy="64102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kern="1200" dirty="0" smtClean="0"/>
            <a:t>Tendencia de edad: rango promedio de 26 a 50 años</a:t>
          </a:r>
          <a:endParaRPr lang="es-EC" sz="1600" b="1" kern="1200" dirty="0"/>
        </a:p>
      </dsp:txBody>
      <dsp:txXfrm>
        <a:off x="18775" y="18775"/>
        <a:ext cx="3963873" cy="60347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3D32B-660F-4E9F-883C-71A892726C52}">
      <dsp:nvSpPr>
        <dsp:cNvPr id="0" name=""/>
        <dsp:cNvSpPr/>
      </dsp:nvSpPr>
      <dsp:spPr>
        <a:xfrm>
          <a:off x="3906" y="0"/>
          <a:ext cx="3997516" cy="78641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C" sz="1600" b="1" kern="1200" dirty="0" smtClean="0"/>
            <a:t>Gran interés por conocer las tierras amazónicas por su biodiversidad y riqueza cultural</a:t>
          </a:r>
          <a:endParaRPr lang="es-EC" sz="1600" b="1" kern="1200" dirty="0"/>
        </a:p>
      </dsp:txBody>
      <dsp:txXfrm>
        <a:off x="26939" y="23033"/>
        <a:ext cx="3951450" cy="740347"/>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3D32B-660F-4E9F-883C-71A892726C52}">
      <dsp:nvSpPr>
        <dsp:cNvPr id="0" name=""/>
        <dsp:cNvSpPr/>
      </dsp:nvSpPr>
      <dsp:spPr>
        <a:xfrm>
          <a:off x="1952" y="0"/>
          <a:ext cx="4001423" cy="83173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C" sz="1600" b="1" kern="1200" dirty="0" smtClean="0"/>
            <a:t>Cuenta con estudios universitarios y posee un nivel socioeconómico medio</a:t>
          </a:r>
          <a:endParaRPr lang="es-EC" sz="1600" b="1" kern="1200" dirty="0"/>
        </a:p>
      </dsp:txBody>
      <dsp:txXfrm>
        <a:off x="26313" y="24361"/>
        <a:ext cx="3952701" cy="783008"/>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3D32B-660F-4E9F-883C-71A892726C52}">
      <dsp:nvSpPr>
        <dsp:cNvPr id="0" name=""/>
        <dsp:cNvSpPr/>
      </dsp:nvSpPr>
      <dsp:spPr>
        <a:xfrm>
          <a:off x="1952" y="0"/>
          <a:ext cx="4001423" cy="67881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C" sz="1600" b="1" kern="1200" dirty="0" smtClean="0"/>
            <a:t>Gusta de viajar en compañía de sus familiares y amigos</a:t>
          </a:r>
          <a:endParaRPr lang="es-EC" sz="1600" b="1" kern="1200" dirty="0"/>
        </a:p>
      </dsp:txBody>
      <dsp:txXfrm>
        <a:off x="21834" y="19882"/>
        <a:ext cx="3961659" cy="6390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440D4-45CA-4447-B4DB-DA5E6E5048D6}">
      <dsp:nvSpPr>
        <dsp:cNvPr id="0" name=""/>
        <dsp:cNvSpPr/>
      </dsp:nvSpPr>
      <dsp:spPr>
        <a:xfrm>
          <a:off x="112861" y="1834"/>
          <a:ext cx="2081246" cy="52031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s-EC" sz="2900" b="1" kern="1200" dirty="0" smtClean="0"/>
            <a:t>Capítulo I</a:t>
          </a:r>
          <a:endParaRPr lang="es-EC" sz="2900" b="1" kern="1200" dirty="0"/>
        </a:p>
      </dsp:txBody>
      <dsp:txXfrm>
        <a:off x="128100" y="17073"/>
        <a:ext cx="2050768" cy="489833"/>
      </dsp:txXfrm>
    </dsp:sp>
    <dsp:sp modelId="{D54156B2-9417-46A7-9C4E-F1B3984DE93A}">
      <dsp:nvSpPr>
        <dsp:cNvPr id="0" name=""/>
        <dsp:cNvSpPr/>
      </dsp:nvSpPr>
      <dsp:spPr>
        <a:xfrm rot="5400000">
          <a:off x="1107957" y="567673"/>
          <a:ext cx="91054" cy="91054"/>
        </a:xfrm>
        <a:prstGeom prst="rightArrow">
          <a:avLst>
            <a:gd name="adj1" fmla="val 667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21194D-1050-47D3-BA90-6CF53E0F60AF}">
      <dsp:nvSpPr>
        <dsp:cNvPr id="0" name=""/>
        <dsp:cNvSpPr/>
      </dsp:nvSpPr>
      <dsp:spPr>
        <a:xfrm>
          <a:off x="112861" y="704255"/>
          <a:ext cx="2081246" cy="1021647"/>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kern="1200" dirty="0" smtClean="0"/>
            <a:t>Fundamentación teórica</a:t>
          </a:r>
          <a:endParaRPr lang="es-EC" sz="1700" kern="1200" dirty="0"/>
        </a:p>
      </dsp:txBody>
      <dsp:txXfrm>
        <a:off x="142784" y="734178"/>
        <a:ext cx="2021400" cy="961801"/>
      </dsp:txXfrm>
    </dsp:sp>
    <dsp:sp modelId="{848CCC9E-3312-4B31-8898-19600A51F5C9}">
      <dsp:nvSpPr>
        <dsp:cNvPr id="0" name=""/>
        <dsp:cNvSpPr/>
      </dsp:nvSpPr>
      <dsp:spPr>
        <a:xfrm rot="5400000">
          <a:off x="1107957" y="1771430"/>
          <a:ext cx="91054" cy="91054"/>
        </a:xfrm>
        <a:prstGeom prst="rightArrow">
          <a:avLst>
            <a:gd name="adj1" fmla="val 667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1C157C-5987-417D-BA3D-EAA9C75E298B}">
      <dsp:nvSpPr>
        <dsp:cNvPr id="0" name=""/>
        <dsp:cNvSpPr/>
      </dsp:nvSpPr>
      <dsp:spPr>
        <a:xfrm>
          <a:off x="112861" y="1908011"/>
          <a:ext cx="2081246" cy="1021647"/>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kern="1200" dirty="0" smtClean="0"/>
            <a:t>Métodos: Histórico lógico, descriptivo y analítico sintético</a:t>
          </a:r>
          <a:endParaRPr lang="es-EC" sz="1700" kern="1200" dirty="0"/>
        </a:p>
      </dsp:txBody>
      <dsp:txXfrm>
        <a:off x="142784" y="1937934"/>
        <a:ext cx="2021400" cy="961801"/>
      </dsp:txXfrm>
    </dsp:sp>
    <dsp:sp modelId="{95927742-3615-4560-8669-8EE900A371F3}">
      <dsp:nvSpPr>
        <dsp:cNvPr id="0" name=""/>
        <dsp:cNvSpPr/>
      </dsp:nvSpPr>
      <dsp:spPr>
        <a:xfrm>
          <a:off x="2485482" y="1834"/>
          <a:ext cx="2081246" cy="52031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s-EC" sz="2900" b="1" kern="1200" dirty="0" smtClean="0"/>
            <a:t>Capítulo II</a:t>
          </a:r>
          <a:endParaRPr lang="es-EC" sz="2900" b="1" kern="1200" dirty="0"/>
        </a:p>
      </dsp:txBody>
      <dsp:txXfrm>
        <a:off x="2500721" y="17073"/>
        <a:ext cx="2050768" cy="489833"/>
      </dsp:txXfrm>
    </dsp:sp>
    <dsp:sp modelId="{2762D330-B42C-4FB8-BBBB-86FD50DD414C}">
      <dsp:nvSpPr>
        <dsp:cNvPr id="0" name=""/>
        <dsp:cNvSpPr/>
      </dsp:nvSpPr>
      <dsp:spPr>
        <a:xfrm rot="5400000">
          <a:off x="3480578" y="567673"/>
          <a:ext cx="91054" cy="91054"/>
        </a:xfrm>
        <a:prstGeom prst="rightArrow">
          <a:avLst>
            <a:gd name="adj1" fmla="val 667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763C58-2FB2-4814-808F-E50E0CA7BA7C}">
      <dsp:nvSpPr>
        <dsp:cNvPr id="0" name=""/>
        <dsp:cNvSpPr/>
      </dsp:nvSpPr>
      <dsp:spPr>
        <a:xfrm>
          <a:off x="2485482" y="704255"/>
          <a:ext cx="2081246" cy="1021647"/>
        </a:xfrm>
        <a:prstGeom prst="roundRect">
          <a:avLst>
            <a:gd name="adj" fmla="val 1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kern="1200" dirty="0" smtClean="0"/>
            <a:t>Metodología y Diagnóstico Situacional</a:t>
          </a:r>
          <a:endParaRPr lang="es-EC" sz="1700" kern="1200" dirty="0"/>
        </a:p>
      </dsp:txBody>
      <dsp:txXfrm>
        <a:off x="2515405" y="734178"/>
        <a:ext cx="2021400" cy="961801"/>
      </dsp:txXfrm>
    </dsp:sp>
    <dsp:sp modelId="{75AFA0F9-4BD7-40A5-820B-11DC57A5ED59}">
      <dsp:nvSpPr>
        <dsp:cNvPr id="0" name=""/>
        <dsp:cNvSpPr/>
      </dsp:nvSpPr>
      <dsp:spPr>
        <a:xfrm rot="5400000">
          <a:off x="3480578" y="1771430"/>
          <a:ext cx="91054" cy="91054"/>
        </a:xfrm>
        <a:prstGeom prst="rightArrow">
          <a:avLst>
            <a:gd name="adj1" fmla="val 667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A44FF4-6FAA-425D-9ADE-34778FEE516A}">
      <dsp:nvSpPr>
        <dsp:cNvPr id="0" name=""/>
        <dsp:cNvSpPr/>
      </dsp:nvSpPr>
      <dsp:spPr>
        <a:xfrm>
          <a:off x="2485482" y="1908011"/>
          <a:ext cx="2081246" cy="1021647"/>
        </a:xfrm>
        <a:prstGeom prst="roundRect">
          <a:avLst>
            <a:gd name="adj" fmla="val 1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kern="1200" dirty="0" smtClean="0"/>
            <a:t>Revisión documental y fuentes primarias</a:t>
          </a:r>
          <a:endParaRPr lang="es-EC" sz="1700" kern="1200" dirty="0"/>
        </a:p>
      </dsp:txBody>
      <dsp:txXfrm>
        <a:off x="2515405" y="1937934"/>
        <a:ext cx="2021400" cy="961801"/>
      </dsp:txXfrm>
    </dsp:sp>
    <dsp:sp modelId="{DE2ACCBD-0757-41A0-A538-97CD677E6E03}">
      <dsp:nvSpPr>
        <dsp:cNvPr id="0" name=""/>
        <dsp:cNvSpPr/>
      </dsp:nvSpPr>
      <dsp:spPr>
        <a:xfrm>
          <a:off x="4858103" y="1834"/>
          <a:ext cx="2081246" cy="52031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s-EC" sz="2900" b="1" kern="1200" dirty="0" smtClean="0"/>
            <a:t>Capítulo III</a:t>
          </a:r>
          <a:endParaRPr lang="es-EC" sz="2900" b="1" kern="1200" dirty="0"/>
        </a:p>
      </dsp:txBody>
      <dsp:txXfrm>
        <a:off x="4873342" y="17073"/>
        <a:ext cx="2050768" cy="489833"/>
      </dsp:txXfrm>
    </dsp:sp>
    <dsp:sp modelId="{FF602EB7-7444-475A-A755-E12BB865DBE7}">
      <dsp:nvSpPr>
        <dsp:cNvPr id="0" name=""/>
        <dsp:cNvSpPr/>
      </dsp:nvSpPr>
      <dsp:spPr>
        <a:xfrm rot="5400000">
          <a:off x="5853199" y="567673"/>
          <a:ext cx="91054" cy="91054"/>
        </a:xfrm>
        <a:prstGeom prst="rightArrow">
          <a:avLst>
            <a:gd name="adj1" fmla="val 667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0D579A-436F-45A1-BEEE-4E47DF10E01B}">
      <dsp:nvSpPr>
        <dsp:cNvPr id="0" name=""/>
        <dsp:cNvSpPr/>
      </dsp:nvSpPr>
      <dsp:spPr>
        <a:xfrm>
          <a:off x="4858103" y="704255"/>
          <a:ext cx="2081246" cy="1021647"/>
        </a:xfrm>
        <a:prstGeom prst="roundRect">
          <a:avLst>
            <a:gd name="adj" fmla="val 10000"/>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kern="1200" dirty="0" smtClean="0"/>
            <a:t>Análisis de resultados de: encuestas y entrevistas</a:t>
          </a:r>
          <a:endParaRPr lang="es-EC" sz="1700" kern="1200" dirty="0"/>
        </a:p>
      </dsp:txBody>
      <dsp:txXfrm>
        <a:off x="4888026" y="734178"/>
        <a:ext cx="2021400" cy="961801"/>
      </dsp:txXfrm>
    </dsp:sp>
    <dsp:sp modelId="{7DAAAC44-B30C-42A7-B6D3-F09DC7AC89F8}">
      <dsp:nvSpPr>
        <dsp:cNvPr id="0" name=""/>
        <dsp:cNvSpPr/>
      </dsp:nvSpPr>
      <dsp:spPr>
        <a:xfrm rot="5400000">
          <a:off x="5853199" y="1771430"/>
          <a:ext cx="91054" cy="91054"/>
        </a:xfrm>
        <a:prstGeom prst="rightArrow">
          <a:avLst>
            <a:gd name="adj1" fmla="val 667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387877-2589-4569-8700-F1F4FBB93CFB}">
      <dsp:nvSpPr>
        <dsp:cNvPr id="0" name=""/>
        <dsp:cNvSpPr/>
      </dsp:nvSpPr>
      <dsp:spPr>
        <a:xfrm>
          <a:off x="4858103" y="1908011"/>
          <a:ext cx="2081246" cy="1021647"/>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kern="1200" dirty="0" smtClean="0"/>
            <a:t>Método Analítico sintético</a:t>
          </a:r>
          <a:endParaRPr lang="es-EC" sz="1700" kern="1200" dirty="0"/>
        </a:p>
      </dsp:txBody>
      <dsp:txXfrm>
        <a:off x="4888026" y="1937934"/>
        <a:ext cx="2021400" cy="961801"/>
      </dsp:txXfrm>
    </dsp:sp>
    <dsp:sp modelId="{8DEBA8E4-FE4C-4A55-A368-2CC003764B6B}">
      <dsp:nvSpPr>
        <dsp:cNvPr id="0" name=""/>
        <dsp:cNvSpPr/>
      </dsp:nvSpPr>
      <dsp:spPr>
        <a:xfrm>
          <a:off x="7230723" y="1834"/>
          <a:ext cx="2081246" cy="52031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s-EC" sz="2900" b="1" kern="1200" dirty="0" smtClean="0"/>
            <a:t>Capítulo IV</a:t>
          </a:r>
          <a:endParaRPr lang="es-EC" sz="2900" b="1" kern="1200" dirty="0"/>
        </a:p>
      </dsp:txBody>
      <dsp:txXfrm>
        <a:off x="7245962" y="17073"/>
        <a:ext cx="2050768" cy="489833"/>
      </dsp:txXfrm>
    </dsp:sp>
    <dsp:sp modelId="{524DBCEA-82C4-46F5-AE8B-07FB662CF834}">
      <dsp:nvSpPr>
        <dsp:cNvPr id="0" name=""/>
        <dsp:cNvSpPr/>
      </dsp:nvSpPr>
      <dsp:spPr>
        <a:xfrm rot="5400000">
          <a:off x="8225819" y="567673"/>
          <a:ext cx="91054" cy="91054"/>
        </a:xfrm>
        <a:prstGeom prst="rightArrow">
          <a:avLst>
            <a:gd name="adj1" fmla="val 667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7D65D9-5B86-4973-A0AF-F90416821032}">
      <dsp:nvSpPr>
        <dsp:cNvPr id="0" name=""/>
        <dsp:cNvSpPr/>
      </dsp:nvSpPr>
      <dsp:spPr>
        <a:xfrm>
          <a:off x="7230723" y="704255"/>
          <a:ext cx="2081246" cy="1021647"/>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kern="1200" dirty="0" smtClean="0"/>
            <a:t>Propuesta de 2 productos turísticos</a:t>
          </a:r>
          <a:endParaRPr lang="es-EC" sz="1700" kern="1200" dirty="0"/>
        </a:p>
      </dsp:txBody>
      <dsp:txXfrm>
        <a:off x="7260646" y="734178"/>
        <a:ext cx="2021400" cy="961801"/>
      </dsp:txXfrm>
    </dsp:sp>
    <dsp:sp modelId="{8F12796F-5554-4607-81C2-38478E9B2A93}">
      <dsp:nvSpPr>
        <dsp:cNvPr id="0" name=""/>
        <dsp:cNvSpPr/>
      </dsp:nvSpPr>
      <dsp:spPr>
        <a:xfrm rot="5400000">
          <a:off x="8225819" y="1771430"/>
          <a:ext cx="91054" cy="91054"/>
        </a:xfrm>
        <a:prstGeom prst="rightArrow">
          <a:avLst>
            <a:gd name="adj1" fmla="val 667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ECCADE-3F36-4DDC-B8C2-0E15309AD75D}">
      <dsp:nvSpPr>
        <dsp:cNvPr id="0" name=""/>
        <dsp:cNvSpPr/>
      </dsp:nvSpPr>
      <dsp:spPr>
        <a:xfrm>
          <a:off x="7230723" y="1908011"/>
          <a:ext cx="2081246" cy="1021647"/>
        </a:xfrm>
        <a:prstGeom prst="roundRect">
          <a:avLst>
            <a:gd name="adj" fmla="val 1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kern="1200" dirty="0" smtClean="0"/>
            <a:t>Método Inductivo deductivo y descriptivo</a:t>
          </a:r>
          <a:endParaRPr lang="es-EC" sz="1700" kern="1200" dirty="0"/>
        </a:p>
      </dsp:txBody>
      <dsp:txXfrm>
        <a:off x="7260646" y="1937934"/>
        <a:ext cx="2021400" cy="961801"/>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3D32B-660F-4E9F-883C-71A892726C52}">
      <dsp:nvSpPr>
        <dsp:cNvPr id="0" name=""/>
        <dsp:cNvSpPr/>
      </dsp:nvSpPr>
      <dsp:spPr>
        <a:xfrm>
          <a:off x="1952" y="0"/>
          <a:ext cx="4001423" cy="222471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C" sz="1600" b="1" kern="1200" dirty="0" smtClean="0"/>
            <a:t>Las motivaciones de este tipo de turista radican en el hecho de conocer primero el Ecuador, la importancia de conocer las raíces culturales, preservación, nuevas experiencias, más conocimiento, rescate de costumbres ancestrales y generación de conciencia sobre el legado histórico-cultural del país. </a:t>
          </a:r>
          <a:endParaRPr lang="es-EC" sz="1600" b="1" kern="1200" dirty="0"/>
        </a:p>
      </dsp:txBody>
      <dsp:txXfrm>
        <a:off x="67112" y="65160"/>
        <a:ext cx="3871103" cy="20943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C1A9E-0AB7-4FEA-A097-1E8033EB7CE9}">
      <dsp:nvSpPr>
        <dsp:cNvPr id="0" name=""/>
        <dsp:cNvSpPr/>
      </dsp:nvSpPr>
      <dsp:spPr>
        <a:xfrm>
          <a:off x="0" y="461"/>
          <a:ext cx="2923505" cy="94405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EC" sz="2000" b="1" kern="1200" dirty="0" smtClean="0"/>
            <a:t>Encuesta a los turistas potenciales</a:t>
          </a:r>
          <a:endParaRPr lang="es-EC" sz="2000" b="1" kern="1200" dirty="0"/>
        </a:p>
      </dsp:txBody>
      <dsp:txXfrm>
        <a:off x="46085" y="46546"/>
        <a:ext cx="2831335" cy="8518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C1A9E-0AB7-4FEA-A097-1E8033EB7CE9}">
      <dsp:nvSpPr>
        <dsp:cNvPr id="0" name=""/>
        <dsp:cNvSpPr/>
      </dsp:nvSpPr>
      <dsp:spPr>
        <a:xfrm>
          <a:off x="0" y="159895"/>
          <a:ext cx="2923505" cy="83368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EC" sz="2000" b="1" kern="1200" dirty="0" smtClean="0"/>
            <a:t>Encuesta a la comunidad Siekopai San Pablo</a:t>
          </a:r>
          <a:endParaRPr lang="es-EC" sz="2000" b="1" kern="1200" dirty="0"/>
        </a:p>
      </dsp:txBody>
      <dsp:txXfrm>
        <a:off x="40697" y="200592"/>
        <a:ext cx="2842111" cy="7522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51B1E2-671C-4DCD-91DB-06BDE36A8B88}">
      <dsp:nvSpPr>
        <dsp:cNvPr id="0" name=""/>
        <dsp:cNvSpPr/>
      </dsp:nvSpPr>
      <dsp:spPr>
        <a:xfrm>
          <a:off x="0" y="4780"/>
          <a:ext cx="2367567"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EC" sz="2000" b="1" kern="1200" dirty="0" smtClean="0"/>
            <a:t>N= 210 habitantes</a:t>
          </a:r>
          <a:endParaRPr lang="es-EC" sz="2000" b="1" kern="1200" dirty="0"/>
        </a:p>
      </dsp:txBody>
      <dsp:txXfrm>
        <a:off x="23417" y="28197"/>
        <a:ext cx="2320733" cy="4328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51B1E2-671C-4DCD-91DB-06BDE36A8B88}">
      <dsp:nvSpPr>
        <dsp:cNvPr id="0" name=""/>
        <dsp:cNvSpPr/>
      </dsp:nvSpPr>
      <dsp:spPr>
        <a:xfrm>
          <a:off x="0" y="0"/>
          <a:ext cx="2367567"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EC" sz="2000" b="1" kern="1200" dirty="0" smtClean="0"/>
            <a:t>N= 8821 turistas</a:t>
          </a:r>
          <a:endParaRPr lang="es-EC" sz="2000" b="1" kern="1200" dirty="0"/>
        </a:p>
      </dsp:txBody>
      <dsp:txXfrm>
        <a:off x="23417" y="23417"/>
        <a:ext cx="2320733" cy="4328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51B1E2-671C-4DCD-91DB-06BDE36A8B88}">
      <dsp:nvSpPr>
        <dsp:cNvPr id="0" name=""/>
        <dsp:cNvSpPr/>
      </dsp:nvSpPr>
      <dsp:spPr>
        <a:xfrm>
          <a:off x="0" y="2"/>
          <a:ext cx="2367567" cy="63937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C" sz="1800" b="1" kern="1200" dirty="0" smtClean="0"/>
            <a:t>N°= 101 encuestas</a:t>
          </a:r>
          <a:endParaRPr lang="es-EC" sz="1800" b="1" kern="1200" dirty="0"/>
        </a:p>
      </dsp:txBody>
      <dsp:txXfrm>
        <a:off x="31212" y="31214"/>
        <a:ext cx="2305143" cy="57695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xmlns="" id="{5A9E02AD-574F-46B1-91CF-758ECD9272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dirty="0"/>
          </a:p>
        </p:txBody>
      </p:sp>
      <p:sp>
        <p:nvSpPr>
          <p:cNvPr id="3" name="Marcador de fecha 2">
            <a:extLst>
              <a:ext uri="{FF2B5EF4-FFF2-40B4-BE49-F238E27FC236}">
                <a16:creationId xmlns:a16="http://schemas.microsoft.com/office/drawing/2014/main" xmlns="" id="{0DCDBB3E-0962-4543-8203-0E0084580C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616F88A-1F88-4239-87EF-52B0472B12BA}" type="datetime1">
              <a:rPr lang="es-ES" smtClean="0"/>
              <a:t>29/08/2021</a:t>
            </a:fld>
            <a:endParaRPr lang="es-ES" dirty="0"/>
          </a:p>
        </p:txBody>
      </p:sp>
      <p:sp>
        <p:nvSpPr>
          <p:cNvPr id="4" name="Marcador de pie de página 3">
            <a:extLst>
              <a:ext uri="{FF2B5EF4-FFF2-40B4-BE49-F238E27FC236}">
                <a16:creationId xmlns:a16="http://schemas.microsoft.com/office/drawing/2014/main" xmlns="" id="{DD61A4A7-FC01-4444-9707-74E93BD634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posición de número de diapositiva 4">
            <a:extLst>
              <a:ext uri="{FF2B5EF4-FFF2-40B4-BE49-F238E27FC236}">
                <a16:creationId xmlns:a16="http://schemas.microsoft.com/office/drawing/2014/main" xmlns="" id="{B28D65D7-8813-49CE-A8BE-42984C5CBD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022FEE5-93F6-4794-9247-D82E88608B7E}" type="slidenum">
              <a:rPr lang="es-ES" smtClean="0"/>
              <a:t>‹Nº›</a:t>
            </a:fld>
            <a:endParaRPr lang="es-ES" dirty="0"/>
          </a:p>
        </p:txBody>
      </p:sp>
    </p:spTree>
    <p:extLst>
      <p:ext uri="{BB962C8B-B14F-4D97-AF65-F5344CB8AC3E}">
        <p14:creationId xmlns:p14="http://schemas.microsoft.com/office/powerpoint/2010/main" val="21484001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3E54B2-6DCF-4226-8291-422D9D9BECF1}" type="datetime1">
              <a:rPr lang="es-ES" smtClean="0"/>
              <a:pPr/>
              <a:t>29/08/2021</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3D78A92-0141-4330-8F3E-FAADFAC23844}" type="slidenum">
              <a:rPr lang="es-ES" noProof="0" smtClean="0"/>
              <a:t>‹Nº›</a:t>
            </a:fld>
            <a:endParaRPr lang="es-ES" noProof="0"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10"/>
          </p:nvPr>
        </p:nvSpPr>
        <p:spPr/>
        <p:txBody>
          <a:bodyPr rtlCol="0"/>
          <a:lstStyle/>
          <a:p>
            <a:pPr rtl="0"/>
            <a:fld id="{53D78A92-0141-4330-8F3E-FAADFAC23844}" type="slidenum">
              <a:rPr lang="es-ES" smtClean="0"/>
              <a:t>1</a:t>
            </a:fld>
            <a:endParaRPr lang="es-ES" dirty="0"/>
          </a:p>
        </p:txBody>
      </p:sp>
    </p:spTree>
    <p:extLst>
      <p:ext uri="{BB962C8B-B14F-4D97-AF65-F5344CB8AC3E}">
        <p14:creationId xmlns:p14="http://schemas.microsoft.com/office/powerpoint/2010/main" val="1205939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D5804B5B-D63E-4CD8-9BB7-BA462B61BE8F}" type="datetimeFigureOut">
              <a:rPr lang="es-EC" smtClean="0"/>
              <a:t>29/8/2021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11D5DC45-D58B-4999-9CCF-ABB05056AA63}" type="slidenum">
              <a:rPr lang="es-EC" smtClean="0"/>
              <a:t>‹Nº›</a:t>
            </a:fld>
            <a:endParaRPr lang="es-EC"/>
          </a:p>
        </p:txBody>
      </p:sp>
      <p:sp>
        <p:nvSpPr>
          <p:cNvPr id="7" name="Gráfico 37">
            <a:extLst>
              <a:ext uri="{FF2B5EF4-FFF2-40B4-BE49-F238E27FC236}">
                <a16:creationId xmlns:a16="http://schemas.microsoft.com/office/drawing/2014/main" xmlns=""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pPr rtl="0"/>
            <a:endParaRPr lang="es-ES" noProof="0" dirty="0"/>
          </a:p>
        </p:txBody>
      </p:sp>
      <p:sp>
        <p:nvSpPr>
          <p:cNvPr id="8" name="Gráfico 36">
            <a:extLst>
              <a:ext uri="{FF2B5EF4-FFF2-40B4-BE49-F238E27FC236}">
                <a16:creationId xmlns:a16="http://schemas.microsoft.com/office/drawing/2014/main" xmlns=""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pPr rtl="0"/>
            <a:endParaRPr lang="es-ES" noProof="0" dirty="0"/>
          </a:p>
        </p:txBody>
      </p:sp>
    </p:spTree>
    <p:extLst>
      <p:ext uri="{BB962C8B-B14F-4D97-AF65-F5344CB8AC3E}">
        <p14:creationId xmlns:p14="http://schemas.microsoft.com/office/powerpoint/2010/main" val="2152162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S" smtClean="0"/>
              <a:t>DD.MM.20XX</a:t>
            </a:r>
            <a:endParaRPr lang="es-ES" dirty="0"/>
          </a:p>
        </p:txBody>
      </p:sp>
      <p:sp>
        <p:nvSpPr>
          <p:cNvPr id="5" name="Marcador de pie de página 4"/>
          <p:cNvSpPr>
            <a:spLocks noGrp="1"/>
          </p:cNvSpPr>
          <p:nvPr>
            <p:ph type="ftr" sz="quarter" idx="11"/>
          </p:nvPr>
        </p:nvSpPr>
        <p:spPr/>
        <p:txBody>
          <a:bodyPr/>
          <a:lstStyle/>
          <a:p>
            <a:pPr rtl="0"/>
            <a:r>
              <a:rPr lang="es-ES" noProof="0" smtClean="0"/>
              <a:t>AGREGAR UN PIE DE PÁGINA</a:t>
            </a:r>
            <a:endParaRPr lang="es-ES" noProof="0" dirty="0"/>
          </a:p>
        </p:txBody>
      </p:sp>
      <p:sp>
        <p:nvSpPr>
          <p:cNvPr id="6" name="Marcador de número de diapositiva 5"/>
          <p:cNvSpPr>
            <a:spLocks noGrp="1"/>
          </p:cNvSpPr>
          <p:nvPr>
            <p:ph type="sldNum" sz="quarter" idx="12"/>
          </p:nvPr>
        </p:nvSpPr>
        <p:spPr/>
        <p:txBody>
          <a:bodyPr/>
          <a:lstStyle/>
          <a:p>
            <a:pPr rtl="0"/>
            <a:fld id="{D495E168-DA5E-4888-8D8A-92B118324C14}" type="slidenum">
              <a:rPr lang="es-ES" noProof="0" smtClean="0"/>
              <a:pPr rtl="0"/>
              <a:t>‹Nº›</a:t>
            </a:fld>
            <a:endParaRPr lang="es-ES" noProof="0" dirty="0"/>
          </a:p>
        </p:txBody>
      </p:sp>
    </p:spTree>
    <p:extLst>
      <p:ext uri="{BB962C8B-B14F-4D97-AF65-F5344CB8AC3E}">
        <p14:creationId xmlns:p14="http://schemas.microsoft.com/office/powerpoint/2010/main" val="907580104"/>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S" smtClean="0"/>
              <a:t>DD.MM.20XX</a:t>
            </a:r>
            <a:endParaRPr lang="es-ES" dirty="0"/>
          </a:p>
        </p:txBody>
      </p:sp>
      <p:sp>
        <p:nvSpPr>
          <p:cNvPr id="5" name="Marcador de pie de página 4"/>
          <p:cNvSpPr>
            <a:spLocks noGrp="1"/>
          </p:cNvSpPr>
          <p:nvPr>
            <p:ph type="ftr" sz="quarter" idx="11"/>
          </p:nvPr>
        </p:nvSpPr>
        <p:spPr/>
        <p:txBody>
          <a:bodyPr/>
          <a:lstStyle/>
          <a:p>
            <a:pPr rtl="0"/>
            <a:r>
              <a:rPr lang="es-ES" noProof="0" smtClean="0"/>
              <a:t>AGREGAR UN PIE DE PÁGINA</a:t>
            </a:r>
            <a:endParaRPr lang="es-ES" noProof="0" dirty="0"/>
          </a:p>
        </p:txBody>
      </p:sp>
      <p:sp>
        <p:nvSpPr>
          <p:cNvPr id="6" name="Marcador de número de diapositiva 5"/>
          <p:cNvSpPr>
            <a:spLocks noGrp="1"/>
          </p:cNvSpPr>
          <p:nvPr>
            <p:ph type="sldNum" sz="quarter" idx="12"/>
          </p:nvPr>
        </p:nvSpPr>
        <p:spPr/>
        <p:txBody>
          <a:bodyPr/>
          <a:lstStyle/>
          <a:p>
            <a:pPr rtl="0"/>
            <a:fld id="{D495E168-DA5E-4888-8D8A-92B118324C14}" type="slidenum">
              <a:rPr lang="es-ES" noProof="0" smtClean="0"/>
              <a:pPr rtl="0"/>
              <a:t>‹Nº›</a:t>
            </a:fld>
            <a:endParaRPr lang="es-ES" noProof="0" dirty="0"/>
          </a:p>
        </p:txBody>
      </p:sp>
    </p:spTree>
    <p:extLst>
      <p:ext uri="{BB962C8B-B14F-4D97-AF65-F5344CB8AC3E}">
        <p14:creationId xmlns:p14="http://schemas.microsoft.com/office/powerpoint/2010/main" val="2038701930"/>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de título con image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99AD403-A15F-4A2F-B050-AB874136E732}"/>
              </a:ext>
            </a:extLst>
          </p:cNvPr>
          <p:cNvSpPr>
            <a:spLocks noGrp="1"/>
          </p:cNvSpPr>
          <p:nvPr>
            <p:ph type="title" hasCustomPrompt="1"/>
          </p:nvPr>
        </p:nvSpPr>
        <p:spPr>
          <a:xfrm>
            <a:off x="758588" y="1436921"/>
            <a:ext cx="5690680" cy="1517356"/>
          </a:xfrm>
        </p:spPr>
        <p:txBody>
          <a:bodyPr rtlCol="0">
            <a:noAutofit/>
          </a:bodyPr>
          <a:lstStyle>
            <a:lvl1pPr>
              <a:defRPr sz="6000"/>
            </a:lvl1pPr>
          </a:lstStyle>
          <a:p>
            <a:pPr rtl="0"/>
            <a:r>
              <a:rPr lang="es-ES" noProof="0" dirty="0"/>
              <a:t>PRESENTACIÓN</a:t>
            </a:r>
            <a:br>
              <a:rPr lang="es-ES" noProof="0" dirty="0"/>
            </a:br>
            <a:r>
              <a:rPr lang="es-ES" noProof="0" dirty="0"/>
              <a:t>TÍTULO    </a:t>
            </a:r>
          </a:p>
        </p:txBody>
      </p:sp>
      <p:sp>
        <p:nvSpPr>
          <p:cNvPr id="23" name="Marcador de texto 26">
            <a:extLst>
              <a:ext uri="{FF2B5EF4-FFF2-40B4-BE49-F238E27FC236}">
                <a16:creationId xmlns:a16="http://schemas.microsoft.com/office/drawing/2014/main" xmlns="" id="{5BB088E3-63C1-423F-A939-150B8E1F87A7}"/>
              </a:ext>
            </a:extLst>
          </p:cNvPr>
          <p:cNvSpPr>
            <a:spLocks noGrp="1"/>
          </p:cNvSpPr>
          <p:nvPr>
            <p:ph type="body" sz="quarter" idx="20" hasCustomPrompt="1"/>
          </p:nvPr>
        </p:nvSpPr>
        <p:spPr>
          <a:xfrm>
            <a:off x="786259" y="5096662"/>
            <a:ext cx="4367531" cy="949829"/>
          </a:xfrm>
        </p:spPr>
        <p:txBody>
          <a:bodyPr rtlCol="0">
            <a:noAutofit/>
          </a:bodyPr>
          <a:lstStyle>
            <a:lvl1pPr marL="0" indent="0" algn="l">
              <a:buNone/>
              <a:defRPr sz="2800" b="0" i="0">
                <a:solidFill>
                  <a:schemeClr val="accent3"/>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dirty="0"/>
              <a:t>Mes</a:t>
            </a:r>
            <a:br>
              <a:rPr lang="es-ES" noProof="0" dirty="0"/>
            </a:br>
            <a:r>
              <a:rPr lang="es-ES" noProof="0" dirty="0"/>
              <a:t>20XX</a:t>
            </a:r>
          </a:p>
        </p:txBody>
      </p:sp>
      <p:sp>
        <p:nvSpPr>
          <p:cNvPr id="28" name="Forma libre: Forma 27">
            <a:extLst>
              <a:ext uri="{FF2B5EF4-FFF2-40B4-BE49-F238E27FC236}">
                <a16:creationId xmlns:a16="http://schemas.microsoft.com/office/drawing/2014/main" xmlns=""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pPr rtl="0"/>
            <a:endParaRPr lang="es-ES" noProof="0" dirty="0"/>
          </a:p>
        </p:txBody>
      </p:sp>
      <p:sp>
        <p:nvSpPr>
          <p:cNvPr id="29" name="Forma libre: Forma 28">
            <a:extLst>
              <a:ext uri="{FF2B5EF4-FFF2-40B4-BE49-F238E27FC236}">
                <a16:creationId xmlns:a16="http://schemas.microsoft.com/office/drawing/2014/main" xmlns=""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pPr rtl="0"/>
            <a:endParaRPr lang="es-ES" noProof="0" dirty="0"/>
          </a:p>
        </p:txBody>
      </p:sp>
      <p:sp>
        <p:nvSpPr>
          <p:cNvPr id="30" name="Forma libre: Forma 29">
            <a:extLst>
              <a:ext uri="{FF2B5EF4-FFF2-40B4-BE49-F238E27FC236}">
                <a16:creationId xmlns:a16="http://schemas.microsoft.com/office/drawing/2014/main" xmlns=""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pPr rtl="0"/>
            <a:endParaRPr lang="es-ES" noProof="0" dirty="0"/>
          </a:p>
        </p:txBody>
      </p:sp>
      <p:sp>
        <p:nvSpPr>
          <p:cNvPr id="32" name="Forma libre: Forma 31">
            <a:extLst>
              <a:ext uri="{FF2B5EF4-FFF2-40B4-BE49-F238E27FC236}">
                <a16:creationId xmlns:a16="http://schemas.microsoft.com/office/drawing/2014/main" xmlns=""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pPr rtl="0"/>
            <a:endParaRPr lang="es-ES" noProof="0" dirty="0"/>
          </a:p>
        </p:txBody>
      </p:sp>
      <p:sp>
        <p:nvSpPr>
          <p:cNvPr id="33" name="Forma libre: Forma 32">
            <a:extLst>
              <a:ext uri="{FF2B5EF4-FFF2-40B4-BE49-F238E27FC236}">
                <a16:creationId xmlns:a16="http://schemas.microsoft.com/office/drawing/2014/main" xmlns=""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pPr rtl="0"/>
            <a:endParaRPr lang="es-ES" noProof="0" dirty="0"/>
          </a:p>
        </p:txBody>
      </p:sp>
      <p:sp>
        <p:nvSpPr>
          <p:cNvPr id="34" name="Forma libre: Forma 33">
            <a:extLst>
              <a:ext uri="{FF2B5EF4-FFF2-40B4-BE49-F238E27FC236}">
                <a16:creationId xmlns:a16="http://schemas.microsoft.com/office/drawing/2014/main" xmlns=""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pPr rtl="0"/>
            <a:endParaRPr lang="es-ES" noProof="0" dirty="0"/>
          </a:p>
        </p:txBody>
      </p:sp>
      <p:sp>
        <p:nvSpPr>
          <p:cNvPr id="36" name="Marcador de texto 14">
            <a:extLst>
              <a:ext uri="{FF2B5EF4-FFF2-40B4-BE49-F238E27FC236}">
                <a16:creationId xmlns:a16="http://schemas.microsoft.com/office/drawing/2014/main" xmlns="" id="{2A3D73F7-77EC-4576-B541-20C032F462DC}"/>
              </a:ext>
            </a:extLst>
          </p:cNvPr>
          <p:cNvSpPr>
            <a:spLocks noGrp="1"/>
          </p:cNvSpPr>
          <p:nvPr userDrawn="1">
            <p:ph type="body" sz="quarter" idx="13" hasCustomPrompt="1"/>
          </p:nvPr>
        </p:nvSpPr>
        <p:spPr>
          <a:xfrm>
            <a:off x="786259" y="3425363"/>
            <a:ext cx="3629300" cy="949829"/>
          </a:xfrm>
        </p:spPr>
        <p:txBody>
          <a:bodyPr rtlCol="0">
            <a:normAutofit/>
          </a:bodyPr>
          <a:lstStyle>
            <a:lvl1pPr marL="0" indent="0">
              <a:buNone/>
              <a:defRPr sz="2800" b="1" i="0"/>
            </a:lvl1pPr>
          </a:lstStyle>
          <a:p>
            <a:pPr lvl="0" rtl="0"/>
            <a:r>
              <a:rPr lang="es-ES" noProof="0" dirty="0"/>
              <a:t>Presentación</a:t>
            </a:r>
            <a:br>
              <a:rPr lang="es-ES" noProof="0" dirty="0"/>
            </a:br>
            <a:r>
              <a:rPr lang="es-ES" noProof="0" dirty="0"/>
              <a:t>Consigna</a:t>
            </a:r>
          </a:p>
        </p:txBody>
      </p:sp>
      <p:sp>
        <p:nvSpPr>
          <p:cNvPr id="40" name="Gráfico 37">
            <a:extLst>
              <a:ext uri="{FF2B5EF4-FFF2-40B4-BE49-F238E27FC236}">
                <a16:creationId xmlns:a16="http://schemas.microsoft.com/office/drawing/2014/main" xmlns=""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pPr rtl="0"/>
            <a:endParaRPr lang="es-ES" noProof="0" dirty="0"/>
          </a:p>
        </p:txBody>
      </p:sp>
      <p:sp>
        <p:nvSpPr>
          <p:cNvPr id="12" name="Gráfico 36">
            <a:extLst>
              <a:ext uri="{FF2B5EF4-FFF2-40B4-BE49-F238E27FC236}">
                <a16:creationId xmlns:a16="http://schemas.microsoft.com/office/drawing/2014/main" xmlns=""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pPr rtl="0"/>
            <a:endParaRPr lang="es-ES" noProof="0" dirty="0"/>
          </a:p>
        </p:txBody>
      </p:sp>
      <p:sp>
        <p:nvSpPr>
          <p:cNvPr id="21" name="Marcador de posición de imagen 20">
            <a:extLst>
              <a:ext uri="{FF2B5EF4-FFF2-40B4-BE49-F238E27FC236}">
                <a16:creationId xmlns:a16="http://schemas.microsoft.com/office/drawing/2014/main" xmlns="" id="{8C7B70A1-A813-470C-A829-7CC44559C94F}"/>
              </a:ext>
            </a:extLst>
          </p:cNvPr>
          <p:cNvSpPr>
            <a:spLocks noGrp="1"/>
          </p:cNvSpPr>
          <p:nvPr>
            <p:ph type="pic" sz="quarter" idx="21"/>
          </p:nvPr>
        </p:nvSpPr>
        <p:spPr>
          <a:xfrm>
            <a:off x="4614953" y="0"/>
            <a:ext cx="7585924" cy="5949573"/>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rtlCol="0" anchor="ctr" anchorCtr="0">
            <a:noAutofit/>
          </a:bodyPr>
          <a:lstStyle>
            <a:lvl1pPr marL="0" indent="0" algn="ctr">
              <a:buNone/>
              <a:defRPr sz="1400"/>
            </a:lvl1pPr>
          </a:lstStyle>
          <a:p>
            <a:pPr rtl="0"/>
            <a:r>
              <a:rPr lang="es-ES" noProof="0"/>
              <a:t>Haga clic en el icono para agregar una imagen</a:t>
            </a:r>
            <a:endParaRPr lang="es-ES" noProof="0" dirty="0"/>
          </a:p>
        </p:txBody>
      </p:sp>
    </p:spTree>
    <p:extLst>
      <p:ext uri="{BB962C8B-B14F-4D97-AF65-F5344CB8AC3E}">
        <p14:creationId xmlns:p14="http://schemas.microsoft.com/office/powerpoint/2010/main" val="3622495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cabezado de sección con imagen">
    <p:spTree>
      <p:nvGrpSpPr>
        <p:cNvPr id="1" name=""/>
        <p:cNvGrpSpPr/>
        <p:nvPr/>
      </p:nvGrpSpPr>
      <p:grpSpPr>
        <a:xfrm>
          <a:off x="0" y="0"/>
          <a:ext cx="0" cy="0"/>
          <a:chOff x="0" y="0"/>
          <a:chExt cx="0" cy="0"/>
        </a:xfrm>
      </p:grpSpPr>
      <p:sp>
        <p:nvSpPr>
          <p:cNvPr id="39" name="Marcador de posición de imagen 38">
            <a:extLst>
              <a:ext uri="{FF2B5EF4-FFF2-40B4-BE49-F238E27FC236}">
                <a16:creationId xmlns:a16="http://schemas.microsoft.com/office/drawing/2014/main" xmlns="" id="{12A714F2-A8EC-40F7-ACFF-A00E1DD10C56}"/>
              </a:ext>
            </a:extLst>
          </p:cNvPr>
          <p:cNvSpPr>
            <a:spLocks noGrp="1"/>
          </p:cNvSpPr>
          <p:nvPr>
            <p:ph type="pic" sz="quarter" idx="13"/>
          </p:nvPr>
        </p:nvSpPr>
        <p:spPr>
          <a:xfrm>
            <a:off x="912412" y="2373273"/>
            <a:ext cx="11271651"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rtlCol="0" anchor="ctr" anchorCtr="0">
            <a:noAutofit/>
          </a:bodyPr>
          <a:lstStyle>
            <a:lvl1pPr marL="0" indent="0" algn="ctr">
              <a:buNone/>
              <a:defRPr sz="1400"/>
            </a:lvl1pPr>
          </a:lstStyle>
          <a:p>
            <a:pPr rtl="0"/>
            <a:r>
              <a:rPr lang="es-ES" noProof="0"/>
              <a:t>Haga clic en el icono para agregar una imagen</a:t>
            </a:r>
            <a:endParaRPr lang="es-ES" noProof="0" dirty="0"/>
          </a:p>
        </p:txBody>
      </p:sp>
      <p:sp>
        <p:nvSpPr>
          <p:cNvPr id="34" name="Elipse 33">
            <a:extLst>
              <a:ext uri="{FF2B5EF4-FFF2-40B4-BE49-F238E27FC236}">
                <a16:creationId xmlns:a16="http://schemas.microsoft.com/office/drawing/2014/main" xmlns=""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35" name="Gráfico 12">
            <a:extLst>
              <a:ext uri="{FF2B5EF4-FFF2-40B4-BE49-F238E27FC236}">
                <a16:creationId xmlns:a16="http://schemas.microsoft.com/office/drawing/2014/main" xmlns=""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es-ES" noProof="0" dirty="0"/>
          </a:p>
        </p:txBody>
      </p:sp>
      <p:sp>
        <p:nvSpPr>
          <p:cNvPr id="10" name="Forma libre: Forma 9">
            <a:extLst>
              <a:ext uri="{FF2B5EF4-FFF2-40B4-BE49-F238E27FC236}">
                <a16:creationId xmlns:a16="http://schemas.microsoft.com/office/drawing/2014/main" xmlns=""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pPr rtl="0"/>
            <a:endParaRPr lang="es-ES" noProof="0" dirty="0"/>
          </a:p>
        </p:txBody>
      </p:sp>
      <p:sp>
        <p:nvSpPr>
          <p:cNvPr id="25" name="Forma libre: Forma 24">
            <a:extLst>
              <a:ext uri="{FF2B5EF4-FFF2-40B4-BE49-F238E27FC236}">
                <a16:creationId xmlns:a16="http://schemas.microsoft.com/office/drawing/2014/main" xmlns=""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pPr rtl="0"/>
            <a:endParaRPr lang="es-ES" noProof="0" dirty="0"/>
          </a:p>
        </p:txBody>
      </p:sp>
      <p:sp>
        <p:nvSpPr>
          <p:cNvPr id="2" name="Título 1">
            <a:extLst>
              <a:ext uri="{FF2B5EF4-FFF2-40B4-BE49-F238E27FC236}">
                <a16:creationId xmlns:a16="http://schemas.microsoft.com/office/drawing/2014/main" xmlns="" id="{DC2228EE-3546-4272-9C39-150FF23CE033}"/>
              </a:ext>
            </a:extLst>
          </p:cNvPr>
          <p:cNvSpPr>
            <a:spLocks noGrp="1"/>
          </p:cNvSpPr>
          <p:nvPr>
            <p:ph type="ctrTitle" hasCustomPrompt="1"/>
          </p:nvPr>
        </p:nvSpPr>
        <p:spPr>
          <a:xfrm>
            <a:off x="781987" y="793172"/>
            <a:ext cx="9144000" cy="655621"/>
          </a:xfrm>
        </p:spPr>
        <p:txBody>
          <a:bodyPr rtlCol="0" anchor="b">
            <a:normAutofit/>
          </a:bodyPr>
          <a:lstStyle>
            <a:lvl1pPr algn="l">
              <a:defRPr sz="4000" b="1">
                <a:gradFill>
                  <a:gsLst>
                    <a:gs pos="0">
                      <a:schemeClr val="accent1"/>
                    </a:gs>
                    <a:gs pos="100000">
                      <a:schemeClr val="accent3"/>
                    </a:gs>
                  </a:gsLst>
                  <a:lin ang="0" scaled="1"/>
                </a:gradFill>
              </a:defRPr>
            </a:lvl1pPr>
          </a:lstStyle>
          <a:p>
            <a:pPr rtl="0"/>
            <a:r>
              <a:rPr lang="es-ES" noProof="0" dirty="0"/>
              <a:t>DIAPOSITIVA DIVISORIA</a:t>
            </a:r>
          </a:p>
        </p:txBody>
      </p:sp>
      <p:sp>
        <p:nvSpPr>
          <p:cNvPr id="3" name="Subtítulo 2">
            <a:extLst>
              <a:ext uri="{FF2B5EF4-FFF2-40B4-BE49-F238E27FC236}">
                <a16:creationId xmlns:a16="http://schemas.microsoft.com/office/drawing/2014/main" xmlns="" id="{0F2EFCC6-4D5A-4B43-A534-1A868887BC7F}"/>
              </a:ext>
            </a:extLst>
          </p:cNvPr>
          <p:cNvSpPr>
            <a:spLocks noGrp="1"/>
          </p:cNvSpPr>
          <p:nvPr>
            <p:ph type="subTitle" idx="1"/>
          </p:nvPr>
        </p:nvSpPr>
        <p:spPr>
          <a:xfrm>
            <a:off x="795772" y="1877051"/>
            <a:ext cx="6843278" cy="496223"/>
          </a:xfrm>
        </p:spPr>
        <p:txBody>
          <a:bodyPr rtlCol="0">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endParaRPr lang="es-ES" noProof="0" dirty="0"/>
          </a:p>
        </p:txBody>
      </p:sp>
      <p:sp>
        <p:nvSpPr>
          <p:cNvPr id="4" name="Marcador de fecha 3">
            <a:extLst>
              <a:ext uri="{FF2B5EF4-FFF2-40B4-BE49-F238E27FC236}">
                <a16:creationId xmlns:a16="http://schemas.microsoft.com/office/drawing/2014/main" xmlns="" id="{0FD10BB4-D57E-4372-8E10-AC15DC09615A}"/>
              </a:ext>
            </a:extLst>
          </p:cNvPr>
          <p:cNvSpPr>
            <a:spLocks noGrp="1"/>
          </p:cNvSpPr>
          <p:nvPr>
            <p:ph type="dt" sz="half" idx="10"/>
          </p:nvPr>
        </p:nvSpPr>
        <p:spPr/>
        <p:txBody>
          <a:bodyPr rtlCol="0"/>
          <a:lstStyle>
            <a:lvl1pPr rtl="0">
              <a:defRPr/>
            </a:lvl1pPr>
          </a:lstStyle>
          <a:p>
            <a:r>
              <a:rPr lang="es-ES" dirty="0"/>
              <a:t>DD.MM.20XX</a:t>
            </a:r>
          </a:p>
        </p:txBody>
      </p:sp>
      <p:sp>
        <p:nvSpPr>
          <p:cNvPr id="5" name="Marcador de pie de página 4">
            <a:extLst>
              <a:ext uri="{FF2B5EF4-FFF2-40B4-BE49-F238E27FC236}">
                <a16:creationId xmlns:a16="http://schemas.microsoft.com/office/drawing/2014/main" xmlns="" id="{66020939-F172-405E-A418-A87CE5D908B7}"/>
              </a:ext>
            </a:extLst>
          </p:cNvPr>
          <p:cNvSpPr>
            <a:spLocks noGrp="1"/>
          </p:cNvSpPr>
          <p:nvPr>
            <p:ph type="ftr" sz="quarter" idx="11"/>
          </p:nvPr>
        </p:nvSpPr>
        <p:spPr>
          <a:xfrm>
            <a:off x="812290" y="5797769"/>
            <a:ext cx="3808348" cy="365125"/>
          </a:xfrm>
          <a:prstGeom prst="rect">
            <a:avLst/>
          </a:prstGeom>
        </p:spPr>
        <p:txBody>
          <a:bodyPr rtlCol="0"/>
          <a:lstStyle/>
          <a:p>
            <a:pPr rtl="0"/>
            <a:r>
              <a:rPr lang="es-ES" noProof="0" dirty="0"/>
              <a:t>AGREGAR UN PIE DE PÁGINA</a:t>
            </a:r>
          </a:p>
        </p:txBody>
      </p:sp>
      <p:sp>
        <p:nvSpPr>
          <p:cNvPr id="24" name="Gráfico 22">
            <a:extLst>
              <a:ext uri="{FF2B5EF4-FFF2-40B4-BE49-F238E27FC236}">
                <a16:creationId xmlns:a16="http://schemas.microsoft.com/office/drawing/2014/main" xmlns="" id="{4EE1436E-33B5-4388-87D8-2D0633CC3CE7}"/>
              </a:ext>
            </a:extLst>
          </p:cNvPr>
          <p:cNvSpPr/>
          <p:nvPr/>
        </p:nvSpPr>
        <p:spPr>
          <a:xfrm>
            <a:off x="903223" y="1550951"/>
            <a:ext cx="5724000"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es-ES" noProof="0" dirty="0"/>
          </a:p>
        </p:txBody>
      </p:sp>
      <p:sp>
        <p:nvSpPr>
          <p:cNvPr id="9" name="Forma libre: Forma 8">
            <a:extLst>
              <a:ext uri="{FF2B5EF4-FFF2-40B4-BE49-F238E27FC236}">
                <a16:creationId xmlns:a16="http://schemas.microsoft.com/office/drawing/2014/main" xmlns=""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pPr rtl="0"/>
            <a:endParaRPr lang="es-ES" noProof="0" dirty="0"/>
          </a:p>
        </p:txBody>
      </p:sp>
      <p:sp>
        <p:nvSpPr>
          <p:cNvPr id="6" name="Marcador de número de diapositiva 5">
            <a:extLst>
              <a:ext uri="{FF2B5EF4-FFF2-40B4-BE49-F238E27FC236}">
                <a16:creationId xmlns:a16="http://schemas.microsoft.com/office/drawing/2014/main" xmlns="" id="{E0210624-61F8-48B2-BD00-D3BC39DEBDCF}"/>
              </a:ext>
            </a:extLst>
          </p:cNvPr>
          <p:cNvSpPr>
            <a:spLocks noGrp="1"/>
          </p:cNvSpPr>
          <p:nvPr>
            <p:ph type="sldNum" sz="quarter" idx="12"/>
          </p:nvPr>
        </p:nvSpPr>
        <p:spPr/>
        <p:txBody>
          <a:bodyPr rtlCol="0"/>
          <a:lstStyle/>
          <a:p>
            <a:pPr rtl="0"/>
            <a:fld id="{D495E168-DA5E-4888-8D8A-92B118324C14}" type="slidenum">
              <a:rPr lang="es-ES" noProof="0" smtClean="0"/>
              <a:t>‹Nº›</a:t>
            </a:fld>
            <a:endParaRPr lang="es-ES" noProof="0" dirty="0"/>
          </a:p>
        </p:txBody>
      </p:sp>
      <p:sp>
        <p:nvSpPr>
          <p:cNvPr id="38" name="Forma libre: Forma 37">
            <a:extLst>
              <a:ext uri="{FF2B5EF4-FFF2-40B4-BE49-F238E27FC236}">
                <a16:creationId xmlns:a16="http://schemas.microsoft.com/office/drawing/2014/main" xmlns=""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pPr rtl="0"/>
            <a:endParaRPr lang="es-ES" noProof="0" dirty="0"/>
          </a:p>
        </p:txBody>
      </p:sp>
      <p:sp>
        <p:nvSpPr>
          <p:cNvPr id="36" name="Forma libre: Forma 35">
            <a:extLst>
              <a:ext uri="{FF2B5EF4-FFF2-40B4-BE49-F238E27FC236}">
                <a16:creationId xmlns:a16="http://schemas.microsoft.com/office/drawing/2014/main" xmlns=""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pPr rtl="0"/>
            <a:endParaRPr lang="es-ES" noProof="0" dirty="0"/>
          </a:p>
        </p:txBody>
      </p:sp>
      <p:sp>
        <p:nvSpPr>
          <p:cNvPr id="30" name="Forma libre: Forma 29">
            <a:extLst>
              <a:ext uri="{FF2B5EF4-FFF2-40B4-BE49-F238E27FC236}">
                <a16:creationId xmlns:a16="http://schemas.microsoft.com/office/drawing/2014/main" xmlns=""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pPr rtl="0"/>
            <a:endParaRPr lang="es-ES" noProof="0" dirty="0"/>
          </a:p>
        </p:txBody>
      </p:sp>
    </p:spTree>
    <p:extLst>
      <p:ext uri="{BB962C8B-B14F-4D97-AF65-F5344CB8AC3E}">
        <p14:creationId xmlns:p14="http://schemas.microsoft.com/office/powerpoint/2010/main" val="20709977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mparación con subtítulo">
    <p:spTree>
      <p:nvGrpSpPr>
        <p:cNvPr id="1" name=""/>
        <p:cNvGrpSpPr/>
        <p:nvPr/>
      </p:nvGrpSpPr>
      <p:grpSpPr>
        <a:xfrm>
          <a:off x="0" y="0"/>
          <a:ext cx="0" cy="0"/>
          <a:chOff x="0" y="0"/>
          <a:chExt cx="0" cy="0"/>
        </a:xfrm>
      </p:grpSpPr>
      <p:sp>
        <p:nvSpPr>
          <p:cNvPr id="48" name="Elipse 47">
            <a:extLst>
              <a:ext uri="{FF2B5EF4-FFF2-40B4-BE49-F238E27FC236}">
                <a16:creationId xmlns:a16="http://schemas.microsoft.com/office/drawing/2014/main" xmlns="" id="{6F44C9A9-0E74-4918-9B66-273196D2956C}"/>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49" name="Gráfico 12">
            <a:extLst>
              <a:ext uri="{FF2B5EF4-FFF2-40B4-BE49-F238E27FC236}">
                <a16:creationId xmlns:a16="http://schemas.microsoft.com/office/drawing/2014/main" xmlns="" id="{4FD74D9D-1BEE-4A13-ABAA-5FBA5C4D1BF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es-ES" noProof="0" dirty="0"/>
          </a:p>
        </p:txBody>
      </p:sp>
      <p:sp>
        <p:nvSpPr>
          <p:cNvPr id="2" name="Título 1">
            <a:extLst>
              <a:ext uri="{FF2B5EF4-FFF2-40B4-BE49-F238E27FC236}">
                <a16:creationId xmlns:a16="http://schemas.microsoft.com/office/drawing/2014/main" xmlns="" id="{81053F33-9837-4E9F-8D29-24A800D841E9}"/>
              </a:ext>
            </a:extLst>
          </p:cNvPr>
          <p:cNvSpPr>
            <a:spLocks noGrp="1"/>
          </p:cNvSpPr>
          <p:nvPr>
            <p:ph type="title" hasCustomPrompt="1"/>
          </p:nvPr>
        </p:nvSpPr>
        <p:spPr>
          <a:xfrm>
            <a:off x="831850" y="781050"/>
            <a:ext cx="10515600" cy="676275"/>
          </a:xfrm>
        </p:spPr>
        <p:txBody>
          <a:bodyPr rtlCol="0" anchor="b">
            <a:normAutofit/>
          </a:bodyPr>
          <a:lstStyle>
            <a:lvl1pPr algn="ctr">
              <a:defRPr sz="4000"/>
            </a:lvl1pPr>
          </a:lstStyle>
          <a:p>
            <a:pPr rtl="0"/>
            <a:r>
              <a:rPr lang="es-ES" noProof="0" dirty="0"/>
              <a:t>COMPARACIÓN</a:t>
            </a:r>
          </a:p>
        </p:txBody>
      </p:sp>
      <p:sp>
        <p:nvSpPr>
          <p:cNvPr id="3" name="Marcador de texto 2">
            <a:extLst>
              <a:ext uri="{FF2B5EF4-FFF2-40B4-BE49-F238E27FC236}">
                <a16:creationId xmlns:a16="http://schemas.microsoft.com/office/drawing/2014/main" xmlns="" id="{40DFDBBD-D278-4F5A-BD28-172F5B157E88}"/>
              </a:ext>
            </a:extLst>
          </p:cNvPr>
          <p:cNvSpPr>
            <a:spLocks noGrp="1"/>
          </p:cNvSpPr>
          <p:nvPr>
            <p:ph type="body" idx="1" hasCustomPrompt="1"/>
          </p:nvPr>
        </p:nvSpPr>
        <p:spPr>
          <a:xfrm>
            <a:off x="811311" y="2959593"/>
            <a:ext cx="4365625" cy="365125"/>
          </a:xfrm>
        </p:spPr>
        <p:txBody>
          <a:bodyPr rtlCol="0">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dirty="0"/>
              <a:t>TÍTULO DE LA SECCIÓN 1</a:t>
            </a:r>
          </a:p>
        </p:txBody>
      </p:sp>
      <p:sp>
        <p:nvSpPr>
          <p:cNvPr id="4" name="Marcador de fecha 3">
            <a:extLst>
              <a:ext uri="{FF2B5EF4-FFF2-40B4-BE49-F238E27FC236}">
                <a16:creationId xmlns:a16="http://schemas.microsoft.com/office/drawing/2014/main" xmlns="" id="{DC2A0631-3130-4C36-8E5E-80464B1A62A7}"/>
              </a:ext>
            </a:extLst>
          </p:cNvPr>
          <p:cNvSpPr>
            <a:spLocks noGrp="1"/>
          </p:cNvSpPr>
          <p:nvPr>
            <p:ph type="dt" sz="half" idx="10"/>
          </p:nvPr>
        </p:nvSpPr>
        <p:spPr/>
        <p:txBody>
          <a:bodyPr rtlCol="0"/>
          <a:lstStyle>
            <a:lvl1pPr rtl="0">
              <a:defRPr/>
            </a:lvl1pPr>
          </a:lstStyle>
          <a:p>
            <a:r>
              <a:rPr lang="es-ES" dirty="0"/>
              <a:t>DD.MM.20XX</a:t>
            </a:r>
          </a:p>
        </p:txBody>
      </p:sp>
      <p:sp>
        <p:nvSpPr>
          <p:cNvPr id="5" name="Marcador de pie de página 4">
            <a:extLst>
              <a:ext uri="{FF2B5EF4-FFF2-40B4-BE49-F238E27FC236}">
                <a16:creationId xmlns:a16="http://schemas.microsoft.com/office/drawing/2014/main" xmlns=""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es-ES" noProof="0" dirty="0"/>
              <a:t>AGREGAR UN PIE DE PÁGINA</a:t>
            </a:r>
          </a:p>
        </p:txBody>
      </p:sp>
      <p:sp>
        <p:nvSpPr>
          <p:cNvPr id="6" name="Marcador de número de diapositiva 5">
            <a:extLst>
              <a:ext uri="{FF2B5EF4-FFF2-40B4-BE49-F238E27FC236}">
                <a16:creationId xmlns:a16="http://schemas.microsoft.com/office/drawing/2014/main" xmlns="" id="{EE6603C1-6E1A-4E4B-9555-31D84B6BDAD9}"/>
              </a:ext>
            </a:extLst>
          </p:cNvPr>
          <p:cNvSpPr>
            <a:spLocks noGrp="1"/>
          </p:cNvSpPr>
          <p:nvPr>
            <p:ph type="sldNum" sz="quarter" idx="12"/>
          </p:nvPr>
        </p:nvSpPr>
        <p:spPr/>
        <p:txBody>
          <a:bodyPr rtlCol="0"/>
          <a:lstStyle/>
          <a:p>
            <a:pPr rtl="0"/>
            <a:fld id="{D495E168-DA5E-4888-8D8A-92B118324C14}" type="slidenum">
              <a:rPr lang="es-ES" noProof="0" smtClean="0"/>
              <a:t>‹Nº›</a:t>
            </a:fld>
            <a:endParaRPr lang="es-ES" noProof="0" dirty="0"/>
          </a:p>
        </p:txBody>
      </p:sp>
      <p:sp>
        <p:nvSpPr>
          <p:cNvPr id="17" name="Marcador de texto 26">
            <a:extLst>
              <a:ext uri="{FF2B5EF4-FFF2-40B4-BE49-F238E27FC236}">
                <a16:creationId xmlns:a16="http://schemas.microsoft.com/office/drawing/2014/main" xmlns="" id="{C990C5BD-BC2C-4822-AA4E-446B77052F23}"/>
              </a:ext>
            </a:extLst>
          </p:cNvPr>
          <p:cNvSpPr>
            <a:spLocks noGrp="1"/>
          </p:cNvSpPr>
          <p:nvPr>
            <p:ph type="body" sz="quarter" idx="16"/>
          </p:nvPr>
        </p:nvSpPr>
        <p:spPr>
          <a:xfrm>
            <a:off x="830066" y="1898650"/>
            <a:ext cx="10515599" cy="701675"/>
          </a:xfrm>
        </p:spPr>
        <p:txBody>
          <a:bodyPr rtlCol="0">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a:t>Editar el estilo de texto del patrón</a:t>
            </a:r>
          </a:p>
        </p:txBody>
      </p:sp>
      <p:sp>
        <p:nvSpPr>
          <p:cNvPr id="22" name="Gráfico 19">
            <a:extLst>
              <a:ext uri="{FF2B5EF4-FFF2-40B4-BE49-F238E27FC236}">
                <a16:creationId xmlns:a16="http://schemas.microsoft.com/office/drawing/2014/main" xmlns="" id="{258EB2BC-F42B-4177-83EB-F2D2BF76129C}"/>
              </a:ext>
            </a:extLst>
          </p:cNvPr>
          <p:cNvSpPr/>
          <p:nvPr userDrawn="1"/>
        </p:nvSpPr>
        <p:spPr>
          <a:xfrm>
            <a:off x="3019044" y="1583026"/>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es-ES" noProof="0" dirty="0"/>
          </a:p>
        </p:txBody>
      </p:sp>
      <p:sp>
        <p:nvSpPr>
          <p:cNvPr id="24" name="Marcador de texto 2">
            <a:extLst>
              <a:ext uri="{FF2B5EF4-FFF2-40B4-BE49-F238E27FC236}">
                <a16:creationId xmlns:a16="http://schemas.microsoft.com/office/drawing/2014/main" xmlns="" id="{B971AAD9-2660-4922-9B41-C45976A31C4F}"/>
              </a:ext>
            </a:extLst>
          </p:cNvPr>
          <p:cNvSpPr>
            <a:spLocks noGrp="1"/>
          </p:cNvSpPr>
          <p:nvPr>
            <p:ph type="body" idx="18" hasCustomPrompt="1"/>
          </p:nvPr>
        </p:nvSpPr>
        <p:spPr>
          <a:xfrm>
            <a:off x="5973985" y="2959593"/>
            <a:ext cx="4365625" cy="365125"/>
          </a:xfrm>
        </p:spPr>
        <p:txBody>
          <a:bodyPr rtlCol="0">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dirty="0"/>
              <a:t>TÍTULO DE LA SECCIÓN 2</a:t>
            </a:r>
          </a:p>
        </p:txBody>
      </p:sp>
      <p:sp>
        <p:nvSpPr>
          <p:cNvPr id="28" name="Marcador de texto 26">
            <a:extLst>
              <a:ext uri="{FF2B5EF4-FFF2-40B4-BE49-F238E27FC236}">
                <a16:creationId xmlns:a16="http://schemas.microsoft.com/office/drawing/2014/main" xmlns="" id="{D0525F80-1CD7-406E-A2B0-ACB0CD78A32C}"/>
              </a:ext>
            </a:extLst>
          </p:cNvPr>
          <p:cNvSpPr>
            <a:spLocks noGrp="1"/>
          </p:cNvSpPr>
          <p:nvPr>
            <p:ph type="body" sz="quarter" idx="20"/>
          </p:nvPr>
        </p:nvSpPr>
        <p:spPr>
          <a:xfrm>
            <a:off x="811311" y="3294245"/>
            <a:ext cx="4365625" cy="2333625"/>
          </a:xfrm>
        </p:spPr>
        <p:txBody>
          <a:bodyPr rtlCol="0">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s-ES" noProof="0"/>
              <a:t>Editar el estilo de texto del patrón</a:t>
            </a:r>
          </a:p>
        </p:txBody>
      </p:sp>
      <p:sp>
        <p:nvSpPr>
          <p:cNvPr id="30" name="Marcador de texto 26">
            <a:extLst>
              <a:ext uri="{FF2B5EF4-FFF2-40B4-BE49-F238E27FC236}">
                <a16:creationId xmlns:a16="http://schemas.microsoft.com/office/drawing/2014/main" xmlns="" id="{527B617A-AB11-44E9-B2E2-53B7F35CD968}"/>
              </a:ext>
            </a:extLst>
          </p:cNvPr>
          <p:cNvSpPr>
            <a:spLocks noGrp="1"/>
          </p:cNvSpPr>
          <p:nvPr>
            <p:ph type="body" sz="quarter" idx="21"/>
          </p:nvPr>
        </p:nvSpPr>
        <p:spPr>
          <a:xfrm>
            <a:off x="5973985" y="3294245"/>
            <a:ext cx="4365625" cy="2333625"/>
          </a:xfrm>
        </p:spPr>
        <p:txBody>
          <a:bodyPr rtlCol="0">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s-ES" noProof="0"/>
              <a:t>Editar el estilo de texto del patrón</a:t>
            </a:r>
          </a:p>
        </p:txBody>
      </p:sp>
      <p:grpSp>
        <p:nvGrpSpPr>
          <p:cNvPr id="41" name="Gráfico 39">
            <a:extLst>
              <a:ext uri="{FF2B5EF4-FFF2-40B4-BE49-F238E27FC236}">
                <a16:creationId xmlns:a16="http://schemas.microsoft.com/office/drawing/2014/main" xmlns="" id="{F4C9083C-573A-4951-8064-8A2074E45857}"/>
              </a:ext>
            </a:extLst>
          </p:cNvPr>
          <p:cNvGrpSpPr/>
          <p:nvPr/>
        </p:nvGrpSpPr>
        <p:grpSpPr>
          <a:xfrm>
            <a:off x="10008352" y="0"/>
            <a:ext cx="2188800" cy="1933794"/>
            <a:chOff x="10003200" y="0"/>
            <a:chExt cx="2188800" cy="1933794"/>
          </a:xfrm>
        </p:grpSpPr>
        <p:sp>
          <p:nvSpPr>
            <p:cNvPr id="42" name="Forma libre: Forma 41">
              <a:extLst>
                <a:ext uri="{FF2B5EF4-FFF2-40B4-BE49-F238E27FC236}">
                  <a16:creationId xmlns:a16="http://schemas.microsoft.com/office/drawing/2014/main" xmlns="" id="{E24D028E-B0C2-46BA-B6A7-734B26FEA98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es-ES" noProof="0" dirty="0"/>
            </a:p>
          </p:txBody>
        </p:sp>
        <p:sp>
          <p:nvSpPr>
            <p:cNvPr id="43" name="Forma libre: Forma 42">
              <a:extLst>
                <a:ext uri="{FF2B5EF4-FFF2-40B4-BE49-F238E27FC236}">
                  <a16:creationId xmlns:a16="http://schemas.microsoft.com/office/drawing/2014/main" xmlns="" id="{1FD2C3DF-070C-48BB-8EC1-3FE31FCD20DC}"/>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es-ES" noProof="0" dirty="0"/>
            </a:p>
          </p:txBody>
        </p:sp>
        <p:sp>
          <p:nvSpPr>
            <p:cNvPr id="44" name="Forma libre: Forma 43">
              <a:extLst>
                <a:ext uri="{FF2B5EF4-FFF2-40B4-BE49-F238E27FC236}">
                  <a16:creationId xmlns:a16="http://schemas.microsoft.com/office/drawing/2014/main" xmlns="" id="{F503CC8C-61AD-4DAB-B26E-509EA44669D4}"/>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es-ES" noProof="0" dirty="0"/>
            </a:p>
          </p:txBody>
        </p:sp>
        <p:sp>
          <p:nvSpPr>
            <p:cNvPr id="45" name="Forma libre: Forma 44">
              <a:extLst>
                <a:ext uri="{FF2B5EF4-FFF2-40B4-BE49-F238E27FC236}">
                  <a16:creationId xmlns:a16="http://schemas.microsoft.com/office/drawing/2014/main" xmlns="" id="{8BB58BBD-BF4B-44A6-A2C8-AF1BE81D516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es-ES" noProof="0" dirty="0"/>
            </a:p>
          </p:txBody>
        </p:sp>
        <p:sp>
          <p:nvSpPr>
            <p:cNvPr id="46" name="Forma libre: Forma 45">
              <a:extLst>
                <a:ext uri="{FF2B5EF4-FFF2-40B4-BE49-F238E27FC236}">
                  <a16:creationId xmlns:a16="http://schemas.microsoft.com/office/drawing/2014/main" xmlns="" id="{602EAB3F-89ED-4532-AC15-8D6D0DE40EEB}"/>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es-ES" noProof="0" dirty="0"/>
            </a:p>
          </p:txBody>
        </p:sp>
        <p:sp>
          <p:nvSpPr>
            <p:cNvPr id="47" name="Forma libre: Forma 46">
              <a:extLst>
                <a:ext uri="{FF2B5EF4-FFF2-40B4-BE49-F238E27FC236}">
                  <a16:creationId xmlns:a16="http://schemas.microsoft.com/office/drawing/2014/main" xmlns="" id="{714D3737-C4D1-46DE-A197-29A638CA1F3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es-ES" noProof="0" dirty="0"/>
            </a:p>
          </p:txBody>
        </p:sp>
      </p:grpSp>
    </p:spTree>
    <p:extLst>
      <p:ext uri="{BB962C8B-B14F-4D97-AF65-F5344CB8AC3E}">
        <p14:creationId xmlns:p14="http://schemas.microsoft.com/office/powerpoint/2010/main" val="94840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apositiva de tabla">
    <p:spTree>
      <p:nvGrpSpPr>
        <p:cNvPr id="1" name=""/>
        <p:cNvGrpSpPr/>
        <p:nvPr/>
      </p:nvGrpSpPr>
      <p:grpSpPr>
        <a:xfrm>
          <a:off x="0" y="0"/>
          <a:ext cx="0" cy="0"/>
          <a:chOff x="0" y="0"/>
          <a:chExt cx="0" cy="0"/>
        </a:xfrm>
      </p:grpSpPr>
      <p:sp>
        <p:nvSpPr>
          <p:cNvPr id="52" name="Elipse 51">
            <a:extLst>
              <a:ext uri="{FF2B5EF4-FFF2-40B4-BE49-F238E27FC236}">
                <a16:creationId xmlns:a16="http://schemas.microsoft.com/office/drawing/2014/main" xmlns="" id="{F21AF1E2-466C-487E-86AF-CA6FFFCA272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53" name="Gráfico 12">
            <a:extLst>
              <a:ext uri="{FF2B5EF4-FFF2-40B4-BE49-F238E27FC236}">
                <a16:creationId xmlns:a16="http://schemas.microsoft.com/office/drawing/2014/main" xmlns="" id="{531F1BC1-79BD-45BA-B27E-7A2C62A65EC9}"/>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es-ES" noProof="0" dirty="0"/>
          </a:p>
        </p:txBody>
      </p:sp>
      <p:sp>
        <p:nvSpPr>
          <p:cNvPr id="4" name="Marcador de fecha 3">
            <a:extLst>
              <a:ext uri="{FF2B5EF4-FFF2-40B4-BE49-F238E27FC236}">
                <a16:creationId xmlns:a16="http://schemas.microsoft.com/office/drawing/2014/main" xmlns="" id="{DC2A0631-3130-4C36-8E5E-80464B1A62A7}"/>
              </a:ext>
            </a:extLst>
          </p:cNvPr>
          <p:cNvSpPr>
            <a:spLocks noGrp="1"/>
          </p:cNvSpPr>
          <p:nvPr>
            <p:ph type="dt" sz="half" idx="10"/>
          </p:nvPr>
        </p:nvSpPr>
        <p:spPr/>
        <p:txBody>
          <a:bodyPr rtlCol="0"/>
          <a:lstStyle>
            <a:lvl1pPr rtl="0">
              <a:defRPr/>
            </a:lvl1pPr>
          </a:lstStyle>
          <a:p>
            <a:r>
              <a:rPr lang="es-ES" dirty="0"/>
              <a:t>DD.MM.20XX</a:t>
            </a:r>
          </a:p>
        </p:txBody>
      </p:sp>
      <p:sp>
        <p:nvSpPr>
          <p:cNvPr id="5" name="Marcador de pie de página 4">
            <a:extLst>
              <a:ext uri="{FF2B5EF4-FFF2-40B4-BE49-F238E27FC236}">
                <a16:creationId xmlns:a16="http://schemas.microsoft.com/office/drawing/2014/main" xmlns=""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es-ES" noProof="0" dirty="0"/>
              <a:t>AGREGAR UN PIE DE PÁGINA</a:t>
            </a:r>
          </a:p>
        </p:txBody>
      </p:sp>
      <p:sp>
        <p:nvSpPr>
          <p:cNvPr id="6" name="Marcador de número de diapositiva 5">
            <a:extLst>
              <a:ext uri="{FF2B5EF4-FFF2-40B4-BE49-F238E27FC236}">
                <a16:creationId xmlns:a16="http://schemas.microsoft.com/office/drawing/2014/main" xmlns="" id="{EE6603C1-6E1A-4E4B-9555-31D84B6BDAD9}"/>
              </a:ext>
            </a:extLst>
          </p:cNvPr>
          <p:cNvSpPr>
            <a:spLocks noGrp="1"/>
          </p:cNvSpPr>
          <p:nvPr>
            <p:ph type="sldNum" sz="quarter" idx="12"/>
          </p:nvPr>
        </p:nvSpPr>
        <p:spPr/>
        <p:txBody>
          <a:bodyPr rtlCol="0"/>
          <a:lstStyle/>
          <a:p>
            <a:pPr rtl="0"/>
            <a:fld id="{D495E168-DA5E-4888-8D8A-92B118324C14}" type="slidenum">
              <a:rPr lang="es-ES" noProof="0" smtClean="0"/>
              <a:t>‹Nº›</a:t>
            </a:fld>
            <a:endParaRPr lang="es-ES" noProof="0" dirty="0"/>
          </a:p>
        </p:txBody>
      </p:sp>
      <p:sp>
        <p:nvSpPr>
          <p:cNvPr id="17" name="Marcador de texto 26">
            <a:extLst>
              <a:ext uri="{FF2B5EF4-FFF2-40B4-BE49-F238E27FC236}">
                <a16:creationId xmlns:a16="http://schemas.microsoft.com/office/drawing/2014/main" xmlns="" id="{C990C5BD-BC2C-4822-AA4E-446B77052F23}"/>
              </a:ext>
            </a:extLst>
          </p:cNvPr>
          <p:cNvSpPr>
            <a:spLocks noGrp="1"/>
          </p:cNvSpPr>
          <p:nvPr>
            <p:ph type="body" sz="quarter" idx="16"/>
          </p:nvPr>
        </p:nvSpPr>
        <p:spPr>
          <a:xfrm>
            <a:off x="809405" y="3252275"/>
            <a:ext cx="3396171" cy="1846732"/>
          </a:xfrm>
        </p:spPr>
        <p:txBody>
          <a:bodyPr rtlCol="0">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a:t>Editar el estilo de texto del patrón</a:t>
            </a:r>
          </a:p>
        </p:txBody>
      </p:sp>
      <p:sp>
        <p:nvSpPr>
          <p:cNvPr id="18" name="Marcador de posición de tabla 17">
            <a:extLst>
              <a:ext uri="{FF2B5EF4-FFF2-40B4-BE49-F238E27FC236}">
                <a16:creationId xmlns:a16="http://schemas.microsoft.com/office/drawing/2014/main" xmlns="" id="{3AF64257-E00C-4FE5-925B-A78911D1D2B9}"/>
              </a:ext>
            </a:extLst>
          </p:cNvPr>
          <p:cNvSpPr>
            <a:spLocks noGrp="1"/>
          </p:cNvSpPr>
          <p:nvPr>
            <p:ph type="tbl" sz="quarter" idx="17"/>
          </p:nvPr>
        </p:nvSpPr>
        <p:spPr>
          <a:xfrm>
            <a:off x="4724400" y="1493214"/>
            <a:ext cx="6561138" cy="3847135"/>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es-ES" noProof="0"/>
              <a:t>Haga clic en el icono para agregar una tabla</a:t>
            </a:r>
            <a:endParaRPr lang="es-ES" noProof="0" dirty="0"/>
          </a:p>
        </p:txBody>
      </p:sp>
      <p:grpSp>
        <p:nvGrpSpPr>
          <p:cNvPr id="45" name="Gráfico 39">
            <a:extLst>
              <a:ext uri="{FF2B5EF4-FFF2-40B4-BE49-F238E27FC236}">
                <a16:creationId xmlns:a16="http://schemas.microsoft.com/office/drawing/2014/main" xmlns="" id="{2B29CFAD-7DFA-43C8-BC78-F666303C4A65}"/>
              </a:ext>
            </a:extLst>
          </p:cNvPr>
          <p:cNvGrpSpPr/>
          <p:nvPr userDrawn="1"/>
        </p:nvGrpSpPr>
        <p:grpSpPr>
          <a:xfrm flipH="1">
            <a:off x="-3477" y="0"/>
            <a:ext cx="2188800" cy="1933794"/>
            <a:chOff x="10003200" y="0"/>
            <a:chExt cx="2188800" cy="1933794"/>
          </a:xfrm>
        </p:grpSpPr>
        <p:sp>
          <p:nvSpPr>
            <p:cNvPr id="46" name="Forma libre: Forma 45">
              <a:extLst>
                <a:ext uri="{FF2B5EF4-FFF2-40B4-BE49-F238E27FC236}">
                  <a16:creationId xmlns:a16="http://schemas.microsoft.com/office/drawing/2014/main" xmlns="" id="{7709766F-07C2-47E0-94AE-482595B63D17}"/>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es-ES" noProof="0" dirty="0"/>
            </a:p>
          </p:txBody>
        </p:sp>
        <p:sp>
          <p:nvSpPr>
            <p:cNvPr id="47" name="Forma libre: Forma 46">
              <a:extLst>
                <a:ext uri="{FF2B5EF4-FFF2-40B4-BE49-F238E27FC236}">
                  <a16:creationId xmlns:a16="http://schemas.microsoft.com/office/drawing/2014/main" xmlns="" id="{29F02ED7-2803-4FC7-8D17-DB9AF81B2257}"/>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es-ES" noProof="0" dirty="0"/>
            </a:p>
          </p:txBody>
        </p:sp>
        <p:sp>
          <p:nvSpPr>
            <p:cNvPr id="48" name="Forma libre: Forma 47">
              <a:extLst>
                <a:ext uri="{FF2B5EF4-FFF2-40B4-BE49-F238E27FC236}">
                  <a16:creationId xmlns:a16="http://schemas.microsoft.com/office/drawing/2014/main" xmlns="" id="{6715C276-3245-4E87-976F-10DC35AF0E89}"/>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es-ES" noProof="0" dirty="0"/>
            </a:p>
          </p:txBody>
        </p:sp>
        <p:sp>
          <p:nvSpPr>
            <p:cNvPr id="49" name="Forma libre: Forma 48">
              <a:extLst>
                <a:ext uri="{FF2B5EF4-FFF2-40B4-BE49-F238E27FC236}">
                  <a16:creationId xmlns:a16="http://schemas.microsoft.com/office/drawing/2014/main" xmlns="" id="{4D4F9402-D548-4465-B31D-5C89E49D8F2D}"/>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es-ES" noProof="0" dirty="0"/>
            </a:p>
          </p:txBody>
        </p:sp>
        <p:sp>
          <p:nvSpPr>
            <p:cNvPr id="50" name="Forma libre: Forma 49">
              <a:extLst>
                <a:ext uri="{FF2B5EF4-FFF2-40B4-BE49-F238E27FC236}">
                  <a16:creationId xmlns:a16="http://schemas.microsoft.com/office/drawing/2014/main" xmlns="" id="{64C16800-96DF-4B5C-B15B-EB27E1475EB3}"/>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es-ES" noProof="0" dirty="0"/>
            </a:p>
          </p:txBody>
        </p:sp>
        <p:sp>
          <p:nvSpPr>
            <p:cNvPr id="51" name="Forma libre: Forma 50">
              <a:extLst>
                <a:ext uri="{FF2B5EF4-FFF2-40B4-BE49-F238E27FC236}">
                  <a16:creationId xmlns:a16="http://schemas.microsoft.com/office/drawing/2014/main" xmlns="" id="{AE9DBF7F-0A02-4C85-A28D-3C88C66B3486}"/>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es-ES" noProof="0" dirty="0"/>
            </a:p>
          </p:txBody>
        </p:sp>
      </p:grpSp>
      <p:sp>
        <p:nvSpPr>
          <p:cNvPr id="3" name="Gráfico 54">
            <a:extLst>
              <a:ext uri="{FF2B5EF4-FFF2-40B4-BE49-F238E27FC236}">
                <a16:creationId xmlns:a16="http://schemas.microsoft.com/office/drawing/2014/main" xmlns="" id="{A1820133-6B1B-4297-8A79-2E89B2C7199B}"/>
              </a:ext>
            </a:extLst>
          </p:cNvPr>
          <p:cNvSpPr/>
          <p:nvPr/>
        </p:nvSpPr>
        <p:spPr>
          <a:xfrm>
            <a:off x="895660" y="2912161"/>
            <a:ext cx="2736000" cy="165305"/>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pPr rtl="0"/>
            <a:endParaRPr lang="es-ES" noProof="0" dirty="0"/>
          </a:p>
        </p:txBody>
      </p:sp>
      <p:sp>
        <p:nvSpPr>
          <p:cNvPr id="2" name="Título 1">
            <a:extLst>
              <a:ext uri="{FF2B5EF4-FFF2-40B4-BE49-F238E27FC236}">
                <a16:creationId xmlns:a16="http://schemas.microsoft.com/office/drawing/2014/main" xmlns="" id="{81053F33-9837-4E9F-8D29-24A800D841E9}"/>
              </a:ext>
            </a:extLst>
          </p:cNvPr>
          <p:cNvSpPr>
            <a:spLocks noGrp="1"/>
          </p:cNvSpPr>
          <p:nvPr>
            <p:ph type="title" hasCustomPrompt="1"/>
          </p:nvPr>
        </p:nvSpPr>
        <p:spPr>
          <a:xfrm>
            <a:off x="811744" y="2134675"/>
            <a:ext cx="3403308" cy="676275"/>
          </a:xfrm>
        </p:spPr>
        <p:txBody>
          <a:bodyPr rtlCol="0" anchor="b">
            <a:normAutofit/>
          </a:bodyPr>
          <a:lstStyle>
            <a:lvl1pPr algn="l">
              <a:defRPr sz="4000"/>
            </a:lvl1pPr>
          </a:lstStyle>
          <a:p>
            <a:pPr rtl="0"/>
            <a:r>
              <a:rPr lang="es-ES" noProof="0" dirty="0"/>
              <a:t>DIAPOSITIVA DE TABLA</a:t>
            </a:r>
          </a:p>
        </p:txBody>
      </p:sp>
    </p:spTree>
    <p:extLst>
      <p:ext uri="{BB962C8B-B14F-4D97-AF65-F5344CB8AC3E}">
        <p14:creationId xmlns:p14="http://schemas.microsoft.com/office/powerpoint/2010/main" val="4078933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ítulo, subtítulo, imagen y contenido">
    <p:spTree>
      <p:nvGrpSpPr>
        <p:cNvPr id="1" name=""/>
        <p:cNvGrpSpPr/>
        <p:nvPr/>
      </p:nvGrpSpPr>
      <p:grpSpPr>
        <a:xfrm>
          <a:off x="0" y="0"/>
          <a:ext cx="0" cy="0"/>
          <a:chOff x="0" y="0"/>
          <a:chExt cx="0" cy="0"/>
        </a:xfrm>
      </p:grpSpPr>
      <p:sp>
        <p:nvSpPr>
          <p:cNvPr id="26" name="Marcador de posición de imagen 25">
            <a:extLst>
              <a:ext uri="{FF2B5EF4-FFF2-40B4-BE49-F238E27FC236}">
                <a16:creationId xmlns:a16="http://schemas.microsoft.com/office/drawing/2014/main" xmlns="" id="{5A97CE06-9ECC-4438-8B22-B58B27F2B5FA}"/>
              </a:ext>
            </a:extLst>
          </p:cNvPr>
          <p:cNvSpPr>
            <a:spLocks noGrp="1"/>
          </p:cNvSpPr>
          <p:nvPr>
            <p:ph type="pic" sz="quarter" idx="15"/>
          </p:nvPr>
        </p:nvSpPr>
        <p:spPr>
          <a:xfrm>
            <a:off x="1396781" y="0"/>
            <a:ext cx="3894833" cy="5656330"/>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rtlCol="0" anchor="ctr" anchorCtr="0">
            <a:noAutofit/>
          </a:bodyPr>
          <a:lstStyle>
            <a:lvl1pPr marL="0" indent="0" algn="ctr">
              <a:buNone/>
              <a:defRPr sz="1400"/>
            </a:lvl1pPr>
          </a:lstStyle>
          <a:p>
            <a:pPr rtl="0"/>
            <a:r>
              <a:rPr lang="es-ES" noProof="0"/>
              <a:t>Haga clic en el icono para agregar una imagen</a:t>
            </a:r>
            <a:endParaRPr lang="es-ES" noProof="0" dirty="0"/>
          </a:p>
        </p:txBody>
      </p:sp>
      <p:sp>
        <p:nvSpPr>
          <p:cNvPr id="24" name="Elipse 23">
            <a:extLst>
              <a:ext uri="{FF2B5EF4-FFF2-40B4-BE49-F238E27FC236}">
                <a16:creationId xmlns:a16="http://schemas.microsoft.com/office/drawing/2014/main" xmlns="" id="{CE8B26E3-C9CA-4CFF-8221-19518F497FF4}"/>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5" name="Gráfico 12">
            <a:extLst>
              <a:ext uri="{FF2B5EF4-FFF2-40B4-BE49-F238E27FC236}">
                <a16:creationId xmlns:a16="http://schemas.microsoft.com/office/drawing/2014/main" xmlns="" id="{A9957602-C843-44E0-A93F-66AF5A6A0F0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es-ES" noProof="0" dirty="0"/>
          </a:p>
        </p:txBody>
      </p:sp>
      <p:sp>
        <p:nvSpPr>
          <p:cNvPr id="2" name="Título 1">
            <a:extLst>
              <a:ext uri="{FF2B5EF4-FFF2-40B4-BE49-F238E27FC236}">
                <a16:creationId xmlns:a16="http://schemas.microsoft.com/office/drawing/2014/main" xmlns="" id="{7242568A-7F20-40F2-9490-E3BC7466DA0D}"/>
              </a:ext>
            </a:extLst>
          </p:cNvPr>
          <p:cNvSpPr>
            <a:spLocks noGrp="1"/>
          </p:cNvSpPr>
          <p:nvPr>
            <p:ph type="title" hasCustomPrompt="1"/>
          </p:nvPr>
        </p:nvSpPr>
        <p:spPr>
          <a:xfrm>
            <a:off x="6910023" y="908050"/>
            <a:ext cx="4503295" cy="782638"/>
          </a:xfrm>
        </p:spPr>
        <p:txBody>
          <a:bodyPr rtlCol="0"/>
          <a:lstStyle>
            <a:lvl1pPr>
              <a:defRPr/>
            </a:lvl1pPr>
          </a:lstStyle>
          <a:p>
            <a:pPr rtl="0"/>
            <a:r>
              <a:rPr lang="es-ES" noProof="0" dirty="0"/>
              <a:t>DISEÑO DE TEXTO 02</a:t>
            </a:r>
          </a:p>
        </p:txBody>
      </p:sp>
      <p:sp>
        <p:nvSpPr>
          <p:cNvPr id="4" name="Marcador de fecha 3">
            <a:extLst>
              <a:ext uri="{FF2B5EF4-FFF2-40B4-BE49-F238E27FC236}">
                <a16:creationId xmlns:a16="http://schemas.microsoft.com/office/drawing/2014/main" xmlns="" id="{AC6F89F8-3E24-406D-9C49-00E6E47E4AAC}"/>
              </a:ext>
            </a:extLst>
          </p:cNvPr>
          <p:cNvSpPr>
            <a:spLocks noGrp="1"/>
          </p:cNvSpPr>
          <p:nvPr>
            <p:ph type="dt" sz="half" idx="10"/>
          </p:nvPr>
        </p:nvSpPr>
        <p:spPr/>
        <p:txBody>
          <a:bodyPr rtlCol="0"/>
          <a:lstStyle>
            <a:lvl1pPr rtl="0">
              <a:defRPr/>
            </a:lvl1pPr>
          </a:lstStyle>
          <a:p>
            <a:r>
              <a:rPr lang="es-ES" dirty="0"/>
              <a:t>DD.MM.20XX</a:t>
            </a:r>
          </a:p>
        </p:txBody>
      </p:sp>
      <p:sp>
        <p:nvSpPr>
          <p:cNvPr id="5" name="Marcador de pie de página 4">
            <a:extLst>
              <a:ext uri="{FF2B5EF4-FFF2-40B4-BE49-F238E27FC236}">
                <a16:creationId xmlns:a16="http://schemas.microsoft.com/office/drawing/2014/main" xmlns="" id="{4392DBDA-ED00-4248-AC6D-0CE0B821B52F}"/>
              </a:ext>
            </a:extLst>
          </p:cNvPr>
          <p:cNvSpPr>
            <a:spLocks noGrp="1"/>
          </p:cNvSpPr>
          <p:nvPr>
            <p:ph type="ftr" sz="quarter" idx="11"/>
          </p:nvPr>
        </p:nvSpPr>
        <p:spPr>
          <a:xfrm>
            <a:off x="812290" y="5797769"/>
            <a:ext cx="3908793" cy="365125"/>
          </a:xfrm>
          <a:prstGeom prst="rect">
            <a:avLst/>
          </a:prstGeom>
        </p:spPr>
        <p:txBody>
          <a:bodyPr rtlCol="0"/>
          <a:lstStyle/>
          <a:p>
            <a:pPr rtl="0"/>
            <a:r>
              <a:rPr lang="es-ES" noProof="0" dirty="0"/>
              <a:t>AGREGAR UN PIE DE PÁGINA</a:t>
            </a:r>
          </a:p>
        </p:txBody>
      </p:sp>
      <p:sp>
        <p:nvSpPr>
          <p:cNvPr id="6" name="Marcador de número de diapositiva 5">
            <a:extLst>
              <a:ext uri="{FF2B5EF4-FFF2-40B4-BE49-F238E27FC236}">
                <a16:creationId xmlns:a16="http://schemas.microsoft.com/office/drawing/2014/main" xmlns="" id="{EC2B5F97-2F18-4EF2-9CBC-AAAB9FF4CC91}"/>
              </a:ext>
            </a:extLst>
          </p:cNvPr>
          <p:cNvSpPr>
            <a:spLocks noGrp="1"/>
          </p:cNvSpPr>
          <p:nvPr>
            <p:ph type="sldNum" sz="quarter" idx="12"/>
          </p:nvPr>
        </p:nvSpPr>
        <p:spPr/>
        <p:txBody>
          <a:bodyPr rtlCol="0"/>
          <a:lstStyle/>
          <a:p>
            <a:pPr rtl="0"/>
            <a:fld id="{D495E168-DA5E-4888-8D8A-92B118324C14}" type="slidenum">
              <a:rPr lang="es-ES" noProof="0" smtClean="0"/>
              <a:t>‹Nº›</a:t>
            </a:fld>
            <a:endParaRPr lang="es-ES" noProof="0" dirty="0"/>
          </a:p>
        </p:txBody>
      </p:sp>
      <p:sp>
        <p:nvSpPr>
          <p:cNvPr id="10" name="Forma libre: Forma 9">
            <a:extLst>
              <a:ext uri="{FF2B5EF4-FFF2-40B4-BE49-F238E27FC236}">
                <a16:creationId xmlns:a16="http://schemas.microsoft.com/office/drawing/2014/main" xmlns="" id="{7492975F-6F5D-4157-A751-54BACCCF1800}"/>
              </a:ext>
            </a:extLst>
          </p:cNvPr>
          <p:cNvSpPr/>
          <p:nvPr/>
        </p:nvSpPr>
        <p:spPr>
          <a:xfrm>
            <a:off x="5492146" y="-1267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pPr rtl="0"/>
            <a:endParaRPr lang="es-ES" noProof="0" dirty="0"/>
          </a:p>
        </p:txBody>
      </p:sp>
      <p:sp>
        <p:nvSpPr>
          <p:cNvPr id="13" name="Forma libre: Forma 12">
            <a:extLst>
              <a:ext uri="{FF2B5EF4-FFF2-40B4-BE49-F238E27FC236}">
                <a16:creationId xmlns:a16="http://schemas.microsoft.com/office/drawing/2014/main" xmlns="" id="{6C50EDEB-35C1-4DED-A608-A0EAA8DE5404}"/>
              </a:ext>
            </a:extLst>
          </p:cNvPr>
          <p:cNvSpPr/>
          <p:nvPr/>
        </p:nvSpPr>
        <p:spPr>
          <a:xfrm>
            <a:off x="5479455"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pPr rtl="0"/>
            <a:endParaRPr lang="es-ES" noProof="0" dirty="0"/>
          </a:p>
        </p:txBody>
      </p:sp>
      <p:sp>
        <p:nvSpPr>
          <p:cNvPr id="16" name="Marcador de texto 14">
            <a:extLst>
              <a:ext uri="{FF2B5EF4-FFF2-40B4-BE49-F238E27FC236}">
                <a16:creationId xmlns:a16="http://schemas.microsoft.com/office/drawing/2014/main" xmlns="" id="{F469DEB5-CC79-4D71-8360-0B10B34244B7}"/>
              </a:ext>
            </a:extLst>
          </p:cNvPr>
          <p:cNvSpPr>
            <a:spLocks noGrp="1"/>
          </p:cNvSpPr>
          <p:nvPr userDrawn="1">
            <p:ph type="body" sz="quarter" idx="13"/>
          </p:nvPr>
        </p:nvSpPr>
        <p:spPr>
          <a:xfrm>
            <a:off x="6910023" y="2050475"/>
            <a:ext cx="4548187" cy="639683"/>
          </a:xfrm>
        </p:spPr>
        <p:txBody>
          <a:bodyPr rtlCol="0">
            <a:normAutofit/>
          </a:bodyPr>
          <a:lstStyle>
            <a:lvl1pPr marL="0" indent="0">
              <a:buNone/>
              <a:defRPr sz="1800" b="1" i="0"/>
            </a:lvl1pPr>
          </a:lstStyle>
          <a:p>
            <a:pPr lvl="0" rtl="0"/>
            <a:r>
              <a:rPr lang="es-ES" noProof="0"/>
              <a:t>Editar el estilo de texto del patrón</a:t>
            </a:r>
          </a:p>
        </p:txBody>
      </p:sp>
      <p:sp>
        <p:nvSpPr>
          <p:cNvPr id="17" name="Marcador de texto 14">
            <a:extLst>
              <a:ext uri="{FF2B5EF4-FFF2-40B4-BE49-F238E27FC236}">
                <a16:creationId xmlns:a16="http://schemas.microsoft.com/office/drawing/2014/main" xmlns="" id="{9EE0722D-F13C-4FFB-9E31-CC024B92E6CD}"/>
              </a:ext>
            </a:extLst>
          </p:cNvPr>
          <p:cNvSpPr>
            <a:spLocks noGrp="1"/>
          </p:cNvSpPr>
          <p:nvPr userDrawn="1">
            <p:ph type="body" sz="quarter" idx="14"/>
          </p:nvPr>
        </p:nvSpPr>
        <p:spPr>
          <a:xfrm>
            <a:off x="6910023" y="2839714"/>
            <a:ext cx="4548187" cy="2916952"/>
          </a:xfrm>
        </p:spPr>
        <p:txBody>
          <a:bodyPr rtlCol="0">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rtl="0"/>
            <a:r>
              <a:rPr lang="es-ES" noProof="0"/>
              <a:t>Editar el estilo de texto del patrón</a:t>
            </a:r>
          </a:p>
        </p:txBody>
      </p:sp>
      <p:sp>
        <p:nvSpPr>
          <p:cNvPr id="3" name="Gráfico 22">
            <a:extLst>
              <a:ext uri="{FF2B5EF4-FFF2-40B4-BE49-F238E27FC236}">
                <a16:creationId xmlns:a16="http://schemas.microsoft.com/office/drawing/2014/main" xmlns="" id="{827885C7-FA6F-4513-83BC-BEAD42F63D5B}"/>
              </a:ext>
            </a:extLst>
          </p:cNvPr>
          <p:cNvSpPr/>
          <p:nvPr userDrawn="1"/>
        </p:nvSpPr>
        <p:spPr>
          <a:xfrm>
            <a:off x="6981946" y="1726672"/>
            <a:ext cx="4284000"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es-ES" noProof="0" dirty="0"/>
          </a:p>
        </p:txBody>
      </p:sp>
      <p:sp>
        <p:nvSpPr>
          <p:cNvPr id="22" name="Forma libre: Forma 21">
            <a:extLst>
              <a:ext uri="{FF2B5EF4-FFF2-40B4-BE49-F238E27FC236}">
                <a16:creationId xmlns:a16="http://schemas.microsoft.com/office/drawing/2014/main" xmlns="" id="{30961087-B677-45AC-8D02-FEE615D17609}"/>
              </a:ext>
            </a:extLst>
          </p:cNvPr>
          <p:cNvSpPr/>
          <p:nvPr userDrawn="1"/>
        </p:nvSpPr>
        <p:spPr>
          <a:xfrm>
            <a:off x="1069371" y="-12675"/>
            <a:ext cx="1002580" cy="214476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pPr rtl="0"/>
            <a:endParaRPr lang="es-ES" noProof="0" dirty="0"/>
          </a:p>
        </p:txBody>
      </p:sp>
    </p:spTree>
    <p:extLst>
      <p:ext uri="{BB962C8B-B14F-4D97-AF65-F5344CB8AC3E}">
        <p14:creationId xmlns:p14="http://schemas.microsoft.com/office/powerpoint/2010/main" val="1880297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ositiva de contenido">
    <p:spTree>
      <p:nvGrpSpPr>
        <p:cNvPr id="1" name=""/>
        <p:cNvGrpSpPr/>
        <p:nvPr/>
      </p:nvGrpSpPr>
      <p:grpSpPr>
        <a:xfrm>
          <a:off x="0" y="0"/>
          <a:ext cx="0" cy="0"/>
          <a:chOff x="0" y="0"/>
          <a:chExt cx="0" cy="0"/>
        </a:xfrm>
      </p:grpSpPr>
      <p:sp>
        <p:nvSpPr>
          <p:cNvPr id="42" name="Marcador de posición de imagen 41">
            <a:extLst>
              <a:ext uri="{FF2B5EF4-FFF2-40B4-BE49-F238E27FC236}">
                <a16:creationId xmlns:a16="http://schemas.microsoft.com/office/drawing/2014/main" xmlns="" id="{D6E0F90B-941A-45B6-85DA-E0D4E7977CD8}"/>
              </a:ext>
            </a:extLst>
          </p:cNvPr>
          <p:cNvSpPr>
            <a:spLocks noGrp="1"/>
          </p:cNvSpPr>
          <p:nvPr>
            <p:ph type="pic" sz="quarter" idx="18"/>
          </p:nvPr>
        </p:nvSpPr>
        <p:spPr>
          <a:xfrm>
            <a:off x="5771770" y="1483675"/>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rtlCol="0" anchor="ctr" anchorCtr="0">
            <a:noAutofit/>
          </a:bodyPr>
          <a:lstStyle>
            <a:lvl1pPr marL="0" indent="0" algn="ctr">
              <a:buNone/>
              <a:defRPr sz="1400"/>
            </a:lvl1pPr>
          </a:lstStyle>
          <a:p>
            <a:pPr rtl="0"/>
            <a:r>
              <a:rPr lang="es-ES" noProof="0"/>
              <a:t>Haga clic en el icono para agregar una imagen</a:t>
            </a:r>
            <a:endParaRPr lang="es-ES" noProof="0" dirty="0"/>
          </a:p>
        </p:txBody>
      </p:sp>
      <p:sp>
        <p:nvSpPr>
          <p:cNvPr id="35" name="Elipse 34">
            <a:extLst>
              <a:ext uri="{FF2B5EF4-FFF2-40B4-BE49-F238E27FC236}">
                <a16:creationId xmlns:a16="http://schemas.microsoft.com/office/drawing/2014/main" xmlns=""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36" name="Gráfico 12">
            <a:extLst>
              <a:ext uri="{FF2B5EF4-FFF2-40B4-BE49-F238E27FC236}">
                <a16:creationId xmlns:a16="http://schemas.microsoft.com/office/drawing/2014/main" xmlns=""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es-ES" noProof="0" dirty="0"/>
          </a:p>
        </p:txBody>
      </p:sp>
      <p:sp>
        <p:nvSpPr>
          <p:cNvPr id="2" name="Título 1">
            <a:extLst>
              <a:ext uri="{FF2B5EF4-FFF2-40B4-BE49-F238E27FC236}">
                <a16:creationId xmlns:a16="http://schemas.microsoft.com/office/drawing/2014/main" xmlns="" id="{7242568A-7F20-40F2-9490-E3BC7466DA0D}"/>
              </a:ext>
            </a:extLst>
          </p:cNvPr>
          <p:cNvSpPr>
            <a:spLocks noGrp="1"/>
          </p:cNvSpPr>
          <p:nvPr>
            <p:ph type="title" hasCustomPrompt="1"/>
          </p:nvPr>
        </p:nvSpPr>
        <p:spPr>
          <a:xfrm>
            <a:off x="815853" y="1231900"/>
            <a:ext cx="4503295" cy="782638"/>
          </a:xfrm>
        </p:spPr>
        <p:txBody>
          <a:bodyPr rtlCol="0"/>
          <a:lstStyle>
            <a:lvl1pPr>
              <a:defRPr/>
            </a:lvl1pPr>
          </a:lstStyle>
          <a:p>
            <a:pPr rtl="0"/>
            <a:r>
              <a:rPr lang="es-ES" noProof="0" dirty="0"/>
              <a:t>DISEÑO DE TEXTO 02</a:t>
            </a:r>
          </a:p>
        </p:txBody>
      </p:sp>
      <p:sp>
        <p:nvSpPr>
          <p:cNvPr id="4" name="Marcador de fecha 3">
            <a:extLst>
              <a:ext uri="{FF2B5EF4-FFF2-40B4-BE49-F238E27FC236}">
                <a16:creationId xmlns:a16="http://schemas.microsoft.com/office/drawing/2014/main" xmlns="" id="{AC6F89F8-3E24-406D-9C49-00E6E47E4AAC}"/>
              </a:ext>
            </a:extLst>
          </p:cNvPr>
          <p:cNvSpPr>
            <a:spLocks noGrp="1"/>
          </p:cNvSpPr>
          <p:nvPr>
            <p:ph type="dt" sz="half" idx="10"/>
          </p:nvPr>
        </p:nvSpPr>
        <p:spPr/>
        <p:txBody>
          <a:bodyPr rtlCol="0"/>
          <a:lstStyle>
            <a:lvl1pPr rtl="0">
              <a:defRPr/>
            </a:lvl1pPr>
          </a:lstStyle>
          <a:p>
            <a:r>
              <a:rPr lang="es-ES" dirty="0"/>
              <a:t>DD.MM.20XX</a:t>
            </a:r>
          </a:p>
        </p:txBody>
      </p:sp>
      <p:sp>
        <p:nvSpPr>
          <p:cNvPr id="5" name="Marcador de pie de página 4">
            <a:extLst>
              <a:ext uri="{FF2B5EF4-FFF2-40B4-BE49-F238E27FC236}">
                <a16:creationId xmlns:a16="http://schemas.microsoft.com/office/drawing/2014/main" xmlns="" id="{4392DBDA-ED00-4248-AC6D-0CE0B821B52F}"/>
              </a:ext>
            </a:extLst>
          </p:cNvPr>
          <p:cNvSpPr>
            <a:spLocks noGrp="1"/>
          </p:cNvSpPr>
          <p:nvPr>
            <p:ph type="ftr" sz="quarter" idx="11"/>
          </p:nvPr>
        </p:nvSpPr>
        <p:spPr>
          <a:xfrm>
            <a:off x="812290" y="5797769"/>
            <a:ext cx="3908793" cy="365125"/>
          </a:xfrm>
          <a:prstGeom prst="rect">
            <a:avLst/>
          </a:prstGeom>
        </p:spPr>
        <p:txBody>
          <a:bodyPr rtlCol="0"/>
          <a:lstStyle/>
          <a:p>
            <a:pPr rtl="0"/>
            <a:r>
              <a:rPr lang="es-ES" noProof="0" dirty="0"/>
              <a:t>AGREGAR UN PIE DE PÁGINA</a:t>
            </a:r>
          </a:p>
        </p:txBody>
      </p:sp>
      <p:sp>
        <p:nvSpPr>
          <p:cNvPr id="6" name="Marcador de número de diapositiva 5">
            <a:extLst>
              <a:ext uri="{FF2B5EF4-FFF2-40B4-BE49-F238E27FC236}">
                <a16:creationId xmlns:a16="http://schemas.microsoft.com/office/drawing/2014/main" xmlns="" id="{EC2B5F97-2F18-4EF2-9CBC-AAAB9FF4CC91}"/>
              </a:ext>
            </a:extLst>
          </p:cNvPr>
          <p:cNvSpPr>
            <a:spLocks noGrp="1"/>
          </p:cNvSpPr>
          <p:nvPr>
            <p:ph type="sldNum" sz="quarter" idx="12"/>
          </p:nvPr>
        </p:nvSpPr>
        <p:spPr/>
        <p:txBody>
          <a:bodyPr rtlCol="0"/>
          <a:lstStyle/>
          <a:p>
            <a:pPr rtl="0"/>
            <a:fld id="{D495E168-DA5E-4888-8D8A-92B118324C14}" type="slidenum">
              <a:rPr lang="es-ES" noProof="0" smtClean="0"/>
              <a:t>‹Nº›</a:t>
            </a:fld>
            <a:endParaRPr lang="es-ES" noProof="0" dirty="0"/>
          </a:p>
        </p:txBody>
      </p:sp>
      <p:sp>
        <p:nvSpPr>
          <p:cNvPr id="18" name="Marcador de texto 14">
            <a:extLst>
              <a:ext uri="{FF2B5EF4-FFF2-40B4-BE49-F238E27FC236}">
                <a16:creationId xmlns:a16="http://schemas.microsoft.com/office/drawing/2014/main" xmlns="" id="{82903A57-2768-42F8-A5EA-4C19B9049850}"/>
              </a:ext>
            </a:extLst>
          </p:cNvPr>
          <p:cNvSpPr>
            <a:spLocks noGrp="1"/>
          </p:cNvSpPr>
          <p:nvPr>
            <p:ph type="body" sz="quarter" idx="15"/>
          </p:nvPr>
        </p:nvSpPr>
        <p:spPr>
          <a:xfrm>
            <a:off x="830067" y="3889184"/>
            <a:ext cx="4548187" cy="1708223"/>
          </a:xfrm>
        </p:spPr>
        <p:txBody>
          <a:bodyPr rtlCol="0">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rtl="0"/>
            <a:r>
              <a:rPr lang="es-ES" noProof="0"/>
              <a:t>Editar el estilo de texto del patrón</a:t>
            </a:r>
          </a:p>
        </p:txBody>
      </p:sp>
      <p:sp>
        <p:nvSpPr>
          <p:cNvPr id="38" name="Forma libre: Forma 37">
            <a:extLst>
              <a:ext uri="{FF2B5EF4-FFF2-40B4-BE49-F238E27FC236}">
                <a16:creationId xmlns:a16="http://schemas.microsoft.com/office/drawing/2014/main" xmlns=""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pPr rtl="0"/>
            <a:endParaRPr lang="es-ES" noProof="0" dirty="0"/>
          </a:p>
        </p:txBody>
      </p:sp>
      <p:sp>
        <p:nvSpPr>
          <p:cNvPr id="29" name="Forma libre: Forma 28">
            <a:extLst>
              <a:ext uri="{FF2B5EF4-FFF2-40B4-BE49-F238E27FC236}">
                <a16:creationId xmlns:a16="http://schemas.microsoft.com/office/drawing/2014/main" xmlns="" id="{E46691B2-7AF3-4CAC-A285-36444A9101D9}"/>
              </a:ext>
            </a:extLst>
          </p:cNvPr>
          <p:cNvSpPr/>
          <p:nvPr userDrawn="1"/>
        </p:nvSpPr>
        <p:spPr>
          <a:xfrm>
            <a:off x="12193179" y="4156602"/>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pPr rtl="0"/>
            <a:endParaRPr lang="es-ES" noProof="0" dirty="0"/>
          </a:p>
        </p:txBody>
      </p:sp>
      <p:sp>
        <p:nvSpPr>
          <p:cNvPr id="26" name="Forma libre: Forma 25">
            <a:extLst>
              <a:ext uri="{FF2B5EF4-FFF2-40B4-BE49-F238E27FC236}">
                <a16:creationId xmlns:a16="http://schemas.microsoft.com/office/drawing/2014/main" xmlns="" id="{FE8ACF66-A148-4D4F-A35C-837CDC6B154D}"/>
              </a:ext>
            </a:extLst>
          </p:cNvPr>
          <p:cNvSpPr/>
          <p:nvPr userDrawn="1"/>
        </p:nvSpPr>
        <p:spPr>
          <a:xfrm>
            <a:off x="12193179" y="4682093"/>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pPr rtl="0"/>
            <a:endParaRPr lang="es-ES" noProof="0" dirty="0"/>
          </a:p>
        </p:txBody>
      </p:sp>
      <p:sp>
        <p:nvSpPr>
          <p:cNvPr id="28" name="Marcador de texto 26">
            <a:extLst>
              <a:ext uri="{FF2B5EF4-FFF2-40B4-BE49-F238E27FC236}">
                <a16:creationId xmlns:a16="http://schemas.microsoft.com/office/drawing/2014/main" xmlns="" id="{5F10B1F7-5633-4C8B-A868-72D9C782CBA6}"/>
              </a:ext>
            </a:extLst>
          </p:cNvPr>
          <p:cNvSpPr>
            <a:spLocks noGrp="1"/>
          </p:cNvSpPr>
          <p:nvPr userDrawn="1">
            <p:ph type="body" sz="quarter" idx="16"/>
          </p:nvPr>
        </p:nvSpPr>
        <p:spPr>
          <a:xfrm>
            <a:off x="811115" y="2374900"/>
            <a:ext cx="4565650" cy="701675"/>
          </a:xfrm>
        </p:spPr>
        <p:txBody>
          <a:bodyPr rtlCol="0">
            <a:noAutofit/>
          </a:bodyPr>
          <a:lstStyle>
            <a:lvl1pPr marL="0" indent="0">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a:t>Editar el estilo de texto del patrón</a:t>
            </a:r>
          </a:p>
        </p:txBody>
      </p:sp>
      <p:sp>
        <p:nvSpPr>
          <p:cNvPr id="31" name="Marcador de texto 29">
            <a:extLst>
              <a:ext uri="{FF2B5EF4-FFF2-40B4-BE49-F238E27FC236}">
                <a16:creationId xmlns:a16="http://schemas.microsoft.com/office/drawing/2014/main" xmlns="" id="{CBA9BCD0-48BA-4D5B-8871-61204EACE422}"/>
              </a:ext>
            </a:extLst>
          </p:cNvPr>
          <p:cNvSpPr>
            <a:spLocks noGrp="1"/>
          </p:cNvSpPr>
          <p:nvPr userDrawn="1">
            <p:ph type="body" sz="quarter" idx="17"/>
          </p:nvPr>
        </p:nvSpPr>
        <p:spPr>
          <a:xfrm>
            <a:off x="811115" y="3165301"/>
            <a:ext cx="4583113" cy="689525"/>
          </a:xfrm>
        </p:spPr>
        <p:txBody>
          <a:bodyPr rtlCol="0"/>
          <a:lstStyle>
            <a:lvl1pPr marL="0" indent="0">
              <a:buNone/>
              <a:defRPr sz="1400">
                <a:solidFill>
                  <a:schemeClr val="tx1">
                    <a:lumMod val="65000"/>
                    <a:lumOff val="35000"/>
                  </a:schemeClr>
                </a:solidFill>
              </a:defRPr>
            </a:lvl1pPr>
            <a:lvl2pPr marL="457200" indent="0">
              <a:buNone/>
              <a:defRPr sz="1400">
                <a:solidFill>
                  <a:schemeClr val="tx1">
                    <a:lumMod val="50000"/>
                    <a:lumOff val="50000"/>
                  </a:schemeClr>
                </a:solidFill>
              </a:defRPr>
            </a:lvl2pPr>
            <a:lvl3pPr marL="914400" indent="0">
              <a:buNone/>
              <a:defRPr sz="1400">
                <a:solidFill>
                  <a:schemeClr val="tx1">
                    <a:lumMod val="50000"/>
                    <a:lumOff val="50000"/>
                  </a:schemeClr>
                </a:solidFill>
              </a:defRPr>
            </a:lvl3pPr>
            <a:lvl4pPr marL="1371600" indent="0">
              <a:buNone/>
              <a:defRPr sz="1400">
                <a:solidFill>
                  <a:schemeClr val="tx1">
                    <a:lumMod val="50000"/>
                    <a:lumOff val="50000"/>
                  </a:schemeClr>
                </a:solidFill>
              </a:defRPr>
            </a:lvl4pPr>
            <a:lvl5pPr marL="1828800" indent="0">
              <a:buNone/>
              <a:defRPr sz="1400">
                <a:solidFill>
                  <a:schemeClr val="tx1">
                    <a:lumMod val="50000"/>
                    <a:lumOff val="50000"/>
                  </a:schemeClr>
                </a:solidFill>
              </a:defRPr>
            </a:lvl5pPr>
          </a:lstStyle>
          <a:p>
            <a:pPr lvl="0" rtl="0"/>
            <a:r>
              <a:rPr lang="es-ES" noProof="0"/>
              <a:t>Editar el estilo de texto del patrón</a:t>
            </a:r>
          </a:p>
        </p:txBody>
      </p:sp>
      <p:sp>
        <p:nvSpPr>
          <p:cNvPr id="3" name="Gráfico 33">
            <a:extLst>
              <a:ext uri="{FF2B5EF4-FFF2-40B4-BE49-F238E27FC236}">
                <a16:creationId xmlns:a16="http://schemas.microsoft.com/office/drawing/2014/main" xmlns="" id="{38956B41-4EE0-4C7C-8436-027F5DE8B1BC}"/>
              </a:ext>
            </a:extLst>
          </p:cNvPr>
          <p:cNvSpPr/>
          <p:nvPr userDrawn="1"/>
        </p:nvSpPr>
        <p:spPr>
          <a:xfrm>
            <a:off x="887581" y="2045662"/>
            <a:ext cx="4320000"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es-ES" noProof="0" dirty="0"/>
          </a:p>
        </p:txBody>
      </p:sp>
      <p:sp>
        <p:nvSpPr>
          <p:cNvPr id="33" name="Forma libre: Forma 32">
            <a:extLst>
              <a:ext uri="{FF2B5EF4-FFF2-40B4-BE49-F238E27FC236}">
                <a16:creationId xmlns:a16="http://schemas.microsoft.com/office/drawing/2014/main" xmlns=""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pPr rtl="0"/>
            <a:endParaRPr lang="es-ES" noProof="0" dirty="0"/>
          </a:p>
        </p:txBody>
      </p:sp>
      <p:sp>
        <p:nvSpPr>
          <p:cNvPr id="41" name="Forma libre: Forma 40">
            <a:extLst>
              <a:ext uri="{FF2B5EF4-FFF2-40B4-BE49-F238E27FC236}">
                <a16:creationId xmlns:a16="http://schemas.microsoft.com/office/drawing/2014/main" xmlns=""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pPr rtl="0"/>
            <a:endParaRPr lang="es-ES" noProof="0" dirty="0"/>
          </a:p>
        </p:txBody>
      </p:sp>
    </p:spTree>
    <p:extLst>
      <p:ext uri="{BB962C8B-B14F-4D97-AF65-F5344CB8AC3E}">
        <p14:creationId xmlns:p14="http://schemas.microsoft.com/office/powerpoint/2010/main" val="2280862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positiva con gráfico">
    <p:spTree>
      <p:nvGrpSpPr>
        <p:cNvPr id="1" name=""/>
        <p:cNvGrpSpPr/>
        <p:nvPr/>
      </p:nvGrpSpPr>
      <p:grpSpPr>
        <a:xfrm>
          <a:off x="0" y="0"/>
          <a:ext cx="0" cy="0"/>
          <a:chOff x="0" y="0"/>
          <a:chExt cx="0" cy="0"/>
        </a:xfrm>
      </p:grpSpPr>
      <p:sp>
        <p:nvSpPr>
          <p:cNvPr id="48" name="Elipse 47">
            <a:extLst>
              <a:ext uri="{FF2B5EF4-FFF2-40B4-BE49-F238E27FC236}">
                <a16:creationId xmlns:a16="http://schemas.microsoft.com/office/drawing/2014/main" xmlns="" id="{6BE8D45D-1E08-4F59-96CC-EA53D7CA6AB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49" name="Gráfico 12">
            <a:extLst>
              <a:ext uri="{FF2B5EF4-FFF2-40B4-BE49-F238E27FC236}">
                <a16:creationId xmlns:a16="http://schemas.microsoft.com/office/drawing/2014/main" xmlns="" id="{8E968353-82DA-42A2-88B6-AEFCF124AF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es-ES" noProof="0" dirty="0"/>
          </a:p>
        </p:txBody>
      </p:sp>
      <p:sp>
        <p:nvSpPr>
          <p:cNvPr id="2" name="Título 1">
            <a:extLst>
              <a:ext uri="{FF2B5EF4-FFF2-40B4-BE49-F238E27FC236}">
                <a16:creationId xmlns:a16="http://schemas.microsoft.com/office/drawing/2014/main" xmlns="" id="{81053F33-9837-4E9F-8D29-24A800D841E9}"/>
              </a:ext>
            </a:extLst>
          </p:cNvPr>
          <p:cNvSpPr>
            <a:spLocks noGrp="1"/>
          </p:cNvSpPr>
          <p:nvPr>
            <p:ph type="title" hasCustomPrompt="1"/>
          </p:nvPr>
        </p:nvSpPr>
        <p:spPr>
          <a:xfrm>
            <a:off x="5642753" y="1474969"/>
            <a:ext cx="4395258" cy="676275"/>
          </a:xfrm>
        </p:spPr>
        <p:txBody>
          <a:bodyPr rtlCol="0" anchor="b">
            <a:normAutofit/>
          </a:bodyPr>
          <a:lstStyle>
            <a:lvl1pPr algn="l">
              <a:defRPr sz="4000"/>
            </a:lvl1pPr>
          </a:lstStyle>
          <a:p>
            <a:pPr rtl="0"/>
            <a:r>
              <a:rPr lang="es-ES" noProof="0" dirty="0"/>
              <a:t>DIAPOSITIVA CON GRÁFICO</a:t>
            </a:r>
          </a:p>
        </p:txBody>
      </p:sp>
      <p:sp>
        <p:nvSpPr>
          <p:cNvPr id="4" name="Marcador de fecha 3">
            <a:extLst>
              <a:ext uri="{FF2B5EF4-FFF2-40B4-BE49-F238E27FC236}">
                <a16:creationId xmlns:a16="http://schemas.microsoft.com/office/drawing/2014/main" xmlns="" id="{DC2A0631-3130-4C36-8E5E-80464B1A62A7}"/>
              </a:ext>
            </a:extLst>
          </p:cNvPr>
          <p:cNvSpPr>
            <a:spLocks noGrp="1"/>
          </p:cNvSpPr>
          <p:nvPr>
            <p:ph type="dt" sz="half" idx="10"/>
          </p:nvPr>
        </p:nvSpPr>
        <p:spPr/>
        <p:txBody>
          <a:bodyPr rtlCol="0"/>
          <a:lstStyle>
            <a:lvl1pPr rtl="0">
              <a:defRPr/>
            </a:lvl1pPr>
          </a:lstStyle>
          <a:p>
            <a:r>
              <a:rPr lang="es-ES" dirty="0"/>
              <a:t>DD.MM.20XX</a:t>
            </a:r>
          </a:p>
        </p:txBody>
      </p:sp>
      <p:sp>
        <p:nvSpPr>
          <p:cNvPr id="5" name="Marcador de pie de página 4">
            <a:extLst>
              <a:ext uri="{FF2B5EF4-FFF2-40B4-BE49-F238E27FC236}">
                <a16:creationId xmlns:a16="http://schemas.microsoft.com/office/drawing/2014/main" xmlns=""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es-ES" noProof="0" dirty="0"/>
              <a:t>AGREGAR UN PIE DE PÁGINA</a:t>
            </a:r>
          </a:p>
        </p:txBody>
      </p:sp>
      <p:sp>
        <p:nvSpPr>
          <p:cNvPr id="6" name="Marcador de número de diapositiva 5">
            <a:extLst>
              <a:ext uri="{FF2B5EF4-FFF2-40B4-BE49-F238E27FC236}">
                <a16:creationId xmlns:a16="http://schemas.microsoft.com/office/drawing/2014/main" xmlns="" id="{EE6603C1-6E1A-4E4B-9555-31D84B6BDAD9}"/>
              </a:ext>
            </a:extLst>
          </p:cNvPr>
          <p:cNvSpPr>
            <a:spLocks noGrp="1"/>
          </p:cNvSpPr>
          <p:nvPr>
            <p:ph type="sldNum" sz="quarter" idx="12"/>
          </p:nvPr>
        </p:nvSpPr>
        <p:spPr/>
        <p:txBody>
          <a:bodyPr rtlCol="0"/>
          <a:lstStyle/>
          <a:p>
            <a:pPr rtl="0"/>
            <a:fld id="{D495E168-DA5E-4888-8D8A-92B118324C14}" type="slidenum">
              <a:rPr lang="es-ES" noProof="0" smtClean="0"/>
              <a:t>‹Nº›</a:t>
            </a:fld>
            <a:endParaRPr lang="es-ES" noProof="0" dirty="0"/>
          </a:p>
        </p:txBody>
      </p:sp>
      <p:sp>
        <p:nvSpPr>
          <p:cNvPr id="17" name="Marcador de texto 26">
            <a:extLst>
              <a:ext uri="{FF2B5EF4-FFF2-40B4-BE49-F238E27FC236}">
                <a16:creationId xmlns:a16="http://schemas.microsoft.com/office/drawing/2014/main" xmlns="" id="{C990C5BD-BC2C-4822-AA4E-446B77052F23}"/>
              </a:ext>
            </a:extLst>
          </p:cNvPr>
          <p:cNvSpPr>
            <a:spLocks noGrp="1"/>
          </p:cNvSpPr>
          <p:nvPr>
            <p:ph type="body" sz="quarter" idx="16"/>
          </p:nvPr>
        </p:nvSpPr>
        <p:spPr>
          <a:xfrm>
            <a:off x="5649889" y="2592569"/>
            <a:ext cx="5630885" cy="701675"/>
          </a:xfrm>
        </p:spPr>
        <p:txBody>
          <a:bodyPr rtlCol="0">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a:t>Editar el estilo de texto del patrón</a:t>
            </a:r>
          </a:p>
        </p:txBody>
      </p:sp>
      <p:sp>
        <p:nvSpPr>
          <p:cNvPr id="24" name="Marcador de texto 2">
            <a:extLst>
              <a:ext uri="{FF2B5EF4-FFF2-40B4-BE49-F238E27FC236}">
                <a16:creationId xmlns:a16="http://schemas.microsoft.com/office/drawing/2014/main" xmlns="" id="{B971AAD9-2660-4922-9B41-C45976A31C4F}"/>
              </a:ext>
            </a:extLst>
          </p:cNvPr>
          <p:cNvSpPr>
            <a:spLocks noGrp="1"/>
          </p:cNvSpPr>
          <p:nvPr>
            <p:ph type="body" idx="18" hasCustomPrompt="1"/>
          </p:nvPr>
        </p:nvSpPr>
        <p:spPr>
          <a:xfrm>
            <a:off x="6126385" y="3719427"/>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dirty="0"/>
              <a:t>30 %</a:t>
            </a:r>
          </a:p>
        </p:txBody>
      </p:sp>
      <p:sp>
        <p:nvSpPr>
          <p:cNvPr id="30" name="Marcador de texto 26">
            <a:extLst>
              <a:ext uri="{FF2B5EF4-FFF2-40B4-BE49-F238E27FC236}">
                <a16:creationId xmlns:a16="http://schemas.microsoft.com/office/drawing/2014/main" xmlns="" id="{527B617A-AB11-44E9-B2E2-53B7F35CD968}"/>
              </a:ext>
            </a:extLst>
          </p:cNvPr>
          <p:cNvSpPr>
            <a:spLocks noGrp="1"/>
          </p:cNvSpPr>
          <p:nvPr>
            <p:ph type="body" sz="quarter" idx="21" hasCustomPrompt="1"/>
          </p:nvPr>
        </p:nvSpPr>
        <p:spPr>
          <a:xfrm>
            <a:off x="6126386" y="3990708"/>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s-ES" noProof="0" dirty="0"/>
              <a:t>Título de la categoría</a:t>
            </a:r>
          </a:p>
        </p:txBody>
      </p:sp>
      <p:sp>
        <p:nvSpPr>
          <p:cNvPr id="23" name="Marcador de texto 2">
            <a:extLst>
              <a:ext uri="{FF2B5EF4-FFF2-40B4-BE49-F238E27FC236}">
                <a16:creationId xmlns:a16="http://schemas.microsoft.com/office/drawing/2014/main" xmlns="" id="{E9080FED-3BFC-4CCC-8B5A-A2942CA5CF36}"/>
              </a:ext>
            </a:extLst>
          </p:cNvPr>
          <p:cNvSpPr>
            <a:spLocks noGrp="1"/>
          </p:cNvSpPr>
          <p:nvPr>
            <p:ph type="body" idx="22" hasCustomPrompt="1"/>
          </p:nvPr>
        </p:nvSpPr>
        <p:spPr>
          <a:xfrm>
            <a:off x="6126410" y="4451492"/>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dirty="0"/>
              <a:t>10 %</a:t>
            </a:r>
          </a:p>
        </p:txBody>
      </p:sp>
      <p:sp>
        <p:nvSpPr>
          <p:cNvPr id="25" name="Marcador de texto 26">
            <a:extLst>
              <a:ext uri="{FF2B5EF4-FFF2-40B4-BE49-F238E27FC236}">
                <a16:creationId xmlns:a16="http://schemas.microsoft.com/office/drawing/2014/main" xmlns="" id="{E7EC8229-D712-4FD1-990B-9212FC211A9B}"/>
              </a:ext>
            </a:extLst>
          </p:cNvPr>
          <p:cNvSpPr>
            <a:spLocks noGrp="1"/>
          </p:cNvSpPr>
          <p:nvPr>
            <p:ph type="body" sz="quarter" idx="23" hasCustomPrompt="1"/>
          </p:nvPr>
        </p:nvSpPr>
        <p:spPr>
          <a:xfrm>
            <a:off x="6126411" y="4722773"/>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s-ES" noProof="0" dirty="0"/>
              <a:t>Título de la categoría</a:t>
            </a:r>
          </a:p>
        </p:txBody>
      </p:sp>
      <p:sp>
        <p:nvSpPr>
          <p:cNvPr id="27" name="Marcador de texto 2">
            <a:extLst>
              <a:ext uri="{FF2B5EF4-FFF2-40B4-BE49-F238E27FC236}">
                <a16:creationId xmlns:a16="http://schemas.microsoft.com/office/drawing/2014/main" xmlns="" id="{27341020-DCB7-4CC5-BE55-AAAF421822ED}"/>
              </a:ext>
            </a:extLst>
          </p:cNvPr>
          <p:cNvSpPr>
            <a:spLocks noGrp="1"/>
          </p:cNvSpPr>
          <p:nvPr>
            <p:ph type="body" idx="24" hasCustomPrompt="1"/>
          </p:nvPr>
        </p:nvSpPr>
        <p:spPr>
          <a:xfrm>
            <a:off x="8065899" y="3719427"/>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dirty="0"/>
              <a:t>25 %</a:t>
            </a:r>
          </a:p>
        </p:txBody>
      </p:sp>
      <p:sp>
        <p:nvSpPr>
          <p:cNvPr id="29" name="Marcador de texto 26">
            <a:extLst>
              <a:ext uri="{FF2B5EF4-FFF2-40B4-BE49-F238E27FC236}">
                <a16:creationId xmlns:a16="http://schemas.microsoft.com/office/drawing/2014/main" xmlns="" id="{B1896019-AE20-47E2-AA66-ED9D16B2DAF7}"/>
              </a:ext>
            </a:extLst>
          </p:cNvPr>
          <p:cNvSpPr>
            <a:spLocks noGrp="1"/>
          </p:cNvSpPr>
          <p:nvPr>
            <p:ph type="body" sz="quarter" idx="25" hasCustomPrompt="1"/>
          </p:nvPr>
        </p:nvSpPr>
        <p:spPr>
          <a:xfrm>
            <a:off x="8065900" y="3990708"/>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s-ES" noProof="0" dirty="0"/>
              <a:t>Título de la categoría</a:t>
            </a:r>
          </a:p>
        </p:txBody>
      </p:sp>
      <p:sp>
        <p:nvSpPr>
          <p:cNvPr id="32" name="Marcador de texto 2">
            <a:extLst>
              <a:ext uri="{FF2B5EF4-FFF2-40B4-BE49-F238E27FC236}">
                <a16:creationId xmlns:a16="http://schemas.microsoft.com/office/drawing/2014/main" xmlns="" id="{212C49D2-92E0-4567-8BD4-9B8FC0536701}"/>
              </a:ext>
            </a:extLst>
          </p:cNvPr>
          <p:cNvSpPr>
            <a:spLocks noGrp="1"/>
          </p:cNvSpPr>
          <p:nvPr>
            <p:ph type="body" idx="26" hasCustomPrompt="1"/>
          </p:nvPr>
        </p:nvSpPr>
        <p:spPr>
          <a:xfrm>
            <a:off x="8065924" y="4451492"/>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dirty="0"/>
              <a:t>10 %</a:t>
            </a:r>
          </a:p>
        </p:txBody>
      </p:sp>
      <p:sp>
        <p:nvSpPr>
          <p:cNvPr id="33" name="Marcador de texto 26">
            <a:extLst>
              <a:ext uri="{FF2B5EF4-FFF2-40B4-BE49-F238E27FC236}">
                <a16:creationId xmlns:a16="http://schemas.microsoft.com/office/drawing/2014/main" xmlns="" id="{6B5DA211-72E1-4B00-AA61-980CE5A34565}"/>
              </a:ext>
            </a:extLst>
          </p:cNvPr>
          <p:cNvSpPr>
            <a:spLocks noGrp="1"/>
          </p:cNvSpPr>
          <p:nvPr>
            <p:ph type="body" sz="quarter" idx="27" hasCustomPrompt="1"/>
          </p:nvPr>
        </p:nvSpPr>
        <p:spPr>
          <a:xfrm>
            <a:off x="8065925" y="4722773"/>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s-ES" noProof="0" dirty="0"/>
              <a:t>Título de la categoría</a:t>
            </a:r>
          </a:p>
        </p:txBody>
      </p:sp>
      <p:sp>
        <p:nvSpPr>
          <p:cNvPr id="35" name="Marcador de texto 2">
            <a:extLst>
              <a:ext uri="{FF2B5EF4-FFF2-40B4-BE49-F238E27FC236}">
                <a16:creationId xmlns:a16="http://schemas.microsoft.com/office/drawing/2014/main" xmlns="" id="{A7CF7C63-619A-46EE-AF36-FCA26441A064}"/>
              </a:ext>
            </a:extLst>
          </p:cNvPr>
          <p:cNvSpPr>
            <a:spLocks noGrp="1"/>
          </p:cNvSpPr>
          <p:nvPr>
            <p:ph type="body" idx="28" hasCustomPrompt="1"/>
          </p:nvPr>
        </p:nvSpPr>
        <p:spPr>
          <a:xfrm>
            <a:off x="10005413" y="3719427"/>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dirty="0"/>
              <a:t>20 %</a:t>
            </a:r>
          </a:p>
        </p:txBody>
      </p:sp>
      <p:sp>
        <p:nvSpPr>
          <p:cNvPr id="36" name="Marcador de texto 26">
            <a:extLst>
              <a:ext uri="{FF2B5EF4-FFF2-40B4-BE49-F238E27FC236}">
                <a16:creationId xmlns:a16="http://schemas.microsoft.com/office/drawing/2014/main" xmlns="" id="{92E0EA61-C10D-4760-B03F-F27BCF1FC24C}"/>
              </a:ext>
            </a:extLst>
          </p:cNvPr>
          <p:cNvSpPr>
            <a:spLocks noGrp="1"/>
          </p:cNvSpPr>
          <p:nvPr>
            <p:ph type="body" sz="quarter" idx="29" hasCustomPrompt="1"/>
          </p:nvPr>
        </p:nvSpPr>
        <p:spPr>
          <a:xfrm>
            <a:off x="10005414" y="3990708"/>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s-ES" noProof="0" dirty="0"/>
              <a:t>Título de la categoría</a:t>
            </a:r>
          </a:p>
        </p:txBody>
      </p:sp>
      <p:sp>
        <p:nvSpPr>
          <p:cNvPr id="38" name="Marcador de texto 2">
            <a:extLst>
              <a:ext uri="{FF2B5EF4-FFF2-40B4-BE49-F238E27FC236}">
                <a16:creationId xmlns:a16="http://schemas.microsoft.com/office/drawing/2014/main" xmlns="" id="{1A3A14FA-D9E9-4000-B30C-14CADBFE48F6}"/>
              </a:ext>
            </a:extLst>
          </p:cNvPr>
          <p:cNvSpPr>
            <a:spLocks noGrp="1"/>
          </p:cNvSpPr>
          <p:nvPr>
            <p:ph type="body" idx="30" hasCustomPrompt="1"/>
          </p:nvPr>
        </p:nvSpPr>
        <p:spPr>
          <a:xfrm>
            <a:off x="10005438" y="4451492"/>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dirty="0"/>
              <a:t>5 %</a:t>
            </a:r>
          </a:p>
        </p:txBody>
      </p:sp>
      <p:sp>
        <p:nvSpPr>
          <p:cNvPr id="39" name="Marcador de texto 26">
            <a:extLst>
              <a:ext uri="{FF2B5EF4-FFF2-40B4-BE49-F238E27FC236}">
                <a16:creationId xmlns:a16="http://schemas.microsoft.com/office/drawing/2014/main" xmlns="" id="{0FBCB607-92E0-4206-871B-10CAEB3377B3}"/>
              </a:ext>
            </a:extLst>
          </p:cNvPr>
          <p:cNvSpPr>
            <a:spLocks noGrp="1"/>
          </p:cNvSpPr>
          <p:nvPr>
            <p:ph type="body" sz="quarter" idx="31" hasCustomPrompt="1"/>
          </p:nvPr>
        </p:nvSpPr>
        <p:spPr>
          <a:xfrm>
            <a:off x="10005439" y="4722773"/>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s-ES" noProof="0" dirty="0"/>
              <a:t>Título de la categoría</a:t>
            </a:r>
          </a:p>
        </p:txBody>
      </p:sp>
      <p:sp>
        <p:nvSpPr>
          <p:cNvPr id="19" name="Marcador de posición de gráfico 18">
            <a:extLst>
              <a:ext uri="{FF2B5EF4-FFF2-40B4-BE49-F238E27FC236}">
                <a16:creationId xmlns:a16="http://schemas.microsoft.com/office/drawing/2014/main" xmlns="" id="{08CD548A-F4DA-41C7-BC55-620C696D5A6A}"/>
              </a:ext>
            </a:extLst>
          </p:cNvPr>
          <p:cNvSpPr>
            <a:spLocks noGrp="1"/>
          </p:cNvSpPr>
          <p:nvPr>
            <p:ph type="chart" sz="quarter" idx="32"/>
          </p:nvPr>
        </p:nvSpPr>
        <p:spPr>
          <a:xfrm>
            <a:off x="911225" y="908050"/>
            <a:ext cx="4284663" cy="4365625"/>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es-ES" noProof="0"/>
              <a:t>Haga clic en el icono para agregar un gráfico</a:t>
            </a:r>
            <a:endParaRPr lang="es-ES" noProof="0" dirty="0"/>
          </a:p>
        </p:txBody>
      </p:sp>
      <p:grpSp>
        <p:nvGrpSpPr>
          <p:cNvPr id="41" name="Gráfico 39">
            <a:extLst>
              <a:ext uri="{FF2B5EF4-FFF2-40B4-BE49-F238E27FC236}">
                <a16:creationId xmlns:a16="http://schemas.microsoft.com/office/drawing/2014/main" xmlns="" id="{D0A213E0-4DC9-4F6A-98B8-21DE9AE2D9B0}"/>
              </a:ext>
            </a:extLst>
          </p:cNvPr>
          <p:cNvGrpSpPr/>
          <p:nvPr userDrawn="1"/>
        </p:nvGrpSpPr>
        <p:grpSpPr>
          <a:xfrm>
            <a:off x="10008352" y="0"/>
            <a:ext cx="2188800" cy="1933794"/>
            <a:chOff x="10003200" y="0"/>
            <a:chExt cx="2188800" cy="1933794"/>
          </a:xfrm>
        </p:grpSpPr>
        <p:sp>
          <p:nvSpPr>
            <p:cNvPr id="42" name="Forma libre: Forma 41">
              <a:extLst>
                <a:ext uri="{FF2B5EF4-FFF2-40B4-BE49-F238E27FC236}">
                  <a16:creationId xmlns:a16="http://schemas.microsoft.com/office/drawing/2014/main" xmlns="" id="{24312820-32BB-4DFC-B775-2031DE03F33E}"/>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es-ES" noProof="0" dirty="0"/>
            </a:p>
          </p:txBody>
        </p:sp>
        <p:sp>
          <p:nvSpPr>
            <p:cNvPr id="43" name="Forma libre: Forma 42">
              <a:extLst>
                <a:ext uri="{FF2B5EF4-FFF2-40B4-BE49-F238E27FC236}">
                  <a16:creationId xmlns:a16="http://schemas.microsoft.com/office/drawing/2014/main" xmlns="" id="{F9B4581F-B122-40B8-BE37-64894A713B38}"/>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es-ES" noProof="0" dirty="0"/>
            </a:p>
          </p:txBody>
        </p:sp>
        <p:sp>
          <p:nvSpPr>
            <p:cNvPr id="44" name="Forma libre: Forma 43">
              <a:extLst>
                <a:ext uri="{FF2B5EF4-FFF2-40B4-BE49-F238E27FC236}">
                  <a16:creationId xmlns:a16="http://schemas.microsoft.com/office/drawing/2014/main" xmlns="" id="{C7CF8C75-A610-43BA-923F-335A6051357D}"/>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es-ES" noProof="0" dirty="0"/>
            </a:p>
          </p:txBody>
        </p:sp>
        <p:sp>
          <p:nvSpPr>
            <p:cNvPr id="45" name="Forma libre: Forma 44">
              <a:extLst>
                <a:ext uri="{FF2B5EF4-FFF2-40B4-BE49-F238E27FC236}">
                  <a16:creationId xmlns:a16="http://schemas.microsoft.com/office/drawing/2014/main" xmlns="" id="{56793F9B-5B71-414E-9CB2-2B76F8308871}"/>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es-ES" noProof="0" dirty="0"/>
            </a:p>
          </p:txBody>
        </p:sp>
        <p:sp>
          <p:nvSpPr>
            <p:cNvPr id="46" name="Forma libre: Forma 45">
              <a:extLst>
                <a:ext uri="{FF2B5EF4-FFF2-40B4-BE49-F238E27FC236}">
                  <a16:creationId xmlns:a16="http://schemas.microsoft.com/office/drawing/2014/main" xmlns="" id="{9807DE94-0E8D-4E1B-A7D2-E0F91AF2E54C}"/>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es-ES" noProof="0" dirty="0"/>
            </a:p>
          </p:txBody>
        </p:sp>
        <p:sp>
          <p:nvSpPr>
            <p:cNvPr id="47" name="Forma libre: Forma 46">
              <a:extLst>
                <a:ext uri="{FF2B5EF4-FFF2-40B4-BE49-F238E27FC236}">
                  <a16:creationId xmlns:a16="http://schemas.microsoft.com/office/drawing/2014/main" xmlns="" id="{7BC592BA-C191-49B5-8F41-8E14CFFDAC4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es-ES" noProof="0" dirty="0"/>
            </a:p>
          </p:txBody>
        </p:sp>
      </p:grpSp>
      <p:sp>
        <p:nvSpPr>
          <p:cNvPr id="3" name="Gráfico 50">
            <a:extLst>
              <a:ext uri="{FF2B5EF4-FFF2-40B4-BE49-F238E27FC236}">
                <a16:creationId xmlns:a16="http://schemas.microsoft.com/office/drawing/2014/main" xmlns="" id="{33AA43FA-C2DC-406C-BFE6-A2A804112236}"/>
              </a:ext>
            </a:extLst>
          </p:cNvPr>
          <p:cNvSpPr/>
          <p:nvPr/>
        </p:nvSpPr>
        <p:spPr>
          <a:xfrm>
            <a:off x="5731818" y="2267879"/>
            <a:ext cx="3672000"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pPr rtl="0"/>
            <a:endParaRPr lang="es-ES" noProof="0" dirty="0"/>
          </a:p>
        </p:txBody>
      </p:sp>
    </p:spTree>
    <p:extLst>
      <p:ext uri="{BB962C8B-B14F-4D97-AF65-F5344CB8AC3E}">
        <p14:creationId xmlns:p14="http://schemas.microsoft.com/office/powerpoint/2010/main" val="3040955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positiva de título e imagen">
    <p:spTree>
      <p:nvGrpSpPr>
        <p:cNvPr id="1" name=""/>
        <p:cNvGrpSpPr/>
        <p:nvPr/>
      </p:nvGrpSpPr>
      <p:grpSpPr>
        <a:xfrm>
          <a:off x="0" y="0"/>
          <a:ext cx="0" cy="0"/>
          <a:chOff x="0" y="0"/>
          <a:chExt cx="0" cy="0"/>
        </a:xfrm>
      </p:grpSpPr>
      <p:sp>
        <p:nvSpPr>
          <p:cNvPr id="51" name="Marcador de posición de imagen 50">
            <a:extLst>
              <a:ext uri="{FF2B5EF4-FFF2-40B4-BE49-F238E27FC236}">
                <a16:creationId xmlns:a16="http://schemas.microsoft.com/office/drawing/2014/main" xmlns="" id="{3767FEE9-DC75-4465-BA6B-06E00CF6A27B}"/>
              </a:ext>
            </a:extLst>
          </p:cNvPr>
          <p:cNvSpPr>
            <a:spLocks noGrp="1"/>
          </p:cNvSpPr>
          <p:nvPr>
            <p:ph type="pic" sz="quarter" idx="17"/>
          </p:nvPr>
        </p:nvSpPr>
        <p:spPr>
          <a:xfrm>
            <a:off x="0" y="1"/>
            <a:ext cx="12190660" cy="5569499"/>
          </a:xfrm>
          <a:custGeom>
            <a:avLst/>
            <a:gdLst>
              <a:gd name="connsiteX0" fmla="*/ 0 w 12190660"/>
              <a:gd name="connsiteY0" fmla="*/ 0 h 5569499"/>
              <a:gd name="connsiteX1" fmla="*/ 10154649 w 12190660"/>
              <a:gd name="connsiteY1" fmla="*/ 0 h 5569499"/>
              <a:gd name="connsiteX2" fmla="*/ 7708389 w 12190660"/>
              <a:gd name="connsiteY2" fmla="*/ 1206619 h 5569499"/>
              <a:gd name="connsiteX3" fmla="*/ 7464525 w 12190660"/>
              <a:gd name="connsiteY3" fmla="*/ 1403488 h 5569499"/>
              <a:gd name="connsiteX4" fmla="*/ 7401019 w 12190660"/>
              <a:gd name="connsiteY4" fmla="*/ 1973774 h 5569499"/>
              <a:gd name="connsiteX5" fmla="*/ 7409910 w 12190660"/>
              <a:gd name="connsiteY5" fmla="*/ 1991556 h 5569499"/>
              <a:gd name="connsiteX6" fmla="*/ 7600428 w 12190660"/>
              <a:gd name="connsiteY6" fmla="*/ 2204937 h 5569499"/>
              <a:gd name="connsiteX7" fmla="*/ 7891287 w 12190660"/>
              <a:gd name="connsiteY7" fmla="*/ 2295116 h 5569499"/>
              <a:gd name="connsiteX8" fmla="*/ 8205008 w 12190660"/>
              <a:gd name="connsiteY8" fmla="*/ 2213828 h 5569499"/>
              <a:gd name="connsiteX9" fmla="*/ 12190660 w 12190660"/>
              <a:gd name="connsiteY9" fmla="*/ 248944 h 5569499"/>
              <a:gd name="connsiteX10" fmla="*/ 12190660 w 12190660"/>
              <a:gd name="connsiteY10" fmla="*/ 449624 h 5569499"/>
              <a:gd name="connsiteX11" fmla="*/ 10261340 w 12190660"/>
              <a:gd name="connsiteY11" fmla="*/ 1400948 h 5569499"/>
              <a:gd name="connsiteX12" fmla="*/ 9931108 w 12190660"/>
              <a:gd name="connsiteY12" fmla="*/ 1680375 h 5569499"/>
              <a:gd name="connsiteX13" fmla="*/ 9879032 w 12190660"/>
              <a:gd name="connsiteY13" fmla="*/ 2528819 h 5569499"/>
              <a:gd name="connsiteX14" fmla="*/ 9893004 w 12190660"/>
              <a:gd name="connsiteY14" fmla="*/ 2556762 h 5569499"/>
              <a:gd name="connsiteX15" fmla="*/ 10172431 w 12190660"/>
              <a:gd name="connsiteY15" fmla="*/ 2886994 h 5569499"/>
              <a:gd name="connsiteX16" fmla="*/ 10618245 w 12190660"/>
              <a:gd name="connsiteY16" fmla="*/ 3041950 h 5569499"/>
              <a:gd name="connsiteX17" fmla="*/ 11019604 w 12190660"/>
              <a:gd name="connsiteY17" fmla="*/ 2939069 h 5569499"/>
              <a:gd name="connsiteX18" fmla="*/ 12190660 w 12190660"/>
              <a:gd name="connsiteY18" fmla="*/ 2362433 h 5569499"/>
              <a:gd name="connsiteX19" fmla="*/ 12190660 w 12190660"/>
              <a:gd name="connsiteY19" fmla="*/ 5569499 h 5569499"/>
              <a:gd name="connsiteX20" fmla="*/ 0 w 12190660"/>
              <a:gd name="connsiteY20" fmla="*/ 5569499 h 5569499"/>
              <a:gd name="connsiteX21" fmla="*/ 0 w 12190660"/>
              <a:gd name="connsiteY21" fmla="*/ 4872200 h 5569499"/>
              <a:gd name="connsiteX22" fmla="*/ 1553363 w 12190660"/>
              <a:gd name="connsiteY22" fmla="*/ 4107584 h 5569499"/>
              <a:gd name="connsiteX23" fmla="*/ 1698157 w 12190660"/>
              <a:gd name="connsiteY23" fmla="*/ 3842128 h 5569499"/>
              <a:gd name="connsiteX24" fmla="*/ 1695617 w 12190660"/>
              <a:gd name="connsiteY24" fmla="*/ 3835778 h 5569499"/>
              <a:gd name="connsiteX25" fmla="*/ 1693077 w 12190660"/>
              <a:gd name="connsiteY25" fmla="*/ 3831968 h 5569499"/>
              <a:gd name="connsiteX26" fmla="*/ 2488175 w 12190660"/>
              <a:gd name="connsiteY26" fmla="*/ 3439499 h 5569499"/>
              <a:gd name="connsiteX27" fmla="*/ 2795545 w 12190660"/>
              <a:gd name="connsiteY27" fmla="*/ 2672343 h 5569499"/>
              <a:gd name="connsiteX28" fmla="*/ 2786654 w 12190660"/>
              <a:gd name="connsiteY28" fmla="*/ 2654561 h 5569499"/>
              <a:gd name="connsiteX29" fmla="*/ 1991556 w 12190660"/>
              <a:gd name="connsiteY29" fmla="*/ 2432290 h 5569499"/>
              <a:gd name="connsiteX30" fmla="*/ 0 w 12190660"/>
              <a:gd name="connsiteY30" fmla="*/ 3414096 h 55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0660" h="5569499">
                <a:moveTo>
                  <a:pt x="0" y="0"/>
                </a:moveTo>
                <a:lnTo>
                  <a:pt x="10154649" y="0"/>
                </a:lnTo>
                <a:lnTo>
                  <a:pt x="7708389" y="1206619"/>
                </a:lnTo>
                <a:cubicBezTo>
                  <a:pt x="7703308" y="1210429"/>
                  <a:pt x="7569945" y="1276476"/>
                  <a:pt x="7464525" y="1403488"/>
                </a:cubicBezTo>
                <a:cubicBezTo>
                  <a:pt x="7365455" y="1522880"/>
                  <a:pt x="7275276" y="1718479"/>
                  <a:pt x="7401019" y="1973774"/>
                </a:cubicBezTo>
                <a:lnTo>
                  <a:pt x="7409910" y="1991556"/>
                </a:lnTo>
                <a:cubicBezTo>
                  <a:pt x="7412449" y="1996637"/>
                  <a:pt x="7472145" y="2117298"/>
                  <a:pt x="7600428" y="2204937"/>
                </a:cubicBezTo>
                <a:cubicBezTo>
                  <a:pt x="7669015" y="2251932"/>
                  <a:pt x="7766815" y="2295116"/>
                  <a:pt x="7891287" y="2295116"/>
                </a:cubicBezTo>
                <a:cubicBezTo>
                  <a:pt x="7981466" y="2295116"/>
                  <a:pt x="8085616" y="2272254"/>
                  <a:pt x="8205008" y="2213828"/>
                </a:cubicBezTo>
                <a:lnTo>
                  <a:pt x="12190660" y="248944"/>
                </a:lnTo>
                <a:lnTo>
                  <a:pt x="12190660" y="449624"/>
                </a:lnTo>
                <a:lnTo>
                  <a:pt x="10261340" y="1400948"/>
                </a:lnTo>
                <a:cubicBezTo>
                  <a:pt x="10253719" y="1404758"/>
                  <a:pt x="10070821" y="1496207"/>
                  <a:pt x="9931108" y="1680375"/>
                </a:cubicBezTo>
                <a:cubicBezTo>
                  <a:pt x="9801555" y="1853112"/>
                  <a:pt x="9687243" y="2138891"/>
                  <a:pt x="9879032" y="2528819"/>
                </a:cubicBezTo>
                <a:lnTo>
                  <a:pt x="9893004" y="2556762"/>
                </a:lnTo>
                <a:cubicBezTo>
                  <a:pt x="9896814" y="2564382"/>
                  <a:pt x="9988263" y="2747281"/>
                  <a:pt x="10172431" y="2886994"/>
                </a:cubicBezTo>
                <a:cubicBezTo>
                  <a:pt x="10277852" y="2967012"/>
                  <a:pt x="10427726" y="3041950"/>
                  <a:pt x="10618245" y="3041950"/>
                </a:cubicBezTo>
                <a:cubicBezTo>
                  <a:pt x="10736366" y="3041950"/>
                  <a:pt x="10869730" y="3012737"/>
                  <a:pt x="11019604" y="2939069"/>
                </a:cubicBezTo>
                <a:lnTo>
                  <a:pt x="12190660" y="2362433"/>
                </a:lnTo>
                <a:lnTo>
                  <a:pt x="12190660" y="5569499"/>
                </a:lnTo>
                <a:lnTo>
                  <a:pt x="0" y="5569499"/>
                </a:lnTo>
                <a:lnTo>
                  <a:pt x="0" y="4872200"/>
                </a:lnTo>
                <a:lnTo>
                  <a:pt x="1553363" y="4107584"/>
                </a:lnTo>
                <a:cubicBezTo>
                  <a:pt x="1553363" y="4107584"/>
                  <a:pt x="1775635" y="3998354"/>
                  <a:pt x="1698157" y="3842128"/>
                </a:cubicBezTo>
                <a:lnTo>
                  <a:pt x="1695617" y="3835778"/>
                </a:lnTo>
                <a:cubicBezTo>
                  <a:pt x="1695617" y="3835778"/>
                  <a:pt x="1694347" y="3834508"/>
                  <a:pt x="1693077" y="3831968"/>
                </a:cubicBezTo>
                <a:lnTo>
                  <a:pt x="2488175" y="3439499"/>
                </a:lnTo>
                <a:cubicBezTo>
                  <a:pt x="2493255" y="3435688"/>
                  <a:pt x="3036869" y="3161341"/>
                  <a:pt x="2795545" y="2672343"/>
                </a:cubicBezTo>
                <a:lnTo>
                  <a:pt x="2786654" y="2654561"/>
                </a:lnTo>
                <a:cubicBezTo>
                  <a:pt x="2784114" y="2649481"/>
                  <a:pt x="2536440" y="2163023"/>
                  <a:pt x="1991556" y="2432290"/>
                </a:cubicBezTo>
                <a:lnTo>
                  <a:pt x="0" y="3414096"/>
                </a:lnTo>
                <a:close/>
              </a:path>
            </a:pathLst>
          </a:custGeom>
        </p:spPr>
        <p:txBody>
          <a:bodyPr wrap="square" rtlCol="0" anchor="ctr" anchorCtr="0">
            <a:noAutofit/>
          </a:bodyPr>
          <a:lstStyle>
            <a:lvl1pPr marL="0" indent="0" algn="ctr">
              <a:buNone/>
              <a:defRPr sz="1400"/>
            </a:lvl1pPr>
          </a:lstStyle>
          <a:p>
            <a:pPr rtl="0"/>
            <a:r>
              <a:rPr lang="es-ES" noProof="0"/>
              <a:t>Haga clic en el icono para agregar una imagen</a:t>
            </a:r>
            <a:endParaRPr lang="es-ES" noProof="0" dirty="0"/>
          </a:p>
        </p:txBody>
      </p:sp>
      <p:sp>
        <p:nvSpPr>
          <p:cNvPr id="46" name="Forma libre: Forma 45">
            <a:extLst>
              <a:ext uri="{FF2B5EF4-FFF2-40B4-BE49-F238E27FC236}">
                <a16:creationId xmlns:a16="http://schemas.microsoft.com/office/drawing/2014/main" xmlns="" id="{3A0902BC-58E0-4395-9D80-6CF5CA0FAAB0}"/>
              </a:ext>
            </a:extLst>
          </p:cNvPr>
          <p:cNvSpPr/>
          <p:nvPr/>
        </p:nvSpPr>
        <p:spPr>
          <a:xfrm>
            <a:off x="7345849" y="-12701"/>
            <a:ext cx="4851878" cy="2298926"/>
          </a:xfrm>
          <a:custGeom>
            <a:avLst/>
            <a:gdLst>
              <a:gd name="connsiteX0" fmla="*/ 4844811 w 4851877"/>
              <a:gd name="connsiteY0" fmla="*/ 12701 h 2298926"/>
              <a:gd name="connsiteX1" fmla="*/ 2851985 w 4851877"/>
              <a:gd name="connsiteY1" fmla="*/ 12701 h 2298926"/>
              <a:gd name="connsiteX2" fmla="*/ 371430 w 4851877"/>
              <a:gd name="connsiteY2" fmla="*/ 1235832 h 2298926"/>
              <a:gd name="connsiteX3" fmla="*/ 72951 w 4851877"/>
              <a:gd name="connsiteY3" fmla="*/ 1977585 h 2298926"/>
              <a:gd name="connsiteX4" fmla="*/ 81842 w 4851877"/>
              <a:gd name="connsiteY4" fmla="*/ 1995367 h 2298926"/>
              <a:gd name="connsiteX5" fmla="*/ 851538 w 4851877"/>
              <a:gd name="connsiteY5" fmla="*/ 2210018 h 2298926"/>
              <a:gd name="connsiteX6" fmla="*/ 4844811 w 4851877"/>
              <a:gd name="connsiteY6" fmla="*/ 240054 h 2298926"/>
              <a:gd name="connsiteX7" fmla="*/ 4844811 w 4851877"/>
              <a:gd name="connsiteY7" fmla="*/ 12701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98926">
                <a:moveTo>
                  <a:pt x="4844811" y="12701"/>
                </a:moveTo>
                <a:lnTo>
                  <a:pt x="2851985" y="12701"/>
                </a:lnTo>
                <a:lnTo>
                  <a:pt x="371430" y="1235832"/>
                </a:lnTo>
                <a:cubicBezTo>
                  <a:pt x="371430" y="1235832"/>
                  <a:pt x="-163292" y="1500018"/>
                  <a:pt x="72951" y="1977585"/>
                </a:cubicBezTo>
                <a:lnTo>
                  <a:pt x="81842" y="1995367"/>
                </a:lnTo>
                <a:cubicBezTo>
                  <a:pt x="81842" y="1995367"/>
                  <a:pt x="316815" y="2472934"/>
                  <a:pt x="851538" y="2210018"/>
                </a:cubicBezTo>
                <a:lnTo>
                  <a:pt x="4844811" y="240054"/>
                </a:lnTo>
                <a:lnTo>
                  <a:pt x="4844811" y="12701"/>
                </a:lnTo>
                <a:close/>
              </a:path>
            </a:pathLst>
          </a:custGeom>
          <a:solidFill>
            <a:schemeClr val="accent1"/>
          </a:solidFill>
          <a:ln w="12700" cap="flat">
            <a:noFill/>
            <a:prstDash val="solid"/>
            <a:miter/>
          </a:ln>
        </p:spPr>
        <p:txBody>
          <a:bodyPr rtlCol="0" anchor="ctr"/>
          <a:lstStyle/>
          <a:p>
            <a:pPr rtl="0"/>
            <a:endParaRPr lang="es-ES" noProof="0" dirty="0"/>
          </a:p>
        </p:txBody>
      </p:sp>
      <p:sp>
        <p:nvSpPr>
          <p:cNvPr id="47" name="Forma libre: Forma 46">
            <a:extLst>
              <a:ext uri="{FF2B5EF4-FFF2-40B4-BE49-F238E27FC236}">
                <a16:creationId xmlns:a16="http://schemas.microsoft.com/office/drawing/2014/main" xmlns="" id="{5DCE3DA5-C000-4DAD-8FCD-9A285AB48C83}"/>
              </a:ext>
            </a:extLst>
          </p:cNvPr>
          <p:cNvSpPr/>
          <p:nvPr/>
        </p:nvSpPr>
        <p:spPr>
          <a:xfrm>
            <a:off x="9782306" y="458515"/>
            <a:ext cx="2413238" cy="2578354"/>
          </a:xfrm>
          <a:custGeom>
            <a:avLst/>
            <a:gdLst>
              <a:gd name="connsiteX0" fmla="*/ 2408354 w 2413237"/>
              <a:gd name="connsiteY0" fmla="*/ 12701 h 2578353"/>
              <a:gd name="connsiteX1" fmla="*/ 487924 w 2413237"/>
              <a:gd name="connsiteY1" fmla="*/ 960215 h 2578353"/>
              <a:gd name="connsiteX2" fmla="*/ 113238 w 2413237"/>
              <a:gd name="connsiteY2" fmla="*/ 2062683 h 2578353"/>
              <a:gd name="connsiteX3" fmla="*/ 127209 w 2413237"/>
              <a:gd name="connsiteY3" fmla="*/ 2090626 h 2578353"/>
              <a:gd name="connsiteX4" fmla="*/ 1229678 w 2413237"/>
              <a:gd name="connsiteY4" fmla="*/ 2465313 h 2578353"/>
              <a:gd name="connsiteX5" fmla="*/ 2408354 w 2413237"/>
              <a:gd name="connsiteY5" fmla="*/ 1883595 h 2578353"/>
              <a:gd name="connsiteX6" fmla="*/ 2408354 w 2413237"/>
              <a:gd name="connsiteY6" fmla="*/ 12701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3">
                <a:moveTo>
                  <a:pt x="2408354" y="12701"/>
                </a:moveTo>
                <a:lnTo>
                  <a:pt x="487924" y="960215"/>
                </a:lnTo>
                <a:cubicBezTo>
                  <a:pt x="487924" y="960215"/>
                  <a:pt x="-250018" y="1324740"/>
                  <a:pt x="113238" y="2062683"/>
                </a:cubicBezTo>
                <a:lnTo>
                  <a:pt x="127209" y="2090626"/>
                </a:lnTo>
                <a:cubicBezTo>
                  <a:pt x="127209" y="2090626"/>
                  <a:pt x="491735" y="2828568"/>
                  <a:pt x="1229678" y="2465313"/>
                </a:cubicBezTo>
                <a:lnTo>
                  <a:pt x="2408354" y="1883595"/>
                </a:lnTo>
                <a:lnTo>
                  <a:pt x="2408354" y="12701"/>
                </a:lnTo>
                <a:close/>
              </a:path>
            </a:pathLst>
          </a:custGeom>
          <a:solidFill>
            <a:schemeClr val="accent3"/>
          </a:solidFill>
          <a:ln w="12700" cap="flat">
            <a:noFill/>
            <a:prstDash val="solid"/>
            <a:miter/>
          </a:ln>
        </p:spPr>
        <p:txBody>
          <a:bodyPr rtlCol="0" anchor="ctr"/>
          <a:lstStyle/>
          <a:p>
            <a:pPr rtl="0"/>
            <a:endParaRPr lang="es-ES" noProof="0" dirty="0"/>
          </a:p>
        </p:txBody>
      </p:sp>
      <p:sp>
        <p:nvSpPr>
          <p:cNvPr id="45" name="Forma libre: Forma 44">
            <a:extLst>
              <a:ext uri="{FF2B5EF4-FFF2-40B4-BE49-F238E27FC236}">
                <a16:creationId xmlns:a16="http://schemas.microsoft.com/office/drawing/2014/main" xmlns="" id="{EAE88C29-9AC8-4A6D-9141-98B2210C7466}"/>
              </a:ext>
            </a:extLst>
          </p:cNvPr>
          <p:cNvSpPr/>
          <p:nvPr/>
        </p:nvSpPr>
        <p:spPr>
          <a:xfrm>
            <a:off x="-12701" y="2355829"/>
            <a:ext cx="2857781" cy="2298926"/>
          </a:xfrm>
          <a:custGeom>
            <a:avLst/>
            <a:gdLst>
              <a:gd name="connsiteX0" fmla="*/ 2782844 w 2857781"/>
              <a:gd name="connsiteY0" fmla="*/ 306353 h 2298926"/>
              <a:gd name="connsiteX1" fmla="*/ 2013148 w 2857781"/>
              <a:gd name="connsiteY1" fmla="*/ 91702 h 2298926"/>
              <a:gd name="connsiteX2" fmla="*/ 12701 w 2857781"/>
              <a:gd name="connsiteY2" fmla="*/ 1078589 h 2298926"/>
              <a:gd name="connsiteX3" fmla="*/ 12701 w 2857781"/>
              <a:gd name="connsiteY3" fmla="*/ 2289019 h 2298926"/>
              <a:gd name="connsiteX4" fmla="*/ 2491985 w 2857781"/>
              <a:gd name="connsiteY4" fmla="*/ 1065888 h 2298926"/>
              <a:gd name="connsiteX5" fmla="*/ 2790465 w 2857781"/>
              <a:gd name="connsiteY5" fmla="*/ 324135 h 2298926"/>
              <a:gd name="connsiteX6" fmla="*/ 2782844 w 2857781"/>
              <a:gd name="connsiteY6" fmla="*/ 306353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81" h="2298926">
                <a:moveTo>
                  <a:pt x="2782844" y="306353"/>
                </a:moveTo>
                <a:cubicBezTo>
                  <a:pt x="2782844" y="306353"/>
                  <a:pt x="2547871" y="-171214"/>
                  <a:pt x="2013148" y="91702"/>
                </a:cubicBezTo>
                <a:lnTo>
                  <a:pt x="12701" y="1078589"/>
                </a:lnTo>
                <a:lnTo>
                  <a:pt x="12701" y="2289019"/>
                </a:lnTo>
                <a:lnTo>
                  <a:pt x="2491985" y="1065888"/>
                </a:lnTo>
                <a:cubicBezTo>
                  <a:pt x="2491985" y="1065888"/>
                  <a:pt x="3026708" y="801702"/>
                  <a:pt x="2790465" y="324135"/>
                </a:cubicBezTo>
                <a:lnTo>
                  <a:pt x="2782844" y="306353"/>
                </a:lnTo>
                <a:close/>
              </a:path>
            </a:pathLst>
          </a:custGeom>
          <a:solidFill>
            <a:schemeClr val="accent3"/>
          </a:solidFill>
          <a:ln w="12700" cap="flat">
            <a:noFill/>
            <a:prstDash val="solid"/>
            <a:miter/>
          </a:ln>
        </p:spPr>
        <p:txBody>
          <a:bodyPr rtlCol="0" anchor="ctr"/>
          <a:lstStyle/>
          <a:p>
            <a:pPr rtl="0"/>
            <a:endParaRPr lang="es-ES" noProof="0" dirty="0"/>
          </a:p>
        </p:txBody>
      </p:sp>
      <p:sp>
        <p:nvSpPr>
          <p:cNvPr id="24" name="Elipse 23">
            <a:extLst>
              <a:ext uri="{FF2B5EF4-FFF2-40B4-BE49-F238E27FC236}">
                <a16:creationId xmlns:a16="http://schemas.microsoft.com/office/drawing/2014/main" xmlns="" id="{7F8CA5B8-0BAD-4554-87FE-E0910E6CD5C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5" name="Gráfico 12">
            <a:extLst>
              <a:ext uri="{FF2B5EF4-FFF2-40B4-BE49-F238E27FC236}">
                <a16:creationId xmlns:a16="http://schemas.microsoft.com/office/drawing/2014/main" xmlns="" id="{12CBB0CF-5FCC-4507-BD7B-C02386D2A23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es-ES" noProof="0" dirty="0"/>
          </a:p>
        </p:txBody>
      </p:sp>
      <p:sp>
        <p:nvSpPr>
          <p:cNvPr id="2" name="Título 1">
            <a:extLst>
              <a:ext uri="{FF2B5EF4-FFF2-40B4-BE49-F238E27FC236}">
                <a16:creationId xmlns:a16="http://schemas.microsoft.com/office/drawing/2014/main" xmlns="" id="{0B9CB2BB-1ED9-489E-8AC7-2A8D8459E388}"/>
              </a:ext>
            </a:extLst>
          </p:cNvPr>
          <p:cNvSpPr>
            <a:spLocks noGrp="1"/>
          </p:cNvSpPr>
          <p:nvPr>
            <p:ph type="title" hasCustomPrompt="1"/>
          </p:nvPr>
        </p:nvSpPr>
        <p:spPr>
          <a:xfrm>
            <a:off x="838200" y="4349863"/>
            <a:ext cx="10515600" cy="782638"/>
          </a:xfrm>
        </p:spPr>
        <p:txBody>
          <a:bodyPr rtlCol="0"/>
          <a:lstStyle>
            <a:lvl1pPr algn="ctr">
              <a:defRPr>
                <a:solidFill>
                  <a:schemeClr val="bg1"/>
                </a:solidFill>
              </a:defRPr>
            </a:lvl1pPr>
          </a:lstStyle>
          <a:p>
            <a:pPr rtl="0"/>
            <a:r>
              <a:rPr lang="es-ES" noProof="0" dirty="0"/>
              <a:t>IMAGEN GRANDE</a:t>
            </a:r>
          </a:p>
        </p:txBody>
      </p:sp>
      <p:sp>
        <p:nvSpPr>
          <p:cNvPr id="6" name="Marcador de pie de página 5">
            <a:extLst>
              <a:ext uri="{FF2B5EF4-FFF2-40B4-BE49-F238E27FC236}">
                <a16:creationId xmlns:a16="http://schemas.microsoft.com/office/drawing/2014/main" xmlns="" id="{FC208BCD-3B7E-49DF-8BF5-68AE9DD7D786}"/>
              </a:ext>
            </a:extLst>
          </p:cNvPr>
          <p:cNvSpPr>
            <a:spLocks noGrp="1"/>
          </p:cNvSpPr>
          <p:nvPr>
            <p:ph type="ftr" sz="quarter" idx="11"/>
          </p:nvPr>
        </p:nvSpPr>
        <p:spPr>
          <a:xfrm>
            <a:off x="812290" y="5797769"/>
            <a:ext cx="2388110" cy="365125"/>
          </a:xfrm>
          <a:prstGeom prst="rect">
            <a:avLst/>
          </a:prstGeom>
        </p:spPr>
        <p:txBody>
          <a:bodyPr rtlCol="0"/>
          <a:lstStyle/>
          <a:p>
            <a:pPr rtl="0"/>
            <a:r>
              <a:rPr lang="es-ES" noProof="0" dirty="0"/>
              <a:t>AGREGAR UN PIE DE PÁGINA</a:t>
            </a:r>
          </a:p>
        </p:txBody>
      </p:sp>
      <p:sp>
        <p:nvSpPr>
          <p:cNvPr id="7" name="Marcador de número de diapositiva 6">
            <a:extLst>
              <a:ext uri="{FF2B5EF4-FFF2-40B4-BE49-F238E27FC236}">
                <a16:creationId xmlns:a16="http://schemas.microsoft.com/office/drawing/2014/main" xmlns="" id="{B41517C1-CBB7-46B0-99AA-8512104026B7}"/>
              </a:ext>
            </a:extLst>
          </p:cNvPr>
          <p:cNvSpPr>
            <a:spLocks noGrp="1"/>
          </p:cNvSpPr>
          <p:nvPr>
            <p:ph type="sldNum" sz="quarter" idx="12"/>
          </p:nvPr>
        </p:nvSpPr>
        <p:spPr/>
        <p:txBody>
          <a:bodyPr rtlCol="0"/>
          <a:lstStyle/>
          <a:p>
            <a:pPr rtl="0"/>
            <a:fld id="{D495E168-DA5E-4888-8D8A-92B118324C14}" type="slidenum">
              <a:rPr lang="es-ES" noProof="0" smtClean="0"/>
              <a:t>‹Nº›</a:t>
            </a:fld>
            <a:endParaRPr lang="es-ES" noProof="0" dirty="0"/>
          </a:p>
        </p:txBody>
      </p:sp>
      <p:sp>
        <p:nvSpPr>
          <p:cNvPr id="21" name="Marcador de texto 26">
            <a:extLst>
              <a:ext uri="{FF2B5EF4-FFF2-40B4-BE49-F238E27FC236}">
                <a16:creationId xmlns:a16="http://schemas.microsoft.com/office/drawing/2014/main" xmlns="" id="{78B29DA7-7E72-4576-8F68-91B70D11C8FD}"/>
              </a:ext>
            </a:extLst>
          </p:cNvPr>
          <p:cNvSpPr>
            <a:spLocks noGrp="1"/>
          </p:cNvSpPr>
          <p:nvPr>
            <p:ph type="body" sz="quarter" idx="16"/>
          </p:nvPr>
        </p:nvSpPr>
        <p:spPr>
          <a:xfrm>
            <a:off x="2412987" y="5718810"/>
            <a:ext cx="7366026" cy="946532"/>
          </a:xfrm>
        </p:spPr>
        <p:txBody>
          <a:bodyPr rtlCol="0">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a:t>Editar el estilo de texto del patrón</a:t>
            </a:r>
          </a:p>
        </p:txBody>
      </p:sp>
      <p:pic>
        <p:nvPicPr>
          <p:cNvPr id="22" name="Gráfico 21">
            <a:extLst>
              <a:ext uri="{FF2B5EF4-FFF2-40B4-BE49-F238E27FC236}">
                <a16:creationId xmlns:a16="http://schemas.microsoft.com/office/drawing/2014/main" xmlns="" id="{B091E01B-B80B-4194-AC2B-41043EC597D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762500" y="5155439"/>
            <a:ext cx="2667000" cy="139903"/>
          </a:xfrm>
          <a:prstGeom prst="rect">
            <a:avLst/>
          </a:prstGeom>
        </p:spPr>
      </p:pic>
      <p:sp>
        <p:nvSpPr>
          <p:cNvPr id="40" name="Forma libre: Forma 39">
            <a:extLst>
              <a:ext uri="{FF2B5EF4-FFF2-40B4-BE49-F238E27FC236}">
                <a16:creationId xmlns:a16="http://schemas.microsoft.com/office/drawing/2014/main" xmlns="" id="{FBE26926-54A6-49D3-95EA-F31F133A0E3B}"/>
              </a:ext>
            </a:extLst>
          </p:cNvPr>
          <p:cNvSpPr/>
          <p:nvPr/>
        </p:nvSpPr>
        <p:spPr>
          <a:xfrm>
            <a:off x="8826099" y="2044901"/>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pPr rtl="0"/>
            <a:endParaRPr lang="es-ES" noProof="0" dirty="0"/>
          </a:p>
        </p:txBody>
      </p:sp>
      <p:sp>
        <p:nvSpPr>
          <p:cNvPr id="41" name="Forma libre: Forma 40">
            <a:extLst>
              <a:ext uri="{FF2B5EF4-FFF2-40B4-BE49-F238E27FC236}">
                <a16:creationId xmlns:a16="http://schemas.microsoft.com/office/drawing/2014/main" xmlns="" id="{C3AFCA09-1411-4603-AEED-DBD79C4BE2CA}"/>
              </a:ext>
            </a:extLst>
          </p:cNvPr>
          <p:cNvSpPr/>
          <p:nvPr/>
        </p:nvSpPr>
        <p:spPr>
          <a:xfrm>
            <a:off x="8810222" y="2029025"/>
            <a:ext cx="774776" cy="774776"/>
          </a:xfrm>
          <a:custGeom>
            <a:avLst/>
            <a:gdLst>
              <a:gd name="connsiteX0" fmla="*/ 388023 w 774776"/>
              <a:gd name="connsiteY0" fmla="*/ 766521 h 774776"/>
              <a:gd name="connsiteX1" fmla="*/ 9526 w 774776"/>
              <a:gd name="connsiteY1" fmla="*/ 388023 h 774776"/>
              <a:gd name="connsiteX2" fmla="*/ 388023 w 774776"/>
              <a:gd name="connsiteY2" fmla="*/ 9526 h 774776"/>
              <a:gd name="connsiteX3" fmla="*/ 766520 w 774776"/>
              <a:gd name="connsiteY3" fmla="*/ 388023 h 774776"/>
              <a:gd name="connsiteX4" fmla="*/ 388023 w 774776"/>
              <a:gd name="connsiteY4" fmla="*/ 766521 h 774776"/>
              <a:gd name="connsiteX5" fmla="*/ 388023 w 774776"/>
              <a:gd name="connsiteY5" fmla="*/ 48900 h 774776"/>
              <a:gd name="connsiteX6" fmla="*/ 47630 w 774776"/>
              <a:gd name="connsiteY6" fmla="*/ 389293 h 774776"/>
              <a:gd name="connsiteX7" fmla="*/ 388023 w 774776"/>
              <a:gd name="connsiteY7" fmla="*/ 729687 h 774776"/>
              <a:gd name="connsiteX8" fmla="*/ 728416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1"/>
                </a:moveTo>
                <a:cubicBezTo>
                  <a:pt x="179722" y="766521"/>
                  <a:pt x="9526" y="596324"/>
                  <a:pt x="9526" y="388023"/>
                </a:cubicBezTo>
                <a:cubicBezTo>
                  <a:pt x="9526" y="179723"/>
                  <a:pt x="179722" y="9526"/>
                  <a:pt x="388023" y="9526"/>
                </a:cubicBezTo>
                <a:cubicBezTo>
                  <a:pt x="596323" y="9526"/>
                  <a:pt x="766520" y="179723"/>
                  <a:pt x="766520" y="388023"/>
                </a:cubicBezTo>
                <a:cubicBezTo>
                  <a:pt x="766520" y="596324"/>
                  <a:pt x="596323" y="766521"/>
                  <a:pt x="388023" y="766521"/>
                </a:cubicBezTo>
                <a:close/>
                <a:moveTo>
                  <a:pt x="388023" y="48900"/>
                </a:moveTo>
                <a:cubicBezTo>
                  <a:pt x="200045" y="48900"/>
                  <a:pt x="47630" y="201315"/>
                  <a:pt x="47630" y="389293"/>
                </a:cubicBezTo>
                <a:cubicBezTo>
                  <a:pt x="47630" y="577272"/>
                  <a:pt x="200045" y="729687"/>
                  <a:pt x="388023" y="729687"/>
                </a:cubicBezTo>
                <a:cubicBezTo>
                  <a:pt x="576001" y="729687"/>
                  <a:pt x="728416" y="577272"/>
                  <a:pt x="728416" y="389293"/>
                </a:cubicBezTo>
                <a:cubicBezTo>
                  <a:pt x="728416" y="201315"/>
                  <a:pt x="576001" y="48900"/>
                  <a:pt x="388023" y="48900"/>
                </a:cubicBezTo>
                <a:close/>
              </a:path>
            </a:pathLst>
          </a:custGeom>
          <a:solidFill>
            <a:srgbClr val="FFFFFF"/>
          </a:solidFill>
          <a:ln w="9525" cap="flat">
            <a:noFill/>
            <a:prstDash val="solid"/>
            <a:miter/>
          </a:ln>
        </p:spPr>
        <p:txBody>
          <a:bodyPr rtlCol="0" anchor="ctr"/>
          <a:lstStyle/>
          <a:p>
            <a:pPr rtl="0"/>
            <a:endParaRPr lang="es-ES" noProof="0" dirty="0"/>
          </a:p>
        </p:txBody>
      </p:sp>
      <p:sp>
        <p:nvSpPr>
          <p:cNvPr id="42" name="Forma libre: Forma 41">
            <a:extLst>
              <a:ext uri="{FF2B5EF4-FFF2-40B4-BE49-F238E27FC236}">
                <a16:creationId xmlns:a16="http://schemas.microsoft.com/office/drawing/2014/main" xmlns="" id="{7E4E0103-B430-4F31-B26F-21E197A41135}"/>
              </a:ext>
            </a:extLst>
          </p:cNvPr>
          <p:cNvSpPr/>
          <p:nvPr/>
        </p:nvSpPr>
        <p:spPr>
          <a:xfrm>
            <a:off x="7329938" y="-9526"/>
            <a:ext cx="4864579" cy="2311628"/>
          </a:xfrm>
          <a:custGeom>
            <a:avLst/>
            <a:gdLst>
              <a:gd name="connsiteX0" fmla="*/ 2911080 w 4864578"/>
              <a:gd name="connsiteY0" fmla="*/ 9526 h 2311627"/>
              <a:gd name="connsiteX1" fmla="*/ 2824712 w 4864578"/>
              <a:gd name="connsiteY1" fmla="*/ 9526 h 2311627"/>
              <a:gd name="connsiteX2" fmla="*/ 378451 w 4864578"/>
              <a:gd name="connsiteY2" fmla="*/ 1216145 h 2311627"/>
              <a:gd name="connsiteX3" fmla="*/ 134587 w 4864578"/>
              <a:gd name="connsiteY3" fmla="*/ 1413014 h 2311627"/>
              <a:gd name="connsiteX4" fmla="*/ 71081 w 4864578"/>
              <a:gd name="connsiteY4" fmla="*/ 1983300 h 2311627"/>
              <a:gd name="connsiteX5" fmla="*/ 79972 w 4864578"/>
              <a:gd name="connsiteY5" fmla="*/ 2001082 h 2311627"/>
              <a:gd name="connsiteX6" fmla="*/ 270491 w 4864578"/>
              <a:gd name="connsiteY6" fmla="*/ 2214463 h 2311627"/>
              <a:gd name="connsiteX7" fmla="*/ 561349 w 4864578"/>
              <a:gd name="connsiteY7" fmla="*/ 2304642 h 2311627"/>
              <a:gd name="connsiteX8" fmla="*/ 875070 w 4864578"/>
              <a:gd name="connsiteY8" fmla="*/ 2223354 h 2311627"/>
              <a:gd name="connsiteX9" fmla="*/ 4860722 w 4864578"/>
              <a:gd name="connsiteY9" fmla="*/ 258470 h 2311627"/>
              <a:gd name="connsiteX10" fmla="*/ 4860722 w 4864578"/>
              <a:gd name="connsiteY10" fmla="*/ 216556 h 2311627"/>
              <a:gd name="connsiteX11" fmla="*/ 858558 w 4864578"/>
              <a:gd name="connsiteY11" fmla="*/ 2189061 h 2311627"/>
              <a:gd name="connsiteX12" fmla="*/ 293353 w 4864578"/>
              <a:gd name="connsiteY12" fmla="*/ 2182710 h 2311627"/>
              <a:gd name="connsiteX13" fmla="*/ 114265 w 4864578"/>
              <a:gd name="connsiteY13" fmla="*/ 1983300 h 2311627"/>
              <a:gd name="connsiteX14" fmla="*/ 105374 w 4864578"/>
              <a:gd name="connsiteY14" fmla="*/ 1965519 h 2311627"/>
              <a:gd name="connsiteX15" fmla="*/ 163800 w 4864578"/>
              <a:gd name="connsiteY15" fmla="*/ 1437147 h 2311627"/>
              <a:gd name="connsiteX16" fmla="*/ 396233 w 4864578"/>
              <a:gd name="connsiteY16" fmla="*/ 1249168 h 2311627"/>
              <a:gd name="connsiteX17" fmla="*/ 396233 w 4864578"/>
              <a:gd name="connsiteY17" fmla="*/ 1249168 h 2311627"/>
              <a:gd name="connsiteX18" fmla="*/ 2911080 w 4864578"/>
              <a:gd name="connsiteY18" fmla="*/ 9526 h 23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4578" h="2311627">
                <a:moveTo>
                  <a:pt x="2911080" y="9526"/>
                </a:moveTo>
                <a:lnTo>
                  <a:pt x="2824712" y="9526"/>
                </a:lnTo>
                <a:lnTo>
                  <a:pt x="378451" y="1216145"/>
                </a:lnTo>
                <a:cubicBezTo>
                  <a:pt x="373371" y="1218685"/>
                  <a:pt x="240007" y="1284732"/>
                  <a:pt x="134587" y="1413014"/>
                </a:cubicBezTo>
                <a:cubicBezTo>
                  <a:pt x="35518" y="1532406"/>
                  <a:pt x="-54662" y="1728005"/>
                  <a:pt x="71081" y="1983300"/>
                </a:cubicBezTo>
                <a:lnTo>
                  <a:pt x="79972" y="2001082"/>
                </a:lnTo>
                <a:cubicBezTo>
                  <a:pt x="82512" y="2006163"/>
                  <a:pt x="142208" y="2125554"/>
                  <a:pt x="270491" y="2214463"/>
                </a:cubicBezTo>
                <a:cubicBezTo>
                  <a:pt x="339077" y="2261458"/>
                  <a:pt x="436877" y="2304642"/>
                  <a:pt x="561349" y="2304642"/>
                </a:cubicBezTo>
                <a:cubicBezTo>
                  <a:pt x="651528" y="2304642"/>
                  <a:pt x="755678" y="2283050"/>
                  <a:pt x="875070" y="2223354"/>
                </a:cubicBezTo>
                <a:lnTo>
                  <a:pt x="4860722" y="258470"/>
                </a:lnTo>
                <a:lnTo>
                  <a:pt x="4860722" y="216556"/>
                </a:lnTo>
                <a:lnTo>
                  <a:pt x="858558" y="2189061"/>
                </a:lnTo>
                <a:cubicBezTo>
                  <a:pt x="643907" y="2294481"/>
                  <a:pt x="454659" y="2293211"/>
                  <a:pt x="293353" y="2182710"/>
                </a:cubicBezTo>
                <a:cubicBezTo>
                  <a:pt x="172691" y="2100152"/>
                  <a:pt x="114265" y="1984570"/>
                  <a:pt x="114265" y="1983300"/>
                </a:cubicBezTo>
                <a:lnTo>
                  <a:pt x="105374" y="1965519"/>
                </a:lnTo>
                <a:cubicBezTo>
                  <a:pt x="11385" y="1775000"/>
                  <a:pt x="30437" y="1597182"/>
                  <a:pt x="163800" y="1437147"/>
                </a:cubicBezTo>
                <a:cubicBezTo>
                  <a:pt x="264140" y="1315215"/>
                  <a:pt x="394963" y="1250438"/>
                  <a:pt x="396233" y="1249168"/>
                </a:cubicBezTo>
                <a:lnTo>
                  <a:pt x="396233" y="1249168"/>
                </a:lnTo>
                <a:lnTo>
                  <a:pt x="2911080" y="9526"/>
                </a:lnTo>
                <a:close/>
              </a:path>
            </a:pathLst>
          </a:custGeom>
          <a:solidFill>
            <a:schemeClr val="bg1"/>
          </a:solidFill>
          <a:ln w="9525" cap="flat">
            <a:noFill/>
            <a:prstDash val="solid"/>
            <a:miter/>
          </a:ln>
        </p:spPr>
        <p:txBody>
          <a:bodyPr rtlCol="0" anchor="ctr"/>
          <a:lstStyle/>
          <a:p>
            <a:pPr rtl="0"/>
            <a:endParaRPr lang="es-ES" noProof="0" dirty="0"/>
          </a:p>
        </p:txBody>
      </p:sp>
      <p:sp>
        <p:nvSpPr>
          <p:cNvPr id="44" name="Forma libre: Forma 43">
            <a:extLst>
              <a:ext uri="{FF2B5EF4-FFF2-40B4-BE49-F238E27FC236}">
                <a16:creationId xmlns:a16="http://schemas.microsoft.com/office/drawing/2014/main" xmlns="" id="{65525C01-736F-4E07-B20A-72ABE0F38C9F}"/>
              </a:ext>
            </a:extLst>
          </p:cNvPr>
          <p:cNvSpPr/>
          <p:nvPr/>
        </p:nvSpPr>
        <p:spPr>
          <a:xfrm>
            <a:off x="9766949" y="442639"/>
            <a:ext cx="2425939" cy="2603756"/>
          </a:xfrm>
          <a:custGeom>
            <a:avLst/>
            <a:gdLst>
              <a:gd name="connsiteX0" fmla="*/ 2423711 w 2425938"/>
              <a:gd name="connsiteY0" fmla="*/ 1877880 h 2603756"/>
              <a:gd name="connsiteX1" fmla="*/ 1236144 w 2425938"/>
              <a:gd name="connsiteY1" fmla="*/ 2463408 h 2603756"/>
              <a:gd name="connsiteX2" fmla="*/ 429615 w 2425938"/>
              <a:gd name="connsiteY2" fmla="*/ 2415143 h 2603756"/>
              <a:gd name="connsiteX3" fmla="*/ 160348 w 2425938"/>
              <a:gd name="connsiteY3" fmla="*/ 2097612 h 2603756"/>
              <a:gd name="connsiteX4" fmla="*/ 146377 w 2425938"/>
              <a:gd name="connsiteY4" fmla="*/ 2069669 h 2603756"/>
              <a:gd name="connsiteX5" fmla="*/ 194642 w 2425938"/>
              <a:gd name="connsiteY5" fmla="*/ 1263139 h 2603756"/>
              <a:gd name="connsiteX6" fmla="*/ 512173 w 2425938"/>
              <a:gd name="connsiteY6" fmla="*/ 993873 h 2603756"/>
              <a:gd name="connsiteX7" fmla="*/ 2423711 w 2425938"/>
              <a:gd name="connsiteY7" fmla="*/ 51440 h 2603756"/>
              <a:gd name="connsiteX8" fmla="*/ 2423711 w 2425938"/>
              <a:gd name="connsiteY8" fmla="*/ 9526 h 2603756"/>
              <a:gd name="connsiteX9" fmla="*/ 494391 w 2425938"/>
              <a:gd name="connsiteY9" fmla="*/ 960850 h 2603756"/>
              <a:gd name="connsiteX10" fmla="*/ 164159 w 2425938"/>
              <a:gd name="connsiteY10" fmla="*/ 1240277 h 2603756"/>
              <a:gd name="connsiteX11" fmla="*/ 112083 w 2425938"/>
              <a:gd name="connsiteY11" fmla="*/ 2088721 h 2603756"/>
              <a:gd name="connsiteX12" fmla="*/ 126055 w 2425938"/>
              <a:gd name="connsiteY12" fmla="*/ 2116664 h 2603756"/>
              <a:gd name="connsiteX13" fmla="*/ 405483 w 2425938"/>
              <a:gd name="connsiteY13" fmla="*/ 2446896 h 2603756"/>
              <a:gd name="connsiteX14" fmla="*/ 851296 w 2425938"/>
              <a:gd name="connsiteY14" fmla="*/ 2601851 h 2603756"/>
              <a:gd name="connsiteX15" fmla="*/ 1252656 w 2425938"/>
              <a:gd name="connsiteY15" fmla="*/ 2498971 h 2603756"/>
              <a:gd name="connsiteX16" fmla="*/ 2422441 w 2425938"/>
              <a:gd name="connsiteY16" fmla="*/ 1922334 h 2603756"/>
              <a:gd name="connsiteX17" fmla="*/ 2422441 w 2425938"/>
              <a:gd name="connsiteY17" fmla="*/ 1877880 h 260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938" h="2603756">
                <a:moveTo>
                  <a:pt x="2423711" y="1877880"/>
                </a:moveTo>
                <a:lnTo>
                  <a:pt x="1236144" y="2463408"/>
                </a:lnTo>
                <a:cubicBezTo>
                  <a:pt x="937665" y="2610742"/>
                  <a:pt x="665858" y="2594231"/>
                  <a:pt x="429615" y="2415143"/>
                </a:cubicBezTo>
                <a:cubicBezTo>
                  <a:pt x="251797" y="2280510"/>
                  <a:pt x="160348" y="2098882"/>
                  <a:pt x="160348" y="2097612"/>
                </a:cubicBezTo>
                <a:lnTo>
                  <a:pt x="146377" y="2069669"/>
                </a:lnTo>
                <a:cubicBezTo>
                  <a:pt x="-957" y="1771190"/>
                  <a:pt x="15554" y="1499383"/>
                  <a:pt x="194642" y="1263139"/>
                </a:cubicBezTo>
                <a:cubicBezTo>
                  <a:pt x="329275" y="1085322"/>
                  <a:pt x="509632" y="995143"/>
                  <a:pt x="512173" y="993873"/>
                </a:cubicBezTo>
                <a:lnTo>
                  <a:pt x="2423711" y="51440"/>
                </a:lnTo>
                <a:lnTo>
                  <a:pt x="2423711" y="9526"/>
                </a:lnTo>
                <a:lnTo>
                  <a:pt x="494391" y="960850"/>
                </a:lnTo>
                <a:cubicBezTo>
                  <a:pt x="486770" y="964660"/>
                  <a:pt x="303873" y="1056109"/>
                  <a:pt x="164159" y="1240277"/>
                </a:cubicBezTo>
                <a:cubicBezTo>
                  <a:pt x="34606" y="1411744"/>
                  <a:pt x="-80976" y="1697522"/>
                  <a:pt x="112083" y="2088721"/>
                </a:cubicBezTo>
                <a:lnTo>
                  <a:pt x="126055" y="2116664"/>
                </a:lnTo>
                <a:cubicBezTo>
                  <a:pt x="129865" y="2124284"/>
                  <a:pt x="221315" y="2307182"/>
                  <a:pt x="405483" y="2446896"/>
                </a:cubicBezTo>
                <a:cubicBezTo>
                  <a:pt x="510903" y="2526914"/>
                  <a:pt x="660778" y="2601851"/>
                  <a:pt x="851296" y="2601851"/>
                </a:cubicBezTo>
                <a:cubicBezTo>
                  <a:pt x="969418" y="2601851"/>
                  <a:pt x="1104052" y="2572638"/>
                  <a:pt x="1252656" y="2498971"/>
                </a:cubicBezTo>
                <a:lnTo>
                  <a:pt x="2422441" y="1922334"/>
                </a:lnTo>
                <a:lnTo>
                  <a:pt x="2422441" y="1877880"/>
                </a:lnTo>
                <a:close/>
              </a:path>
            </a:pathLst>
          </a:custGeom>
          <a:solidFill>
            <a:schemeClr val="bg1"/>
          </a:solidFill>
          <a:ln w="9525" cap="flat">
            <a:noFill/>
            <a:prstDash val="solid"/>
            <a:miter/>
          </a:ln>
        </p:spPr>
        <p:txBody>
          <a:bodyPr rtlCol="0" anchor="ctr"/>
          <a:lstStyle/>
          <a:p>
            <a:pPr rtl="0"/>
            <a:endParaRPr lang="es-ES" noProof="0" dirty="0"/>
          </a:p>
        </p:txBody>
      </p:sp>
      <p:sp>
        <p:nvSpPr>
          <p:cNvPr id="48" name="Forma libre: Forma 47">
            <a:extLst>
              <a:ext uri="{FF2B5EF4-FFF2-40B4-BE49-F238E27FC236}">
                <a16:creationId xmlns:a16="http://schemas.microsoft.com/office/drawing/2014/main" xmlns="" id="{49472789-B79C-464F-9D88-E51F8B5062D3}"/>
              </a:ext>
            </a:extLst>
          </p:cNvPr>
          <p:cNvSpPr/>
          <p:nvPr userDrawn="1"/>
        </p:nvSpPr>
        <p:spPr>
          <a:xfrm>
            <a:off x="-9526" y="2340318"/>
            <a:ext cx="2870483" cy="2540250"/>
          </a:xfrm>
          <a:custGeom>
            <a:avLst/>
            <a:gdLst>
              <a:gd name="connsiteX0" fmla="*/ 2481189 w 2870482"/>
              <a:gd name="connsiteY0" fmla="*/ 1064887 h 2540250"/>
              <a:gd name="connsiteX1" fmla="*/ 1678470 w 2870482"/>
              <a:gd name="connsiteY1" fmla="*/ 1461166 h 2540250"/>
              <a:gd name="connsiteX2" fmla="*/ 1406664 w 2870482"/>
              <a:gd name="connsiteY2" fmla="*/ 1448465 h 2540250"/>
              <a:gd name="connsiteX3" fmla="*/ 9526 w 2870482"/>
              <a:gd name="connsiteY3" fmla="*/ 2136873 h 2540250"/>
              <a:gd name="connsiteX4" fmla="*/ 9526 w 2870482"/>
              <a:gd name="connsiteY4" fmla="*/ 2531882 h 2540250"/>
              <a:gd name="connsiteX5" fmla="*/ 1564159 w 2870482"/>
              <a:gd name="connsiteY5" fmla="*/ 1765996 h 2540250"/>
              <a:gd name="connsiteX6" fmla="*/ 1708953 w 2870482"/>
              <a:gd name="connsiteY6" fmla="*/ 1500540 h 2540250"/>
              <a:gd name="connsiteX7" fmla="*/ 1706413 w 2870482"/>
              <a:gd name="connsiteY7" fmla="*/ 1494189 h 2540250"/>
              <a:gd name="connsiteX8" fmla="*/ 1703873 w 2870482"/>
              <a:gd name="connsiteY8" fmla="*/ 1490379 h 2540250"/>
              <a:gd name="connsiteX9" fmla="*/ 2498971 w 2870482"/>
              <a:gd name="connsiteY9" fmla="*/ 1097910 h 2540250"/>
              <a:gd name="connsiteX10" fmla="*/ 2806341 w 2870482"/>
              <a:gd name="connsiteY10" fmla="*/ 330755 h 2540250"/>
              <a:gd name="connsiteX11" fmla="*/ 2797450 w 2870482"/>
              <a:gd name="connsiteY11" fmla="*/ 312973 h 2540250"/>
              <a:gd name="connsiteX12" fmla="*/ 2002352 w 2870482"/>
              <a:gd name="connsiteY12" fmla="*/ 90701 h 2540250"/>
              <a:gd name="connsiteX13" fmla="*/ 9526 w 2870482"/>
              <a:gd name="connsiteY13" fmla="*/ 1073778 h 2540250"/>
              <a:gd name="connsiteX14" fmla="*/ 9526 w 2870482"/>
              <a:gd name="connsiteY14" fmla="*/ 1115692 h 2540250"/>
              <a:gd name="connsiteX15" fmla="*/ 2017594 w 2870482"/>
              <a:gd name="connsiteY15" fmla="*/ 124994 h 2540250"/>
              <a:gd name="connsiteX16" fmla="*/ 2582799 w 2870482"/>
              <a:gd name="connsiteY16" fmla="*/ 131345 h 2540250"/>
              <a:gd name="connsiteX17" fmla="*/ 2761887 w 2870482"/>
              <a:gd name="connsiteY17" fmla="*/ 330755 h 2540250"/>
              <a:gd name="connsiteX18" fmla="*/ 2770778 w 2870482"/>
              <a:gd name="connsiteY18" fmla="*/ 348536 h 2540250"/>
              <a:gd name="connsiteX19" fmla="*/ 2712352 w 2870482"/>
              <a:gd name="connsiteY19" fmla="*/ 876908 h 2540250"/>
              <a:gd name="connsiteX20" fmla="*/ 2481189 w 2870482"/>
              <a:gd name="connsiteY20" fmla="*/ 1064887 h 2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0482" h="2540250">
                <a:moveTo>
                  <a:pt x="2481189" y="1064887"/>
                </a:moveTo>
                <a:lnTo>
                  <a:pt x="1678470" y="1461166"/>
                </a:lnTo>
                <a:cubicBezTo>
                  <a:pt x="1640366" y="1423062"/>
                  <a:pt x="1556538" y="1374797"/>
                  <a:pt x="1406664" y="1448465"/>
                </a:cubicBezTo>
                <a:lnTo>
                  <a:pt x="9526" y="2136873"/>
                </a:lnTo>
                <a:lnTo>
                  <a:pt x="9526" y="2531882"/>
                </a:lnTo>
                <a:lnTo>
                  <a:pt x="1564159" y="1765996"/>
                </a:lnTo>
                <a:cubicBezTo>
                  <a:pt x="1564159" y="1765996"/>
                  <a:pt x="1785161" y="1656765"/>
                  <a:pt x="1708953" y="1500540"/>
                </a:cubicBezTo>
                <a:lnTo>
                  <a:pt x="1706413" y="1494189"/>
                </a:lnTo>
                <a:cubicBezTo>
                  <a:pt x="1706413" y="1494189"/>
                  <a:pt x="1705143" y="1492919"/>
                  <a:pt x="1703873" y="1490379"/>
                </a:cubicBezTo>
                <a:lnTo>
                  <a:pt x="2498971" y="1097910"/>
                </a:lnTo>
                <a:cubicBezTo>
                  <a:pt x="2504051" y="1095370"/>
                  <a:pt x="3047665" y="819753"/>
                  <a:pt x="2806341" y="330755"/>
                </a:cubicBezTo>
                <a:lnTo>
                  <a:pt x="2797450" y="312973"/>
                </a:lnTo>
                <a:cubicBezTo>
                  <a:pt x="2794910" y="307892"/>
                  <a:pt x="2547236" y="-178566"/>
                  <a:pt x="2002352" y="90701"/>
                </a:cubicBezTo>
                <a:lnTo>
                  <a:pt x="9526" y="1073778"/>
                </a:lnTo>
                <a:lnTo>
                  <a:pt x="9526" y="1115692"/>
                </a:lnTo>
                <a:lnTo>
                  <a:pt x="2017594" y="124994"/>
                </a:lnTo>
                <a:cubicBezTo>
                  <a:pt x="2232245" y="19574"/>
                  <a:pt x="2421493" y="20844"/>
                  <a:pt x="2582799" y="131345"/>
                </a:cubicBezTo>
                <a:cubicBezTo>
                  <a:pt x="2703461" y="213903"/>
                  <a:pt x="2761887" y="329484"/>
                  <a:pt x="2761887" y="330755"/>
                </a:cubicBezTo>
                <a:lnTo>
                  <a:pt x="2770778" y="348536"/>
                </a:lnTo>
                <a:cubicBezTo>
                  <a:pt x="2864767" y="539055"/>
                  <a:pt x="2845715" y="716873"/>
                  <a:pt x="2712352" y="876908"/>
                </a:cubicBezTo>
                <a:cubicBezTo>
                  <a:pt x="2613282" y="998840"/>
                  <a:pt x="2482459" y="1063617"/>
                  <a:pt x="2481189" y="1064887"/>
                </a:cubicBezTo>
                <a:close/>
              </a:path>
            </a:pathLst>
          </a:custGeom>
          <a:solidFill>
            <a:schemeClr val="bg1"/>
          </a:solidFill>
          <a:ln w="9525" cap="flat">
            <a:noFill/>
            <a:prstDash val="solid"/>
            <a:miter/>
          </a:ln>
        </p:spPr>
        <p:txBody>
          <a:bodyPr rtlCol="0" anchor="ctr"/>
          <a:lstStyle/>
          <a:p>
            <a:pPr rtl="0"/>
            <a:endParaRPr lang="es-ES" noProof="0" dirty="0"/>
          </a:p>
        </p:txBody>
      </p:sp>
    </p:spTree>
    <p:extLst>
      <p:ext uri="{BB962C8B-B14F-4D97-AF65-F5344CB8AC3E}">
        <p14:creationId xmlns:p14="http://schemas.microsoft.com/office/powerpoint/2010/main" val="3310698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S" smtClean="0"/>
              <a:t>DD.MM.20XX</a:t>
            </a:r>
            <a:endParaRPr lang="es-ES" dirty="0"/>
          </a:p>
        </p:txBody>
      </p:sp>
      <p:sp>
        <p:nvSpPr>
          <p:cNvPr id="5" name="Marcador de pie de página 4"/>
          <p:cNvSpPr>
            <a:spLocks noGrp="1"/>
          </p:cNvSpPr>
          <p:nvPr>
            <p:ph type="ftr" sz="quarter" idx="11"/>
          </p:nvPr>
        </p:nvSpPr>
        <p:spPr/>
        <p:txBody>
          <a:bodyPr/>
          <a:lstStyle/>
          <a:p>
            <a:pPr rtl="0"/>
            <a:r>
              <a:rPr lang="es-ES" noProof="0" smtClean="0"/>
              <a:t>AGREGAR UN PIE DE PÁGINA</a:t>
            </a:r>
            <a:endParaRPr lang="es-ES" noProof="0" dirty="0"/>
          </a:p>
        </p:txBody>
      </p:sp>
      <p:sp>
        <p:nvSpPr>
          <p:cNvPr id="6" name="Marcador de número de diapositiva 5"/>
          <p:cNvSpPr>
            <a:spLocks noGrp="1"/>
          </p:cNvSpPr>
          <p:nvPr>
            <p:ph type="sldNum" sz="quarter" idx="12"/>
          </p:nvPr>
        </p:nvSpPr>
        <p:spPr/>
        <p:txBody>
          <a:bodyPr/>
          <a:lstStyle/>
          <a:p>
            <a:pPr rtl="0"/>
            <a:fld id="{D495E168-DA5E-4888-8D8A-92B118324C14}" type="slidenum">
              <a:rPr lang="es-ES" noProof="0" smtClean="0"/>
              <a:pPr rtl="0"/>
              <a:t>‹Nº›</a:t>
            </a:fld>
            <a:endParaRPr lang="es-ES" noProof="0" dirty="0"/>
          </a:p>
        </p:txBody>
      </p:sp>
    </p:spTree>
    <p:extLst>
      <p:ext uri="{BB962C8B-B14F-4D97-AF65-F5344CB8AC3E}">
        <p14:creationId xmlns:p14="http://schemas.microsoft.com/office/powerpoint/2010/main" val="1495882268"/>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ido de vídeo">
    <p:spTree>
      <p:nvGrpSpPr>
        <p:cNvPr id="1" name=""/>
        <p:cNvGrpSpPr/>
        <p:nvPr/>
      </p:nvGrpSpPr>
      <p:grpSpPr>
        <a:xfrm>
          <a:off x="0" y="0"/>
          <a:ext cx="0" cy="0"/>
          <a:chOff x="0" y="0"/>
          <a:chExt cx="0" cy="0"/>
        </a:xfrm>
      </p:grpSpPr>
      <p:sp>
        <p:nvSpPr>
          <p:cNvPr id="25" name="Elipse 24">
            <a:extLst>
              <a:ext uri="{FF2B5EF4-FFF2-40B4-BE49-F238E27FC236}">
                <a16:creationId xmlns:a16="http://schemas.microsoft.com/office/drawing/2014/main" xmlns="" id="{DD823940-1850-4484-BDCE-3D9B898D6787}"/>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6" name="Gráfico 12">
            <a:extLst>
              <a:ext uri="{FF2B5EF4-FFF2-40B4-BE49-F238E27FC236}">
                <a16:creationId xmlns:a16="http://schemas.microsoft.com/office/drawing/2014/main" xmlns="" id="{6FFA8582-48C8-4154-ACF0-5F6412FAAE0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es-ES" noProof="0" dirty="0"/>
          </a:p>
        </p:txBody>
      </p:sp>
      <p:sp>
        <p:nvSpPr>
          <p:cNvPr id="8" name="Marcador de posición de elemento multimedia 7">
            <a:extLst>
              <a:ext uri="{FF2B5EF4-FFF2-40B4-BE49-F238E27FC236}">
                <a16:creationId xmlns:a16="http://schemas.microsoft.com/office/drawing/2014/main" xmlns="" id="{FBCC61A6-FEB7-4CD2-9686-FB5F1EB66A10}"/>
              </a:ext>
            </a:extLst>
          </p:cNvPr>
          <p:cNvSpPr>
            <a:spLocks noGrp="1"/>
          </p:cNvSpPr>
          <p:nvPr>
            <p:ph type="media" sz="quarter" idx="17"/>
          </p:nvPr>
        </p:nvSpPr>
        <p:spPr>
          <a:xfrm>
            <a:off x="911225" y="908050"/>
            <a:ext cx="10369550" cy="4660900"/>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es-ES" noProof="0"/>
              <a:t>Haga clic en el icono para agregar medios</a:t>
            </a:r>
            <a:endParaRPr lang="es-ES" noProof="0" dirty="0"/>
          </a:p>
        </p:txBody>
      </p:sp>
      <p:sp>
        <p:nvSpPr>
          <p:cNvPr id="6" name="Marcador de pie de página 5">
            <a:extLst>
              <a:ext uri="{FF2B5EF4-FFF2-40B4-BE49-F238E27FC236}">
                <a16:creationId xmlns:a16="http://schemas.microsoft.com/office/drawing/2014/main" xmlns="" id="{FC208BCD-3B7E-49DF-8BF5-68AE9DD7D786}"/>
              </a:ext>
            </a:extLst>
          </p:cNvPr>
          <p:cNvSpPr>
            <a:spLocks noGrp="1"/>
          </p:cNvSpPr>
          <p:nvPr>
            <p:ph type="ftr" sz="quarter" idx="11"/>
          </p:nvPr>
        </p:nvSpPr>
        <p:spPr>
          <a:xfrm>
            <a:off x="812290" y="5797769"/>
            <a:ext cx="2388110" cy="365125"/>
          </a:xfrm>
          <a:prstGeom prst="rect">
            <a:avLst/>
          </a:prstGeom>
        </p:spPr>
        <p:txBody>
          <a:bodyPr rtlCol="0"/>
          <a:lstStyle/>
          <a:p>
            <a:pPr rtl="0"/>
            <a:r>
              <a:rPr lang="es-ES" noProof="0" dirty="0"/>
              <a:t>AGREGAR UN PIE DE PÁGINA</a:t>
            </a:r>
          </a:p>
        </p:txBody>
      </p:sp>
      <p:sp>
        <p:nvSpPr>
          <p:cNvPr id="7" name="Marcador de número de diapositiva 6">
            <a:extLst>
              <a:ext uri="{FF2B5EF4-FFF2-40B4-BE49-F238E27FC236}">
                <a16:creationId xmlns:a16="http://schemas.microsoft.com/office/drawing/2014/main" xmlns="" id="{B41517C1-CBB7-46B0-99AA-8512104026B7}"/>
              </a:ext>
            </a:extLst>
          </p:cNvPr>
          <p:cNvSpPr>
            <a:spLocks noGrp="1"/>
          </p:cNvSpPr>
          <p:nvPr>
            <p:ph type="sldNum" sz="quarter" idx="12"/>
          </p:nvPr>
        </p:nvSpPr>
        <p:spPr/>
        <p:txBody>
          <a:bodyPr rtlCol="0"/>
          <a:lstStyle/>
          <a:p>
            <a:pPr rtl="0"/>
            <a:fld id="{D495E168-DA5E-4888-8D8A-92B118324C14}" type="slidenum">
              <a:rPr lang="es-ES" noProof="0" smtClean="0"/>
              <a:t>‹Nº›</a:t>
            </a:fld>
            <a:endParaRPr lang="es-ES" noProof="0" dirty="0"/>
          </a:p>
        </p:txBody>
      </p:sp>
      <p:sp>
        <p:nvSpPr>
          <p:cNvPr id="11" name="Forma libre: Forma 10">
            <a:extLst>
              <a:ext uri="{FF2B5EF4-FFF2-40B4-BE49-F238E27FC236}">
                <a16:creationId xmlns:a16="http://schemas.microsoft.com/office/drawing/2014/main" xmlns="" id="{B8EAB5B0-43C3-4F9F-98FF-253CBE6C9668}"/>
              </a:ext>
            </a:extLst>
          </p:cNvPr>
          <p:cNvSpPr/>
          <p:nvPr/>
        </p:nvSpPr>
        <p:spPr>
          <a:xfrm>
            <a:off x="8807428" y="2003790"/>
            <a:ext cx="775201" cy="774776"/>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pPr rtl="0"/>
            <a:endParaRPr lang="es-ES" noProof="0" dirty="0"/>
          </a:p>
        </p:txBody>
      </p:sp>
      <p:sp>
        <p:nvSpPr>
          <p:cNvPr id="15" name="Forma libre: Forma 14">
            <a:extLst>
              <a:ext uri="{FF2B5EF4-FFF2-40B4-BE49-F238E27FC236}">
                <a16:creationId xmlns:a16="http://schemas.microsoft.com/office/drawing/2014/main" xmlns="" id="{06A97B71-3A84-4844-BDB5-E3F77302BBC0}"/>
              </a:ext>
            </a:extLst>
          </p:cNvPr>
          <p:cNvSpPr/>
          <p:nvPr userDrawn="1"/>
        </p:nvSpPr>
        <p:spPr>
          <a:xfrm>
            <a:off x="9780046" y="430740"/>
            <a:ext cx="2414562" cy="2578354"/>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pPr rtl="0"/>
            <a:endParaRPr lang="es-ES" noProof="0" dirty="0"/>
          </a:p>
        </p:txBody>
      </p:sp>
      <p:sp>
        <p:nvSpPr>
          <p:cNvPr id="16" name="Forma libre: Forma 15">
            <a:extLst>
              <a:ext uri="{FF2B5EF4-FFF2-40B4-BE49-F238E27FC236}">
                <a16:creationId xmlns:a16="http://schemas.microsoft.com/office/drawing/2014/main" xmlns="" id="{030939C4-65C9-4508-8EFE-F715B9946844}"/>
              </a:ext>
            </a:extLst>
          </p:cNvPr>
          <p:cNvSpPr/>
          <p:nvPr/>
        </p:nvSpPr>
        <p:spPr>
          <a:xfrm>
            <a:off x="9762774" y="410418"/>
            <a:ext cx="2439977" cy="2616458"/>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pPr rtl="0"/>
            <a:endParaRPr lang="es-ES" noProof="0" dirty="0"/>
          </a:p>
        </p:txBody>
      </p:sp>
      <p:sp>
        <p:nvSpPr>
          <p:cNvPr id="17" name="Forma libre: Forma 16">
            <a:extLst>
              <a:ext uri="{FF2B5EF4-FFF2-40B4-BE49-F238E27FC236}">
                <a16:creationId xmlns:a16="http://schemas.microsoft.com/office/drawing/2014/main" xmlns="" id="{759BB951-621D-4456-A832-116187764B2E}"/>
              </a:ext>
            </a:extLst>
          </p:cNvPr>
          <p:cNvSpPr/>
          <p:nvPr userDrawn="1"/>
        </p:nvSpPr>
        <p:spPr>
          <a:xfrm>
            <a:off x="7340981" y="-16344"/>
            <a:ext cx="4854539" cy="2273524"/>
          </a:xfrm>
          <a:custGeom>
            <a:avLst/>
            <a:gdLst>
              <a:gd name="connsiteX0" fmla="*/ 4849891 w 4851877"/>
              <a:gd name="connsiteY0" fmla="*/ 12701 h 2273523"/>
              <a:gd name="connsiteX1" fmla="*/ 2808800 w 4851877"/>
              <a:gd name="connsiteY1" fmla="*/ 12701 h 2273523"/>
              <a:gd name="connsiteX2" fmla="*/ 371430 w 4851877"/>
              <a:gd name="connsiteY2" fmla="*/ 1214240 h 2273523"/>
              <a:gd name="connsiteX3" fmla="*/ 72951 w 4851877"/>
              <a:gd name="connsiteY3" fmla="*/ 1955993 h 2273523"/>
              <a:gd name="connsiteX4" fmla="*/ 81841 w 4851877"/>
              <a:gd name="connsiteY4" fmla="*/ 1973774 h 2273523"/>
              <a:gd name="connsiteX5" fmla="*/ 851538 w 4851877"/>
              <a:gd name="connsiteY5" fmla="*/ 2188426 h 2273523"/>
              <a:gd name="connsiteX6" fmla="*/ 4849891 w 4851877"/>
              <a:gd name="connsiteY6" fmla="*/ 217191 h 2273523"/>
              <a:gd name="connsiteX7" fmla="*/ 4849891 w 4851877"/>
              <a:gd name="connsiteY7" fmla="*/ 12701 h 22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73523">
                <a:moveTo>
                  <a:pt x="4849891" y="12701"/>
                </a:moveTo>
                <a:lnTo>
                  <a:pt x="2808800" y="12701"/>
                </a:lnTo>
                <a:lnTo>
                  <a:pt x="371430" y="1214240"/>
                </a:lnTo>
                <a:cubicBezTo>
                  <a:pt x="371430" y="1214240"/>
                  <a:pt x="-163293" y="1478426"/>
                  <a:pt x="72951" y="1955993"/>
                </a:cubicBezTo>
                <a:lnTo>
                  <a:pt x="81841" y="1973774"/>
                </a:lnTo>
                <a:cubicBezTo>
                  <a:pt x="81841" y="1973774"/>
                  <a:pt x="316814" y="2451342"/>
                  <a:pt x="851538" y="2188426"/>
                </a:cubicBezTo>
                <a:lnTo>
                  <a:pt x="4849891" y="217191"/>
                </a:lnTo>
                <a:lnTo>
                  <a:pt x="4849891" y="12701"/>
                </a:lnTo>
                <a:close/>
              </a:path>
            </a:pathLst>
          </a:custGeom>
          <a:solidFill>
            <a:schemeClr val="accent1"/>
          </a:solidFill>
          <a:ln w="12700" cap="flat">
            <a:noFill/>
            <a:prstDash val="solid"/>
            <a:miter/>
          </a:ln>
        </p:spPr>
        <p:txBody>
          <a:bodyPr rtlCol="0" anchor="ctr"/>
          <a:lstStyle/>
          <a:p>
            <a:pPr rtl="0"/>
            <a:endParaRPr lang="es-ES" noProof="0" dirty="0"/>
          </a:p>
        </p:txBody>
      </p:sp>
      <p:sp>
        <p:nvSpPr>
          <p:cNvPr id="18" name="Forma libre: Forma 17">
            <a:extLst>
              <a:ext uri="{FF2B5EF4-FFF2-40B4-BE49-F238E27FC236}">
                <a16:creationId xmlns:a16="http://schemas.microsoft.com/office/drawing/2014/main" xmlns="" id="{3F8008CE-2F0A-4568-9C4A-C347A4880513}"/>
              </a:ext>
            </a:extLst>
          </p:cNvPr>
          <p:cNvSpPr/>
          <p:nvPr userDrawn="1"/>
        </p:nvSpPr>
        <p:spPr>
          <a:xfrm>
            <a:off x="7327556" y="-16344"/>
            <a:ext cx="4867247" cy="2298926"/>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pPr rtl="0"/>
            <a:endParaRPr lang="es-ES" noProof="0" dirty="0"/>
          </a:p>
        </p:txBody>
      </p:sp>
      <p:sp>
        <p:nvSpPr>
          <p:cNvPr id="19" name="Título 2">
            <a:extLst>
              <a:ext uri="{FF2B5EF4-FFF2-40B4-BE49-F238E27FC236}">
                <a16:creationId xmlns:a16="http://schemas.microsoft.com/office/drawing/2014/main" xmlns="" id="{3A926948-B9C1-4E84-AF0F-40965A132C47}"/>
              </a:ext>
            </a:extLst>
          </p:cNvPr>
          <p:cNvSpPr>
            <a:spLocks noGrp="1"/>
          </p:cNvSpPr>
          <p:nvPr>
            <p:ph type="title"/>
          </p:nvPr>
        </p:nvSpPr>
        <p:spPr>
          <a:xfrm>
            <a:off x="2412986" y="5707145"/>
            <a:ext cx="7366027" cy="853993"/>
          </a:xfrm>
        </p:spPr>
        <p:txBody>
          <a:bodyPr rtlCol="0" anchor="t" anchorCtr="0">
            <a:normAutofit/>
          </a:bodyPr>
          <a:lstStyle>
            <a:lvl1pPr marL="0" indent="0" algn="ctr">
              <a:buFont typeface="Arial" panose="020B0604020202020204" pitchFamily="34" charset="0"/>
              <a:buNone/>
              <a:defRPr sz="1800">
                <a:solidFill>
                  <a:schemeClr val="accent1"/>
                </a:solidFill>
                <a:latin typeface="+mn-lt"/>
              </a:defRPr>
            </a:lvl1pPr>
          </a:lstStyle>
          <a:p>
            <a:pPr rtl="0"/>
            <a:r>
              <a:rPr lang="es-ES" noProof="0"/>
              <a:t>Haga clic para modificar el estilo de título del patrón</a:t>
            </a:r>
            <a:endParaRPr lang="es-ES" noProof="0" dirty="0"/>
          </a:p>
        </p:txBody>
      </p:sp>
      <p:grpSp>
        <p:nvGrpSpPr>
          <p:cNvPr id="10" name="Grupo 9">
            <a:extLst>
              <a:ext uri="{FF2B5EF4-FFF2-40B4-BE49-F238E27FC236}">
                <a16:creationId xmlns:a16="http://schemas.microsoft.com/office/drawing/2014/main" xmlns="" id="{223A17C7-5A8B-4D9D-AC8A-2486018F3FB8}"/>
              </a:ext>
            </a:extLst>
          </p:cNvPr>
          <p:cNvGrpSpPr/>
          <p:nvPr userDrawn="1"/>
        </p:nvGrpSpPr>
        <p:grpSpPr>
          <a:xfrm>
            <a:off x="-18799" y="2319272"/>
            <a:ext cx="2884236" cy="2824836"/>
            <a:chOff x="-18799" y="2319272"/>
            <a:chExt cx="2884236" cy="2824836"/>
          </a:xfrm>
        </p:grpSpPr>
        <p:sp>
          <p:nvSpPr>
            <p:cNvPr id="3" name="Forma libre: Forma 2">
              <a:extLst>
                <a:ext uri="{FF2B5EF4-FFF2-40B4-BE49-F238E27FC236}">
                  <a16:creationId xmlns:a16="http://schemas.microsoft.com/office/drawing/2014/main" xmlns=""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pPr rtl="0"/>
              <a:endParaRPr lang="es-ES" noProof="0" dirty="0"/>
            </a:p>
          </p:txBody>
        </p:sp>
        <p:sp>
          <p:nvSpPr>
            <p:cNvPr id="4" name="Forma libre: Forma 3">
              <a:extLst>
                <a:ext uri="{FF2B5EF4-FFF2-40B4-BE49-F238E27FC236}">
                  <a16:creationId xmlns:a16="http://schemas.microsoft.com/office/drawing/2014/main" xmlns=""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pPr rtl="0"/>
              <a:endParaRPr lang="es-ES" noProof="0" dirty="0"/>
            </a:p>
          </p:txBody>
        </p:sp>
        <p:sp>
          <p:nvSpPr>
            <p:cNvPr id="5" name="Forma libre: Forma 4">
              <a:extLst>
                <a:ext uri="{FF2B5EF4-FFF2-40B4-BE49-F238E27FC236}">
                  <a16:creationId xmlns:a16="http://schemas.microsoft.com/office/drawing/2014/main" xmlns=""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pPr rtl="0"/>
              <a:endParaRPr lang="es-ES" noProof="0" dirty="0"/>
            </a:p>
          </p:txBody>
        </p:sp>
        <p:sp>
          <p:nvSpPr>
            <p:cNvPr id="9" name="Forma libre: Forma 8">
              <a:extLst>
                <a:ext uri="{FF2B5EF4-FFF2-40B4-BE49-F238E27FC236}">
                  <a16:creationId xmlns:a16="http://schemas.microsoft.com/office/drawing/2014/main" xmlns=""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pPr rtl="0"/>
              <a:endParaRPr lang="es-ES" noProof="0" dirty="0"/>
            </a:p>
          </p:txBody>
        </p:sp>
      </p:grpSp>
    </p:spTree>
    <p:extLst>
      <p:ext uri="{BB962C8B-B14F-4D97-AF65-F5344CB8AC3E}">
        <p14:creationId xmlns:p14="http://schemas.microsoft.com/office/powerpoint/2010/main" val="2473244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positiva de agradecimiento">
    <p:spTree>
      <p:nvGrpSpPr>
        <p:cNvPr id="1" name=""/>
        <p:cNvGrpSpPr/>
        <p:nvPr/>
      </p:nvGrpSpPr>
      <p:grpSpPr>
        <a:xfrm>
          <a:off x="0" y="0"/>
          <a:ext cx="0" cy="0"/>
          <a:chOff x="0" y="0"/>
          <a:chExt cx="0" cy="0"/>
        </a:xfrm>
      </p:grpSpPr>
      <p:sp>
        <p:nvSpPr>
          <p:cNvPr id="26" name="Marcador de posición de imagen 25">
            <a:extLst>
              <a:ext uri="{FF2B5EF4-FFF2-40B4-BE49-F238E27FC236}">
                <a16:creationId xmlns:a16="http://schemas.microsoft.com/office/drawing/2014/main" xmlns="" id="{3C229411-48AD-4A50-B02E-041030F18963}"/>
              </a:ext>
            </a:extLst>
          </p:cNvPr>
          <p:cNvSpPr>
            <a:spLocks noGrp="1"/>
          </p:cNvSpPr>
          <p:nvPr>
            <p:ph type="pic" sz="quarter" idx="21"/>
          </p:nvPr>
        </p:nvSpPr>
        <p:spPr>
          <a:xfrm>
            <a:off x="5245189" y="1"/>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rtlCol="0" anchor="ctr" anchorCtr="0">
            <a:noAutofit/>
          </a:bodyPr>
          <a:lstStyle>
            <a:lvl1pPr marL="0" indent="0" algn="ctr">
              <a:buNone/>
              <a:defRPr sz="1400"/>
            </a:lvl1pPr>
          </a:lstStyle>
          <a:p>
            <a:pPr rtl="0"/>
            <a:r>
              <a:rPr lang="es-ES" noProof="0"/>
              <a:t>Haga clic en el icono para agregar una imagen</a:t>
            </a:r>
            <a:endParaRPr lang="es-ES" noProof="0" dirty="0"/>
          </a:p>
        </p:txBody>
      </p:sp>
      <p:sp>
        <p:nvSpPr>
          <p:cNvPr id="2" name="Título 1">
            <a:extLst>
              <a:ext uri="{FF2B5EF4-FFF2-40B4-BE49-F238E27FC236}">
                <a16:creationId xmlns:a16="http://schemas.microsoft.com/office/drawing/2014/main" xmlns="" id="{199AD403-A15F-4A2F-B050-AB874136E732}"/>
              </a:ext>
            </a:extLst>
          </p:cNvPr>
          <p:cNvSpPr>
            <a:spLocks noGrp="1"/>
          </p:cNvSpPr>
          <p:nvPr>
            <p:ph type="title" hasCustomPrompt="1"/>
          </p:nvPr>
        </p:nvSpPr>
        <p:spPr>
          <a:xfrm>
            <a:off x="814944" y="453050"/>
            <a:ext cx="10515600" cy="1325563"/>
          </a:xfrm>
        </p:spPr>
        <p:txBody>
          <a:bodyPr rtlCol="0"/>
          <a:lstStyle>
            <a:lvl1pPr>
              <a:defRPr/>
            </a:lvl1pPr>
          </a:lstStyle>
          <a:p>
            <a:pPr rtl="0"/>
            <a:r>
              <a:rPr lang="es-ES" noProof="0" dirty="0"/>
              <a:t>¡GRACIAS!</a:t>
            </a:r>
          </a:p>
        </p:txBody>
      </p:sp>
      <p:sp>
        <p:nvSpPr>
          <p:cNvPr id="12" name="Forma libre: Forma 11">
            <a:extLst>
              <a:ext uri="{FF2B5EF4-FFF2-40B4-BE49-F238E27FC236}">
                <a16:creationId xmlns:a16="http://schemas.microsoft.com/office/drawing/2014/main" xmlns="" id="{F9E3EED1-7BB3-4B75-BCA9-1C1223740B3C}"/>
              </a:ext>
            </a:extLst>
          </p:cNvPr>
          <p:cNvSpPr/>
          <p:nvPr/>
        </p:nvSpPr>
        <p:spPr>
          <a:xfrm>
            <a:off x="8704586" y="5422906"/>
            <a:ext cx="736600"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pPr rtl="0"/>
            <a:endParaRPr lang="es-ES" noProof="0" dirty="0"/>
          </a:p>
        </p:txBody>
      </p:sp>
      <p:sp>
        <p:nvSpPr>
          <p:cNvPr id="16" name="Forma libre: Forma 15">
            <a:extLst>
              <a:ext uri="{FF2B5EF4-FFF2-40B4-BE49-F238E27FC236}">
                <a16:creationId xmlns:a16="http://schemas.microsoft.com/office/drawing/2014/main" xmlns="" id="{29016A5F-A55B-4605-B66C-5C6E2BF4919F}"/>
              </a:ext>
            </a:extLst>
          </p:cNvPr>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pPr rtl="0"/>
            <a:endParaRPr lang="es-ES" noProof="0" dirty="0"/>
          </a:p>
        </p:txBody>
      </p:sp>
      <p:sp>
        <p:nvSpPr>
          <p:cNvPr id="19" name="Marcador de texto 26">
            <a:extLst>
              <a:ext uri="{FF2B5EF4-FFF2-40B4-BE49-F238E27FC236}">
                <a16:creationId xmlns:a16="http://schemas.microsoft.com/office/drawing/2014/main" xmlns="" id="{9DBE4B29-4897-4A3A-B883-A887BCDA3718}"/>
              </a:ext>
            </a:extLst>
          </p:cNvPr>
          <p:cNvSpPr>
            <a:spLocks noGrp="1"/>
          </p:cNvSpPr>
          <p:nvPr>
            <p:ph type="body" sz="quarter" idx="16" hasCustomPrompt="1"/>
          </p:nvPr>
        </p:nvSpPr>
        <p:spPr>
          <a:xfrm>
            <a:off x="824420" y="3955665"/>
            <a:ext cx="4367531" cy="524711"/>
          </a:xfrm>
        </p:spPr>
        <p:txBody>
          <a:bodyPr rtlCol="0">
            <a:noAutofit/>
          </a:bodyPr>
          <a:lstStyle>
            <a:lvl1pPr marL="0" indent="0" algn="l">
              <a:buNone/>
              <a:defRPr sz="2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dirty="0"/>
              <a:t>Sergio Valladares</a:t>
            </a:r>
          </a:p>
        </p:txBody>
      </p:sp>
      <p:sp>
        <p:nvSpPr>
          <p:cNvPr id="20" name="Marcador de texto 26">
            <a:extLst>
              <a:ext uri="{FF2B5EF4-FFF2-40B4-BE49-F238E27FC236}">
                <a16:creationId xmlns:a16="http://schemas.microsoft.com/office/drawing/2014/main" xmlns="" id="{0EF4532A-9AB5-4545-A83D-BD0E39635727}"/>
              </a:ext>
            </a:extLst>
          </p:cNvPr>
          <p:cNvSpPr>
            <a:spLocks noGrp="1"/>
          </p:cNvSpPr>
          <p:nvPr>
            <p:ph type="body" sz="quarter" idx="17" hasCustomPrompt="1"/>
          </p:nvPr>
        </p:nvSpPr>
        <p:spPr>
          <a:xfrm>
            <a:off x="824420" y="4633361"/>
            <a:ext cx="4367531" cy="365125"/>
          </a:xfrm>
        </p:spPr>
        <p:txBody>
          <a:bodyPr rtlCol="0">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dirty="0"/>
              <a:t>Teléfono:</a:t>
            </a:r>
          </a:p>
        </p:txBody>
      </p:sp>
      <p:sp>
        <p:nvSpPr>
          <p:cNvPr id="21" name="Marcador de texto 26">
            <a:extLst>
              <a:ext uri="{FF2B5EF4-FFF2-40B4-BE49-F238E27FC236}">
                <a16:creationId xmlns:a16="http://schemas.microsoft.com/office/drawing/2014/main" xmlns="" id="{D579A1F5-9180-47FE-A31B-4E37384383C4}"/>
              </a:ext>
            </a:extLst>
          </p:cNvPr>
          <p:cNvSpPr>
            <a:spLocks noGrp="1"/>
          </p:cNvSpPr>
          <p:nvPr>
            <p:ph type="body" sz="quarter" idx="18" hasCustomPrompt="1"/>
          </p:nvPr>
        </p:nvSpPr>
        <p:spPr>
          <a:xfrm>
            <a:off x="824420" y="4892976"/>
            <a:ext cx="4367531" cy="365125"/>
          </a:xfrm>
        </p:spPr>
        <p:txBody>
          <a:bodyPr rtlCol="0">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dirty="0"/>
              <a:t>678 555-0128</a:t>
            </a:r>
          </a:p>
        </p:txBody>
      </p:sp>
      <p:sp>
        <p:nvSpPr>
          <p:cNvPr id="22" name="Marcador de texto 26">
            <a:extLst>
              <a:ext uri="{FF2B5EF4-FFF2-40B4-BE49-F238E27FC236}">
                <a16:creationId xmlns:a16="http://schemas.microsoft.com/office/drawing/2014/main" xmlns="" id="{71BBF4E8-67FF-4A65-9EC1-AE832CEBE85D}"/>
              </a:ext>
            </a:extLst>
          </p:cNvPr>
          <p:cNvSpPr>
            <a:spLocks noGrp="1"/>
          </p:cNvSpPr>
          <p:nvPr>
            <p:ph type="body" sz="quarter" idx="19" hasCustomPrompt="1"/>
          </p:nvPr>
        </p:nvSpPr>
        <p:spPr>
          <a:xfrm>
            <a:off x="824420" y="5334299"/>
            <a:ext cx="4367531" cy="365125"/>
          </a:xfrm>
        </p:spPr>
        <p:txBody>
          <a:bodyPr rtlCol="0">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dirty="0"/>
              <a:t>Correo electrónico:</a:t>
            </a:r>
          </a:p>
        </p:txBody>
      </p:sp>
      <p:sp>
        <p:nvSpPr>
          <p:cNvPr id="23" name="Marcador de texto 26">
            <a:extLst>
              <a:ext uri="{FF2B5EF4-FFF2-40B4-BE49-F238E27FC236}">
                <a16:creationId xmlns:a16="http://schemas.microsoft.com/office/drawing/2014/main" xmlns="" id="{5BB088E3-63C1-423F-A939-150B8E1F87A7}"/>
              </a:ext>
            </a:extLst>
          </p:cNvPr>
          <p:cNvSpPr>
            <a:spLocks noGrp="1"/>
          </p:cNvSpPr>
          <p:nvPr>
            <p:ph type="body" sz="quarter" idx="20" hasCustomPrompt="1"/>
          </p:nvPr>
        </p:nvSpPr>
        <p:spPr>
          <a:xfrm>
            <a:off x="824420" y="5593914"/>
            <a:ext cx="4367531" cy="365125"/>
          </a:xfrm>
        </p:spPr>
        <p:txBody>
          <a:bodyPr rtlCol="0">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dirty="0"/>
              <a:t>BERGQVIST@EXAMPLE.COM</a:t>
            </a:r>
          </a:p>
        </p:txBody>
      </p:sp>
      <p:sp>
        <p:nvSpPr>
          <p:cNvPr id="3" name="Gráfico 23">
            <a:extLst>
              <a:ext uri="{FF2B5EF4-FFF2-40B4-BE49-F238E27FC236}">
                <a16:creationId xmlns:a16="http://schemas.microsoft.com/office/drawing/2014/main" xmlns="" id="{7E62A657-0B76-4081-A698-3C47F1AFC78E}"/>
              </a:ext>
            </a:extLst>
          </p:cNvPr>
          <p:cNvSpPr/>
          <p:nvPr/>
        </p:nvSpPr>
        <p:spPr>
          <a:xfrm>
            <a:off x="900978" y="1561556"/>
            <a:ext cx="259200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pPr rtl="0"/>
            <a:endParaRPr lang="es-ES" noProof="0" dirty="0"/>
          </a:p>
        </p:txBody>
      </p:sp>
      <p:sp>
        <p:nvSpPr>
          <p:cNvPr id="25" name="Forma libre: Forma 24">
            <a:extLst>
              <a:ext uri="{FF2B5EF4-FFF2-40B4-BE49-F238E27FC236}">
                <a16:creationId xmlns:a16="http://schemas.microsoft.com/office/drawing/2014/main" xmlns="" id="{C51D0359-A547-4B21-8850-06B9F1CDF9CE}"/>
              </a:ext>
            </a:extLst>
          </p:cNvPr>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pPr rtl="0"/>
            <a:endParaRPr lang="es-ES" noProof="0" dirty="0"/>
          </a:p>
        </p:txBody>
      </p:sp>
    </p:spTree>
    <p:extLst>
      <p:ext uri="{BB962C8B-B14F-4D97-AF65-F5344CB8AC3E}">
        <p14:creationId xmlns:p14="http://schemas.microsoft.com/office/powerpoint/2010/main" val="1159374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99AD403-A15F-4A2F-B050-AB874136E732}"/>
              </a:ext>
            </a:extLst>
          </p:cNvPr>
          <p:cNvSpPr>
            <a:spLocks noGrp="1"/>
          </p:cNvSpPr>
          <p:nvPr>
            <p:ph type="title" hasCustomPrompt="1"/>
          </p:nvPr>
        </p:nvSpPr>
        <p:spPr>
          <a:xfrm>
            <a:off x="758588" y="1436921"/>
            <a:ext cx="5690680" cy="1517356"/>
          </a:xfrm>
        </p:spPr>
        <p:txBody>
          <a:bodyPr rtlCol="0">
            <a:noAutofit/>
          </a:bodyPr>
          <a:lstStyle>
            <a:lvl1pPr>
              <a:defRPr sz="6000"/>
            </a:lvl1pPr>
          </a:lstStyle>
          <a:p>
            <a:pPr rtl="0"/>
            <a:r>
              <a:rPr lang="es-ES" noProof="0" dirty="0"/>
              <a:t>PRESENTACIÓN</a:t>
            </a:r>
            <a:br>
              <a:rPr lang="es-ES" noProof="0" dirty="0"/>
            </a:br>
            <a:r>
              <a:rPr lang="es-ES" noProof="0" dirty="0"/>
              <a:t>TÍTULO    </a:t>
            </a:r>
          </a:p>
        </p:txBody>
      </p:sp>
      <p:sp>
        <p:nvSpPr>
          <p:cNvPr id="28" name="Forma libre: Forma 27">
            <a:extLst>
              <a:ext uri="{FF2B5EF4-FFF2-40B4-BE49-F238E27FC236}">
                <a16:creationId xmlns:a16="http://schemas.microsoft.com/office/drawing/2014/main" xmlns=""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pPr rtl="0"/>
            <a:endParaRPr lang="es-ES" noProof="0" dirty="0"/>
          </a:p>
        </p:txBody>
      </p:sp>
      <p:sp>
        <p:nvSpPr>
          <p:cNvPr id="29" name="Forma libre: Forma 28">
            <a:extLst>
              <a:ext uri="{FF2B5EF4-FFF2-40B4-BE49-F238E27FC236}">
                <a16:creationId xmlns:a16="http://schemas.microsoft.com/office/drawing/2014/main" xmlns=""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pPr rtl="0"/>
            <a:endParaRPr lang="es-ES" noProof="0" dirty="0"/>
          </a:p>
        </p:txBody>
      </p:sp>
      <p:sp>
        <p:nvSpPr>
          <p:cNvPr id="30" name="Forma libre: Forma 29">
            <a:extLst>
              <a:ext uri="{FF2B5EF4-FFF2-40B4-BE49-F238E27FC236}">
                <a16:creationId xmlns:a16="http://schemas.microsoft.com/office/drawing/2014/main" xmlns=""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pPr rtl="0"/>
            <a:endParaRPr lang="es-ES" noProof="0" dirty="0"/>
          </a:p>
        </p:txBody>
      </p:sp>
      <p:sp>
        <p:nvSpPr>
          <p:cNvPr id="32" name="Forma libre: Forma 31">
            <a:extLst>
              <a:ext uri="{FF2B5EF4-FFF2-40B4-BE49-F238E27FC236}">
                <a16:creationId xmlns:a16="http://schemas.microsoft.com/office/drawing/2014/main" xmlns=""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pPr rtl="0"/>
            <a:endParaRPr lang="es-ES" noProof="0" dirty="0"/>
          </a:p>
        </p:txBody>
      </p:sp>
      <p:sp>
        <p:nvSpPr>
          <p:cNvPr id="33" name="Forma libre: Forma 32">
            <a:extLst>
              <a:ext uri="{FF2B5EF4-FFF2-40B4-BE49-F238E27FC236}">
                <a16:creationId xmlns:a16="http://schemas.microsoft.com/office/drawing/2014/main" xmlns=""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pPr rtl="0"/>
            <a:endParaRPr lang="es-ES" noProof="0" dirty="0"/>
          </a:p>
        </p:txBody>
      </p:sp>
      <p:sp>
        <p:nvSpPr>
          <p:cNvPr id="34" name="Forma libre: Forma 33">
            <a:extLst>
              <a:ext uri="{FF2B5EF4-FFF2-40B4-BE49-F238E27FC236}">
                <a16:creationId xmlns:a16="http://schemas.microsoft.com/office/drawing/2014/main" xmlns=""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pPr rtl="0"/>
            <a:endParaRPr lang="es-ES" noProof="0" dirty="0"/>
          </a:p>
        </p:txBody>
      </p:sp>
      <p:sp>
        <p:nvSpPr>
          <p:cNvPr id="40" name="Gráfico 37">
            <a:extLst>
              <a:ext uri="{FF2B5EF4-FFF2-40B4-BE49-F238E27FC236}">
                <a16:creationId xmlns:a16="http://schemas.microsoft.com/office/drawing/2014/main" xmlns=""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pPr rtl="0"/>
            <a:endParaRPr lang="es-ES" noProof="0" dirty="0"/>
          </a:p>
        </p:txBody>
      </p:sp>
      <p:sp>
        <p:nvSpPr>
          <p:cNvPr id="12" name="Gráfico 36">
            <a:extLst>
              <a:ext uri="{FF2B5EF4-FFF2-40B4-BE49-F238E27FC236}">
                <a16:creationId xmlns:a16="http://schemas.microsoft.com/office/drawing/2014/main" xmlns=""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pPr rtl="0"/>
            <a:endParaRPr lang="es-ES" noProof="0" dirty="0"/>
          </a:p>
        </p:txBody>
      </p:sp>
      <p:sp>
        <p:nvSpPr>
          <p:cNvPr id="15" name="Subtítulo 2">
            <a:extLst>
              <a:ext uri="{FF2B5EF4-FFF2-40B4-BE49-F238E27FC236}">
                <a16:creationId xmlns:a16="http://schemas.microsoft.com/office/drawing/2014/main" xmlns="" id="{4BCD5243-C973-44F2-88E8-A4A6E3387B1F}"/>
              </a:ext>
            </a:extLst>
          </p:cNvPr>
          <p:cNvSpPr>
            <a:spLocks noGrp="1"/>
          </p:cNvSpPr>
          <p:nvPr>
            <p:ph type="subTitle" idx="1"/>
          </p:nvPr>
        </p:nvSpPr>
        <p:spPr>
          <a:xfrm>
            <a:off x="758588" y="3429000"/>
            <a:ext cx="3629300" cy="946192"/>
          </a:xfrm>
        </p:spPr>
        <p:txBody>
          <a:bodyPr vert="horz" lIns="91440" tIns="45720" rIns="91440" bIns="45720" rtlCol="0">
            <a:normAutofit/>
          </a:bodyPr>
          <a:lstStyle>
            <a:lvl1pPr marL="0" indent="0">
              <a:buNone/>
              <a:defRPr lang="en-US" b="1" i="0"/>
            </a:lvl1pPr>
          </a:lstStyle>
          <a:p>
            <a:pPr marL="228600" lvl="0" indent="-228600" rtl="0"/>
            <a:r>
              <a:rPr lang="es-ES" noProof="0"/>
              <a:t>Haga clic para editar el estilo de subtítulo del patrón</a:t>
            </a:r>
            <a:endParaRPr lang="es-ES" noProof="0" dirty="0"/>
          </a:p>
        </p:txBody>
      </p:sp>
    </p:spTree>
    <p:extLst>
      <p:ext uri="{BB962C8B-B14F-4D97-AF65-F5344CB8AC3E}">
        <p14:creationId xmlns:p14="http://schemas.microsoft.com/office/powerpoint/2010/main" val="2636408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sp>
        <p:nvSpPr>
          <p:cNvPr id="34" name="Elipse 33">
            <a:extLst>
              <a:ext uri="{FF2B5EF4-FFF2-40B4-BE49-F238E27FC236}">
                <a16:creationId xmlns:a16="http://schemas.microsoft.com/office/drawing/2014/main" xmlns=""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35" name="Gráfico 12">
            <a:extLst>
              <a:ext uri="{FF2B5EF4-FFF2-40B4-BE49-F238E27FC236}">
                <a16:creationId xmlns:a16="http://schemas.microsoft.com/office/drawing/2014/main" xmlns=""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es-ES" noProof="0" dirty="0"/>
          </a:p>
        </p:txBody>
      </p:sp>
      <p:sp>
        <p:nvSpPr>
          <p:cNvPr id="10" name="Forma libre: Forma 9">
            <a:extLst>
              <a:ext uri="{FF2B5EF4-FFF2-40B4-BE49-F238E27FC236}">
                <a16:creationId xmlns:a16="http://schemas.microsoft.com/office/drawing/2014/main" xmlns=""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pPr rtl="0"/>
            <a:endParaRPr lang="es-ES" noProof="0" dirty="0"/>
          </a:p>
        </p:txBody>
      </p:sp>
      <p:sp>
        <p:nvSpPr>
          <p:cNvPr id="25" name="Forma libre: Forma 24">
            <a:extLst>
              <a:ext uri="{FF2B5EF4-FFF2-40B4-BE49-F238E27FC236}">
                <a16:creationId xmlns:a16="http://schemas.microsoft.com/office/drawing/2014/main" xmlns=""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pPr rtl="0"/>
            <a:endParaRPr lang="es-ES" noProof="0" dirty="0"/>
          </a:p>
        </p:txBody>
      </p:sp>
      <p:sp>
        <p:nvSpPr>
          <p:cNvPr id="2" name="Título 1">
            <a:extLst>
              <a:ext uri="{FF2B5EF4-FFF2-40B4-BE49-F238E27FC236}">
                <a16:creationId xmlns:a16="http://schemas.microsoft.com/office/drawing/2014/main" xmlns="" id="{DC2228EE-3546-4272-9C39-150FF23CE033}"/>
              </a:ext>
            </a:extLst>
          </p:cNvPr>
          <p:cNvSpPr>
            <a:spLocks noGrp="1"/>
          </p:cNvSpPr>
          <p:nvPr>
            <p:ph type="ctrTitle" hasCustomPrompt="1"/>
          </p:nvPr>
        </p:nvSpPr>
        <p:spPr>
          <a:xfrm>
            <a:off x="781987" y="793172"/>
            <a:ext cx="9144000" cy="655621"/>
          </a:xfrm>
        </p:spPr>
        <p:txBody>
          <a:bodyPr rtlCol="0" anchor="b">
            <a:normAutofit/>
          </a:bodyPr>
          <a:lstStyle>
            <a:lvl1pPr algn="l">
              <a:defRPr sz="4000" b="1">
                <a:gradFill>
                  <a:gsLst>
                    <a:gs pos="0">
                      <a:schemeClr val="accent1"/>
                    </a:gs>
                    <a:gs pos="100000">
                      <a:schemeClr val="accent3"/>
                    </a:gs>
                  </a:gsLst>
                  <a:lin ang="0" scaled="1"/>
                </a:gradFill>
              </a:defRPr>
            </a:lvl1pPr>
          </a:lstStyle>
          <a:p>
            <a:pPr rtl="0"/>
            <a:r>
              <a:rPr lang="es-ES" noProof="0" dirty="0"/>
              <a:t>DIAPOSITIVA DIVISORIA</a:t>
            </a:r>
          </a:p>
        </p:txBody>
      </p:sp>
      <p:sp>
        <p:nvSpPr>
          <p:cNvPr id="3" name="Subtítulo 2">
            <a:extLst>
              <a:ext uri="{FF2B5EF4-FFF2-40B4-BE49-F238E27FC236}">
                <a16:creationId xmlns:a16="http://schemas.microsoft.com/office/drawing/2014/main" xmlns="" id="{0F2EFCC6-4D5A-4B43-A534-1A868887BC7F}"/>
              </a:ext>
            </a:extLst>
          </p:cNvPr>
          <p:cNvSpPr>
            <a:spLocks noGrp="1"/>
          </p:cNvSpPr>
          <p:nvPr>
            <p:ph type="subTitle" idx="1"/>
          </p:nvPr>
        </p:nvSpPr>
        <p:spPr>
          <a:xfrm>
            <a:off x="795772" y="1877051"/>
            <a:ext cx="6843278" cy="496223"/>
          </a:xfrm>
        </p:spPr>
        <p:txBody>
          <a:bodyPr rtlCol="0">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endParaRPr lang="es-ES" noProof="0" dirty="0"/>
          </a:p>
        </p:txBody>
      </p:sp>
      <p:sp>
        <p:nvSpPr>
          <p:cNvPr id="24" name="Gráfico 22">
            <a:extLst>
              <a:ext uri="{FF2B5EF4-FFF2-40B4-BE49-F238E27FC236}">
                <a16:creationId xmlns:a16="http://schemas.microsoft.com/office/drawing/2014/main" xmlns=""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es-ES" noProof="0" dirty="0"/>
          </a:p>
        </p:txBody>
      </p:sp>
      <p:sp>
        <p:nvSpPr>
          <p:cNvPr id="9" name="Forma libre: Forma 8">
            <a:extLst>
              <a:ext uri="{FF2B5EF4-FFF2-40B4-BE49-F238E27FC236}">
                <a16:creationId xmlns:a16="http://schemas.microsoft.com/office/drawing/2014/main" xmlns=""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pPr rtl="0"/>
            <a:endParaRPr lang="es-ES" noProof="0" dirty="0"/>
          </a:p>
        </p:txBody>
      </p:sp>
      <p:sp>
        <p:nvSpPr>
          <p:cNvPr id="38" name="Forma libre: Forma 37">
            <a:extLst>
              <a:ext uri="{FF2B5EF4-FFF2-40B4-BE49-F238E27FC236}">
                <a16:creationId xmlns:a16="http://schemas.microsoft.com/office/drawing/2014/main" xmlns=""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pPr rtl="0"/>
            <a:endParaRPr lang="es-ES" noProof="0" dirty="0"/>
          </a:p>
        </p:txBody>
      </p:sp>
      <p:sp>
        <p:nvSpPr>
          <p:cNvPr id="36" name="Forma libre: Forma 35">
            <a:extLst>
              <a:ext uri="{FF2B5EF4-FFF2-40B4-BE49-F238E27FC236}">
                <a16:creationId xmlns:a16="http://schemas.microsoft.com/office/drawing/2014/main" xmlns=""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pPr rtl="0"/>
            <a:endParaRPr lang="es-ES" noProof="0" dirty="0"/>
          </a:p>
        </p:txBody>
      </p:sp>
      <p:sp>
        <p:nvSpPr>
          <p:cNvPr id="30" name="Forma libre: Forma 29">
            <a:extLst>
              <a:ext uri="{FF2B5EF4-FFF2-40B4-BE49-F238E27FC236}">
                <a16:creationId xmlns:a16="http://schemas.microsoft.com/office/drawing/2014/main" xmlns=""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pPr rtl="0"/>
            <a:endParaRPr lang="es-ES" noProof="0" dirty="0"/>
          </a:p>
        </p:txBody>
      </p:sp>
      <p:sp>
        <p:nvSpPr>
          <p:cNvPr id="7" name="Marcador de fecha 6">
            <a:extLst>
              <a:ext uri="{FF2B5EF4-FFF2-40B4-BE49-F238E27FC236}">
                <a16:creationId xmlns:a16="http://schemas.microsoft.com/office/drawing/2014/main" xmlns="" id="{B7EF9C60-0FED-4965-A9BC-CE69886A38CA}"/>
              </a:ext>
            </a:extLst>
          </p:cNvPr>
          <p:cNvSpPr>
            <a:spLocks noGrp="1"/>
          </p:cNvSpPr>
          <p:nvPr>
            <p:ph type="dt" sz="half" idx="10"/>
          </p:nvPr>
        </p:nvSpPr>
        <p:spPr/>
        <p:txBody>
          <a:bodyPr rtlCol="0"/>
          <a:lstStyle/>
          <a:p>
            <a:pPr rtl="0"/>
            <a:r>
              <a:rPr lang="es-ES" noProof="0" dirty="0"/>
              <a:t>DD.MM.20XX</a:t>
            </a:r>
          </a:p>
        </p:txBody>
      </p:sp>
      <p:sp>
        <p:nvSpPr>
          <p:cNvPr id="8" name="Marcador de pie de página 7">
            <a:extLst>
              <a:ext uri="{FF2B5EF4-FFF2-40B4-BE49-F238E27FC236}">
                <a16:creationId xmlns:a16="http://schemas.microsoft.com/office/drawing/2014/main" xmlns="" id="{239F2410-4015-48DB-BB4D-B5944D8C16B7}"/>
              </a:ext>
            </a:extLst>
          </p:cNvPr>
          <p:cNvSpPr>
            <a:spLocks noGrp="1"/>
          </p:cNvSpPr>
          <p:nvPr>
            <p:ph type="ftr" sz="quarter" idx="11"/>
          </p:nvPr>
        </p:nvSpPr>
        <p:spPr/>
        <p:txBody>
          <a:bodyPr rtlCol="0"/>
          <a:lstStyle/>
          <a:p>
            <a:pPr rtl="0"/>
            <a:r>
              <a:rPr lang="es-ES" noProof="0" dirty="0"/>
              <a:t>AGREGAR UN PIE DE PÁGINA</a:t>
            </a:r>
          </a:p>
        </p:txBody>
      </p:sp>
      <p:sp>
        <p:nvSpPr>
          <p:cNvPr id="11" name="Marcador de número de diapositiva 10">
            <a:extLst>
              <a:ext uri="{FF2B5EF4-FFF2-40B4-BE49-F238E27FC236}">
                <a16:creationId xmlns:a16="http://schemas.microsoft.com/office/drawing/2014/main" xmlns="" id="{C44F5F26-1B35-405A-AD75-5DFF48CF6BD6}"/>
              </a:ext>
            </a:extLst>
          </p:cNvPr>
          <p:cNvSpPr>
            <a:spLocks noGrp="1"/>
          </p:cNvSpPr>
          <p:nvPr>
            <p:ph type="sldNum" sz="quarter" idx="12"/>
          </p:nvPr>
        </p:nvSpPr>
        <p:spPr/>
        <p:txBody>
          <a:bodyPr rtlCol="0"/>
          <a:lstStyle/>
          <a:p>
            <a:pPr rtl="0"/>
            <a:fld id="{D495E168-DA5E-4888-8D8A-92B118324C14}" type="slidenum">
              <a:rPr lang="es-ES" noProof="0" smtClean="0"/>
              <a:pPr rtl="0"/>
              <a:t>‹Nº›</a:t>
            </a:fld>
            <a:endParaRPr lang="es-ES" noProof="0" dirty="0"/>
          </a:p>
        </p:txBody>
      </p:sp>
    </p:spTree>
    <p:extLst>
      <p:ext uri="{BB962C8B-B14F-4D97-AF65-F5344CB8AC3E}">
        <p14:creationId xmlns:p14="http://schemas.microsoft.com/office/powerpoint/2010/main" val="349344483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ítulo y contenido">
    <p:spTree>
      <p:nvGrpSpPr>
        <p:cNvPr id="1" name=""/>
        <p:cNvGrpSpPr/>
        <p:nvPr/>
      </p:nvGrpSpPr>
      <p:grpSpPr>
        <a:xfrm>
          <a:off x="0" y="0"/>
          <a:ext cx="0" cy="0"/>
          <a:chOff x="0" y="0"/>
          <a:chExt cx="0" cy="0"/>
        </a:xfrm>
      </p:grpSpPr>
      <p:sp>
        <p:nvSpPr>
          <p:cNvPr id="48" name="Elipse 47">
            <a:extLst>
              <a:ext uri="{FF2B5EF4-FFF2-40B4-BE49-F238E27FC236}">
                <a16:creationId xmlns:a16="http://schemas.microsoft.com/office/drawing/2014/main" xmlns=""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49" name="Gráfico 12">
            <a:extLst>
              <a:ext uri="{FF2B5EF4-FFF2-40B4-BE49-F238E27FC236}">
                <a16:creationId xmlns:a16="http://schemas.microsoft.com/office/drawing/2014/main" xmlns=""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es-ES" noProof="0" dirty="0"/>
          </a:p>
        </p:txBody>
      </p:sp>
      <p:sp>
        <p:nvSpPr>
          <p:cNvPr id="17" name="Marcador de fecha 3">
            <a:extLst>
              <a:ext uri="{FF2B5EF4-FFF2-40B4-BE49-F238E27FC236}">
                <a16:creationId xmlns:a16="http://schemas.microsoft.com/office/drawing/2014/main" xmlns="" id="{DC2A0631-3130-4C36-8E5E-80464B1A62A7}"/>
              </a:ext>
            </a:extLst>
          </p:cNvPr>
          <p:cNvSpPr>
            <a:spLocks noGrp="1"/>
          </p:cNvSpPr>
          <p:nvPr>
            <p:ph type="dt" sz="half" idx="10"/>
          </p:nvPr>
        </p:nvSpPr>
        <p:spPr>
          <a:xfrm>
            <a:off x="4724400" y="5816818"/>
            <a:ext cx="2743200" cy="365125"/>
          </a:xfrm>
        </p:spPr>
        <p:txBody>
          <a:bodyPr rtlCol="0"/>
          <a:lstStyle>
            <a:lvl1pPr rtl="0">
              <a:defRPr/>
            </a:lvl1pPr>
          </a:lstStyle>
          <a:p>
            <a:r>
              <a:rPr lang="es-ES" dirty="0"/>
              <a:t>DD.MM.20XX</a:t>
            </a:r>
          </a:p>
        </p:txBody>
      </p:sp>
      <p:sp>
        <p:nvSpPr>
          <p:cNvPr id="5" name="Marcador de pie de página 4">
            <a:extLst>
              <a:ext uri="{FF2B5EF4-FFF2-40B4-BE49-F238E27FC236}">
                <a16:creationId xmlns:a16="http://schemas.microsoft.com/office/drawing/2014/main" xmlns=""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es-ES" noProof="0" dirty="0"/>
              <a:t>AGREGAR UN PIE DE PÁGINA</a:t>
            </a:r>
          </a:p>
        </p:txBody>
      </p:sp>
      <p:sp>
        <p:nvSpPr>
          <p:cNvPr id="6" name="Marcador de número de diapositiva 5">
            <a:extLst>
              <a:ext uri="{FF2B5EF4-FFF2-40B4-BE49-F238E27FC236}">
                <a16:creationId xmlns:a16="http://schemas.microsoft.com/office/drawing/2014/main" xmlns="" id="{EE6603C1-6E1A-4E4B-9555-31D84B6BDAD9}"/>
              </a:ext>
            </a:extLst>
          </p:cNvPr>
          <p:cNvSpPr>
            <a:spLocks noGrp="1"/>
          </p:cNvSpPr>
          <p:nvPr>
            <p:ph type="sldNum" sz="quarter" idx="12"/>
          </p:nvPr>
        </p:nvSpPr>
        <p:spPr/>
        <p:txBody>
          <a:bodyPr rtlCol="0"/>
          <a:lstStyle/>
          <a:p>
            <a:pPr rtl="0"/>
            <a:fld id="{D495E168-DA5E-4888-8D8A-92B118324C14}" type="slidenum">
              <a:rPr lang="es-ES" noProof="0" smtClean="0"/>
              <a:t>‹Nº›</a:t>
            </a:fld>
            <a:endParaRPr lang="es-ES" noProof="0" dirty="0"/>
          </a:p>
        </p:txBody>
      </p:sp>
      <p:grpSp>
        <p:nvGrpSpPr>
          <p:cNvPr id="41" name="Gráfico 39">
            <a:extLst>
              <a:ext uri="{FF2B5EF4-FFF2-40B4-BE49-F238E27FC236}">
                <a16:creationId xmlns:a16="http://schemas.microsoft.com/office/drawing/2014/main" xmlns="" id="{1D75FFD8-3F66-48B3-BB01-D4B8A9496851}"/>
              </a:ext>
            </a:extLst>
          </p:cNvPr>
          <p:cNvGrpSpPr/>
          <p:nvPr userDrawn="1"/>
        </p:nvGrpSpPr>
        <p:grpSpPr>
          <a:xfrm>
            <a:off x="10008352" y="0"/>
            <a:ext cx="2188800" cy="1933794"/>
            <a:chOff x="10003200" y="0"/>
            <a:chExt cx="2188800" cy="1933794"/>
          </a:xfrm>
        </p:grpSpPr>
        <p:sp>
          <p:nvSpPr>
            <p:cNvPr id="42" name="Forma libre: Forma 41">
              <a:extLst>
                <a:ext uri="{FF2B5EF4-FFF2-40B4-BE49-F238E27FC236}">
                  <a16:creationId xmlns:a16="http://schemas.microsoft.com/office/drawing/2014/main" xmlns=""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es-ES" noProof="0" dirty="0"/>
            </a:p>
          </p:txBody>
        </p:sp>
        <p:sp>
          <p:nvSpPr>
            <p:cNvPr id="43" name="Forma libre: Forma 42">
              <a:extLst>
                <a:ext uri="{FF2B5EF4-FFF2-40B4-BE49-F238E27FC236}">
                  <a16:creationId xmlns:a16="http://schemas.microsoft.com/office/drawing/2014/main" xmlns=""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es-ES" noProof="0" dirty="0"/>
            </a:p>
          </p:txBody>
        </p:sp>
        <p:sp>
          <p:nvSpPr>
            <p:cNvPr id="44" name="Forma libre: Forma 43">
              <a:extLst>
                <a:ext uri="{FF2B5EF4-FFF2-40B4-BE49-F238E27FC236}">
                  <a16:creationId xmlns:a16="http://schemas.microsoft.com/office/drawing/2014/main" xmlns=""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es-ES" noProof="0" dirty="0"/>
            </a:p>
          </p:txBody>
        </p:sp>
        <p:sp>
          <p:nvSpPr>
            <p:cNvPr id="45" name="Forma libre: Forma 44">
              <a:extLst>
                <a:ext uri="{FF2B5EF4-FFF2-40B4-BE49-F238E27FC236}">
                  <a16:creationId xmlns:a16="http://schemas.microsoft.com/office/drawing/2014/main" xmlns=""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es-ES" noProof="0" dirty="0"/>
            </a:p>
          </p:txBody>
        </p:sp>
        <p:sp>
          <p:nvSpPr>
            <p:cNvPr id="46" name="Forma libre: Forma 45">
              <a:extLst>
                <a:ext uri="{FF2B5EF4-FFF2-40B4-BE49-F238E27FC236}">
                  <a16:creationId xmlns:a16="http://schemas.microsoft.com/office/drawing/2014/main" xmlns=""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es-ES" noProof="0" dirty="0"/>
            </a:p>
          </p:txBody>
        </p:sp>
        <p:sp>
          <p:nvSpPr>
            <p:cNvPr id="47" name="Forma libre: Forma 46">
              <a:extLst>
                <a:ext uri="{FF2B5EF4-FFF2-40B4-BE49-F238E27FC236}">
                  <a16:creationId xmlns:a16="http://schemas.microsoft.com/office/drawing/2014/main" xmlns=""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es-ES" noProof="0" dirty="0"/>
            </a:p>
          </p:txBody>
        </p:sp>
      </p:grpSp>
      <p:sp>
        <p:nvSpPr>
          <p:cNvPr id="18" name="Marcador de contenido 2">
            <a:extLst>
              <a:ext uri="{FF2B5EF4-FFF2-40B4-BE49-F238E27FC236}">
                <a16:creationId xmlns:a16="http://schemas.microsoft.com/office/drawing/2014/main" xmlns="" id="{D7B996D2-06BA-413A-BDEE-428A188D3ADF}"/>
              </a:ext>
            </a:extLst>
          </p:cNvPr>
          <p:cNvSpPr>
            <a:spLocks noGrp="1"/>
          </p:cNvSpPr>
          <p:nvPr>
            <p:ph idx="1"/>
          </p:nvPr>
        </p:nvSpPr>
        <p:spPr>
          <a:xfrm>
            <a:off x="838200" y="1825625"/>
            <a:ext cx="10515600" cy="4351338"/>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7" name="Título 6">
            <a:extLst>
              <a:ext uri="{FF2B5EF4-FFF2-40B4-BE49-F238E27FC236}">
                <a16:creationId xmlns:a16="http://schemas.microsoft.com/office/drawing/2014/main" xmlns="" id="{5E5109FC-8CB6-4120-99CF-163DDAB90612}"/>
              </a:ext>
            </a:extLst>
          </p:cNvPr>
          <p:cNvSpPr>
            <a:spLocks noGrp="1"/>
          </p:cNvSpPr>
          <p:nvPr>
            <p:ph type="title"/>
          </p:nvPr>
        </p:nvSpPr>
        <p:spPr>
          <a:xfrm>
            <a:off x="838200" y="365126"/>
            <a:ext cx="9050518" cy="945498"/>
          </a:xfrm>
        </p:spPr>
        <p:txBody>
          <a:bodyPr rtlCol="0"/>
          <a:lstStyle/>
          <a:p>
            <a:pPr rtl="0"/>
            <a:r>
              <a:rPr lang="es-ES" noProof="0"/>
              <a:t>Haga clic para modificar el estilo de título del patrón</a:t>
            </a:r>
            <a:endParaRPr lang="es-ES" noProof="0" dirty="0"/>
          </a:p>
        </p:txBody>
      </p:sp>
      <p:sp>
        <p:nvSpPr>
          <p:cNvPr id="20" name="Gráfico 19">
            <a:extLst>
              <a:ext uri="{FF2B5EF4-FFF2-40B4-BE49-F238E27FC236}">
                <a16:creationId xmlns:a16="http://schemas.microsoft.com/office/drawing/2014/main" xmlns=""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es-ES" noProof="0" dirty="0"/>
          </a:p>
        </p:txBody>
      </p:sp>
    </p:spTree>
    <p:extLst>
      <p:ext uri="{BB962C8B-B14F-4D97-AF65-F5344CB8AC3E}">
        <p14:creationId xmlns:p14="http://schemas.microsoft.com/office/powerpoint/2010/main" val="18580124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mparación">
    <p:spTree>
      <p:nvGrpSpPr>
        <p:cNvPr id="1" name=""/>
        <p:cNvGrpSpPr/>
        <p:nvPr/>
      </p:nvGrpSpPr>
      <p:grpSpPr>
        <a:xfrm>
          <a:off x="0" y="0"/>
          <a:ext cx="0" cy="0"/>
          <a:chOff x="0" y="0"/>
          <a:chExt cx="0" cy="0"/>
        </a:xfrm>
      </p:grpSpPr>
      <p:sp>
        <p:nvSpPr>
          <p:cNvPr id="48" name="Elipse 47">
            <a:extLst>
              <a:ext uri="{FF2B5EF4-FFF2-40B4-BE49-F238E27FC236}">
                <a16:creationId xmlns:a16="http://schemas.microsoft.com/office/drawing/2014/main" xmlns=""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49" name="Gráfico 12">
            <a:extLst>
              <a:ext uri="{FF2B5EF4-FFF2-40B4-BE49-F238E27FC236}">
                <a16:creationId xmlns:a16="http://schemas.microsoft.com/office/drawing/2014/main" xmlns=""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es-ES" noProof="0" dirty="0"/>
          </a:p>
        </p:txBody>
      </p:sp>
      <p:sp>
        <p:nvSpPr>
          <p:cNvPr id="4" name="Marcador de fecha 3">
            <a:extLst>
              <a:ext uri="{FF2B5EF4-FFF2-40B4-BE49-F238E27FC236}">
                <a16:creationId xmlns:a16="http://schemas.microsoft.com/office/drawing/2014/main" xmlns="" id="{DC2A0631-3130-4C36-8E5E-80464B1A62A7}"/>
              </a:ext>
            </a:extLst>
          </p:cNvPr>
          <p:cNvSpPr>
            <a:spLocks noGrp="1"/>
          </p:cNvSpPr>
          <p:nvPr>
            <p:ph type="dt" sz="half" idx="10"/>
          </p:nvPr>
        </p:nvSpPr>
        <p:spPr/>
        <p:txBody>
          <a:bodyPr rtlCol="0"/>
          <a:lstStyle>
            <a:lvl1pPr rtl="0">
              <a:defRPr/>
            </a:lvl1pPr>
          </a:lstStyle>
          <a:p>
            <a:r>
              <a:rPr lang="es-ES" dirty="0"/>
              <a:t>DD.MM.20XX</a:t>
            </a:r>
          </a:p>
        </p:txBody>
      </p:sp>
      <p:sp>
        <p:nvSpPr>
          <p:cNvPr id="5" name="Marcador de pie de página 4">
            <a:extLst>
              <a:ext uri="{FF2B5EF4-FFF2-40B4-BE49-F238E27FC236}">
                <a16:creationId xmlns:a16="http://schemas.microsoft.com/office/drawing/2014/main" xmlns=""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es-ES" noProof="0" dirty="0"/>
              <a:t>AGREGAR UN PIE DE PÁGINA</a:t>
            </a:r>
          </a:p>
        </p:txBody>
      </p:sp>
      <p:sp>
        <p:nvSpPr>
          <p:cNvPr id="6" name="Marcador de número de diapositiva 5">
            <a:extLst>
              <a:ext uri="{FF2B5EF4-FFF2-40B4-BE49-F238E27FC236}">
                <a16:creationId xmlns:a16="http://schemas.microsoft.com/office/drawing/2014/main" xmlns="" id="{EE6603C1-6E1A-4E4B-9555-31D84B6BDAD9}"/>
              </a:ext>
            </a:extLst>
          </p:cNvPr>
          <p:cNvSpPr>
            <a:spLocks noGrp="1"/>
          </p:cNvSpPr>
          <p:nvPr>
            <p:ph type="sldNum" sz="quarter" idx="12"/>
          </p:nvPr>
        </p:nvSpPr>
        <p:spPr/>
        <p:txBody>
          <a:bodyPr rtlCol="0"/>
          <a:lstStyle/>
          <a:p>
            <a:pPr rtl="0"/>
            <a:fld id="{D495E168-DA5E-4888-8D8A-92B118324C14}" type="slidenum">
              <a:rPr lang="es-ES" noProof="0" smtClean="0"/>
              <a:t>‹Nº›</a:t>
            </a:fld>
            <a:endParaRPr lang="es-ES" noProof="0" dirty="0"/>
          </a:p>
        </p:txBody>
      </p:sp>
      <p:grpSp>
        <p:nvGrpSpPr>
          <p:cNvPr id="41" name="Gráfico 39">
            <a:extLst>
              <a:ext uri="{FF2B5EF4-FFF2-40B4-BE49-F238E27FC236}">
                <a16:creationId xmlns:a16="http://schemas.microsoft.com/office/drawing/2014/main" xmlns="" id="{1D75FFD8-3F66-48B3-BB01-D4B8A9496851}"/>
              </a:ext>
            </a:extLst>
          </p:cNvPr>
          <p:cNvGrpSpPr/>
          <p:nvPr userDrawn="1"/>
        </p:nvGrpSpPr>
        <p:grpSpPr>
          <a:xfrm>
            <a:off x="10008352" y="0"/>
            <a:ext cx="2188800" cy="1933794"/>
            <a:chOff x="10003200" y="0"/>
            <a:chExt cx="2188800" cy="1933794"/>
          </a:xfrm>
        </p:grpSpPr>
        <p:sp>
          <p:nvSpPr>
            <p:cNvPr id="42" name="Forma libre: Forma 41">
              <a:extLst>
                <a:ext uri="{FF2B5EF4-FFF2-40B4-BE49-F238E27FC236}">
                  <a16:creationId xmlns:a16="http://schemas.microsoft.com/office/drawing/2014/main" xmlns=""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es-ES" noProof="0" dirty="0"/>
            </a:p>
          </p:txBody>
        </p:sp>
        <p:sp>
          <p:nvSpPr>
            <p:cNvPr id="43" name="Forma libre: Forma 42">
              <a:extLst>
                <a:ext uri="{FF2B5EF4-FFF2-40B4-BE49-F238E27FC236}">
                  <a16:creationId xmlns:a16="http://schemas.microsoft.com/office/drawing/2014/main" xmlns=""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es-ES" noProof="0" dirty="0"/>
            </a:p>
          </p:txBody>
        </p:sp>
        <p:sp>
          <p:nvSpPr>
            <p:cNvPr id="44" name="Forma libre: Forma 43">
              <a:extLst>
                <a:ext uri="{FF2B5EF4-FFF2-40B4-BE49-F238E27FC236}">
                  <a16:creationId xmlns:a16="http://schemas.microsoft.com/office/drawing/2014/main" xmlns=""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es-ES" noProof="0" dirty="0"/>
            </a:p>
          </p:txBody>
        </p:sp>
        <p:sp>
          <p:nvSpPr>
            <p:cNvPr id="45" name="Forma libre: Forma 44">
              <a:extLst>
                <a:ext uri="{FF2B5EF4-FFF2-40B4-BE49-F238E27FC236}">
                  <a16:creationId xmlns:a16="http://schemas.microsoft.com/office/drawing/2014/main" xmlns=""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es-ES" noProof="0" dirty="0"/>
            </a:p>
          </p:txBody>
        </p:sp>
        <p:sp>
          <p:nvSpPr>
            <p:cNvPr id="46" name="Forma libre: Forma 45">
              <a:extLst>
                <a:ext uri="{FF2B5EF4-FFF2-40B4-BE49-F238E27FC236}">
                  <a16:creationId xmlns:a16="http://schemas.microsoft.com/office/drawing/2014/main" xmlns=""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es-ES" noProof="0" dirty="0"/>
            </a:p>
          </p:txBody>
        </p:sp>
        <p:sp>
          <p:nvSpPr>
            <p:cNvPr id="47" name="Forma libre: Forma 46">
              <a:extLst>
                <a:ext uri="{FF2B5EF4-FFF2-40B4-BE49-F238E27FC236}">
                  <a16:creationId xmlns:a16="http://schemas.microsoft.com/office/drawing/2014/main" xmlns=""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es-ES" noProof="0" dirty="0"/>
            </a:p>
          </p:txBody>
        </p:sp>
      </p:grpSp>
      <p:sp>
        <p:nvSpPr>
          <p:cNvPr id="7" name="Título 6">
            <a:extLst>
              <a:ext uri="{FF2B5EF4-FFF2-40B4-BE49-F238E27FC236}">
                <a16:creationId xmlns:a16="http://schemas.microsoft.com/office/drawing/2014/main" xmlns="" id="{5E5109FC-8CB6-4120-99CF-163DDAB90612}"/>
              </a:ext>
            </a:extLst>
          </p:cNvPr>
          <p:cNvSpPr>
            <a:spLocks noGrp="1"/>
          </p:cNvSpPr>
          <p:nvPr>
            <p:ph type="title"/>
          </p:nvPr>
        </p:nvSpPr>
        <p:spPr>
          <a:xfrm>
            <a:off x="838200" y="365126"/>
            <a:ext cx="9050518" cy="945498"/>
          </a:xfrm>
        </p:spPr>
        <p:txBody>
          <a:bodyPr rtlCol="0"/>
          <a:lstStyle/>
          <a:p>
            <a:pPr rtl="0"/>
            <a:r>
              <a:rPr lang="es-ES" noProof="0"/>
              <a:t>Haga clic para modificar el estilo de título del patrón</a:t>
            </a:r>
            <a:endParaRPr lang="es-ES" noProof="0" dirty="0"/>
          </a:p>
        </p:txBody>
      </p:sp>
      <p:sp>
        <p:nvSpPr>
          <p:cNvPr id="20" name="Gráfico 19">
            <a:extLst>
              <a:ext uri="{FF2B5EF4-FFF2-40B4-BE49-F238E27FC236}">
                <a16:creationId xmlns:a16="http://schemas.microsoft.com/office/drawing/2014/main" xmlns=""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es-ES" noProof="0" dirty="0"/>
          </a:p>
        </p:txBody>
      </p:sp>
      <p:sp>
        <p:nvSpPr>
          <p:cNvPr id="17" name="Marcador de texto 2">
            <a:extLst>
              <a:ext uri="{FF2B5EF4-FFF2-40B4-BE49-F238E27FC236}">
                <a16:creationId xmlns:a16="http://schemas.microsoft.com/office/drawing/2014/main" xmlns="" id="{24B91177-A100-491C-B5EF-BC77E2E33F72}"/>
              </a:ext>
            </a:extLst>
          </p:cNvPr>
          <p:cNvSpPr>
            <a:spLocks noGrp="1"/>
          </p:cNvSpPr>
          <p:nvPr>
            <p:ph type="body" idx="1"/>
          </p:nvPr>
        </p:nvSpPr>
        <p:spPr>
          <a:xfrm>
            <a:off x="839788" y="1825624"/>
            <a:ext cx="5157787" cy="421084"/>
          </a:xfrm>
        </p:spPr>
        <p:txBody>
          <a:bodyPr rtlCol="0"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el estilo de texto del patrón</a:t>
            </a:r>
          </a:p>
        </p:txBody>
      </p:sp>
      <p:sp>
        <p:nvSpPr>
          <p:cNvPr id="19" name="Marcador de posición de contenido 3">
            <a:extLst>
              <a:ext uri="{FF2B5EF4-FFF2-40B4-BE49-F238E27FC236}">
                <a16:creationId xmlns:a16="http://schemas.microsoft.com/office/drawing/2014/main" xmlns="" id="{B6758D2F-C9AC-4514-B48E-2863E8DDE0CF}"/>
              </a:ext>
            </a:extLst>
          </p:cNvPr>
          <p:cNvSpPr>
            <a:spLocks noGrp="1"/>
          </p:cNvSpPr>
          <p:nvPr>
            <p:ph sz="half" idx="2"/>
          </p:nvPr>
        </p:nvSpPr>
        <p:spPr>
          <a:xfrm>
            <a:off x="839788" y="2323458"/>
            <a:ext cx="5157787" cy="3387547"/>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21" name="Marcador de posición de texto 4">
            <a:extLst>
              <a:ext uri="{FF2B5EF4-FFF2-40B4-BE49-F238E27FC236}">
                <a16:creationId xmlns:a16="http://schemas.microsoft.com/office/drawing/2014/main" xmlns="" id="{633C3A9F-17E4-45DF-8DB7-7A55846AAA8F}"/>
              </a:ext>
            </a:extLst>
          </p:cNvPr>
          <p:cNvSpPr>
            <a:spLocks noGrp="1"/>
          </p:cNvSpPr>
          <p:nvPr>
            <p:ph type="body" sz="quarter" idx="3"/>
          </p:nvPr>
        </p:nvSpPr>
        <p:spPr>
          <a:xfrm>
            <a:off x="6172200" y="1828800"/>
            <a:ext cx="5183188" cy="417908"/>
          </a:xfrm>
        </p:spPr>
        <p:txBody>
          <a:bodyPr rtlCol="0"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el estilo de texto del patrón</a:t>
            </a:r>
          </a:p>
        </p:txBody>
      </p:sp>
      <p:sp>
        <p:nvSpPr>
          <p:cNvPr id="22" name="Marcador de posición de contenido 5">
            <a:extLst>
              <a:ext uri="{FF2B5EF4-FFF2-40B4-BE49-F238E27FC236}">
                <a16:creationId xmlns:a16="http://schemas.microsoft.com/office/drawing/2014/main" xmlns="" id="{C19AB308-7C32-46C9-B8DB-AA96B7ED0D62}"/>
              </a:ext>
            </a:extLst>
          </p:cNvPr>
          <p:cNvSpPr>
            <a:spLocks noGrp="1"/>
          </p:cNvSpPr>
          <p:nvPr>
            <p:ph sz="quarter" idx="4"/>
          </p:nvPr>
        </p:nvSpPr>
        <p:spPr>
          <a:xfrm>
            <a:off x="6172200" y="2323458"/>
            <a:ext cx="5183188" cy="3387547"/>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Tree>
    <p:extLst>
      <p:ext uri="{BB962C8B-B14F-4D97-AF65-F5344CB8AC3E}">
        <p14:creationId xmlns:p14="http://schemas.microsoft.com/office/powerpoint/2010/main" val="3613384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os objetos">
    <p:spTree>
      <p:nvGrpSpPr>
        <p:cNvPr id="1" name=""/>
        <p:cNvGrpSpPr/>
        <p:nvPr/>
      </p:nvGrpSpPr>
      <p:grpSpPr>
        <a:xfrm>
          <a:off x="0" y="0"/>
          <a:ext cx="0" cy="0"/>
          <a:chOff x="0" y="0"/>
          <a:chExt cx="0" cy="0"/>
        </a:xfrm>
      </p:grpSpPr>
      <p:sp>
        <p:nvSpPr>
          <p:cNvPr id="48" name="Elipse 47">
            <a:extLst>
              <a:ext uri="{FF2B5EF4-FFF2-40B4-BE49-F238E27FC236}">
                <a16:creationId xmlns:a16="http://schemas.microsoft.com/office/drawing/2014/main" xmlns=""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49" name="Gráfico 12">
            <a:extLst>
              <a:ext uri="{FF2B5EF4-FFF2-40B4-BE49-F238E27FC236}">
                <a16:creationId xmlns:a16="http://schemas.microsoft.com/office/drawing/2014/main" xmlns=""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es-ES" noProof="0" dirty="0"/>
          </a:p>
        </p:txBody>
      </p:sp>
      <p:sp>
        <p:nvSpPr>
          <p:cNvPr id="4" name="Marcador de fecha 3">
            <a:extLst>
              <a:ext uri="{FF2B5EF4-FFF2-40B4-BE49-F238E27FC236}">
                <a16:creationId xmlns:a16="http://schemas.microsoft.com/office/drawing/2014/main" xmlns="" id="{DC2A0631-3130-4C36-8E5E-80464B1A62A7}"/>
              </a:ext>
            </a:extLst>
          </p:cNvPr>
          <p:cNvSpPr>
            <a:spLocks noGrp="1"/>
          </p:cNvSpPr>
          <p:nvPr>
            <p:ph type="dt" sz="half" idx="10"/>
          </p:nvPr>
        </p:nvSpPr>
        <p:spPr/>
        <p:txBody>
          <a:bodyPr rtlCol="0"/>
          <a:lstStyle>
            <a:lvl1pPr rtl="0">
              <a:defRPr/>
            </a:lvl1pPr>
          </a:lstStyle>
          <a:p>
            <a:r>
              <a:rPr lang="es-ES" noProof="0" dirty="0"/>
              <a:t>DD.MM.20XX</a:t>
            </a:r>
            <a:endParaRPr lang="es-ES" dirty="0"/>
          </a:p>
        </p:txBody>
      </p:sp>
      <p:sp>
        <p:nvSpPr>
          <p:cNvPr id="5" name="Marcador de pie de página 4">
            <a:extLst>
              <a:ext uri="{FF2B5EF4-FFF2-40B4-BE49-F238E27FC236}">
                <a16:creationId xmlns:a16="http://schemas.microsoft.com/office/drawing/2014/main" xmlns=""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es-ES" noProof="0" dirty="0"/>
              <a:t>AGREGAR UN PIE DE PÁGINA</a:t>
            </a:r>
          </a:p>
        </p:txBody>
      </p:sp>
      <p:sp>
        <p:nvSpPr>
          <p:cNvPr id="6" name="Marcador de número de diapositiva 5">
            <a:extLst>
              <a:ext uri="{FF2B5EF4-FFF2-40B4-BE49-F238E27FC236}">
                <a16:creationId xmlns:a16="http://schemas.microsoft.com/office/drawing/2014/main" xmlns="" id="{EE6603C1-6E1A-4E4B-9555-31D84B6BDAD9}"/>
              </a:ext>
            </a:extLst>
          </p:cNvPr>
          <p:cNvSpPr>
            <a:spLocks noGrp="1"/>
          </p:cNvSpPr>
          <p:nvPr>
            <p:ph type="sldNum" sz="quarter" idx="12"/>
          </p:nvPr>
        </p:nvSpPr>
        <p:spPr/>
        <p:txBody>
          <a:bodyPr rtlCol="0"/>
          <a:lstStyle/>
          <a:p>
            <a:pPr rtl="0"/>
            <a:fld id="{D495E168-DA5E-4888-8D8A-92B118324C14}" type="slidenum">
              <a:rPr lang="es-ES" noProof="0" smtClean="0"/>
              <a:t>‹Nº›</a:t>
            </a:fld>
            <a:endParaRPr lang="es-ES" noProof="0" dirty="0"/>
          </a:p>
        </p:txBody>
      </p:sp>
      <p:grpSp>
        <p:nvGrpSpPr>
          <p:cNvPr id="41" name="Gráfico 39">
            <a:extLst>
              <a:ext uri="{FF2B5EF4-FFF2-40B4-BE49-F238E27FC236}">
                <a16:creationId xmlns:a16="http://schemas.microsoft.com/office/drawing/2014/main" xmlns="" id="{1D75FFD8-3F66-48B3-BB01-D4B8A9496851}"/>
              </a:ext>
            </a:extLst>
          </p:cNvPr>
          <p:cNvGrpSpPr/>
          <p:nvPr userDrawn="1"/>
        </p:nvGrpSpPr>
        <p:grpSpPr>
          <a:xfrm>
            <a:off x="10008352" y="0"/>
            <a:ext cx="2188800" cy="1933794"/>
            <a:chOff x="10003200" y="0"/>
            <a:chExt cx="2188800" cy="1933794"/>
          </a:xfrm>
        </p:grpSpPr>
        <p:sp>
          <p:nvSpPr>
            <p:cNvPr id="42" name="Forma libre: Forma 41">
              <a:extLst>
                <a:ext uri="{FF2B5EF4-FFF2-40B4-BE49-F238E27FC236}">
                  <a16:creationId xmlns:a16="http://schemas.microsoft.com/office/drawing/2014/main" xmlns=""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es-ES" noProof="0" dirty="0"/>
            </a:p>
          </p:txBody>
        </p:sp>
        <p:sp>
          <p:nvSpPr>
            <p:cNvPr id="43" name="Forma libre: Forma 42">
              <a:extLst>
                <a:ext uri="{FF2B5EF4-FFF2-40B4-BE49-F238E27FC236}">
                  <a16:creationId xmlns:a16="http://schemas.microsoft.com/office/drawing/2014/main" xmlns=""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es-ES" noProof="0" dirty="0"/>
            </a:p>
          </p:txBody>
        </p:sp>
        <p:sp>
          <p:nvSpPr>
            <p:cNvPr id="44" name="Forma libre: Forma 43">
              <a:extLst>
                <a:ext uri="{FF2B5EF4-FFF2-40B4-BE49-F238E27FC236}">
                  <a16:creationId xmlns:a16="http://schemas.microsoft.com/office/drawing/2014/main" xmlns=""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es-ES" noProof="0" dirty="0"/>
            </a:p>
          </p:txBody>
        </p:sp>
        <p:sp>
          <p:nvSpPr>
            <p:cNvPr id="45" name="Forma libre: Forma 44">
              <a:extLst>
                <a:ext uri="{FF2B5EF4-FFF2-40B4-BE49-F238E27FC236}">
                  <a16:creationId xmlns:a16="http://schemas.microsoft.com/office/drawing/2014/main" xmlns=""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es-ES" noProof="0" dirty="0"/>
            </a:p>
          </p:txBody>
        </p:sp>
        <p:sp>
          <p:nvSpPr>
            <p:cNvPr id="46" name="Forma libre: Forma 45">
              <a:extLst>
                <a:ext uri="{FF2B5EF4-FFF2-40B4-BE49-F238E27FC236}">
                  <a16:creationId xmlns:a16="http://schemas.microsoft.com/office/drawing/2014/main" xmlns=""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es-ES" noProof="0" dirty="0"/>
            </a:p>
          </p:txBody>
        </p:sp>
        <p:sp>
          <p:nvSpPr>
            <p:cNvPr id="47" name="Forma libre: Forma 46">
              <a:extLst>
                <a:ext uri="{FF2B5EF4-FFF2-40B4-BE49-F238E27FC236}">
                  <a16:creationId xmlns:a16="http://schemas.microsoft.com/office/drawing/2014/main" xmlns=""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es-ES" noProof="0" dirty="0"/>
            </a:p>
          </p:txBody>
        </p:sp>
      </p:grpSp>
      <p:sp>
        <p:nvSpPr>
          <p:cNvPr id="7" name="Título 6">
            <a:extLst>
              <a:ext uri="{FF2B5EF4-FFF2-40B4-BE49-F238E27FC236}">
                <a16:creationId xmlns:a16="http://schemas.microsoft.com/office/drawing/2014/main" xmlns="" id="{5E5109FC-8CB6-4120-99CF-163DDAB90612}"/>
              </a:ext>
            </a:extLst>
          </p:cNvPr>
          <p:cNvSpPr>
            <a:spLocks noGrp="1"/>
          </p:cNvSpPr>
          <p:nvPr>
            <p:ph type="title"/>
          </p:nvPr>
        </p:nvSpPr>
        <p:spPr>
          <a:xfrm>
            <a:off x="838200" y="365126"/>
            <a:ext cx="9050518" cy="945498"/>
          </a:xfrm>
        </p:spPr>
        <p:txBody>
          <a:bodyPr rtlCol="0"/>
          <a:lstStyle/>
          <a:p>
            <a:pPr rtl="0"/>
            <a:r>
              <a:rPr lang="es-ES" noProof="0"/>
              <a:t>Haga clic para modificar el estilo de título del patrón</a:t>
            </a:r>
            <a:endParaRPr lang="es-ES" noProof="0" dirty="0"/>
          </a:p>
        </p:txBody>
      </p:sp>
      <p:sp>
        <p:nvSpPr>
          <p:cNvPr id="20" name="Gráfico 19">
            <a:extLst>
              <a:ext uri="{FF2B5EF4-FFF2-40B4-BE49-F238E27FC236}">
                <a16:creationId xmlns:a16="http://schemas.microsoft.com/office/drawing/2014/main" xmlns=""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es-ES" noProof="0" dirty="0"/>
          </a:p>
        </p:txBody>
      </p:sp>
      <p:sp>
        <p:nvSpPr>
          <p:cNvPr id="23" name="Marcador de contenido 2">
            <a:extLst>
              <a:ext uri="{FF2B5EF4-FFF2-40B4-BE49-F238E27FC236}">
                <a16:creationId xmlns:a16="http://schemas.microsoft.com/office/drawing/2014/main" xmlns="" id="{CD5AE8A8-E027-4529-A5B7-4D355C71E647}"/>
              </a:ext>
            </a:extLst>
          </p:cNvPr>
          <p:cNvSpPr>
            <a:spLocks noGrp="1"/>
          </p:cNvSpPr>
          <p:nvPr>
            <p:ph sz="half" idx="1"/>
          </p:nvPr>
        </p:nvSpPr>
        <p:spPr>
          <a:xfrm>
            <a:off x="838200" y="1825625"/>
            <a:ext cx="5181600" cy="3885380"/>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24" name="Marcador de contenido 3">
            <a:extLst>
              <a:ext uri="{FF2B5EF4-FFF2-40B4-BE49-F238E27FC236}">
                <a16:creationId xmlns:a16="http://schemas.microsoft.com/office/drawing/2014/main" xmlns="" id="{FB3E4803-F2CA-4138-9997-6108BFDFE7E2}"/>
              </a:ext>
            </a:extLst>
          </p:cNvPr>
          <p:cNvSpPr>
            <a:spLocks noGrp="1"/>
          </p:cNvSpPr>
          <p:nvPr>
            <p:ph sz="half" idx="2"/>
          </p:nvPr>
        </p:nvSpPr>
        <p:spPr>
          <a:xfrm>
            <a:off x="6198110" y="1825624"/>
            <a:ext cx="5181600" cy="3929249"/>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Tree>
    <p:extLst>
      <p:ext uri="{BB962C8B-B14F-4D97-AF65-F5344CB8AC3E}">
        <p14:creationId xmlns:p14="http://schemas.microsoft.com/office/powerpoint/2010/main" val="3198867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n con leyenda">
    <p:spTree>
      <p:nvGrpSpPr>
        <p:cNvPr id="1" name=""/>
        <p:cNvGrpSpPr/>
        <p:nvPr/>
      </p:nvGrpSpPr>
      <p:grpSpPr>
        <a:xfrm>
          <a:off x="0" y="0"/>
          <a:ext cx="0" cy="0"/>
          <a:chOff x="0" y="0"/>
          <a:chExt cx="0" cy="0"/>
        </a:xfrm>
      </p:grpSpPr>
      <p:sp>
        <p:nvSpPr>
          <p:cNvPr id="57" name="Marcador de posición de imagen 56">
            <a:extLst>
              <a:ext uri="{FF2B5EF4-FFF2-40B4-BE49-F238E27FC236}">
                <a16:creationId xmlns:a16="http://schemas.microsoft.com/office/drawing/2014/main" xmlns="" id="{8E328517-DD21-40E0-B948-B25B366BDEC7}"/>
              </a:ext>
            </a:extLst>
          </p:cNvPr>
          <p:cNvSpPr>
            <a:spLocks noGrp="1"/>
          </p:cNvSpPr>
          <p:nvPr>
            <p:ph type="pic" idx="1"/>
          </p:nvPr>
        </p:nvSpPr>
        <p:spPr>
          <a:xfrm>
            <a:off x="5775856" y="532519"/>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rtlCol="0"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endParaRPr lang="es-ES" noProof="0" dirty="0"/>
          </a:p>
        </p:txBody>
      </p:sp>
      <p:sp>
        <p:nvSpPr>
          <p:cNvPr id="35" name="Elipse 34">
            <a:extLst>
              <a:ext uri="{FF2B5EF4-FFF2-40B4-BE49-F238E27FC236}">
                <a16:creationId xmlns:a16="http://schemas.microsoft.com/office/drawing/2014/main" xmlns=""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36" name="Gráfico 12">
            <a:extLst>
              <a:ext uri="{FF2B5EF4-FFF2-40B4-BE49-F238E27FC236}">
                <a16:creationId xmlns:a16="http://schemas.microsoft.com/office/drawing/2014/main" xmlns=""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es-ES" noProof="0" dirty="0"/>
          </a:p>
        </p:txBody>
      </p:sp>
      <p:sp>
        <p:nvSpPr>
          <p:cNvPr id="4" name="Marcador de fecha 3">
            <a:extLst>
              <a:ext uri="{FF2B5EF4-FFF2-40B4-BE49-F238E27FC236}">
                <a16:creationId xmlns:a16="http://schemas.microsoft.com/office/drawing/2014/main" xmlns="" id="{AC6F89F8-3E24-406D-9C49-00E6E47E4AAC}"/>
              </a:ext>
            </a:extLst>
          </p:cNvPr>
          <p:cNvSpPr>
            <a:spLocks noGrp="1"/>
          </p:cNvSpPr>
          <p:nvPr>
            <p:ph type="dt" sz="half" idx="10"/>
          </p:nvPr>
        </p:nvSpPr>
        <p:spPr/>
        <p:txBody>
          <a:bodyPr rtlCol="0"/>
          <a:lstStyle>
            <a:lvl1pPr rtl="0">
              <a:defRPr/>
            </a:lvl1pPr>
          </a:lstStyle>
          <a:p>
            <a:r>
              <a:rPr lang="es-ES" noProof="0" dirty="0"/>
              <a:t>DD.MM.20XX</a:t>
            </a:r>
            <a:endParaRPr lang="es-ES" dirty="0"/>
          </a:p>
        </p:txBody>
      </p:sp>
      <p:sp>
        <p:nvSpPr>
          <p:cNvPr id="5" name="Marcador de pie de página 4">
            <a:extLst>
              <a:ext uri="{FF2B5EF4-FFF2-40B4-BE49-F238E27FC236}">
                <a16:creationId xmlns:a16="http://schemas.microsoft.com/office/drawing/2014/main" xmlns="" id="{4392DBDA-ED00-4248-AC6D-0CE0B821B52F}"/>
              </a:ext>
            </a:extLst>
          </p:cNvPr>
          <p:cNvSpPr>
            <a:spLocks noGrp="1"/>
          </p:cNvSpPr>
          <p:nvPr>
            <p:ph type="ftr" sz="quarter" idx="11"/>
          </p:nvPr>
        </p:nvSpPr>
        <p:spPr>
          <a:xfrm>
            <a:off x="812290" y="5797769"/>
            <a:ext cx="3908793" cy="365125"/>
          </a:xfrm>
          <a:prstGeom prst="rect">
            <a:avLst/>
          </a:prstGeom>
        </p:spPr>
        <p:txBody>
          <a:bodyPr rtlCol="0"/>
          <a:lstStyle/>
          <a:p>
            <a:pPr rtl="0"/>
            <a:r>
              <a:rPr lang="es-ES" noProof="0" dirty="0"/>
              <a:t>AGREGAR UN PIE DE PÁGINA</a:t>
            </a:r>
          </a:p>
        </p:txBody>
      </p:sp>
      <p:sp>
        <p:nvSpPr>
          <p:cNvPr id="6" name="Marcador de número de diapositiva 5">
            <a:extLst>
              <a:ext uri="{FF2B5EF4-FFF2-40B4-BE49-F238E27FC236}">
                <a16:creationId xmlns:a16="http://schemas.microsoft.com/office/drawing/2014/main" xmlns="" id="{EC2B5F97-2F18-4EF2-9CBC-AAAB9FF4CC91}"/>
              </a:ext>
            </a:extLst>
          </p:cNvPr>
          <p:cNvSpPr>
            <a:spLocks noGrp="1"/>
          </p:cNvSpPr>
          <p:nvPr>
            <p:ph type="sldNum" sz="quarter" idx="12"/>
          </p:nvPr>
        </p:nvSpPr>
        <p:spPr/>
        <p:txBody>
          <a:bodyPr rtlCol="0"/>
          <a:lstStyle/>
          <a:p>
            <a:pPr rtl="0"/>
            <a:fld id="{D495E168-DA5E-4888-8D8A-92B118324C14}" type="slidenum">
              <a:rPr lang="es-ES" noProof="0" smtClean="0"/>
              <a:t>‹Nº›</a:t>
            </a:fld>
            <a:endParaRPr lang="es-ES" noProof="0" dirty="0"/>
          </a:p>
        </p:txBody>
      </p:sp>
      <p:sp>
        <p:nvSpPr>
          <p:cNvPr id="38" name="Forma libre: Forma 37">
            <a:extLst>
              <a:ext uri="{FF2B5EF4-FFF2-40B4-BE49-F238E27FC236}">
                <a16:creationId xmlns:a16="http://schemas.microsoft.com/office/drawing/2014/main" xmlns=""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pPr rtl="0"/>
            <a:endParaRPr lang="es-ES" noProof="0" dirty="0"/>
          </a:p>
        </p:txBody>
      </p:sp>
      <p:sp>
        <p:nvSpPr>
          <p:cNvPr id="3" name="Gráfico 33">
            <a:extLst>
              <a:ext uri="{FF2B5EF4-FFF2-40B4-BE49-F238E27FC236}">
                <a16:creationId xmlns:a16="http://schemas.microsoft.com/office/drawing/2014/main" xmlns=""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es-ES" noProof="0" dirty="0"/>
          </a:p>
        </p:txBody>
      </p:sp>
      <p:sp>
        <p:nvSpPr>
          <p:cNvPr id="33" name="Forma libre: Forma 32">
            <a:extLst>
              <a:ext uri="{FF2B5EF4-FFF2-40B4-BE49-F238E27FC236}">
                <a16:creationId xmlns:a16="http://schemas.microsoft.com/office/drawing/2014/main" xmlns=""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pPr rtl="0"/>
            <a:endParaRPr lang="es-ES" noProof="0" dirty="0"/>
          </a:p>
        </p:txBody>
      </p:sp>
      <p:sp>
        <p:nvSpPr>
          <p:cNvPr id="41" name="Forma libre: Forma 40">
            <a:extLst>
              <a:ext uri="{FF2B5EF4-FFF2-40B4-BE49-F238E27FC236}">
                <a16:creationId xmlns:a16="http://schemas.microsoft.com/office/drawing/2014/main" xmlns=""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pPr rtl="0"/>
            <a:endParaRPr lang="es-ES" noProof="0" dirty="0"/>
          </a:p>
        </p:txBody>
      </p:sp>
      <p:sp>
        <p:nvSpPr>
          <p:cNvPr id="19" name="Título 1">
            <a:extLst>
              <a:ext uri="{FF2B5EF4-FFF2-40B4-BE49-F238E27FC236}">
                <a16:creationId xmlns:a16="http://schemas.microsoft.com/office/drawing/2014/main" xmlns="" id="{2AC78A4D-01A3-43A6-BE82-E64E2BF16D65}"/>
              </a:ext>
            </a:extLst>
          </p:cNvPr>
          <p:cNvSpPr>
            <a:spLocks noGrp="1"/>
          </p:cNvSpPr>
          <p:nvPr>
            <p:ph type="title"/>
          </p:nvPr>
        </p:nvSpPr>
        <p:spPr>
          <a:xfrm>
            <a:off x="839788" y="457200"/>
            <a:ext cx="3932237" cy="1442729"/>
          </a:xfrm>
        </p:spPr>
        <p:txBody>
          <a:bodyPr rtlCol="0" anchor="b"/>
          <a:lstStyle>
            <a:lvl1pPr>
              <a:defRPr sz="3200"/>
            </a:lvl1pPr>
          </a:lstStyle>
          <a:p>
            <a:pPr rtl="0"/>
            <a:r>
              <a:rPr lang="es-ES" noProof="0"/>
              <a:t>Haga clic para modificar el estilo de título del patrón</a:t>
            </a:r>
            <a:endParaRPr lang="es-ES" noProof="0" dirty="0"/>
          </a:p>
        </p:txBody>
      </p:sp>
      <p:sp>
        <p:nvSpPr>
          <p:cNvPr id="20" name="Marcador de texto 3">
            <a:extLst>
              <a:ext uri="{FF2B5EF4-FFF2-40B4-BE49-F238E27FC236}">
                <a16:creationId xmlns:a16="http://schemas.microsoft.com/office/drawing/2014/main" xmlns="" id="{E6544955-4597-4E52-9C7E-8AEB5D2A4983}"/>
              </a:ext>
            </a:extLst>
          </p:cNvPr>
          <p:cNvSpPr>
            <a:spLocks noGrp="1"/>
          </p:cNvSpPr>
          <p:nvPr>
            <p:ph type="body" sz="half" idx="2"/>
          </p:nvPr>
        </p:nvSpPr>
        <p:spPr>
          <a:xfrm>
            <a:off x="839788" y="2356700"/>
            <a:ext cx="3932237" cy="3512287"/>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el estilo de texto del patrón</a:t>
            </a:r>
          </a:p>
        </p:txBody>
      </p:sp>
    </p:spTree>
    <p:extLst>
      <p:ext uri="{BB962C8B-B14F-4D97-AF65-F5344CB8AC3E}">
        <p14:creationId xmlns:p14="http://schemas.microsoft.com/office/powerpoint/2010/main" val="2002305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ido con título">
    <p:spTree>
      <p:nvGrpSpPr>
        <p:cNvPr id="1" name=""/>
        <p:cNvGrpSpPr/>
        <p:nvPr/>
      </p:nvGrpSpPr>
      <p:grpSpPr>
        <a:xfrm>
          <a:off x="0" y="0"/>
          <a:ext cx="0" cy="0"/>
          <a:chOff x="0" y="0"/>
          <a:chExt cx="0" cy="0"/>
        </a:xfrm>
      </p:grpSpPr>
      <p:sp>
        <p:nvSpPr>
          <p:cNvPr id="35" name="Elipse 34">
            <a:extLst>
              <a:ext uri="{FF2B5EF4-FFF2-40B4-BE49-F238E27FC236}">
                <a16:creationId xmlns:a16="http://schemas.microsoft.com/office/drawing/2014/main" xmlns=""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36" name="Gráfico 12">
            <a:extLst>
              <a:ext uri="{FF2B5EF4-FFF2-40B4-BE49-F238E27FC236}">
                <a16:creationId xmlns:a16="http://schemas.microsoft.com/office/drawing/2014/main" xmlns=""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es-ES" noProof="0" dirty="0"/>
          </a:p>
        </p:txBody>
      </p:sp>
      <p:sp>
        <p:nvSpPr>
          <p:cNvPr id="4" name="Marcador de fecha 3">
            <a:extLst>
              <a:ext uri="{FF2B5EF4-FFF2-40B4-BE49-F238E27FC236}">
                <a16:creationId xmlns:a16="http://schemas.microsoft.com/office/drawing/2014/main" xmlns="" id="{AC6F89F8-3E24-406D-9C49-00E6E47E4AAC}"/>
              </a:ext>
            </a:extLst>
          </p:cNvPr>
          <p:cNvSpPr>
            <a:spLocks noGrp="1"/>
          </p:cNvSpPr>
          <p:nvPr>
            <p:ph type="dt" sz="half" idx="10"/>
          </p:nvPr>
        </p:nvSpPr>
        <p:spPr/>
        <p:txBody>
          <a:bodyPr rtlCol="0"/>
          <a:lstStyle>
            <a:lvl1pPr rtl="0">
              <a:defRPr/>
            </a:lvl1pPr>
          </a:lstStyle>
          <a:p>
            <a:r>
              <a:rPr lang="es-ES" noProof="0" dirty="0"/>
              <a:t>DD.MM.20XX</a:t>
            </a:r>
            <a:endParaRPr lang="es-ES" dirty="0"/>
          </a:p>
        </p:txBody>
      </p:sp>
      <p:sp>
        <p:nvSpPr>
          <p:cNvPr id="5" name="Marcador de pie de página 4">
            <a:extLst>
              <a:ext uri="{FF2B5EF4-FFF2-40B4-BE49-F238E27FC236}">
                <a16:creationId xmlns:a16="http://schemas.microsoft.com/office/drawing/2014/main" xmlns="" id="{4392DBDA-ED00-4248-AC6D-0CE0B821B52F}"/>
              </a:ext>
            </a:extLst>
          </p:cNvPr>
          <p:cNvSpPr>
            <a:spLocks noGrp="1"/>
          </p:cNvSpPr>
          <p:nvPr>
            <p:ph type="ftr" sz="quarter" idx="11"/>
          </p:nvPr>
        </p:nvSpPr>
        <p:spPr>
          <a:xfrm>
            <a:off x="812290" y="5797769"/>
            <a:ext cx="3908793" cy="365125"/>
          </a:xfrm>
          <a:prstGeom prst="rect">
            <a:avLst/>
          </a:prstGeom>
        </p:spPr>
        <p:txBody>
          <a:bodyPr rtlCol="0"/>
          <a:lstStyle/>
          <a:p>
            <a:pPr rtl="0"/>
            <a:r>
              <a:rPr lang="es-ES" noProof="0" dirty="0"/>
              <a:t>AGREGAR UN PIE DE PÁGINA</a:t>
            </a:r>
          </a:p>
        </p:txBody>
      </p:sp>
      <p:sp>
        <p:nvSpPr>
          <p:cNvPr id="6" name="Marcador de número de diapositiva 5">
            <a:extLst>
              <a:ext uri="{FF2B5EF4-FFF2-40B4-BE49-F238E27FC236}">
                <a16:creationId xmlns:a16="http://schemas.microsoft.com/office/drawing/2014/main" xmlns="" id="{EC2B5F97-2F18-4EF2-9CBC-AAAB9FF4CC91}"/>
              </a:ext>
            </a:extLst>
          </p:cNvPr>
          <p:cNvSpPr>
            <a:spLocks noGrp="1"/>
          </p:cNvSpPr>
          <p:nvPr>
            <p:ph type="sldNum" sz="quarter" idx="12"/>
          </p:nvPr>
        </p:nvSpPr>
        <p:spPr/>
        <p:txBody>
          <a:bodyPr rtlCol="0"/>
          <a:lstStyle/>
          <a:p>
            <a:pPr rtl="0"/>
            <a:fld id="{D495E168-DA5E-4888-8D8A-92B118324C14}" type="slidenum">
              <a:rPr lang="es-ES" noProof="0" smtClean="0"/>
              <a:t>‹Nº›</a:t>
            </a:fld>
            <a:endParaRPr lang="es-ES" noProof="0" dirty="0"/>
          </a:p>
        </p:txBody>
      </p:sp>
      <p:sp>
        <p:nvSpPr>
          <p:cNvPr id="38" name="Forma libre: Forma 37">
            <a:extLst>
              <a:ext uri="{FF2B5EF4-FFF2-40B4-BE49-F238E27FC236}">
                <a16:creationId xmlns:a16="http://schemas.microsoft.com/office/drawing/2014/main" xmlns=""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pPr rtl="0"/>
            <a:endParaRPr lang="es-ES" noProof="0" dirty="0"/>
          </a:p>
        </p:txBody>
      </p:sp>
      <p:sp>
        <p:nvSpPr>
          <p:cNvPr id="3" name="Gráfico 33">
            <a:extLst>
              <a:ext uri="{FF2B5EF4-FFF2-40B4-BE49-F238E27FC236}">
                <a16:creationId xmlns:a16="http://schemas.microsoft.com/office/drawing/2014/main" xmlns=""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es-ES" noProof="0" dirty="0"/>
          </a:p>
        </p:txBody>
      </p:sp>
      <p:sp>
        <p:nvSpPr>
          <p:cNvPr id="33" name="Forma libre: Forma 32">
            <a:extLst>
              <a:ext uri="{FF2B5EF4-FFF2-40B4-BE49-F238E27FC236}">
                <a16:creationId xmlns:a16="http://schemas.microsoft.com/office/drawing/2014/main" xmlns=""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pPr rtl="0"/>
            <a:endParaRPr lang="es-ES" noProof="0" dirty="0"/>
          </a:p>
        </p:txBody>
      </p:sp>
      <p:sp>
        <p:nvSpPr>
          <p:cNvPr id="41" name="Forma libre: Forma 40">
            <a:extLst>
              <a:ext uri="{FF2B5EF4-FFF2-40B4-BE49-F238E27FC236}">
                <a16:creationId xmlns:a16="http://schemas.microsoft.com/office/drawing/2014/main" xmlns=""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pPr rtl="0"/>
            <a:endParaRPr lang="es-ES" noProof="0" dirty="0"/>
          </a:p>
        </p:txBody>
      </p:sp>
      <p:sp>
        <p:nvSpPr>
          <p:cNvPr id="19" name="Título 1">
            <a:extLst>
              <a:ext uri="{FF2B5EF4-FFF2-40B4-BE49-F238E27FC236}">
                <a16:creationId xmlns:a16="http://schemas.microsoft.com/office/drawing/2014/main" xmlns="" id="{2AC78A4D-01A3-43A6-BE82-E64E2BF16D65}"/>
              </a:ext>
            </a:extLst>
          </p:cNvPr>
          <p:cNvSpPr>
            <a:spLocks noGrp="1"/>
          </p:cNvSpPr>
          <p:nvPr>
            <p:ph type="title"/>
          </p:nvPr>
        </p:nvSpPr>
        <p:spPr>
          <a:xfrm>
            <a:off x="839788" y="457200"/>
            <a:ext cx="3932237" cy="1442729"/>
          </a:xfrm>
        </p:spPr>
        <p:txBody>
          <a:bodyPr rtlCol="0" anchor="b"/>
          <a:lstStyle>
            <a:lvl1pPr>
              <a:defRPr sz="3200"/>
            </a:lvl1pPr>
          </a:lstStyle>
          <a:p>
            <a:pPr rtl="0"/>
            <a:r>
              <a:rPr lang="es-ES" noProof="0"/>
              <a:t>Haga clic para modificar el estilo de título del patrón</a:t>
            </a:r>
            <a:endParaRPr lang="es-ES" noProof="0" dirty="0"/>
          </a:p>
        </p:txBody>
      </p:sp>
      <p:sp>
        <p:nvSpPr>
          <p:cNvPr id="20" name="Marcador de texto 3">
            <a:extLst>
              <a:ext uri="{FF2B5EF4-FFF2-40B4-BE49-F238E27FC236}">
                <a16:creationId xmlns:a16="http://schemas.microsoft.com/office/drawing/2014/main" xmlns="" id="{E6544955-4597-4E52-9C7E-8AEB5D2A4983}"/>
              </a:ext>
            </a:extLst>
          </p:cNvPr>
          <p:cNvSpPr>
            <a:spLocks noGrp="1"/>
          </p:cNvSpPr>
          <p:nvPr>
            <p:ph type="body" sz="half" idx="2"/>
          </p:nvPr>
        </p:nvSpPr>
        <p:spPr>
          <a:xfrm>
            <a:off x="839788" y="2356700"/>
            <a:ext cx="3932237" cy="3512287"/>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el estilo de texto del patrón</a:t>
            </a:r>
          </a:p>
        </p:txBody>
      </p:sp>
      <p:sp>
        <p:nvSpPr>
          <p:cNvPr id="14" name="Marcador de posición de contenido 2">
            <a:extLst>
              <a:ext uri="{FF2B5EF4-FFF2-40B4-BE49-F238E27FC236}">
                <a16:creationId xmlns:a16="http://schemas.microsoft.com/office/drawing/2014/main" xmlns="" id="{A28A6791-A2CB-40CE-AEF5-A729106DA43B}"/>
              </a:ext>
            </a:extLst>
          </p:cNvPr>
          <p:cNvSpPr>
            <a:spLocks noGrp="1"/>
          </p:cNvSpPr>
          <p:nvPr>
            <p:ph idx="1"/>
          </p:nvPr>
        </p:nvSpPr>
        <p:spPr>
          <a:xfrm>
            <a:off x="5183188" y="457201"/>
            <a:ext cx="6653212" cy="5403850"/>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Tree>
    <p:extLst>
      <p:ext uri="{BB962C8B-B14F-4D97-AF65-F5344CB8AC3E}">
        <p14:creationId xmlns:p14="http://schemas.microsoft.com/office/powerpoint/2010/main" val="3484759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sp>
        <p:nvSpPr>
          <p:cNvPr id="48" name="Elipse 47">
            <a:extLst>
              <a:ext uri="{FF2B5EF4-FFF2-40B4-BE49-F238E27FC236}">
                <a16:creationId xmlns:a16="http://schemas.microsoft.com/office/drawing/2014/main" xmlns=""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49" name="Gráfico 12">
            <a:extLst>
              <a:ext uri="{FF2B5EF4-FFF2-40B4-BE49-F238E27FC236}">
                <a16:creationId xmlns:a16="http://schemas.microsoft.com/office/drawing/2014/main" xmlns=""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es-ES" noProof="0" dirty="0"/>
          </a:p>
        </p:txBody>
      </p:sp>
      <p:sp>
        <p:nvSpPr>
          <p:cNvPr id="4" name="Marcador de fecha 3">
            <a:extLst>
              <a:ext uri="{FF2B5EF4-FFF2-40B4-BE49-F238E27FC236}">
                <a16:creationId xmlns:a16="http://schemas.microsoft.com/office/drawing/2014/main" xmlns="" id="{DC2A0631-3130-4C36-8E5E-80464B1A62A7}"/>
              </a:ext>
            </a:extLst>
          </p:cNvPr>
          <p:cNvSpPr>
            <a:spLocks noGrp="1"/>
          </p:cNvSpPr>
          <p:nvPr>
            <p:ph type="dt" sz="half" idx="10"/>
          </p:nvPr>
        </p:nvSpPr>
        <p:spPr/>
        <p:txBody>
          <a:bodyPr rtlCol="0"/>
          <a:lstStyle>
            <a:lvl1pPr rtl="0">
              <a:defRPr/>
            </a:lvl1pPr>
          </a:lstStyle>
          <a:p>
            <a:r>
              <a:rPr lang="es-ES" noProof="0" dirty="0"/>
              <a:t>DD.MM.20XX</a:t>
            </a:r>
            <a:endParaRPr lang="es-ES" dirty="0"/>
          </a:p>
        </p:txBody>
      </p:sp>
      <p:sp>
        <p:nvSpPr>
          <p:cNvPr id="5" name="Marcador de pie de página 4">
            <a:extLst>
              <a:ext uri="{FF2B5EF4-FFF2-40B4-BE49-F238E27FC236}">
                <a16:creationId xmlns:a16="http://schemas.microsoft.com/office/drawing/2014/main" xmlns=""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es-ES" noProof="0" dirty="0"/>
              <a:t>AGREGAR UN PIE DE PÁGINA</a:t>
            </a:r>
          </a:p>
        </p:txBody>
      </p:sp>
      <p:sp>
        <p:nvSpPr>
          <p:cNvPr id="6" name="Marcador de número de diapositiva 5">
            <a:extLst>
              <a:ext uri="{FF2B5EF4-FFF2-40B4-BE49-F238E27FC236}">
                <a16:creationId xmlns:a16="http://schemas.microsoft.com/office/drawing/2014/main" xmlns="" id="{EE6603C1-6E1A-4E4B-9555-31D84B6BDAD9}"/>
              </a:ext>
            </a:extLst>
          </p:cNvPr>
          <p:cNvSpPr>
            <a:spLocks noGrp="1"/>
          </p:cNvSpPr>
          <p:nvPr>
            <p:ph type="sldNum" sz="quarter" idx="12"/>
          </p:nvPr>
        </p:nvSpPr>
        <p:spPr/>
        <p:txBody>
          <a:bodyPr rtlCol="0"/>
          <a:lstStyle/>
          <a:p>
            <a:pPr rtl="0"/>
            <a:fld id="{D495E168-DA5E-4888-8D8A-92B118324C14}" type="slidenum">
              <a:rPr lang="es-ES" noProof="0" smtClean="0"/>
              <a:t>‹Nº›</a:t>
            </a:fld>
            <a:endParaRPr lang="es-ES" noProof="0" dirty="0"/>
          </a:p>
        </p:txBody>
      </p:sp>
      <p:grpSp>
        <p:nvGrpSpPr>
          <p:cNvPr id="41" name="Gráfico 39">
            <a:extLst>
              <a:ext uri="{FF2B5EF4-FFF2-40B4-BE49-F238E27FC236}">
                <a16:creationId xmlns:a16="http://schemas.microsoft.com/office/drawing/2014/main" xmlns="" id="{1D75FFD8-3F66-48B3-BB01-D4B8A9496851}"/>
              </a:ext>
            </a:extLst>
          </p:cNvPr>
          <p:cNvGrpSpPr/>
          <p:nvPr userDrawn="1"/>
        </p:nvGrpSpPr>
        <p:grpSpPr>
          <a:xfrm>
            <a:off x="10008352" y="0"/>
            <a:ext cx="2188800" cy="1933794"/>
            <a:chOff x="10003200" y="0"/>
            <a:chExt cx="2188800" cy="1933794"/>
          </a:xfrm>
        </p:grpSpPr>
        <p:sp>
          <p:nvSpPr>
            <p:cNvPr id="42" name="Forma libre: Forma 41">
              <a:extLst>
                <a:ext uri="{FF2B5EF4-FFF2-40B4-BE49-F238E27FC236}">
                  <a16:creationId xmlns:a16="http://schemas.microsoft.com/office/drawing/2014/main" xmlns=""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es-ES" noProof="0" dirty="0"/>
            </a:p>
          </p:txBody>
        </p:sp>
        <p:sp>
          <p:nvSpPr>
            <p:cNvPr id="43" name="Forma libre: Forma 42">
              <a:extLst>
                <a:ext uri="{FF2B5EF4-FFF2-40B4-BE49-F238E27FC236}">
                  <a16:creationId xmlns:a16="http://schemas.microsoft.com/office/drawing/2014/main" xmlns=""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es-ES" noProof="0" dirty="0"/>
            </a:p>
          </p:txBody>
        </p:sp>
        <p:sp>
          <p:nvSpPr>
            <p:cNvPr id="44" name="Forma libre: Forma 43">
              <a:extLst>
                <a:ext uri="{FF2B5EF4-FFF2-40B4-BE49-F238E27FC236}">
                  <a16:creationId xmlns:a16="http://schemas.microsoft.com/office/drawing/2014/main" xmlns=""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es-ES" noProof="0" dirty="0"/>
            </a:p>
          </p:txBody>
        </p:sp>
        <p:sp>
          <p:nvSpPr>
            <p:cNvPr id="45" name="Forma libre: Forma 44">
              <a:extLst>
                <a:ext uri="{FF2B5EF4-FFF2-40B4-BE49-F238E27FC236}">
                  <a16:creationId xmlns:a16="http://schemas.microsoft.com/office/drawing/2014/main" xmlns=""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es-ES" noProof="0" dirty="0"/>
            </a:p>
          </p:txBody>
        </p:sp>
        <p:sp>
          <p:nvSpPr>
            <p:cNvPr id="46" name="Forma libre: Forma 45">
              <a:extLst>
                <a:ext uri="{FF2B5EF4-FFF2-40B4-BE49-F238E27FC236}">
                  <a16:creationId xmlns:a16="http://schemas.microsoft.com/office/drawing/2014/main" xmlns=""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es-ES" noProof="0" dirty="0"/>
            </a:p>
          </p:txBody>
        </p:sp>
        <p:sp>
          <p:nvSpPr>
            <p:cNvPr id="47" name="Forma libre: Forma 46">
              <a:extLst>
                <a:ext uri="{FF2B5EF4-FFF2-40B4-BE49-F238E27FC236}">
                  <a16:creationId xmlns:a16="http://schemas.microsoft.com/office/drawing/2014/main" xmlns=""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es-ES" noProof="0" dirty="0"/>
            </a:p>
          </p:txBody>
        </p:sp>
      </p:grpSp>
      <p:sp>
        <p:nvSpPr>
          <p:cNvPr id="18" name="Gráfico 19">
            <a:extLst>
              <a:ext uri="{FF2B5EF4-FFF2-40B4-BE49-F238E27FC236}">
                <a16:creationId xmlns:a16="http://schemas.microsoft.com/office/drawing/2014/main" xmlns="" id="{436C4D92-1746-4D54-8232-468DFF66CF79}"/>
              </a:ext>
            </a:extLst>
          </p:cNvPr>
          <p:cNvSpPr/>
          <p:nvPr userDrawn="1"/>
        </p:nvSpPr>
        <p:spPr>
          <a:xfrm>
            <a:off x="838200" y="1492524"/>
            <a:ext cx="6408000"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es-ES" noProof="0" dirty="0"/>
          </a:p>
        </p:txBody>
      </p:sp>
      <p:sp>
        <p:nvSpPr>
          <p:cNvPr id="19" name="Título 6">
            <a:extLst>
              <a:ext uri="{FF2B5EF4-FFF2-40B4-BE49-F238E27FC236}">
                <a16:creationId xmlns:a16="http://schemas.microsoft.com/office/drawing/2014/main" xmlns="" id="{E77FD51D-3B1F-4D51-8A61-6CF8222774BD}"/>
              </a:ext>
            </a:extLst>
          </p:cNvPr>
          <p:cNvSpPr>
            <a:spLocks noGrp="1"/>
          </p:cNvSpPr>
          <p:nvPr>
            <p:ph type="title"/>
          </p:nvPr>
        </p:nvSpPr>
        <p:spPr>
          <a:xfrm>
            <a:off x="838200" y="365126"/>
            <a:ext cx="9050518" cy="945498"/>
          </a:xfrm>
        </p:spPr>
        <p:txBody>
          <a:bodyPr rtlCol="0"/>
          <a:lstStyle/>
          <a:p>
            <a:pPr rtl="0"/>
            <a:r>
              <a:rPr lang="es-ES" noProof="0"/>
              <a:t>Haga clic para modificar el estilo de título del patrón</a:t>
            </a:r>
            <a:endParaRPr lang="es-ES" noProof="0" dirty="0"/>
          </a:p>
        </p:txBody>
      </p:sp>
    </p:spTree>
    <p:extLst>
      <p:ext uri="{BB962C8B-B14F-4D97-AF65-F5344CB8AC3E}">
        <p14:creationId xmlns:p14="http://schemas.microsoft.com/office/powerpoint/2010/main" val="4236564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pPr rtl="0"/>
            <a:r>
              <a:rPr lang="es-ES" noProof="0" smtClean="0"/>
              <a:t>DD.MM.20XX</a:t>
            </a:r>
            <a:endParaRPr lang="es-ES" noProof="0" dirty="0"/>
          </a:p>
        </p:txBody>
      </p:sp>
      <p:sp>
        <p:nvSpPr>
          <p:cNvPr id="5" name="Marcador de pie de página 4"/>
          <p:cNvSpPr>
            <a:spLocks noGrp="1"/>
          </p:cNvSpPr>
          <p:nvPr>
            <p:ph type="ftr" sz="quarter" idx="11"/>
          </p:nvPr>
        </p:nvSpPr>
        <p:spPr/>
        <p:txBody>
          <a:bodyPr/>
          <a:lstStyle/>
          <a:p>
            <a:pPr rtl="0"/>
            <a:r>
              <a:rPr lang="es-ES" noProof="0" smtClean="0"/>
              <a:t>AGREGAR UN PIE DE PÁGINA</a:t>
            </a:r>
            <a:endParaRPr lang="es-ES" noProof="0" dirty="0"/>
          </a:p>
        </p:txBody>
      </p:sp>
      <p:sp>
        <p:nvSpPr>
          <p:cNvPr id="6" name="Marcador de número de diapositiva 5"/>
          <p:cNvSpPr>
            <a:spLocks noGrp="1"/>
          </p:cNvSpPr>
          <p:nvPr>
            <p:ph type="sldNum" sz="quarter" idx="12"/>
          </p:nvPr>
        </p:nvSpPr>
        <p:spPr/>
        <p:txBody>
          <a:bodyPr/>
          <a:lstStyle/>
          <a:p>
            <a:pPr rtl="0"/>
            <a:fld id="{D495E168-DA5E-4888-8D8A-92B118324C14}" type="slidenum">
              <a:rPr lang="es-ES" noProof="0" smtClean="0"/>
              <a:pPr rtl="0"/>
              <a:t>‹Nº›</a:t>
            </a:fld>
            <a:endParaRPr lang="es-ES" noProof="0" dirty="0"/>
          </a:p>
        </p:txBody>
      </p:sp>
      <p:sp>
        <p:nvSpPr>
          <p:cNvPr id="7" name="Elipse 6">
            <a:extLst>
              <a:ext uri="{FF2B5EF4-FFF2-40B4-BE49-F238E27FC236}">
                <a16:creationId xmlns:a16="http://schemas.microsoft.com/office/drawing/2014/main" xmlns=""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8" name="Gráfico 12">
            <a:extLst>
              <a:ext uri="{FF2B5EF4-FFF2-40B4-BE49-F238E27FC236}">
                <a16:creationId xmlns:a16="http://schemas.microsoft.com/office/drawing/2014/main" xmlns=""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es-ES" noProof="0" dirty="0"/>
          </a:p>
        </p:txBody>
      </p:sp>
      <p:sp>
        <p:nvSpPr>
          <p:cNvPr id="9" name="Forma libre: Forma 9">
            <a:extLst>
              <a:ext uri="{FF2B5EF4-FFF2-40B4-BE49-F238E27FC236}">
                <a16:creationId xmlns:a16="http://schemas.microsoft.com/office/drawing/2014/main" xmlns=""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pPr rtl="0"/>
            <a:endParaRPr lang="es-ES" noProof="0" dirty="0"/>
          </a:p>
        </p:txBody>
      </p:sp>
      <p:sp>
        <p:nvSpPr>
          <p:cNvPr id="10" name="Forma libre: Forma 24">
            <a:extLst>
              <a:ext uri="{FF2B5EF4-FFF2-40B4-BE49-F238E27FC236}">
                <a16:creationId xmlns:a16="http://schemas.microsoft.com/office/drawing/2014/main" xmlns=""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pPr rtl="0"/>
            <a:endParaRPr lang="es-ES" noProof="0" dirty="0"/>
          </a:p>
        </p:txBody>
      </p:sp>
    </p:spTree>
    <p:extLst>
      <p:ext uri="{BB962C8B-B14F-4D97-AF65-F5344CB8AC3E}">
        <p14:creationId xmlns:p14="http://schemas.microsoft.com/office/powerpoint/2010/main" val="87206840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En blanco">
    <p:spTree>
      <p:nvGrpSpPr>
        <p:cNvPr id="1" name=""/>
        <p:cNvGrpSpPr/>
        <p:nvPr/>
      </p:nvGrpSpPr>
      <p:grpSpPr>
        <a:xfrm>
          <a:off x="0" y="0"/>
          <a:ext cx="0" cy="0"/>
          <a:chOff x="0" y="0"/>
          <a:chExt cx="0" cy="0"/>
        </a:xfrm>
      </p:grpSpPr>
      <p:sp>
        <p:nvSpPr>
          <p:cNvPr id="48" name="Elipse 47">
            <a:extLst>
              <a:ext uri="{FF2B5EF4-FFF2-40B4-BE49-F238E27FC236}">
                <a16:creationId xmlns:a16="http://schemas.microsoft.com/office/drawing/2014/main" xmlns=""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49" name="Gráfico 12">
            <a:extLst>
              <a:ext uri="{FF2B5EF4-FFF2-40B4-BE49-F238E27FC236}">
                <a16:creationId xmlns:a16="http://schemas.microsoft.com/office/drawing/2014/main" xmlns=""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es-ES" noProof="0" dirty="0"/>
          </a:p>
        </p:txBody>
      </p:sp>
      <p:sp>
        <p:nvSpPr>
          <p:cNvPr id="4" name="Marcador de fecha 3">
            <a:extLst>
              <a:ext uri="{FF2B5EF4-FFF2-40B4-BE49-F238E27FC236}">
                <a16:creationId xmlns:a16="http://schemas.microsoft.com/office/drawing/2014/main" xmlns="" id="{DC2A0631-3130-4C36-8E5E-80464B1A62A7}"/>
              </a:ext>
            </a:extLst>
          </p:cNvPr>
          <p:cNvSpPr>
            <a:spLocks noGrp="1"/>
          </p:cNvSpPr>
          <p:nvPr>
            <p:ph type="dt" sz="half" idx="10"/>
          </p:nvPr>
        </p:nvSpPr>
        <p:spPr/>
        <p:txBody>
          <a:bodyPr rtlCol="0"/>
          <a:lstStyle>
            <a:lvl1pPr rtl="0">
              <a:defRPr/>
            </a:lvl1pPr>
          </a:lstStyle>
          <a:p>
            <a:r>
              <a:rPr lang="es-ES" noProof="0" dirty="0"/>
              <a:t>DD.MM.20XX</a:t>
            </a:r>
            <a:endParaRPr lang="es-ES" dirty="0"/>
          </a:p>
        </p:txBody>
      </p:sp>
      <p:sp>
        <p:nvSpPr>
          <p:cNvPr id="5" name="Marcador de pie de página 4">
            <a:extLst>
              <a:ext uri="{FF2B5EF4-FFF2-40B4-BE49-F238E27FC236}">
                <a16:creationId xmlns:a16="http://schemas.microsoft.com/office/drawing/2014/main" xmlns=""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es-ES" noProof="0" dirty="0"/>
              <a:t>AGREGAR UN PIE DE PÁGINA</a:t>
            </a:r>
          </a:p>
        </p:txBody>
      </p:sp>
      <p:sp>
        <p:nvSpPr>
          <p:cNvPr id="6" name="Marcador de número de diapositiva 5">
            <a:extLst>
              <a:ext uri="{FF2B5EF4-FFF2-40B4-BE49-F238E27FC236}">
                <a16:creationId xmlns:a16="http://schemas.microsoft.com/office/drawing/2014/main" xmlns="" id="{EE6603C1-6E1A-4E4B-9555-31D84B6BDAD9}"/>
              </a:ext>
            </a:extLst>
          </p:cNvPr>
          <p:cNvSpPr>
            <a:spLocks noGrp="1"/>
          </p:cNvSpPr>
          <p:nvPr>
            <p:ph type="sldNum" sz="quarter" idx="12"/>
          </p:nvPr>
        </p:nvSpPr>
        <p:spPr/>
        <p:txBody>
          <a:bodyPr rtlCol="0"/>
          <a:lstStyle/>
          <a:p>
            <a:pPr rtl="0"/>
            <a:fld id="{D495E168-DA5E-4888-8D8A-92B118324C14}" type="slidenum">
              <a:rPr lang="es-ES" noProof="0" smtClean="0"/>
              <a:t>‹Nº›</a:t>
            </a:fld>
            <a:endParaRPr lang="es-ES" noProof="0" dirty="0"/>
          </a:p>
        </p:txBody>
      </p:sp>
      <p:grpSp>
        <p:nvGrpSpPr>
          <p:cNvPr id="41" name="Gráfico 39">
            <a:extLst>
              <a:ext uri="{FF2B5EF4-FFF2-40B4-BE49-F238E27FC236}">
                <a16:creationId xmlns:a16="http://schemas.microsoft.com/office/drawing/2014/main" xmlns="" id="{1D75FFD8-3F66-48B3-BB01-D4B8A9496851}"/>
              </a:ext>
            </a:extLst>
          </p:cNvPr>
          <p:cNvGrpSpPr/>
          <p:nvPr userDrawn="1"/>
        </p:nvGrpSpPr>
        <p:grpSpPr>
          <a:xfrm>
            <a:off x="10008352" y="0"/>
            <a:ext cx="2188800" cy="1933794"/>
            <a:chOff x="10003200" y="0"/>
            <a:chExt cx="2188800" cy="1933794"/>
          </a:xfrm>
        </p:grpSpPr>
        <p:sp>
          <p:nvSpPr>
            <p:cNvPr id="42" name="Forma libre: Forma 41">
              <a:extLst>
                <a:ext uri="{FF2B5EF4-FFF2-40B4-BE49-F238E27FC236}">
                  <a16:creationId xmlns:a16="http://schemas.microsoft.com/office/drawing/2014/main" xmlns=""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es-ES" noProof="0" dirty="0"/>
            </a:p>
          </p:txBody>
        </p:sp>
        <p:sp>
          <p:nvSpPr>
            <p:cNvPr id="43" name="Forma libre: Forma 42">
              <a:extLst>
                <a:ext uri="{FF2B5EF4-FFF2-40B4-BE49-F238E27FC236}">
                  <a16:creationId xmlns:a16="http://schemas.microsoft.com/office/drawing/2014/main" xmlns=""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es-ES" noProof="0" dirty="0"/>
            </a:p>
          </p:txBody>
        </p:sp>
        <p:sp>
          <p:nvSpPr>
            <p:cNvPr id="44" name="Forma libre: Forma 43">
              <a:extLst>
                <a:ext uri="{FF2B5EF4-FFF2-40B4-BE49-F238E27FC236}">
                  <a16:creationId xmlns:a16="http://schemas.microsoft.com/office/drawing/2014/main" xmlns=""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es-ES" noProof="0" dirty="0"/>
            </a:p>
          </p:txBody>
        </p:sp>
        <p:sp>
          <p:nvSpPr>
            <p:cNvPr id="45" name="Forma libre: Forma 44">
              <a:extLst>
                <a:ext uri="{FF2B5EF4-FFF2-40B4-BE49-F238E27FC236}">
                  <a16:creationId xmlns:a16="http://schemas.microsoft.com/office/drawing/2014/main" xmlns=""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es-ES" noProof="0" dirty="0"/>
            </a:p>
          </p:txBody>
        </p:sp>
        <p:sp>
          <p:nvSpPr>
            <p:cNvPr id="46" name="Forma libre: Forma 45">
              <a:extLst>
                <a:ext uri="{FF2B5EF4-FFF2-40B4-BE49-F238E27FC236}">
                  <a16:creationId xmlns:a16="http://schemas.microsoft.com/office/drawing/2014/main" xmlns=""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es-ES" noProof="0" dirty="0"/>
            </a:p>
          </p:txBody>
        </p:sp>
        <p:sp>
          <p:nvSpPr>
            <p:cNvPr id="47" name="Forma libre: Forma 46">
              <a:extLst>
                <a:ext uri="{FF2B5EF4-FFF2-40B4-BE49-F238E27FC236}">
                  <a16:creationId xmlns:a16="http://schemas.microsoft.com/office/drawing/2014/main" xmlns=""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es-ES" noProof="0" dirty="0"/>
            </a:p>
          </p:txBody>
        </p:sp>
      </p:grpSp>
    </p:spTree>
    <p:extLst>
      <p:ext uri="{BB962C8B-B14F-4D97-AF65-F5344CB8AC3E}">
        <p14:creationId xmlns:p14="http://schemas.microsoft.com/office/powerpoint/2010/main" val="1414157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r>
              <a:rPr lang="es-ES" noProof="0" smtClean="0"/>
              <a:t>DD.MM.20XX</a:t>
            </a:r>
            <a:endParaRPr lang="es-ES" dirty="0"/>
          </a:p>
        </p:txBody>
      </p:sp>
      <p:sp>
        <p:nvSpPr>
          <p:cNvPr id="6" name="Marcador de pie de página 5"/>
          <p:cNvSpPr>
            <a:spLocks noGrp="1"/>
          </p:cNvSpPr>
          <p:nvPr>
            <p:ph type="ftr" sz="quarter" idx="11"/>
          </p:nvPr>
        </p:nvSpPr>
        <p:spPr/>
        <p:txBody>
          <a:bodyPr/>
          <a:lstStyle/>
          <a:p>
            <a:pPr rtl="0"/>
            <a:r>
              <a:rPr lang="es-ES" noProof="0" smtClean="0"/>
              <a:t>AGREGAR UN PIE DE PÁGINA</a:t>
            </a:r>
            <a:endParaRPr lang="es-ES" noProof="0" dirty="0"/>
          </a:p>
        </p:txBody>
      </p:sp>
      <p:sp>
        <p:nvSpPr>
          <p:cNvPr id="7" name="Marcador de número de diapositiva 6"/>
          <p:cNvSpPr>
            <a:spLocks noGrp="1"/>
          </p:cNvSpPr>
          <p:nvPr>
            <p:ph type="sldNum" sz="quarter" idx="12"/>
          </p:nvPr>
        </p:nvSpPr>
        <p:spPr/>
        <p:txBody>
          <a:bodyPr/>
          <a:lstStyle/>
          <a:p>
            <a:pPr rtl="0"/>
            <a:fld id="{D495E168-DA5E-4888-8D8A-92B118324C14}" type="slidenum">
              <a:rPr lang="es-ES" noProof="0" smtClean="0"/>
              <a:t>‹Nº›</a:t>
            </a:fld>
            <a:endParaRPr lang="es-ES" noProof="0" dirty="0"/>
          </a:p>
        </p:txBody>
      </p:sp>
      <p:sp>
        <p:nvSpPr>
          <p:cNvPr id="8" name="Elipse 7">
            <a:extLst>
              <a:ext uri="{FF2B5EF4-FFF2-40B4-BE49-F238E27FC236}">
                <a16:creationId xmlns:a16="http://schemas.microsoft.com/office/drawing/2014/main" xmlns=""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9" name="Gráfico 12">
            <a:extLst>
              <a:ext uri="{FF2B5EF4-FFF2-40B4-BE49-F238E27FC236}">
                <a16:creationId xmlns:a16="http://schemas.microsoft.com/office/drawing/2014/main" xmlns=""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es-ES" noProof="0" dirty="0"/>
          </a:p>
        </p:txBody>
      </p:sp>
      <p:grpSp>
        <p:nvGrpSpPr>
          <p:cNvPr id="10" name="Gráfico 39">
            <a:extLst>
              <a:ext uri="{FF2B5EF4-FFF2-40B4-BE49-F238E27FC236}">
                <a16:creationId xmlns:a16="http://schemas.microsoft.com/office/drawing/2014/main" xmlns="" id="{1D75FFD8-3F66-48B3-BB01-D4B8A9496851}"/>
              </a:ext>
            </a:extLst>
          </p:cNvPr>
          <p:cNvGrpSpPr/>
          <p:nvPr userDrawn="1"/>
        </p:nvGrpSpPr>
        <p:grpSpPr>
          <a:xfrm>
            <a:off x="10008352" y="0"/>
            <a:ext cx="2188800" cy="1933794"/>
            <a:chOff x="10003200" y="0"/>
            <a:chExt cx="2188800" cy="1933794"/>
          </a:xfrm>
        </p:grpSpPr>
        <p:sp>
          <p:nvSpPr>
            <p:cNvPr id="11" name="Forma libre: Forma 41">
              <a:extLst>
                <a:ext uri="{FF2B5EF4-FFF2-40B4-BE49-F238E27FC236}">
                  <a16:creationId xmlns:a16="http://schemas.microsoft.com/office/drawing/2014/main" xmlns=""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es-ES" noProof="0" dirty="0"/>
            </a:p>
          </p:txBody>
        </p:sp>
        <p:sp>
          <p:nvSpPr>
            <p:cNvPr id="12" name="Forma libre: Forma 42">
              <a:extLst>
                <a:ext uri="{FF2B5EF4-FFF2-40B4-BE49-F238E27FC236}">
                  <a16:creationId xmlns:a16="http://schemas.microsoft.com/office/drawing/2014/main" xmlns=""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es-ES" noProof="0" dirty="0"/>
            </a:p>
          </p:txBody>
        </p:sp>
        <p:sp>
          <p:nvSpPr>
            <p:cNvPr id="13" name="Forma libre: Forma 43">
              <a:extLst>
                <a:ext uri="{FF2B5EF4-FFF2-40B4-BE49-F238E27FC236}">
                  <a16:creationId xmlns:a16="http://schemas.microsoft.com/office/drawing/2014/main" xmlns=""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es-ES" noProof="0" dirty="0"/>
            </a:p>
          </p:txBody>
        </p:sp>
        <p:sp>
          <p:nvSpPr>
            <p:cNvPr id="14" name="Forma libre: Forma 44">
              <a:extLst>
                <a:ext uri="{FF2B5EF4-FFF2-40B4-BE49-F238E27FC236}">
                  <a16:creationId xmlns:a16="http://schemas.microsoft.com/office/drawing/2014/main" xmlns=""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es-ES" noProof="0" dirty="0"/>
            </a:p>
          </p:txBody>
        </p:sp>
        <p:sp>
          <p:nvSpPr>
            <p:cNvPr id="15" name="Forma libre: Forma 45">
              <a:extLst>
                <a:ext uri="{FF2B5EF4-FFF2-40B4-BE49-F238E27FC236}">
                  <a16:creationId xmlns:a16="http://schemas.microsoft.com/office/drawing/2014/main" xmlns=""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es-ES" noProof="0" dirty="0"/>
            </a:p>
          </p:txBody>
        </p:sp>
        <p:sp>
          <p:nvSpPr>
            <p:cNvPr id="16" name="Forma libre: Forma 46">
              <a:extLst>
                <a:ext uri="{FF2B5EF4-FFF2-40B4-BE49-F238E27FC236}">
                  <a16:creationId xmlns:a16="http://schemas.microsoft.com/office/drawing/2014/main" xmlns=""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es-ES" noProof="0" dirty="0"/>
            </a:p>
          </p:txBody>
        </p:sp>
      </p:grpSp>
      <p:sp>
        <p:nvSpPr>
          <p:cNvPr id="17" name="Gráfico 19">
            <a:extLst>
              <a:ext uri="{FF2B5EF4-FFF2-40B4-BE49-F238E27FC236}">
                <a16:creationId xmlns:a16="http://schemas.microsoft.com/office/drawing/2014/main" xmlns=""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es-ES" noProof="0" dirty="0"/>
          </a:p>
        </p:txBody>
      </p:sp>
    </p:spTree>
    <p:extLst>
      <p:ext uri="{BB962C8B-B14F-4D97-AF65-F5344CB8AC3E}">
        <p14:creationId xmlns:p14="http://schemas.microsoft.com/office/powerpoint/2010/main" val="663604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r>
              <a:rPr lang="es-ES" smtClean="0"/>
              <a:t>DD.MM.20XX</a:t>
            </a:r>
            <a:endParaRPr lang="es-ES" dirty="0"/>
          </a:p>
        </p:txBody>
      </p:sp>
      <p:sp>
        <p:nvSpPr>
          <p:cNvPr id="8" name="Marcador de pie de página 7"/>
          <p:cNvSpPr>
            <a:spLocks noGrp="1"/>
          </p:cNvSpPr>
          <p:nvPr>
            <p:ph type="ftr" sz="quarter" idx="11"/>
          </p:nvPr>
        </p:nvSpPr>
        <p:spPr/>
        <p:txBody>
          <a:bodyPr/>
          <a:lstStyle/>
          <a:p>
            <a:pPr rtl="0"/>
            <a:r>
              <a:rPr lang="es-ES" noProof="0" smtClean="0"/>
              <a:t>AGREGAR UN PIE DE PÁGINA</a:t>
            </a:r>
            <a:endParaRPr lang="es-ES" noProof="0" dirty="0"/>
          </a:p>
        </p:txBody>
      </p:sp>
      <p:sp>
        <p:nvSpPr>
          <p:cNvPr id="9" name="Marcador de número de diapositiva 8"/>
          <p:cNvSpPr>
            <a:spLocks noGrp="1"/>
          </p:cNvSpPr>
          <p:nvPr>
            <p:ph type="sldNum" sz="quarter" idx="12"/>
          </p:nvPr>
        </p:nvSpPr>
        <p:spPr/>
        <p:txBody>
          <a:bodyPr/>
          <a:lstStyle/>
          <a:p>
            <a:pPr rtl="0"/>
            <a:fld id="{D495E168-DA5E-4888-8D8A-92B118324C14}" type="slidenum">
              <a:rPr lang="es-ES" noProof="0" smtClean="0"/>
              <a:t>‹Nº›</a:t>
            </a:fld>
            <a:endParaRPr lang="es-ES" noProof="0" dirty="0"/>
          </a:p>
        </p:txBody>
      </p:sp>
      <p:sp>
        <p:nvSpPr>
          <p:cNvPr id="10" name="Elipse 9">
            <a:extLst>
              <a:ext uri="{FF2B5EF4-FFF2-40B4-BE49-F238E27FC236}">
                <a16:creationId xmlns:a16="http://schemas.microsoft.com/office/drawing/2014/main" xmlns=""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1" name="Gráfico 12">
            <a:extLst>
              <a:ext uri="{FF2B5EF4-FFF2-40B4-BE49-F238E27FC236}">
                <a16:creationId xmlns:a16="http://schemas.microsoft.com/office/drawing/2014/main" xmlns=""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es-ES" noProof="0" dirty="0"/>
          </a:p>
        </p:txBody>
      </p:sp>
      <p:grpSp>
        <p:nvGrpSpPr>
          <p:cNvPr id="12" name="Gráfico 39">
            <a:extLst>
              <a:ext uri="{FF2B5EF4-FFF2-40B4-BE49-F238E27FC236}">
                <a16:creationId xmlns:a16="http://schemas.microsoft.com/office/drawing/2014/main" xmlns="" id="{1D75FFD8-3F66-48B3-BB01-D4B8A9496851}"/>
              </a:ext>
            </a:extLst>
          </p:cNvPr>
          <p:cNvGrpSpPr/>
          <p:nvPr userDrawn="1"/>
        </p:nvGrpSpPr>
        <p:grpSpPr>
          <a:xfrm>
            <a:off x="10008352" y="0"/>
            <a:ext cx="2188800" cy="1933794"/>
            <a:chOff x="10003200" y="0"/>
            <a:chExt cx="2188800" cy="1933794"/>
          </a:xfrm>
        </p:grpSpPr>
        <p:sp>
          <p:nvSpPr>
            <p:cNvPr id="13" name="Forma libre: Forma 41">
              <a:extLst>
                <a:ext uri="{FF2B5EF4-FFF2-40B4-BE49-F238E27FC236}">
                  <a16:creationId xmlns:a16="http://schemas.microsoft.com/office/drawing/2014/main" xmlns=""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es-ES" noProof="0" dirty="0"/>
            </a:p>
          </p:txBody>
        </p:sp>
        <p:sp>
          <p:nvSpPr>
            <p:cNvPr id="14" name="Forma libre: Forma 42">
              <a:extLst>
                <a:ext uri="{FF2B5EF4-FFF2-40B4-BE49-F238E27FC236}">
                  <a16:creationId xmlns:a16="http://schemas.microsoft.com/office/drawing/2014/main" xmlns=""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es-ES" noProof="0" dirty="0"/>
            </a:p>
          </p:txBody>
        </p:sp>
        <p:sp>
          <p:nvSpPr>
            <p:cNvPr id="15" name="Forma libre: Forma 43">
              <a:extLst>
                <a:ext uri="{FF2B5EF4-FFF2-40B4-BE49-F238E27FC236}">
                  <a16:creationId xmlns:a16="http://schemas.microsoft.com/office/drawing/2014/main" xmlns=""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es-ES" noProof="0" dirty="0"/>
            </a:p>
          </p:txBody>
        </p:sp>
        <p:sp>
          <p:nvSpPr>
            <p:cNvPr id="16" name="Forma libre: Forma 44">
              <a:extLst>
                <a:ext uri="{FF2B5EF4-FFF2-40B4-BE49-F238E27FC236}">
                  <a16:creationId xmlns:a16="http://schemas.microsoft.com/office/drawing/2014/main" xmlns=""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es-ES" noProof="0" dirty="0"/>
            </a:p>
          </p:txBody>
        </p:sp>
        <p:sp>
          <p:nvSpPr>
            <p:cNvPr id="17" name="Forma libre: Forma 45">
              <a:extLst>
                <a:ext uri="{FF2B5EF4-FFF2-40B4-BE49-F238E27FC236}">
                  <a16:creationId xmlns:a16="http://schemas.microsoft.com/office/drawing/2014/main" xmlns=""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es-ES" noProof="0" dirty="0"/>
            </a:p>
          </p:txBody>
        </p:sp>
        <p:sp>
          <p:nvSpPr>
            <p:cNvPr id="18" name="Forma libre: Forma 46">
              <a:extLst>
                <a:ext uri="{FF2B5EF4-FFF2-40B4-BE49-F238E27FC236}">
                  <a16:creationId xmlns:a16="http://schemas.microsoft.com/office/drawing/2014/main" xmlns=""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es-ES" noProof="0" dirty="0"/>
            </a:p>
          </p:txBody>
        </p:sp>
      </p:grpSp>
      <p:sp>
        <p:nvSpPr>
          <p:cNvPr id="19" name="Gráfico 19">
            <a:extLst>
              <a:ext uri="{FF2B5EF4-FFF2-40B4-BE49-F238E27FC236}">
                <a16:creationId xmlns:a16="http://schemas.microsoft.com/office/drawing/2014/main" xmlns=""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es-ES" noProof="0" dirty="0"/>
          </a:p>
        </p:txBody>
      </p:sp>
    </p:spTree>
    <p:extLst>
      <p:ext uri="{BB962C8B-B14F-4D97-AF65-F5344CB8AC3E}">
        <p14:creationId xmlns:p14="http://schemas.microsoft.com/office/powerpoint/2010/main" val="2808857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r>
              <a:rPr lang="es-ES" noProof="0" smtClean="0"/>
              <a:t>DD.MM.20XX</a:t>
            </a:r>
            <a:endParaRPr lang="es-ES" dirty="0"/>
          </a:p>
        </p:txBody>
      </p:sp>
      <p:sp>
        <p:nvSpPr>
          <p:cNvPr id="4" name="Marcador de pie de página 3"/>
          <p:cNvSpPr>
            <a:spLocks noGrp="1"/>
          </p:cNvSpPr>
          <p:nvPr>
            <p:ph type="ftr" sz="quarter" idx="11"/>
          </p:nvPr>
        </p:nvSpPr>
        <p:spPr/>
        <p:txBody>
          <a:bodyPr/>
          <a:lstStyle/>
          <a:p>
            <a:pPr rtl="0"/>
            <a:r>
              <a:rPr lang="es-ES" noProof="0" smtClean="0"/>
              <a:t>AGREGAR UN PIE DE PÁGINA</a:t>
            </a:r>
            <a:endParaRPr lang="es-ES" noProof="0" dirty="0"/>
          </a:p>
        </p:txBody>
      </p:sp>
      <p:sp>
        <p:nvSpPr>
          <p:cNvPr id="5" name="Marcador de número de diapositiva 4"/>
          <p:cNvSpPr>
            <a:spLocks noGrp="1"/>
          </p:cNvSpPr>
          <p:nvPr>
            <p:ph type="sldNum" sz="quarter" idx="12"/>
          </p:nvPr>
        </p:nvSpPr>
        <p:spPr/>
        <p:txBody>
          <a:bodyPr/>
          <a:lstStyle/>
          <a:p>
            <a:pPr rtl="0"/>
            <a:fld id="{D495E168-DA5E-4888-8D8A-92B118324C14}" type="slidenum">
              <a:rPr lang="es-ES" noProof="0" smtClean="0"/>
              <a:t>‹Nº›</a:t>
            </a:fld>
            <a:endParaRPr lang="es-ES" noProof="0" dirty="0"/>
          </a:p>
        </p:txBody>
      </p:sp>
      <p:sp>
        <p:nvSpPr>
          <p:cNvPr id="6" name="Elipse 5">
            <a:extLst>
              <a:ext uri="{FF2B5EF4-FFF2-40B4-BE49-F238E27FC236}">
                <a16:creationId xmlns:a16="http://schemas.microsoft.com/office/drawing/2014/main" xmlns=""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7" name="Gráfico 12">
            <a:extLst>
              <a:ext uri="{FF2B5EF4-FFF2-40B4-BE49-F238E27FC236}">
                <a16:creationId xmlns:a16="http://schemas.microsoft.com/office/drawing/2014/main" xmlns=""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es-ES" noProof="0" dirty="0"/>
          </a:p>
        </p:txBody>
      </p:sp>
      <p:grpSp>
        <p:nvGrpSpPr>
          <p:cNvPr id="8" name="Gráfico 39">
            <a:extLst>
              <a:ext uri="{FF2B5EF4-FFF2-40B4-BE49-F238E27FC236}">
                <a16:creationId xmlns:a16="http://schemas.microsoft.com/office/drawing/2014/main" xmlns="" id="{1D75FFD8-3F66-48B3-BB01-D4B8A9496851}"/>
              </a:ext>
            </a:extLst>
          </p:cNvPr>
          <p:cNvGrpSpPr/>
          <p:nvPr userDrawn="1"/>
        </p:nvGrpSpPr>
        <p:grpSpPr>
          <a:xfrm>
            <a:off x="10008352" y="0"/>
            <a:ext cx="2188800" cy="1933794"/>
            <a:chOff x="10003200" y="0"/>
            <a:chExt cx="2188800" cy="1933794"/>
          </a:xfrm>
        </p:grpSpPr>
        <p:sp>
          <p:nvSpPr>
            <p:cNvPr id="9" name="Forma libre: Forma 41">
              <a:extLst>
                <a:ext uri="{FF2B5EF4-FFF2-40B4-BE49-F238E27FC236}">
                  <a16:creationId xmlns:a16="http://schemas.microsoft.com/office/drawing/2014/main" xmlns=""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es-ES" noProof="0" dirty="0"/>
            </a:p>
          </p:txBody>
        </p:sp>
        <p:sp>
          <p:nvSpPr>
            <p:cNvPr id="10" name="Forma libre: Forma 42">
              <a:extLst>
                <a:ext uri="{FF2B5EF4-FFF2-40B4-BE49-F238E27FC236}">
                  <a16:creationId xmlns:a16="http://schemas.microsoft.com/office/drawing/2014/main" xmlns=""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es-ES" noProof="0" dirty="0"/>
            </a:p>
          </p:txBody>
        </p:sp>
        <p:sp>
          <p:nvSpPr>
            <p:cNvPr id="11" name="Forma libre: Forma 43">
              <a:extLst>
                <a:ext uri="{FF2B5EF4-FFF2-40B4-BE49-F238E27FC236}">
                  <a16:creationId xmlns:a16="http://schemas.microsoft.com/office/drawing/2014/main" xmlns=""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es-ES" noProof="0" dirty="0"/>
            </a:p>
          </p:txBody>
        </p:sp>
        <p:sp>
          <p:nvSpPr>
            <p:cNvPr id="12" name="Forma libre: Forma 44">
              <a:extLst>
                <a:ext uri="{FF2B5EF4-FFF2-40B4-BE49-F238E27FC236}">
                  <a16:creationId xmlns:a16="http://schemas.microsoft.com/office/drawing/2014/main" xmlns=""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es-ES" noProof="0" dirty="0"/>
            </a:p>
          </p:txBody>
        </p:sp>
        <p:sp>
          <p:nvSpPr>
            <p:cNvPr id="13" name="Forma libre: Forma 45">
              <a:extLst>
                <a:ext uri="{FF2B5EF4-FFF2-40B4-BE49-F238E27FC236}">
                  <a16:creationId xmlns:a16="http://schemas.microsoft.com/office/drawing/2014/main" xmlns=""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es-ES" noProof="0" dirty="0"/>
            </a:p>
          </p:txBody>
        </p:sp>
        <p:sp>
          <p:nvSpPr>
            <p:cNvPr id="14" name="Forma libre: Forma 46">
              <a:extLst>
                <a:ext uri="{FF2B5EF4-FFF2-40B4-BE49-F238E27FC236}">
                  <a16:creationId xmlns:a16="http://schemas.microsoft.com/office/drawing/2014/main" xmlns=""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es-ES" noProof="0" dirty="0"/>
            </a:p>
          </p:txBody>
        </p:sp>
      </p:grpSp>
      <p:sp>
        <p:nvSpPr>
          <p:cNvPr id="15" name="Gráfico 19">
            <a:extLst>
              <a:ext uri="{FF2B5EF4-FFF2-40B4-BE49-F238E27FC236}">
                <a16:creationId xmlns:a16="http://schemas.microsoft.com/office/drawing/2014/main" xmlns="" id="{436C4D92-1746-4D54-8232-468DFF66CF79}"/>
              </a:ext>
            </a:extLst>
          </p:cNvPr>
          <p:cNvSpPr/>
          <p:nvPr userDrawn="1"/>
        </p:nvSpPr>
        <p:spPr>
          <a:xfrm>
            <a:off x="838200" y="1492524"/>
            <a:ext cx="6408000"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es-ES" noProof="0" dirty="0"/>
          </a:p>
        </p:txBody>
      </p:sp>
    </p:spTree>
    <p:extLst>
      <p:ext uri="{BB962C8B-B14F-4D97-AF65-F5344CB8AC3E}">
        <p14:creationId xmlns:p14="http://schemas.microsoft.com/office/powerpoint/2010/main" val="100321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S" noProof="0" smtClean="0"/>
              <a:t>DD.MM.20XX</a:t>
            </a:r>
            <a:endParaRPr lang="es-ES" dirty="0"/>
          </a:p>
        </p:txBody>
      </p:sp>
      <p:sp>
        <p:nvSpPr>
          <p:cNvPr id="3" name="Marcador de pie de página 2"/>
          <p:cNvSpPr>
            <a:spLocks noGrp="1"/>
          </p:cNvSpPr>
          <p:nvPr>
            <p:ph type="ftr" sz="quarter" idx="11"/>
          </p:nvPr>
        </p:nvSpPr>
        <p:spPr/>
        <p:txBody>
          <a:bodyPr/>
          <a:lstStyle/>
          <a:p>
            <a:pPr rtl="0"/>
            <a:r>
              <a:rPr lang="es-ES" noProof="0" smtClean="0"/>
              <a:t>AGREGAR UN PIE DE PÁGINA</a:t>
            </a:r>
            <a:endParaRPr lang="es-ES" noProof="0" dirty="0"/>
          </a:p>
        </p:txBody>
      </p:sp>
      <p:sp>
        <p:nvSpPr>
          <p:cNvPr id="4" name="Marcador de número de diapositiva 3"/>
          <p:cNvSpPr>
            <a:spLocks noGrp="1"/>
          </p:cNvSpPr>
          <p:nvPr>
            <p:ph type="sldNum" sz="quarter" idx="12"/>
          </p:nvPr>
        </p:nvSpPr>
        <p:spPr/>
        <p:txBody>
          <a:bodyPr/>
          <a:lstStyle/>
          <a:p>
            <a:pPr rtl="0"/>
            <a:fld id="{D495E168-DA5E-4888-8D8A-92B118324C14}" type="slidenum">
              <a:rPr lang="es-ES" noProof="0" smtClean="0"/>
              <a:t>‹Nº›</a:t>
            </a:fld>
            <a:endParaRPr lang="es-ES" noProof="0" dirty="0"/>
          </a:p>
        </p:txBody>
      </p:sp>
      <p:sp>
        <p:nvSpPr>
          <p:cNvPr id="5" name="Elipse 4">
            <a:extLst>
              <a:ext uri="{FF2B5EF4-FFF2-40B4-BE49-F238E27FC236}">
                <a16:creationId xmlns:a16="http://schemas.microsoft.com/office/drawing/2014/main" xmlns=""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6" name="Gráfico 12">
            <a:extLst>
              <a:ext uri="{FF2B5EF4-FFF2-40B4-BE49-F238E27FC236}">
                <a16:creationId xmlns:a16="http://schemas.microsoft.com/office/drawing/2014/main" xmlns=""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es-ES" noProof="0" dirty="0"/>
          </a:p>
        </p:txBody>
      </p:sp>
      <p:grpSp>
        <p:nvGrpSpPr>
          <p:cNvPr id="7" name="Gráfico 39">
            <a:extLst>
              <a:ext uri="{FF2B5EF4-FFF2-40B4-BE49-F238E27FC236}">
                <a16:creationId xmlns:a16="http://schemas.microsoft.com/office/drawing/2014/main" xmlns="" id="{1D75FFD8-3F66-48B3-BB01-D4B8A9496851}"/>
              </a:ext>
            </a:extLst>
          </p:cNvPr>
          <p:cNvGrpSpPr/>
          <p:nvPr userDrawn="1"/>
        </p:nvGrpSpPr>
        <p:grpSpPr>
          <a:xfrm>
            <a:off x="10008352" y="0"/>
            <a:ext cx="2188800" cy="1933794"/>
            <a:chOff x="10003200" y="0"/>
            <a:chExt cx="2188800" cy="1933794"/>
          </a:xfrm>
        </p:grpSpPr>
        <p:sp>
          <p:nvSpPr>
            <p:cNvPr id="8" name="Forma libre: Forma 41">
              <a:extLst>
                <a:ext uri="{FF2B5EF4-FFF2-40B4-BE49-F238E27FC236}">
                  <a16:creationId xmlns:a16="http://schemas.microsoft.com/office/drawing/2014/main" xmlns=""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es-ES" noProof="0" dirty="0"/>
            </a:p>
          </p:txBody>
        </p:sp>
        <p:sp>
          <p:nvSpPr>
            <p:cNvPr id="9" name="Forma libre: Forma 42">
              <a:extLst>
                <a:ext uri="{FF2B5EF4-FFF2-40B4-BE49-F238E27FC236}">
                  <a16:creationId xmlns:a16="http://schemas.microsoft.com/office/drawing/2014/main" xmlns=""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es-ES" noProof="0" dirty="0"/>
            </a:p>
          </p:txBody>
        </p:sp>
        <p:sp>
          <p:nvSpPr>
            <p:cNvPr id="10" name="Forma libre: Forma 43">
              <a:extLst>
                <a:ext uri="{FF2B5EF4-FFF2-40B4-BE49-F238E27FC236}">
                  <a16:creationId xmlns:a16="http://schemas.microsoft.com/office/drawing/2014/main" xmlns=""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es-ES" noProof="0" dirty="0"/>
            </a:p>
          </p:txBody>
        </p:sp>
        <p:sp>
          <p:nvSpPr>
            <p:cNvPr id="11" name="Forma libre: Forma 44">
              <a:extLst>
                <a:ext uri="{FF2B5EF4-FFF2-40B4-BE49-F238E27FC236}">
                  <a16:creationId xmlns:a16="http://schemas.microsoft.com/office/drawing/2014/main" xmlns=""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es-ES" noProof="0" dirty="0"/>
            </a:p>
          </p:txBody>
        </p:sp>
        <p:sp>
          <p:nvSpPr>
            <p:cNvPr id="12" name="Forma libre: Forma 45">
              <a:extLst>
                <a:ext uri="{FF2B5EF4-FFF2-40B4-BE49-F238E27FC236}">
                  <a16:creationId xmlns:a16="http://schemas.microsoft.com/office/drawing/2014/main" xmlns=""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es-ES" noProof="0" dirty="0"/>
            </a:p>
          </p:txBody>
        </p:sp>
        <p:sp>
          <p:nvSpPr>
            <p:cNvPr id="13" name="Forma libre: Forma 46">
              <a:extLst>
                <a:ext uri="{FF2B5EF4-FFF2-40B4-BE49-F238E27FC236}">
                  <a16:creationId xmlns:a16="http://schemas.microsoft.com/office/drawing/2014/main" xmlns=""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es-ES" noProof="0" dirty="0"/>
            </a:p>
          </p:txBody>
        </p:sp>
      </p:grpSp>
    </p:spTree>
    <p:extLst>
      <p:ext uri="{BB962C8B-B14F-4D97-AF65-F5344CB8AC3E}">
        <p14:creationId xmlns:p14="http://schemas.microsoft.com/office/powerpoint/2010/main" val="4205455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r>
              <a:rPr lang="es-ES" noProof="0" smtClean="0"/>
              <a:t>DD.MM.20XX</a:t>
            </a:r>
            <a:endParaRPr lang="es-ES" dirty="0"/>
          </a:p>
        </p:txBody>
      </p:sp>
      <p:sp>
        <p:nvSpPr>
          <p:cNvPr id="6" name="Marcador de pie de página 5"/>
          <p:cNvSpPr>
            <a:spLocks noGrp="1"/>
          </p:cNvSpPr>
          <p:nvPr>
            <p:ph type="ftr" sz="quarter" idx="11"/>
          </p:nvPr>
        </p:nvSpPr>
        <p:spPr/>
        <p:txBody>
          <a:bodyPr/>
          <a:lstStyle/>
          <a:p>
            <a:pPr rtl="0"/>
            <a:r>
              <a:rPr lang="es-ES" noProof="0" smtClean="0"/>
              <a:t>AGREGAR UN PIE DE PÁGINA</a:t>
            </a:r>
            <a:endParaRPr lang="es-ES" noProof="0" dirty="0"/>
          </a:p>
        </p:txBody>
      </p:sp>
      <p:sp>
        <p:nvSpPr>
          <p:cNvPr id="7" name="Marcador de número de diapositiva 6"/>
          <p:cNvSpPr>
            <a:spLocks noGrp="1"/>
          </p:cNvSpPr>
          <p:nvPr>
            <p:ph type="sldNum" sz="quarter" idx="12"/>
          </p:nvPr>
        </p:nvSpPr>
        <p:spPr/>
        <p:txBody>
          <a:bodyPr/>
          <a:lstStyle/>
          <a:p>
            <a:pPr rtl="0"/>
            <a:fld id="{D495E168-DA5E-4888-8D8A-92B118324C14}" type="slidenum">
              <a:rPr lang="es-ES" noProof="0" smtClean="0"/>
              <a:t>‹Nº›</a:t>
            </a:fld>
            <a:endParaRPr lang="es-ES" noProof="0" dirty="0"/>
          </a:p>
        </p:txBody>
      </p:sp>
      <p:sp>
        <p:nvSpPr>
          <p:cNvPr id="8" name="Elipse 7">
            <a:extLst>
              <a:ext uri="{FF2B5EF4-FFF2-40B4-BE49-F238E27FC236}">
                <a16:creationId xmlns:a16="http://schemas.microsoft.com/office/drawing/2014/main" xmlns=""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9" name="Gráfico 12">
            <a:extLst>
              <a:ext uri="{FF2B5EF4-FFF2-40B4-BE49-F238E27FC236}">
                <a16:creationId xmlns:a16="http://schemas.microsoft.com/office/drawing/2014/main" xmlns=""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es-ES" noProof="0" dirty="0"/>
          </a:p>
        </p:txBody>
      </p:sp>
      <p:sp>
        <p:nvSpPr>
          <p:cNvPr id="10" name="Forma libre: Forma 37">
            <a:extLst>
              <a:ext uri="{FF2B5EF4-FFF2-40B4-BE49-F238E27FC236}">
                <a16:creationId xmlns:a16="http://schemas.microsoft.com/office/drawing/2014/main" xmlns=""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pPr rtl="0"/>
            <a:endParaRPr lang="es-ES" noProof="0" dirty="0"/>
          </a:p>
        </p:txBody>
      </p:sp>
      <p:sp>
        <p:nvSpPr>
          <p:cNvPr id="11" name="Gráfico 33">
            <a:extLst>
              <a:ext uri="{FF2B5EF4-FFF2-40B4-BE49-F238E27FC236}">
                <a16:creationId xmlns:a16="http://schemas.microsoft.com/office/drawing/2014/main" xmlns=""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es-ES" noProof="0" dirty="0"/>
          </a:p>
        </p:txBody>
      </p:sp>
      <p:sp>
        <p:nvSpPr>
          <p:cNvPr id="12" name="Forma libre: Forma 32">
            <a:extLst>
              <a:ext uri="{FF2B5EF4-FFF2-40B4-BE49-F238E27FC236}">
                <a16:creationId xmlns:a16="http://schemas.microsoft.com/office/drawing/2014/main" xmlns=""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pPr rtl="0"/>
            <a:endParaRPr lang="es-ES" noProof="0" dirty="0"/>
          </a:p>
        </p:txBody>
      </p:sp>
      <p:sp>
        <p:nvSpPr>
          <p:cNvPr id="13" name="Forma libre: Forma 40">
            <a:extLst>
              <a:ext uri="{FF2B5EF4-FFF2-40B4-BE49-F238E27FC236}">
                <a16:creationId xmlns:a16="http://schemas.microsoft.com/office/drawing/2014/main" xmlns=""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pPr rtl="0"/>
            <a:endParaRPr lang="es-ES" noProof="0" dirty="0"/>
          </a:p>
        </p:txBody>
      </p:sp>
    </p:spTree>
    <p:extLst>
      <p:ext uri="{BB962C8B-B14F-4D97-AF65-F5344CB8AC3E}">
        <p14:creationId xmlns:p14="http://schemas.microsoft.com/office/powerpoint/2010/main" val="2841929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r>
              <a:rPr lang="es-ES" smtClean="0"/>
              <a:t>DD.MM.20XX</a:t>
            </a:r>
            <a:endParaRPr lang="es-ES" dirty="0"/>
          </a:p>
        </p:txBody>
      </p:sp>
      <p:sp>
        <p:nvSpPr>
          <p:cNvPr id="6" name="Marcador de pie de página 5"/>
          <p:cNvSpPr>
            <a:spLocks noGrp="1"/>
          </p:cNvSpPr>
          <p:nvPr>
            <p:ph type="ftr" sz="quarter" idx="11"/>
          </p:nvPr>
        </p:nvSpPr>
        <p:spPr/>
        <p:txBody>
          <a:bodyPr/>
          <a:lstStyle/>
          <a:p>
            <a:pPr rtl="0"/>
            <a:r>
              <a:rPr lang="es-ES" noProof="0" smtClean="0"/>
              <a:t>AGREGAR UN PIE DE PÁGINA</a:t>
            </a:r>
            <a:endParaRPr lang="es-ES" noProof="0" dirty="0"/>
          </a:p>
        </p:txBody>
      </p:sp>
      <p:sp>
        <p:nvSpPr>
          <p:cNvPr id="7" name="Marcador de número de diapositiva 6"/>
          <p:cNvSpPr>
            <a:spLocks noGrp="1"/>
          </p:cNvSpPr>
          <p:nvPr>
            <p:ph type="sldNum" sz="quarter" idx="12"/>
          </p:nvPr>
        </p:nvSpPr>
        <p:spPr/>
        <p:txBody>
          <a:bodyPr/>
          <a:lstStyle/>
          <a:p>
            <a:pPr rtl="0"/>
            <a:fld id="{D495E168-DA5E-4888-8D8A-92B118324C14}" type="slidenum">
              <a:rPr lang="es-ES" noProof="0" smtClean="0"/>
              <a:pPr rtl="0"/>
              <a:t>‹Nº›</a:t>
            </a:fld>
            <a:endParaRPr lang="es-ES" noProof="0" dirty="0"/>
          </a:p>
        </p:txBody>
      </p:sp>
    </p:spTree>
    <p:extLst>
      <p:ext uri="{BB962C8B-B14F-4D97-AF65-F5344CB8AC3E}">
        <p14:creationId xmlns:p14="http://schemas.microsoft.com/office/powerpoint/2010/main" val="3092494457"/>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S" smtClean="0"/>
              <a:t>DD.MM.20XX</a:t>
            </a:r>
            <a:endParaRPr lang="es-ES"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es-ES" noProof="0" smtClean="0"/>
              <a:t>AGREGAR UN PIE DE PÁGINA</a:t>
            </a:r>
            <a:endParaRPr lang="es-ES" noProof="0"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D495E168-DA5E-4888-8D8A-92B118324C14}" type="slidenum">
              <a:rPr lang="es-ES" noProof="0" smtClean="0"/>
              <a:pPr rtl="0"/>
              <a:t>‹Nº›</a:t>
            </a:fld>
            <a:endParaRPr lang="es-ES" noProof="0" dirty="0"/>
          </a:p>
        </p:txBody>
      </p:sp>
    </p:spTree>
    <p:extLst>
      <p:ext uri="{BB962C8B-B14F-4D97-AF65-F5344CB8AC3E}">
        <p14:creationId xmlns:p14="http://schemas.microsoft.com/office/powerpoint/2010/main" val="158159729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50" r:id="rId16"/>
    <p:sldLayoutId id="2147483660" r:id="rId17"/>
    <p:sldLayoutId id="2147483661" r:id="rId18"/>
    <p:sldLayoutId id="2147483652" r:id="rId19"/>
    <p:sldLayoutId id="2147483663" r:id="rId20"/>
    <p:sldLayoutId id="2147483665" r:id="rId21"/>
    <p:sldLayoutId id="2147483667" r:id="rId22"/>
    <p:sldLayoutId id="2147483668" r:id="rId23"/>
    <p:sldLayoutId id="2147483669" r:id="rId24"/>
    <p:sldLayoutId id="2147483670" r:id="rId25"/>
    <p:sldLayoutId id="2147483671" r:id="rId26"/>
    <p:sldLayoutId id="2147483673" r:id="rId27"/>
    <p:sldLayoutId id="2147483674" r:id="rId28"/>
    <p:sldLayoutId id="2147483664" r:id="rId29"/>
    <p:sldLayoutId id="2147483672" r:id="rId3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18" Type="http://schemas.openxmlformats.org/officeDocument/2006/relationships/diagramData" Target="../diagrams/data8.xml"/><Relationship Id="rId26" Type="http://schemas.openxmlformats.org/officeDocument/2006/relationships/diagramColors" Target="../diagrams/colors9.xml"/><Relationship Id="rId3" Type="http://schemas.openxmlformats.org/officeDocument/2006/relationships/diagramData" Target="../diagrams/data5.xml"/><Relationship Id="rId21" Type="http://schemas.openxmlformats.org/officeDocument/2006/relationships/diagramColors" Target="../diagrams/colors8.xml"/><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5" Type="http://schemas.openxmlformats.org/officeDocument/2006/relationships/diagramQuickStyle" Target="../diagrams/quickStyle9.xml"/><Relationship Id="rId2" Type="http://schemas.openxmlformats.org/officeDocument/2006/relationships/image" Target="../media/image6.png"/><Relationship Id="rId16" Type="http://schemas.openxmlformats.org/officeDocument/2006/relationships/diagramColors" Target="../diagrams/colors7.xml"/><Relationship Id="rId20" Type="http://schemas.openxmlformats.org/officeDocument/2006/relationships/diagramQuickStyle" Target="../diagrams/quickStyle8.xml"/><Relationship Id="rId29" Type="http://schemas.openxmlformats.org/officeDocument/2006/relationships/diagramLayout" Target="../diagrams/layout10.xml"/><Relationship Id="rId1" Type="http://schemas.openxmlformats.org/officeDocument/2006/relationships/slideLayout" Target="../slideLayouts/slideLayout6.xml"/><Relationship Id="rId6" Type="http://schemas.openxmlformats.org/officeDocument/2006/relationships/diagramColors" Target="../diagrams/colors5.xml"/><Relationship Id="rId11" Type="http://schemas.openxmlformats.org/officeDocument/2006/relationships/diagramColors" Target="../diagrams/colors6.xml"/><Relationship Id="rId24" Type="http://schemas.openxmlformats.org/officeDocument/2006/relationships/diagramLayout" Target="../diagrams/layout9.xml"/><Relationship Id="rId32" Type="http://schemas.microsoft.com/office/2007/relationships/diagramDrawing" Target="../diagrams/drawing10.xml"/><Relationship Id="rId5" Type="http://schemas.openxmlformats.org/officeDocument/2006/relationships/diagramQuickStyle" Target="../diagrams/quickStyle5.xml"/><Relationship Id="rId15" Type="http://schemas.openxmlformats.org/officeDocument/2006/relationships/diagramQuickStyle" Target="../diagrams/quickStyle7.xml"/><Relationship Id="rId23" Type="http://schemas.openxmlformats.org/officeDocument/2006/relationships/diagramData" Target="../diagrams/data9.xml"/><Relationship Id="rId28" Type="http://schemas.openxmlformats.org/officeDocument/2006/relationships/diagramData" Target="../diagrams/data10.xml"/><Relationship Id="rId10" Type="http://schemas.openxmlformats.org/officeDocument/2006/relationships/diagramQuickStyle" Target="../diagrams/quickStyle6.xml"/><Relationship Id="rId19" Type="http://schemas.openxmlformats.org/officeDocument/2006/relationships/diagramLayout" Target="../diagrams/layout8.xml"/><Relationship Id="rId31" Type="http://schemas.openxmlformats.org/officeDocument/2006/relationships/diagramColors" Target="../diagrams/colors10.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 Id="rId22" Type="http://schemas.microsoft.com/office/2007/relationships/diagramDrawing" Target="../diagrams/drawing8.xml"/><Relationship Id="rId27" Type="http://schemas.microsoft.com/office/2007/relationships/diagramDrawing" Target="../diagrams/drawing9.xml"/><Relationship Id="rId30"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5.png"/><Relationship Id="rId2" Type="http://schemas.openxmlformats.org/officeDocument/2006/relationships/diagramData" Target="../diagrams/data12.xml"/><Relationship Id="rId1" Type="http://schemas.openxmlformats.org/officeDocument/2006/relationships/slideLayout" Target="../slideLayouts/slideLayout15.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8.xml.rels><?xml version="1.0" encoding="UTF-8" standalone="yes"?>
<Relationships xmlns="http://schemas.openxmlformats.org/package/2006/relationships"><Relationship Id="rId13" Type="http://schemas.openxmlformats.org/officeDocument/2006/relationships/diagramData" Target="../diagrams/data15.xml"/><Relationship Id="rId18" Type="http://schemas.openxmlformats.org/officeDocument/2006/relationships/diagramData" Target="../diagrams/data16.xml"/><Relationship Id="rId26" Type="http://schemas.openxmlformats.org/officeDocument/2006/relationships/diagramColors" Target="../diagrams/colors17.xml"/><Relationship Id="rId39" Type="http://schemas.openxmlformats.org/officeDocument/2006/relationships/diagramLayout" Target="../diagrams/layout20.xml"/><Relationship Id="rId21" Type="http://schemas.openxmlformats.org/officeDocument/2006/relationships/diagramColors" Target="../diagrams/colors16.xml"/><Relationship Id="rId34" Type="http://schemas.openxmlformats.org/officeDocument/2006/relationships/diagramLayout" Target="../diagrams/layout19.xml"/><Relationship Id="rId42" Type="http://schemas.microsoft.com/office/2007/relationships/diagramDrawing" Target="../diagrams/drawing20.xml"/><Relationship Id="rId47" Type="http://schemas.microsoft.com/office/2007/relationships/diagramDrawing" Target="../diagrams/drawing21.xml"/><Relationship Id="rId50" Type="http://schemas.openxmlformats.org/officeDocument/2006/relationships/diagramQuickStyle" Target="../diagrams/quickStyle22.xml"/><Relationship Id="rId55" Type="http://schemas.openxmlformats.org/officeDocument/2006/relationships/diagramQuickStyle" Target="../diagrams/quickStyle23.xml"/><Relationship Id="rId7" Type="http://schemas.microsoft.com/office/2007/relationships/diagramDrawing" Target="../diagrams/drawing13.xml"/><Relationship Id="rId2" Type="http://schemas.openxmlformats.org/officeDocument/2006/relationships/image" Target="../media/image16.jpeg"/><Relationship Id="rId16" Type="http://schemas.openxmlformats.org/officeDocument/2006/relationships/diagramColors" Target="../diagrams/colors15.xml"/><Relationship Id="rId29" Type="http://schemas.openxmlformats.org/officeDocument/2006/relationships/diagramLayout" Target="../diagrams/layout18.xml"/><Relationship Id="rId11" Type="http://schemas.openxmlformats.org/officeDocument/2006/relationships/diagramColors" Target="../diagrams/colors14.xml"/><Relationship Id="rId24" Type="http://schemas.openxmlformats.org/officeDocument/2006/relationships/diagramLayout" Target="../diagrams/layout17.xml"/><Relationship Id="rId32" Type="http://schemas.microsoft.com/office/2007/relationships/diagramDrawing" Target="../diagrams/drawing18.xml"/><Relationship Id="rId37" Type="http://schemas.microsoft.com/office/2007/relationships/diagramDrawing" Target="../diagrams/drawing19.xml"/><Relationship Id="rId40" Type="http://schemas.openxmlformats.org/officeDocument/2006/relationships/diagramQuickStyle" Target="../diagrams/quickStyle20.xml"/><Relationship Id="rId45" Type="http://schemas.openxmlformats.org/officeDocument/2006/relationships/diagramQuickStyle" Target="../diagrams/quickStyle21.xml"/><Relationship Id="rId53" Type="http://schemas.openxmlformats.org/officeDocument/2006/relationships/diagramData" Target="../diagrams/data23.xml"/><Relationship Id="rId58" Type="http://schemas.openxmlformats.org/officeDocument/2006/relationships/diagramData" Target="../diagrams/data24.xml"/><Relationship Id="rId5" Type="http://schemas.openxmlformats.org/officeDocument/2006/relationships/diagramQuickStyle" Target="../diagrams/quickStyle13.xml"/><Relationship Id="rId61" Type="http://schemas.openxmlformats.org/officeDocument/2006/relationships/diagramColors" Target="../diagrams/colors24.xml"/><Relationship Id="rId19" Type="http://schemas.openxmlformats.org/officeDocument/2006/relationships/diagramLayout" Target="../diagrams/layout16.xml"/><Relationship Id="rId14" Type="http://schemas.openxmlformats.org/officeDocument/2006/relationships/diagramLayout" Target="../diagrams/layout15.xml"/><Relationship Id="rId22" Type="http://schemas.microsoft.com/office/2007/relationships/diagramDrawing" Target="../diagrams/drawing16.xml"/><Relationship Id="rId27" Type="http://schemas.microsoft.com/office/2007/relationships/diagramDrawing" Target="../diagrams/drawing17.xml"/><Relationship Id="rId30" Type="http://schemas.openxmlformats.org/officeDocument/2006/relationships/diagramQuickStyle" Target="../diagrams/quickStyle18.xml"/><Relationship Id="rId35" Type="http://schemas.openxmlformats.org/officeDocument/2006/relationships/diagramQuickStyle" Target="../diagrams/quickStyle19.xml"/><Relationship Id="rId43" Type="http://schemas.openxmlformats.org/officeDocument/2006/relationships/diagramData" Target="../diagrams/data21.xml"/><Relationship Id="rId48" Type="http://schemas.openxmlformats.org/officeDocument/2006/relationships/diagramData" Target="../diagrams/data22.xml"/><Relationship Id="rId56" Type="http://schemas.openxmlformats.org/officeDocument/2006/relationships/diagramColors" Target="../diagrams/colors23.xml"/><Relationship Id="rId8" Type="http://schemas.openxmlformats.org/officeDocument/2006/relationships/diagramData" Target="../diagrams/data14.xml"/><Relationship Id="rId51" Type="http://schemas.openxmlformats.org/officeDocument/2006/relationships/diagramColors" Target="../diagrams/colors22.xml"/><Relationship Id="rId3" Type="http://schemas.openxmlformats.org/officeDocument/2006/relationships/diagramData" Target="../diagrams/data13.xml"/><Relationship Id="rId12" Type="http://schemas.microsoft.com/office/2007/relationships/diagramDrawing" Target="../diagrams/drawing14.xml"/><Relationship Id="rId17" Type="http://schemas.microsoft.com/office/2007/relationships/diagramDrawing" Target="../diagrams/drawing15.xml"/><Relationship Id="rId25" Type="http://schemas.openxmlformats.org/officeDocument/2006/relationships/diagramQuickStyle" Target="../diagrams/quickStyle17.xml"/><Relationship Id="rId33" Type="http://schemas.openxmlformats.org/officeDocument/2006/relationships/diagramData" Target="../diagrams/data19.xml"/><Relationship Id="rId38" Type="http://schemas.openxmlformats.org/officeDocument/2006/relationships/diagramData" Target="../diagrams/data20.xml"/><Relationship Id="rId46" Type="http://schemas.openxmlformats.org/officeDocument/2006/relationships/diagramColors" Target="../diagrams/colors21.xml"/><Relationship Id="rId59" Type="http://schemas.openxmlformats.org/officeDocument/2006/relationships/diagramLayout" Target="../diagrams/layout24.xml"/><Relationship Id="rId20" Type="http://schemas.openxmlformats.org/officeDocument/2006/relationships/diagramQuickStyle" Target="../diagrams/quickStyle16.xml"/><Relationship Id="rId41" Type="http://schemas.openxmlformats.org/officeDocument/2006/relationships/diagramColors" Target="../diagrams/colors20.xml"/><Relationship Id="rId54" Type="http://schemas.openxmlformats.org/officeDocument/2006/relationships/diagramLayout" Target="../diagrams/layout23.xml"/><Relationship Id="rId62" Type="http://schemas.microsoft.com/office/2007/relationships/diagramDrawing" Target="../diagrams/drawing24.xml"/><Relationship Id="rId1" Type="http://schemas.openxmlformats.org/officeDocument/2006/relationships/slideLayout" Target="../slideLayouts/slideLayout6.xml"/><Relationship Id="rId6" Type="http://schemas.openxmlformats.org/officeDocument/2006/relationships/diagramColors" Target="../diagrams/colors13.xml"/><Relationship Id="rId15" Type="http://schemas.openxmlformats.org/officeDocument/2006/relationships/diagramQuickStyle" Target="../diagrams/quickStyle15.xml"/><Relationship Id="rId23" Type="http://schemas.openxmlformats.org/officeDocument/2006/relationships/diagramData" Target="../diagrams/data17.xml"/><Relationship Id="rId28" Type="http://schemas.openxmlformats.org/officeDocument/2006/relationships/diagramData" Target="../diagrams/data18.xml"/><Relationship Id="rId36" Type="http://schemas.openxmlformats.org/officeDocument/2006/relationships/diagramColors" Target="../diagrams/colors19.xml"/><Relationship Id="rId49" Type="http://schemas.openxmlformats.org/officeDocument/2006/relationships/diagramLayout" Target="../diagrams/layout22.xml"/><Relationship Id="rId57" Type="http://schemas.microsoft.com/office/2007/relationships/diagramDrawing" Target="../diagrams/drawing23.xml"/><Relationship Id="rId10" Type="http://schemas.openxmlformats.org/officeDocument/2006/relationships/diagramQuickStyle" Target="../diagrams/quickStyle14.xml"/><Relationship Id="rId31" Type="http://schemas.openxmlformats.org/officeDocument/2006/relationships/diagramColors" Target="../diagrams/colors18.xml"/><Relationship Id="rId44" Type="http://schemas.openxmlformats.org/officeDocument/2006/relationships/diagramLayout" Target="../diagrams/layout21.xml"/><Relationship Id="rId52" Type="http://schemas.microsoft.com/office/2007/relationships/diagramDrawing" Target="../diagrams/drawing22.xml"/><Relationship Id="rId60" Type="http://schemas.openxmlformats.org/officeDocument/2006/relationships/diagramQuickStyle" Target="../diagrams/quickStyle2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5.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27.xml"/><Relationship Id="rId13" Type="http://schemas.openxmlformats.org/officeDocument/2006/relationships/diagramData" Target="../diagrams/data28.xml"/><Relationship Id="rId18" Type="http://schemas.openxmlformats.org/officeDocument/2006/relationships/diagramData" Target="../diagrams/data29.xml"/><Relationship Id="rId26" Type="http://schemas.openxmlformats.org/officeDocument/2006/relationships/diagramColors" Target="../diagrams/colors30.xml"/><Relationship Id="rId3" Type="http://schemas.openxmlformats.org/officeDocument/2006/relationships/diagramData" Target="../diagrams/data26.xml"/><Relationship Id="rId21" Type="http://schemas.openxmlformats.org/officeDocument/2006/relationships/diagramColors" Target="../diagrams/colors29.xml"/><Relationship Id="rId7" Type="http://schemas.microsoft.com/office/2007/relationships/diagramDrawing" Target="../diagrams/drawing26.xml"/><Relationship Id="rId12" Type="http://schemas.microsoft.com/office/2007/relationships/diagramDrawing" Target="../diagrams/drawing27.xml"/><Relationship Id="rId17" Type="http://schemas.microsoft.com/office/2007/relationships/diagramDrawing" Target="../diagrams/drawing28.xml"/><Relationship Id="rId25" Type="http://schemas.openxmlformats.org/officeDocument/2006/relationships/diagramQuickStyle" Target="../diagrams/quickStyle30.xml"/><Relationship Id="rId2" Type="http://schemas.openxmlformats.org/officeDocument/2006/relationships/image" Target="../media/image21.png"/><Relationship Id="rId16" Type="http://schemas.openxmlformats.org/officeDocument/2006/relationships/diagramColors" Target="../diagrams/colors28.xml"/><Relationship Id="rId20" Type="http://schemas.openxmlformats.org/officeDocument/2006/relationships/diagramQuickStyle" Target="../diagrams/quickStyle29.xml"/><Relationship Id="rId29" Type="http://schemas.openxmlformats.org/officeDocument/2006/relationships/diagramLayout" Target="../diagrams/layout31.xml"/><Relationship Id="rId1" Type="http://schemas.openxmlformats.org/officeDocument/2006/relationships/slideLayout" Target="../slideLayouts/slideLayout15.xml"/><Relationship Id="rId6" Type="http://schemas.openxmlformats.org/officeDocument/2006/relationships/diagramColors" Target="../diagrams/colors26.xml"/><Relationship Id="rId11" Type="http://schemas.openxmlformats.org/officeDocument/2006/relationships/diagramColors" Target="../diagrams/colors27.xml"/><Relationship Id="rId24" Type="http://schemas.openxmlformats.org/officeDocument/2006/relationships/diagramLayout" Target="../diagrams/layout30.xml"/><Relationship Id="rId32" Type="http://schemas.microsoft.com/office/2007/relationships/diagramDrawing" Target="../diagrams/drawing31.xml"/><Relationship Id="rId5" Type="http://schemas.openxmlformats.org/officeDocument/2006/relationships/diagramQuickStyle" Target="../diagrams/quickStyle26.xml"/><Relationship Id="rId15" Type="http://schemas.openxmlformats.org/officeDocument/2006/relationships/diagramQuickStyle" Target="../diagrams/quickStyle28.xml"/><Relationship Id="rId23" Type="http://schemas.openxmlformats.org/officeDocument/2006/relationships/diagramData" Target="../diagrams/data30.xml"/><Relationship Id="rId28" Type="http://schemas.openxmlformats.org/officeDocument/2006/relationships/diagramData" Target="../diagrams/data31.xml"/><Relationship Id="rId10" Type="http://schemas.openxmlformats.org/officeDocument/2006/relationships/diagramQuickStyle" Target="../diagrams/quickStyle27.xml"/><Relationship Id="rId19" Type="http://schemas.openxmlformats.org/officeDocument/2006/relationships/diagramLayout" Target="../diagrams/layout29.xml"/><Relationship Id="rId31" Type="http://schemas.openxmlformats.org/officeDocument/2006/relationships/diagramColors" Target="../diagrams/colors31.xml"/><Relationship Id="rId4" Type="http://schemas.openxmlformats.org/officeDocument/2006/relationships/diagramLayout" Target="../diagrams/layout26.xml"/><Relationship Id="rId9" Type="http://schemas.openxmlformats.org/officeDocument/2006/relationships/diagramLayout" Target="../diagrams/layout27.xml"/><Relationship Id="rId14" Type="http://schemas.openxmlformats.org/officeDocument/2006/relationships/diagramLayout" Target="../diagrams/layout28.xml"/><Relationship Id="rId22" Type="http://schemas.microsoft.com/office/2007/relationships/diagramDrawing" Target="../diagrams/drawing29.xml"/><Relationship Id="rId27" Type="http://schemas.microsoft.com/office/2007/relationships/diagramDrawing" Target="../diagrams/drawing30.xml"/><Relationship Id="rId30" Type="http://schemas.openxmlformats.org/officeDocument/2006/relationships/diagramQuickStyle" Target="../diagrams/quickStyle3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15.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3" Type="http://schemas.openxmlformats.org/officeDocument/2006/relationships/diagramData" Target="../diagrams/data36.xml"/><Relationship Id="rId18" Type="http://schemas.openxmlformats.org/officeDocument/2006/relationships/diagramData" Target="../diagrams/data37.xml"/><Relationship Id="rId26" Type="http://schemas.openxmlformats.org/officeDocument/2006/relationships/diagramColors" Target="../diagrams/colors38.xml"/><Relationship Id="rId21" Type="http://schemas.openxmlformats.org/officeDocument/2006/relationships/diagramColors" Target="../diagrams/colors37.xml"/><Relationship Id="rId34" Type="http://schemas.openxmlformats.org/officeDocument/2006/relationships/diagramLayout" Target="../diagrams/layout40.xml"/><Relationship Id="rId7" Type="http://schemas.microsoft.com/office/2007/relationships/diagramDrawing" Target="../diagrams/drawing34.xml"/><Relationship Id="rId12" Type="http://schemas.microsoft.com/office/2007/relationships/diagramDrawing" Target="../diagrams/drawing35.xml"/><Relationship Id="rId17" Type="http://schemas.microsoft.com/office/2007/relationships/diagramDrawing" Target="../diagrams/drawing36.xml"/><Relationship Id="rId25" Type="http://schemas.openxmlformats.org/officeDocument/2006/relationships/diagramQuickStyle" Target="../diagrams/quickStyle38.xml"/><Relationship Id="rId33" Type="http://schemas.openxmlformats.org/officeDocument/2006/relationships/diagramData" Target="../diagrams/data40.xml"/><Relationship Id="rId2" Type="http://schemas.openxmlformats.org/officeDocument/2006/relationships/image" Target="../media/image32.png"/><Relationship Id="rId16" Type="http://schemas.openxmlformats.org/officeDocument/2006/relationships/diagramColors" Target="../diagrams/colors36.xml"/><Relationship Id="rId20" Type="http://schemas.openxmlformats.org/officeDocument/2006/relationships/diagramQuickStyle" Target="../diagrams/quickStyle37.xml"/><Relationship Id="rId29" Type="http://schemas.openxmlformats.org/officeDocument/2006/relationships/diagramLayout" Target="../diagrams/layout39.xml"/><Relationship Id="rId1" Type="http://schemas.openxmlformats.org/officeDocument/2006/relationships/slideLayout" Target="../slideLayouts/slideLayout15.xml"/><Relationship Id="rId6" Type="http://schemas.openxmlformats.org/officeDocument/2006/relationships/diagramColors" Target="../diagrams/colors34.xml"/><Relationship Id="rId11" Type="http://schemas.openxmlformats.org/officeDocument/2006/relationships/diagramColors" Target="../diagrams/colors35.xml"/><Relationship Id="rId24" Type="http://schemas.openxmlformats.org/officeDocument/2006/relationships/diagramLayout" Target="../diagrams/layout38.xml"/><Relationship Id="rId32" Type="http://schemas.microsoft.com/office/2007/relationships/diagramDrawing" Target="../diagrams/drawing39.xml"/><Relationship Id="rId37" Type="http://schemas.microsoft.com/office/2007/relationships/diagramDrawing" Target="../diagrams/drawing40.xml"/><Relationship Id="rId5" Type="http://schemas.openxmlformats.org/officeDocument/2006/relationships/diagramQuickStyle" Target="../diagrams/quickStyle34.xml"/><Relationship Id="rId15" Type="http://schemas.openxmlformats.org/officeDocument/2006/relationships/diagramQuickStyle" Target="../diagrams/quickStyle36.xml"/><Relationship Id="rId23" Type="http://schemas.openxmlformats.org/officeDocument/2006/relationships/diagramData" Target="../diagrams/data38.xml"/><Relationship Id="rId28" Type="http://schemas.openxmlformats.org/officeDocument/2006/relationships/diagramData" Target="../diagrams/data39.xml"/><Relationship Id="rId36" Type="http://schemas.openxmlformats.org/officeDocument/2006/relationships/diagramColors" Target="../diagrams/colors40.xml"/><Relationship Id="rId10" Type="http://schemas.openxmlformats.org/officeDocument/2006/relationships/diagramQuickStyle" Target="../diagrams/quickStyle35.xml"/><Relationship Id="rId19" Type="http://schemas.openxmlformats.org/officeDocument/2006/relationships/diagramLayout" Target="../diagrams/layout37.xml"/><Relationship Id="rId31" Type="http://schemas.openxmlformats.org/officeDocument/2006/relationships/diagramColors" Target="../diagrams/colors39.xml"/><Relationship Id="rId4" Type="http://schemas.openxmlformats.org/officeDocument/2006/relationships/diagramLayout" Target="../diagrams/layout34.xml"/><Relationship Id="rId9" Type="http://schemas.openxmlformats.org/officeDocument/2006/relationships/diagramLayout" Target="../diagrams/layout35.xml"/><Relationship Id="rId14" Type="http://schemas.openxmlformats.org/officeDocument/2006/relationships/diagramLayout" Target="../diagrams/layout36.xml"/><Relationship Id="rId22" Type="http://schemas.microsoft.com/office/2007/relationships/diagramDrawing" Target="../diagrams/drawing37.xml"/><Relationship Id="rId27" Type="http://schemas.microsoft.com/office/2007/relationships/diagramDrawing" Target="../diagrams/drawing38.xml"/><Relationship Id="rId30" Type="http://schemas.openxmlformats.org/officeDocument/2006/relationships/diagramQuickStyle" Target="../diagrams/quickStyle39.xml"/><Relationship Id="rId35" Type="http://schemas.openxmlformats.org/officeDocument/2006/relationships/diagramQuickStyle" Target="../diagrams/quickStyle40.xml"/><Relationship Id="rId8" Type="http://schemas.openxmlformats.org/officeDocument/2006/relationships/diagramData" Target="../diagrams/data35.xml"/><Relationship Id="rId3" Type="http://schemas.openxmlformats.org/officeDocument/2006/relationships/diagramData" Target="../diagrams/data34.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texto 5">
            <a:extLst>
              <a:ext uri="{FF2B5EF4-FFF2-40B4-BE49-F238E27FC236}">
                <a16:creationId xmlns:a16="http://schemas.microsoft.com/office/drawing/2014/main" xmlns="" id="{CDD6760C-D868-43F4-99FB-1B78C91F8FE1}"/>
              </a:ext>
            </a:extLst>
          </p:cNvPr>
          <p:cNvSpPr>
            <a:spLocks noGrp="1"/>
          </p:cNvSpPr>
          <p:nvPr>
            <p:ph type="body" sz="quarter" idx="20"/>
          </p:nvPr>
        </p:nvSpPr>
        <p:spPr>
          <a:xfrm>
            <a:off x="1198061" y="5216483"/>
            <a:ext cx="7856113" cy="435196"/>
          </a:xfrm>
        </p:spPr>
        <p:txBody>
          <a:bodyPr rtlCol="0">
            <a:normAutofit/>
          </a:bodyPr>
          <a:lstStyle/>
          <a:p>
            <a:pPr algn="ctr"/>
            <a:r>
              <a:rPr lang="es-EC" sz="2400" dirty="0" smtClean="0">
                <a:solidFill>
                  <a:schemeClr val="accent3">
                    <a:lumMod val="75000"/>
                  </a:schemeClr>
                </a:solidFill>
              </a:rPr>
              <a:t>Mayo - Septiembre 2021</a:t>
            </a:r>
            <a:endParaRPr lang="es-EC" sz="2400" b="0" dirty="0">
              <a:solidFill>
                <a:schemeClr val="accent3">
                  <a:lumMod val="75000"/>
                </a:schemeClr>
              </a:solidFill>
            </a:endParaRPr>
          </a:p>
        </p:txBody>
      </p:sp>
      <p:sp>
        <p:nvSpPr>
          <p:cNvPr id="6" name="Marcador de texto 5">
            <a:extLst>
              <a:ext uri="{FF2B5EF4-FFF2-40B4-BE49-F238E27FC236}">
                <a16:creationId xmlns:a16="http://schemas.microsoft.com/office/drawing/2014/main" xmlns="" id="{CDD6760C-D868-43F4-99FB-1B78C91F8FE1}"/>
              </a:ext>
            </a:extLst>
          </p:cNvPr>
          <p:cNvSpPr>
            <a:spLocks noGrp="1"/>
          </p:cNvSpPr>
          <p:nvPr>
            <p:ph type="body" sz="quarter" idx="13"/>
          </p:nvPr>
        </p:nvSpPr>
        <p:spPr>
          <a:xfrm>
            <a:off x="1198062" y="4510292"/>
            <a:ext cx="7856113" cy="435196"/>
          </a:xfrm>
        </p:spPr>
        <p:txBody>
          <a:bodyPr rtlCol="0">
            <a:normAutofit/>
          </a:bodyPr>
          <a:lstStyle/>
          <a:p>
            <a:pPr algn="ctr"/>
            <a:r>
              <a:rPr lang="es-EC" sz="2400" dirty="0" smtClean="0">
                <a:solidFill>
                  <a:schemeClr val="accent3">
                    <a:lumMod val="75000"/>
                  </a:schemeClr>
                </a:solidFill>
              </a:rPr>
              <a:t>Autora: Michelle Consuelo Vásquez </a:t>
            </a:r>
            <a:r>
              <a:rPr lang="es-EC" sz="2400" dirty="0" smtClean="0">
                <a:solidFill>
                  <a:schemeClr val="accent3">
                    <a:lumMod val="75000"/>
                  </a:schemeClr>
                </a:solidFill>
              </a:rPr>
              <a:t>Jácome</a:t>
            </a:r>
            <a:endParaRPr lang="es-EC" sz="2400" b="0" dirty="0">
              <a:solidFill>
                <a:schemeClr val="accent3">
                  <a:lumMod val="75000"/>
                </a:schemeClr>
              </a:solidFill>
            </a:endParaRPr>
          </a:p>
        </p:txBody>
      </p:sp>
      <p:sp>
        <p:nvSpPr>
          <p:cNvPr id="5" name="Rectángulo 4"/>
          <p:cNvSpPr/>
          <p:nvPr/>
        </p:nvSpPr>
        <p:spPr>
          <a:xfrm>
            <a:off x="758588" y="2859110"/>
            <a:ext cx="2757344" cy="579549"/>
          </a:xfrm>
          <a:prstGeom prst="rect">
            <a:avLst/>
          </a:prstGeom>
          <a:solidFill>
            <a:schemeClr val="bg1"/>
          </a:solidFill>
          <a:ln w="12700" cap="flat">
            <a:solidFill>
              <a:schemeClr val="bg1"/>
            </a:solidFill>
            <a:prstDash val="solid"/>
            <a:miter/>
          </a:ln>
        </p:spPr>
        <p:txBody>
          <a:bodyPr rtlCol="0" anchor="ctr"/>
          <a:lstStyle/>
          <a:p>
            <a:pPr algn="l"/>
            <a:endParaRPr lang="es-EC" dirty="0"/>
          </a:p>
        </p:txBody>
      </p:sp>
      <p:pic>
        <p:nvPicPr>
          <p:cNvPr id="8" name="Imagen 7"/>
          <p:cNvPicPr/>
          <p:nvPr/>
        </p:nvPicPr>
        <p:blipFill>
          <a:blip r:embed="rId3">
            <a:extLst>
              <a:ext uri="{28A0092B-C50C-407E-A947-70E740481C1C}">
                <a14:useLocalDpi xmlns:a14="http://schemas.microsoft.com/office/drawing/2010/main" val="0"/>
              </a:ext>
            </a:extLst>
          </a:blip>
          <a:stretch>
            <a:fillRect/>
          </a:stretch>
        </p:blipFill>
        <p:spPr>
          <a:xfrm>
            <a:off x="927606" y="559725"/>
            <a:ext cx="4521750" cy="1490502"/>
          </a:xfrm>
          <a:prstGeom prst="rect">
            <a:avLst/>
          </a:prstGeom>
        </p:spPr>
      </p:pic>
      <p:sp>
        <p:nvSpPr>
          <p:cNvPr id="9" name="Título 1"/>
          <p:cNvSpPr txBox="1">
            <a:spLocks/>
          </p:cNvSpPr>
          <p:nvPr/>
        </p:nvSpPr>
        <p:spPr>
          <a:xfrm>
            <a:off x="1200401" y="2977617"/>
            <a:ext cx="8497910" cy="676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kern="1200">
                <a:gradFill>
                  <a:gsLst>
                    <a:gs pos="0">
                      <a:schemeClr val="accent1"/>
                    </a:gs>
                    <a:gs pos="100000">
                      <a:schemeClr val="accent3"/>
                    </a:gs>
                  </a:gsLst>
                  <a:lin ang="0" scaled="1"/>
                </a:gradFill>
                <a:latin typeface="+mj-lt"/>
                <a:ea typeface="+mj-ea"/>
                <a:cs typeface="+mj-cs"/>
              </a:defRPr>
            </a:lvl1pPr>
          </a:lstStyle>
          <a:p>
            <a:r>
              <a:rPr lang="es-EC" sz="3200" dirty="0" smtClean="0"/>
              <a:t>El </a:t>
            </a:r>
            <a:r>
              <a:rPr lang="es-EC" sz="3200" dirty="0"/>
              <a:t>patrimonio cultural inmaterial, su aporte y conversión en productos turísticos. </a:t>
            </a:r>
            <a:br>
              <a:rPr lang="es-EC" sz="3200" dirty="0"/>
            </a:br>
            <a:r>
              <a:rPr lang="es-EC" sz="3200" dirty="0"/>
              <a:t>Caso: comunidad Siekopai San </a:t>
            </a:r>
            <a:r>
              <a:rPr lang="es-EC" sz="3200" dirty="0" smtClean="0"/>
              <a:t>Pablo</a:t>
            </a:r>
            <a:endParaRPr lang="es-EC" sz="3200" dirty="0"/>
          </a:p>
        </p:txBody>
      </p:sp>
    </p:spTree>
    <p:extLst>
      <p:ext uri="{BB962C8B-B14F-4D97-AF65-F5344CB8AC3E}">
        <p14:creationId xmlns:p14="http://schemas.microsoft.com/office/powerpoint/2010/main" val="16500126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512936" y="5812800"/>
            <a:ext cx="2743200" cy="365125"/>
          </a:xfrm>
        </p:spPr>
        <p:txBody>
          <a:bodyPr/>
          <a:lstStyle/>
          <a:p>
            <a:pPr rtl="0"/>
            <a:fld id="{D495E168-DA5E-4888-8D8A-92B118324C14}" type="slidenum">
              <a:rPr lang="es-ES" noProof="0" smtClean="0">
                <a:solidFill>
                  <a:schemeClr val="bg1"/>
                </a:solidFill>
              </a:rPr>
              <a:t>10</a:t>
            </a:fld>
            <a:endParaRPr lang="es-ES" noProof="0" dirty="0">
              <a:solidFill>
                <a:schemeClr val="bg1"/>
              </a:solidFill>
            </a:endParaRPr>
          </a:p>
        </p:txBody>
      </p:sp>
      <p:sp>
        <p:nvSpPr>
          <p:cNvPr id="6" name="Título 5"/>
          <p:cNvSpPr>
            <a:spLocks noGrp="1"/>
          </p:cNvSpPr>
          <p:nvPr>
            <p:ph type="title"/>
          </p:nvPr>
        </p:nvSpPr>
        <p:spPr>
          <a:xfrm>
            <a:off x="857704" y="2325538"/>
            <a:ext cx="2954442" cy="676275"/>
          </a:xfrm>
        </p:spPr>
        <p:txBody>
          <a:bodyPr>
            <a:normAutofit fontScale="90000"/>
          </a:bodyPr>
          <a:lstStyle/>
          <a:p>
            <a:r>
              <a:rPr lang="es-EC" dirty="0" smtClean="0"/>
              <a:t>Marco Conceptual</a:t>
            </a:r>
            <a:endParaRPr lang="es-EC" dirty="0"/>
          </a:p>
        </p:txBody>
      </p:sp>
      <p:sp>
        <p:nvSpPr>
          <p:cNvPr id="8" name="CuadroTexto 7"/>
          <p:cNvSpPr txBox="1"/>
          <p:nvPr/>
        </p:nvSpPr>
        <p:spPr>
          <a:xfrm>
            <a:off x="4552399" y="359124"/>
            <a:ext cx="2925933" cy="646331"/>
          </a:xfrm>
          <a:prstGeom prst="rect">
            <a:avLst/>
          </a:prstGeom>
          <a:noFill/>
          <a:ln w="57150">
            <a:solidFill>
              <a:schemeClr val="accent3">
                <a:lumMod val="40000"/>
                <a:lumOff val="60000"/>
              </a:schemeClr>
            </a:solidFill>
          </a:ln>
        </p:spPr>
        <p:txBody>
          <a:bodyPr wrap="square" rtlCol="0">
            <a:spAutoFit/>
            <a:scene3d>
              <a:camera prst="orthographicFront"/>
              <a:lightRig rig="soft" dir="t">
                <a:rot lat="0" lon="0" rev="15600000"/>
              </a:lightRig>
            </a:scene3d>
            <a:sp3d extrusionH="57150" prstMaterial="softEdge">
              <a:bevelT w="25400" h="38100"/>
            </a:sp3d>
          </a:bodyPr>
          <a:lstStyle/>
          <a:p>
            <a:r>
              <a:rPr lang="es-EC" sz="3600" dirty="0" smtClean="0">
                <a:ln w="0"/>
                <a:effectLst>
                  <a:outerShdw blurRad="38100" dist="19050" dir="2700000" algn="tl" rotWithShape="0">
                    <a:schemeClr val="dk1">
                      <a:alpha val="40000"/>
                    </a:schemeClr>
                  </a:outerShdw>
                </a:effectLst>
              </a:rPr>
              <a:t>Comunidad</a:t>
            </a:r>
            <a:endParaRPr lang="es-EC" sz="3600" b="1" dirty="0">
              <a:ln/>
              <a:solidFill>
                <a:schemeClr val="accent4"/>
              </a:solidFill>
            </a:endParaRPr>
          </a:p>
        </p:txBody>
      </p:sp>
      <p:sp>
        <p:nvSpPr>
          <p:cNvPr id="9" name="CuadroTexto 8"/>
          <p:cNvSpPr txBox="1"/>
          <p:nvPr/>
        </p:nvSpPr>
        <p:spPr>
          <a:xfrm>
            <a:off x="4552399" y="1281030"/>
            <a:ext cx="1844108" cy="646331"/>
          </a:xfrm>
          <a:prstGeom prst="rect">
            <a:avLst/>
          </a:prstGeom>
          <a:noFill/>
          <a:ln w="57150">
            <a:solidFill>
              <a:schemeClr val="accent3">
                <a:lumMod val="40000"/>
                <a:lumOff val="60000"/>
              </a:schemeClr>
            </a:solidFill>
          </a:ln>
        </p:spPr>
        <p:txBody>
          <a:bodyPr wrap="square" rtlCol="0">
            <a:spAutoFit/>
            <a:scene3d>
              <a:camera prst="orthographicFront"/>
              <a:lightRig rig="soft" dir="t">
                <a:rot lat="0" lon="0" rev="15600000"/>
              </a:lightRig>
            </a:scene3d>
            <a:sp3d extrusionH="57150" prstMaterial="softEdge">
              <a:bevelT w="25400" h="38100"/>
            </a:sp3d>
          </a:bodyPr>
          <a:lstStyle/>
          <a:p>
            <a:r>
              <a:rPr lang="es-EC" sz="3600" dirty="0" smtClean="0">
                <a:ln w="0"/>
                <a:effectLst>
                  <a:outerShdw blurRad="38100" dist="19050" dir="2700000" algn="tl" rotWithShape="0">
                    <a:schemeClr val="dk1">
                      <a:alpha val="40000"/>
                    </a:schemeClr>
                  </a:outerShdw>
                </a:effectLst>
              </a:rPr>
              <a:t>Cultura</a:t>
            </a:r>
            <a:endParaRPr lang="es-EC" sz="3600" b="1" dirty="0">
              <a:ln/>
              <a:solidFill>
                <a:schemeClr val="accent4"/>
              </a:solidFill>
            </a:endParaRPr>
          </a:p>
        </p:txBody>
      </p:sp>
      <p:sp>
        <p:nvSpPr>
          <p:cNvPr id="10" name="CuadroTexto 9"/>
          <p:cNvSpPr txBox="1"/>
          <p:nvPr/>
        </p:nvSpPr>
        <p:spPr>
          <a:xfrm>
            <a:off x="4552399" y="2234091"/>
            <a:ext cx="5282767" cy="646331"/>
          </a:xfrm>
          <a:prstGeom prst="rect">
            <a:avLst/>
          </a:prstGeom>
          <a:noFill/>
          <a:ln w="57150">
            <a:solidFill>
              <a:schemeClr val="accent3">
                <a:lumMod val="40000"/>
                <a:lumOff val="60000"/>
              </a:schemeClr>
            </a:solidFill>
          </a:ln>
        </p:spPr>
        <p:txBody>
          <a:bodyPr wrap="square" rtlCol="0">
            <a:spAutoFit/>
            <a:scene3d>
              <a:camera prst="orthographicFront"/>
              <a:lightRig rig="soft" dir="t">
                <a:rot lat="0" lon="0" rev="15600000"/>
              </a:lightRig>
            </a:scene3d>
            <a:sp3d extrusionH="57150" prstMaterial="softEdge">
              <a:bevelT w="25400" h="38100"/>
            </a:sp3d>
          </a:bodyPr>
          <a:lstStyle/>
          <a:p>
            <a:r>
              <a:rPr lang="es-EC" sz="3600" dirty="0" smtClean="0">
                <a:ln w="0"/>
                <a:effectLst>
                  <a:outerShdw blurRad="38100" dist="19050" dir="2700000" algn="tl" rotWithShape="0">
                    <a:schemeClr val="dk1">
                      <a:alpha val="40000"/>
                    </a:schemeClr>
                  </a:outerShdw>
                </a:effectLst>
              </a:rPr>
              <a:t>Nacionalidad Siekopai</a:t>
            </a:r>
            <a:endParaRPr lang="es-EC" sz="3600" b="1" dirty="0">
              <a:ln/>
              <a:solidFill>
                <a:schemeClr val="accent4"/>
              </a:solidFill>
            </a:endParaRPr>
          </a:p>
        </p:txBody>
      </p:sp>
      <p:sp>
        <p:nvSpPr>
          <p:cNvPr id="11" name="CuadroTexto 10"/>
          <p:cNvSpPr txBox="1"/>
          <p:nvPr/>
        </p:nvSpPr>
        <p:spPr>
          <a:xfrm>
            <a:off x="4562311" y="3202775"/>
            <a:ext cx="4374666" cy="646331"/>
          </a:xfrm>
          <a:prstGeom prst="rect">
            <a:avLst/>
          </a:prstGeom>
          <a:noFill/>
          <a:ln w="57150">
            <a:solidFill>
              <a:schemeClr val="accent3">
                <a:lumMod val="40000"/>
                <a:lumOff val="60000"/>
              </a:schemeClr>
            </a:solidFill>
          </a:ln>
        </p:spPr>
        <p:txBody>
          <a:bodyPr wrap="square" rtlCol="0">
            <a:spAutoFit/>
            <a:scene3d>
              <a:camera prst="orthographicFront"/>
              <a:lightRig rig="soft" dir="t">
                <a:rot lat="0" lon="0" rev="15600000"/>
              </a:lightRig>
            </a:scene3d>
            <a:sp3d extrusionH="57150" prstMaterial="softEdge">
              <a:bevelT w="25400" h="38100"/>
            </a:sp3d>
          </a:bodyPr>
          <a:lstStyle/>
          <a:p>
            <a:r>
              <a:rPr lang="es-EC" sz="3600" dirty="0" smtClean="0">
                <a:ln w="0"/>
                <a:effectLst>
                  <a:outerShdw blurRad="38100" dist="19050" dir="2700000" algn="tl" rotWithShape="0">
                    <a:schemeClr val="dk1">
                      <a:alpha val="40000"/>
                    </a:schemeClr>
                  </a:outerShdw>
                </a:effectLst>
              </a:rPr>
              <a:t>Patrimonio cultural</a:t>
            </a:r>
            <a:endParaRPr lang="es-EC" sz="3600" b="1" dirty="0">
              <a:ln/>
              <a:solidFill>
                <a:schemeClr val="accent4"/>
              </a:solidFill>
            </a:endParaRPr>
          </a:p>
        </p:txBody>
      </p:sp>
      <p:sp>
        <p:nvSpPr>
          <p:cNvPr id="12" name="CuadroTexto 11"/>
          <p:cNvSpPr txBox="1"/>
          <p:nvPr/>
        </p:nvSpPr>
        <p:spPr>
          <a:xfrm>
            <a:off x="4562311" y="4126382"/>
            <a:ext cx="6668067" cy="646331"/>
          </a:xfrm>
          <a:prstGeom prst="rect">
            <a:avLst/>
          </a:prstGeom>
          <a:noFill/>
          <a:ln w="57150">
            <a:solidFill>
              <a:schemeClr val="accent3">
                <a:lumMod val="40000"/>
                <a:lumOff val="60000"/>
              </a:schemeClr>
            </a:solidFill>
          </a:ln>
        </p:spPr>
        <p:txBody>
          <a:bodyPr wrap="square" rtlCol="0">
            <a:spAutoFit/>
            <a:scene3d>
              <a:camera prst="orthographicFront"/>
              <a:lightRig rig="soft" dir="t">
                <a:rot lat="0" lon="0" rev="15600000"/>
              </a:lightRig>
            </a:scene3d>
            <a:sp3d extrusionH="57150" prstMaterial="softEdge">
              <a:bevelT w="25400" h="38100"/>
            </a:sp3d>
          </a:bodyPr>
          <a:lstStyle/>
          <a:p>
            <a:r>
              <a:rPr lang="es-EC" sz="3600" dirty="0">
                <a:ln w="0"/>
                <a:effectLst>
                  <a:outerShdw blurRad="38100" dist="19050" dir="2700000" algn="tl" rotWithShape="0">
                    <a:schemeClr val="dk1">
                      <a:alpha val="40000"/>
                    </a:schemeClr>
                  </a:outerShdw>
                </a:effectLst>
              </a:rPr>
              <a:t>Patrimonio cultural inmaterial</a:t>
            </a:r>
            <a:endParaRPr lang="es-EC" sz="3600" b="1" dirty="0">
              <a:ln/>
              <a:solidFill>
                <a:schemeClr val="accent4"/>
              </a:solidFill>
            </a:endParaRPr>
          </a:p>
        </p:txBody>
      </p:sp>
      <p:sp>
        <p:nvSpPr>
          <p:cNvPr id="14" name="CuadroTexto 13"/>
          <p:cNvSpPr txBox="1"/>
          <p:nvPr/>
        </p:nvSpPr>
        <p:spPr>
          <a:xfrm>
            <a:off x="4562311" y="5054433"/>
            <a:ext cx="4045309" cy="646331"/>
          </a:xfrm>
          <a:prstGeom prst="rect">
            <a:avLst/>
          </a:prstGeom>
          <a:noFill/>
          <a:ln w="57150">
            <a:solidFill>
              <a:schemeClr val="accent3">
                <a:lumMod val="40000"/>
                <a:lumOff val="60000"/>
              </a:schemeClr>
            </a:solidFill>
          </a:ln>
        </p:spPr>
        <p:txBody>
          <a:bodyPr wrap="square" rtlCol="0">
            <a:spAutoFit/>
            <a:scene3d>
              <a:camera prst="orthographicFront"/>
              <a:lightRig rig="soft" dir="t">
                <a:rot lat="0" lon="0" rev="15600000"/>
              </a:lightRig>
            </a:scene3d>
            <a:sp3d extrusionH="57150" prstMaterial="softEdge">
              <a:bevelT w="25400" h="38100"/>
            </a:sp3d>
          </a:bodyPr>
          <a:lstStyle/>
          <a:p>
            <a:r>
              <a:rPr lang="es-EC" sz="3600" dirty="0">
                <a:ln w="0"/>
                <a:effectLst>
                  <a:outerShdw blurRad="38100" dist="19050" dir="2700000" algn="tl" rotWithShape="0">
                    <a:schemeClr val="dk1">
                      <a:alpha val="40000"/>
                    </a:schemeClr>
                  </a:outerShdw>
                </a:effectLst>
              </a:rPr>
              <a:t>Producto turístico</a:t>
            </a:r>
            <a:endParaRPr lang="es-EC" sz="3600" dirty="0">
              <a:ln/>
              <a:solidFill>
                <a:schemeClr val="accent4"/>
              </a:solidFill>
            </a:endParaRPr>
          </a:p>
        </p:txBody>
      </p:sp>
      <p:sp>
        <p:nvSpPr>
          <p:cNvPr id="15" name="CuadroTexto 14"/>
          <p:cNvSpPr txBox="1"/>
          <p:nvPr/>
        </p:nvSpPr>
        <p:spPr>
          <a:xfrm>
            <a:off x="4562311" y="5999381"/>
            <a:ext cx="3586768" cy="646331"/>
          </a:xfrm>
          <a:prstGeom prst="rect">
            <a:avLst/>
          </a:prstGeom>
          <a:noFill/>
          <a:ln w="57150">
            <a:solidFill>
              <a:schemeClr val="accent3">
                <a:lumMod val="40000"/>
                <a:lumOff val="60000"/>
              </a:schemeClr>
            </a:solidFill>
          </a:ln>
        </p:spPr>
        <p:txBody>
          <a:bodyPr wrap="square" rtlCol="0">
            <a:spAutoFit/>
            <a:scene3d>
              <a:camera prst="orthographicFront"/>
              <a:lightRig rig="soft" dir="t">
                <a:rot lat="0" lon="0" rev="15600000"/>
              </a:lightRig>
            </a:scene3d>
            <a:sp3d extrusionH="57150" prstMaterial="softEdge">
              <a:bevelT w="25400" h="38100"/>
            </a:sp3d>
          </a:bodyPr>
          <a:lstStyle/>
          <a:p>
            <a:r>
              <a:rPr lang="es-EC" sz="3600" dirty="0" smtClean="0">
                <a:ln w="0"/>
                <a:effectLst>
                  <a:outerShdw blurRad="38100" dist="19050" dir="2700000" algn="tl" rotWithShape="0">
                    <a:schemeClr val="dk1">
                      <a:alpha val="40000"/>
                    </a:schemeClr>
                  </a:outerShdw>
                </a:effectLst>
              </a:rPr>
              <a:t>Turismo cultural</a:t>
            </a:r>
            <a:endParaRPr lang="es-EC" sz="3600" b="1" dirty="0">
              <a:ln/>
              <a:solidFill>
                <a:schemeClr val="accent4"/>
              </a:solidFill>
            </a:endParaRPr>
          </a:p>
        </p:txBody>
      </p:sp>
    </p:spTree>
    <p:extLst>
      <p:ext uri="{BB962C8B-B14F-4D97-AF65-F5344CB8AC3E}">
        <p14:creationId xmlns:p14="http://schemas.microsoft.com/office/powerpoint/2010/main" val="37628883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812442" y="571188"/>
            <a:ext cx="9050518" cy="945498"/>
          </a:xfrm>
        </p:spPr>
        <p:txBody>
          <a:bodyPr/>
          <a:lstStyle/>
          <a:p>
            <a:r>
              <a:rPr lang="es-EC" dirty="0" smtClean="0"/>
              <a:t>Marco Legal</a:t>
            </a:r>
            <a:endParaRPr lang="es-EC" dirty="0"/>
          </a:p>
        </p:txBody>
      </p:sp>
      <p:sp>
        <p:nvSpPr>
          <p:cNvPr id="3" name="Marcador de número de diapositiva 2"/>
          <p:cNvSpPr>
            <a:spLocks noGrp="1"/>
          </p:cNvSpPr>
          <p:nvPr>
            <p:ph type="sldNum" sz="quarter" idx="12"/>
          </p:nvPr>
        </p:nvSpPr>
        <p:spPr>
          <a:xfrm>
            <a:off x="8491360" y="5789679"/>
            <a:ext cx="2743200" cy="365125"/>
          </a:xfrm>
        </p:spPr>
        <p:txBody>
          <a:bodyPr/>
          <a:lstStyle/>
          <a:p>
            <a:pPr rtl="0"/>
            <a:fld id="{D495E168-DA5E-4888-8D8A-92B118324C14}" type="slidenum">
              <a:rPr lang="es-ES" noProof="0" smtClean="0">
                <a:solidFill>
                  <a:schemeClr val="bg1"/>
                </a:solidFill>
              </a:rPr>
              <a:t>11</a:t>
            </a:fld>
            <a:endParaRPr lang="es-ES" noProof="0" dirty="0">
              <a:solidFill>
                <a:schemeClr val="bg1"/>
              </a:solidFill>
            </a:endParaRPr>
          </a:p>
        </p:txBody>
      </p:sp>
      <p:graphicFrame>
        <p:nvGraphicFramePr>
          <p:cNvPr id="6" name="Diagrama 5"/>
          <p:cNvGraphicFramePr/>
          <p:nvPr>
            <p:extLst>
              <p:ext uri="{D42A27DB-BD31-4B8C-83A1-F6EECF244321}">
                <p14:modId xmlns:p14="http://schemas.microsoft.com/office/powerpoint/2010/main" val="115622679"/>
              </p:ext>
            </p:extLst>
          </p:nvPr>
        </p:nvGraphicFramePr>
        <p:xfrm>
          <a:off x="399244" y="2910626"/>
          <a:ext cx="10096021" cy="3382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arcador de texto 2"/>
          <p:cNvSpPr txBox="1">
            <a:spLocks/>
          </p:cNvSpPr>
          <p:nvPr/>
        </p:nvSpPr>
        <p:spPr>
          <a:xfrm>
            <a:off x="373486" y="1989349"/>
            <a:ext cx="5824112" cy="7334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accent3"/>
                </a:solidFill>
              </a:rPr>
              <a:t>Figura 6 </a:t>
            </a:r>
          </a:p>
          <a:p>
            <a:pPr marL="0" indent="0">
              <a:buNone/>
            </a:pPr>
            <a:r>
              <a:rPr lang="es-EC" sz="2000" i="1" dirty="0" smtClean="0">
                <a:solidFill>
                  <a:schemeClr val="accent3"/>
                </a:solidFill>
              </a:rPr>
              <a:t>Marco legal de la investigación</a:t>
            </a:r>
            <a:endParaRPr lang="es-EC" sz="2000" i="1" dirty="0">
              <a:solidFill>
                <a:schemeClr val="accent3"/>
              </a:solidFill>
            </a:endParaRPr>
          </a:p>
        </p:txBody>
      </p:sp>
    </p:spTree>
    <p:extLst>
      <p:ext uri="{BB962C8B-B14F-4D97-AF65-F5344CB8AC3E}">
        <p14:creationId xmlns:p14="http://schemas.microsoft.com/office/powerpoint/2010/main" val="1955051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1136588" y="3265915"/>
            <a:ext cx="6564977" cy="655621"/>
          </a:xfrm>
        </p:spPr>
        <p:txBody>
          <a:bodyPr>
            <a:noAutofit/>
          </a:bodyPr>
          <a:lstStyle/>
          <a:p>
            <a:pPr algn="ctr"/>
            <a:r>
              <a:rPr lang="es-EC" sz="9600" dirty="0" smtClean="0"/>
              <a:t>Capítulo 2</a:t>
            </a:r>
            <a:endParaRPr lang="es-EC" sz="9600" dirty="0"/>
          </a:p>
        </p:txBody>
      </p:sp>
      <p:sp>
        <p:nvSpPr>
          <p:cNvPr id="6" name="Marcador de número de diapositiva 5"/>
          <p:cNvSpPr>
            <a:spLocks noGrp="1"/>
          </p:cNvSpPr>
          <p:nvPr>
            <p:ph type="sldNum" sz="quarter" idx="12"/>
          </p:nvPr>
        </p:nvSpPr>
        <p:spPr>
          <a:xfrm>
            <a:off x="8494691" y="5802559"/>
            <a:ext cx="2743200" cy="365125"/>
          </a:xfrm>
        </p:spPr>
        <p:txBody>
          <a:bodyPr/>
          <a:lstStyle/>
          <a:p>
            <a:pPr rtl="0"/>
            <a:fld id="{D495E168-DA5E-4888-8D8A-92B118324C14}" type="slidenum">
              <a:rPr lang="es-ES" noProof="0" smtClean="0">
                <a:solidFill>
                  <a:schemeClr val="bg1"/>
                </a:solidFill>
              </a:rPr>
              <a:t>12</a:t>
            </a:fld>
            <a:endParaRPr lang="es-ES" noProof="0" dirty="0">
              <a:solidFill>
                <a:schemeClr val="bg1"/>
              </a:solidFill>
            </a:endParaRPr>
          </a:p>
        </p:txBody>
      </p:sp>
    </p:spTree>
    <p:extLst>
      <p:ext uri="{BB962C8B-B14F-4D97-AF65-F5344CB8AC3E}">
        <p14:creationId xmlns:p14="http://schemas.microsoft.com/office/powerpoint/2010/main" val="36723889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520448" y="5808703"/>
            <a:ext cx="2743200" cy="365125"/>
          </a:xfrm>
        </p:spPr>
        <p:txBody>
          <a:bodyPr/>
          <a:lstStyle/>
          <a:p>
            <a:pPr rtl="0"/>
            <a:fld id="{D495E168-DA5E-4888-8D8A-92B118324C14}" type="slidenum">
              <a:rPr lang="es-ES" noProof="0" smtClean="0">
                <a:solidFill>
                  <a:schemeClr val="bg1"/>
                </a:solidFill>
              </a:rPr>
              <a:t>13</a:t>
            </a:fld>
            <a:endParaRPr lang="es-ES" noProof="0" dirty="0">
              <a:solidFill>
                <a:schemeClr val="bg1"/>
              </a:solidFill>
            </a:endParaRPr>
          </a:p>
        </p:txBody>
      </p:sp>
      <p:sp>
        <p:nvSpPr>
          <p:cNvPr id="6" name="Título 5"/>
          <p:cNvSpPr>
            <a:spLocks noGrp="1"/>
          </p:cNvSpPr>
          <p:nvPr>
            <p:ph type="title"/>
          </p:nvPr>
        </p:nvSpPr>
        <p:spPr>
          <a:xfrm>
            <a:off x="2160788" y="275345"/>
            <a:ext cx="4893597" cy="676275"/>
          </a:xfrm>
        </p:spPr>
        <p:txBody>
          <a:bodyPr>
            <a:normAutofit/>
          </a:bodyPr>
          <a:lstStyle/>
          <a:p>
            <a:r>
              <a:rPr lang="es-EC" dirty="0" smtClean="0"/>
              <a:t>Marco Metodológico</a:t>
            </a:r>
            <a:endParaRPr lang="es-EC" dirty="0"/>
          </a:p>
        </p:txBody>
      </p:sp>
      <p:sp>
        <p:nvSpPr>
          <p:cNvPr id="2" name="Rectángulo 1"/>
          <p:cNvSpPr/>
          <p:nvPr/>
        </p:nvSpPr>
        <p:spPr>
          <a:xfrm>
            <a:off x="785611" y="2794715"/>
            <a:ext cx="3090930" cy="412124"/>
          </a:xfrm>
          <a:prstGeom prst="rect">
            <a:avLst/>
          </a:prstGeom>
          <a:solidFill>
            <a:schemeClr val="bg1"/>
          </a:solidFill>
          <a:ln w="12700" cap="flat">
            <a:solidFill>
              <a:schemeClr val="bg1"/>
            </a:solidFill>
            <a:prstDash val="solid"/>
            <a:miter/>
          </a:ln>
        </p:spPr>
        <p:txBody>
          <a:bodyPr rtlCol="0" anchor="ctr"/>
          <a:lstStyle/>
          <a:p>
            <a:pPr algn="l"/>
            <a:endParaRPr lang="es-EC" dirty="0"/>
          </a:p>
        </p:txBody>
      </p:sp>
      <p:graphicFrame>
        <p:nvGraphicFramePr>
          <p:cNvPr id="4" name="Diagrama 3"/>
          <p:cNvGraphicFramePr/>
          <p:nvPr>
            <p:extLst>
              <p:ext uri="{D42A27DB-BD31-4B8C-83A1-F6EECF244321}">
                <p14:modId xmlns:p14="http://schemas.microsoft.com/office/powerpoint/2010/main" val="1529469157"/>
              </p:ext>
            </p:extLst>
          </p:nvPr>
        </p:nvGraphicFramePr>
        <p:xfrm>
          <a:off x="2160788" y="2601532"/>
          <a:ext cx="9424832" cy="2931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arcador de texto 2"/>
          <p:cNvSpPr txBox="1">
            <a:spLocks/>
          </p:cNvSpPr>
          <p:nvPr/>
        </p:nvSpPr>
        <p:spPr>
          <a:xfrm>
            <a:off x="2160788" y="1409859"/>
            <a:ext cx="5824112" cy="7334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accent3"/>
                </a:solidFill>
              </a:rPr>
              <a:t>Figura 7 </a:t>
            </a:r>
          </a:p>
          <a:p>
            <a:pPr marL="0" indent="0">
              <a:buNone/>
            </a:pPr>
            <a:r>
              <a:rPr lang="es-EC" sz="2000" i="1" dirty="0" smtClean="0">
                <a:solidFill>
                  <a:schemeClr val="accent3"/>
                </a:solidFill>
              </a:rPr>
              <a:t>Fases de la investigación</a:t>
            </a:r>
            <a:endParaRPr lang="es-EC" sz="2000" i="1" dirty="0">
              <a:solidFill>
                <a:schemeClr val="accent3"/>
              </a:solidFill>
            </a:endParaRPr>
          </a:p>
        </p:txBody>
      </p:sp>
    </p:spTree>
    <p:extLst>
      <p:ext uri="{BB962C8B-B14F-4D97-AF65-F5344CB8AC3E}">
        <p14:creationId xmlns:p14="http://schemas.microsoft.com/office/powerpoint/2010/main" val="12057492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005627" y="146443"/>
            <a:ext cx="6142148" cy="945498"/>
          </a:xfrm>
        </p:spPr>
        <p:txBody>
          <a:bodyPr>
            <a:normAutofit/>
          </a:bodyPr>
          <a:lstStyle/>
          <a:p>
            <a:r>
              <a:rPr lang="es-EC" dirty="0" smtClean="0"/>
              <a:t>Encuestas</a:t>
            </a:r>
            <a:endParaRPr lang="es-EC" dirty="0"/>
          </a:p>
        </p:txBody>
      </p:sp>
      <p:sp>
        <p:nvSpPr>
          <p:cNvPr id="3" name="Marcador de número de diapositiva 2"/>
          <p:cNvSpPr>
            <a:spLocks noGrp="1"/>
          </p:cNvSpPr>
          <p:nvPr>
            <p:ph type="sldNum" sz="quarter" idx="12"/>
          </p:nvPr>
        </p:nvSpPr>
        <p:spPr>
          <a:xfrm>
            <a:off x="8509716" y="5799397"/>
            <a:ext cx="2743200" cy="365125"/>
          </a:xfrm>
        </p:spPr>
        <p:txBody>
          <a:bodyPr/>
          <a:lstStyle/>
          <a:p>
            <a:pPr rtl="0"/>
            <a:fld id="{D495E168-DA5E-4888-8D8A-92B118324C14}" type="slidenum">
              <a:rPr lang="es-ES" noProof="0" smtClean="0">
                <a:solidFill>
                  <a:schemeClr val="bg1"/>
                </a:solidFill>
              </a:rPr>
              <a:t>14</a:t>
            </a:fld>
            <a:endParaRPr lang="es-ES" noProof="0" dirty="0">
              <a:solidFill>
                <a:schemeClr val="bg1"/>
              </a:solidFill>
            </a:endParaRPr>
          </a:p>
        </p:txBody>
      </p:sp>
      <p:pic>
        <p:nvPicPr>
          <p:cNvPr id="10" name="Imagen 9"/>
          <p:cNvPicPr>
            <a:picLocks noChangeAspect="1"/>
          </p:cNvPicPr>
          <p:nvPr/>
        </p:nvPicPr>
        <p:blipFill>
          <a:blip r:embed="rId2"/>
          <a:stretch>
            <a:fillRect/>
          </a:stretch>
        </p:blipFill>
        <p:spPr>
          <a:xfrm>
            <a:off x="4082870" y="4170917"/>
            <a:ext cx="3528543" cy="1295444"/>
          </a:xfrm>
          <a:prstGeom prst="rect">
            <a:avLst/>
          </a:prstGeom>
        </p:spPr>
      </p:pic>
      <p:graphicFrame>
        <p:nvGraphicFramePr>
          <p:cNvPr id="14" name="Diagrama 13"/>
          <p:cNvGraphicFramePr/>
          <p:nvPr>
            <p:extLst>
              <p:ext uri="{D42A27DB-BD31-4B8C-83A1-F6EECF244321}">
                <p14:modId xmlns:p14="http://schemas.microsoft.com/office/powerpoint/2010/main" val="2072365609"/>
              </p:ext>
            </p:extLst>
          </p:nvPr>
        </p:nvGraphicFramePr>
        <p:xfrm>
          <a:off x="6593984" y="2262598"/>
          <a:ext cx="2923505" cy="944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Diagrama 14"/>
          <p:cNvGraphicFramePr/>
          <p:nvPr>
            <p:extLst>
              <p:ext uri="{D42A27DB-BD31-4B8C-83A1-F6EECF244321}">
                <p14:modId xmlns:p14="http://schemas.microsoft.com/office/powerpoint/2010/main" val="783209293"/>
              </p:ext>
            </p:extLst>
          </p:nvPr>
        </p:nvGraphicFramePr>
        <p:xfrm>
          <a:off x="2277415" y="2158350"/>
          <a:ext cx="2923505" cy="115347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7" name="Diagrama 16"/>
          <p:cNvGraphicFramePr/>
          <p:nvPr>
            <p:extLst>
              <p:ext uri="{D42A27DB-BD31-4B8C-83A1-F6EECF244321}">
                <p14:modId xmlns:p14="http://schemas.microsoft.com/office/powerpoint/2010/main" val="2360212902"/>
              </p:ext>
            </p:extLst>
          </p:nvPr>
        </p:nvGraphicFramePr>
        <p:xfrm>
          <a:off x="2555383" y="3490175"/>
          <a:ext cx="2367568" cy="48926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8" name="Diagrama 17"/>
          <p:cNvGraphicFramePr/>
          <p:nvPr>
            <p:extLst>
              <p:ext uri="{D42A27DB-BD31-4B8C-83A1-F6EECF244321}">
                <p14:modId xmlns:p14="http://schemas.microsoft.com/office/powerpoint/2010/main" val="249915172"/>
              </p:ext>
            </p:extLst>
          </p:nvPr>
        </p:nvGraphicFramePr>
        <p:xfrm>
          <a:off x="6871952" y="3490175"/>
          <a:ext cx="2367568" cy="48926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9" name="Diagrama 18"/>
          <p:cNvGraphicFramePr/>
          <p:nvPr>
            <p:extLst>
              <p:ext uri="{D42A27DB-BD31-4B8C-83A1-F6EECF244321}">
                <p14:modId xmlns:p14="http://schemas.microsoft.com/office/powerpoint/2010/main" val="1449560005"/>
              </p:ext>
            </p:extLst>
          </p:nvPr>
        </p:nvGraphicFramePr>
        <p:xfrm>
          <a:off x="2555383" y="5666704"/>
          <a:ext cx="2367568" cy="639377"/>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20" name="Diagrama 19"/>
          <p:cNvGraphicFramePr/>
          <p:nvPr>
            <p:extLst>
              <p:ext uri="{D42A27DB-BD31-4B8C-83A1-F6EECF244321}">
                <p14:modId xmlns:p14="http://schemas.microsoft.com/office/powerpoint/2010/main" val="3125790648"/>
              </p:ext>
            </p:extLst>
          </p:nvPr>
        </p:nvGraphicFramePr>
        <p:xfrm>
          <a:off x="6871952" y="5662272"/>
          <a:ext cx="2367568" cy="639377"/>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22" name="Rectángulo 21"/>
          <p:cNvSpPr/>
          <p:nvPr/>
        </p:nvSpPr>
        <p:spPr>
          <a:xfrm>
            <a:off x="825323" y="1433675"/>
            <a:ext cx="6502756" cy="369233"/>
          </a:xfrm>
          <a:prstGeom prst="rect">
            <a:avLst/>
          </a:prstGeom>
          <a:solidFill>
            <a:schemeClr val="bg1"/>
          </a:solidFill>
          <a:ln w="12700" cap="flat">
            <a:solidFill>
              <a:schemeClr val="bg1"/>
            </a:solidFill>
            <a:prstDash val="solid"/>
            <a:miter/>
          </a:ln>
        </p:spPr>
        <p:txBody>
          <a:bodyPr rtlCol="0" anchor="ctr"/>
          <a:lstStyle/>
          <a:p>
            <a:pPr algn="l"/>
            <a:endParaRPr lang="es-EC" dirty="0"/>
          </a:p>
        </p:txBody>
      </p:sp>
      <p:sp>
        <p:nvSpPr>
          <p:cNvPr id="21" name="Marcador de texto 2"/>
          <p:cNvSpPr txBox="1">
            <a:spLocks/>
          </p:cNvSpPr>
          <p:nvPr/>
        </p:nvSpPr>
        <p:spPr>
          <a:xfrm>
            <a:off x="2231624" y="1150783"/>
            <a:ext cx="5824112" cy="7334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accent3"/>
                </a:solidFill>
              </a:rPr>
              <a:t>Figura 8 </a:t>
            </a:r>
          </a:p>
          <a:p>
            <a:pPr marL="0" indent="0">
              <a:buNone/>
            </a:pPr>
            <a:r>
              <a:rPr lang="es-EC" sz="2000" i="1" dirty="0" smtClean="0">
                <a:solidFill>
                  <a:schemeClr val="accent3"/>
                </a:solidFill>
              </a:rPr>
              <a:t>Muestra de las encuestas realizadas</a:t>
            </a:r>
            <a:endParaRPr lang="es-EC" sz="2000" i="1" dirty="0">
              <a:solidFill>
                <a:schemeClr val="accent3"/>
              </a:solidFill>
            </a:endParaRPr>
          </a:p>
        </p:txBody>
      </p:sp>
    </p:spTree>
    <p:extLst>
      <p:ext uri="{BB962C8B-B14F-4D97-AF65-F5344CB8AC3E}">
        <p14:creationId xmlns:p14="http://schemas.microsoft.com/office/powerpoint/2010/main" val="26739319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507569" y="5815437"/>
            <a:ext cx="2743200" cy="365125"/>
          </a:xfrm>
        </p:spPr>
        <p:txBody>
          <a:bodyPr/>
          <a:lstStyle/>
          <a:p>
            <a:pPr rtl="0"/>
            <a:fld id="{D495E168-DA5E-4888-8D8A-92B118324C14}" type="slidenum">
              <a:rPr lang="es-ES" noProof="0" smtClean="0">
                <a:solidFill>
                  <a:schemeClr val="bg1"/>
                </a:solidFill>
              </a:rPr>
              <a:t>15</a:t>
            </a:fld>
            <a:endParaRPr lang="es-ES" noProof="0" dirty="0">
              <a:solidFill>
                <a:schemeClr val="bg1"/>
              </a:solidFill>
            </a:endParaRPr>
          </a:p>
        </p:txBody>
      </p:sp>
      <p:sp>
        <p:nvSpPr>
          <p:cNvPr id="6" name="Título 5"/>
          <p:cNvSpPr>
            <a:spLocks noGrp="1"/>
          </p:cNvSpPr>
          <p:nvPr>
            <p:ph type="title"/>
          </p:nvPr>
        </p:nvSpPr>
        <p:spPr>
          <a:xfrm>
            <a:off x="554167" y="2250585"/>
            <a:ext cx="3403308" cy="676275"/>
          </a:xfrm>
        </p:spPr>
        <p:txBody>
          <a:bodyPr/>
          <a:lstStyle/>
          <a:p>
            <a:pPr algn="ctr"/>
            <a:r>
              <a:rPr lang="es-EC" dirty="0" smtClean="0"/>
              <a:t>Entrevistas</a:t>
            </a:r>
            <a:endParaRPr lang="es-EC" dirty="0"/>
          </a:p>
        </p:txBody>
      </p:sp>
      <p:graphicFrame>
        <p:nvGraphicFramePr>
          <p:cNvPr id="4" name="Diagrama 3"/>
          <p:cNvGraphicFramePr/>
          <p:nvPr>
            <p:extLst>
              <p:ext uri="{D42A27DB-BD31-4B8C-83A1-F6EECF244321}">
                <p14:modId xmlns:p14="http://schemas.microsoft.com/office/powerpoint/2010/main" val="2389196428"/>
              </p:ext>
            </p:extLst>
          </p:nvPr>
        </p:nvGraphicFramePr>
        <p:xfrm>
          <a:off x="4754947" y="1043189"/>
          <a:ext cx="5457999" cy="562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texto 2"/>
          <p:cNvSpPr txBox="1">
            <a:spLocks/>
          </p:cNvSpPr>
          <p:nvPr/>
        </p:nvSpPr>
        <p:spPr>
          <a:xfrm>
            <a:off x="4600401" y="309756"/>
            <a:ext cx="5824112" cy="7334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accent3"/>
                </a:solidFill>
              </a:rPr>
              <a:t>Figura 9 </a:t>
            </a:r>
          </a:p>
          <a:p>
            <a:pPr marL="0" indent="0">
              <a:buNone/>
            </a:pPr>
            <a:r>
              <a:rPr lang="es-EC" sz="2000" i="1" dirty="0" smtClean="0">
                <a:solidFill>
                  <a:schemeClr val="accent3"/>
                </a:solidFill>
              </a:rPr>
              <a:t>Personas entrevistadas en la investigación</a:t>
            </a:r>
            <a:endParaRPr lang="es-EC" sz="2000" i="1" dirty="0">
              <a:solidFill>
                <a:schemeClr val="accent3"/>
              </a:solidFill>
            </a:endParaRPr>
          </a:p>
        </p:txBody>
      </p:sp>
    </p:spTree>
    <p:extLst>
      <p:ext uri="{BB962C8B-B14F-4D97-AF65-F5344CB8AC3E}">
        <p14:creationId xmlns:p14="http://schemas.microsoft.com/office/powerpoint/2010/main" val="16055647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773805" y="679910"/>
            <a:ext cx="9050518" cy="945498"/>
          </a:xfrm>
        </p:spPr>
        <p:txBody>
          <a:bodyPr/>
          <a:lstStyle/>
          <a:p>
            <a:r>
              <a:rPr lang="es-EC" dirty="0" smtClean="0"/>
              <a:t>Diagnóstico macroambiente</a:t>
            </a:r>
            <a:endParaRPr lang="es-EC" dirty="0"/>
          </a:p>
        </p:txBody>
      </p:sp>
      <p:sp>
        <p:nvSpPr>
          <p:cNvPr id="10" name="Marcador de pie de página 3"/>
          <p:cNvSpPr>
            <a:spLocks noGrp="1"/>
          </p:cNvSpPr>
          <p:nvPr>
            <p:ph type="ftr" sz="quarter" idx="11"/>
          </p:nvPr>
        </p:nvSpPr>
        <p:spPr>
          <a:xfrm>
            <a:off x="4339164" y="6311863"/>
            <a:ext cx="6646516" cy="502273"/>
          </a:xfrm>
        </p:spPr>
        <p:txBody>
          <a:bodyPr/>
          <a:lstStyle/>
          <a:p>
            <a:pPr algn="l"/>
            <a:r>
              <a:rPr lang="es-ES" sz="1400" i="1" noProof="0" dirty="0" smtClean="0">
                <a:solidFill>
                  <a:schemeClr val="tx1">
                    <a:lumMod val="85000"/>
                    <a:lumOff val="15000"/>
                  </a:schemeClr>
                </a:solidFill>
              </a:rPr>
              <a:t>Nota. </a:t>
            </a:r>
            <a:r>
              <a:rPr lang="es-ES" sz="1400" noProof="0" dirty="0" smtClean="0">
                <a:solidFill>
                  <a:schemeClr val="tx1">
                    <a:lumMod val="85000"/>
                    <a:lumOff val="15000"/>
                  </a:schemeClr>
                </a:solidFill>
              </a:rPr>
              <a:t>Tomado de </a:t>
            </a:r>
            <a:r>
              <a:rPr lang="es-EC" sz="1400" i="1" dirty="0" smtClean="0">
                <a:solidFill>
                  <a:schemeClr val="tx1">
                    <a:lumMod val="85000"/>
                    <a:lumOff val="15000"/>
                  </a:schemeClr>
                </a:solidFill>
              </a:rPr>
              <a:t>Plan </a:t>
            </a:r>
            <a:r>
              <a:rPr lang="es-EC" sz="1400" i="1" dirty="0">
                <a:solidFill>
                  <a:schemeClr val="tx1">
                    <a:lumMod val="85000"/>
                    <a:lumOff val="15000"/>
                  </a:schemeClr>
                </a:solidFill>
              </a:rPr>
              <a:t>de trabajo para el Cantón Shushufindi 2014-2019</a:t>
            </a:r>
            <a:r>
              <a:rPr lang="es-EC" sz="1400" dirty="0">
                <a:solidFill>
                  <a:schemeClr val="tx1">
                    <a:lumMod val="85000"/>
                    <a:lumOff val="15000"/>
                  </a:schemeClr>
                </a:solidFill>
              </a:rPr>
              <a:t>, por Almeida María, 2013</a:t>
            </a:r>
            <a:r>
              <a:rPr lang="es-EC" sz="1400" dirty="0" smtClean="0">
                <a:solidFill>
                  <a:schemeClr val="tx1">
                    <a:lumMod val="85000"/>
                    <a:lumOff val="15000"/>
                  </a:schemeClr>
                </a:solidFill>
              </a:rPr>
              <a:t>.</a:t>
            </a:r>
            <a:endParaRPr lang="es-ES" sz="1400" i="1" noProof="0" dirty="0">
              <a:solidFill>
                <a:schemeClr val="tx1">
                  <a:lumMod val="85000"/>
                  <a:lumOff val="15000"/>
                </a:schemeClr>
              </a:solidFill>
            </a:endParaRPr>
          </a:p>
        </p:txBody>
      </p:sp>
      <p:sp>
        <p:nvSpPr>
          <p:cNvPr id="3" name="Marcador de número de diapositiva 2"/>
          <p:cNvSpPr>
            <a:spLocks noGrp="1"/>
          </p:cNvSpPr>
          <p:nvPr>
            <p:ph type="sldNum" sz="quarter" idx="12"/>
          </p:nvPr>
        </p:nvSpPr>
        <p:spPr>
          <a:xfrm>
            <a:off x="8512935" y="5797897"/>
            <a:ext cx="2743200" cy="365125"/>
          </a:xfrm>
        </p:spPr>
        <p:txBody>
          <a:bodyPr/>
          <a:lstStyle/>
          <a:p>
            <a:pPr rtl="0"/>
            <a:fld id="{D495E168-DA5E-4888-8D8A-92B118324C14}" type="slidenum">
              <a:rPr lang="es-ES" noProof="0" smtClean="0">
                <a:solidFill>
                  <a:schemeClr val="bg1"/>
                </a:solidFill>
              </a:rPr>
              <a:t>16</a:t>
            </a:fld>
            <a:endParaRPr lang="es-ES" noProof="0" dirty="0">
              <a:solidFill>
                <a:schemeClr val="bg1"/>
              </a:solidFill>
            </a:endParaRPr>
          </a:p>
        </p:txBody>
      </p:sp>
      <p:pic>
        <p:nvPicPr>
          <p:cNvPr id="5" name="Imagen 4"/>
          <p:cNvPicPr/>
          <p:nvPr/>
        </p:nvPicPr>
        <p:blipFill rotWithShape="1">
          <a:blip r:embed="rId2">
            <a:extLst>
              <a:ext uri="{28A0092B-C50C-407E-A947-70E740481C1C}">
                <a14:useLocalDpi xmlns:a14="http://schemas.microsoft.com/office/drawing/2010/main" val="0"/>
              </a:ext>
            </a:extLst>
          </a:blip>
          <a:srcRect t="1652" b="4145"/>
          <a:stretch/>
        </p:blipFill>
        <p:spPr bwMode="auto">
          <a:xfrm>
            <a:off x="4339164" y="2614411"/>
            <a:ext cx="6465194" cy="3709116"/>
          </a:xfrm>
          <a:prstGeom prst="rect">
            <a:avLst/>
          </a:prstGeom>
          <a:ln>
            <a:noFill/>
          </a:ln>
          <a:extLst>
            <a:ext uri="{53640926-AAD7-44D8-BBD7-CCE9431645EC}">
              <a14:shadowObscured xmlns:a14="http://schemas.microsoft.com/office/drawing/2010/main"/>
            </a:ext>
          </a:extLst>
        </p:spPr>
      </p:pic>
      <p:cxnSp>
        <p:nvCxnSpPr>
          <p:cNvPr id="6" name="Conector recto de flecha 5"/>
          <p:cNvCxnSpPr/>
          <p:nvPr/>
        </p:nvCxnSpPr>
        <p:spPr>
          <a:xfrm flipV="1">
            <a:off x="8512935" y="3438659"/>
            <a:ext cx="605307" cy="1171979"/>
          </a:xfrm>
          <a:prstGeom prst="straightConnector1">
            <a:avLst/>
          </a:prstGeom>
          <a:ln w="38100">
            <a:solidFill>
              <a:srgbClr val="FFC000"/>
            </a:solidFill>
            <a:tailEnd type="triangle"/>
          </a:ln>
        </p:spPr>
        <p:style>
          <a:lnRef idx="3">
            <a:schemeClr val="dk1"/>
          </a:lnRef>
          <a:fillRef idx="0">
            <a:schemeClr val="dk1"/>
          </a:fillRef>
          <a:effectRef idx="2">
            <a:schemeClr val="dk1"/>
          </a:effectRef>
          <a:fontRef idx="minor">
            <a:schemeClr val="tx1"/>
          </a:fontRef>
        </p:style>
      </p:cxnSp>
      <p:sp>
        <p:nvSpPr>
          <p:cNvPr id="8" name="CuadroTexto 7"/>
          <p:cNvSpPr txBox="1"/>
          <p:nvPr/>
        </p:nvSpPr>
        <p:spPr>
          <a:xfrm>
            <a:off x="8995892" y="2853884"/>
            <a:ext cx="2826913" cy="584775"/>
          </a:xfrm>
          <a:prstGeom prst="rect">
            <a:avLst/>
          </a:prstGeom>
          <a:noFill/>
        </p:spPr>
        <p:txBody>
          <a:bodyPr wrap="square" rtlCol="0">
            <a:spAutoFit/>
          </a:bodyPr>
          <a:lstStyle/>
          <a:p>
            <a:r>
              <a:rPr lang="es-EC" sz="1600" dirty="0" smtClean="0"/>
              <a:t>Comunidad </a:t>
            </a:r>
          </a:p>
          <a:p>
            <a:r>
              <a:rPr lang="es-EC" sz="1600" dirty="0" smtClean="0"/>
              <a:t>San Pablo de </a:t>
            </a:r>
            <a:r>
              <a:rPr lang="es-EC" sz="1600" dirty="0" err="1" smtClean="0"/>
              <a:t>Kat</a:t>
            </a:r>
            <a:r>
              <a:rPr lang="es-EC" sz="1600" dirty="0" err="1"/>
              <a:t>ë</a:t>
            </a:r>
            <a:r>
              <a:rPr lang="es-EC" sz="1600" dirty="0" err="1" smtClean="0"/>
              <a:t>tsiaya</a:t>
            </a:r>
            <a:endParaRPr lang="es-EC" sz="1600" dirty="0"/>
          </a:p>
        </p:txBody>
      </p:sp>
      <p:sp>
        <p:nvSpPr>
          <p:cNvPr id="9" name="Marcador de texto 2"/>
          <p:cNvSpPr txBox="1">
            <a:spLocks/>
          </p:cNvSpPr>
          <p:nvPr/>
        </p:nvSpPr>
        <p:spPr>
          <a:xfrm>
            <a:off x="4339164" y="1781365"/>
            <a:ext cx="5824112" cy="7334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accent3"/>
                </a:solidFill>
              </a:rPr>
              <a:t>Figura 10 </a:t>
            </a:r>
          </a:p>
          <a:p>
            <a:pPr marL="0" indent="0">
              <a:buNone/>
            </a:pPr>
            <a:r>
              <a:rPr lang="es-EC" sz="2000" i="1" dirty="0">
                <a:solidFill>
                  <a:schemeClr val="accent3"/>
                </a:solidFill>
              </a:rPr>
              <a:t>División política parroquial de Shushufindi</a:t>
            </a:r>
          </a:p>
        </p:txBody>
      </p:sp>
      <p:sp>
        <p:nvSpPr>
          <p:cNvPr id="11" name="CuadroTexto 10"/>
          <p:cNvSpPr txBox="1"/>
          <p:nvPr/>
        </p:nvSpPr>
        <p:spPr>
          <a:xfrm>
            <a:off x="528431" y="1861532"/>
            <a:ext cx="3835870" cy="4708981"/>
          </a:xfrm>
          <a:prstGeom prst="rect">
            <a:avLst/>
          </a:prstGeom>
          <a:noFill/>
        </p:spPr>
        <p:txBody>
          <a:bodyPr wrap="square" rtlCol="0">
            <a:spAutoFit/>
          </a:bodyPr>
          <a:lstStyle/>
          <a:p>
            <a:pPr>
              <a:lnSpc>
                <a:spcPct val="150000"/>
              </a:lnSpc>
            </a:pPr>
            <a:r>
              <a:rPr lang="es-EC" sz="2000" b="1" u="sng" dirty="0" smtClean="0"/>
              <a:t>Cantón Shushufindi</a:t>
            </a:r>
          </a:p>
          <a:p>
            <a:pPr>
              <a:lnSpc>
                <a:spcPct val="150000"/>
              </a:lnSpc>
            </a:pPr>
            <a:endParaRPr lang="es-EC" sz="2000" b="1" u="sng" dirty="0"/>
          </a:p>
          <a:p>
            <a:pPr marL="285750" indent="-285750">
              <a:lnSpc>
                <a:spcPct val="150000"/>
              </a:lnSpc>
              <a:buFont typeface="Arial" panose="020B0604020202020204" pitchFamily="34" charset="0"/>
              <a:buChar char="•"/>
            </a:pPr>
            <a:r>
              <a:rPr lang="es-EC" sz="2000" dirty="0" smtClean="0"/>
              <a:t>Creación: 7 de agosto 1984</a:t>
            </a:r>
          </a:p>
          <a:p>
            <a:pPr marL="285750" indent="-285750">
              <a:lnSpc>
                <a:spcPct val="150000"/>
              </a:lnSpc>
              <a:buFont typeface="Arial" panose="020B0604020202020204" pitchFamily="34" charset="0"/>
              <a:buChar char="•"/>
            </a:pPr>
            <a:r>
              <a:rPr lang="es-EC" sz="2000" dirty="0"/>
              <a:t>Extensión: 2463,01 km2 </a:t>
            </a:r>
            <a:endParaRPr lang="es-EC" sz="2000" dirty="0" smtClean="0"/>
          </a:p>
          <a:p>
            <a:pPr marL="285750" indent="-285750">
              <a:lnSpc>
                <a:spcPct val="150000"/>
              </a:lnSpc>
              <a:buFont typeface="Arial" panose="020B0604020202020204" pitchFamily="34" charset="0"/>
              <a:buChar char="•"/>
            </a:pPr>
            <a:r>
              <a:rPr lang="es-EC" sz="2000" dirty="0" smtClean="0"/>
              <a:t>Altitud</a:t>
            </a:r>
            <a:r>
              <a:rPr lang="es-EC" sz="2000" dirty="0"/>
              <a:t>: 200-320 msnm</a:t>
            </a:r>
            <a:endParaRPr lang="es-EC" sz="2000" dirty="0" smtClean="0"/>
          </a:p>
          <a:p>
            <a:pPr marL="285750" indent="-285750">
              <a:lnSpc>
                <a:spcPct val="150000"/>
              </a:lnSpc>
              <a:buFont typeface="Arial" panose="020B0604020202020204" pitchFamily="34" charset="0"/>
              <a:buChar char="•"/>
            </a:pPr>
            <a:r>
              <a:rPr lang="es-EC" sz="2000" dirty="0"/>
              <a:t>Clima: </a:t>
            </a:r>
            <a:r>
              <a:rPr lang="es-EC" sz="2000" dirty="0" smtClean="0"/>
              <a:t>cálido-húmedo entre </a:t>
            </a:r>
            <a:r>
              <a:rPr lang="es-EC" sz="2000" dirty="0"/>
              <a:t>los 24°C a los 26°C</a:t>
            </a:r>
            <a:endParaRPr lang="es-EC" sz="2000" dirty="0" smtClean="0"/>
          </a:p>
          <a:p>
            <a:pPr marL="285750" indent="-285750">
              <a:lnSpc>
                <a:spcPct val="150000"/>
              </a:lnSpc>
              <a:buFont typeface="Arial" panose="020B0604020202020204" pitchFamily="34" charset="0"/>
              <a:buChar char="•"/>
            </a:pPr>
            <a:r>
              <a:rPr lang="es-EC" sz="2000" dirty="0" smtClean="0"/>
              <a:t>Población</a:t>
            </a:r>
            <a:r>
              <a:rPr lang="es-EC" sz="2000" dirty="0"/>
              <a:t>: 50.456 habitantes </a:t>
            </a:r>
            <a:endParaRPr lang="es-EC" sz="2000" dirty="0" smtClean="0"/>
          </a:p>
          <a:p>
            <a:pPr>
              <a:lnSpc>
                <a:spcPct val="150000"/>
              </a:lnSpc>
            </a:pPr>
            <a:r>
              <a:rPr lang="es-EC" sz="2000" dirty="0"/>
              <a:t>(GAD Municipal de Shushufindi, 2020)</a:t>
            </a:r>
          </a:p>
        </p:txBody>
      </p:sp>
    </p:spTree>
    <p:extLst>
      <p:ext uri="{BB962C8B-B14F-4D97-AF65-F5344CB8AC3E}">
        <p14:creationId xmlns:p14="http://schemas.microsoft.com/office/powerpoint/2010/main" val="42095372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497866" y="5802558"/>
            <a:ext cx="2743200" cy="365125"/>
          </a:xfrm>
        </p:spPr>
        <p:txBody>
          <a:bodyPr/>
          <a:lstStyle/>
          <a:p>
            <a:pPr rtl="0"/>
            <a:fld id="{D495E168-DA5E-4888-8D8A-92B118324C14}" type="slidenum">
              <a:rPr lang="es-ES" noProof="0" smtClean="0">
                <a:solidFill>
                  <a:schemeClr val="bg1"/>
                </a:solidFill>
              </a:rPr>
              <a:t>17</a:t>
            </a:fld>
            <a:endParaRPr lang="es-ES" noProof="0" dirty="0">
              <a:solidFill>
                <a:schemeClr val="bg1"/>
              </a:solidFill>
            </a:endParaRPr>
          </a:p>
        </p:txBody>
      </p:sp>
      <p:sp>
        <p:nvSpPr>
          <p:cNvPr id="11" name="CuadroTexto 10"/>
          <p:cNvSpPr txBox="1"/>
          <p:nvPr/>
        </p:nvSpPr>
        <p:spPr>
          <a:xfrm>
            <a:off x="863803" y="2369712"/>
            <a:ext cx="3090009" cy="523220"/>
          </a:xfrm>
          <a:prstGeom prst="rect">
            <a:avLst/>
          </a:prstGeom>
          <a:noFill/>
        </p:spPr>
        <p:txBody>
          <a:bodyPr wrap="square" rtlCol="0">
            <a:spAutoFit/>
          </a:bodyPr>
          <a:lstStyle/>
          <a:p>
            <a:r>
              <a:rPr lang="es-EC" sz="2800" b="1" dirty="0" smtClean="0">
                <a:solidFill>
                  <a:schemeClr val="accent3"/>
                </a:solidFill>
              </a:rPr>
              <a:t>Economía</a:t>
            </a:r>
            <a:endParaRPr lang="es-EC" sz="2800" b="1" dirty="0">
              <a:solidFill>
                <a:schemeClr val="accent3"/>
              </a:solidFill>
            </a:endParaRPr>
          </a:p>
        </p:txBody>
      </p:sp>
      <p:graphicFrame>
        <p:nvGraphicFramePr>
          <p:cNvPr id="4" name="Diagrama 3"/>
          <p:cNvGraphicFramePr/>
          <p:nvPr>
            <p:extLst>
              <p:ext uri="{D42A27DB-BD31-4B8C-83A1-F6EECF244321}">
                <p14:modId xmlns:p14="http://schemas.microsoft.com/office/powerpoint/2010/main" val="3521695320"/>
              </p:ext>
            </p:extLst>
          </p:nvPr>
        </p:nvGraphicFramePr>
        <p:xfrm>
          <a:off x="2676358" y="328411"/>
          <a:ext cx="8128000" cy="65295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ángulo 9"/>
          <p:cNvSpPr/>
          <p:nvPr/>
        </p:nvSpPr>
        <p:spPr>
          <a:xfrm>
            <a:off x="7431110" y="167425"/>
            <a:ext cx="540913" cy="645074"/>
          </a:xfrm>
          <a:prstGeom prst="rect">
            <a:avLst/>
          </a:prstGeom>
          <a:solidFill>
            <a:schemeClr val="bg1"/>
          </a:solidFill>
          <a:ln w="12700" cap="flat">
            <a:solidFill>
              <a:schemeClr val="bg1"/>
            </a:solidFill>
            <a:prstDash val="solid"/>
            <a:miter/>
          </a:ln>
        </p:spPr>
        <p:txBody>
          <a:bodyPr rtlCol="0" anchor="ctr"/>
          <a:lstStyle/>
          <a:p>
            <a:pPr algn="l"/>
            <a:endParaRPr lang="es-EC" dirty="0"/>
          </a:p>
        </p:txBody>
      </p:sp>
      <p:sp>
        <p:nvSpPr>
          <p:cNvPr id="12" name="Rectángulo 11"/>
          <p:cNvSpPr/>
          <p:nvPr/>
        </p:nvSpPr>
        <p:spPr>
          <a:xfrm>
            <a:off x="7983922" y="219505"/>
            <a:ext cx="200131" cy="373488"/>
          </a:xfrm>
          <a:prstGeom prst="rect">
            <a:avLst/>
          </a:prstGeom>
          <a:solidFill>
            <a:schemeClr val="bg1"/>
          </a:solidFill>
          <a:ln w="12700" cap="flat">
            <a:solidFill>
              <a:schemeClr val="bg1"/>
            </a:solidFill>
            <a:prstDash val="solid"/>
            <a:miter/>
          </a:ln>
        </p:spPr>
        <p:txBody>
          <a:bodyPr rtlCol="0" anchor="ctr"/>
          <a:lstStyle/>
          <a:p>
            <a:pPr algn="l"/>
            <a:endParaRPr lang="es-EC" dirty="0"/>
          </a:p>
        </p:txBody>
      </p:sp>
      <p:pic>
        <p:nvPicPr>
          <p:cNvPr id="9" name="Imagen 8"/>
          <p:cNvPicPr>
            <a:picLocks noChangeAspect="1"/>
          </p:cNvPicPr>
          <p:nvPr/>
        </p:nvPicPr>
        <p:blipFill>
          <a:blip r:embed="rId7"/>
          <a:stretch>
            <a:fillRect/>
          </a:stretch>
        </p:blipFill>
        <p:spPr>
          <a:xfrm>
            <a:off x="7841317" y="-77839"/>
            <a:ext cx="1031249" cy="812499"/>
          </a:xfrm>
          <a:prstGeom prst="rect">
            <a:avLst/>
          </a:prstGeom>
        </p:spPr>
      </p:pic>
      <p:sp>
        <p:nvSpPr>
          <p:cNvPr id="13" name="Marcador de texto 2"/>
          <p:cNvSpPr txBox="1">
            <a:spLocks/>
          </p:cNvSpPr>
          <p:nvPr/>
        </p:nvSpPr>
        <p:spPr>
          <a:xfrm>
            <a:off x="2265408" y="367943"/>
            <a:ext cx="3593619" cy="7334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accent3"/>
                </a:solidFill>
              </a:rPr>
              <a:t>Figura 11 </a:t>
            </a:r>
          </a:p>
          <a:p>
            <a:pPr marL="0" indent="0">
              <a:buNone/>
            </a:pPr>
            <a:r>
              <a:rPr lang="es-EC" sz="2000" i="1" dirty="0" smtClean="0">
                <a:solidFill>
                  <a:schemeClr val="accent3"/>
                </a:solidFill>
              </a:rPr>
              <a:t>Economía de Shushufindi</a:t>
            </a:r>
            <a:endParaRPr lang="es-EC" sz="2000" i="1" dirty="0">
              <a:solidFill>
                <a:schemeClr val="accent3"/>
              </a:solidFill>
            </a:endParaRPr>
          </a:p>
        </p:txBody>
      </p:sp>
    </p:spTree>
    <p:extLst>
      <p:ext uri="{BB962C8B-B14F-4D97-AF65-F5344CB8AC3E}">
        <p14:creationId xmlns:p14="http://schemas.microsoft.com/office/powerpoint/2010/main" val="18593378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 Selva Amazon Ecolodge &amp;amp; Spa, Providencia – Precios actualizados 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15"/>
            <a:ext cx="12192000" cy="6872215"/>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3"/>
          <p:cNvSpPr>
            <a:spLocks noGrp="1"/>
          </p:cNvSpPr>
          <p:nvPr>
            <p:ph type="title"/>
          </p:nvPr>
        </p:nvSpPr>
        <p:spPr>
          <a:xfrm>
            <a:off x="448573" y="208826"/>
            <a:ext cx="2123940" cy="945498"/>
          </a:xfrm>
          <a:noFill/>
          <a:ln>
            <a:noFill/>
          </a:ln>
        </p:spPr>
        <p:txBody>
          <a:bodyPr/>
          <a:lstStyle/>
          <a:p>
            <a:pPr algn="ctr"/>
            <a:r>
              <a:rPr lang="es-EC" dirty="0" smtClean="0">
                <a:solidFill>
                  <a:schemeClr val="bg1"/>
                </a:solidFill>
              </a:rPr>
              <a:t>Turismo</a:t>
            </a:r>
            <a:endParaRPr lang="es-EC" dirty="0">
              <a:solidFill>
                <a:schemeClr val="bg1"/>
              </a:solidFill>
            </a:endParaRPr>
          </a:p>
        </p:txBody>
      </p:sp>
      <p:sp>
        <p:nvSpPr>
          <p:cNvPr id="3" name="Marcador de número de diapositiva 2"/>
          <p:cNvSpPr>
            <a:spLocks noGrp="1"/>
          </p:cNvSpPr>
          <p:nvPr>
            <p:ph type="sldNum" sz="quarter" idx="12"/>
          </p:nvPr>
        </p:nvSpPr>
        <p:spPr>
          <a:xfrm>
            <a:off x="8636358" y="6176380"/>
            <a:ext cx="2743200" cy="365125"/>
          </a:xfrm>
        </p:spPr>
        <p:txBody>
          <a:bodyPr/>
          <a:lstStyle/>
          <a:p>
            <a:pPr rtl="0"/>
            <a:fld id="{D495E168-DA5E-4888-8D8A-92B118324C14}" type="slidenum">
              <a:rPr lang="es-ES" noProof="0" smtClean="0">
                <a:solidFill>
                  <a:schemeClr val="bg1"/>
                </a:solidFill>
              </a:rPr>
              <a:t>18</a:t>
            </a:fld>
            <a:endParaRPr lang="es-ES" noProof="0" dirty="0">
              <a:solidFill>
                <a:schemeClr val="bg1"/>
              </a:solidFill>
            </a:endParaRPr>
          </a:p>
        </p:txBody>
      </p:sp>
      <p:graphicFrame>
        <p:nvGraphicFramePr>
          <p:cNvPr id="5" name="Diagrama 4"/>
          <p:cNvGraphicFramePr/>
          <p:nvPr>
            <p:extLst>
              <p:ext uri="{D42A27DB-BD31-4B8C-83A1-F6EECF244321}">
                <p14:modId xmlns:p14="http://schemas.microsoft.com/office/powerpoint/2010/main" val="1129801595"/>
              </p:ext>
            </p:extLst>
          </p:nvPr>
        </p:nvGraphicFramePr>
        <p:xfrm>
          <a:off x="610596" y="2266679"/>
          <a:ext cx="1979053" cy="9015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a 13"/>
          <p:cNvGraphicFramePr/>
          <p:nvPr>
            <p:extLst>
              <p:ext uri="{D42A27DB-BD31-4B8C-83A1-F6EECF244321}">
                <p14:modId xmlns:p14="http://schemas.microsoft.com/office/powerpoint/2010/main" val="312058496"/>
              </p:ext>
            </p:extLst>
          </p:nvPr>
        </p:nvGraphicFramePr>
        <p:xfrm>
          <a:off x="593460" y="3164982"/>
          <a:ext cx="1979053" cy="90152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a 14"/>
          <p:cNvGraphicFramePr/>
          <p:nvPr>
            <p:extLst>
              <p:ext uri="{D42A27DB-BD31-4B8C-83A1-F6EECF244321}">
                <p14:modId xmlns:p14="http://schemas.microsoft.com/office/powerpoint/2010/main" val="1682080953"/>
              </p:ext>
            </p:extLst>
          </p:nvPr>
        </p:nvGraphicFramePr>
        <p:xfrm>
          <a:off x="599235" y="4056842"/>
          <a:ext cx="1979053" cy="90152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6" name="Diagrama 15"/>
          <p:cNvGraphicFramePr/>
          <p:nvPr>
            <p:extLst>
              <p:ext uri="{D42A27DB-BD31-4B8C-83A1-F6EECF244321}">
                <p14:modId xmlns:p14="http://schemas.microsoft.com/office/powerpoint/2010/main" val="2067544067"/>
              </p:ext>
            </p:extLst>
          </p:nvPr>
        </p:nvGraphicFramePr>
        <p:xfrm>
          <a:off x="4463490" y="4056843"/>
          <a:ext cx="1979053" cy="90152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7" name="Diagrama 16"/>
          <p:cNvGraphicFramePr/>
          <p:nvPr>
            <p:extLst>
              <p:ext uri="{D42A27DB-BD31-4B8C-83A1-F6EECF244321}">
                <p14:modId xmlns:p14="http://schemas.microsoft.com/office/powerpoint/2010/main" val="453763192"/>
              </p:ext>
            </p:extLst>
          </p:nvPr>
        </p:nvGraphicFramePr>
        <p:xfrm>
          <a:off x="599235" y="4958363"/>
          <a:ext cx="1979053" cy="901521"/>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9" name="Diagrama 18"/>
          <p:cNvGraphicFramePr/>
          <p:nvPr>
            <p:extLst>
              <p:ext uri="{D42A27DB-BD31-4B8C-83A1-F6EECF244321}">
                <p14:modId xmlns:p14="http://schemas.microsoft.com/office/powerpoint/2010/main" val="625936244"/>
              </p:ext>
            </p:extLst>
          </p:nvPr>
        </p:nvGraphicFramePr>
        <p:xfrm>
          <a:off x="4463490" y="3168201"/>
          <a:ext cx="1979053" cy="901521"/>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20" name="Diagrama 19"/>
          <p:cNvGraphicFramePr/>
          <p:nvPr>
            <p:extLst>
              <p:ext uri="{D42A27DB-BD31-4B8C-83A1-F6EECF244321}">
                <p14:modId xmlns:p14="http://schemas.microsoft.com/office/powerpoint/2010/main" val="1658582634"/>
              </p:ext>
            </p:extLst>
          </p:nvPr>
        </p:nvGraphicFramePr>
        <p:xfrm>
          <a:off x="4463490" y="2266680"/>
          <a:ext cx="1979053" cy="901521"/>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21" name="Diagrama 20"/>
          <p:cNvGraphicFramePr/>
          <p:nvPr>
            <p:extLst>
              <p:ext uri="{D42A27DB-BD31-4B8C-83A1-F6EECF244321}">
                <p14:modId xmlns:p14="http://schemas.microsoft.com/office/powerpoint/2010/main" val="2536377527"/>
              </p:ext>
            </p:extLst>
          </p:nvPr>
        </p:nvGraphicFramePr>
        <p:xfrm>
          <a:off x="4456994" y="4945485"/>
          <a:ext cx="1979053" cy="901521"/>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22" name="Diagrama 21"/>
          <p:cNvGraphicFramePr/>
          <p:nvPr>
            <p:extLst>
              <p:ext uri="{D42A27DB-BD31-4B8C-83A1-F6EECF244321}">
                <p14:modId xmlns:p14="http://schemas.microsoft.com/office/powerpoint/2010/main" val="765724711"/>
              </p:ext>
            </p:extLst>
          </p:nvPr>
        </p:nvGraphicFramePr>
        <p:xfrm>
          <a:off x="8327745" y="4056843"/>
          <a:ext cx="1979053" cy="901521"/>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graphicFrame>
        <p:nvGraphicFramePr>
          <p:cNvPr id="23" name="Diagrama 22"/>
          <p:cNvGraphicFramePr/>
          <p:nvPr>
            <p:extLst>
              <p:ext uri="{D42A27DB-BD31-4B8C-83A1-F6EECF244321}">
                <p14:modId xmlns:p14="http://schemas.microsoft.com/office/powerpoint/2010/main" val="3806721249"/>
              </p:ext>
            </p:extLst>
          </p:nvPr>
        </p:nvGraphicFramePr>
        <p:xfrm>
          <a:off x="8327745" y="2253801"/>
          <a:ext cx="1979053" cy="901521"/>
        </p:xfrm>
        <a:graphic>
          <a:graphicData uri="http://schemas.openxmlformats.org/drawingml/2006/diagram">
            <dgm:relIds xmlns:dgm="http://schemas.openxmlformats.org/drawingml/2006/diagram" xmlns:r="http://schemas.openxmlformats.org/officeDocument/2006/relationships" r:dm="rId48" r:lo="rId49" r:qs="rId50" r:cs="rId51"/>
          </a:graphicData>
        </a:graphic>
      </p:graphicFrame>
      <p:graphicFrame>
        <p:nvGraphicFramePr>
          <p:cNvPr id="24" name="Diagrama 23"/>
          <p:cNvGraphicFramePr/>
          <p:nvPr>
            <p:extLst>
              <p:ext uri="{D42A27DB-BD31-4B8C-83A1-F6EECF244321}">
                <p14:modId xmlns:p14="http://schemas.microsoft.com/office/powerpoint/2010/main" val="1607968853"/>
              </p:ext>
            </p:extLst>
          </p:nvPr>
        </p:nvGraphicFramePr>
        <p:xfrm>
          <a:off x="8327745" y="3155322"/>
          <a:ext cx="1979053" cy="901521"/>
        </p:xfrm>
        <a:graphic>
          <a:graphicData uri="http://schemas.openxmlformats.org/drawingml/2006/diagram">
            <dgm:relIds xmlns:dgm="http://schemas.openxmlformats.org/drawingml/2006/diagram" xmlns:r="http://schemas.openxmlformats.org/officeDocument/2006/relationships" r:dm="rId53" r:lo="rId54" r:qs="rId55" r:cs="rId56"/>
          </a:graphicData>
        </a:graphic>
      </p:graphicFrame>
      <p:graphicFrame>
        <p:nvGraphicFramePr>
          <p:cNvPr id="25" name="Diagrama 24"/>
          <p:cNvGraphicFramePr/>
          <p:nvPr>
            <p:extLst>
              <p:ext uri="{D42A27DB-BD31-4B8C-83A1-F6EECF244321}">
                <p14:modId xmlns:p14="http://schemas.microsoft.com/office/powerpoint/2010/main" val="3564783395"/>
              </p:ext>
            </p:extLst>
          </p:nvPr>
        </p:nvGraphicFramePr>
        <p:xfrm>
          <a:off x="8327745" y="4958364"/>
          <a:ext cx="1979053" cy="901521"/>
        </p:xfrm>
        <a:graphic>
          <a:graphicData uri="http://schemas.openxmlformats.org/drawingml/2006/diagram">
            <dgm:relIds xmlns:dgm="http://schemas.openxmlformats.org/drawingml/2006/diagram" xmlns:r="http://schemas.openxmlformats.org/officeDocument/2006/relationships" r:dm="rId58" r:lo="rId59" r:qs="rId60" r:cs="rId61"/>
          </a:graphicData>
        </a:graphic>
      </p:graphicFrame>
      <p:sp>
        <p:nvSpPr>
          <p:cNvPr id="27" name="Marcador de texto 2"/>
          <p:cNvSpPr txBox="1">
            <a:spLocks/>
          </p:cNvSpPr>
          <p:nvPr/>
        </p:nvSpPr>
        <p:spPr>
          <a:xfrm>
            <a:off x="593460" y="1135392"/>
            <a:ext cx="3593619" cy="7334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bg1"/>
                </a:solidFill>
              </a:rPr>
              <a:t>Figura 12 </a:t>
            </a:r>
          </a:p>
          <a:p>
            <a:pPr marL="0" indent="0">
              <a:buNone/>
            </a:pPr>
            <a:r>
              <a:rPr lang="es-EC" sz="2000" i="1" dirty="0" smtClean="0">
                <a:solidFill>
                  <a:schemeClr val="bg1"/>
                </a:solidFill>
              </a:rPr>
              <a:t>Turismo en Shushufindi</a:t>
            </a:r>
            <a:endParaRPr lang="es-EC" sz="2000" i="1" dirty="0">
              <a:solidFill>
                <a:schemeClr val="bg1"/>
              </a:solidFill>
            </a:endParaRPr>
          </a:p>
        </p:txBody>
      </p:sp>
    </p:spTree>
    <p:extLst>
      <p:ext uri="{BB962C8B-B14F-4D97-AF65-F5344CB8AC3E}">
        <p14:creationId xmlns:p14="http://schemas.microsoft.com/office/powerpoint/2010/main" val="17732996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494690" y="5815437"/>
            <a:ext cx="2743200" cy="365125"/>
          </a:xfrm>
        </p:spPr>
        <p:txBody>
          <a:bodyPr/>
          <a:lstStyle/>
          <a:p>
            <a:pPr rtl="0"/>
            <a:fld id="{D495E168-DA5E-4888-8D8A-92B118324C14}" type="slidenum">
              <a:rPr lang="es-ES" noProof="0" smtClean="0">
                <a:solidFill>
                  <a:schemeClr val="bg1"/>
                </a:solidFill>
              </a:rPr>
              <a:t>19</a:t>
            </a:fld>
            <a:endParaRPr lang="es-ES" noProof="0" dirty="0">
              <a:solidFill>
                <a:schemeClr val="bg1"/>
              </a:solidFill>
            </a:endParaRPr>
          </a:p>
        </p:txBody>
      </p:sp>
      <p:sp>
        <p:nvSpPr>
          <p:cNvPr id="2" name="Rectángulo 1"/>
          <p:cNvSpPr/>
          <p:nvPr/>
        </p:nvSpPr>
        <p:spPr>
          <a:xfrm>
            <a:off x="759854" y="2550017"/>
            <a:ext cx="3142445" cy="824248"/>
          </a:xfrm>
          <a:prstGeom prst="rect">
            <a:avLst/>
          </a:prstGeom>
          <a:solidFill>
            <a:schemeClr val="bg1"/>
          </a:solidFill>
          <a:ln w="12700" cap="flat">
            <a:solidFill>
              <a:schemeClr val="bg1"/>
            </a:solidFill>
            <a:prstDash val="solid"/>
            <a:miter/>
          </a:ln>
        </p:spPr>
        <p:txBody>
          <a:bodyPr rtlCol="0" anchor="ctr"/>
          <a:lstStyle/>
          <a:p>
            <a:pPr algn="l"/>
            <a:endParaRPr lang="es-EC" dirty="0"/>
          </a:p>
        </p:txBody>
      </p:sp>
      <p:graphicFrame>
        <p:nvGraphicFramePr>
          <p:cNvPr id="4" name="Diagrama 3"/>
          <p:cNvGraphicFramePr/>
          <p:nvPr>
            <p:extLst>
              <p:ext uri="{D42A27DB-BD31-4B8C-83A1-F6EECF244321}">
                <p14:modId xmlns:p14="http://schemas.microsoft.com/office/powerpoint/2010/main" val="1667655325"/>
              </p:ext>
            </p:extLst>
          </p:nvPr>
        </p:nvGraphicFramePr>
        <p:xfrm>
          <a:off x="2550016" y="1609859"/>
          <a:ext cx="7830356" cy="4906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2"/>
          <p:cNvSpPr txBox="1">
            <a:spLocks/>
          </p:cNvSpPr>
          <p:nvPr/>
        </p:nvSpPr>
        <p:spPr>
          <a:xfrm>
            <a:off x="2550016" y="406347"/>
            <a:ext cx="5525037" cy="7334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accent3"/>
                </a:solidFill>
              </a:rPr>
              <a:t>Figura 13 </a:t>
            </a:r>
          </a:p>
          <a:p>
            <a:pPr marL="0" indent="0">
              <a:buNone/>
            </a:pPr>
            <a:r>
              <a:rPr lang="es-EC" sz="2000" i="1" dirty="0" smtClean="0">
                <a:solidFill>
                  <a:schemeClr val="accent3"/>
                </a:solidFill>
              </a:rPr>
              <a:t>Factores de análisis en el macroambiente</a:t>
            </a:r>
            <a:endParaRPr lang="es-EC" sz="2000" i="1" dirty="0">
              <a:solidFill>
                <a:schemeClr val="accent3"/>
              </a:solidFill>
            </a:endParaRPr>
          </a:p>
        </p:txBody>
      </p:sp>
    </p:spTree>
    <p:extLst>
      <p:ext uri="{BB962C8B-B14F-4D97-AF65-F5344CB8AC3E}">
        <p14:creationId xmlns:p14="http://schemas.microsoft.com/office/powerpoint/2010/main" val="37105054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1136588" y="3265915"/>
            <a:ext cx="6564977" cy="655621"/>
          </a:xfrm>
        </p:spPr>
        <p:txBody>
          <a:bodyPr>
            <a:noAutofit/>
          </a:bodyPr>
          <a:lstStyle/>
          <a:p>
            <a:pPr algn="ctr"/>
            <a:r>
              <a:rPr lang="es-EC" sz="9600" dirty="0" smtClean="0"/>
              <a:t>Capítulo 1</a:t>
            </a:r>
            <a:endParaRPr lang="es-EC" sz="9600" dirty="0"/>
          </a:p>
        </p:txBody>
      </p:sp>
      <p:sp>
        <p:nvSpPr>
          <p:cNvPr id="6" name="Marcador de número de diapositiva 5"/>
          <p:cNvSpPr>
            <a:spLocks noGrp="1"/>
          </p:cNvSpPr>
          <p:nvPr>
            <p:ph type="sldNum" sz="quarter" idx="12"/>
          </p:nvPr>
        </p:nvSpPr>
        <p:spPr>
          <a:xfrm>
            <a:off x="8456053" y="5802559"/>
            <a:ext cx="2743200" cy="365125"/>
          </a:xfrm>
        </p:spPr>
        <p:txBody>
          <a:bodyPr/>
          <a:lstStyle/>
          <a:p>
            <a:pPr rtl="0"/>
            <a:fld id="{D495E168-DA5E-4888-8D8A-92B118324C14}" type="slidenum">
              <a:rPr lang="es-ES" noProof="0" smtClean="0">
                <a:solidFill>
                  <a:schemeClr val="bg1"/>
                </a:solidFill>
              </a:rPr>
              <a:t>2</a:t>
            </a:fld>
            <a:endParaRPr lang="es-ES" noProof="0" dirty="0">
              <a:solidFill>
                <a:schemeClr val="bg1"/>
              </a:solidFill>
            </a:endParaRPr>
          </a:p>
        </p:txBody>
      </p:sp>
    </p:spTree>
    <p:extLst>
      <p:ext uri="{BB962C8B-B14F-4D97-AF65-F5344CB8AC3E}">
        <p14:creationId xmlns:p14="http://schemas.microsoft.com/office/powerpoint/2010/main" val="16126233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856864" y="674218"/>
            <a:ext cx="9050518" cy="945498"/>
          </a:xfrm>
        </p:spPr>
        <p:txBody>
          <a:bodyPr/>
          <a:lstStyle/>
          <a:p>
            <a:r>
              <a:rPr lang="es-EC" dirty="0" smtClean="0"/>
              <a:t>Diagnóstico microambiente</a:t>
            </a:r>
            <a:endParaRPr lang="es-EC" dirty="0"/>
          </a:p>
        </p:txBody>
      </p:sp>
      <p:sp>
        <p:nvSpPr>
          <p:cNvPr id="7" name="Marcador de pie de página 3"/>
          <p:cNvSpPr>
            <a:spLocks noGrp="1"/>
          </p:cNvSpPr>
          <p:nvPr>
            <p:ph type="ftr" sz="quarter" idx="11"/>
          </p:nvPr>
        </p:nvSpPr>
        <p:spPr>
          <a:xfrm>
            <a:off x="5279321" y="6181944"/>
            <a:ext cx="6646516" cy="502273"/>
          </a:xfrm>
        </p:spPr>
        <p:txBody>
          <a:bodyPr/>
          <a:lstStyle/>
          <a:p>
            <a:pPr algn="l"/>
            <a:r>
              <a:rPr lang="es-ES" sz="1400" i="1" noProof="0" dirty="0" smtClean="0">
                <a:solidFill>
                  <a:schemeClr val="tx1">
                    <a:lumMod val="85000"/>
                    <a:lumOff val="15000"/>
                  </a:schemeClr>
                </a:solidFill>
              </a:rPr>
              <a:t>Nota. </a:t>
            </a:r>
            <a:r>
              <a:rPr lang="es-ES" sz="1400" noProof="0" dirty="0" smtClean="0">
                <a:solidFill>
                  <a:schemeClr val="tx1">
                    <a:lumMod val="85000"/>
                    <a:lumOff val="15000"/>
                  </a:schemeClr>
                </a:solidFill>
              </a:rPr>
              <a:t>Tomado de </a:t>
            </a:r>
            <a:r>
              <a:rPr lang="es-EC" sz="1400" i="1" dirty="0">
                <a:solidFill>
                  <a:schemeClr val="tx1">
                    <a:lumMod val="85000"/>
                    <a:lumOff val="15000"/>
                  </a:schemeClr>
                </a:solidFill>
              </a:rPr>
              <a:t>Plan de desarrollo y ordenamiento territorial de la </a:t>
            </a:r>
          </a:p>
          <a:p>
            <a:pPr algn="l"/>
            <a:r>
              <a:rPr lang="es-EC" sz="1400" i="1" dirty="0" smtClean="0">
                <a:solidFill>
                  <a:schemeClr val="tx1">
                    <a:lumMod val="85000"/>
                    <a:lumOff val="15000"/>
                  </a:schemeClr>
                </a:solidFill>
              </a:rPr>
              <a:t>parroquia </a:t>
            </a:r>
            <a:r>
              <a:rPr lang="es-EC" sz="1400" i="1" dirty="0">
                <a:solidFill>
                  <a:schemeClr val="tx1">
                    <a:lumMod val="85000"/>
                    <a:lumOff val="15000"/>
                  </a:schemeClr>
                </a:solidFill>
              </a:rPr>
              <a:t>rural San </a:t>
            </a:r>
            <a:r>
              <a:rPr lang="es-EC" sz="1400" i="1" dirty="0" smtClean="0">
                <a:solidFill>
                  <a:schemeClr val="tx1">
                    <a:lumMod val="85000"/>
                    <a:lumOff val="15000"/>
                  </a:schemeClr>
                </a:solidFill>
              </a:rPr>
              <a:t>Roque</a:t>
            </a:r>
            <a:r>
              <a:rPr lang="es-EC" sz="1400" dirty="0" smtClean="0">
                <a:solidFill>
                  <a:schemeClr val="tx1">
                    <a:lumMod val="85000"/>
                    <a:lumOff val="15000"/>
                  </a:schemeClr>
                </a:solidFill>
              </a:rPr>
              <a:t>, </a:t>
            </a:r>
            <a:r>
              <a:rPr lang="es-EC" sz="1400" dirty="0">
                <a:solidFill>
                  <a:schemeClr val="tx1">
                    <a:lumMod val="85000"/>
                    <a:lumOff val="15000"/>
                  </a:schemeClr>
                </a:solidFill>
              </a:rPr>
              <a:t>por </a:t>
            </a:r>
            <a:r>
              <a:rPr lang="es-EC" sz="1400" dirty="0" smtClean="0">
                <a:solidFill>
                  <a:schemeClr val="tx1">
                    <a:lumMod val="85000"/>
                    <a:lumOff val="15000"/>
                  </a:schemeClr>
                </a:solidFill>
              </a:rPr>
              <a:t>GAD Parroquial de San Roque, 2015.</a:t>
            </a:r>
            <a:endParaRPr lang="es-ES" sz="1400" noProof="0" dirty="0">
              <a:solidFill>
                <a:schemeClr val="tx1">
                  <a:lumMod val="85000"/>
                  <a:lumOff val="15000"/>
                </a:schemeClr>
              </a:solidFill>
            </a:endParaRPr>
          </a:p>
        </p:txBody>
      </p:sp>
      <p:sp>
        <p:nvSpPr>
          <p:cNvPr id="3" name="Marcador de número de diapositiva 2"/>
          <p:cNvSpPr>
            <a:spLocks noGrp="1"/>
          </p:cNvSpPr>
          <p:nvPr>
            <p:ph type="sldNum" sz="quarter" idx="12"/>
          </p:nvPr>
        </p:nvSpPr>
        <p:spPr>
          <a:xfrm>
            <a:off x="8535782" y="5816819"/>
            <a:ext cx="2743200" cy="365125"/>
          </a:xfrm>
        </p:spPr>
        <p:txBody>
          <a:bodyPr/>
          <a:lstStyle/>
          <a:p>
            <a:pPr rtl="0"/>
            <a:fld id="{D495E168-DA5E-4888-8D8A-92B118324C14}" type="slidenum">
              <a:rPr lang="es-ES" noProof="0" smtClean="0">
                <a:solidFill>
                  <a:schemeClr val="bg1"/>
                </a:solidFill>
              </a:rPr>
              <a:t>20</a:t>
            </a:fld>
            <a:endParaRPr lang="es-ES" noProof="0" dirty="0">
              <a:solidFill>
                <a:schemeClr val="bg1"/>
              </a:solidFill>
            </a:endParaRPr>
          </a:p>
        </p:txBody>
      </p:sp>
      <p:sp>
        <p:nvSpPr>
          <p:cNvPr id="5" name="CuadroTexto 4"/>
          <p:cNvSpPr txBox="1"/>
          <p:nvPr/>
        </p:nvSpPr>
        <p:spPr>
          <a:xfrm>
            <a:off x="887740" y="2185763"/>
            <a:ext cx="4340180" cy="4247317"/>
          </a:xfrm>
          <a:prstGeom prst="rect">
            <a:avLst/>
          </a:prstGeom>
          <a:noFill/>
        </p:spPr>
        <p:txBody>
          <a:bodyPr wrap="square" rtlCol="0">
            <a:spAutoFit/>
          </a:bodyPr>
          <a:lstStyle/>
          <a:p>
            <a:pPr>
              <a:lnSpc>
                <a:spcPct val="150000"/>
              </a:lnSpc>
            </a:pPr>
            <a:r>
              <a:rPr lang="es-EC" sz="2000" b="1" u="sng" dirty="0" smtClean="0"/>
              <a:t>Parroquia rural San Roque</a:t>
            </a:r>
          </a:p>
          <a:p>
            <a:pPr>
              <a:lnSpc>
                <a:spcPct val="150000"/>
              </a:lnSpc>
            </a:pPr>
            <a:endParaRPr lang="es-EC" sz="2000" b="1" u="sng" dirty="0"/>
          </a:p>
          <a:p>
            <a:pPr marL="285750" indent="-285750">
              <a:lnSpc>
                <a:spcPct val="150000"/>
              </a:lnSpc>
              <a:buFont typeface="Arial" panose="020B0604020202020204" pitchFamily="34" charset="0"/>
              <a:buChar char="•"/>
            </a:pPr>
            <a:r>
              <a:rPr lang="es-EC" sz="2000" dirty="0" smtClean="0"/>
              <a:t>Creación: 13 de septiembre 1991</a:t>
            </a:r>
          </a:p>
          <a:p>
            <a:pPr marL="285750" indent="-285750">
              <a:lnSpc>
                <a:spcPct val="150000"/>
              </a:lnSpc>
              <a:buFont typeface="Arial" panose="020B0604020202020204" pitchFamily="34" charset="0"/>
              <a:buChar char="•"/>
            </a:pPr>
            <a:r>
              <a:rPr lang="es-EC" sz="2000" dirty="0"/>
              <a:t>Extensión: 640.79 km2 </a:t>
            </a:r>
            <a:endParaRPr lang="es-EC" sz="2000" dirty="0" smtClean="0"/>
          </a:p>
          <a:p>
            <a:pPr marL="285750" indent="-285750">
              <a:lnSpc>
                <a:spcPct val="150000"/>
              </a:lnSpc>
              <a:buFont typeface="Arial" panose="020B0604020202020204" pitchFamily="34" charset="0"/>
              <a:buChar char="•"/>
            </a:pPr>
            <a:r>
              <a:rPr lang="es-EC" sz="2000" dirty="0" smtClean="0"/>
              <a:t>Altitud</a:t>
            </a:r>
            <a:r>
              <a:rPr lang="es-EC" sz="2000" dirty="0"/>
              <a:t>: </a:t>
            </a:r>
            <a:r>
              <a:rPr lang="es-EC" sz="2000" dirty="0" smtClean="0"/>
              <a:t>200-315 </a:t>
            </a:r>
            <a:r>
              <a:rPr lang="es-EC" sz="2000" dirty="0"/>
              <a:t>msnm</a:t>
            </a:r>
            <a:endParaRPr lang="es-EC" sz="2000" dirty="0" smtClean="0"/>
          </a:p>
          <a:p>
            <a:pPr marL="285750" indent="-285750">
              <a:lnSpc>
                <a:spcPct val="150000"/>
              </a:lnSpc>
              <a:buFont typeface="Arial" panose="020B0604020202020204" pitchFamily="34" charset="0"/>
              <a:buChar char="•"/>
            </a:pPr>
            <a:r>
              <a:rPr lang="es-EC" sz="2000" dirty="0"/>
              <a:t>Clima: temperatura promedio de 26°C </a:t>
            </a:r>
            <a:endParaRPr lang="es-EC" sz="2000" dirty="0" smtClean="0"/>
          </a:p>
          <a:p>
            <a:pPr marL="285750" indent="-285750">
              <a:lnSpc>
                <a:spcPct val="150000"/>
              </a:lnSpc>
              <a:buFont typeface="Arial" panose="020B0604020202020204" pitchFamily="34" charset="0"/>
              <a:buChar char="•"/>
            </a:pPr>
            <a:r>
              <a:rPr lang="es-EC" sz="2000" dirty="0" smtClean="0"/>
              <a:t>Población</a:t>
            </a:r>
            <a:r>
              <a:rPr lang="es-EC" sz="2000" dirty="0"/>
              <a:t>: </a:t>
            </a:r>
            <a:r>
              <a:rPr lang="es-EC" sz="2000" dirty="0" smtClean="0"/>
              <a:t>4100 </a:t>
            </a:r>
            <a:r>
              <a:rPr lang="es-EC" sz="2000" dirty="0"/>
              <a:t>habitantes </a:t>
            </a:r>
            <a:endParaRPr lang="es-EC" sz="2000" dirty="0" smtClean="0"/>
          </a:p>
          <a:p>
            <a:pPr>
              <a:lnSpc>
                <a:spcPct val="150000"/>
              </a:lnSpc>
            </a:pPr>
            <a:r>
              <a:rPr lang="es-EC" sz="2000" dirty="0"/>
              <a:t>(GAD San Roque, 2015</a:t>
            </a:r>
            <a:r>
              <a:rPr lang="es-EC" sz="2000" dirty="0" smtClean="0"/>
              <a:t>)</a:t>
            </a:r>
            <a:endParaRPr lang="es-EC" sz="2000" dirty="0"/>
          </a:p>
        </p:txBody>
      </p:sp>
      <p:pic>
        <p:nvPicPr>
          <p:cNvPr id="2" name="Imagen 1"/>
          <p:cNvPicPr>
            <a:picLocks noChangeAspect="1"/>
          </p:cNvPicPr>
          <p:nvPr/>
        </p:nvPicPr>
        <p:blipFill>
          <a:blip r:embed="rId2"/>
          <a:stretch>
            <a:fillRect/>
          </a:stretch>
        </p:blipFill>
        <p:spPr>
          <a:xfrm>
            <a:off x="5382123" y="2648169"/>
            <a:ext cx="4922278" cy="3533775"/>
          </a:xfrm>
          <a:prstGeom prst="rect">
            <a:avLst/>
          </a:prstGeom>
        </p:spPr>
      </p:pic>
      <p:sp>
        <p:nvSpPr>
          <p:cNvPr id="6" name="Marcador de texto 2"/>
          <p:cNvSpPr txBox="1">
            <a:spLocks/>
          </p:cNvSpPr>
          <p:nvPr/>
        </p:nvSpPr>
        <p:spPr>
          <a:xfrm>
            <a:off x="5279321" y="1767226"/>
            <a:ext cx="5835147" cy="7334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accent3"/>
                </a:solidFill>
              </a:rPr>
              <a:t>Figura 14 </a:t>
            </a:r>
          </a:p>
          <a:p>
            <a:pPr marL="0" indent="0">
              <a:buNone/>
            </a:pPr>
            <a:r>
              <a:rPr lang="es-EC" sz="2000" i="1" dirty="0" smtClean="0">
                <a:solidFill>
                  <a:schemeClr val="accent3"/>
                </a:solidFill>
              </a:rPr>
              <a:t>Mapa base de la parroquia rural San Roque</a:t>
            </a:r>
            <a:endParaRPr lang="es-EC" sz="2000" i="1" dirty="0">
              <a:solidFill>
                <a:schemeClr val="accent3"/>
              </a:solidFill>
            </a:endParaRPr>
          </a:p>
        </p:txBody>
      </p:sp>
    </p:spTree>
    <p:extLst>
      <p:ext uri="{BB962C8B-B14F-4D97-AF65-F5344CB8AC3E}">
        <p14:creationId xmlns:p14="http://schemas.microsoft.com/office/powerpoint/2010/main" val="13974045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507233" y="5803227"/>
            <a:ext cx="2743200" cy="365125"/>
          </a:xfrm>
        </p:spPr>
        <p:txBody>
          <a:bodyPr/>
          <a:lstStyle/>
          <a:p>
            <a:pPr rtl="0"/>
            <a:fld id="{D495E168-DA5E-4888-8D8A-92B118324C14}" type="slidenum">
              <a:rPr lang="es-ES" noProof="0" smtClean="0">
                <a:solidFill>
                  <a:schemeClr val="bg1"/>
                </a:solidFill>
              </a:rPr>
              <a:t>21</a:t>
            </a:fld>
            <a:endParaRPr lang="es-ES" noProof="0" dirty="0">
              <a:solidFill>
                <a:schemeClr val="bg1"/>
              </a:solidFill>
            </a:endParaRPr>
          </a:p>
        </p:txBody>
      </p:sp>
      <p:sp>
        <p:nvSpPr>
          <p:cNvPr id="11" name="CuadroTexto 10"/>
          <p:cNvSpPr txBox="1"/>
          <p:nvPr/>
        </p:nvSpPr>
        <p:spPr>
          <a:xfrm>
            <a:off x="889562" y="2356833"/>
            <a:ext cx="3090009" cy="523220"/>
          </a:xfrm>
          <a:prstGeom prst="rect">
            <a:avLst/>
          </a:prstGeom>
          <a:noFill/>
        </p:spPr>
        <p:txBody>
          <a:bodyPr wrap="square" rtlCol="0">
            <a:spAutoFit/>
          </a:bodyPr>
          <a:lstStyle/>
          <a:p>
            <a:r>
              <a:rPr lang="es-EC" sz="2800" b="1" dirty="0" smtClean="0">
                <a:solidFill>
                  <a:schemeClr val="accent3"/>
                </a:solidFill>
              </a:rPr>
              <a:t>Economía</a:t>
            </a:r>
            <a:endParaRPr lang="es-EC" sz="2800" b="1" dirty="0">
              <a:solidFill>
                <a:schemeClr val="accent3"/>
              </a:solidFill>
            </a:endParaRPr>
          </a:p>
        </p:txBody>
      </p:sp>
      <p:pic>
        <p:nvPicPr>
          <p:cNvPr id="4" name="Imagen 3"/>
          <p:cNvPicPr>
            <a:picLocks noChangeAspect="1"/>
          </p:cNvPicPr>
          <p:nvPr/>
        </p:nvPicPr>
        <p:blipFill>
          <a:blip r:embed="rId2"/>
          <a:stretch>
            <a:fillRect/>
          </a:stretch>
        </p:blipFill>
        <p:spPr>
          <a:xfrm>
            <a:off x="7970335" y="2806965"/>
            <a:ext cx="2460361" cy="2572560"/>
          </a:xfrm>
          <a:prstGeom prst="rect">
            <a:avLst/>
          </a:prstGeom>
        </p:spPr>
      </p:pic>
      <p:graphicFrame>
        <p:nvGraphicFramePr>
          <p:cNvPr id="6" name="Diagrama 5"/>
          <p:cNvGraphicFramePr/>
          <p:nvPr>
            <p:extLst>
              <p:ext uri="{D42A27DB-BD31-4B8C-83A1-F6EECF244321}">
                <p14:modId xmlns:p14="http://schemas.microsoft.com/office/powerpoint/2010/main" val="1324969901"/>
              </p:ext>
            </p:extLst>
          </p:nvPr>
        </p:nvGraphicFramePr>
        <p:xfrm>
          <a:off x="4327298" y="203187"/>
          <a:ext cx="3013657" cy="1159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a 7"/>
          <p:cNvGraphicFramePr/>
          <p:nvPr>
            <p:extLst>
              <p:ext uri="{D42A27DB-BD31-4B8C-83A1-F6EECF244321}">
                <p14:modId xmlns:p14="http://schemas.microsoft.com/office/powerpoint/2010/main" val="4070531565"/>
              </p:ext>
            </p:extLst>
          </p:nvPr>
        </p:nvGraphicFramePr>
        <p:xfrm>
          <a:off x="4327297" y="1514891"/>
          <a:ext cx="3013657" cy="85000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Diagrama 8"/>
          <p:cNvGraphicFramePr/>
          <p:nvPr>
            <p:extLst>
              <p:ext uri="{D42A27DB-BD31-4B8C-83A1-F6EECF244321}">
                <p14:modId xmlns:p14="http://schemas.microsoft.com/office/powerpoint/2010/main" val="645701886"/>
              </p:ext>
            </p:extLst>
          </p:nvPr>
        </p:nvGraphicFramePr>
        <p:xfrm>
          <a:off x="4327296" y="2607656"/>
          <a:ext cx="3013657" cy="85000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0" name="Diagrama 9"/>
          <p:cNvGraphicFramePr/>
          <p:nvPr>
            <p:extLst>
              <p:ext uri="{D42A27DB-BD31-4B8C-83A1-F6EECF244321}">
                <p14:modId xmlns:p14="http://schemas.microsoft.com/office/powerpoint/2010/main" val="2084774805"/>
              </p:ext>
            </p:extLst>
          </p:nvPr>
        </p:nvGraphicFramePr>
        <p:xfrm>
          <a:off x="4327295" y="3700421"/>
          <a:ext cx="3013657" cy="850006"/>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2" name="Diagrama 11"/>
          <p:cNvGraphicFramePr/>
          <p:nvPr>
            <p:extLst>
              <p:ext uri="{D42A27DB-BD31-4B8C-83A1-F6EECF244321}">
                <p14:modId xmlns:p14="http://schemas.microsoft.com/office/powerpoint/2010/main" val="1378864057"/>
              </p:ext>
            </p:extLst>
          </p:nvPr>
        </p:nvGraphicFramePr>
        <p:xfrm>
          <a:off x="4365926" y="4793271"/>
          <a:ext cx="3013657" cy="850006"/>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3" name="Diagrama 12"/>
          <p:cNvGraphicFramePr/>
          <p:nvPr>
            <p:extLst>
              <p:ext uri="{D42A27DB-BD31-4B8C-83A1-F6EECF244321}">
                <p14:modId xmlns:p14="http://schemas.microsoft.com/office/powerpoint/2010/main" val="3171041984"/>
              </p:ext>
            </p:extLst>
          </p:nvPr>
        </p:nvGraphicFramePr>
        <p:xfrm>
          <a:off x="4365926" y="5885951"/>
          <a:ext cx="3013657" cy="850006"/>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14" name="Marcador de texto 2"/>
          <p:cNvSpPr txBox="1">
            <a:spLocks/>
          </p:cNvSpPr>
          <p:nvPr/>
        </p:nvSpPr>
        <p:spPr>
          <a:xfrm>
            <a:off x="8165435" y="1362285"/>
            <a:ext cx="3452554" cy="7334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accent3"/>
                </a:solidFill>
              </a:rPr>
              <a:t>Figura 15 </a:t>
            </a:r>
          </a:p>
          <a:p>
            <a:pPr marL="0" indent="0">
              <a:buNone/>
            </a:pPr>
            <a:r>
              <a:rPr lang="es-EC" sz="2000" i="1" dirty="0" smtClean="0">
                <a:solidFill>
                  <a:schemeClr val="accent3"/>
                </a:solidFill>
              </a:rPr>
              <a:t>Logo de la </a:t>
            </a:r>
            <a:r>
              <a:rPr lang="es-EC" sz="2000" i="1" dirty="0" smtClean="0">
                <a:solidFill>
                  <a:schemeClr val="accent3"/>
                </a:solidFill>
              </a:rPr>
              <a:t>empresa</a:t>
            </a:r>
          </a:p>
          <a:p>
            <a:pPr marL="0" indent="0">
              <a:buNone/>
            </a:pPr>
            <a:r>
              <a:rPr lang="es-EC" sz="2000" i="1" dirty="0" smtClean="0">
                <a:solidFill>
                  <a:schemeClr val="accent3"/>
                </a:solidFill>
              </a:rPr>
              <a:t>Palmeras del Ecuador</a:t>
            </a:r>
            <a:endParaRPr lang="es-EC" sz="2000" i="1" dirty="0">
              <a:solidFill>
                <a:schemeClr val="accent3"/>
              </a:solidFill>
            </a:endParaRPr>
          </a:p>
        </p:txBody>
      </p:sp>
    </p:spTree>
    <p:extLst>
      <p:ext uri="{BB962C8B-B14F-4D97-AF65-F5344CB8AC3E}">
        <p14:creationId xmlns:p14="http://schemas.microsoft.com/office/powerpoint/2010/main" val="37672796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0" y="-1"/>
            <a:ext cx="12192000" cy="6890063"/>
          </a:xfrm>
          <a:prstGeom prst="rect">
            <a:avLst/>
          </a:prstGeom>
        </p:spPr>
      </p:pic>
      <p:sp>
        <p:nvSpPr>
          <p:cNvPr id="4" name="Título 3"/>
          <p:cNvSpPr>
            <a:spLocks noGrp="1"/>
          </p:cNvSpPr>
          <p:nvPr>
            <p:ph type="title"/>
          </p:nvPr>
        </p:nvSpPr>
        <p:spPr>
          <a:xfrm>
            <a:off x="258650" y="85476"/>
            <a:ext cx="2690612" cy="945498"/>
          </a:xfrm>
        </p:spPr>
        <p:txBody>
          <a:bodyPr/>
          <a:lstStyle/>
          <a:p>
            <a:r>
              <a:rPr lang="es-EC" dirty="0" smtClean="0">
                <a:solidFill>
                  <a:schemeClr val="bg1"/>
                </a:solidFill>
              </a:rPr>
              <a:t>Turismo</a:t>
            </a:r>
            <a:endParaRPr lang="es-EC" dirty="0">
              <a:solidFill>
                <a:schemeClr val="bg1"/>
              </a:solidFill>
            </a:endParaRPr>
          </a:p>
        </p:txBody>
      </p:sp>
      <p:sp>
        <p:nvSpPr>
          <p:cNvPr id="3" name="Marcador de número de diapositiva 2"/>
          <p:cNvSpPr>
            <a:spLocks noGrp="1"/>
          </p:cNvSpPr>
          <p:nvPr>
            <p:ph type="sldNum" sz="quarter" idx="12"/>
          </p:nvPr>
        </p:nvSpPr>
        <p:spPr>
          <a:xfrm>
            <a:off x="8502741" y="5932730"/>
            <a:ext cx="2743200" cy="365125"/>
          </a:xfrm>
        </p:spPr>
        <p:txBody>
          <a:bodyPr/>
          <a:lstStyle/>
          <a:p>
            <a:pPr rtl="0"/>
            <a:fld id="{D495E168-DA5E-4888-8D8A-92B118324C14}" type="slidenum">
              <a:rPr lang="es-ES" noProof="0" smtClean="0">
                <a:solidFill>
                  <a:schemeClr val="bg1"/>
                </a:solidFill>
              </a:rPr>
              <a:t>22</a:t>
            </a:fld>
            <a:endParaRPr lang="es-ES" noProof="0" dirty="0">
              <a:solidFill>
                <a:schemeClr val="bg1"/>
              </a:solidFill>
            </a:endParaRPr>
          </a:p>
        </p:txBody>
      </p:sp>
      <p:graphicFrame>
        <p:nvGraphicFramePr>
          <p:cNvPr id="6" name="Diagrama 5"/>
          <p:cNvGraphicFramePr/>
          <p:nvPr>
            <p:extLst>
              <p:ext uri="{D42A27DB-BD31-4B8C-83A1-F6EECF244321}">
                <p14:modId xmlns:p14="http://schemas.microsoft.com/office/powerpoint/2010/main" val="1522749066"/>
              </p:ext>
            </p:extLst>
          </p:nvPr>
        </p:nvGraphicFramePr>
        <p:xfrm>
          <a:off x="1961880" y="1764407"/>
          <a:ext cx="8657823" cy="4533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Marcador de texto 2"/>
          <p:cNvSpPr txBox="1">
            <a:spLocks/>
          </p:cNvSpPr>
          <p:nvPr/>
        </p:nvSpPr>
        <p:spPr>
          <a:xfrm>
            <a:off x="1954368" y="1030974"/>
            <a:ext cx="5031348" cy="7334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bg1"/>
                </a:solidFill>
              </a:rPr>
              <a:t>Figura 16 </a:t>
            </a:r>
          </a:p>
          <a:p>
            <a:pPr marL="0" indent="0">
              <a:buNone/>
            </a:pPr>
            <a:r>
              <a:rPr lang="es-EC" sz="2000" i="1" dirty="0" smtClean="0">
                <a:solidFill>
                  <a:schemeClr val="bg1"/>
                </a:solidFill>
              </a:rPr>
              <a:t>Turismo en la parroquia San Roque</a:t>
            </a:r>
            <a:endParaRPr lang="es-EC" sz="2000" i="1" dirty="0">
              <a:solidFill>
                <a:schemeClr val="bg1"/>
              </a:solidFill>
            </a:endParaRPr>
          </a:p>
        </p:txBody>
      </p:sp>
    </p:spTree>
    <p:extLst>
      <p:ext uri="{BB962C8B-B14F-4D97-AF65-F5344CB8AC3E}">
        <p14:creationId xmlns:p14="http://schemas.microsoft.com/office/powerpoint/2010/main" val="20597759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507569" y="5815437"/>
            <a:ext cx="2743200" cy="365125"/>
          </a:xfrm>
        </p:spPr>
        <p:txBody>
          <a:bodyPr/>
          <a:lstStyle/>
          <a:p>
            <a:pPr rtl="0"/>
            <a:fld id="{D495E168-DA5E-4888-8D8A-92B118324C14}" type="slidenum">
              <a:rPr lang="es-ES" noProof="0" smtClean="0">
                <a:solidFill>
                  <a:schemeClr val="bg1"/>
                </a:solidFill>
              </a:rPr>
              <a:t>23</a:t>
            </a:fld>
            <a:endParaRPr lang="es-ES" noProof="0" dirty="0">
              <a:solidFill>
                <a:schemeClr val="bg1"/>
              </a:solidFill>
            </a:endParaRPr>
          </a:p>
        </p:txBody>
      </p:sp>
      <p:sp>
        <p:nvSpPr>
          <p:cNvPr id="5" name="Marcador de texto 2"/>
          <p:cNvSpPr txBox="1">
            <a:spLocks/>
          </p:cNvSpPr>
          <p:nvPr/>
        </p:nvSpPr>
        <p:spPr>
          <a:xfrm>
            <a:off x="2434106" y="406347"/>
            <a:ext cx="5525037" cy="7334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accent3"/>
                </a:solidFill>
              </a:rPr>
              <a:t>Figura 17 </a:t>
            </a:r>
          </a:p>
          <a:p>
            <a:pPr marL="0" indent="0">
              <a:buNone/>
            </a:pPr>
            <a:r>
              <a:rPr lang="es-EC" sz="2000" i="1" dirty="0" smtClean="0">
                <a:solidFill>
                  <a:schemeClr val="accent3"/>
                </a:solidFill>
              </a:rPr>
              <a:t>Factores de análisis en el microambiente</a:t>
            </a:r>
            <a:endParaRPr lang="es-EC" sz="2000" i="1" dirty="0">
              <a:solidFill>
                <a:schemeClr val="accent3"/>
              </a:solidFill>
            </a:endParaRPr>
          </a:p>
        </p:txBody>
      </p:sp>
      <p:sp>
        <p:nvSpPr>
          <p:cNvPr id="2" name="Rectángulo 1"/>
          <p:cNvSpPr/>
          <p:nvPr/>
        </p:nvSpPr>
        <p:spPr>
          <a:xfrm>
            <a:off x="759854" y="2678806"/>
            <a:ext cx="2987898" cy="837126"/>
          </a:xfrm>
          <a:prstGeom prst="rect">
            <a:avLst/>
          </a:prstGeom>
          <a:solidFill>
            <a:schemeClr val="bg1"/>
          </a:solidFill>
          <a:ln w="12700" cap="flat">
            <a:solidFill>
              <a:schemeClr val="bg1"/>
            </a:solidFill>
            <a:prstDash val="solid"/>
            <a:miter/>
          </a:ln>
        </p:spPr>
        <p:txBody>
          <a:bodyPr rtlCol="0" anchor="ctr"/>
          <a:lstStyle/>
          <a:p>
            <a:pPr algn="l"/>
            <a:endParaRPr lang="es-EC" dirty="0"/>
          </a:p>
        </p:txBody>
      </p:sp>
      <p:graphicFrame>
        <p:nvGraphicFramePr>
          <p:cNvPr id="4" name="Diagrama 3"/>
          <p:cNvGraphicFramePr/>
          <p:nvPr>
            <p:extLst>
              <p:ext uri="{D42A27DB-BD31-4B8C-83A1-F6EECF244321}">
                <p14:modId xmlns:p14="http://schemas.microsoft.com/office/powerpoint/2010/main" val="785978020"/>
              </p:ext>
            </p:extLst>
          </p:nvPr>
        </p:nvGraphicFramePr>
        <p:xfrm>
          <a:off x="2550016" y="1558343"/>
          <a:ext cx="7830356" cy="4906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01391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494690" y="5815437"/>
            <a:ext cx="2743200" cy="365125"/>
          </a:xfrm>
        </p:spPr>
        <p:txBody>
          <a:bodyPr/>
          <a:lstStyle/>
          <a:p>
            <a:pPr rtl="0"/>
            <a:fld id="{D495E168-DA5E-4888-8D8A-92B118324C14}" type="slidenum">
              <a:rPr lang="es-ES" noProof="0" smtClean="0">
                <a:solidFill>
                  <a:schemeClr val="bg1"/>
                </a:solidFill>
              </a:rPr>
              <a:t>24</a:t>
            </a:fld>
            <a:endParaRPr lang="es-ES" noProof="0" dirty="0">
              <a:solidFill>
                <a:schemeClr val="bg1"/>
              </a:solidFill>
            </a:endParaRPr>
          </a:p>
        </p:txBody>
      </p:sp>
      <p:pic>
        <p:nvPicPr>
          <p:cNvPr id="6" name="Imagen 5"/>
          <p:cNvPicPr>
            <a:picLocks noChangeAspect="1"/>
          </p:cNvPicPr>
          <p:nvPr/>
        </p:nvPicPr>
        <p:blipFill rotWithShape="1">
          <a:blip r:embed="rId2"/>
          <a:srcRect l="486" r="496"/>
          <a:stretch/>
        </p:blipFill>
        <p:spPr>
          <a:xfrm>
            <a:off x="515155" y="1432909"/>
            <a:ext cx="10084158" cy="5155272"/>
          </a:xfrm>
          <a:prstGeom prst="rect">
            <a:avLst/>
          </a:prstGeom>
        </p:spPr>
      </p:pic>
      <p:sp>
        <p:nvSpPr>
          <p:cNvPr id="9" name="Marcador de texto 2"/>
          <p:cNvSpPr txBox="1">
            <a:spLocks/>
          </p:cNvSpPr>
          <p:nvPr/>
        </p:nvSpPr>
        <p:spPr>
          <a:xfrm>
            <a:off x="437881" y="393468"/>
            <a:ext cx="7443989" cy="7334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accent3"/>
                </a:solidFill>
              </a:rPr>
              <a:t>Figura 18 </a:t>
            </a:r>
          </a:p>
          <a:p>
            <a:pPr marL="0" indent="0">
              <a:buNone/>
            </a:pPr>
            <a:r>
              <a:rPr lang="es-EC" sz="2000" i="1" dirty="0" smtClean="0">
                <a:solidFill>
                  <a:schemeClr val="accent3"/>
                </a:solidFill>
              </a:rPr>
              <a:t>Nacionalidades indígenas de </a:t>
            </a:r>
            <a:r>
              <a:rPr lang="es-EC" sz="2000" i="1" dirty="0">
                <a:solidFill>
                  <a:schemeClr val="accent3"/>
                </a:solidFill>
              </a:rPr>
              <a:t>la parroquia rural San Roque</a:t>
            </a:r>
          </a:p>
        </p:txBody>
      </p:sp>
    </p:spTree>
    <p:extLst>
      <p:ext uri="{BB962C8B-B14F-4D97-AF65-F5344CB8AC3E}">
        <p14:creationId xmlns:p14="http://schemas.microsoft.com/office/powerpoint/2010/main" val="6764668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3"/>
          <p:cNvSpPr>
            <a:spLocks noGrp="1"/>
          </p:cNvSpPr>
          <p:nvPr>
            <p:ph type="ftr" sz="quarter" idx="11"/>
          </p:nvPr>
        </p:nvSpPr>
        <p:spPr>
          <a:xfrm>
            <a:off x="565654" y="5666877"/>
            <a:ext cx="10238704" cy="502273"/>
          </a:xfrm>
        </p:spPr>
        <p:txBody>
          <a:bodyPr/>
          <a:lstStyle/>
          <a:p>
            <a:pPr algn="l"/>
            <a:r>
              <a:rPr lang="es-ES" sz="1400" i="1" noProof="0" dirty="0" smtClean="0">
                <a:solidFill>
                  <a:schemeClr val="tx1">
                    <a:lumMod val="85000"/>
                    <a:lumOff val="15000"/>
                  </a:schemeClr>
                </a:solidFill>
              </a:rPr>
              <a:t>Nota. </a:t>
            </a:r>
            <a:r>
              <a:rPr lang="es-ES" sz="1400" dirty="0">
                <a:solidFill>
                  <a:schemeClr val="tx1">
                    <a:lumMod val="85000"/>
                    <a:lumOff val="15000"/>
                  </a:schemeClr>
                </a:solidFill>
              </a:rPr>
              <a:t>Adaptado de </a:t>
            </a:r>
            <a:r>
              <a:rPr lang="es-ES" sz="1400" i="1" dirty="0">
                <a:solidFill>
                  <a:schemeClr val="tx1">
                    <a:lumMod val="85000"/>
                    <a:lumOff val="15000"/>
                  </a:schemeClr>
                </a:solidFill>
              </a:rPr>
              <a:t>Guía turística Shushufindi-Ecuador</a:t>
            </a:r>
            <a:r>
              <a:rPr lang="es-ES" sz="1400" dirty="0">
                <a:solidFill>
                  <a:schemeClr val="tx1">
                    <a:lumMod val="85000"/>
                    <a:lumOff val="15000"/>
                  </a:schemeClr>
                </a:solidFill>
              </a:rPr>
              <a:t>, por GAD Municipal de Shushufindi, 2020. </a:t>
            </a:r>
            <a:endParaRPr lang="es-ES" sz="1400" i="1" noProof="0" dirty="0">
              <a:solidFill>
                <a:schemeClr val="tx1">
                  <a:lumMod val="85000"/>
                  <a:lumOff val="15000"/>
                </a:schemeClr>
              </a:solidFill>
            </a:endParaRPr>
          </a:p>
        </p:txBody>
      </p:sp>
      <p:sp>
        <p:nvSpPr>
          <p:cNvPr id="3" name="Marcador de número de diapositiva 2"/>
          <p:cNvSpPr>
            <a:spLocks noGrp="1"/>
          </p:cNvSpPr>
          <p:nvPr>
            <p:ph type="sldNum" sz="quarter" idx="12"/>
          </p:nvPr>
        </p:nvSpPr>
        <p:spPr>
          <a:xfrm>
            <a:off x="8494691" y="5804025"/>
            <a:ext cx="2743200" cy="365125"/>
          </a:xfrm>
        </p:spPr>
        <p:txBody>
          <a:bodyPr/>
          <a:lstStyle/>
          <a:p>
            <a:pPr rtl="0"/>
            <a:fld id="{D495E168-DA5E-4888-8D8A-92B118324C14}" type="slidenum">
              <a:rPr lang="es-ES" noProof="0" smtClean="0">
                <a:solidFill>
                  <a:schemeClr val="bg1"/>
                </a:solidFill>
              </a:rPr>
              <a:t>25</a:t>
            </a:fld>
            <a:endParaRPr lang="es-ES" noProof="0" dirty="0">
              <a:solidFill>
                <a:schemeClr val="bg1"/>
              </a:solidFill>
            </a:endParaRPr>
          </a:p>
        </p:txBody>
      </p:sp>
      <p:pic>
        <p:nvPicPr>
          <p:cNvPr id="2" name="Imagen 1"/>
          <p:cNvPicPr>
            <a:picLocks noChangeAspect="1"/>
          </p:cNvPicPr>
          <p:nvPr/>
        </p:nvPicPr>
        <p:blipFill>
          <a:blip r:embed="rId2"/>
          <a:stretch>
            <a:fillRect/>
          </a:stretch>
        </p:blipFill>
        <p:spPr>
          <a:xfrm>
            <a:off x="638140" y="1107583"/>
            <a:ext cx="10715660" cy="4488019"/>
          </a:xfrm>
          <a:prstGeom prst="rect">
            <a:avLst/>
          </a:prstGeom>
        </p:spPr>
      </p:pic>
    </p:spTree>
    <p:extLst>
      <p:ext uri="{BB962C8B-B14F-4D97-AF65-F5344CB8AC3E}">
        <p14:creationId xmlns:p14="http://schemas.microsoft.com/office/powerpoint/2010/main" val="35451617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1136588" y="3265915"/>
            <a:ext cx="6564977" cy="655621"/>
          </a:xfrm>
        </p:spPr>
        <p:txBody>
          <a:bodyPr>
            <a:noAutofit/>
          </a:bodyPr>
          <a:lstStyle/>
          <a:p>
            <a:pPr algn="ctr"/>
            <a:r>
              <a:rPr lang="es-EC" sz="9600" dirty="0" smtClean="0"/>
              <a:t>Capítulo 3</a:t>
            </a:r>
            <a:endParaRPr lang="es-EC" sz="9600" dirty="0"/>
          </a:p>
        </p:txBody>
      </p:sp>
      <p:sp>
        <p:nvSpPr>
          <p:cNvPr id="6" name="Marcador de número de diapositiva 5"/>
          <p:cNvSpPr>
            <a:spLocks noGrp="1"/>
          </p:cNvSpPr>
          <p:nvPr>
            <p:ph type="sldNum" sz="quarter" idx="12"/>
          </p:nvPr>
        </p:nvSpPr>
        <p:spPr>
          <a:xfrm>
            <a:off x="8507569" y="5802558"/>
            <a:ext cx="2743200" cy="365125"/>
          </a:xfrm>
        </p:spPr>
        <p:txBody>
          <a:bodyPr/>
          <a:lstStyle/>
          <a:p>
            <a:pPr rtl="0"/>
            <a:fld id="{D495E168-DA5E-4888-8D8A-92B118324C14}" type="slidenum">
              <a:rPr lang="es-ES" noProof="0" smtClean="0">
                <a:solidFill>
                  <a:schemeClr val="bg1"/>
                </a:solidFill>
              </a:rPr>
              <a:t>26</a:t>
            </a:fld>
            <a:endParaRPr lang="es-ES" noProof="0" dirty="0">
              <a:solidFill>
                <a:schemeClr val="bg1"/>
              </a:solidFill>
            </a:endParaRPr>
          </a:p>
        </p:txBody>
      </p:sp>
    </p:spTree>
    <p:extLst>
      <p:ext uri="{BB962C8B-B14F-4D97-AF65-F5344CB8AC3E}">
        <p14:creationId xmlns:p14="http://schemas.microsoft.com/office/powerpoint/2010/main" val="10481618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64665" y="167480"/>
            <a:ext cx="9050518" cy="945498"/>
          </a:xfrm>
        </p:spPr>
        <p:txBody>
          <a:bodyPr>
            <a:normAutofit/>
          </a:bodyPr>
          <a:lstStyle/>
          <a:p>
            <a:r>
              <a:rPr lang="es-EC" sz="3200" dirty="0" smtClean="0"/>
              <a:t>Análisis de resultados</a:t>
            </a:r>
            <a:endParaRPr lang="es-EC" sz="3200" dirty="0"/>
          </a:p>
        </p:txBody>
      </p:sp>
      <p:sp>
        <p:nvSpPr>
          <p:cNvPr id="3" name="Marcador de número de diapositiva 2"/>
          <p:cNvSpPr>
            <a:spLocks noGrp="1"/>
          </p:cNvSpPr>
          <p:nvPr>
            <p:ph type="sldNum" sz="quarter" idx="12"/>
          </p:nvPr>
        </p:nvSpPr>
        <p:spPr/>
        <p:txBody>
          <a:bodyPr/>
          <a:lstStyle/>
          <a:p>
            <a:pPr rtl="0"/>
            <a:fld id="{D495E168-DA5E-4888-8D8A-92B118324C14}" type="slidenum">
              <a:rPr lang="es-ES" noProof="0" smtClean="0"/>
              <a:t>27</a:t>
            </a:fld>
            <a:endParaRPr lang="es-ES" noProof="0" dirty="0"/>
          </a:p>
        </p:txBody>
      </p:sp>
      <p:sp>
        <p:nvSpPr>
          <p:cNvPr id="5" name="Marcador de texto 2"/>
          <p:cNvSpPr txBox="1">
            <a:spLocks/>
          </p:cNvSpPr>
          <p:nvPr/>
        </p:nvSpPr>
        <p:spPr>
          <a:xfrm>
            <a:off x="587060" y="2167201"/>
            <a:ext cx="4609563" cy="10747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2000" b="1" dirty="0" smtClean="0">
                <a:solidFill>
                  <a:schemeClr val="accent1">
                    <a:lumMod val="50000"/>
                  </a:schemeClr>
                </a:solidFill>
              </a:rPr>
              <a:t>Pregunta </a:t>
            </a:r>
            <a:r>
              <a:rPr lang="es-EC" sz="2000" b="1" dirty="0">
                <a:solidFill>
                  <a:schemeClr val="accent1">
                    <a:lumMod val="50000"/>
                  </a:schemeClr>
                </a:solidFill>
              </a:rPr>
              <a:t>1. Califique del 1 al 5 el desarrollo que ha tenido el turismo en su comunidad</a:t>
            </a:r>
          </a:p>
        </p:txBody>
      </p:sp>
      <p:pic>
        <p:nvPicPr>
          <p:cNvPr id="6" name="Imagen 5"/>
          <p:cNvPicPr/>
          <p:nvPr/>
        </p:nvPicPr>
        <p:blipFill rotWithShape="1">
          <a:blip r:embed="rId2">
            <a:extLst>
              <a:ext uri="{28A0092B-C50C-407E-A947-70E740481C1C}">
                <a14:useLocalDpi xmlns:a14="http://schemas.microsoft.com/office/drawing/2010/main" val="0"/>
              </a:ext>
            </a:extLst>
          </a:blip>
          <a:srcRect t="8333" b="1189"/>
          <a:stretch/>
        </p:blipFill>
        <p:spPr bwMode="auto">
          <a:xfrm>
            <a:off x="587060" y="4077541"/>
            <a:ext cx="4896844" cy="2663271"/>
          </a:xfrm>
          <a:prstGeom prst="rect">
            <a:avLst/>
          </a:prstGeom>
          <a:ln>
            <a:noFill/>
          </a:ln>
          <a:extLst>
            <a:ext uri="{53640926-AAD7-44D8-BBD7-CCE9431645EC}">
              <a14:shadowObscured xmlns:a14="http://schemas.microsoft.com/office/drawing/2010/main"/>
            </a:ext>
          </a:extLst>
        </p:spPr>
      </p:pic>
      <p:sp>
        <p:nvSpPr>
          <p:cNvPr id="7" name="Marcador de texto 2"/>
          <p:cNvSpPr txBox="1">
            <a:spLocks/>
          </p:cNvSpPr>
          <p:nvPr/>
        </p:nvSpPr>
        <p:spPr>
          <a:xfrm>
            <a:off x="587060" y="3186142"/>
            <a:ext cx="3220791" cy="8913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accent3"/>
                </a:solidFill>
              </a:rPr>
              <a:t>Figura 19 </a:t>
            </a:r>
          </a:p>
          <a:p>
            <a:pPr marL="0" indent="0">
              <a:buNone/>
            </a:pPr>
            <a:r>
              <a:rPr lang="es-EC" sz="2000" i="1" dirty="0" smtClean="0">
                <a:solidFill>
                  <a:schemeClr val="accent3"/>
                </a:solidFill>
              </a:rPr>
              <a:t>Desarrollo del turismo</a:t>
            </a:r>
            <a:endParaRPr lang="es-EC" sz="2000" i="1" dirty="0">
              <a:solidFill>
                <a:schemeClr val="accent3"/>
              </a:solidFill>
            </a:endParaRPr>
          </a:p>
        </p:txBody>
      </p:sp>
      <p:sp>
        <p:nvSpPr>
          <p:cNvPr id="8" name="Marcador de texto 2"/>
          <p:cNvSpPr txBox="1">
            <a:spLocks/>
          </p:cNvSpPr>
          <p:nvPr/>
        </p:nvSpPr>
        <p:spPr>
          <a:xfrm>
            <a:off x="6425487" y="2111419"/>
            <a:ext cx="4830650" cy="10747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2000" b="1" dirty="0">
                <a:solidFill>
                  <a:schemeClr val="accent1">
                    <a:lumMod val="50000"/>
                  </a:schemeClr>
                </a:solidFill>
              </a:rPr>
              <a:t>Pregunta 2. ¿Cuáles de las siguientes actividades turísticas se realizan dentro de su comunidad? </a:t>
            </a:r>
          </a:p>
        </p:txBody>
      </p:sp>
      <p:sp>
        <p:nvSpPr>
          <p:cNvPr id="9" name="Marcador de texto 2"/>
          <p:cNvSpPr txBox="1">
            <a:spLocks/>
          </p:cNvSpPr>
          <p:nvPr/>
        </p:nvSpPr>
        <p:spPr>
          <a:xfrm>
            <a:off x="6425487" y="3103006"/>
            <a:ext cx="3220791" cy="8913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accent3"/>
                </a:solidFill>
              </a:rPr>
              <a:t>Figura 20 </a:t>
            </a:r>
          </a:p>
          <a:p>
            <a:pPr marL="0" indent="0">
              <a:buNone/>
            </a:pPr>
            <a:r>
              <a:rPr lang="es-EC" sz="2000" i="1" dirty="0" smtClean="0">
                <a:solidFill>
                  <a:schemeClr val="accent3"/>
                </a:solidFill>
              </a:rPr>
              <a:t>Actividades turísticas</a:t>
            </a:r>
            <a:endParaRPr lang="es-EC" sz="2000" i="1" dirty="0">
              <a:solidFill>
                <a:schemeClr val="accent3"/>
              </a:solidFill>
            </a:endParaRPr>
          </a:p>
        </p:txBody>
      </p:sp>
      <p:pic>
        <p:nvPicPr>
          <p:cNvPr id="10" name="Imagen 9"/>
          <p:cNvPicPr/>
          <p:nvPr/>
        </p:nvPicPr>
        <p:blipFill>
          <a:blip r:embed="rId3">
            <a:extLst>
              <a:ext uri="{28A0092B-C50C-407E-A947-70E740481C1C}">
                <a14:useLocalDpi xmlns:a14="http://schemas.microsoft.com/office/drawing/2010/main" val="0"/>
              </a:ext>
            </a:extLst>
          </a:blip>
          <a:stretch>
            <a:fillRect/>
          </a:stretch>
        </p:blipFill>
        <p:spPr>
          <a:xfrm>
            <a:off x="6562862" y="3994405"/>
            <a:ext cx="5504642" cy="2682716"/>
          </a:xfrm>
          <a:prstGeom prst="rect">
            <a:avLst/>
          </a:prstGeom>
        </p:spPr>
      </p:pic>
      <p:sp>
        <p:nvSpPr>
          <p:cNvPr id="2" name="Rectángulo 1"/>
          <p:cNvSpPr/>
          <p:nvPr/>
        </p:nvSpPr>
        <p:spPr>
          <a:xfrm>
            <a:off x="798490" y="1378479"/>
            <a:ext cx="6774287" cy="467903"/>
          </a:xfrm>
          <a:prstGeom prst="rect">
            <a:avLst/>
          </a:prstGeom>
          <a:solidFill>
            <a:schemeClr val="bg1"/>
          </a:solidFill>
          <a:ln w="12700" cap="flat">
            <a:solidFill>
              <a:schemeClr val="bg1"/>
            </a:solidFill>
            <a:prstDash val="solid"/>
            <a:miter/>
          </a:ln>
        </p:spPr>
        <p:txBody>
          <a:bodyPr rtlCol="0" anchor="ctr"/>
          <a:lstStyle/>
          <a:p>
            <a:pPr algn="l"/>
            <a:endParaRPr lang="es-EC" dirty="0"/>
          </a:p>
        </p:txBody>
      </p:sp>
      <p:sp>
        <p:nvSpPr>
          <p:cNvPr id="11" name="CuadroTexto 10"/>
          <p:cNvSpPr txBox="1"/>
          <p:nvPr/>
        </p:nvSpPr>
        <p:spPr>
          <a:xfrm>
            <a:off x="2710174" y="1218070"/>
            <a:ext cx="6605009" cy="523220"/>
          </a:xfrm>
          <a:prstGeom prst="rect">
            <a:avLst/>
          </a:prstGeom>
          <a:noFill/>
        </p:spPr>
        <p:txBody>
          <a:bodyPr wrap="square" rtlCol="0">
            <a:spAutoFit/>
          </a:bodyPr>
          <a:lstStyle/>
          <a:p>
            <a:pPr algn="ctr"/>
            <a:r>
              <a:rPr lang="es-EC" sz="2800" b="1" dirty="0" smtClean="0">
                <a:solidFill>
                  <a:srgbClr val="FFC000"/>
                </a:solidFill>
              </a:rPr>
              <a:t>Encuesta a la comunidad San Pablo</a:t>
            </a:r>
            <a:endParaRPr lang="es-EC" sz="2800" b="1" dirty="0">
              <a:solidFill>
                <a:srgbClr val="FFC000"/>
              </a:solidFill>
            </a:endParaRPr>
          </a:p>
        </p:txBody>
      </p:sp>
    </p:spTree>
    <p:extLst>
      <p:ext uri="{BB962C8B-B14F-4D97-AF65-F5344CB8AC3E}">
        <p14:creationId xmlns:p14="http://schemas.microsoft.com/office/powerpoint/2010/main" val="18635982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494690" y="5815437"/>
            <a:ext cx="2743200" cy="365125"/>
          </a:xfrm>
        </p:spPr>
        <p:txBody>
          <a:bodyPr/>
          <a:lstStyle/>
          <a:p>
            <a:pPr rtl="0"/>
            <a:fld id="{D495E168-DA5E-4888-8D8A-92B118324C14}" type="slidenum">
              <a:rPr lang="es-ES" noProof="0" smtClean="0">
                <a:solidFill>
                  <a:schemeClr val="bg1"/>
                </a:solidFill>
              </a:rPr>
              <a:t>28</a:t>
            </a:fld>
            <a:endParaRPr lang="es-ES" noProof="0" dirty="0">
              <a:solidFill>
                <a:schemeClr val="bg1"/>
              </a:solidFill>
            </a:endParaRPr>
          </a:p>
        </p:txBody>
      </p:sp>
      <p:sp>
        <p:nvSpPr>
          <p:cNvPr id="5" name="Marcador de texto 2"/>
          <p:cNvSpPr txBox="1">
            <a:spLocks/>
          </p:cNvSpPr>
          <p:nvPr/>
        </p:nvSpPr>
        <p:spPr>
          <a:xfrm>
            <a:off x="570961" y="1381589"/>
            <a:ext cx="4609563" cy="1074723"/>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2000" b="1" dirty="0" smtClean="0">
                <a:solidFill>
                  <a:schemeClr val="accent1">
                    <a:lumMod val="50000"/>
                  </a:schemeClr>
                </a:solidFill>
              </a:rPr>
              <a:t>Pregunta 3</a:t>
            </a:r>
            <a:r>
              <a:rPr lang="es-EC" sz="2000" b="1" dirty="0">
                <a:solidFill>
                  <a:schemeClr val="accent1">
                    <a:lumMod val="50000"/>
                  </a:schemeClr>
                </a:solidFill>
              </a:rPr>
              <a:t>. Por favor, escriba todas las fiestas que se celebran dentro de su comunidad.</a:t>
            </a:r>
          </a:p>
        </p:txBody>
      </p:sp>
      <p:sp>
        <p:nvSpPr>
          <p:cNvPr id="4" name="CuadroTexto 3"/>
          <p:cNvSpPr txBox="1"/>
          <p:nvPr/>
        </p:nvSpPr>
        <p:spPr>
          <a:xfrm>
            <a:off x="786682" y="2756079"/>
            <a:ext cx="4178122" cy="2031325"/>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s-EC" dirty="0"/>
              <a:t>Fiesta del Rejuvenecimiento o “</a:t>
            </a:r>
            <a:r>
              <a:rPr lang="es-EC" dirty="0" err="1"/>
              <a:t>Kako</a:t>
            </a:r>
            <a:r>
              <a:rPr lang="es-EC" dirty="0"/>
              <a:t> </a:t>
            </a:r>
            <a:r>
              <a:rPr lang="es-EC" dirty="0" err="1"/>
              <a:t>Wiña</a:t>
            </a:r>
            <a:r>
              <a:rPr lang="es-EC" dirty="0"/>
              <a:t>” </a:t>
            </a:r>
            <a:r>
              <a:rPr lang="es-EC" dirty="0" smtClean="0"/>
              <a:t>28 </a:t>
            </a:r>
            <a:r>
              <a:rPr lang="es-EC" dirty="0"/>
              <a:t>de agosto </a:t>
            </a:r>
            <a:endParaRPr lang="es-EC" dirty="0" smtClean="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r>
              <a:rPr lang="es-EC" dirty="0" smtClean="0"/>
              <a:t>Fiesta </a:t>
            </a:r>
            <a:r>
              <a:rPr lang="es-EC" dirty="0"/>
              <a:t>de Aniversario de la Comunidad San </a:t>
            </a:r>
            <a:r>
              <a:rPr lang="es-EC" dirty="0" smtClean="0"/>
              <a:t>Pablo 14 </a:t>
            </a:r>
            <a:r>
              <a:rPr lang="es-EC" dirty="0"/>
              <a:t>de </a:t>
            </a:r>
            <a:r>
              <a:rPr lang="es-EC" dirty="0" smtClean="0"/>
              <a:t>julio</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r>
              <a:rPr lang="es-EC" dirty="0" smtClean="0"/>
              <a:t>Navidad </a:t>
            </a:r>
            <a:r>
              <a:rPr lang="es-EC" dirty="0"/>
              <a:t>y </a:t>
            </a:r>
            <a:r>
              <a:rPr lang="es-EC" dirty="0" smtClean="0"/>
              <a:t>Fin </a:t>
            </a:r>
            <a:r>
              <a:rPr lang="es-EC" dirty="0"/>
              <a:t>de </a:t>
            </a:r>
            <a:r>
              <a:rPr lang="es-EC" dirty="0" smtClean="0"/>
              <a:t>año</a:t>
            </a:r>
            <a:endParaRPr lang="es-EC" dirty="0"/>
          </a:p>
        </p:txBody>
      </p:sp>
      <p:sp>
        <p:nvSpPr>
          <p:cNvPr id="7" name="Marcador de texto 2"/>
          <p:cNvSpPr txBox="1">
            <a:spLocks/>
          </p:cNvSpPr>
          <p:nvPr/>
        </p:nvSpPr>
        <p:spPr>
          <a:xfrm>
            <a:off x="6469516" y="1381589"/>
            <a:ext cx="4609563" cy="1074723"/>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2000" b="1" dirty="0" smtClean="0">
                <a:solidFill>
                  <a:schemeClr val="accent1">
                    <a:lumMod val="50000"/>
                  </a:schemeClr>
                </a:solidFill>
              </a:rPr>
              <a:t>Pregunta 4</a:t>
            </a:r>
            <a:r>
              <a:rPr lang="es-EC" sz="2000" b="1" dirty="0">
                <a:solidFill>
                  <a:schemeClr val="accent1">
                    <a:lumMod val="50000"/>
                  </a:schemeClr>
                </a:solidFill>
              </a:rPr>
              <a:t>. ¿Le gustaría recibir turistas en su comunidad para hablarles sobre su cultura? </a:t>
            </a:r>
          </a:p>
        </p:txBody>
      </p:sp>
      <p:pic>
        <p:nvPicPr>
          <p:cNvPr id="8" name="Imagen 7"/>
          <p:cNvPicPr/>
          <p:nvPr/>
        </p:nvPicPr>
        <p:blipFill>
          <a:blip r:embed="rId2">
            <a:extLst>
              <a:ext uri="{28A0092B-C50C-407E-A947-70E740481C1C}">
                <a14:useLocalDpi xmlns:a14="http://schemas.microsoft.com/office/drawing/2010/main" val="0"/>
              </a:ext>
            </a:extLst>
          </a:blip>
          <a:stretch>
            <a:fillRect/>
          </a:stretch>
        </p:blipFill>
        <p:spPr>
          <a:xfrm>
            <a:off x="6469516" y="3578548"/>
            <a:ext cx="2834071" cy="2732100"/>
          </a:xfrm>
          <a:prstGeom prst="rect">
            <a:avLst/>
          </a:prstGeom>
        </p:spPr>
      </p:pic>
      <p:sp>
        <p:nvSpPr>
          <p:cNvPr id="9" name="Marcador de texto 2"/>
          <p:cNvSpPr txBox="1">
            <a:spLocks/>
          </p:cNvSpPr>
          <p:nvPr/>
        </p:nvSpPr>
        <p:spPr>
          <a:xfrm>
            <a:off x="6592912" y="2687149"/>
            <a:ext cx="4211446" cy="8913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accent3"/>
                </a:solidFill>
              </a:rPr>
              <a:t>Figura 21 </a:t>
            </a:r>
          </a:p>
          <a:p>
            <a:pPr marL="0" indent="0">
              <a:buNone/>
            </a:pPr>
            <a:r>
              <a:rPr lang="es-EC" sz="2000" i="1" dirty="0" smtClean="0">
                <a:solidFill>
                  <a:schemeClr val="accent3"/>
                </a:solidFill>
              </a:rPr>
              <a:t>Predisposición a recibir turistas</a:t>
            </a:r>
            <a:endParaRPr lang="es-EC" sz="2000" i="1" dirty="0">
              <a:solidFill>
                <a:schemeClr val="accent3"/>
              </a:solidFill>
            </a:endParaRPr>
          </a:p>
        </p:txBody>
      </p:sp>
    </p:spTree>
    <p:extLst>
      <p:ext uri="{BB962C8B-B14F-4D97-AF65-F5344CB8AC3E}">
        <p14:creationId xmlns:p14="http://schemas.microsoft.com/office/powerpoint/2010/main" val="10446789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492599" y="5816819"/>
            <a:ext cx="2743200" cy="365125"/>
          </a:xfrm>
        </p:spPr>
        <p:txBody>
          <a:bodyPr/>
          <a:lstStyle/>
          <a:p>
            <a:pPr rtl="0"/>
            <a:fld id="{D495E168-DA5E-4888-8D8A-92B118324C14}" type="slidenum">
              <a:rPr lang="es-ES" noProof="0" smtClean="0">
                <a:solidFill>
                  <a:schemeClr val="bg1"/>
                </a:solidFill>
              </a:rPr>
              <a:t>29</a:t>
            </a:fld>
            <a:endParaRPr lang="es-ES" noProof="0" dirty="0">
              <a:solidFill>
                <a:schemeClr val="bg1"/>
              </a:solidFill>
            </a:endParaRPr>
          </a:p>
        </p:txBody>
      </p:sp>
      <p:sp>
        <p:nvSpPr>
          <p:cNvPr id="5" name="Marcador de texto 2"/>
          <p:cNvSpPr txBox="1">
            <a:spLocks/>
          </p:cNvSpPr>
          <p:nvPr/>
        </p:nvSpPr>
        <p:spPr>
          <a:xfrm>
            <a:off x="474844" y="1271987"/>
            <a:ext cx="4609563" cy="1074723"/>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2000" b="1" dirty="0" smtClean="0">
                <a:solidFill>
                  <a:schemeClr val="accent1">
                    <a:lumMod val="50000"/>
                  </a:schemeClr>
                </a:solidFill>
              </a:rPr>
              <a:t>Pregunta 5</a:t>
            </a:r>
            <a:r>
              <a:rPr lang="es-EC" sz="2000" b="1" dirty="0">
                <a:solidFill>
                  <a:schemeClr val="accent1">
                    <a:lumMod val="50000"/>
                  </a:schemeClr>
                </a:solidFill>
              </a:rPr>
              <a:t>. ¿Qué le gustaría destacar en su comunidad, para que los turistas la visiten? </a:t>
            </a:r>
          </a:p>
        </p:txBody>
      </p:sp>
      <p:pic>
        <p:nvPicPr>
          <p:cNvPr id="6" name="Imagen 5"/>
          <p:cNvPicPr/>
          <p:nvPr/>
        </p:nvPicPr>
        <p:blipFill>
          <a:blip r:embed="rId2">
            <a:extLst>
              <a:ext uri="{28A0092B-C50C-407E-A947-70E740481C1C}">
                <a14:useLocalDpi xmlns:a14="http://schemas.microsoft.com/office/drawing/2010/main" val="0"/>
              </a:ext>
            </a:extLst>
          </a:blip>
          <a:stretch>
            <a:fillRect/>
          </a:stretch>
        </p:blipFill>
        <p:spPr>
          <a:xfrm>
            <a:off x="474845" y="3614755"/>
            <a:ext cx="5307770" cy="2760287"/>
          </a:xfrm>
          <a:prstGeom prst="rect">
            <a:avLst/>
          </a:prstGeom>
        </p:spPr>
      </p:pic>
      <p:sp>
        <p:nvSpPr>
          <p:cNvPr id="2" name="Rectángulo 1"/>
          <p:cNvSpPr/>
          <p:nvPr/>
        </p:nvSpPr>
        <p:spPr>
          <a:xfrm>
            <a:off x="4951335" y="978794"/>
            <a:ext cx="2428259" cy="1367916"/>
          </a:xfrm>
          <a:prstGeom prst="rect">
            <a:avLst/>
          </a:prstGeom>
          <a:solidFill>
            <a:schemeClr val="bg1"/>
          </a:solidFill>
          <a:ln w="12700" cap="flat">
            <a:solidFill>
              <a:schemeClr val="bg1"/>
            </a:solidFill>
            <a:prstDash val="solid"/>
            <a:miter/>
          </a:ln>
        </p:spPr>
        <p:txBody>
          <a:bodyPr rtlCol="0" anchor="ctr"/>
          <a:lstStyle/>
          <a:p>
            <a:pPr algn="l"/>
            <a:endParaRPr lang="es-EC" dirty="0"/>
          </a:p>
        </p:txBody>
      </p:sp>
      <p:sp>
        <p:nvSpPr>
          <p:cNvPr id="7" name="Marcador de texto 2"/>
          <p:cNvSpPr txBox="1">
            <a:spLocks/>
          </p:cNvSpPr>
          <p:nvPr/>
        </p:nvSpPr>
        <p:spPr>
          <a:xfrm>
            <a:off x="474844" y="2535033"/>
            <a:ext cx="4779735" cy="8913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accent3"/>
                </a:solidFill>
              </a:rPr>
              <a:t>Figura 22 </a:t>
            </a:r>
          </a:p>
          <a:p>
            <a:pPr marL="0" indent="0">
              <a:buNone/>
            </a:pPr>
            <a:r>
              <a:rPr lang="es-EC" sz="2000" i="1" dirty="0" smtClean="0">
                <a:solidFill>
                  <a:schemeClr val="accent3"/>
                </a:solidFill>
              </a:rPr>
              <a:t>Elementos culturales por destacar</a:t>
            </a:r>
            <a:endParaRPr lang="es-EC" sz="2000" i="1" dirty="0">
              <a:solidFill>
                <a:schemeClr val="accent3"/>
              </a:solidFill>
            </a:endParaRPr>
          </a:p>
        </p:txBody>
      </p:sp>
      <p:sp>
        <p:nvSpPr>
          <p:cNvPr id="8" name="Marcador de texto 2"/>
          <p:cNvSpPr txBox="1">
            <a:spLocks/>
          </p:cNvSpPr>
          <p:nvPr/>
        </p:nvSpPr>
        <p:spPr>
          <a:xfrm>
            <a:off x="6626236" y="1256087"/>
            <a:ext cx="4609563" cy="1074723"/>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2000" b="1" dirty="0" smtClean="0">
                <a:solidFill>
                  <a:schemeClr val="accent1">
                    <a:lumMod val="50000"/>
                  </a:schemeClr>
                </a:solidFill>
              </a:rPr>
              <a:t>Pregunta 6</a:t>
            </a:r>
            <a:r>
              <a:rPr lang="es-EC" sz="2000" b="1" dirty="0">
                <a:solidFill>
                  <a:schemeClr val="accent1">
                    <a:lumMod val="50000"/>
                  </a:schemeClr>
                </a:solidFill>
              </a:rPr>
              <a:t>. ¿Cómo desearía ver a su comunidad en un futuro?</a:t>
            </a:r>
          </a:p>
        </p:txBody>
      </p:sp>
      <p:sp>
        <p:nvSpPr>
          <p:cNvPr id="9" name="CuadroTexto 8"/>
          <p:cNvSpPr txBox="1"/>
          <p:nvPr/>
        </p:nvSpPr>
        <p:spPr>
          <a:xfrm>
            <a:off x="6626236" y="2211626"/>
            <a:ext cx="4178122" cy="3970318"/>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s-EC" dirty="0" smtClean="0"/>
              <a:t>Desarrollo del turismo comunitario</a:t>
            </a:r>
            <a:endParaRPr lang="es-EC" dirty="0"/>
          </a:p>
          <a:p>
            <a:pPr marL="285750" indent="-285750">
              <a:buFont typeface="Arial" panose="020B0604020202020204" pitchFamily="34" charset="0"/>
              <a:buChar char="•"/>
            </a:pPr>
            <a:r>
              <a:rPr lang="es-EC" dirty="0" smtClean="0"/>
              <a:t>Mejorada </a:t>
            </a:r>
            <a:r>
              <a:rPr lang="es-EC" dirty="0"/>
              <a:t>y trabajando del turismo para aumentar los ingresos de las </a:t>
            </a:r>
            <a:r>
              <a:rPr lang="es-EC" dirty="0" smtClean="0"/>
              <a:t>familias</a:t>
            </a:r>
          </a:p>
          <a:p>
            <a:pPr marL="285750" indent="-285750">
              <a:buFont typeface="Arial" panose="020B0604020202020204" pitchFamily="34" charset="0"/>
              <a:buChar char="•"/>
            </a:pPr>
            <a:r>
              <a:rPr lang="es-EC" dirty="0" smtClean="0"/>
              <a:t>Esperan </a:t>
            </a:r>
            <a:r>
              <a:rPr lang="es-EC" dirty="0"/>
              <a:t>tener cabañas y centros turísticos en el </a:t>
            </a:r>
            <a:r>
              <a:rPr lang="es-EC" dirty="0" smtClean="0"/>
              <a:t>futuro</a:t>
            </a:r>
          </a:p>
          <a:p>
            <a:pPr marL="285750" indent="-285750">
              <a:buFont typeface="Arial" panose="020B0604020202020204" pitchFamily="34" charset="0"/>
              <a:buChar char="•"/>
            </a:pPr>
            <a:r>
              <a:rPr lang="es-EC" dirty="0" smtClean="0"/>
              <a:t>San </a:t>
            </a:r>
            <a:r>
              <a:rPr lang="es-EC" dirty="0"/>
              <a:t>Pablo </a:t>
            </a:r>
            <a:r>
              <a:rPr lang="es-EC" dirty="0" smtClean="0"/>
              <a:t>sea considerado lugar turístico</a:t>
            </a:r>
          </a:p>
          <a:p>
            <a:pPr marL="285750" indent="-285750">
              <a:buFont typeface="Arial" panose="020B0604020202020204" pitchFamily="34" charset="0"/>
              <a:buChar char="•"/>
            </a:pPr>
            <a:r>
              <a:rPr lang="es-EC" dirty="0" smtClean="0"/>
              <a:t>La </a:t>
            </a:r>
            <a:r>
              <a:rPr lang="es-EC" dirty="0"/>
              <a:t>comunidad sea visibilizada en el mundo </a:t>
            </a:r>
            <a:r>
              <a:rPr lang="es-EC" dirty="0" smtClean="0"/>
              <a:t>exterior</a:t>
            </a:r>
          </a:p>
          <a:p>
            <a:pPr marL="285750" indent="-285750">
              <a:buFont typeface="Arial" panose="020B0604020202020204" pitchFamily="34" charset="0"/>
              <a:buChar char="•"/>
            </a:pPr>
            <a:r>
              <a:rPr lang="es-EC" dirty="0" smtClean="0"/>
              <a:t>Desean contar </a:t>
            </a:r>
            <a:r>
              <a:rPr lang="es-EC" dirty="0"/>
              <a:t>con </a:t>
            </a:r>
            <a:r>
              <a:rPr lang="es-EC" dirty="0" err="1"/>
              <a:t>wi</a:t>
            </a:r>
            <a:r>
              <a:rPr lang="es-EC" dirty="0"/>
              <a:t>-fi, parques, buenas carreteras y </a:t>
            </a:r>
            <a:r>
              <a:rPr lang="es-EC" dirty="0" smtClean="0"/>
              <a:t>trabajo</a:t>
            </a:r>
            <a:endParaRPr lang="es-EC" dirty="0"/>
          </a:p>
        </p:txBody>
      </p:sp>
    </p:spTree>
    <p:extLst>
      <p:ext uri="{BB962C8B-B14F-4D97-AF65-F5344CB8AC3E}">
        <p14:creationId xmlns:p14="http://schemas.microsoft.com/office/powerpoint/2010/main" val="23999009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Planteamiento del problema</a:t>
            </a:r>
            <a:endParaRPr lang="es-EC" dirty="0"/>
          </a:p>
        </p:txBody>
      </p:sp>
      <p:sp>
        <p:nvSpPr>
          <p:cNvPr id="3" name="Marcador de texto 2"/>
          <p:cNvSpPr>
            <a:spLocks noGrp="1"/>
          </p:cNvSpPr>
          <p:nvPr>
            <p:ph type="body" idx="1"/>
          </p:nvPr>
        </p:nvSpPr>
        <p:spPr>
          <a:xfrm>
            <a:off x="5120810" y="1878140"/>
            <a:ext cx="4365625" cy="733433"/>
          </a:xfrm>
        </p:spPr>
        <p:txBody>
          <a:bodyPr>
            <a:noAutofit/>
          </a:bodyPr>
          <a:lstStyle/>
          <a:p>
            <a:r>
              <a:rPr lang="es-EC" sz="2000" dirty="0" smtClean="0"/>
              <a:t>Figura 1 </a:t>
            </a:r>
          </a:p>
          <a:p>
            <a:r>
              <a:rPr lang="es-EC" sz="2000" b="0" i="1" dirty="0" smtClean="0"/>
              <a:t>Comunidad Siekopai</a:t>
            </a:r>
            <a:endParaRPr lang="es-EC" sz="2000" b="0" i="1" dirty="0"/>
          </a:p>
        </p:txBody>
      </p:sp>
      <p:sp>
        <p:nvSpPr>
          <p:cNvPr id="4" name="Marcador de pie de página 3"/>
          <p:cNvSpPr>
            <a:spLocks noGrp="1"/>
          </p:cNvSpPr>
          <p:nvPr>
            <p:ph type="ftr" sz="quarter" idx="11"/>
          </p:nvPr>
        </p:nvSpPr>
        <p:spPr>
          <a:xfrm>
            <a:off x="5151575" y="5677408"/>
            <a:ext cx="5976962" cy="365125"/>
          </a:xfrm>
        </p:spPr>
        <p:txBody>
          <a:bodyPr/>
          <a:lstStyle/>
          <a:p>
            <a:pPr algn="l" rtl="0"/>
            <a:r>
              <a:rPr lang="es-ES" sz="1400" i="1" noProof="0" dirty="0" smtClean="0">
                <a:solidFill>
                  <a:schemeClr val="tx1">
                    <a:lumMod val="85000"/>
                    <a:lumOff val="15000"/>
                  </a:schemeClr>
                </a:solidFill>
              </a:rPr>
              <a:t>Nota. </a:t>
            </a:r>
            <a:r>
              <a:rPr lang="es-ES" sz="1400" noProof="0" dirty="0" smtClean="0">
                <a:solidFill>
                  <a:schemeClr val="tx1">
                    <a:lumMod val="85000"/>
                    <a:lumOff val="15000"/>
                  </a:schemeClr>
                </a:solidFill>
              </a:rPr>
              <a:t>Tomado del perfil de Facebook de </a:t>
            </a:r>
            <a:r>
              <a:rPr lang="es-ES" sz="1400" i="1" noProof="0" dirty="0" smtClean="0">
                <a:solidFill>
                  <a:schemeClr val="tx1">
                    <a:lumMod val="85000"/>
                    <a:lumOff val="15000"/>
                  </a:schemeClr>
                </a:solidFill>
              </a:rPr>
              <a:t>Nación Siekopai</a:t>
            </a:r>
            <a:r>
              <a:rPr lang="es-ES" sz="1400" noProof="0" dirty="0" smtClean="0">
                <a:solidFill>
                  <a:schemeClr val="tx1">
                    <a:lumMod val="85000"/>
                    <a:lumOff val="15000"/>
                  </a:schemeClr>
                </a:solidFill>
              </a:rPr>
              <a:t>,</a:t>
            </a:r>
            <a:r>
              <a:rPr lang="es-ES" sz="1400" i="1" noProof="0" dirty="0" smtClean="0">
                <a:solidFill>
                  <a:schemeClr val="tx1">
                    <a:lumMod val="85000"/>
                    <a:lumOff val="15000"/>
                  </a:schemeClr>
                </a:solidFill>
              </a:rPr>
              <a:t> </a:t>
            </a:r>
            <a:r>
              <a:rPr lang="es-ES" sz="1400" noProof="0" dirty="0" smtClean="0">
                <a:solidFill>
                  <a:schemeClr val="tx1">
                    <a:lumMod val="85000"/>
                    <a:lumOff val="15000"/>
                  </a:schemeClr>
                </a:solidFill>
              </a:rPr>
              <a:t>2019.</a:t>
            </a:r>
            <a:endParaRPr lang="es-ES" sz="1400" noProof="0" dirty="0">
              <a:solidFill>
                <a:schemeClr val="tx1">
                  <a:lumMod val="85000"/>
                  <a:lumOff val="15000"/>
                </a:schemeClr>
              </a:solidFill>
            </a:endParaRPr>
          </a:p>
        </p:txBody>
      </p:sp>
      <p:sp>
        <p:nvSpPr>
          <p:cNvPr id="5" name="Marcador de número de diapositiva 4"/>
          <p:cNvSpPr>
            <a:spLocks noGrp="1"/>
          </p:cNvSpPr>
          <p:nvPr>
            <p:ph type="sldNum" sz="quarter" idx="12"/>
          </p:nvPr>
        </p:nvSpPr>
        <p:spPr>
          <a:xfrm>
            <a:off x="8483076" y="5803939"/>
            <a:ext cx="2743200" cy="365125"/>
          </a:xfrm>
        </p:spPr>
        <p:txBody>
          <a:bodyPr/>
          <a:lstStyle/>
          <a:p>
            <a:pPr rtl="0"/>
            <a:fld id="{D495E168-DA5E-4888-8D8A-92B118324C14}" type="slidenum">
              <a:rPr lang="es-ES" noProof="0" smtClean="0">
                <a:solidFill>
                  <a:schemeClr val="bg1"/>
                </a:solidFill>
              </a:rPr>
              <a:t>3</a:t>
            </a:fld>
            <a:endParaRPr lang="es-ES" noProof="0" dirty="0">
              <a:solidFill>
                <a:schemeClr val="bg1"/>
              </a:solidFill>
            </a:endParaRPr>
          </a:p>
        </p:txBody>
      </p:sp>
      <p:sp>
        <p:nvSpPr>
          <p:cNvPr id="11" name="Marcador de texto 2"/>
          <p:cNvSpPr>
            <a:spLocks noGrp="1"/>
          </p:cNvSpPr>
          <p:nvPr>
            <p:ph type="body" sz="quarter" idx="16"/>
          </p:nvPr>
        </p:nvSpPr>
        <p:spPr>
          <a:xfrm>
            <a:off x="487441" y="2693278"/>
            <a:ext cx="4365625" cy="3516764"/>
          </a:xfrm>
        </p:spPr>
        <p:txBody>
          <a:bodyPr>
            <a:normAutofit/>
          </a:bodyPr>
          <a:lstStyle/>
          <a:p>
            <a:pPr algn="l">
              <a:lnSpc>
                <a:spcPct val="150000"/>
              </a:lnSpc>
            </a:pPr>
            <a:r>
              <a:rPr lang="es-EC" sz="2200" b="0" dirty="0" smtClean="0">
                <a:solidFill>
                  <a:schemeClr val="tx1">
                    <a:lumMod val="85000"/>
                    <a:lumOff val="15000"/>
                  </a:schemeClr>
                </a:solidFill>
              </a:rPr>
              <a:t>Falencias </a:t>
            </a:r>
            <a:r>
              <a:rPr lang="es-EC" sz="2200" b="0" dirty="0">
                <a:solidFill>
                  <a:schemeClr val="tx1">
                    <a:lumMod val="85000"/>
                    <a:lumOff val="15000"/>
                  </a:schemeClr>
                </a:solidFill>
              </a:rPr>
              <a:t>en el aprovechamiento del patrimonio cultural inmaterial de la comunidad Siekopai San Pablo, afectan el desarrollo del turismo cultural en la zona. </a:t>
            </a:r>
          </a:p>
          <a:p>
            <a:endParaRPr lang="es-EC" b="0" dirty="0" smtClean="0">
              <a:solidFill>
                <a:schemeClr val="tx1">
                  <a:lumMod val="85000"/>
                  <a:lumOff val="15000"/>
                </a:schemeClr>
              </a:solidFill>
            </a:endParaRPr>
          </a:p>
          <a:p>
            <a:endParaRPr lang="es-EC" b="0" dirty="0">
              <a:solidFill>
                <a:schemeClr val="tx1">
                  <a:lumMod val="85000"/>
                  <a:lumOff val="15000"/>
                </a:schemeClr>
              </a:solidFill>
            </a:endParaRPr>
          </a:p>
        </p:txBody>
      </p:sp>
      <p:pic>
        <p:nvPicPr>
          <p:cNvPr id="1026" name="Picture 2" descr="No hay ninguna descripción de la foto disponible."/>
          <p:cNvPicPr>
            <a:picLocks noChangeAspect="1" noChangeArrowheads="1"/>
          </p:cNvPicPr>
          <p:nvPr/>
        </p:nvPicPr>
        <p:blipFill rotWithShape="1">
          <a:blip r:embed="rId2">
            <a:extLst>
              <a:ext uri="{28A0092B-C50C-407E-A947-70E740481C1C}">
                <a14:useLocalDpi xmlns:a14="http://schemas.microsoft.com/office/drawing/2010/main" val="0"/>
              </a:ext>
            </a:extLst>
          </a:blip>
          <a:srcRect l="3099" t="15302" r="2571" b="16053"/>
          <a:stretch/>
        </p:blipFill>
        <p:spPr bwMode="auto">
          <a:xfrm>
            <a:off x="5197475" y="2611573"/>
            <a:ext cx="6229571" cy="3065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614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0" y="0"/>
            <a:ext cx="12192000" cy="6858000"/>
          </a:xfrm>
          <a:prstGeom prst="rect">
            <a:avLst/>
          </a:prstGeom>
        </p:spPr>
      </p:pic>
      <p:sp>
        <p:nvSpPr>
          <p:cNvPr id="3" name="Marcador de número de diapositiva 2"/>
          <p:cNvSpPr>
            <a:spLocks noGrp="1"/>
          </p:cNvSpPr>
          <p:nvPr>
            <p:ph type="sldNum" sz="quarter" idx="12"/>
          </p:nvPr>
        </p:nvSpPr>
        <p:spPr>
          <a:xfrm>
            <a:off x="8472146" y="5616255"/>
            <a:ext cx="2743200" cy="365125"/>
          </a:xfrm>
        </p:spPr>
        <p:txBody>
          <a:bodyPr/>
          <a:lstStyle/>
          <a:p>
            <a:pPr rtl="0"/>
            <a:fld id="{D495E168-DA5E-4888-8D8A-92B118324C14}" type="slidenum">
              <a:rPr lang="es-ES" noProof="0" smtClean="0">
                <a:solidFill>
                  <a:schemeClr val="bg1"/>
                </a:solidFill>
              </a:rPr>
              <a:t>30</a:t>
            </a:fld>
            <a:endParaRPr lang="es-ES" noProof="0" dirty="0">
              <a:solidFill>
                <a:schemeClr val="bg1"/>
              </a:solidFill>
            </a:endParaRPr>
          </a:p>
        </p:txBody>
      </p:sp>
      <p:graphicFrame>
        <p:nvGraphicFramePr>
          <p:cNvPr id="8" name="Diagrama 7"/>
          <p:cNvGraphicFramePr/>
          <p:nvPr>
            <p:extLst>
              <p:ext uri="{D42A27DB-BD31-4B8C-83A1-F6EECF244321}">
                <p14:modId xmlns:p14="http://schemas.microsoft.com/office/powerpoint/2010/main" val="1703121215"/>
              </p:ext>
            </p:extLst>
          </p:nvPr>
        </p:nvGraphicFramePr>
        <p:xfrm>
          <a:off x="464957" y="419580"/>
          <a:ext cx="3922446" cy="954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a 5"/>
          <p:cNvGraphicFramePr/>
          <p:nvPr>
            <p:extLst>
              <p:ext uri="{D42A27DB-BD31-4B8C-83A1-F6EECF244321}">
                <p14:modId xmlns:p14="http://schemas.microsoft.com/office/powerpoint/2010/main" val="1560325060"/>
              </p:ext>
            </p:extLst>
          </p:nvPr>
        </p:nvGraphicFramePr>
        <p:xfrm>
          <a:off x="1487498" y="3179935"/>
          <a:ext cx="4005329" cy="7727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a 9"/>
          <p:cNvGraphicFramePr/>
          <p:nvPr>
            <p:extLst>
              <p:ext uri="{D42A27DB-BD31-4B8C-83A1-F6EECF244321}">
                <p14:modId xmlns:p14="http://schemas.microsoft.com/office/powerpoint/2010/main" val="932645380"/>
              </p:ext>
            </p:extLst>
          </p:nvPr>
        </p:nvGraphicFramePr>
        <p:xfrm>
          <a:off x="5838417" y="1048357"/>
          <a:ext cx="4005329" cy="64102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2" name="Diagrama 11"/>
          <p:cNvGraphicFramePr/>
          <p:nvPr>
            <p:extLst>
              <p:ext uri="{D42A27DB-BD31-4B8C-83A1-F6EECF244321}">
                <p14:modId xmlns:p14="http://schemas.microsoft.com/office/powerpoint/2010/main" val="3242370527"/>
              </p:ext>
            </p:extLst>
          </p:nvPr>
        </p:nvGraphicFramePr>
        <p:xfrm>
          <a:off x="5838417" y="1818768"/>
          <a:ext cx="4005329" cy="78641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3" name="Diagrama 12"/>
          <p:cNvGraphicFramePr/>
          <p:nvPr>
            <p:extLst>
              <p:ext uri="{D42A27DB-BD31-4B8C-83A1-F6EECF244321}">
                <p14:modId xmlns:p14="http://schemas.microsoft.com/office/powerpoint/2010/main" val="1764560506"/>
              </p:ext>
            </p:extLst>
          </p:nvPr>
        </p:nvGraphicFramePr>
        <p:xfrm>
          <a:off x="5838417" y="2734571"/>
          <a:ext cx="4005329" cy="83173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4" name="Diagrama 13"/>
          <p:cNvGraphicFramePr/>
          <p:nvPr>
            <p:extLst>
              <p:ext uri="{D42A27DB-BD31-4B8C-83A1-F6EECF244321}">
                <p14:modId xmlns:p14="http://schemas.microsoft.com/office/powerpoint/2010/main" val="43261595"/>
              </p:ext>
            </p:extLst>
          </p:nvPr>
        </p:nvGraphicFramePr>
        <p:xfrm>
          <a:off x="5838418" y="3695691"/>
          <a:ext cx="4005329" cy="678819"/>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5" name="Diagrama 14"/>
          <p:cNvGraphicFramePr/>
          <p:nvPr>
            <p:extLst>
              <p:ext uri="{D42A27DB-BD31-4B8C-83A1-F6EECF244321}">
                <p14:modId xmlns:p14="http://schemas.microsoft.com/office/powerpoint/2010/main" val="3022384498"/>
              </p:ext>
            </p:extLst>
          </p:nvPr>
        </p:nvGraphicFramePr>
        <p:xfrm>
          <a:off x="5838418" y="4503900"/>
          <a:ext cx="4005329" cy="2224710"/>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sp>
        <p:nvSpPr>
          <p:cNvPr id="16" name="Marcador de texto 2"/>
          <p:cNvSpPr txBox="1">
            <a:spLocks/>
          </p:cNvSpPr>
          <p:nvPr/>
        </p:nvSpPr>
        <p:spPr>
          <a:xfrm>
            <a:off x="529341" y="1655308"/>
            <a:ext cx="4779735" cy="8913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bg1"/>
                </a:solidFill>
              </a:rPr>
              <a:t>Figura 23 </a:t>
            </a:r>
          </a:p>
          <a:p>
            <a:pPr marL="0" indent="0">
              <a:buNone/>
            </a:pPr>
            <a:r>
              <a:rPr lang="es-EC" sz="2000" i="1" dirty="0" smtClean="0">
                <a:solidFill>
                  <a:schemeClr val="bg1"/>
                </a:solidFill>
              </a:rPr>
              <a:t>Perfil de visitante</a:t>
            </a:r>
            <a:endParaRPr lang="es-EC" sz="2000" i="1" dirty="0">
              <a:solidFill>
                <a:schemeClr val="bg1"/>
              </a:solidFill>
            </a:endParaRPr>
          </a:p>
        </p:txBody>
      </p:sp>
    </p:spTree>
    <p:extLst>
      <p:ext uri="{BB962C8B-B14F-4D97-AF65-F5344CB8AC3E}">
        <p14:creationId xmlns:p14="http://schemas.microsoft.com/office/powerpoint/2010/main" val="24587417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rot="16200000">
            <a:off x="-474909" y="3826669"/>
            <a:ext cx="2626217" cy="1325563"/>
          </a:xfrm>
        </p:spPr>
        <p:txBody>
          <a:bodyPr/>
          <a:lstStyle/>
          <a:p>
            <a:r>
              <a:rPr lang="es-EC" dirty="0" smtClean="0"/>
              <a:t>Entrevistas</a:t>
            </a:r>
            <a:endParaRPr lang="es-EC" dirty="0"/>
          </a:p>
        </p:txBody>
      </p:sp>
      <p:sp>
        <p:nvSpPr>
          <p:cNvPr id="3" name="Marcador de número de diapositiva 2"/>
          <p:cNvSpPr>
            <a:spLocks noGrp="1"/>
          </p:cNvSpPr>
          <p:nvPr>
            <p:ph type="sldNum" sz="quarter" idx="12"/>
          </p:nvPr>
        </p:nvSpPr>
        <p:spPr>
          <a:xfrm>
            <a:off x="8507569" y="5802559"/>
            <a:ext cx="2743200" cy="365125"/>
          </a:xfrm>
        </p:spPr>
        <p:txBody>
          <a:bodyPr/>
          <a:lstStyle/>
          <a:p>
            <a:pPr rtl="0"/>
            <a:fld id="{D495E168-DA5E-4888-8D8A-92B118324C14}" type="slidenum">
              <a:rPr lang="es-ES" noProof="0" smtClean="0">
                <a:solidFill>
                  <a:schemeClr val="bg1"/>
                </a:solidFill>
              </a:rPr>
              <a:t>31</a:t>
            </a:fld>
            <a:endParaRPr lang="es-ES" noProof="0" dirty="0">
              <a:solidFill>
                <a:schemeClr val="bg1"/>
              </a:solidFill>
            </a:endParaRPr>
          </a:p>
        </p:txBody>
      </p:sp>
      <p:sp>
        <p:nvSpPr>
          <p:cNvPr id="5" name="Rectángulo 4"/>
          <p:cNvSpPr/>
          <p:nvPr/>
        </p:nvSpPr>
        <p:spPr>
          <a:xfrm>
            <a:off x="838200" y="1390918"/>
            <a:ext cx="6502758" cy="299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Marcador de texto 2"/>
          <p:cNvSpPr txBox="1">
            <a:spLocks/>
          </p:cNvSpPr>
          <p:nvPr/>
        </p:nvSpPr>
        <p:spPr>
          <a:xfrm>
            <a:off x="1440019" y="202392"/>
            <a:ext cx="4779735" cy="8913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2000" b="1" dirty="0" smtClean="0">
                <a:solidFill>
                  <a:schemeClr val="accent3"/>
                </a:solidFill>
              </a:rPr>
              <a:t>Figura 24</a:t>
            </a:r>
            <a:endParaRPr lang="es-EC" sz="2000" i="1" dirty="0">
              <a:solidFill>
                <a:schemeClr val="tx1"/>
              </a:solidFill>
            </a:endParaRPr>
          </a:p>
          <a:p>
            <a:pPr marL="0" indent="0">
              <a:buNone/>
            </a:pPr>
            <a:r>
              <a:rPr lang="es-EC" sz="2000" b="1" i="1" dirty="0">
                <a:solidFill>
                  <a:schemeClr val="accent3"/>
                </a:solidFill>
              </a:rPr>
              <a:t>Preguntas de las entrevistas</a:t>
            </a:r>
          </a:p>
        </p:txBody>
      </p:sp>
      <p:pic>
        <p:nvPicPr>
          <p:cNvPr id="9" name="Imagen 8"/>
          <p:cNvPicPr>
            <a:picLocks noChangeAspect="1"/>
          </p:cNvPicPr>
          <p:nvPr/>
        </p:nvPicPr>
        <p:blipFill>
          <a:blip r:embed="rId2"/>
          <a:stretch>
            <a:fillRect/>
          </a:stretch>
        </p:blipFill>
        <p:spPr>
          <a:xfrm>
            <a:off x="1440019" y="1047750"/>
            <a:ext cx="8439150" cy="5810250"/>
          </a:xfrm>
          <a:prstGeom prst="rect">
            <a:avLst/>
          </a:prstGeom>
        </p:spPr>
      </p:pic>
    </p:spTree>
    <p:extLst>
      <p:ext uri="{BB962C8B-B14F-4D97-AF65-F5344CB8AC3E}">
        <p14:creationId xmlns:p14="http://schemas.microsoft.com/office/powerpoint/2010/main" val="3617446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507569" y="5802559"/>
            <a:ext cx="2743200" cy="365125"/>
          </a:xfrm>
        </p:spPr>
        <p:txBody>
          <a:bodyPr/>
          <a:lstStyle/>
          <a:p>
            <a:pPr rtl="0"/>
            <a:fld id="{D495E168-DA5E-4888-8D8A-92B118324C14}" type="slidenum">
              <a:rPr lang="es-ES" noProof="0" smtClean="0">
                <a:solidFill>
                  <a:schemeClr val="bg1"/>
                </a:solidFill>
              </a:rPr>
              <a:t>32</a:t>
            </a:fld>
            <a:endParaRPr lang="es-ES" noProof="0" dirty="0">
              <a:solidFill>
                <a:schemeClr val="bg1"/>
              </a:solidFill>
            </a:endParaRPr>
          </a:p>
        </p:txBody>
      </p:sp>
      <p:sp>
        <p:nvSpPr>
          <p:cNvPr id="4" name="Rectángulo 3"/>
          <p:cNvSpPr/>
          <p:nvPr/>
        </p:nvSpPr>
        <p:spPr>
          <a:xfrm>
            <a:off x="798490" y="2768958"/>
            <a:ext cx="3129566" cy="618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 name="Imagen 4"/>
          <p:cNvPicPr>
            <a:picLocks noChangeAspect="1"/>
          </p:cNvPicPr>
          <p:nvPr/>
        </p:nvPicPr>
        <p:blipFill>
          <a:blip r:embed="rId2"/>
          <a:stretch>
            <a:fillRect/>
          </a:stretch>
        </p:blipFill>
        <p:spPr>
          <a:xfrm>
            <a:off x="2363273" y="588806"/>
            <a:ext cx="8410575" cy="5886450"/>
          </a:xfrm>
          <a:prstGeom prst="rect">
            <a:avLst/>
          </a:prstGeom>
        </p:spPr>
      </p:pic>
    </p:spTree>
    <p:extLst>
      <p:ext uri="{BB962C8B-B14F-4D97-AF65-F5344CB8AC3E}">
        <p14:creationId xmlns:p14="http://schemas.microsoft.com/office/powerpoint/2010/main" val="40814489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507569" y="5802559"/>
            <a:ext cx="2743200" cy="365125"/>
          </a:xfrm>
        </p:spPr>
        <p:txBody>
          <a:bodyPr/>
          <a:lstStyle/>
          <a:p>
            <a:pPr rtl="0"/>
            <a:fld id="{D495E168-DA5E-4888-8D8A-92B118324C14}" type="slidenum">
              <a:rPr lang="es-ES" noProof="0" smtClean="0">
                <a:solidFill>
                  <a:schemeClr val="bg1"/>
                </a:solidFill>
              </a:rPr>
              <a:t>33</a:t>
            </a:fld>
            <a:endParaRPr lang="es-ES" noProof="0" dirty="0">
              <a:solidFill>
                <a:schemeClr val="bg1"/>
              </a:solidFill>
            </a:endParaRPr>
          </a:p>
        </p:txBody>
      </p:sp>
      <p:sp>
        <p:nvSpPr>
          <p:cNvPr id="5" name="Rectángulo 4"/>
          <p:cNvSpPr/>
          <p:nvPr/>
        </p:nvSpPr>
        <p:spPr>
          <a:xfrm>
            <a:off x="838200" y="1390918"/>
            <a:ext cx="6502758" cy="299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Imagen 7"/>
          <p:cNvPicPr>
            <a:picLocks noChangeAspect="1"/>
          </p:cNvPicPr>
          <p:nvPr/>
        </p:nvPicPr>
        <p:blipFill>
          <a:blip r:embed="rId2"/>
          <a:stretch>
            <a:fillRect/>
          </a:stretch>
        </p:blipFill>
        <p:spPr>
          <a:xfrm>
            <a:off x="1172849" y="813180"/>
            <a:ext cx="8429625" cy="5514975"/>
          </a:xfrm>
          <a:prstGeom prst="rect">
            <a:avLst/>
          </a:prstGeom>
        </p:spPr>
      </p:pic>
    </p:spTree>
    <p:extLst>
      <p:ext uri="{BB962C8B-B14F-4D97-AF65-F5344CB8AC3E}">
        <p14:creationId xmlns:p14="http://schemas.microsoft.com/office/powerpoint/2010/main" val="26882739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1136588" y="3265915"/>
            <a:ext cx="6564977" cy="655621"/>
          </a:xfrm>
        </p:spPr>
        <p:txBody>
          <a:bodyPr>
            <a:noAutofit/>
          </a:bodyPr>
          <a:lstStyle/>
          <a:p>
            <a:pPr algn="ctr"/>
            <a:r>
              <a:rPr lang="es-EC" sz="9600" dirty="0" smtClean="0"/>
              <a:t>Capítulo 4</a:t>
            </a:r>
            <a:endParaRPr lang="es-EC" sz="9600" dirty="0"/>
          </a:p>
        </p:txBody>
      </p:sp>
      <p:sp>
        <p:nvSpPr>
          <p:cNvPr id="6" name="Marcador de número de diapositiva 5"/>
          <p:cNvSpPr>
            <a:spLocks noGrp="1"/>
          </p:cNvSpPr>
          <p:nvPr>
            <p:ph type="sldNum" sz="quarter" idx="12"/>
          </p:nvPr>
        </p:nvSpPr>
        <p:spPr>
          <a:xfrm>
            <a:off x="8507569" y="5802558"/>
            <a:ext cx="2743200" cy="365125"/>
          </a:xfrm>
        </p:spPr>
        <p:txBody>
          <a:bodyPr/>
          <a:lstStyle/>
          <a:p>
            <a:pPr rtl="0"/>
            <a:fld id="{D495E168-DA5E-4888-8D8A-92B118324C14}" type="slidenum">
              <a:rPr lang="es-ES" noProof="0" smtClean="0">
                <a:solidFill>
                  <a:schemeClr val="bg1"/>
                </a:solidFill>
              </a:rPr>
              <a:t>34</a:t>
            </a:fld>
            <a:endParaRPr lang="es-ES" noProof="0" dirty="0">
              <a:solidFill>
                <a:schemeClr val="bg1"/>
              </a:solidFill>
            </a:endParaRPr>
          </a:p>
        </p:txBody>
      </p:sp>
    </p:spTree>
    <p:extLst>
      <p:ext uri="{BB962C8B-B14F-4D97-AF65-F5344CB8AC3E}">
        <p14:creationId xmlns:p14="http://schemas.microsoft.com/office/powerpoint/2010/main" val="28268620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70776" y="403762"/>
            <a:ext cx="6876244" cy="945498"/>
          </a:xfrm>
        </p:spPr>
        <p:txBody>
          <a:bodyPr>
            <a:noAutofit/>
          </a:bodyPr>
          <a:lstStyle/>
          <a:p>
            <a:r>
              <a:rPr lang="es-EC" sz="3600" dirty="0" smtClean="0"/>
              <a:t>Producto turístico N° 1: </a:t>
            </a:r>
            <a:br>
              <a:rPr lang="es-EC" sz="3600" dirty="0" smtClean="0"/>
            </a:br>
            <a:r>
              <a:rPr lang="es-EC" sz="3600" dirty="0" smtClean="0"/>
              <a:t>Sieko Joyo - Alma de colores</a:t>
            </a:r>
            <a:endParaRPr lang="es-EC" sz="3600" dirty="0"/>
          </a:p>
        </p:txBody>
      </p:sp>
      <p:pic>
        <p:nvPicPr>
          <p:cNvPr id="5" name="Imagen 4"/>
          <p:cNvPicPr/>
          <p:nvPr/>
        </p:nvPicPr>
        <p:blipFill>
          <a:blip r:embed="rId2"/>
          <a:stretch>
            <a:fillRect/>
          </a:stretch>
        </p:blipFill>
        <p:spPr>
          <a:xfrm>
            <a:off x="670776" y="2237799"/>
            <a:ext cx="4572000" cy="3579020"/>
          </a:xfrm>
          <a:prstGeom prst="rect">
            <a:avLst/>
          </a:prstGeom>
        </p:spPr>
      </p:pic>
      <p:sp>
        <p:nvSpPr>
          <p:cNvPr id="7" name="Marcador de texto 2"/>
          <p:cNvSpPr txBox="1">
            <a:spLocks/>
          </p:cNvSpPr>
          <p:nvPr/>
        </p:nvSpPr>
        <p:spPr>
          <a:xfrm>
            <a:off x="5898523" y="2042453"/>
            <a:ext cx="5704324" cy="8913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accent3"/>
                </a:solidFill>
              </a:rPr>
              <a:t>Figura 25 </a:t>
            </a:r>
          </a:p>
          <a:p>
            <a:pPr marL="0" indent="0">
              <a:buNone/>
            </a:pPr>
            <a:r>
              <a:rPr lang="es-EC" sz="2000" i="1" dirty="0">
                <a:solidFill>
                  <a:schemeClr val="accent3"/>
                </a:solidFill>
              </a:rPr>
              <a:t>Mapa de la ruta de la tribuna de los </a:t>
            </a:r>
            <a:r>
              <a:rPr lang="es-EC" sz="2000" i="1" dirty="0" err="1">
                <a:solidFill>
                  <a:schemeClr val="accent3"/>
                </a:solidFill>
              </a:rPr>
              <a:t>Shyris</a:t>
            </a:r>
            <a:r>
              <a:rPr lang="es-EC" sz="2000" i="1" dirty="0">
                <a:solidFill>
                  <a:schemeClr val="accent3"/>
                </a:solidFill>
              </a:rPr>
              <a:t> al Hotel </a:t>
            </a:r>
            <a:r>
              <a:rPr lang="es-EC" sz="2000" i="1" dirty="0" err="1">
                <a:solidFill>
                  <a:schemeClr val="accent3"/>
                </a:solidFill>
              </a:rPr>
              <a:t>Sharian</a:t>
            </a:r>
            <a:endParaRPr lang="es-EC" sz="2000" i="1" dirty="0">
              <a:solidFill>
                <a:schemeClr val="accent3"/>
              </a:solidFill>
            </a:endParaRPr>
          </a:p>
        </p:txBody>
      </p:sp>
      <p:pic>
        <p:nvPicPr>
          <p:cNvPr id="8" name="Imagen 7"/>
          <p:cNvPicPr/>
          <p:nvPr/>
        </p:nvPicPr>
        <p:blipFill>
          <a:blip r:embed="rId3">
            <a:extLst>
              <a:ext uri="{28A0092B-C50C-407E-A947-70E740481C1C}">
                <a14:useLocalDpi xmlns:a14="http://schemas.microsoft.com/office/drawing/2010/main" val="0"/>
              </a:ext>
            </a:extLst>
          </a:blip>
          <a:stretch>
            <a:fillRect/>
          </a:stretch>
        </p:blipFill>
        <p:spPr>
          <a:xfrm>
            <a:off x="5898523" y="3242945"/>
            <a:ext cx="6117465" cy="3248092"/>
          </a:xfrm>
          <a:prstGeom prst="rect">
            <a:avLst/>
          </a:prstGeom>
        </p:spPr>
      </p:pic>
    </p:spTree>
    <p:extLst>
      <p:ext uri="{BB962C8B-B14F-4D97-AF65-F5344CB8AC3E}">
        <p14:creationId xmlns:p14="http://schemas.microsoft.com/office/powerpoint/2010/main" val="6722215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506497" y="5815437"/>
            <a:ext cx="2743200" cy="365125"/>
          </a:xfrm>
        </p:spPr>
        <p:txBody>
          <a:bodyPr/>
          <a:lstStyle/>
          <a:p>
            <a:pPr rtl="0"/>
            <a:fld id="{D495E168-DA5E-4888-8D8A-92B118324C14}" type="slidenum">
              <a:rPr lang="es-ES" noProof="0" smtClean="0">
                <a:solidFill>
                  <a:schemeClr val="bg1"/>
                </a:solidFill>
              </a:rPr>
              <a:t>36</a:t>
            </a:fld>
            <a:endParaRPr lang="es-ES" noProof="0" dirty="0">
              <a:solidFill>
                <a:schemeClr val="bg1"/>
              </a:solidFill>
            </a:endParaRPr>
          </a:p>
        </p:txBody>
      </p:sp>
      <p:sp>
        <p:nvSpPr>
          <p:cNvPr id="4" name="CuadroTexto 3"/>
          <p:cNvSpPr txBox="1"/>
          <p:nvPr/>
        </p:nvSpPr>
        <p:spPr>
          <a:xfrm>
            <a:off x="618187" y="2717442"/>
            <a:ext cx="4473396" cy="511000"/>
          </a:xfrm>
          <a:prstGeom prst="rect">
            <a:avLst/>
          </a:prstGeom>
          <a:solidFill>
            <a:schemeClr val="bg1"/>
          </a:solidFill>
          <a:ln>
            <a:solidFill>
              <a:schemeClr val="bg1"/>
            </a:solidFill>
          </a:ln>
        </p:spPr>
        <p:txBody>
          <a:bodyPr wrap="square" rtlCol="0">
            <a:spAutoFit/>
          </a:bodyPr>
          <a:lstStyle/>
          <a:p>
            <a:endParaRPr lang="es-EC" dirty="0"/>
          </a:p>
        </p:txBody>
      </p:sp>
      <p:pic>
        <p:nvPicPr>
          <p:cNvPr id="2" name="Imagen 1"/>
          <p:cNvPicPr>
            <a:picLocks noChangeAspect="1"/>
          </p:cNvPicPr>
          <p:nvPr/>
        </p:nvPicPr>
        <p:blipFill>
          <a:blip r:embed="rId2"/>
          <a:stretch>
            <a:fillRect/>
          </a:stretch>
        </p:blipFill>
        <p:spPr>
          <a:xfrm>
            <a:off x="2653049" y="1193947"/>
            <a:ext cx="7160652" cy="5664053"/>
          </a:xfrm>
          <a:prstGeom prst="rect">
            <a:avLst/>
          </a:prstGeom>
        </p:spPr>
      </p:pic>
      <p:sp>
        <p:nvSpPr>
          <p:cNvPr id="7" name="Marcador de texto 2"/>
          <p:cNvSpPr txBox="1">
            <a:spLocks/>
          </p:cNvSpPr>
          <p:nvPr/>
        </p:nvSpPr>
        <p:spPr>
          <a:xfrm>
            <a:off x="2550016" y="302548"/>
            <a:ext cx="6297770" cy="8913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accent3"/>
                </a:solidFill>
              </a:rPr>
              <a:t>Figura 26 </a:t>
            </a:r>
          </a:p>
          <a:p>
            <a:pPr marL="0" indent="0">
              <a:buNone/>
            </a:pPr>
            <a:r>
              <a:rPr lang="es-EC" sz="2000" i="1" dirty="0">
                <a:solidFill>
                  <a:schemeClr val="accent3"/>
                </a:solidFill>
              </a:rPr>
              <a:t>Ruta cultural del producto turístico “Sieko Joyo”</a:t>
            </a:r>
          </a:p>
        </p:txBody>
      </p:sp>
    </p:spTree>
    <p:extLst>
      <p:ext uri="{BB962C8B-B14F-4D97-AF65-F5344CB8AC3E}">
        <p14:creationId xmlns:p14="http://schemas.microsoft.com/office/powerpoint/2010/main" val="5638170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507569" y="5815438"/>
            <a:ext cx="2743200" cy="365125"/>
          </a:xfrm>
        </p:spPr>
        <p:txBody>
          <a:bodyPr/>
          <a:lstStyle/>
          <a:p>
            <a:pPr rtl="0"/>
            <a:fld id="{D495E168-DA5E-4888-8D8A-92B118324C14}" type="slidenum">
              <a:rPr lang="es-ES" noProof="0" smtClean="0">
                <a:solidFill>
                  <a:schemeClr val="bg1"/>
                </a:solidFill>
              </a:rPr>
              <a:t>37</a:t>
            </a:fld>
            <a:endParaRPr lang="es-ES" noProof="0" dirty="0">
              <a:solidFill>
                <a:schemeClr val="bg1"/>
              </a:solidFill>
            </a:endParaRPr>
          </a:p>
        </p:txBody>
      </p:sp>
      <p:sp>
        <p:nvSpPr>
          <p:cNvPr id="6" name="Rectángulo 5"/>
          <p:cNvSpPr/>
          <p:nvPr/>
        </p:nvSpPr>
        <p:spPr>
          <a:xfrm>
            <a:off x="708338" y="1390918"/>
            <a:ext cx="6684135" cy="502276"/>
          </a:xfrm>
          <a:prstGeom prst="rect">
            <a:avLst/>
          </a:prstGeom>
          <a:solidFill>
            <a:schemeClr val="bg1"/>
          </a:solidFill>
          <a:ln w="12700" cap="flat">
            <a:solidFill>
              <a:schemeClr val="bg1"/>
            </a:solidFill>
            <a:prstDash val="solid"/>
            <a:miter/>
          </a:ln>
        </p:spPr>
        <p:txBody>
          <a:bodyPr rtlCol="0" anchor="ctr"/>
          <a:lstStyle/>
          <a:p>
            <a:pPr algn="l"/>
            <a:endParaRPr lang="es-EC" dirty="0"/>
          </a:p>
        </p:txBody>
      </p:sp>
      <p:pic>
        <p:nvPicPr>
          <p:cNvPr id="2" name="Imagen 1"/>
          <p:cNvPicPr>
            <a:picLocks noChangeAspect="1"/>
          </p:cNvPicPr>
          <p:nvPr/>
        </p:nvPicPr>
        <p:blipFill>
          <a:blip r:embed="rId2"/>
          <a:stretch>
            <a:fillRect/>
          </a:stretch>
        </p:blipFill>
        <p:spPr>
          <a:xfrm>
            <a:off x="2176529" y="205186"/>
            <a:ext cx="6715997" cy="6536904"/>
          </a:xfrm>
          <a:prstGeom prst="rect">
            <a:avLst/>
          </a:prstGeom>
        </p:spPr>
      </p:pic>
    </p:spTree>
    <p:extLst>
      <p:ext uri="{BB962C8B-B14F-4D97-AF65-F5344CB8AC3E}">
        <p14:creationId xmlns:p14="http://schemas.microsoft.com/office/powerpoint/2010/main" val="26734286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507569" y="5815438"/>
            <a:ext cx="2743200" cy="365125"/>
          </a:xfrm>
        </p:spPr>
        <p:txBody>
          <a:bodyPr/>
          <a:lstStyle/>
          <a:p>
            <a:pPr rtl="0"/>
            <a:fld id="{D495E168-DA5E-4888-8D8A-92B118324C14}" type="slidenum">
              <a:rPr lang="es-ES" noProof="0" smtClean="0">
                <a:solidFill>
                  <a:schemeClr val="bg1"/>
                </a:solidFill>
              </a:rPr>
              <a:t>38</a:t>
            </a:fld>
            <a:endParaRPr lang="es-ES" noProof="0" dirty="0">
              <a:solidFill>
                <a:schemeClr val="bg1"/>
              </a:solidFill>
            </a:endParaRPr>
          </a:p>
        </p:txBody>
      </p:sp>
      <p:sp>
        <p:nvSpPr>
          <p:cNvPr id="5" name="CuadroTexto 4"/>
          <p:cNvSpPr txBox="1"/>
          <p:nvPr/>
        </p:nvSpPr>
        <p:spPr>
          <a:xfrm>
            <a:off x="618187" y="2717442"/>
            <a:ext cx="4473396" cy="511000"/>
          </a:xfrm>
          <a:prstGeom prst="rect">
            <a:avLst/>
          </a:prstGeom>
          <a:solidFill>
            <a:schemeClr val="bg1"/>
          </a:solidFill>
          <a:ln>
            <a:solidFill>
              <a:schemeClr val="bg1"/>
            </a:solidFill>
          </a:ln>
        </p:spPr>
        <p:txBody>
          <a:bodyPr wrap="square" rtlCol="0">
            <a:spAutoFit/>
          </a:bodyPr>
          <a:lstStyle/>
          <a:p>
            <a:endParaRPr lang="es-EC" dirty="0"/>
          </a:p>
        </p:txBody>
      </p:sp>
      <p:pic>
        <p:nvPicPr>
          <p:cNvPr id="2" name="Imagen 1"/>
          <p:cNvPicPr>
            <a:picLocks noChangeAspect="1"/>
          </p:cNvPicPr>
          <p:nvPr/>
        </p:nvPicPr>
        <p:blipFill rotWithShape="1">
          <a:blip r:embed="rId2"/>
          <a:srcRect t="285"/>
          <a:stretch/>
        </p:blipFill>
        <p:spPr>
          <a:xfrm>
            <a:off x="2511381" y="1043189"/>
            <a:ext cx="8185596" cy="5814811"/>
          </a:xfrm>
          <a:prstGeom prst="rect">
            <a:avLst/>
          </a:prstGeom>
        </p:spPr>
      </p:pic>
      <p:sp>
        <p:nvSpPr>
          <p:cNvPr id="7" name="Marcador de texto 2"/>
          <p:cNvSpPr txBox="1">
            <a:spLocks/>
          </p:cNvSpPr>
          <p:nvPr/>
        </p:nvSpPr>
        <p:spPr>
          <a:xfrm>
            <a:off x="2511381" y="151790"/>
            <a:ext cx="6297770" cy="8913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accent3"/>
                </a:solidFill>
              </a:rPr>
              <a:t>Figura 27 </a:t>
            </a:r>
          </a:p>
          <a:p>
            <a:pPr marL="0" indent="0">
              <a:buNone/>
            </a:pPr>
            <a:r>
              <a:rPr lang="es-EC" sz="2000" i="1" dirty="0">
                <a:solidFill>
                  <a:schemeClr val="accent3"/>
                </a:solidFill>
              </a:rPr>
              <a:t>Costeo del producto cultural </a:t>
            </a:r>
            <a:r>
              <a:rPr lang="es-EC" sz="2000" i="1" dirty="0" smtClean="0">
                <a:solidFill>
                  <a:schemeClr val="accent3"/>
                </a:solidFill>
              </a:rPr>
              <a:t>N° 1</a:t>
            </a:r>
            <a:endParaRPr lang="es-EC" sz="2000" i="1" dirty="0">
              <a:solidFill>
                <a:schemeClr val="accent3"/>
              </a:solidFill>
            </a:endParaRPr>
          </a:p>
        </p:txBody>
      </p:sp>
    </p:spTree>
    <p:extLst>
      <p:ext uri="{BB962C8B-B14F-4D97-AF65-F5344CB8AC3E}">
        <p14:creationId xmlns:p14="http://schemas.microsoft.com/office/powerpoint/2010/main" val="14683156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709410" y="493915"/>
            <a:ext cx="9529293" cy="945498"/>
          </a:xfrm>
        </p:spPr>
        <p:txBody>
          <a:bodyPr>
            <a:normAutofit fontScale="90000"/>
          </a:bodyPr>
          <a:lstStyle/>
          <a:p>
            <a:r>
              <a:rPr lang="es-EC" dirty="0" smtClean="0"/>
              <a:t>Producto </a:t>
            </a:r>
            <a:r>
              <a:rPr lang="es-EC" dirty="0"/>
              <a:t>turístico N° </a:t>
            </a:r>
            <a:r>
              <a:rPr lang="es-EC" dirty="0" smtClean="0"/>
              <a:t>2: </a:t>
            </a:r>
            <a:r>
              <a:rPr lang="es-EC" dirty="0"/>
              <a:t/>
            </a:r>
            <a:br>
              <a:rPr lang="es-EC" dirty="0"/>
            </a:br>
            <a:r>
              <a:rPr lang="es-EC" dirty="0" err="1"/>
              <a:t>Kako</a:t>
            </a:r>
            <a:r>
              <a:rPr lang="es-EC" dirty="0"/>
              <a:t> </a:t>
            </a:r>
            <a:r>
              <a:rPr lang="es-EC" dirty="0" err="1" smtClean="0"/>
              <a:t>Wiña</a:t>
            </a:r>
            <a:r>
              <a:rPr lang="es-EC" dirty="0" smtClean="0"/>
              <a:t> - Fiesta </a:t>
            </a:r>
            <a:r>
              <a:rPr lang="es-EC" dirty="0"/>
              <a:t>del </a:t>
            </a:r>
            <a:r>
              <a:rPr lang="es-EC" dirty="0" smtClean="0"/>
              <a:t>rejuvenecimiento</a:t>
            </a:r>
            <a:endParaRPr lang="es-EC" dirty="0"/>
          </a:p>
        </p:txBody>
      </p:sp>
      <p:pic>
        <p:nvPicPr>
          <p:cNvPr id="5" name="Imagen 4"/>
          <p:cNvPicPr/>
          <p:nvPr/>
        </p:nvPicPr>
        <p:blipFill>
          <a:blip r:embed="rId2"/>
          <a:stretch>
            <a:fillRect/>
          </a:stretch>
        </p:blipFill>
        <p:spPr>
          <a:xfrm>
            <a:off x="1004552" y="2057087"/>
            <a:ext cx="3958912" cy="4562654"/>
          </a:xfrm>
          <a:prstGeom prst="rect">
            <a:avLst/>
          </a:prstGeom>
        </p:spPr>
      </p:pic>
      <p:sp>
        <p:nvSpPr>
          <p:cNvPr id="6" name="Marcador de texto 2"/>
          <p:cNvSpPr txBox="1">
            <a:spLocks/>
          </p:cNvSpPr>
          <p:nvPr/>
        </p:nvSpPr>
        <p:spPr>
          <a:xfrm>
            <a:off x="5640948" y="1976281"/>
            <a:ext cx="6297770" cy="8913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accent3"/>
                </a:solidFill>
              </a:rPr>
              <a:t>Figura 28 </a:t>
            </a:r>
          </a:p>
          <a:p>
            <a:pPr marL="0" indent="0">
              <a:buNone/>
            </a:pPr>
            <a:r>
              <a:rPr lang="es-EC" sz="2000" i="1" dirty="0">
                <a:solidFill>
                  <a:schemeClr val="accent3"/>
                </a:solidFill>
              </a:rPr>
              <a:t>Mapa de la ruta del Hotel </a:t>
            </a:r>
            <a:r>
              <a:rPr lang="es-EC" sz="2000" i="1" dirty="0" err="1">
                <a:solidFill>
                  <a:schemeClr val="accent3"/>
                </a:solidFill>
              </a:rPr>
              <a:t>Sharian</a:t>
            </a:r>
            <a:r>
              <a:rPr lang="es-EC" sz="2000" i="1" dirty="0">
                <a:solidFill>
                  <a:schemeClr val="accent3"/>
                </a:solidFill>
              </a:rPr>
              <a:t> a la comunidad San Pablo</a:t>
            </a:r>
          </a:p>
        </p:txBody>
      </p:sp>
      <p:pic>
        <p:nvPicPr>
          <p:cNvPr id="7" name="Imagen 6"/>
          <p:cNvPicPr/>
          <p:nvPr/>
        </p:nvPicPr>
        <p:blipFill>
          <a:blip r:embed="rId3">
            <a:extLst>
              <a:ext uri="{28A0092B-C50C-407E-A947-70E740481C1C}">
                <a14:useLocalDpi xmlns:a14="http://schemas.microsoft.com/office/drawing/2010/main" val="0"/>
              </a:ext>
            </a:extLst>
          </a:blip>
          <a:stretch>
            <a:fillRect/>
          </a:stretch>
        </p:blipFill>
        <p:spPr>
          <a:xfrm>
            <a:off x="5692464" y="3039414"/>
            <a:ext cx="5834128" cy="3485797"/>
          </a:xfrm>
          <a:prstGeom prst="rect">
            <a:avLst/>
          </a:prstGeom>
        </p:spPr>
      </p:pic>
    </p:spTree>
    <p:extLst>
      <p:ext uri="{BB962C8B-B14F-4D97-AF65-F5344CB8AC3E}">
        <p14:creationId xmlns:p14="http://schemas.microsoft.com/office/powerpoint/2010/main" val="26262070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456054" y="5818992"/>
            <a:ext cx="2743200" cy="365125"/>
          </a:xfrm>
        </p:spPr>
        <p:txBody>
          <a:bodyPr/>
          <a:lstStyle/>
          <a:p>
            <a:pPr rtl="0"/>
            <a:fld id="{D495E168-DA5E-4888-8D8A-92B118324C14}" type="slidenum">
              <a:rPr lang="es-ES" noProof="0" smtClean="0">
                <a:solidFill>
                  <a:schemeClr val="bg1"/>
                </a:solidFill>
              </a:rPr>
              <a:t>4</a:t>
            </a:fld>
            <a:endParaRPr lang="es-ES" noProof="0" dirty="0">
              <a:solidFill>
                <a:schemeClr val="bg1"/>
              </a:solidFill>
            </a:endParaRPr>
          </a:p>
        </p:txBody>
      </p:sp>
      <p:sp>
        <p:nvSpPr>
          <p:cNvPr id="6" name="Título 5"/>
          <p:cNvSpPr>
            <a:spLocks noGrp="1"/>
          </p:cNvSpPr>
          <p:nvPr>
            <p:ph type="title"/>
          </p:nvPr>
        </p:nvSpPr>
        <p:spPr>
          <a:xfrm>
            <a:off x="528409" y="2108918"/>
            <a:ext cx="3403308" cy="676275"/>
          </a:xfrm>
        </p:spPr>
        <p:txBody>
          <a:bodyPr/>
          <a:lstStyle/>
          <a:p>
            <a:pPr algn="ctr"/>
            <a:r>
              <a:rPr lang="es-EC" dirty="0" smtClean="0"/>
              <a:t>Objetivos</a:t>
            </a:r>
            <a:endParaRPr lang="es-EC" dirty="0"/>
          </a:p>
        </p:txBody>
      </p:sp>
      <p:sp>
        <p:nvSpPr>
          <p:cNvPr id="7" name="Marcador de texto 2"/>
          <p:cNvSpPr txBox="1">
            <a:spLocks/>
          </p:cNvSpPr>
          <p:nvPr/>
        </p:nvSpPr>
        <p:spPr>
          <a:xfrm>
            <a:off x="3931717" y="393432"/>
            <a:ext cx="7771479" cy="612327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s-EC" sz="2000" b="1" dirty="0" smtClean="0">
                <a:solidFill>
                  <a:schemeClr val="tx1">
                    <a:lumMod val="85000"/>
                    <a:lumOff val="15000"/>
                  </a:schemeClr>
                </a:solidFill>
              </a:rPr>
              <a:t>Objetivo general</a:t>
            </a:r>
          </a:p>
          <a:p>
            <a:pPr>
              <a:lnSpc>
                <a:spcPct val="150000"/>
              </a:lnSpc>
            </a:pPr>
            <a:r>
              <a:rPr lang="es-EC" sz="2000" dirty="0" smtClean="0">
                <a:solidFill>
                  <a:schemeClr val="tx1">
                    <a:lumMod val="85000"/>
                    <a:lumOff val="15000"/>
                  </a:schemeClr>
                </a:solidFill>
              </a:rPr>
              <a:t>Aportar </a:t>
            </a:r>
            <a:r>
              <a:rPr lang="es-EC" sz="2000" dirty="0">
                <a:solidFill>
                  <a:schemeClr val="tx1">
                    <a:lumMod val="85000"/>
                    <a:lumOff val="15000"/>
                  </a:schemeClr>
                </a:solidFill>
              </a:rPr>
              <a:t>al turismo cultural de la comunidad Siekopai San Pablo, por medio de la conversión de su patrimonio cultural inmaterial en productos turísticos.</a:t>
            </a:r>
          </a:p>
          <a:p>
            <a:pPr marL="0" indent="0">
              <a:lnSpc>
                <a:spcPct val="150000"/>
              </a:lnSpc>
              <a:buNone/>
            </a:pPr>
            <a:r>
              <a:rPr lang="es-EC" sz="2000" b="1" dirty="0">
                <a:solidFill>
                  <a:schemeClr val="tx1">
                    <a:lumMod val="85000"/>
                    <a:lumOff val="15000"/>
                  </a:schemeClr>
                </a:solidFill>
              </a:rPr>
              <a:t>Objetivos específicos</a:t>
            </a:r>
          </a:p>
          <a:p>
            <a:pPr>
              <a:lnSpc>
                <a:spcPct val="150000"/>
              </a:lnSpc>
            </a:pPr>
            <a:r>
              <a:rPr lang="es-EC" sz="2000" dirty="0" smtClean="0">
                <a:solidFill>
                  <a:schemeClr val="tx1">
                    <a:lumMod val="85000"/>
                    <a:lumOff val="15000"/>
                  </a:schemeClr>
                </a:solidFill>
              </a:rPr>
              <a:t>Fundamentar </a:t>
            </a:r>
            <a:r>
              <a:rPr lang="es-EC" sz="2000" dirty="0">
                <a:solidFill>
                  <a:schemeClr val="tx1">
                    <a:lumMod val="85000"/>
                    <a:lumOff val="15000"/>
                  </a:schemeClr>
                </a:solidFill>
              </a:rPr>
              <a:t>el tema de investigación mediante un estudio bibliográfico, definiendo las bases conceptuales y teóricas.</a:t>
            </a:r>
          </a:p>
          <a:p>
            <a:pPr>
              <a:lnSpc>
                <a:spcPct val="150000"/>
              </a:lnSpc>
            </a:pPr>
            <a:r>
              <a:rPr lang="es-EC" sz="2000" dirty="0" smtClean="0">
                <a:solidFill>
                  <a:schemeClr val="tx1">
                    <a:lumMod val="85000"/>
                    <a:lumOff val="15000"/>
                  </a:schemeClr>
                </a:solidFill>
              </a:rPr>
              <a:t>Determinar </a:t>
            </a:r>
            <a:r>
              <a:rPr lang="es-EC" sz="2000" dirty="0">
                <a:solidFill>
                  <a:schemeClr val="tx1">
                    <a:lumMod val="85000"/>
                    <a:lumOff val="15000"/>
                  </a:schemeClr>
                </a:solidFill>
              </a:rPr>
              <a:t>la metodología a seguir, analizando las etapas en las cuales se enmarca el tema de estudio.</a:t>
            </a:r>
          </a:p>
          <a:p>
            <a:pPr>
              <a:lnSpc>
                <a:spcPct val="150000"/>
              </a:lnSpc>
            </a:pPr>
            <a:r>
              <a:rPr lang="es-EC" sz="2000" dirty="0" smtClean="0">
                <a:solidFill>
                  <a:schemeClr val="tx1">
                    <a:lumMod val="85000"/>
                    <a:lumOff val="15000"/>
                  </a:schemeClr>
                </a:solidFill>
              </a:rPr>
              <a:t>Diagnosticar </a:t>
            </a:r>
            <a:r>
              <a:rPr lang="es-EC" sz="2000" dirty="0">
                <a:solidFill>
                  <a:schemeClr val="tx1">
                    <a:lumMod val="85000"/>
                    <a:lumOff val="15000"/>
                  </a:schemeClr>
                </a:solidFill>
              </a:rPr>
              <a:t>el macro y micro ambiente de la investigación, identificando la situación actual del objeto de estudio.</a:t>
            </a:r>
          </a:p>
          <a:p>
            <a:pPr>
              <a:lnSpc>
                <a:spcPct val="150000"/>
              </a:lnSpc>
            </a:pPr>
            <a:r>
              <a:rPr lang="es-EC" sz="2000" dirty="0" smtClean="0">
                <a:solidFill>
                  <a:schemeClr val="tx1">
                    <a:lumMod val="85000"/>
                    <a:lumOff val="15000"/>
                  </a:schemeClr>
                </a:solidFill>
              </a:rPr>
              <a:t>Diseñar </a:t>
            </a:r>
            <a:r>
              <a:rPr lang="es-EC" sz="2000" dirty="0">
                <a:solidFill>
                  <a:schemeClr val="tx1">
                    <a:lumMod val="85000"/>
                    <a:lumOff val="15000"/>
                  </a:schemeClr>
                </a:solidFill>
              </a:rPr>
              <a:t>productos turísticos adecuados, en base al patrimonio cultural inmaterial </a:t>
            </a:r>
            <a:r>
              <a:rPr lang="es-EC" sz="2000" dirty="0" smtClean="0">
                <a:solidFill>
                  <a:schemeClr val="tx1">
                    <a:lumMod val="85000"/>
                    <a:lumOff val="15000"/>
                  </a:schemeClr>
                </a:solidFill>
              </a:rPr>
              <a:t>identificado</a:t>
            </a:r>
            <a:r>
              <a:rPr lang="es-EC" sz="2000" dirty="0">
                <a:solidFill>
                  <a:schemeClr val="tx1">
                    <a:lumMod val="85000"/>
                    <a:lumOff val="15000"/>
                  </a:schemeClr>
                </a:solidFill>
              </a:rPr>
              <a:t>.</a:t>
            </a:r>
            <a:endParaRPr lang="es-EC" sz="1400" dirty="0" smtClean="0">
              <a:solidFill>
                <a:schemeClr val="tx1">
                  <a:lumMod val="85000"/>
                  <a:lumOff val="15000"/>
                </a:schemeClr>
              </a:solidFill>
            </a:endParaRPr>
          </a:p>
          <a:p>
            <a:pPr>
              <a:lnSpc>
                <a:spcPct val="150000"/>
              </a:lnSpc>
            </a:pPr>
            <a:endParaRPr lang="es-EC" sz="2200" dirty="0" smtClean="0">
              <a:solidFill>
                <a:schemeClr val="tx1">
                  <a:lumMod val="85000"/>
                  <a:lumOff val="15000"/>
                </a:schemeClr>
              </a:solidFill>
            </a:endParaRPr>
          </a:p>
          <a:p>
            <a:endParaRPr lang="es-EC" dirty="0" smtClean="0">
              <a:solidFill>
                <a:schemeClr val="tx1">
                  <a:lumMod val="85000"/>
                  <a:lumOff val="15000"/>
                </a:schemeClr>
              </a:solidFill>
            </a:endParaRPr>
          </a:p>
          <a:p>
            <a:endParaRPr lang="es-EC" dirty="0">
              <a:solidFill>
                <a:schemeClr val="tx1">
                  <a:lumMod val="85000"/>
                  <a:lumOff val="15000"/>
                </a:schemeClr>
              </a:solidFill>
            </a:endParaRPr>
          </a:p>
        </p:txBody>
      </p:sp>
    </p:spTree>
    <p:extLst>
      <p:ext uri="{BB962C8B-B14F-4D97-AF65-F5344CB8AC3E}">
        <p14:creationId xmlns:p14="http://schemas.microsoft.com/office/powerpoint/2010/main" val="33567696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507568" y="5802558"/>
            <a:ext cx="2743200" cy="365125"/>
          </a:xfrm>
        </p:spPr>
        <p:txBody>
          <a:bodyPr/>
          <a:lstStyle/>
          <a:p>
            <a:pPr rtl="0"/>
            <a:fld id="{D495E168-DA5E-4888-8D8A-92B118324C14}" type="slidenum">
              <a:rPr lang="es-ES" noProof="0" smtClean="0">
                <a:solidFill>
                  <a:schemeClr val="bg1"/>
                </a:solidFill>
              </a:rPr>
              <a:t>40</a:t>
            </a:fld>
            <a:endParaRPr lang="es-ES" noProof="0" dirty="0">
              <a:solidFill>
                <a:schemeClr val="bg1"/>
              </a:solidFill>
            </a:endParaRPr>
          </a:p>
        </p:txBody>
      </p:sp>
      <p:sp>
        <p:nvSpPr>
          <p:cNvPr id="4" name="Rectángulo 3"/>
          <p:cNvSpPr/>
          <p:nvPr/>
        </p:nvSpPr>
        <p:spPr>
          <a:xfrm>
            <a:off x="695459" y="2614411"/>
            <a:ext cx="3322749" cy="940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 name="Imagen 1"/>
          <p:cNvPicPr>
            <a:picLocks noChangeAspect="1"/>
          </p:cNvPicPr>
          <p:nvPr/>
        </p:nvPicPr>
        <p:blipFill rotWithShape="1">
          <a:blip r:embed="rId2"/>
          <a:srcRect t="930"/>
          <a:stretch/>
        </p:blipFill>
        <p:spPr>
          <a:xfrm>
            <a:off x="3370574" y="978794"/>
            <a:ext cx="5709032" cy="5784249"/>
          </a:xfrm>
          <a:prstGeom prst="rect">
            <a:avLst/>
          </a:prstGeom>
        </p:spPr>
      </p:pic>
      <p:sp>
        <p:nvSpPr>
          <p:cNvPr id="7" name="Marcador de texto 2"/>
          <p:cNvSpPr txBox="1">
            <a:spLocks/>
          </p:cNvSpPr>
          <p:nvPr/>
        </p:nvSpPr>
        <p:spPr>
          <a:xfrm>
            <a:off x="3258356" y="87395"/>
            <a:ext cx="6297770" cy="8913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accent3"/>
                </a:solidFill>
              </a:rPr>
              <a:t>Figura 29 </a:t>
            </a:r>
          </a:p>
          <a:p>
            <a:pPr marL="0" indent="0">
              <a:buNone/>
            </a:pPr>
            <a:r>
              <a:rPr lang="es-EC" sz="2000" i="1" dirty="0">
                <a:solidFill>
                  <a:schemeClr val="accent3"/>
                </a:solidFill>
              </a:rPr>
              <a:t>Ruta cultural del producto turístico “</a:t>
            </a:r>
            <a:r>
              <a:rPr lang="es-EC" sz="2000" i="1" dirty="0" err="1">
                <a:solidFill>
                  <a:schemeClr val="accent3"/>
                </a:solidFill>
              </a:rPr>
              <a:t>Kako</a:t>
            </a:r>
            <a:r>
              <a:rPr lang="es-EC" sz="2000" i="1" dirty="0">
                <a:solidFill>
                  <a:schemeClr val="accent3"/>
                </a:solidFill>
              </a:rPr>
              <a:t> </a:t>
            </a:r>
            <a:r>
              <a:rPr lang="es-EC" sz="2000" i="1" dirty="0" err="1">
                <a:solidFill>
                  <a:schemeClr val="accent3"/>
                </a:solidFill>
              </a:rPr>
              <a:t>Wiña</a:t>
            </a:r>
            <a:r>
              <a:rPr lang="es-EC" sz="2000" i="1" dirty="0">
                <a:solidFill>
                  <a:schemeClr val="accent3"/>
                </a:solidFill>
              </a:rPr>
              <a:t>”</a:t>
            </a:r>
          </a:p>
        </p:txBody>
      </p:sp>
    </p:spTree>
    <p:extLst>
      <p:ext uri="{BB962C8B-B14F-4D97-AF65-F5344CB8AC3E}">
        <p14:creationId xmlns:p14="http://schemas.microsoft.com/office/powerpoint/2010/main" val="4975752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507569" y="5815438"/>
            <a:ext cx="2743200" cy="365125"/>
          </a:xfrm>
        </p:spPr>
        <p:txBody>
          <a:bodyPr/>
          <a:lstStyle/>
          <a:p>
            <a:pPr rtl="0"/>
            <a:fld id="{D495E168-DA5E-4888-8D8A-92B118324C14}" type="slidenum">
              <a:rPr lang="es-ES" noProof="0" smtClean="0">
                <a:solidFill>
                  <a:schemeClr val="bg1"/>
                </a:solidFill>
              </a:rPr>
              <a:t>41</a:t>
            </a:fld>
            <a:endParaRPr lang="es-ES" noProof="0" dirty="0">
              <a:solidFill>
                <a:schemeClr val="bg1"/>
              </a:solidFill>
            </a:endParaRPr>
          </a:p>
        </p:txBody>
      </p:sp>
      <p:sp>
        <p:nvSpPr>
          <p:cNvPr id="6" name="Rectángulo 5"/>
          <p:cNvSpPr/>
          <p:nvPr/>
        </p:nvSpPr>
        <p:spPr>
          <a:xfrm>
            <a:off x="708338" y="1390918"/>
            <a:ext cx="6684135" cy="502276"/>
          </a:xfrm>
          <a:prstGeom prst="rect">
            <a:avLst/>
          </a:prstGeom>
          <a:solidFill>
            <a:schemeClr val="bg1"/>
          </a:solidFill>
          <a:ln w="12700" cap="flat">
            <a:solidFill>
              <a:schemeClr val="bg1"/>
            </a:solidFill>
            <a:prstDash val="solid"/>
            <a:miter/>
          </a:ln>
        </p:spPr>
        <p:txBody>
          <a:bodyPr rtlCol="0" anchor="ctr"/>
          <a:lstStyle/>
          <a:p>
            <a:pPr algn="l"/>
            <a:endParaRPr lang="es-EC" dirty="0"/>
          </a:p>
        </p:txBody>
      </p:sp>
      <p:pic>
        <p:nvPicPr>
          <p:cNvPr id="4" name="Imagen 3"/>
          <p:cNvPicPr>
            <a:picLocks noChangeAspect="1"/>
          </p:cNvPicPr>
          <p:nvPr/>
        </p:nvPicPr>
        <p:blipFill>
          <a:blip r:embed="rId2"/>
          <a:stretch>
            <a:fillRect/>
          </a:stretch>
        </p:blipFill>
        <p:spPr>
          <a:xfrm>
            <a:off x="71908" y="351618"/>
            <a:ext cx="5924280" cy="6070977"/>
          </a:xfrm>
          <a:prstGeom prst="rect">
            <a:avLst/>
          </a:prstGeom>
        </p:spPr>
      </p:pic>
      <p:pic>
        <p:nvPicPr>
          <p:cNvPr id="5" name="Imagen 4"/>
          <p:cNvPicPr>
            <a:picLocks noChangeAspect="1"/>
          </p:cNvPicPr>
          <p:nvPr/>
        </p:nvPicPr>
        <p:blipFill rotWithShape="1">
          <a:blip r:embed="rId3"/>
          <a:srcRect t="1470"/>
          <a:stretch/>
        </p:blipFill>
        <p:spPr>
          <a:xfrm>
            <a:off x="6086340" y="862884"/>
            <a:ext cx="5924280" cy="5782615"/>
          </a:xfrm>
          <a:prstGeom prst="rect">
            <a:avLst/>
          </a:prstGeom>
        </p:spPr>
      </p:pic>
    </p:spTree>
    <p:extLst>
      <p:ext uri="{BB962C8B-B14F-4D97-AF65-F5344CB8AC3E}">
        <p14:creationId xmlns:p14="http://schemas.microsoft.com/office/powerpoint/2010/main" val="27179707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507568" y="5802558"/>
            <a:ext cx="2743200" cy="365125"/>
          </a:xfrm>
        </p:spPr>
        <p:txBody>
          <a:bodyPr/>
          <a:lstStyle/>
          <a:p>
            <a:pPr rtl="0"/>
            <a:fld id="{D495E168-DA5E-4888-8D8A-92B118324C14}" type="slidenum">
              <a:rPr lang="es-ES" noProof="0" smtClean="0">
                <a:solidFill>
                  <a:schemeClr val="bg1"/>
                </a:solidFill>
              </a:rPr>
              <a:t>42</a:t>
            </a:fld>
            <a:endParaRPr lang="es-ES" noProof="0" dirty="0">
              <a:solidFill>
                <a:schemeClr val="bg1"/>
              </a:solidFill>
            </a:endParaRPr>
          </a:p>
        </p:txBody>
      </p:sp>
      <p:sp>
        <p:nvSpPr>
          <p:cNvPr id="2" name="Rectángulo 1"/>
          <p:cNvSpPr/>
          <p:nvPr/>
        </p:nvSpPr>
        <p:spPr>
          <a:xfrm>
            <a:off x="811369" y="2756079"/>
            <a:ext cx="3000777" cy="811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Marcador de texto 2"/>
          <p:cNvSpPr txBox="1">
            <a:spLocks/>
          </p:cNvSpPr>
          <p:nvPr/>
        </p:nvSpPr>
        <p:spPr>
          <a:xfrm rot="16200000">
            <a:off x="-1820827" y="2716064"/>
            <a:ext cx="6297770" cy="8913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accent3"/>
                </a:solidFill>
              </a:rPr>
              <a:t>Figura 30 </a:t>
            </a:r>
          </a:p>
          <a:p>
            <a:pPr marL="0" indent="0">
              <a:buNone/>
            </a:pPr>
            <a:r>
              <a:rPr lang="es-EC" sz="2000" i="1" dirty="0">
                <a:solidFill>
                  <a:schemeClr val="accent3"/>
                </a:solidFill>
              </a:rPr>
              <a:t>Costeo del producto cultural </a:t>
            </a:r>
            <a:r>
              <a:rPr lang="es-EC" sz="2000" i="1" dirty="0" smtClean="0">
                <a:solidFill>
                  <a:schemeClr val="accent3"/>
                </a:solidFill>
              </a:rPr>
              <a:t>N° 2</a:t>
            </a:r>
            <a:endParaRPr lang="es-EC" sz="2000" i="1" dirty="0">
              <a:solidFill>
                <a:schemeClr val="accent3"/>
              </a:solidFill>
            </a:endParaRPr>
          </a:p>
        </p:txBody>
      </p:sp>
      <p:pic>
        <p:nvPicPr>
          <p:cNvPr id="5" name="Imagen 4"/>
          <p:cNvPicPr>
            <a:picLocks noChangeAspect="1"/>
          </p:cNvPicPr>
          <p:nvPr/>
        </p:nvPicPr>
        <p:blipFill>
          <a:blip r:embed="rId2"/>
          <a:stretch>
            <a:fillRect/>
          </a:stretch>
        </p:blipFill>
        <p:spPr>
          <a:xfrm>
            <a:off x="2311757" y="131855"/>
            <a:ext cx="9498170" cy="6694573"/>
          </a:xfrm>
          <a:prstGeom prst="rect">
            <a:avLst/>
          </a:prstGeom>
        </p:spPr>
      </p:pic>
    </p:spTree>
    <p:extLst>
      <p:ext uri="{BB962C8B-B14F-4D97-AF65-F5344CB8AC3E}">
        <p14:creationId xmlns:p14="http://schemas.microsoft.com/office/powerpoint/2010/main" val="6349690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507569" y="5815438"/>
            <a:ext cx="2743200" cy="365125"/>
          </a:xfrm>
        </p:spPr>
        <p:txBody>
          <a:bodyPr/>
          <a:lstStyle/>
          <a:p>
            <a:pPr rtl="0"/>
            <a:fld id="{D495E168-DA5E-4888-8D8A-92B118324C14}" type="slidenum">
              <a:rPr lang="es-ES" noProof="0" smtClean="0">
                <a:solidFill>
                  <a:schemeClr val="bg1"/>
                </a:solidFill>
              </a:rPr>
              <a:t>43</a:t>
            </a:fld>
            <a:endParaRPr lang="es-ES" noProof="0" dirty="0">
              <a:solidFill>
                <a:schemeClr val="bg1"/>
              </a:solidFill>
            </a:endParaRPr>
          </a:p>
        </p:txBody>
      </p:sp>
      <p:sp>
        <p:nvSpPr>
          <p:cNvPr id="6" name="Rectángulo 5"/>
          <p:cNvSpPr/>
          <p:nvPr/>
        </p:nvSpPr>
        <p:spPr>
          <a:xfrm>
            <a:off x="708338" y="1390918"/>
            <a:ext cx="6684135" cy="502276"/>
          </a:xfrm>
          <a:prstGeom prst="rect">
            <a:avLst/>
          </a:prstGeom>
          <a:solidFill>
            <a:schemeClr val="bg1"/>
          </a:solidFill>
          <a:ln w="12700" cap="flat">
            <a:solidFill>
              <a:schemeClr val="bg1"/>
            </a:solidFill>
            <a:prstDash val="solid"/>
            <a:miter/>
          </a:ln>
        </p:spPr>
        <p:txBody>
          <a:bodyPr rtlCol="0" anchor="ctr"/>
          <a:lstStyle/>
          <a:p>
            <a:pPr algn="l"/>
            <a:endParaRPr lang="es-EC" dirty="0"/>
          </a:p>
        </p:txBody>
      </p:sp>
      <p:sp>
        <p:nvSpPr>
          <p:cNvPr id="5" name="Título 3"/>
          <p:cNvSpPr>
            <a:spLocks noGrp="1"/>
          </p:cNvSpPr>
          <p:nvPr>
            <p:ph type="title"/>
          </p:nvPr>
        </p:nvSpPr>
        <p:spPr>
          <a:xfrm>
            <a:off x="709410" y="493915"/>
            <a:ext cx="9529293" cy="945498"/>
          </a:xfrm>
        </p:spPr>
        <p:txBody>
          <a:bodyPr>
            <a:normAutofit/>
          </a:bodyPr>
          <a:lstStyle/>
          <a:p>
            <a:r>
              <a:rPr lang="es-EC" dirty="0" smtClean="0"/>
              <a:t>Conclusiones</a:t>
            </a:r>
            <a:endParaRPr lang="es-EC" dirty="0"/>
          </a:p>
        </p:txBody>
      </p:sp>
      <p:sp>
        <p:nvSpPr>
          <p:cNvPr id="4" name="CuadroTexto 3"/>
          <p:cNvSpPr txBox="1"/>
          <p:nvPr/>
        </p:nvSpPr>
        <p:spPr>
          <a:xfrm>
            <a:off x="708338" y="1626156"/>
            <a:ext cx="8989454" cy="5016758"/>
          </a:xfrm>
          <a:prstGeom prst="rect">
            <a:avLst/>
          </a:prstGeom>
          <a:noFill/>
        </p:spPr>
        <p:txBody>
          <a:bodyPr wrap="square" rtlCol="0">
            <a:spAutoFit/>
          </a:bodyPr>
          <a:lstStyle/>
          <a:p>
            <a:r>
              <a:rPr lang="es-EC" dirty="0" smtClean="0"/>
              <a:t>• </a:t>
            </a:r>
            <a:r>
              <a:rPr lang="es-EC" sz="2000" dirty="0" smtClean="0"/>
              <a:t>Con </a:t>
            </a:r>
            <a:r>
              <a:rPr lang="es-EC" sz="2000" dirty="0"/>
              <a:t>la metodología de investigación llevada a cabo, se lograron obtener resultados que están apegados a la realidad actual en la que se encuentra el objeto de estudio. La revisión de bibliografía permitió evidenciar que en el Ecuador, existen leyes y normas muy bien establecidas que rigen toda actividad relacionada con el uso y aprovechamiento de los bienes culturales. Para poder utilizar dichos elementos en la actividad turística, se debe contar antes que nada; con el consentimiento libre, previo e informado de la nacionalidad Siekopai, debido a que sin esto, cualquier proyecto propuesto carecerá de sostén</a:t>
            </a:r>
            <a:r>
              <a:rPr lang="es-EC" sz="2000" dirty="0" smtClean="0"/>
              <a:t>.</a:t>
            </a:r>
          </a:p>
          <a:p>
            <a:endParaRPr lang="es-EC" sz="2000" dirty="0"/>
          </a:p>
          <a:p>
            <a:r>
              <a:rPr lang="es-EC" sz="2000" dirty="0" smtClean="0"/>
              <a:t>• Para </a:t>
            </a:r>
            <a:r>
              <a:rPr lang="es-EC" sz="2000" dirty="0"/>
              <a:t>conocer la situación actual de la población de estudio, se realizó un diagnóstico situacional del macro ambiente (cantón Shushufindi) y del micro ambiente (parroquia rural San Roque y nacionalidad Siekopai). Gracias a dicho estudio, se determinaron los recursos turísticos patrimoniales con los que cuenta la comunidad San Pablo, además de las necesidades actuales de los comuneros. En este capítulo se pudo evidenciar además que la comunidad San Pablo no cuenta con una planta turística </a:t>
            </a:r>
            <a:r>
              <a:rPr lang="es-EC" sz="2000" dirty="0" smtClean="0"/>
              <a:t>adecuada</a:t>
            </a:r>
            <a:r>
              <a:rPr lang="es-EC" sz="2000" dirty="0"/>
              <a:t> </a:t>
            </a:r>
            <a:r>
              <a:rPr lang="es-EC" sz="2000" dirty="0" smtClean="0"/>
              <a:t>para recibir visitantes.</a:t>
            </a:r>
            <a:endParaRPr lang="es-EC" sz="2000" dirty="0"/>
          </a:p>
        </p:txBody>
      </p:sp>
    </p:spTree>
    <p:extLst>
      <p:ext uri="{BB962C8B-B14F-4D97-AF65-F5344CB8AC3E}">
        <p14:creationId xmlns:p14="http://schemas.microsoft.com/office/powerpoint/2010/main" val="36944673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507569" y="5815438"/>
            <a:ext cx="2743200" cy="365125"/>
          </a:xfrm>
        </p:spPr>
        <p:txBody>
          <a:bodyPr/>
          <a:lstStyle/>
          <a:p>
            <a:pPr rtl="0"/>
            <a:fld id="{D495E168-DA5E-4888-8D8A-92B118324C14}" type="slidenum">
              <a:rPr lang="es-ES" noProof="0" smtClean="0">
                <a:solidFill>
                  <a:schemeClr val="bg1"/>
                </a:solidFill>
              </a:rPr>
              <a:t>44</a:t>
            </a:fld>
            <a:endParaRPr lang="es-ES" noProof="0" dirty="0">
              <a:solidFill>
                <a:schemeClr val="bg1"/>
              </a:solidFill>
            </a:endParaRPr>
          </a:p>
        </p:txBody>
      </p:sp>
      <p:sp>
        <p:nvSpPr>
          <p:cNvPr id="5" name="CuadroTexto 4"/>
          <p:cNvSpPr txBox="1"/>
          <p:nvPr/>
        </p:nvSpPr>
        <p:spPr>
          <a:xfrm>
            <a:off x="618187" y="2717442"/>
            <a:ext cx="4473396" cy="511000"/>
          </a:xfrm>
          <a:prstGeom prst="rect">
            <a:avLst/>
          </a:prstGeom>
          <a:solidFill>
            <a:schemeClr val="bg1"/>
          </a:solidFill>
          <a:ln>
            <a:solidFill>
              <a:schemeClr val="bg1"/>
            </a:solidFill>
          </a:ln>
        </p:spPr>
        <p:txBody>
          <a:bodyPr wrap="square" rtlCol="0">
            <a:spAutoFit/>
          </a:bodyPr>
          <a:lstStyle/>
          <a:p>
            <a:endParaRPr lang="es-EC" dirty="0"/>
          </a:p>
        </p:txBody>
      </p:sp>
      <p:sp>
        <p:nvSpPr>
          <p:cNvPr id="8" name="CuadroTexto 7"/>
          <p:cNvSpPr txBox="1"/>
          <p:nvPr/>
        </p:nvSpPr>
        <p:spPr>
          <a:xfrm>
            <a:off x="2524793" y="490903"/>
            <a:ext cx="8989454" cy="5324535"/>
          </a:xfrm>
          <a:prstGeom prst="rect">
            <a:avLst/>
          </a:prstGeom>
          <a:noFill/>
        </p:spPr>
        <p:txBody>
          <a:bodyPr wrap="square" rtlCol="0">
            <a:spAutoFit/>
          </a:bodyPr>
          <a:lstStyle/>
          <a:p>
            <a:r>
              <a:rPr lang="es-EC" dirty="0" smtClean="0"/>
              <a:t>• </a:t>
            </a:r>
            <a:r>
              <a:rPr lang="es-EC" sz="2000" dirty="0" smtClean="0"/>
              <a:t>Antes </a:t>
            </a:r>
            <a:r>
              <a:rPr lang="es-EC" sz="2000" dirty="0"/>
              <a:t>de realizar el levantamiento de información, fue necesaria la revisión de los instrumentos por parte de 4 expertos en el tema histórico-cultural; los cuales avalaron la aplicación de 2 encuestas y 4 entrevistas. Con la encuesta a la comunidad se pudo conocer las festividades y actividades culturales que les gustaría destacar a los Siekopai en productos turísticos, como: medicina ancestral, gastronomía típica, mitos y leyendas Siekopai y danzas tradicionales. La segunda encuesta, realizada a los turistas potenciales permitió definir un perfil de visitante para la comunidad San </a:t>
            </a:r>
            <a:r>
              <a:rPr lang="es-EC" sz="2000" dirty="0" smtClean="0"/>
              <a:t>Pablo.</a:t>
            </a:r>
          </a:p>
          <a:p>
            <a:endParaRPr lang="es-EC" sz="2000" dirty="0" smtClean="0"/>
          </a:p>
          <a:p>
            <a:r>
              <a:rPr lang="es-EC" sz="2000" dirty="0" smtClean="0"/>
              <a:t>• Es imprescindible contar con el apoyo del cantón Shushufindi para llevar a cabo los productos turísticos culturales que se plantean, por motivo de los establecimientos que se encuentran en dicha ciudad. Dichos productos van dirigidos a afianzar la identidad cultural de la nacionalidad Siekopai; por medio de la puesta en valor de su patrimonio inmaterial. Se pretende también, que los productos permitan diversificar la oferta turística actual y de esta manera se logren alianzas con prestadoras de servicios que puedan trabajar en conjunto con la comunidad para la llegada de turistas. </a:t>
            </a:r>
            <a:endParaRPr lang="es-EC" sz="2000" dirty="0"/>
          </a:p>
        </p:txBody>
      </p:sp>
    </p:spTree>
    <p:extLst>
      <p:ext uri="{BB962C8B-B14F-4D97-AF65-F5344CB8AC3E}">
        <p14:creationId xmlns:p14="http://schemas.microsoft.com/office/powerpoint/2010/main" val="29625628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507569" y="5815438"/>
            <a:ext cx="2743200" cy="365125"/>
          </a:xfrm>
        </p:spPr>
        <p:txBody>
          <a:bodyPr/>
          <a:lstStyle/>
          <a:p>
            <a:pPr rtl="0"/>
            <a:fld id="{D495E168-DA5E-4888-8D8A-92B118324C14}" type="slidenum">
              <a:rPr lang="es-ES" noProof="0" smtClean="0">
                <a:solidFill>
                  <a:schemeClr val="bg1"/>
                </a:solidFill>
              </a:rPr>
              <a:t>45</a:t>
            </a:fld>
            <a:endParaRPr lang="es-ES" noProof="0" dirty="0">
              <a:solidFill>
                <a:schemeClr val="bg1"/>
              </a:solidFill>
            </a:endParaRPr>
          </a:p>
        </p:txBody>
      </p:sp>
      <p:sp>
        <p:nvSpPr>
          <p:cNvPr id="6" name="Rectángulo 5"/>
          <p:cNvSpPr/>
          <p:nvPr/>
        </p:nvSpPr>
        <p:spPr>
          <a:xfrm>
            <a:off x="708338" y="1390918"/>
            <a:ext cx="6684135" cy="502276"/>
          </a:xfrm>
          <a:prstGeom prst="rect">
            <a:avLst/>
          </a:prstGeom>
          <a:solidFill>
            <a:schemeClr val="bg1"/>
          </a:solidFill>
          <a:ln w="12700" cap="flat">
            <a:solidFill>
              <a:schemeClr val="bg1"/>
            </a:solidFill>
            <a:prstDash val="solid"/>
            <a:miter/>
          </a:ln>
        </p:spPr>
        <p:txBody>
          <a:bodyPr rtlCol="0" anchor="ctr"/>
          <a:lstStyle/>
          <a:p>
            <a:pPr algn="l"/>
            <a:endParaRPr lang="es-EC" dirty="0"/>
          </a:p>
        </p:txBody>
      </p:sp>
      <p:sp>
        <p:nvSpPr>
          <p:cNvPr id="7" name="Título 3"/>
          <p:cNvSpPr>
            <a:spLocks noGrp="1"/>
          </p:cNvSpPr>
          <p:nvPr>
            <p:ph type="title"/>
          </p:nvPr>
        </p:nvSpPr>
        <p:spPr>
          <a:xfrm>
            <a:off x="708338" y="839362"/>
            <a:ext cx="9529293" cy="945498"/>
          </a:xfrm>
        </p:spPr>
        <p:txBody>
          <a:bodyPr>
            <a:normAutofit/>
          </a:bodyPr>
          <a:lstStyle/>
          <a:p>
            <a:r>
              <a:rPr lang="es-EC" dirty="0" smtClean="0"/>
              <a:t>Recomendaciones</a:t>
            </a:r>
            <a:endParaRPr lang="es-EC" dirty="0"/>
          </a:p>
        </p:txBody>
      </p:sp>
      <p:sp>
        <p:nvSpPr>
          <p:cNvPr id="8" name="CuadroTexto 7"/>
          <p:cNvSpPr txBox="1"/>
          <p:nvPr/>
        </p:nvSpPr>
        <p:spPr>
          <a:xfrm>
            <a:off x="708338" y="2179948"/>
            <a:ext cx="8989454" cy="3785652"/>
          </a:xfrm>
          <a:prstGeom prst="rect">
            <a:avLst/>
          </a:prstGeom>
          <a:noFill/>
        </p:spPr>
        <p:txBody>
          <a:bodyPr wrap="square" rtlCol="0">
            <a:spAutoFit/>
          </a:bodyPr>
          <a:lstStyle/>
          <a:p>
            <a:r>
              <a:rPr lang="es-EC" sz="2000" dirty="0" smtClean="0"/>
              <a:t>• Antes </a:t>
            </a:r>
            <a:r>
              <a:rPr lang="es-EC" sz="2000" dirty="0"/>
              <a:t>de llevar a cabo cualquier tema de investigación de grado, se recomienda tener un primer acercamiento con las personas involucradas con el tema de estudio, como son las comunidades, parroquias o establecimientos turísticos; para conocer de primera mano, cuáles verdaderamente son los problemas que aquejan a la población y </a:t>
            </a:r>
            <a:r>
              <a:rPr lang="es-EC" sz="2000" dirty="0" smtClean="0"/>
              <a:t>así poder</a:t>
            </a:r>
            <a:r>
              <a:rPr lang="es-EC" sz="2000" dirty="0" smtClean="0"/>
              <a:t> </a:t>
            </a:r>
            <a:r>
              <a:rPr lang="es-EC" sz="2000" dirty="0"/>
              <a:t>generar estrategias oportunas que permitan solventar dichas necesidades. </a:t>
            </a:r>
            <a:endParaRPr lang="es-EC" sz="2000" dirty="0" smtClean="0"/>
          </a:p>
          <a:p>
            <a:r>
              <a:rPr lang="es-EC" sz="2000" dirty="0" smtClean="0"/>
              <a:t>  </a:t>
            </a:r>
            <a:endParaRPr lang="es-EC" sz="2000" dirty="0"/>
          </a:p>
          <a:p>
            <a:r>
              <a:rPr lang="es-EC" sz="2000" dirty="0" smtClean="0"/>
              <a:t>• Dada </a:t>
            </a:r>
            <a:r>
              <a:rPr lang="es-EC" sz="2000" dirty="0"/>
              <a:t>la situación actual por la pandemia a causa del virus del Covid-19, se recomienda utilizar las </a:t>
            </a:r>
            <a:r>
              <a:rPr lang="es-EC" sz="2000" dirty="0" err="1"/>
              <a:t>TICs</a:t>
            </a:r>
            <a:r>
              <a:rPr lang="es-EC" sz="2000" dirty="0"/>
              <a:t>, en la mayoría de actividades requeridas en la obtención de la información como en las encuestas y </a:t>
            </a:r>
            <a:r>
              <a:rPr lang="es-EC" sz="2000" dirty="0" smtClean="0"/>
              <a:t>entrevistas</a:t>
            </a:r>
            <a:r>
              <a:rPr lang="es-EC" sz="2000" dirty="0"/>
              <a:t>; para precautelar tanto la salud de los investigadores, como la de las personas de la comunidad y profesionales afines al tema de investigación</a:t>
            </a:r>
            <a:r>
              <a:rPr lang="es-EC" sz="2000" dirty="0" smtClean="0"/>
              <a:t>.</a:t>
            </a:r>
          </a:p>
        </p:txBody>
      </p:sp>
    </p:spTree>
    <p:extLst>
      <p:ext uri="{BB962C8B-B14F-4D97-AF65-F5344CB8AC3E}">
        <p14:creationId xmlns:p14="http://schemas.microsoft.com/office/powerpoint/2010/main" val="36084661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507569" y="5815438"/>
            <a:ext cx="2743200" cy="365125"/>
          </a:xfrm>
        </p:spPr>
        <p:txBody>
          <a:bodyPr/>
          <a:lstStyle/>
          <a:p>
            <a:pPr rtl="0"/>
            <a:fld id="{D495E168-DA5E-4888-8D8A-92B118324C14}" type="slidenum">
              <a:rPr lang="es-ES" noProof="0" smtClean="0">
                <a:solidFill>
                  <a:schemeClr val="bg1"/>
                </a:solidFill>
              </a:rPr>
              <a:t>46</a:t>
            </a:fld>
            <a:endParaRPr lang="es-ES" noProof="0" dirty="0">
              <a:solidFill>
                <a:schemeClr val="bg1"/>
              </a:solidFill>
            </a:endParaRPr>
          </a:p>
        </p:txBody>
      </p:sp>
      <p:sp>
        <p:nvSpPr>
          <p:cNvPr id="5" name="CuadroTexto 4"/>
          <p:cNvSpPr txBox="1"/>
          <p:nvPr/>
        </p:nvSpPr>
        <p:spPr>
          <a:xfrm>
            <a:off x="618187" y="2717442"/>
            <a:ext cx="4473396" cy="511000"/>
          </a:xfrm>
          <a:prstGeom prst="rect">
            <a:avLst/>
          </a:prstGeom>
          <a:solidFill>
            <a:schemeClr val="bg1"/>
          </a:solidFill>
          <a:ln>
            <a:solidFill>
              <a:schemeClr val="bg1"/>
            </a:solidFill>
          </a:ln>
        </p:spPr>
        <p:txBody>
          <a:bodyPr wrap="square" rtlCol="0">
            <a:spAutoFit/>
          </a:bodyPr>
          <a:lstStyle/>
          <a:p>
            <a:endParaRPr lang="es-EC" dirty="0"/>
          </a:p>
        </p:txBody>
      </p:sp>
      <p:sp>
        <p:nvSpPr>
          <p:cNvPr id="6" name="Rectángulo 5"/>
          <p:cNvSpPr/>
          <p:nvPr/>
        </p:nvSpPr>
        <p:spPr>
          <a:xfrm>
            <a:off x="2970725" y="618184"/>
            <a:ext cx="7808891" cy="3477875"/>
          </a:xfrm>
          <a:prstGeom prst="rect">
            <a:avLst/>
          </a:prstGeom>
        </p:spPr>
        <p:txBody>
          <a:bodyPr wrap="square">
            <a:spAutoFit/>
          </a:bodyPr>
          <a:lstStyle/>
          <a:p>
            <a:r>
              <a:rPr lang="es-EC" sz="2000" dirty="0"/>
              <a:t>• Se recomienda que más académicos enfoquen sus estudios en el registro del patrimonio inmaterial de los pueblos aborígenes del Ecuador, como una forma de salvaguardar los conocimientos milenarios de </a:t>
            </a:r>
            <a:r>
              <a:rPr lang="es-EC" sz="2000" dirty="0" smtClean="0"/>
              <a:t>dichas poblaciones</a:t>
            </a:r>
            <a:r>
              <a:rPr lang="es-EC" sz="2000" dirty="0" smtClean="0"/>
              <a:t> </a:t>
            </a:r>
            <a:r>
              <a:rPr lang="es-EC" sz="2000" dirty="0"/>
              <a:t>y </a:t>
            </a:r>
            <a:r>
              <a:rPr lang="es-EC" sz="2000" dirty="0" smtClean="0"/>
              <a:t>para fortalecer </a:t>
            </a:r>
            <a:r>
              <a:rPr lang="es-EC" sz="2000" dirty="0"/>
              <a:t>la diversidad cultural del país. </a:t>
            </a:r>
          </a:p>
          <a:p>
            <a:endParaRPr lang="es-EC" sz="2000" dirty="0"/>
          </a:p>
          <a:p>
            <a:r>
              <a:rPr lang="es-EC" sz="2000" dirty="0"/>
              <a:t>• Si la comunidad desea llevar a cabo </a:t>
            </a:r>
            <a:r>
              <a:rPr lang="es-EC" sz="2000" dirty="0" smtClean="0"/>
              <a:t>las dos propuestas que se plantean en </a:t>
            </a:r>
            <a:r>
              <a:rPr lang="es-EC" sz="2000" dirty="0"/>
              <a:t>la investigación, se recomienda la búsqueda de alianzas con agencias de viaje u operadoras turísticas del país, para que los productos culturales tengan mayor alcance </a:t>
            </a:r>
            <a:r>
              <a:rPr lang="es-EC" sz="2000" dirty="0" smtClean="0"/>
              <a:t>y para que las </a:t>
            </a:r>
            <a:r>
              <a:rPr lang="es-EC" sz="2000" dirty="0"/>
              <a:t>actividades administrativas </a:t>
            </a:r>
            <a:r>
              <a:rPr lang="es-EC" sz="2000" dirty="0" smtClean="0"/>
              <a:t>sean realizadas por profesionales que manejan el tema y pueden servir de gran ayuda a los locales.   </a:t>
            </a:r>
            <a:endParaRPr lang="es-EC" sz="2000" dirty="0"/>
          </a:p>
        </p:txBody>
      </p:sp>
    </p:spTree>
    <p:extLst>
      <p:ext uri="{BB962C8B-B14F-4D97-AF65-F5344CB8AC3E}">
        <p14:creationId xmlns:p14="http://schemas.microsoft.com/office/powerpoint/2010/main" val="30436744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507569" y="5815438"/>
            <a:ext cx="2743200" cy="365125"/>
          </a:xfrm>
        </p:spPr>
        <p:txBody>
          <a:bodyPr/>
          <a:lstStyle/>
          <a:p>
            <a:pPr rtl="0"/>
            <a:fld id="{D495E168-DA5E-4888-8D8A-92B118324C14}" type="slidenum">
              <a:rPr lang="es-ES" noProof="0" smtClean="0">
                <a:solidFill>
                  <a:schemeClr val="bg1"/>
                </a:solidFill>
              </a:rPr>
              <a:t>47</a:t>
            </a:fld>
            <a:endParaRPr lang="es-ES" noProof="0" dirty="0">
              <a:solidFill>
                <a:schemeClr val="bg1"/>
              </a:solidFill>
            </a:endParaRPr>
          </a:p>
        </p:txBody>
      </p:sp>
      <p:sp>
        <p:nvSpPr>
          <p:cNvPr id="6" name="Rectángulo 5"/>
          <p:cNvSpPr/>
          <p:nvPr/>
        </p:nvSpPr>
        <p:spPr>
          <a:xfrm>
            <a:off x="708338" y="1390918"/>
            <a:ext cx="6684135" cy="502276"/>
          </a:xfrm>
          <a:prstGeom prst="rect">
            <a:avLst/>
          </a:prstGeom>
          <a:solidFill>
            <a:schemeClr val="bg1"/>
          </a:solidFill>
          <a:ln w="12700" cap="flat">
            <a:solidFill>
              <a:schemeClr val="bg1"/>
            </a:solidFill>
            <a:prstDash val="solid"/>
            <a:miter/>
          </a:ln>
        </p:spPr>
        <p:txBody>
          <a:bodyPr rtlCol="0" anchor="ctr"/>
          <a:lstStyle/>
          <a:p>
            <a:pPr algn="l"/>
            <a:endParaRPr lang="es-EC" dirty="0"/>
          </a:p>
        </p:txBody>
      </p:sp>
      <p:sp>
        <p:nvSpPr>
          <p:cNvPr id="7" name="Título 3"/>
          <p:cNvSpPr>
            <a:spLocks noGrp="1"/>
          </p:cNvSpPr>
          <p:nvPr>
            <p:ph type="title"/>
          </p:nvPr>
        </p:nvSpPr>
        <p:spPr>
          <a:xfrm>
            <a:off x="349875" y="360550"/>
            <a:ext cx="9529293" cy="945498"/>
          </a:xfrm>
        </p:spPr>
        <p:txBody>
          <a:bodyPr>
            <a:normAutofit/>
          </a:bodyPr>
          <a:lstStyle/>
          <a:p>
            <a:r>
              <a:rPr lang="es-EC" dirty="0" smtClean="0"/>
              <a:t>Referencias</a:t>
            </a:r>
            <a:endParaRPr lang="es-EC" dirty="0"/>
          </a:p>
        </p:txBody>
      </p:sp>
      <p:sp>
        <p:nvSpPr>
          <p:cNvPr id="2" name="CuadroTexto 1"/>
          <p:cNvSpPr txBox="1"/>
          <p:nvPr/>
        </p:nvSpPr>
        <p:spPr>
          <a:xfrm>
            <a:off x="349876" y="1390918"/>
            <a:ext cx="9529293" cy="5170646"/>
          </a:xfrm>
          <a:prstGeom prst="rect">
            <a:avLst/>
          </a:prstGeom>
          <a:noFill/>
        </p:spPr>
        <p:txBody>
          <a:bodyPr wrap="square" rtlCol="0">
            <a:spAutoFit/>
          </a:bodyPr>
          <a:lstStyle/>
          <a:p>
            <a:r>
              <a:rPr lang="es-ES" dirty="0"/>
              <a:t>Velasco, M. (2009). Gestión turística del patrimonio cultural: Enfoques para un desarrollo sostenible del turismo cultural. </a:t>
            </a:r>
            <a:r>
              <a:rPr lang="es-ES" i="1" dirty="0"/>
              <a:t>Cuadernos de turismo, 2</a:t>
            </a:r>
            <a:r>
              <a:rPr lang="es-ES" dirty="0"/>
              <a:t>(23), 237-253. https://revistas.um.es/turismo/article/view/70121/67591</a:t>
            </a:r>
            <a:endParaRPr lang="es-EC" dirty="0"/>
          </a:p>
          <a:p>
            <a:endParaRPr lang="es-EC" dirty="0" smtClean="0"/>
          </a:p>
          <a:p>
            <a:r>
              <a:rPr lang="es-ES" dirty="0"/>
              <a:t>UNESCO. (2003). </a:t>
            </a:r>
            <a:r>
              <a:rPr lang="es-ES" i="1" dirty="0"/>
              <a:t>Convención para la salvaguardia del patrimonio cultural inmaterial 2003</a:t>
            </a:r>
            <a:r>
              <a:rPr lang="es-ES" dirty="0"/>
              <a:t>. http://</a:t>
            </a:r>
            <a:r>
              <a:rPr lang="es-ES" dirty="0" smtClean="0"/>
              <a:t>portal.unesco.org/es/ev.php-URL_ID=17716&amp;URL_DO=DO_TOPIC&amp;URL_SECTION=201.html</a:t>
            </a:r>
          </a:p>
          <a:p>
            <a:endParaRPr lang="es-EC" dirty="0" smtClean="0"/>
          </a:p>
          <a:p>
            <a:r>
              <a:rPr lang="es-ES" dirty="0"/>
              <a:t>Almeida, M. (2013). Plan de trabajo para el Cantón Shushufindi 2014-2019.  http://shushufindi.gob.ec/portal/wp-content/uploads/2015/02/PLAN-DE-TRABAJO-ROSA-VARGAS.pdf</a:t>
            </a:r>
            <a:endParaRPr lang="es-EC" dirty="0"/>
          </a:p>
          <a:p>
            <a:endParaRPr lang="es-EC" dirty="0" smtClean="0"/>
          </a:p>
          <a:p>
            <a:r>
              <a:rPr lang="es-ES" dirty="0"/>
              <a:t>GAD San Roque. (2015). </a:t>
            </a:r>
            <a:r>
              <a:rPr lang="es-ES" i="1" dirty="0"/>
              <a:t>Plan de desarrollo y ordenamiento territorial de la parroquia rural San Roque.</a:t>
            </a:r>
            <a:r>
              <a:rPr lang="es-ES" dirty="0"/>
              <a:t> </a:t>
            </a:r>
            <a:r>
              <a:rPr lang="es-EC" dirty="0"/>
              <a:t>http://app.sni.gob.ec/sni-link/sni/PORTAL_SNI/data_sigad_plus/sigadplusdiagnostico/1768088530001_PLAN%20DE%20DESARROLLO%20Y%20ORDENAMIENTO%20TERRITORIAL%20SAN%20ROQUE_30-10-2015_20-15-00.pdf</a:t>
            </a:r>
          </a:p>
          <a:p>
            <a:endParaRPr lang="es-EC" sz="2400" dirty="0" smtClean="0"/>
          </a:p>
          <a:p>
            <a:r>
              <a:rPr lang="es-ES" dirty="0"/>
              <a:t>GAD Municipal de Shushufindi. (2020). </a:t>
            </a:r>
            <a:r>
              <a:rPr lang="es-ES" i="1" dirty="0"/>
              <a:t>Guía turística Shushufindi - Ecuador.</a:t>
            </a:r>
            <a:r>
              <a:rPr lang="es-ES" dirty="0"/>
              <a:t> Shushufindi. https://turismo-shushufindi.com/guia-digital</a:t>
            </a:r>
            <a:r>
              <a:rPr lang="es-ES" dirty="0" smtClean="0"/>
              <a:t>/</a:t>
            </a:r>
            <a:endParaRPr lang="es-EC" dirty="0"/>
          </a:p>
        </p:txBody>
      </p:sp>
    </p:spTree>
    <p:extLst>
      <p:ext uri="{BB962C8B-B14F-4D97-AF65-F5344CB8AC3E}">
        <p14:creationId xmlns:p14="http://schemas.microsoft.com/office/powerpoint/2010/main" val="22417360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Marco Teórico</a:t>
            </a:r>
            <a:endParaRPr lang="es-EC" dirty="0"/>
          </a:p>
        </p:txBody>
      </p:sp>
      <p:sp>
        <p:nvSpPr>
          <p:cNvPr id="3" name="Marcador de texto 2"/>
          <p:cNvSpPr>
            <a:spLocks noGrp="1"/>
          </p:cNvSpPr>
          <p:nvPr>
            <p:ph type="body" idx="1"/>
          </p:nvPr>
        </p:nvSpPr>
        <p:spPr>
          <a:xfrm>
            <a:off x="-54352" y="2184823"/>
            <a:ext cx="5872456" cy="365125"/>
          </a:xfrm>
        </p:spPr>
        <p:txBody>
          <a:bodyPr>
            <a:noAutofit/>
          </a:bodyPr>
          <a:lstStyle/>
          <a:p>
            <a:pPr algn="ctr"/>
            <a:r>
              <a:rPr lang="es-EC" sz="2800" i="1" dirty="0"/>
              <a:t>Teoría de los campos sociales</a:t>
            </a:r>
          </a:p>
        </p:txBody>
      </p:sp>
      <p:sp>
        <p:nvSpPr>
          <p:cNvPr id="5" name="Marcador de número de diapositiva 4"/>
          <p:cNvSpPr>
            <a:spLocks noGrp="1"/>
          </p:cNvSpPr>
          <p:nvPr>
            <p:ph type="sldNum" sz="quarter" idx="12"/>
          </p:nvPr>
        </p:nvSpPr>
        <p:spPr>
          <a:xfrm>
            <a:off x="8468932" y="5802559"/>
            <a:ext cx="2743200" cy="365125"/>
          </a:xfrm>
        </p:spPr>
        <p:txBody>
          <a:bodyPr/>
          <a:lstStyle/>
          <a:p>
            <a:pPr rtl="0"/>
            <a:fld id="{D495E168-DA5E-4888-8D8A-92B118324C14}" type="slidenum">
              <a:rPr lang="es-ES" noProof="0" smtClean="0">
                <a:solidFill>
                  <a:schemeClr val="bg1"/>
                </a:solidFill>
              </a:rPr>
              <a:t>5</a:t>
            </a:fld>
            <a:endParaRPr lang="es-ES" noProof="0" dirty="0">
              <a:solidFill>
                <a:schemeClr val="bg1"/>
              </a:solidFill>
            </a:endParaRPr>
          </a:p>
        </p:txBody>
      </p:sp>
      <p:sp>
        <p:nvSpPr>
          <p:cNvPr id="13" name="Marcador de texto 2"/>
          <p:cNvSpPr>
            <a:spLocks noGrp="1"/>
          </p:cNvSpPr>
          <p:nvPr>
            <p:ph type="body" sz="quarter" idx="16"/>
          </p:nvPr>
        </p:nvSpPr>
        <p:spPr>
          <a:xfrm>
            <a:off x="831850" y="2694767"/>
            <a:ext cx="4365625" cy="3516764"/>
          </a:xfrm>
        </p:spPr>
        <p:txBody>
          <a:bodyPr>
            <a:normAutofit/>
          </a:bodyPr>
          <a:lstStyle/>
          <a:p>
            <a:pPr marL="342900" indent="-342900" algn="l">
              <a:lnSpc>
                <a:spcPct val="150000"/>
              </a:lnSpc>
              <a:buFont typeface="Arial" panose="020B0604020202020204" pitchFamily="34" charset="0"/>
              <a:buChar char="•"/>
            </a:pPr>
            <a:r>
              <a:rPr lang="es-EC" sz="2000" b="0" dirty="0" smtClean="0">
                <a:solidFill>
                  <a:schemeClr val="tx1">
                    <a:lumMod val="85000"/>
                    <a:lumOff val="15000"/>
                  </a:schemeClr>
                </a:solidFill>
              </a:rPr>
              <a:t>Sociólogo Pierre Bourdieu</a:t>
            </a:r>
          </a:p>
          <a:p>
            <a:pPr marL="342900" indent="-342900" algn="l">
              <a:lnSpc>
                <a:spcPct val="150000"/>
              </a:lnSpc>
              <a:buFont typeface="Arial" panose="020B0604020202020204" pitchFamily="34" charset="0"/>
              <a:buChar char="•"/>
            </a:pPr>
            <a:r>
              <a:rPr lang="es-EC" sz="2000" b="0" dirty="0" smtClean="0">
                <a:solidFill>
                  <a:schemeClr val="tx1">
                    <a:lumMod val="85000"/>
                    <a:lumOff val="15000"/>
                  </a:schemeClr>
                </a:solidFill>
              </a:rPr>
              <a:t>Origen </a:t>
            </a:r>
            <a:r>
              <a:rPr lang="es-EC" sz="2000" b="0" dirty="0">
                <a:solidFill>
                  <a:schemeClr val="tx1">
                    <a:lumMod val="85000"/>
                    <a:lumOff val="15000"/>
                  </a:schemeClr>
                </a:solidFill>
              </a:rPr>
              <a:t>de los actos, gustos e ideas </a:t>
            </a:r>
            <a:endParaRPr lang="es-EC" sz="2000" b="0" dirty="0" smtClean="0">
              <a:solidFill>
                <a:schemeClr val="tx1">
                  <a:lumMod val="85000"/>
                  <a:lumOff val="15000"/>
                </a:schemeClr>
              </a:solidFill>
            </a:endParaRPr>
          </a:p>
          <a:p>
            <a:pPr marL="342900" indent="-342900" algn="l">
              <a:lnSpc>
                <a:spcPct val="150000"/>
              </a:lnSpc>
              <a:buFont typeface="Arial" panose="020B0604020202020204" pitchFamily="34" charset="0"/>
              <a:buChar char="•"/>
            </a:pPr>
            <a:r>
              <a:rPr lang="es-EC" sz="2000" b="0" dirty="0" smtClean="0">
                <a:solidFill>
                  <a:schemeClr val="tx1">
                    <a:lumMod val="85000"/>
                    <a:lumOff val="15000"/>
                  </a:schemeClr>
                </a:solidFill>
              </a:rPr>
              <a:t>Conceptos clave: espacio social, campos sociales, capitales y </a:t>
            </a:r>
            <a:r>
              <a:rPr lang="es-EC" sz="2000" b="0" dirty="0" err="1" smtClean="0">
                <a:solidFill>
                  <a:schemeClr val="tx1">
                    <a:lumMod val="85000"/>
                    <a:lumOff val="15000"/>
                  </a:schemeClr>
                </a:solidFill>
              </a:rPr>
              <a:t>habitus</a:t>
            </a:r>
            <a:endParaRPr lang="es-EC" sz="2000" b="0" dirty="0" smtClean="0">
              <a:solidFill>
                <a:schemeClr val="tx1">
                  <a:lumMod val="85000"/>
                  <a:lumOff val="15000"/>
                </a:schemeClr>
              </a:solidFill>
            </a:endParaRPr>
          </a:p>
          <a:p>
            <a:pPr marL="342900" indent="-342900">
              <a:lnSpc>
                <a:spcPct val="150000"/>
              </a:lnSpc>
              <a:buFont typeface="Arial" panose="020B0604020202020204" pitchFamily="34" charset="0"/>
              <a:buChar char="•"/>
            </a:pPr>
            <a:endParaRPr lang="es-EC" sz="2000" b="0" dirty="0">
              <a:solidFill>
                <a:schemeClr val="tx1">
                  <a:lumMod val="85000"/>
                  <a:lumOff val="15000"/>
                </a:schemeClr>
              </a:solidFill>
            </a:endParaRPr>
          </a:p>
          <a:p>
            <a:endParaRPr lang="es-EC" b="0" dirty="0" smtClean="0">
              <a:solidFill>
                <a:schemeClr val="tx1">
                  <a:lumMod val="85000"/>
                  <a:lumOff val="15000"/>
                </a:schemeClr>
              </a:solidFill>
            </a:endParaRPr>
          </a:p>
          <a:p>
            <a:endParaRPr lang="es-EC" b="0" dirty="0">
              <a:solidFill>
                <a:schemeClr val="tx1">
                  <a:lumMod val="85000"/>
                  <a:lumOff val="15000"/>
                </a:schemeClr>
              </a:solidFill>
            </a:endParaRPr>
          </a:p>
        </p:txBody>
      </p:sp>
      <p:sp>
        <p:nvSpPr>
          <p:cNvPr id="22" name="Marcador de texto 2"/>
          <p:cNvSpPr>
            <a:spLocks noGrp="1"/>
          </p:cNvSpPr>
          <p:nvPr>
            <p:ph type="body" idx="18"/>
          </p:nvPr>
        </p:nvSpPr>
        <p:spPr>
          <a:xfrm>
            <a:off x="5818104" y="2694767"/>
            <a:ext cx="4365625" cy="3516764"/>
          </a:xfrm>
        </p:spPr>
        <p:txBody>
          <a:bodyPr>
            <a:normAutofit/>
          </a:bodyPr>
          <a:lstStyle/>
          <a:p>
            <a:pPr marL="342900" indent="-342900">
              <a:lnSpc>
                <a:spcPct val="150000"/>
              </a:lnSpc>
              <a:buFont typeface="Arial" panose="020B0604020202020204" pitchFamily="34" charset="0"/>
              <a:buChar char="•"/>
            </a:pPr>
            <a:r>
              <a:rPr lang="es-EC" sz="2000" b="0" dirty="0" smtClean="0">
                <a:solidFill>
                  <a:schemeClr val="tx1">
                    <a:lumMod val="85000"/>
                    <a:lumOff val="15000"/>
                  </a:schemeClr>
                </a:solidFill>
              </a:rPr>
              <a:t>“Teoría </a:t>
            </a:r>
            <a:r>
              <a:rPr lang="es-EC" sz="2000" b="0" dirty="0">
                <a:solidFill>
                  <a:schemeClr val="tx1">
                    <a:lumMod val="85000"/>
                    <a:lumOff val="15000"/>
                  </a:schemeClr>
                </a:solidFill>
              </a:rPr>
              <a:t>de la práctica de la </a:t>
            </a:r>
            <a:r>
              <a:rPr lang="es-EC" sz="2000" b="0" dirty="0" smtClean="0">
                <a:solidFill>
                  <a:schemeClr val="tx1">
                    <a:lumMod val="85000"/>
                    <a:lumOff val="15000"/>
                  </a:schemeClr>
                </a:solidFill>
              </a:rPr>
              <a:t>cultura”</a:t>
            </a:r>
          </a:p>
          <a:p>
            <a:pPr marL="342900" indent="-342900">
              <a:lnSpc>
                <a:spcPct val="150000"/>
              </a:lnSpc>
              <a:buFont typeface="Arial" panose="020B0604020202020204" pitchFamily="34" charset="0"/>
              <a:buChar char="•"/>
            </a:pPr>
            <a:r>
              <a:rPr lang="es-EC" sz="2000" b="0" dirty="0" smtClean="0">
                <a:solidFill>
                  <a:schemeClr val="tx1">
                    <a:lumMod val="85000"/>
                    <a:lumOff val="15000"/>
                  </a:schemeClr>
                </a:solidFill>
              </a:rPr>
              <a:t>El </a:t>
            </a:r>
            <a:r>
              <a:rPr lang="es-EC" sz="2000" b="0" dirty="0" err="1">
                <a:solidFill>
                  <a:schemeClr val="tx1">
                    <a:lumMod val="85000"/>
                    <a:lumOff val="15000"/>
                  </a:schemeClr>
                </a:solidFill>
              </a:rPr>
              <a:t>habitus</a:t>
            </a:r>
            <a:r>
              <a:rPr lang="es-EC" sz="2000" b="0" dirty="0">
                <a:solidFill>
                  <a:schemeClr val="tx1">
                    <a:lumMod val="85000"/>
                    <a:lumOff val="15000"/>
                  </a:schemeClr>
                </a:solidFill>
              </a:rPr>
              <a:t> establece las prácticas sociales de los individuos y de los grupos de </a:t>
            </a:r>
            <a:r>
              <a:rPr lang="es-EC" sz="2000" b="0" dirty="0" smtClean="0">
                <a:solidFill>
                  <a:schemeClr val="tx1">
                    <a:lumMod val="85000"/>
                    <a:lumOff val="15000"/>
                  </a:schemeClr>
                </a:solidFill>
              </a:rPr>
              <a:t>individuos</a:t>
            </a:r>
            <a:endParaRPr lang="es-EC" b="0" dirty="0" smtClean="0">
              <a:solidFill>
                <a:schemeClr val="tx1">
                  <a:lumMod val="85000"/>
                  <a:lumOff val="15000"/>
                </a:schemeClr>
              </a:solidFill>
            </a:endParaRPr>
          </a:p>
          <a:p>
            <a:endParaRPr lang="es-EC" b="0" dirty="0">
              <a:solidFill>
                <a:schemeClr val="tx1">
                  <a:lumMod val="85000"/>
                  <a:lumOff val="15000"/>
                </a:schemeClr>
              </a:solidFill>
            </a:endParaRPr>
          </a:p>
        </p:txBody>
      </p:sp>
    </p:spTree>
    <p:extLst>
      <p:ext uri="{BB962C8B-B14F-4D97-AF65-F5344CB8AC3E}">
        <p14:creationId xmlns:p14="http://schemas.microsoft.com/office/powerpoint/2010/main" val="40087177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468932" y="5816819"/>
            <a:ext cx="2743200" cy="365125"/>
          </a:xfrm>
        </p:spPr>
        <p:txBody>
          <a:bodyPr/>
          <a:lstStyle/>
          <a:p>
            <a:pPr rtl="0"/>
            <a:fld id="{D495E168-DA5E-4888-8D8A-92B118324C14}" type="slidenum">
              <a:rPr lang="es-ES" noProof="0" smtClean="0">
                <a:solidFill>
                  <a:schemeClr val="bg1"/>
                </a:solidFill>
              </a:rPr>
              <a:t>6</a:t>
            </a:fld>
            <a:endParaRPr lang="es-ES" noProof="0" dirty="0">
              <a:solidFill>
                <a:schemeClr val="bg1"/>
              </a:solidFill>
            </a:endParaRPr>
          </a:p>
        </p:txBody>
      </p:sp>
      <p:sp>
        <p:nvSpPr>
          <p:cNvPr id="5" name="Marcador de texto 2"/>
          <p:cNvSpPr>
            <a:spLocks noGrp="1"/>
          </p:cNvSpPr>
          <p:nvPr>
            <p:ph type="body" sz="quarter" idx="16"/>
          </p:nvPr>
        </p:nvSpPr>
        <p:spPr>
          <a:xfrm>
            <a:off x="3709115" y="528697"/>
            <a:ext cx="5824112" cy="733433"/>
          </a:xfrm>
          <a:prstGeom prst="rect">
            <a:avLst/>
          </a:prstGeom>
        </p:spPr>
        <p:txBody>
          <a:bodyPr>
            <a:noAutofit/>
          </a:bodyPr>
          <a:lstStyle/>
          <a:p>
            <a:pPr marL="0" indent="0">
              <a:buNone/>
            </a:pPr>
            <a:r>
              <a:rPr lang="es-EC" sz="2000" b="1" dirty="0" smtClean="0">
                <a:solidFill>
                  <a:schemeClr val="accent3"/>
                </a:solidFill>
              </a:rPr>
              <a:t>Figura 2 </a:t>
            </a:r>
          </a:p>
          <a:p>
            <a:pPr marL="0" indent="0">
              <a:buNone/>
            </a:pPr>
            <a:r>
              <a:rPr lang="es-EC" sz="2000" i="1" dirty="0" smtClean="0">
                <a:solidFill>
                  <a:schemeClr val="accent3"/>
                </a:solidFill>
              </a:rPr>
              <a:t>Fases de la cultura según </a:t>
            </a:r>
            <a:r>
              <a:rPr lang="es-EC" sz="2000" i="1" dirty="0" err="1">
                <a:solidFill>
                  <a:schemeClr val="accent3"/>
                </a:solidFill>
              </a:rPr>
              <a:t>Hugues</a:t>
            </a:r>
            <a:r>
              <a:rPr lang="es-EC" sz="2000" i="1" dirty="0">
                <a:solidFill>
                  <a:schemeClr val="accent3"/>
                </a:solidFill>
              </a:rPr>
              <a:t> de </a:t>
            </a:r>
            <a:r>
              <a:rPr lang="es-EC" sz="2000" i="1" dirty="0" err="1">
                <a:solidFill>
                  <a:schemeClr val="accent3"/>
                </a:solidFill>
              </a:rPr>
              <a:t>Varine</a:t>
            </a:r>
            <a:endParaRPr lang="es-EC" sz="2000" i="1" dirty="0">
              <a:solidFill>
                <a:schemeClr val="accent3"/>
              </a:solidFill>
            </a:endParaRPr>
          </a:p>
        </p:txBody>
      </p:sp>
      <p:sp>
        <p:nvSpPr>
          <p:cNvPr id="11" name="CuadroTexto 10"/>
          <p:cNvSpPr txBox="1"/>
          <p:nvPr/>
        </p:nvSpPr>
        <p:spPr>
          <a:xfrm>
            <a:off x="747895" y="2356833"/>
            <a:ext cx="3090009" cy="954107"/>
          </a:xfrm>
          <a:prstGeom prst="rect">
            <a:avLst/>
          </a:prstGeom>
          <a:noFill/>
        </p:spPr>
        <p:txBody>
          <a:bodyPr wrap="square" rtlCol="0">
            <a:spAutoFit/>
          </a:bodyPr>
          <a:lstStyle/>
          <a:p>
            <a:r>
              <a:rPr lang="es-EC" sz="2800" b="1" i="1" dirty="0" smtClean="0">
                <a:solidFill>
                  <a:schemeClr val="accent3"/>
                </a:solidFill>
              </a:rPr>
              <a:t>Teoría de la Cultura</a:t>
            </a:r>
            <a:endParaRPr lang="es-EC" sz="2800" b="1" i="1" dirty="0">
              <a:solidFill>
                <a:schemeClr val="accent3"/>
              </a:solidFill>
            </a:endParaRPr>
          </a:p>
        </p:txBody>
      </p:sp>
      <p:graphicFrame>
        <p:nvGraphicFramePr>
          <p:cNvPr id="2" name="Diagrama 1"/>
          <p:cNvGraphicFramePr/>
          <p:nvPr>
            <p:extLst>
              <p:ext uri="{D42A27DB-BD31-4B8C-83A1-F6EECF244321}">
                <p14:modId xmlns:p14="http://schemas.microsoft.com/office/powerpoint/2010/main" val="4046121975"/>
              </p:ext>
            </p:extLst>
          </p:nvPr>
        </p:nvGraphicFramePr>
        <p:xfrm>
          <a:off x="3837904" y="1519707"/>
          <a:ext cx="8190964" cy="4662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72236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5"/>
          <p:cNvSpPr>
            <a:spLocks noGrp="1"/>
          </p:cNvSpPr>
          <p:nvPr>
            <p:ph type="title"/>
          </p:nvPr>
        </p:nvSpPr>
        <p:spPr>
          <a:xfrm rot="16200000">
            <a:off x="-606930" y="3004496"/>
            <a:ext cx="3403308" cy="676275"/>
          </a:xfrm>
        </p:spPr>
        <p:txBody>
          <a:bodyPr>
            <a:normAutofit fontScale="90000"/>
          </a:bodyPr>
          <a:lstStyle/>
          <a:p>
            <a:pPr algn="ctr"/>
            <a:r>
              <a:rPr lang="es-EC" dirty="0" smtClean="0"/>
              <a:t>Modelo</a:t>
            </a:r>
            <a:endParaRPr lang="es-EC" dirty="0"/>
          </a:p>
        </p:txBody>
      </p:sp>
      <p:sp>
        <p:nvSpPr>
          <p:cNvPr id="8" name="Marcador de pie de página 3"/>
          <p:cNvSpPr>
            <a:spLocks noGrp="1"/>
          </p:cNvSpPr>
          <p:nvPr>
            <p:ph type="ftr" sz="quarter" idx="11"/>
          </p:nvPr>
        </p:nvSpPr>
        <p:spPr>
          <a:xfrm>
            <a:off x="2977311" y="5810793"/>
            <a:ext cx="6480260" cy="911979"/>
          </a:xfrm>
        </p:spPr>
        <p:txBody>
          <a:bodyPr/>
          <a:lstStyle/>
          <a:p>
            <a:pPr algn="l"/>
            <a:r>
              <a:rPr lang="es-ES" sz="1400" i="1" noProof="0" dirty="0" smtClean="0">
                <a:solidFill>
                  <a:schemeClr val="tx1">
                    <a:lumMod val="85000"/>
                    <a:lumOff val="15000"/>
                  </a:schemeClr>
                </a:solidFill>
              </a:rPr>
              <a:t>Nota. </a:t>
            </a:r>
            <a:r>
              <a:rPr lang="es-EC" sz="1400" noProof="0" dirty="0" smtClean="0">
                <a:solidFill>
                  <a:schemeClr val="tx1">
                    <a:lumMod val="85000"/>
                    <a:lumOff val="15000"/>
                  </a:schemeClr>
                </a:solidFill>
              </a:rPr>
              <a:t>Tomado</a:t>
            </a:r>
            <a:r>
              <a:rPr lang="es-EC" sz="1400" dirty="0" smtClean="0">
                <a:solidFill>
                  <a:schemeClr val="tx1">
                    <a:lumMod val="85000"/>
                    <a:lumOff val="15000"/>
                  </a:schemeClr>
                </a:solidFill>
              </a:rPr>
              <a:t> </a:t>
            </a:r>
            <a:r>
              <a:rPr lang="es-EC" sz="1400" dirty="0">
                <a:solidFill>
                  <a:schemeClr val="tx1">
                    <a:lumMod val="85000"/>
                    <a:lumOff val="15000"/>
                  </a:schemeClr>
                </a:solidFill>
              </a:rPr>
              <a:t>de </a:t>
            </a:r>
            <a:r>
              <a:rPr lang="es-EC" sz="1400" i="1" dirty="0">
                <a:solidFill>
                  <a:schemeClr val="tx1">
                    <a:lumMod val="85000"/>
                    <a:lumOff val="15000"/>
                  </a:schemeClr>
                </a:solidFill>
              </a:rPr>
              <a:t>Gestión turística del patrimonio cultural: enfoques para un desarrollo sostenible del turismo cultural </a:t>
            </a:r>
            <a:r>
              <a:rPr lang="es-EC" sz="1400" dirty="0">
                <a:solidFill>
                  <a:schemeClr val="tx1">
                    <a:lumMod val="85000"/>
                    <a:lumOff val="15000"/>
                  </a:schemeClr>
                </a:solidFill>
              </a:rPr>
              <a:t>en </a:t>
            </a:r>
            <a:r>
              <a:rPr lang="es-EC" sz="1400" i="1" dirty="0">
                <a:solidFill>
                  <a:schemeClr val="tx1">
                    <a:lumMod val="85000"/>
                    <a:lumOff val="15000"/>
                  </a:schemeClr>
                </a:solidFill>
              </a:rPr>
              <a:t>Cuadernos de Turismo</a:t>
            </a:r>
            <a:r>
              <a:rPr lang="es-EC" sz="1400" dirty="0">
                <a:solidFill>
                  <a:schemeClr val="tx1">
                    <a:lumMod val="85000"/>
                    <a:lumOff val="15000"/>
                  </a:schemeClr>
                </a:solidFill>
              </a:rPr>
              <a:t> 2(23), 237-253, por Velasco María, 2009. </a:t>
            </a:r>
            <a:endParaRPr lang="es-ES" sz="1400" i="1" noProof="0" dirty="0">
              <a:solidFill>
                <a:schemeClr val="tx1">
                  <a:lumMod val="85000"/>
                  <a:lumOff val="15000"/>
                </a:schemeClr>
              </a:solidFill>
            </a:endParaRPr>
          </a:p>
        </p:txBody>
      </p:sp>
      <p:sp>
        <p:nvSpPr>
          <p:cNvPr id="3" name="Marcador de número de diapositiva 2"/>
          <p:cNvSpPr>
            <a:spLocks noGrp="1"/>
          </p:cNvSpPr>
          <p:nvPr>
            <p:ph type="sldNum" sz="quarter" idx="12"/>
          </p:nvPr>
        </p:nvSpPr>
        <p:spPr>
          <a:xfrm>
            <a:off x="8468932" y="5811633"/>
            <a:ext cx="2743200" cy="365125"/>
          </a:xfrm>
        </p:spPr>
        <p:txBody>
          <a:bodyPr/>
          <a:lstStyle/>
          <a:p>
            <a:pPr rtl="0"/>
            <a:fld id="{D495E168-DA5E-4888-8D8A-92B118324C14}" type="slidenum">
              <a:rPr lang="es-ES" noProof="0" smtClean="0">
                <a:solidFill>
                  <a:schemeClr val="bg1"/>
                </a:solidFill>
              </a:rPr>
              <a:t>7</a:t>
            </a:fld>
            <a:endParaRPr lang="es-ES" noProof="0" dirty="0">
              <a:solidFill>
                <a:schemeClr val="bg1"/>
              </a:solidFill>
            </a:endParaRPr>
          </a:p>
        </p:txBody>
      </p:sp>
      <p:sp>
        <p:nvSpPr>
          <p:cNvPr id="7" name="Rectángulo 6"/>
          <p:cNvSpPr/>
          <p:nvPr/>
        </p:nvSpPr>
        <p:spPr>
          <a:xfrm>
            <a:off x="721217" y="1265186"/>
            <a:ext cx="6980349" cy="743918"/>
          </a:xfrm>
          <a:prstGeom prst="rect">
            <a:avLst/>
          </a:prstGeom>
          <a:solidFill>
            <a:schemeClr val="bg1"/>
          </a:solidFill>
          <a:ln w="12700" cap="flat">
            <a:solidFill>
              <a:schemeClr val="bg1"/>
            </a:solidFill>
            <a:prstDash val="solid"/>
            <a:miter/>
          </a:ln>
        </p:spPr>
        <p:txBody>
          <a:bodyPr rtlCol="0" anchor="ctr"/>
          <a:lstStyle/>
          <a:p>
            <a:pPr algn="l"/>
            <a:endParaRPr lang="es-EC" dirty="0"/>
          </a:p>
        </p:txBody>
      </p:sp>
      <p:sp>
        <p:nvSpPr>
          <p:cNvPr id="6" name="Marcador de texto 2"/>
          <p:cNvSpPr txBox="1">
            <a:spLocks/>
          </p:cNvSpPr>
          <p:nvPr/>
        </p:nvSpPr>
        <p:spPr>
          <a:xfrm>
            <a:off x="2977311" y="531753"/>
            <a:ext cx="5824112" cy="7334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accent3"/>
                </a:solidFill>
              </a:rPr>
              <a:t>Figura 3 </a:t>
            </a:r>
          </a:p>
          <a:p>
            <a:pPr marL="0" indent="0">
              <a:buNone/>
            </a:pPr>
            <a:r>
              <a:rPr lang="es-EC" sz="2000" i="1" dirty="0">
                <a:solidFill>
                  <a:schemeClr val="accent3"/>
                </a:solidFill>
              </a:rPr>
              <a:t>El patrimonio cultural como sistema</a:t>
            </a:r>
          </a:p>
        </p:txBody>
      </p:sp>
      <p:pic>
        <p:nvPicPr>
          <p:cNvPr id="5" name="Imagen 4"/>
          <p:cNvPicPr/>
          <p:nvPr/>
        </p:nvPicPr>
        <p:blipFill>
          <a:blip r:embed="rId2"/>
          <a:stretch>
            <a:fillRect/>
          </a:stretch>
        </p:blipFill>
        <p:spPr>
          <a:xfrm>
            <a:off x="2977311" y="1631151"/>
            <a:ext cx="6282598" cy="4179642"/>
          </a:xfrm>
          <a:prstGeom prst="rect">
            <a:avLst/>
          </a:prstGeom>
        </p:spPr>
      </p:pic>
    </p:spTree>
    <p:extLst>
      <p:ext uri="{BB962C8B-B14F-4D97-AF65-F5344CB8AC3E}">
        <p14:creationId xmlns:p14="http://schemas.microsoft.com/office/powerpoint/2010/main" val="36399007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824248" y="2653048"/>
            <a:ext cx="3000777" cy="837127"/>
          </a:xfrm>
          <a:prstGeom prst="rect">
            <a:avLst/>
          </a:prstGeom>
          <a:solidFill>
            <a:schemeClr val="bg1"/>
          </a:solidFill>
          <a:ln w="12700" cap="flat">
            <a:solidFill>
              <a:schemeClr val="bg1"/>
            </a:solidFill>
            <a:prstDash val="solid"/>
            <a:miter/>
          </a:ln>
        </p:spPr>
        <p:txBody>
          <a:bodyPr rtlCol="0" anchor="ctr"/>
          <a:lstStyle/>
          <a:p>
            <a:pPr algn="l"/>
            <a:endParaRPr lang="es-EC" dirty="0"/>
          </a:p>
        </p:txBody>
      </p:sp>
      <p:sp>
        <p:nvSpPr>
          <p:cNvPr id="10" name="Marcador de pie de página 3"/>
          <p:cNvSpPr>
            <a:spLocks noGrp="1"/>
          </p:cNvSpPr>
          <p:nvPr>
            <p:ph type="ftr" sz="quarter" idx="11"/>
          </p:nvPr>
        </p:nvSpPr>
        <p:spPr>
          <a:xfrm>
            <a:off x="2150772" y="6346651"/>
            <a:ext cx="6480260" cy="504450"/>
          </a:xfrm>
        </p:spPr>
        <p:txBody>
          <a:bodyPr/>
          <a:lstStyle/>
          <a:p>
            <a:pPr algn="l"/>
            <a:r>
              <a:rPr lang="es-ES" sz="1400" i="1" noProof="0" dirty="0" smtClean="0">
                <a:solidFill>
                  <a:schemeClr val="tx1">
                    <a:lumMod val="85000"/>
                    <a:lumOff val="15000"/>
                  </a:schemeClr>
                </a:solidFill>
              </a:rPr>
              <a:t>Nota. </a:t>
            </a:r>
            <a:r>
              <a:rPr lang="es-EC" sz="1400" dirty="0" smtClean="0">
                <a:solidFill>
                  <a:schemeClr val="tx1">
                    <a:lumMod val="85000"/>
                    <a:lumOff val="15000"/>
                  </a:schemeClr>
                </a:solidFill>
              </a:rPr>
              <a:t>Adaptado </a:t>
            </a:r>
            <a:r>
              <a:rPr lang="es-EC" sz="1400" dirty="0">
                <a:solidFill>
                  <a:schemeClr val="tx1">
                    <a:lumMod val="85000"/>
                    <a:lumOff val="15000"/>
                  </a:schemeClr>
                </a:solidFill>
              </a:rPr>
              <a:t>de </a:t>
            </a:r>
            <a:r>
              <a:rPr lang="es-EC" sz="1400" i="1" dirty="0" smtClean="0">
                <a:solidFill>
                  <a:schemeClr val="tx1">
                    <a:lumMod val="85000"/>
                    <a:lumOff val="15000"/>
                  </a:schemeClr>
                </a:solidFill>
              </a:rPr>
              <a:t>Patrimonio</a:t>
            </a:r>
            <a:r>
              <a:rPr lang="es-EC" sz="1400" dirty="0" smtClean="0">
                <a:solidFill>
                  <a:schemeClr val="tx1">
                    <a:lumMod val="85000"/>
                    <a:lumOff val="15000"/>
                  </a:schemeClr>
                </a:solidFill>
              </a:rPr>
              <a:t>, </a:t>
            </a:r>
            <a:r>
              <a:rPr lang="es-EC" sz="1400" dirty="0">
                <a:solidFill>
                  <a:schemeClr val="tx1">
                    <a:lumMod val="85000"/>
                    <a:lumOff val="15000"/>
                  </a:schemeClr>
                </a:solidFill>
              </a:rPr>
              <a:t>por </a:t>
            </a:r>
            <a:r>
              <a:rPr lang="es-EC" sz="1400" dirty="0" smtClean="0">
                <a:solidFill>
                  <a:schemeClr val="tx1">
                    <a:lumMod val="85000"/>
                    <a:lumOff val="15000"/>
                  </a:schemeClr>
                </a:solidFill>
              </a:rPr>
              <a:t>UNESCO, 2003. </a:t>
            </a:r>
            <a:endParaRPr lang="es-ES" sz="1400" i="1" noProof="0" dirty="0">
              <a:solidFill>
                <a:schemeClr val="tx1">
                  <a:lumMod val="85000"/>
                  <a:lumOff val="15000"/>
                </a:schemeClr>
              </a:solidFill>
            </a:endParaRPr>
          </a:p>
        </p:txBody>
      </p:sp>
      <p:sp>
        <p:nvSpPr>
          <p:cNvPr id="3" name="Marcador de número de diapositiva 2"/>
          <p:cNvSpPr>
            <a:spLocks noGrp="1"/>
          </p:cNvSpPr>
          <p:nvPr>
            <p:ph type="sldNum" sz="quarter" idx="12"/>
          </p:nvPr>
        </p:nvSpPr>
        <p:spPr>
          <a:xfrm>
            <a:off x="8468933" y="5800099"/>
            <a:ext cx="2743200" cy="365125"/>
          </a:xfrm>
        </p:spPr>
        <p:txBody>
          <a:bodyPr/>
          <a:lstStyle/>
          <a:p>
            <a:pPr rtl="0"/>
            <a:fld id="{D495E168-DA5E-4888-8D8A-92B118324C14}" type="slidenum">
              <a:rPr lang="es-ES" noProof="0" smtClean="0">
                <a:solidFill>
                  <a:schemeClr val="bg1"/>
                </a:solidFill>
              </a:rPr>
              <a:t>8</a:t>
            </a:fld>
            <a:endParaRPr lang="es-ES" noProof="0" dirty="0">
              <a:solidFill>
                <a:schemeClr val="bg1"/>
              </a:solidFill>
            </a:endParaRPr>
          </a:p>
        </p:txBody>
      </p:sp>
      <p:sp>
        <p:nvSpPr>
          <p:cNvPr id="6" name="Título 5"/>
          <p:cNvSpPr>
            <a:spLocks noGrp="1"/>
          </p:cNvSpPr>
          <p:nvPr>
            <p:ph type="title"/>
          </p:nvPr>
        </p:nvSpPr>
        <p:spPr>
          <a:xfrm rot="16200000">
            <a:off x="-2412164" y="4067317"/>
            <a:ext cx="6928459" cy="676275"/>
          </a:xfrm>
        </p:spPr>
        <p:txBody>
          <a:bodyPr>
            <a:normAutofit fontScale="90000"/>
          </a:bodyPr>
          <a:lstStyle/>
          <a:p>
            <a:pPr algn="ctr"/>
            <a:r>
              <a:rPr lang="es-EC" dirty="0" smtClean="0"/>
              <a:t>Patrimonio cultural</a:t>
            </a:r>
            <a:br>
              <a:rPr lang="es-EC" dirty="0" smtClean="0"/>
            </a:br>
            <a:r>
              <a:rPr lang="es-EC" dirty="0" smtClean="0"/>
              <a:t> inmaterial</a:t>
            </a:r>
            <a:endParaRPr lang="es-EC" dirty="0"/>
          </a:p>
        </p:txBody>
      </p:sp>
      <p:graphicFrame>
        <p:nvGraphicFramePr>
          <p:cNvPr id="8" name="Diagrama 7"/>
          <p:cNvGraphicFramePr/>
          <p:nvPr>
            <p:extLst>
              <p:ext uri="{D42A27DB-BD31-4B8C-83A1-F6EECF244321}">
                <p14:modId xmlns:p14="http://schemas.microsoft.com/office/powerpoint/2010/main" val="430416773"/>
              </p:ext>
            </p:extLst>
          </p:nvPr>
        </p:nvGraphicFramePr>
        <p:xfrm>
          <a:off x="2278544" y="940447"/>
          <a:ext cx="852581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Marcador de texto 2"/>
          <p:cNvSpPr txBox="1">
            <a:spLocks/>
          </p:cNvSpPr>
          <p:nvPr/>
        </p:nvSpPr>
        <p:spPr>
          <a:xfrm>
            <a:off x="2150772" y="121211"/>
            <a:ext cx="5824112" cy="7334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accent3"/>
                </a:solidFill>
              </a:rPr>
              <a:t>Figura 4 </a:t>
            </a:r>
          </a:p>
          <a:p>
            <a:pPr marL="0" indent="0">
              <a:buNone/>
            </a:pPr>
            <a:r>
              <a:rPr lang="es-EC" sz="2000" i="1" dirty="0" smtClean="0">
                <a:solidFill>
                  <a:schemeClr val="accent3"/>
                </a:solidFill>
              </a:rPr>
              <a:t>Categorías del PCI</a:t>
            </a:r>
            <a:endParaRPr lang="es-EC" sz="2000" i="1" dirty="0">
              <a:solidFill>
                <a:schemeClr val="accent3"/>
              </a:solidFill>
            </a:endParaRPr>
          </a:p>
        </p:txBody>
      </p:sp>
    </p:spTree>
    <p:extLst>
      <p:ext uri="{BB962C8B-B14F-4D97-AF65-F5344CB8AC3E}">
        <p14:creationId xmlns:p14="http://schemas.microsoft.com/office/powerpoint/2010/main" val="15860054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61682" y="538640"/>
            <a:ext cx="9050518" cy="945498"/>
          </a:xfrm>
        </p:spPr>
        <p:txBody>
          <a:bodyPr>
            <a:normAutofit fontScale="90000"/>
          </a:bodyPr>
          <a:lstStyle/>
          <a:p>
            <a:r>
              <a:rPr lang="es-EC" i="1" dirty="0"/>
              <a:t>Gestión turística del </a:t>
            </a:r>
            <a:r>
              <a:rPr lang="es-EC" i="1" dirty="0" smtClean="0"/>
              <a:t>PCI</a:t>
            </a:r>
            <a:r>
              <a:rPr lang="es-EC" dirty="0"/>
              <a:t/>
            </a:r>
            <a:br>
              <a:rPr lang="es-EC" dirty="0"/>
            </a:br>
            <a:endParaRPr lang="es-EC" dirty="0"/>
          </a:p>
        </p:txBody>
      </p:sp>
      <p:sp>
        <p:nvSpPr>
          <p:cNvPr id="9" name="Marcador de pie de página 3"/>
          <p:cNvSpPr>
            <a:spLocks noGrp="1"/>
          </p:cNvSpPr>
          <p:nvPr>
            <p:ph type="ftr" sz="quarter" idx="11"/>
          </p:nvPr>
        </p:nvSpPr>
        <p:spPr>
          <a:xfrm>
            <a:off x="1562657" y="6181944"/>
            <a:ext cx="3830238" cy="502273"/>
          </a:xfrm>
        </p:spPr>
        <p:txBody>
          <a:bodyPr/>
          <a:lstStyle/>
          <a:p>
            <a:pPr algn="l" rtl="0"/>
            <a:r>
              <a:rPr lang="es-ES" sz="1400" i="1" noProof="0" dirty="0" smtClean="0">
                <a:solidFill>
                  <a:schemeClr val="tx1">
                    <a:lumMod val="85000"/>
                    <a:lumOff val="15000"/>
                  </a:schemeClr>
                </a:solidFill>
              </a:rPr>
              <a:t>Nota. </a:t>
            </a:r>
            <a:r>
              <a:rPr lang="es-ES" sz="1400" noProof="0" dirty="0" smtClean="0">
                <a:solidFill>
                  <a:schemeClr val="tx1">
                    <a:lumMod val="85000"/>
                    <a:lumOff val="15000"/>
                  </a:schemeClr>
                </a:solidFill>
              </a:rPr>
              <a:t>Tomado del perfil de Instagram de </a:t>
            </a:r>
          </a:p>
          <a:p>
            <a:pPr algn="l" rtl="0"/>
            <a:r>
              <a:rPr lang="es-ES" sz="1400" i="1" noProof="0" dirty="0" smtClean="0">
                <a:solidFill>
                  <a:schemeClr val="tx1">
                    <a:lumMod val="85000"/>
                    <a:lumOff val="15000"/>
                  </a:schemeClr>
                </a:solidFill>
              </a:rPr>
              <a:t>Nación Siekopai</a:t>
            </a:r>
            <a:r>
              <a:rPr lang="es-ES" sz="1400" noProof="0" dirty="0" smtClean="0">
                <a:solidFill>
                  <a:schemeClr val="tx1">
                    <a:lumMod val="85000"/>
                    <a:lumOff val="15000"/>
                  </a:schemeClr>
                </a:solidFill>
              </a:rPr>
              <a:t>, 2021.</a:t>
            </a:r>
            <a:endParaRPr lang="es-ES" sz="1400" noProof="0" dirty="0">
              <a:solidFill>
                <a:schemeClr val="tx1">
                  <a:lumMod val="85000"/>
                  <a:lumOff val="15000"/>
                </a:schemeClr>
              </a:solidFill>
            </a:endParaRPr>
          </a:p>
        </p:txBody>
      </p:sp>
      <p:sp>
        <p:nvSpPr>
          <p:cNvPr id="3" name="Marcador de número de diapositiva 2"/>
          <p:cNvSpPr>
            <a:spLocks noGrp="1"/>
          </p:cNvSpPr>
          <p:nvPr>
            <p:ph type="sldNum" sz="quarter" idx="12"/>
          </p:nvPr>
        </p:nvSpPr>
        <p:spPr>
          <a:xfrm>
            <a:off x="8468851" y="5801290"/>
            <a:ext cx="2743200" cy="365125"/>
          </a:xfrm>
        </p:spPr>
        <p:txBody>
          <a:bodyPr/>
          <a:lstStyle/>
          <a:p>
            <a:pPr rtl="0"/>
            <a:fld id="{D495E168-DA5E-4888-8D8A-92B118324C14}" type="slidenum">
              <a:rPr lang="es-ES" noProof="0" smtClean="0">
                <a:solidFill>
                  <a:schemeClr val="bg1"/>
                </a:solidFill>
              </a:rPr>
              <a:t>9</a:t>
            </a:fld>
            <a:endParaRPr lang="es-ES" noProof="0" dirty="0">
              <a:solidFill>
                <a:schemeClr val="bg1"/>
              </a:solidFill>
            </a:endParaRPr>
          </a:p>
        </p:txBody>
      </p:sp>
      <p:pic>
        <p:nvPicPr>
          <p:cNvPr id="5" name="Imagen 4"/>
          <p:cNvPicPr>
            <a:picLocks noChangeAspect="1"/>
          </p:cNvPicPr>
          <p:nvPr/>
        </p:nvPicPr>
        <p:blipFill rotWithShape="1">
          <a:blip r:embed="rId2"/>
          <a:srcRect b="3661"/>
          <a:stretch/>
        </p:blipFill>
        <p:spPr>
          <a:xfrm>
            <a:off x="1633128" y="2405782"/>
            <a:ext cx="3830238" cy="3696238"/>
          </a:xfrm>
          <a:prstGeom prst="rect">
            <a:avLst/>
          </a:prstGeom>
        </p:spPr>
      </p:pic>
      <p:sp>
        <p:nvSpPr>
          <p:cNvPr id="6" name="Flecha derecha 5"/>
          <p:cNvSpPr/>
          <p:nvPr/>
        </p:nvSpPr>
        <p:spPr>
          <a:xfrm>
            <a:off x="6014696" y="3950237"/>
            <a:ext cx="2119166" cy="604702"/>
          </a:xfrm>
          <a:prstGeom prst="right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es-EC" dirty="0"/>
          </a:p>
        </p:txBody>
      </p:sp>
      <p:sp>
        <p:nvSpPr>
          <p:cNvPr id="8" name="Rectángulo 7"/>
          <p:cNvSpPr/>
          <p:nvPr/>
        </p:nvSpPr>
        <p:spPr>
          <a:xfrm>
            <a:off x="734096" y="1326524"/>
            <a:ext cx="6748529" cy="579549"/>
          </a:xfrm>
          <a:prstGeom prst="rect">
            <a:avLst/>
          </a:prstGeom>
          <a:solidFill>
            <a:schemeClr val="bg1"/>
          </a:solidFill>
          <a:ln w="12700" cap="flat">
            <a:solidFill>
              <a:schemeClr val="bg1"/>
            </a:solidFill>
            <a:prstDash val="solid"/>
            <a:miter/>
          </a:ln>
        </p:spPr>
        <p:txBody>
          <a:bodyPr rtlCol="0" anchor="ctr"/>
          <a:lstStyle/>
          <a:p>
            <a:pPr algn="l"/>
            <a:endParaRPr lang="es-EC" dirty="0"/>
          </a:p>
        </p:txBody>
      </p:sp>
      <p:sp>
        <p:nvSpPr>
          <p:cNvPr id="7" name="Marcador de texto 2"/>
          <p:cNvSpPr txBox="1">
            <a:spLocks/>
          </p:cNvSpPr>
          <p:nvPr/>
        </p:nvSpPr>
        <p:spPr>
          <a:xfrm>
            <a:off x="1562657" y="1538589"/>
            <a:ext cx="5824112" cy="7334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b="1" dirty="0" smtClean="0">
                <a:solidFill>
                  <a:schemeClr val="accent3"/>
                </a:solidFill>
              </a:rPr>
              <a:t>Figura 5 </a:t>
            </a:r>
          </a:p>
          <a:p>
            <a:pPr marL="0" indent="0">
              <a:buNone/>
            </a:pPr>
            <a:r>
              <a:rPr lang="es-EC" sz="2000" i="1" dirty="0" smtClean="0">
                <a:solidFill>
                  <a:schemeClr val="accent3"/>
                </a:solidFill>
              </a:rPr>
              <a:t>Anciano de la nacionalidad Siekopai</a:t>
            </a:r>
            <a:endParaRPr lang="es-EC" sz="2000" i="1" dirty="0">
              <a:solidFill>
                <a:schemeClr val="accent3"/>
              </a:solidFill>
            </a:endParaRPr>
          </a:p>
        </p:txBody>
      </p:sp>
      <p:sp>
        <p:nvSpPr>
          <p:cNvPr id="10" name="CuadroTexto 9"/>
          <p:cNvSpPr txBox="1"/>
          <p:nvPr/>
        </p:nvSpPr>
        <p:spPr>
          <a:xfrm>
            <a:off x="5858525" y="3026907"/>
            <a:ext cx="2176530" cy="923330"/>
          </a:xfrm>
          <a:prstGeom prst="rect">
            <a:avLst/>
          </a:prstGeom>
          <a:noFill/>
        </p:spPr>
        <p:txBody>
          <a:bodyPr wrap="square" rtlCol="0">
            <a:spAutoFit/>
          </a:bodyPr>
          <a:lstStyle/>
          <a:p>
            <a:pPr algn="ctr"/>
            <a:r>
              <a:rPr lang="es-EC" dirty="0" smtClean="0"/>
              <a:t>Aplicación de conocimientos específicos</a:t>
            </a:r>
            <a:endParaRPr lang="es-EC" dirty="0"/>
          </a:p>
        </p:txBody>
      </p:sp>
      <p:sp>
        <p:nvSpPr>
          <p:cNvPr id="11" name="CuadroTexto 10"/>
          <p:cNvSpPr txBox="1"/>
          <p:nvPr/>
        </p:nvSpPr>
        <p:spPr>
          <a:xfrm>
            <a:off x="1633128" y="2448046"/>
            <a:ext cx="1429555" cy="923330"/>
          </a:xfrm>
          <a:prstGeom prst="rect">
            <a:avLst/>
          </a:prstGeom>
          <a:noFill/>
        </p:spPr>
        <p:txBody>
          <a:bodyPr wrap="square" rtlCol="0">
            <a:spAutoFit/>
          </a:bodyPr>
          <a:lstStyle/>
          <a:p>
            <a:r>
              <a:rPr lang="es-EC" dirty="0" smtClean="0">
                <a:solidFill>
                  <a:schemeClr val="bg1"/>
                </a:solidFill>
              </a:rPr>
              <a:t>Mitos y leyendas Siekopai</a:t>
            </a:r>
            <a:r>
              <a:rPr lang="es-EC" dirty="0" smtClean="0"/>
              <a:t> </a:t>
            </a:r>
            <a:endParaRPr lang="es-EC" dirty="0"/>
          </a:p>
        </p:txBody>
      </p:sp>
      <p:sp>
        <p:nvSpPr>
          <p:cNvPr id="12" name="CuadroTexto 11"/>
          <p:cNvSpPr txBox="1"/>
          <p:nvPr/>
        </p:nvSpPr>
        <p:spPr>
          <a:xfrm>
            <a:off x="8430214" y="3672564"/>
            <a:ext cx="2648865" cy="1077218"/>
          </a:xfrm>
          <a:prstGeom prst="rect">
            <a:avLst/>
          </a:prstGeom>
          <a:noFill/>
        </p:spPr>
        <p:txBody>
          <a:bodyPr wrap="square" rtlCol="0">
            <a:spAutoFit/>
          </a:bodyPr>
          <a:lstStyle/>
          <a:p>
            <a:pPr algn="ctr"/>
            <a:r>
              <a:rPr lang="es-EC" sz="3200" dirty="0" smtClean="0"/>
              <a:t>RECURSOS</a:t>
            </a:r>
          </a:p>
          <a:p>
            <a:pPr algn="ctr"/>
            <a:r>
              <a:rPr lang="es-EC" sz="3200" dirty="0" smtClean="0"/>
              <a:t>TURÍSTICOS</a:t>
            </a:r>
            <a:endParaRPr lang="es-EC" sz="3200" dirty="0"/>
          </a:p>
        </p:txBody>
      </p:sp>
    </p:spTree>
    <p:extLst>
      <p:ext uri="{BB962C8B-B14F-4D97-AF65-F5344CB8AC3E}">
        <p14:creationId xmlns:p14="http://schemas.microsoft.com/office/powerpoint/2010/main" val="309031451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024DF7-0783-4549-86B7-A48B29FBA9C2}">
  <ds:schemaRefs>
    <ds:schemaRef ds:uri="http://schemas.microsoft.com/office/2006/metadata/properties"/>
    <ds:schemaRef ds:uri="http://schemas.microsoft.com/office/2006/documentManagement/types"/>
    <ds:schemaRef ds:uri="http://schemas.microsoft.com/office/infopath/2007/PartnerControls"/>
    <ds:schemaRef ds:uri="fb0879af-3eba-417a-a55a-ffe6dcd6ca77"/>
    <ds:schemaRef ds:uri="http://schemas.microsoft.com/sharepoint/v3"/>
    <ds:schemaRef ds:uri="http://purl.org/dc/terms/"/>
    <ds:schemaRef ds:uri="http://purl.org/dc/dcmitype/"/>
    <ds:schemaRef ds:uri="http://schemas.openxmlformats.org/package/2006/metadata/core-properties"/>
    <ds:schemaRef ds:uri="6dc4bcd6-49db-4c07-9060-8acfc67cef9f"/>
    <ds:schemaRef ds:uri="http://www.w3.org/XML/1998/namespace"/>
    <ds:schemaRef ds:uri="http://purl.org/dc/elements/1.1/"/>
  </ds:schemaRefs>
</ds:datastoreItem>
</file>

<file path=customXml/itemProps2.xml><?xml version="1.0" encoding="utf-8"?>
<ds:datastoreItem xmlns:ds="http://schemas.openxmlformats.org/officeDocument/2006/customXml" ds:itemID="{A6393BED-762D-4FA3-96CF-866F426A04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0F309C-DE10-4641-9043-BB7E781AC4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2372</Words>
  <Application>Microsoft Office PowerPoint</Application>
  <PresentationFormat>Panorámica</PresentationFormat>
  <Paragraphs>334</Paragraphs>
  <Slides>47</Slides>
  <Notes>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47</vt:i4>
      </vt:variant>
    </vt:vector>
  </HeadingPairs>
  <TitlesOfParts>
    <vt:vector size="51" baseType="lpstr">
      <vt:lpstr>Arial</vt:lpstr>
      <vt:lpstr>Calibri</vt:lpstr>
      <vt:lpstr>Calibri Light</vt:lpstr>
      <vt:lpstr>Tema de Office</vt:lpstr>
      <vt:lpstr>Presentación de PowerPoint</vt:lpstr>
      <vt:lpstr>Capítulo 1</vt:lpstr>
      <vt:lpstr>Planteamiento del problema</vt:lpstr>
      <vt:lpstr>Objetivos</vt:lpstr>
      <vt:lpstr>Marco Teórico</vt:lpstr>
      <vt:lpstr>Presentación de PowerPoint</vt:lpstr>
      <vt:lpstr>Modelo</vt:lpstr>
      <vt:lpstr>Patrimonio cultural  inmaterial</vt:lpstr>
      <vt:lpstr>Gestión turística del PCI </vt:lpstr>
      <vt:lpstr>Marco Conceptual</vt:lpstr>
      <vt:lpstr>Marco Legal</vt:lpstr>
      <vt:lpstr>Capítulo 2</vt:lpstr>
      <vt:lpstr>Marco Metodológico</vt:lpstr>
      <vt:lpstr>Encuestas</vt:lpstr>
      <vt:lpstr>Entrevistas</vt:lpstr>
      <vt:lpstr>Diagnóstico macroambiente</vt:lpstr>
      <vt:lpstr>Presentación de PowerPoint</vt:lpstr>
      <vt:lpstr>Turismo</vt:lpstr>
      <vt:lpstr>Presentación de PowerPoint</vt:lpstr>
      <vt:lpstr>Diagnóstico microambiente</vt:lpstr>
      <vt:lpstr>Presentación de PowerPoint</vt:lpstr>
      <vt:lpstr>Turismo</vt:lpstr>
      <vt:lpstr>Presentación de PowerPoint</vt:lpstr>
      <vt:lpstr>Presentación de PowerPoint</vt:lpstr>
      <vt:lpstr>Presentación de PowerPoint</vt:lpstr>
      <vt:lpstr>Capítulo 3</vt:lpstr>
      <vt:lpstr>Análisis de resultados</vt:lpstr>
      <vt:lpstr>Presentación de PowerPoint</vt:lpstr>
      <vt:lpstr>Presentación de PowerPoint</vt:lpstr>
      <vt:lpstr>Presentación de PowerPoint</vt:lpstr>
      <vt:lpstr>Entrevistas</vt:lpstr>
      <vt:lpstr>Presentación de PowerPoint</vt:lpstr>
      <vt:lpstr>Presentación de PowerPoint</vt:lpstr>
      <vt:lpstr>Capítulo 4</vt:lpstr>
      <vt:lpstr>Producto turístico N° 1:  Sieko Joyo - Alma de colores</vt:lpstr>
      <vt:lpstr>Presentación de PowerPoint</vt:lpstr>
      <vt:lpstr>Presentación de PowerPoint</vt:lpstr>
      <vt:lpstr>Presentación de PowerPoint</vt:lpstr>
      <vt:lpstr>Producto turístico N° 2:  Kako Wiña - Fiesta del rejuvenecimiento</vt:lpstr>
      <vt:lpstr>Presentación de PowerPoint</vt:lpstr>
      <vt:lpstr>Presentación de PowerPoint</vt:lpstr>
      <vt:lpstr>Presentación de PowerPoint</vt:lpstr>
      <vt:lpstr>Conclusiones</vt:lpstr>
      <vt:lpstr>Presentación de PowerPoint</vt:lpstr>
      <vt:lpstr>Recomendaciones</vt:lpstr>
      <vt:lpstr>Presentación de PowerPoint</vt:lpstr>
      <vt:lpstr>Referencias</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2019-11-30T17:22:19Z</dcterms:created>
  <dcterms:modified xsi:type="dcterms:W3CDTF">2021-08-30T07:34:46Z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