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83" r:id="rId17"/>
    <p:sldId id="284" r:id="rId18"/>
    <p:sldId id="280" r:id="rId19"/>
    <p:sldId id="282" r:id="rId20"/>
    <p:sldId id="278" r:id="rId21"/>
    <p:sldId id="279" r:id="rId22"/>
    <p:sldId id="281" r:id="rId2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 err="1" smtClean="0"/>
              <a:t>Licencia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 err="1"/>
              <a:t>Año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EC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Costo / Año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Hoja1!$A$4:$A$8</c:f>
              <c:strCache>
                <c:ptCount val="5"/>
                <c:pt idx="0">
                  <c:v>ELK Stack</c:v>
                </c:pt>
                <c:pt idx="1">
                  <c:v>Tableu</c:v>
                </c:pt>
                <c:pt idx="2">
                  <c:v>Power BI Premium</c:v>
                </c:pt>
                <c:pt idx="3">
                  <c:v>MicroStrategy</c:v>
                </c:pt>
                <c:pt idx="4">
                  <c:v>IBM - Cognos</c:v>
                </c:pt>
              </c:strCache>
            </c:strRef>
          </c:cat>
          <c:val>
            <c:numRef>
              <c:f>Hoja1!$B$4:$B$8</c:f>
              <c:numCache>
                <c:formatCode>General</c:formatCode>
                <c:ptCount val="5"/>
                <c:pt idx="0">
                  <c:v>192</c:v>
                </c:pt>
                <c:pt idx="1">
                  <c:v>500</c:v>
                </c:pt>
                <c:pt idx="2">
                  <c:v>4995</c:v>
                </c:pt>
                <c:pt idx="3">
                  <c:v>7884</c:v>
                </c:pt>
                <c:pt idx="4">
                  <c:v>12000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50"/>
        <c:axId val="230887824"/>
        <c:axId val="230889392"/>
      </c:barChart>
      <c:catAx>
        <c:axId val="230887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0889392"/>
        <c:crosses val="autoZero"/>
        <c:auto val="1"/>
        <c:lblAlgn val="ctr"/>
        <c:lblOffset val="100"/>
        <c:noMultiLvlLbl val="0"/>
      </c:catAx>
      <c:valAx>
        <c:axId val="230889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088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5FCE33-D875-4DC1-A0E3-589167FF3C2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A2F75DA-8746-467A-BF48-B93F31A244B1}">
      <dgm:prSet phldrT="[Texto]"/>
      <dgm:spPr/>
      <dgm:t>
        <a:bodyPr/>
        <a:lstStyle/>
        <a:p>
          <a:pPr algn="ctr"/>
          <a:r>
            <a:rPr lang="es-EC" dirty="0" smtClean="0"/>
            <a:t>A</a:t>
          </a:r>
          <a:br>
            <a:rPr lang="es-EC" dirty="0" smtClean="0"/>
          </a:br>
          <a:r>
            <a:rPr lang="es-EC" dirty="0" smtClean="0"/>
            <a:t>G</a:t>
          </a:r>
          <a:br>
            <a:rPr lang="es-EC" dirty="0" smtClean="0"/>
          </a:br>
          <a:r>
            <a:rPr lang="es-EC" dirty="0" smtClean="0"/>
            <a:t>E</a:t>
          </a:r>
          <a:br>
            <a:rPr lang="es-EC" dirty="0" smtClean="0"/>
          </a:br>
          <a:r>
            <a:rPr lang="es-EC" dirty="0" smtClean="0"/>
            <a:t>N</a:t>
          </a:r>
          <a:br>
            <a:rPr lang="es-EC" dirty="0" smtClean="0"/>
          </a:br>
          <a:r>
            <a:rPr lang="es-EC" dirty="0" smtClean="0"/>
            <a:t>D</a:t>
          </a:r>
          <a:br>
            <a:rPr lang="es-EC" dirty="0" smtClean="0"/>
          </a:br>
          <a:r>
            <a:rPr lang="es-EC" dirty="0" smtClean="0"/>
            <a:t>A</a:t>
          </a:r>
          <a:endParaRPr lang="es-EC" dirty="0"/>
        </a:p>
      </dgm:t>
    </dgm:pt>
    <dgm:pt modelId="{B404DC14-1212-489E-BC82-A500603AEA9C}" type="parTrans" cxnId="{9B249EF8-2676-4520-A941-2C17CAAE6D77}">
      <dgm:prSet/>
      <dgm:spPr/>
      <dgm:t>
        <a:bodyPr/>
        <a:lstStyle/>
        <a:p>
          <a:endParaRPr lang="es-EC"/>
        </a:p>
      </dgm:t>
    </dgm:pt>
    <dgm:pt modelId="{A70373F6-68EE-4228-AC30-FA3AE9BACB9D}" type="sibTrans" cxnId="{9B249EF8-2676-4520-A941-2C17CAAE6D77}">
      <dgm:prSet/>
      <dgm:spPr/>
      <dgm:t>
        <a:bodyPr/>
        <a:lstStyle/>
        <a:p>
          <a:endParaRPr lang="es-EC"/>
        </a:p>
      </dgm:t>
    </dgm:pt>
    <dgm:pt modelId="{7B2F664D-150B-41EE-841A-83F6311CBF15}">
      <dgm:prSet phldrT="[Texto]"/>
      <dgm:spPr/>
      <dgm:t>
        <a:bodyPr/>
        <a:lstStyle/>
        <a:p>
          <a:r>
            <a:rPr lang="es-EC" dirty="0" smtClean="0"/>
            <a:t>- Antecedentes</a:t>
          </a:r>
        </a:p>
      </dgm:t>
    </dgm:pt>
    <dgm:pt modelId="{8F1ABE47-A381-4B13-8E14-C3FE6BFE467C}" type="parTrans" cxnId="{CE48E1C2-B02C-4668-BD37-6793D0DED6A2}">
      <dgm:prSet/>
      <dgm:spPr/>
      <dgm:t>
        <a:bodyPr/>
        <a:lstStyle/>
        <a:p>
          <a:endParaRPr lang="es-EC"/>
        </a:p>
      </dgm:t>
    </dgm:pt>
    <dgm:pt modelId="{A362E884-AB05-4BE9-9603-71EC2C5113AA}" type="sibTrans" cxnId="{CE48E1C2-B02C-4668-BD37-6793D0DED6A2}">
      <dgm:prSet/>
      <dgm:spPr/>
      <dgm:t>
        <a:bodyPr/>
        <a:lstStyle/>
        <a:p>
          <a:endParaRPr lang="es-EC"/>
        </a:p>
      </dgm:t>
    </dgm:pt>
    <dgm:pt modelId="{563926FE-CB2E-4740-BAE1-318BFA150A81}">
      <dgm:prSet phldrT="[Texto]"/>
      <dgm:spPr/>
      <dgm:t>
        <a:bodyPr/>
        <a:lstStyle/>
        <a:p>
          <a:r>
            <a:rPr lang="es-EC" dirty="0" smtClean="0"/>
            <a:t>- Problema</a:t>
          </a:r>
          <a:endParaRPr lang="es-EC" dirty="0"/>
        </a:p>
      </dgm:t>
    </dgm:pt>
    <dgm:pt modelId="{AE3758E8-3DA1-412F-8C4E-91F1B24377F2}" type="parTrans" cxnId="{61DD8A3F-D2BD-4F61-BCD9-884DD2A0F838}">
      <dgm:prSet/>
      <dgm:spPr/>
      <dgm:t>
        <a:bodyPr/>
        <a:lstStyle/>
        <a:p>
          <a:endParaRPr lang="es-EC"/>
        </a:p>
      </dgm:t>
    </dgm:pt>
    <dgm:pt modelId="{181D6D46-08DD-4F97-99AD-4CCEA4E7802A}" type="sibTrans" cxnId="{61DD8A3F-D2BD-4F61-BCD9-884DD2A0F838}">
      <dgm:prSet/>
      <dgm:spPr/>
      <dgm:t>
        <a:bodyPr/>
        <a:lstStyle/>
        <a:p>
          <a:endParaRPr lang="es-EC"/>
        </a:p>
      </dgm:t>
    </dgm:pt>
    <dgm:pt modelId="{A5A2D406-F29E-4C52-9968-9E47D82AD40F}">
      <dgm:prSet phldrT="[Texto]"/>
      <dgm:spPr/>
      <dgm:t>
        <a:bodyPr/>
        <a:lstStyle/>
        <a:p>
          <a:r>
            <a:rPr lang="es-EC" dirty="0" smtClean="0"/>
            <a:t>- Fundamentos</a:t>
          </a:r>
          <a:endParaRPr lang="es-EC" dirty="0"/>
        </a:p>
      </dgm:t>
    </dgm:pt>
    <dgm:pt modelId="{82040761-DB75-4C88-A91F-1D0AE1D9C0D6}" type="parTrans" cxnId="{A39A9516-37D0-4C65-9685-E1BA0C5005DE}">
      <dgm:prSet/>
      <dgm:spPr/>
      <dgm:t>
        <a:bodyPr/>
        <a:lstStyle/>
        <a:p>
          <a:endParaRPr lang="es-EC"/>
        </a:p>
      </dgm:t>
    </dgm:pt>
    <dgm:pt modelId="{E960E11A-1A27-452B-A6C2-D3440884D3E7}" type="sibTrans" cxnId="{A39A9516-37D0-4C65-9685-E1BA0C5005DE}">
      <dgm:prSet/>
      <dgm:spPr/>
      <dgm:t>
        <a:bodyPr/>
        <a:lstStyle/>
        <a:p>
          <a:endParaRPr lang="es-EC"/>
        </a:p>
      </dgm:t>
    </dgm:pt>
    <dgm:pt modelId="{5AA5460B-0878-406D-994F-883D2FAE8F60}">
      <dgm:prSet phldrT="[Texto]"/>
      <dgm:spPr/>
      <dgm:t>
        <a:bodyPr/>
        <a:lstStyle/>
        <a:p>
          <a:r>
            <a:rPr lang="es-EC" dirty="0" smtClean="0"/>
            <a:t>- Diseño de Arquitectura</a:t>
          </a:r>
          <a:endParaRPr lang="es-EC" dirty="0"/>
        </a:p>
      </dgm:t>
    </dgm:pt>
    <dgm:pt modelId="{8CA60CC6-C4F1-49E0-BCF1-B66B6694C1BB}" type="parTrans" cxnId="{3687705F-507B-412C-BB55-F18EDBBF86A5}">
      <dgm:prSet/>
      <dgm:spPr/>
      <dgm:t>
        <a:bodyPr/>
        <a:lstStyle/>
        <a:p>
          <a:endParaRPr lang="es-EC"/>
        </a:p>
      </dgm:t>
    </dgm:pt>
    <dgm:pt modelId="{9F8B1D3D-8808-4EB0-9882-FC77C552AAF6}" type="sibTrans" cxnId="{3687705F-507B-412C-BB55-F18EDBBF86A5}">
      <dgm:prSet/>
      <dgm:spPr/>
      <dgm:t>
        <a:bodyPr/>
        <a:lstStyle/>
        <a:p>
          <a:endParaRPr lang="es-EC"/>
        </a:p>
      </dgm:t>
    </dgm:pt>
    <dgm:pt modelId="{8A89E242-9579-4AA8-9443-787591467FB9}">
      <dgm:prSet phldrT="[Texto]"/>
      <dgm:spPr/>
      <dgm:t>
        <a:bodyPr/>
        <a:lstStyle/>
        <a:p>
          <a:r>
            <a:rPr lang="es-EC" dirty="0" smtClean="0"/>
            <a:t>- Resultados</a:t>
          </a:r>
          <a:endParaRPr lang="es-EC" dirty="0"/>
        </a:p>
      </dgm:t>
    </dgm:pt>
    <dgm:pt modelId="{B216BAD4-8D1F-4635-B5FE-90413FC859B1}" type="parTrans" cxnId="{E132EAB2-8D66-4F7A-A906-5A9A389B8AB3}">
      <dgm:prSet/>
      <dgm:spPr/>
      <dgm:t>
        <a:bodyPr/>
        <a:lstStyle/>
        <a:p>
          <a:endParaRPr lang="es-EC"/>
        </a:p>
      </dgm:t>
    </dgm:pt>
    <dgm:pt modelId="{9156F9CD-9B6E-4809-A287-545EC6C8933D}" type="sibTrans" cxnId="{E132EAB2-8D66-4F7A-A906-5A9A389B8AB3}">
      <dgm:prSet/>
      <dgm:spPr/>
      <dgm:t>
        <a:bodyPr/>
        <a:lstStyle/>
        <a:p>
          <a:endParaRPr lang="es-EC"/>
        </a:p>
      </dgm:t>
    </dgm:pt>
    <dgm:pt modelId="{933B76D0-AB0D-4B9E-B019-91C319EAB486}">
      <dgm:prSet phldrT="[Texto]"/>
      <dgm:spPr/>
      <dgm:t>
        <a:bodyPr/>
        <a:lstStyle/>
        <a:p>
          <a:r>
            <a:rPr lang="es-EC" dirty="0" smtClean="0"/>
            <a:t>- Conclusiones</a:t>
          </a:r>
          <a:endParaRPr lang="es-EC" dirty="0"/>
        </a:p>
      </dgm:t>
    </dgm:pt>
    <dgm:pt modelId="{2442E205-8933-4292-88A5-7942F19BBE0D}" type="parTrans" cxnId="{6CF370B8-55B5-400D-B542-2FC0BF12F855}">
      <dgm:prSet/>
      <dgm:spPr/>
      <dgm:t>
        <a:bodyPr/>
        <a:lstStyle/>
        <a:p>
          <a:endParaRPr lang="es-EC"/>
        </a:p>
      </dgm:t>
    </dgm:pt>
    <dgm:pt modelId="{C6FA3757-2C7E-4578-9132-60C63376E9F5}" type="sibTrans" cxnId="{6CF370B8-55B5-400D-B542-2FC0BF12F855}">
      <dgm:prSet/>
      <dgm:spPr/>
      <dgm:t>
        <a:bodyPr/>
        <a:lstStyle/>
        <a:p>
          <a:endParaRPr lang="es-EC"/>
        </a:p>
      </dgm:t>
    </dgm:pt>
    <dgm:pt modelId="{8E21ABB3-0940-4C37-9731-3C9A87509A48}">
      <dgm:prSet phldrT="[Texto]"/>
      <dgm:spPr/>
      <dgm:t>
        <a:bodyPr/>
        <a:lstStyle/>
        <a:p>
          <a:r>
            <a:rPr lang="es-EC" dirty="0" smtClean="0"/>
            <a:t>- Trabajos Futuros</a:t>
          </a:r>
          <a:endParaRPr lang="es-EC" dirty="0"/>
        </a:p>
      </dgm:t>
    </dgm:pt>
    <dgm:pt modelId="{A2F96ACF-0741-4016-87CC-5C007E03FFAA}" type="parTrans" cxnId="{46726299-E00A-41BE-A9E4-723CE8501931}">
      <dgm:prSet/>
      <dgm:spPr/>
      <dgm:t>
        <a:bodyPr/>
        <a:lstStyle/>
        <a:p>
          <a:endParaRPr lang="es-EC"/>
        </a:p>
      </dgm:t>
    </dgm:pt>
    <dgm:pt modelId="{3231633D-DBEA-4A90-B9D0-CEAB8DA00C04}" type="sibTrans" cxnId="{46726299-E00A-41BE-A9E4-723CE8501931}">
      <dgm:prSet/>
      <dgm:spPr/>
      <dgm:t>
        <a:bodyPr/>
        <a:lstStyle/>
        <a:p>
          <a:endParaRPr lang="es-EC"/>
        </a:p>
      </dgm:t>
    </dgm:pt>
    <dgm:pt modelId="{3F90DE3E-A231-4774-92E1-594B7AE53646}">
      <dgm:prSet phldrT="[Texto]"/>
      <dgm:spPr/>
      <dgm:t>
        <a:bodyPr/>
        <a:lstStyle/>
        <a:p>
          <a:r>
            <a:rPr lang="es-EC" dirty="0" smtClean="0"/>
            <a:t>- Objetivos</a:t>
          </a:r>
          <a:endParaRPr lang="es-EC" dirty="0"/>
        </a:p>
      </dgm:t>
    </dgm:pt>
    <dgm:pt modelId="{5595644C-2985-41FE-82A2-8F6E4B47FE50}" type="parTrans" cxnId="{ACACA812-755D-4B36-98E4-7D17B2992876}">
      <dgm:prSet/>
      <dgm:spPr/>
      <dgm:t>
        <a:bodyPr/>
        <a:lstStyle/>
        <a:p>
          <a:endParaRPr lang="es-EC"/>
        </a:p>
      </dgm:t>
    </dgm:pt>
    <dgm:pt modelId="{A31F21F9-DD4B-452D-9160-2BA1A872E452}" type="sibTrans" cxnId="{ACACA812-755D-4B36-98E4-7D17B2992876}">
      <dgm:prSet/>
      <dgm:spPr/>
      <dgm:t>
        <a:bodyPr/>
        <a:lstStyle/>
        <a:p>
          <a:endParaRPr lang="es-EC"/>
        </a:p>
      </dgm:t>
    </dgm:pt>
    <dgm:pt modelId="{1509551C-4699-4847-BA7E-0565E24D2F3E}" type="pres">
      <dgm:prSet presAssocID="{795FCE33-D875-4DC1-A0E3-589167FF3C2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7A2D8D47-9E06-4D88-808F-83C627F5D9DF}" type="pres">
      <dgm:prSet presAssocID="{5A2F75DA-8746-467A-BF48-B93F31A244B1}" presName="thickLine" presStyleLbl="alignNode1" presStyleIdx="0" presStyleCnt="1"/>
      <dgm:spPr/>
    </dgm:pt>
    <dgm:pt modelId="{2F66E4E1-57CE-49ED-B4A7-FF91016C6115}" type="pres">
      <dgm:prSet presAssocID="{5A2F75DA-8746-467A-BF48-B93F31A244B1}" presName="horz1" presStyleCnt="0"/>
      <dgm:spPr/>
    </dgm:pt>
    <dgm:pt modelId="{21D36BA1-7704-4AC9-8937-CF4D8BA844B2}" type="pres">
      <dgm:prSet presAssocID="{5A2F75DA-8746-467A-BF48-B93F31A244B1}" presName="tx1" presStyleLbl="revTx" presStyleIdx="0" presStyleCnt="9"/>
      <dgm:spPr/>
      <dgm:t>
        <a:bodyPr/>
        <a:lstStyle/>
        <a:p>
          <a:endParaRPr lang="es-EC"/>
        </a:p>
      </dgm:t>
    </dgm:pt>
    <dgm:pt modelId="{61407363-D117-4142-907C-03B150556DFA}" type="pres">
      <dgm:prSet presAssocID="{5A2F75DA-8746-467A-BF48-B93F31A244B1}" presName="vert1" presStyleCnt="0"/>
      <dgm:spPr/>
    </dgm:pt>
    <dgm:pt modelId="{59E94183-60C6-4BDE-8FA1-1D0C97DCD2A7}" type="pres">
      <dgm:prSet presAssocID="{7B2F664D-150B-41EE-841A-83F6311CBF15}" presName="vertSpace2a" presStyleCnt="0"/>
      <dgm:spPr/>
    </dgm:pt>
    <dgm:pt modelId="{F4B3E202-3485-4A30-9B86-DB3AB07992BA}" type="pres">
      <dgm:prSet presAssocID="{7B2F664D-150B-41EE-841A-83F6311CBF15}" presName="horz2" presStyleCnt="0"/>
      <dgm:spPr/>
    </dgm:pt>
    <dgm:pt modelId="{FB20C9C2-18C6-4B28-8B7B-75990793DE08}" type="pres">
      <dgm:prSet presAssocID="{7B2F664D-150B-41EE-841A-83F6311CBF15}" presName="horzSpace2" presStyleCnt="0"/>
      <dgm:spPr/>
    </dgm:pt>
    <dgm:pt modelId="{D076DA22-1461-4EE4-BCDC-45BB483AEF30}" type="pres">
      <dgm:prSet presAssocID="{7B2F664D-150B-41EE-841A-83F6311CBF15}" presName="tx2" presStyleLbl="revTx" presStyleIdx="1" presStyleCnt="9"/>
      <dgm:spPr/>
      <dgm:t>
        <a:bodyPr/>
        <a:lstStyle/>
        <a:p>
          <a:endParaRPr lang="es-EC"/>
        </a:p>
      </dgm:t>
    </dgm:pt>
    <dgm:pt modelId="{561DBDDE-E0E6-4E80-A504-766619DF0124}" type="pres">
      <dgm:prSet presAssocID="{7B2F664D-150B-41EE-841A-83F6311CBF15}" presName="vert2" presStyleCnt="0"/>
      <dgm:spPr/>
    </dgm:pt>
    <dgm:pt modelId="{6BB830ED-3E5E-4259-AC20-C35AFB23AB87}" type="pres">
      <dgm:prSet presAssocID="{7B2F664D-150B-41EE-841A-83F6311CBF15}" presName="thinLine2b" presStyleLbl="callout" presStyleIdx="0" presStyleCnt="8"/>
      <dgm:spPr/>
    </dgm:pt>
    <dgm:pt modelId="{1DF53604-E77E-4F21-865F-65116EF1C811}" type="pres">
      <dgm:prSet presAssocID="{7B2F664D-150B-41EE-841A-83F6311CBF15}" presName="vertSpace2b" presStyleCnt="0"/>
      <dgm:spPr/>
    </dgm:pt>
    <dgm:pt modelId="{C5276565-5809-439C-80A4-B35C95A577D9}" type="pres">
      <dgm:prSet presAssocID="{563926FE-CB2E-4740-BAE1-318BFA150A81}" presName="horz2" presStyleCnt="0"/>
      <dgm:spPr/>
    </dgm:pt>
    <dgm:pt modelId="{12EC2EF2-0163-48ED-B7C9-976BB53CA787}" type="pres">
      <dgm:prSet presAssocID="{563926FE-CB2E-4740-BAE1-318BFA150A81}" presName="horzSpace2" presStyleCnt="0"/>
      <dgm:spPr/>
    </dgm:pt>
    <dgm:pt modelId="{8EEB684B-4BA2-435C-B2A0-32561E80D276}" type="pres">
      <dgm:prSet presAssocID="{563926FE-CB2E-4740-BAE1-318BFA150A81}" presName="tx2" presStyleLbl="revTx" presStyleIdx="2" presStyleCnt="9"/>
      <dgm:spPr/>
      <dgm:t>
        <a:bodyPr/>
        <a:lstStyle/>
        <a:p>
          <a:endParaRPr lang="es-EC"/>
        </a:p>
      </dgm:t>
    </dgm:pt>
    <dgm:pt modelId="{24686307-7F44-4AEF-ADDB-AE75FB0AD7D1}" type="pres">
      <dgm:prSet presAssocID="{563926FE-CB2E-4740-BAE1-318BFA150A81}" presName="vert2" presStyleCnt="0"/>
      <dgm:spPr/>
    </dgm:pt>
    <dgm:pt modelId="{94B43468-DCA0-44C3-8601-6BA73A0F6393}" type="pres">
      <dgm:prSet presAssocID="{563926FE-CB2E-4740-BAE1-318BFA150A81}" presName="thinLine2b" presStyleLbl="callout" presStyleIdx="1" presStyleCnt="8"/>
      <dgm:spPr/>
    </dgm:pt>
    <dgm:pt modelId="{D8E19C7A-26B7-4B60-B472-4A799F1DA50A}" type="pres">
      <dgm:prSet presAssocID="{563926FE-CB2E-4740-BAE1-318BFA150A81}" presName="vertSpace2b" presStyleCnt="0"/>
      <dgm:spPr/>
    </dgm:pt>
    <dgm:pt modelId="{E04731E6-049A-45B0-A234-CD4EDE00E58B}" type="pres">
      <dgm:prSet presAssocID="{3F90DE3E-A231-4774-92E1-594B7AE53646}" presName="horz2" presStyleCnt="0"/>
      <dgm:spPr/>
    </dgm:pt>
    <dgm:pt modelId="{BD6EA191-54DB-4A98-B424-A93D85BCFAC5}" type="pres">
      <dgm:prSet presAssocID="{3F90DE3E-A231-4774-92E1-594B7AE53646}" presName="horzSpace2" presStyleCnt="0"/>
      <dgm:spPr/>
    </dgm:pt>
    <dgm:pt modelId="{DF48ABD6-5FF8-43FB-B814-6DF3038B65C7}" type="pres">
      <dgm:prSet presAssocID="{3F90DE3E-A231-4774-92E1-594B7AE53646}" presName="tx2" presStyleLbl="revTx" presStyleIdx="3" presStyleCnt="9"/>
      <dgm:spPr/>
      <dgm:t>
        <a:bodyPr/>
        <a:lstStyle/>
        <a:p>
          <a:endParaRPr lang="es-EC"/>
        </a:p>
      </dgm:t>
    </dgm:pt>
    <dgm:pt modelId="{4DDFFEFA-A25A-417F-91A6-603D9AE4D841}" type="pres">
      <dgm:prSet presAssocID="{3F90DE3E-A231-4774-92E1-594B7AE53646}" presName="vert2" presStyleCnt="0"/>
      <dgm:spPr/>
    </dgm:pt>
    <dgm:pt modelId="{14AB5638-61B3-4B85-BFFD-7D5A1F0339C9}" type="pres">
      <dgm:prSet presAssocID="{3F90DE3E-A231-4774-92E1-594B7AE53646}" presName="thinLine2b" presStyleLbl="callout" presStyleIdx="2" presStyleCnt="8"/>
      <dgm:spPr/>
    </dgm:pt>
    <dgm:pt modelId="{F73D591A-DE4A-4EFC-9BAB-7FCFB5FDA9ED}" type="pres">
      <dgm:prSet presAssocID="{3F90DE3E-A231-4774-92E1-594B7AE53646}" presName="vertSpace2b" presStyleCnt="0"/>
      <dgm:spPr/>
    </dgm:pt>
    <dgm:pt modelId="{2CE65346-7ED9-4EA2-B642-7F47B66B5A37}" type="pres">
      <dgm:prSet presAssocID="{A5A2D406-F29E-4C52-9968-9E47D82AD40F}" presName="horz2" presStyleCnt="0"/>
      <dgm:spPr/>
    </dgm:pt>
    <dgm:pt modelId="{7FEAB8B3-47BD-4FF6-BD9B-5C84AA89226D}" type="pres">
      <dgm:prSet presAssocID="{A5A2D406-F29E-4C52-9968-9E47D82AD40F}" presName="horzSpace2" presStyleCnt="0"/>
      <dgm:spPr/>
    </dgm:pt>
    <dgm:pt modelId="{EEE105D9-79CA-4FC8-8269-0026AF3109F6}" type="pres">
      <dgm:prSet presAssocID="{A5A2D406-F29E-4C52-9968-9E47D82AD40F}" presName="tx2" presStyleLbl="revTx" presStyleIdx="4" presStyleCnt="9"/>
      <dgm:spPr/>
      <dgm:t>
        <a:bodyPr/>
        <a:lstStyle/>
        <a:p>
          <a:endParaRPr lang="es-EC"/>
        </a:p>
      </dgm:t>
    </dgm:pt>
    <dgm:pt modelId="{2CE46E30-0614-497E-96B4-28BAA4BAAD6C}" type="pres">
      <dgm:prSet presAssocID="{A5A2D406-F29E-4C52-9968-9E47D82AD40F}" presName="vert2" presStyleCnt="0"/>
      <dgm:spPr/>
    </dgm:pt>
    <dgm:pt modelId="{FD921A76-012E-4545-9BC0-58BDDD204A2C}" type="pres">
      <dgm:prSet presAssocID="{A5A2D406-F29E-4C52-9968-9E47D82AD40F}" presName="thinLine2b" presStyleLbl="callout" presStyleIdx="3" presStyleCnt="8"/>
      <dgm:spPr/>
    </dgm:pt>
    <dgm:pt modelId="{3A1DF018-849E-49D3-A71F-7E7E65B81A0A}" type="pres">
      <dgm:prSet presAssocID="{A5A2D406-F29E-4C52-9968-9E47D82AD40F}" presName="vertSpace2b" presStyleCnt="0"/>
      <dgm:spPr/>
    </dgm:pt>
    <dgm:pt modelId="{DEF4383C-3525-41E5-AFD4-2A5461B944DF}" type="pres">
      <dgm:prSet presAssocID="{5AA5460B-0878-406D-994F-883D2FAE8F60}" presName="horz2" presStyleCnt="0"/>
      <dgm:spPr/>
    </dgm:pt>
    <dgm:pt modelId="{DAC1AAEB-B6AC-4F0C-9C2E-04D020B50868}" type="pres">
      <dgm:prSet presAssocID="{5AA5460B-0878-406D-994F-883D2FAE8F60}" presName="horzSpace2" presStyleCnt="0"/>
      <dgm:spPr/>
    </dgm:pt>
    <dgm:pt modelId="{3851CA0F-B6AB-4009-82BD-A4D2266793C5}" type="pres">
      <dgm:prSet presAssocID="{5AA5460B-0878-406D-994F-883D2FAE8F60}" presName="tx2" presStyleLbl="revTx" presStyleIdx="5" presStyleCnt="9"/>
      <dgm:spPr/>
      <dgm:t>
        <a:bodyPr/>
        <a:lstStyle/>
        <a:p>
          <a:endParaRPr lang="es-EC"/>
        </a:p>
      </dgm:t>
    </dgm:pt>
    <dgm:pt modelId="{C0A76291-48F7-4176-891E-BF9302336391}" type="pres">
      <dgm:prSet presAssocID="{5AA5460B-0878-406D-994F-883D2FAE8F60}" presName="vert2" presStyleCnt="0"/>
      <dgm:spPr/>
    </dgm:pt>
    <dgm:pt modelId="{54A60D29-C67B-4002-9539-2556F0428BC7}" type="pres">
      <dgm:prSet presAssocID="{5AA5460B-0878-406D-994F-883D2FAE8F60}" presName="thinLine2b" presStyleLbl="callout" presStyleIdx="4" presStyleCnt="8"/>
      <dgm:spPr/>
    </dgm:pt>
    <dgm:pt modelId="{E5436E23-4D0F-4121-A959-32C3FC521652}" type="pres">
      <dgm:prSet presAssocID="{5AA5460B-0878-406D-994F-883D2FAE8F60}" presName="vertSpace2b" presStyleCnt="0"/>
      <dgm:spPr/>
    </dgm:pt>
    <dgm:pt modelId="{E27E97E6-B8E4-46E6-882E-6D02AE3D1A5B}" type="pres">
      <dgm:prSet presAssocID="{8A89E242-9579-4AA8-9443-787591467FB9}" presName="horz2" presStyleCnt="0"/>
      <dgm:spPr/>
    </dgm:pt>
    <dgm:pt modelId="{BD00983B-6CB7-4281-B967-0F116CC13DE9}" type="pres">
      <dgm:prSet presAssocID="{8A89E242-9579-4AA8-9443-787591467FB9}" presName="horzSpace2" presStyleCnt="0"/>
      <dgm:spPr/>
    </dgm:pt>
    <dgm:pt modelId="{6179B526-4386-4A27-80B7-38AB8A0BA56E}" type="pres">
      <dgm:prSet presAssocID="{8A89E242-9579-4AA8-9443-787591467FB9}" presName="tx2" presStyleLbl="revTx" presStyleIdx="6" presStyleCnt="9"/>
      <dgm:spPr/>
      <dgm:t>
        <a:bodyPr/>
        <a:lstStyle/>
        <a:p>
          <a:endParaRPr lang="es-EC"/>
        </a:p>
      </dgm:t>
    </dgm:pt>
    <dgm:pt modelId="{EF2D4BF1-610B-4241-AA5B-637F453A6283}" type="pres">
      <dgm:prSet presAssocID="{8A89E242-9579-4AA8-9443-787591467FB9}" presName="vert2" presStyleCnt="0"/>
      <dgm:spPr/>
    </dgm:pt>
    <dgm:pt modelId="{19AE9C4A-7DA6-4524-A8A4-4B880FD972C4}" type="pres">
      <dgm:prSet presAssocID="{8A89E242-9579-4AA8-9443-787591467FB9}" presName="thinLine2b" presStyleLbl="callout" presStyleIdx="5" presStyleCnt="8"/>
      <dgm:spPr/>
    </dgm:pt>
    <dgm:pt modelId="{14173404-3162-484D-B8C3-3A17A329BE1B}" type="pres">
      <dgm:prSet presAssocID="{8A89E242-9579-4AA8-9443-787591467FB9}" presName="vertSpace2b" presStyleCnt="0"/>
      <dgm:spPr/>
    </dgm:pt>
    <dgm:pt modelId="{3E30A8C3-8D4F-45EA-8640-2E9EF78E0A35}" type="pres">
      <dgm:prSet presAssocID="{933B76D0-AB0D-4B9E-B019-91C319EAB486}" presName="horz2" presStyleCnt="0"/>
      <dgm:spPr/>
    </dgm:pt>
    <dgm:pt modelId="{E2D31F9F-1949-48B5-BB84-F5DF92D83C8F}" type="pres">
      <dgm:prSet presAssocID="{933B76D0-AB0D-4B9E-B019-91C319EAB486}" presName="horzSpace2" presStyleCnt="0"/>
      <dgm:spPr/>
    </dgm:pt>
    <dgm:pt modelId="{9F210E2D-451C-459C-80A8-57192ADC2432}" type="pres">
      <dgm:prSet presAssocID="{933B76D0-AB0D-4B9E-B019-91C319EAB486}" presName="tx2" presStyleLbl="revTx" presStyleIdx="7" presStyleCnt="9"/>
      <dgm:spPr/>
      <dgm:t>
        <a:bodyPr/>
        <a:lstStyle/>
        <a:p>
          <a:endParaRPr lang="es-EC"/>
        </a:p>
      </dgm:t>
    </dgm:pt>
    <dgm:pt modelId="{4DABF967-F0F0-42C4-A1EA-F1D40003A91A}" type="pres">
      <dgm:prSet presAssocID="{933B76D0-AB0D-4B9E-B019-91C319EAB486}" presName="vert2" presStyleCnt="0"/>
      <dgm:spPr/>
    </dgm:pt>
    <dgm:pt modelId="{CE5FF5F4-40DA-4107-AF53-75FBABF70852}" type="pres">
      <dgm:prSet presAssocID="{933B76D0-AB0D-4B9E-B019-91C319EAB486}" presName="thinLine2b" presStyleLbl="callout" presStyleIdx="6" presStyleCnt="8"/>
      <dgm:spPr/>
    </dgm:pt>
    <dgm:pt modelId="{A76DC6F5-FC59-4B8D-841F-830B7968580D}" type="pres">
      <dgm:prSet presAssocID="{933B76D0-AB0D-4B9E-B019-91C319EAB486}" presName="vertSpace2b" presStyleCnt="0"/>
      <dgm:spPr/>
    </dgm:pt>
    <dgm:pt modelId="{20EDE106-97C0-4BDB-9181-784F88E9110D}" type="pres">
      <dgm:prSet presAssocID="{8E21ABB3-0940-4C37-9731-3C9A87509A48}" presName="horz2" presStyleCnt="0"/>
      <dgm:spPr/>
    </dgm:pt>
    <dgm:pt modelId="{1A613B16-A839-4176-8E19-137939C180F6}" type="pres">
      <dgm:prSet presAssocID="{8E21ABB3-0940-4C37-9731-3C9A87509A48}" presName="horzSpace2" presStyleCnt="0"/>
      <dgm:spPr/>
    </dgm:pt>
    <dgm:pt modelId="{E4FD0545-A07F-4655-8895-92C19E7EC19A}" type="pres">
      <dgm:prSet presAssocID="{8E21ABB3-0940-4C37-9731-3C9A87509A48}" presName="tx2" presStyleLbl="revTx" presStyleIdx="8" presStyleCnt="9"/>
      <dgm:spPr/>
      <dgm:t>
        <a:bodyPr/>
        <a:lstStyle/>
        <a:p>
          <a:endParaRPr lang="es-EC"/>
        </a:p>
      </dgm:t>
    </dgm:pt>
    <dgm:pt modelId="{27794851-A9ED-4EC2-8088-E564324532C2}" type="pres">
      <dgm:prSet presAssocID="{8E21ABB3-0940-4C37-9731-3C9A87509A48}" presName="vert2" presStyleCnt="0"/>
      <dgm:spPr/>
    </dgm:pt>
    <dgm:pt modelId="{9840A31F-64C1-429A-AE39-273F67840644}" type="pres">
      <dgm:prSet presAssocID="{8E21ABB3-0940-4C37-9731-3C9A87509A48}" presName="thinLine2b" presStyleLbl="callout" presStyleIdx="7" presStyleCnt="8"/>
      <dgm:spPr/>
    </dgm:pt>
    <dgm:pt modelId="{AD7AB620-AED5-4C4F-9D83-1581E4BACA7D}" type="pres">
      <dgm:prSet presAssocID="{8E21ABB3-0940-4C37-9731-3C9A87509A48}" presName="vertSpace2b" presStyleCnt="0"/>
      <dgm:spPr/>
    </dgm:pt>
  </dgm:ptLst>
  <dgm:cxnLst>
    <dgm:cxn modelId="{61DD8A3F-D2BD-4F61-BCD9-884DD2A0F838}" srcId="{5A2F75DA-8746-467A-BF48-B93F31A244B1}" destId="{563926FE-CB2E-4740-BAE1-318BFA150A81}" srcOrd="1" destOrd="0" parTransId="{AE3758E8-3DA1-412F-8C4E-91F1B24377F2}" sibTransId="{181D6D46-08DD-4F97-99AD-4CCEA4E7802A}"/>
    <dgm:cxn modelId="{46726299-E00A-41BE-A9E4-723CE8501931}" srcId="{5A2F75DA-8746-467A-BF48-B93F31A244B1}" destId="{8E21ABB3-0940-4C37-9731-3C9A87509A48}" srcOrd="7" destOrd="0" parTransId="{A2F96ACF-0741-4016-87CC-5C007E03FFAA}" sibTransId="{3231633D-DBEA-4A90-B9D0-CEAB8DA00C04}"/>
    <dgm:cxn modelId="{D02F2585-10B3-4FB9-B378-F0E5D38A9044}" type="presOf" srcId="{7B2F664D-150B-41EE-841A-83F6311CBF15}" destId="{D076DA22-1461-4EE4-BCDC-45BB483AEF30}" srcOrd="0" destOrd="0" presId="urn:microsoft.com/office/officeart/2008/layout/LinedList"/>
    <dgm:cxn modelId="{FA0E130D-4ECC-4C40-84A5-79FE5909209E}" type="presOf" srcId="{795FCE33-D875-4DC1-A0E3-589167FF3C25}" destId="{1509551C-4699-4847-BA7E-0565E24D2F3E}" srcOrd="0" destOrd="0" presId="urn:microsoft.com/office/officeart/2008/layout/LinedList"/>
    <dgm:cxn modelId="{6CF370B8-55B5-400D-B542-2FC0BF12F855}" srcId="{5A2F75DA-8746-467A-BF48-B93F31A244B1}" destId="{933B76D0-AB0D-4B9E-B019-91C319EAB486}" srcOrd="6" destOrd="0" parTransId="{2442E205-8933-4292-88A5-7942F19BBE0D}" sibTransId="{C6FA3757-2C7E-4578-9132-60C63376E9F5}"/>
    <dgm:cxn modelId="{E05FE573-9A32-4A99-9A40-D1EE21F66E79}" type="presOf" srcId="{8E21ABB3-0940-4C37-9731-3C9A87509A48}" destId="{E4FD0545-A07F-4655-8895-92C19E7EC19A}" srcOrd="0" destOrd="0" presId="urn:microsoft.com/office/officeart/2008/layout/LinedList"/>
    <dgm:cxn modelId="{249EEE1B-FB5B-4678-A9C2-B6CAAC29FABB}" type="presOf" srcId="{3F90DE3E-A231-4774-92E1-594B7AE53646}" destId="{DF48ABD6-5FF8-43FB-B814-6DF3038B65C7}" srcOrd="0" destOrd="0" presId="urn:microsoft.com/office/officeart/2008/layout/LinedList"/>
    <dgm:cxn modelId="{E132EAB2-8D66-4F7A-A906-5A9A389B8AB3}" srcId="{5A2F75DA-8746-467A-BF48-B93F31A244B1}" destId="{8A89E242-9579-4AA8-9443-787591467FB9}" srcOrd="5" destOrd="0" parTransId="{B216BAD4-8D1F-4635-B5FE-90413FC859B1}" sibTransId="{9156F9CD-9B6E-4809-A287-545EC6C8933D}"/>
    <dgm:cxn modelId="{ACACA812-755D-4B36-98E4-7D17B2992876}" srcId="{5A2F75DA-8746-467A-BF48-B93F31A244B1}" destId="{3F90DE3E-A231-4774-92E1-594B7AE53646}" srcOrd="2" destOrd="0" parTransId="{5595644C-2985-41FE-82A2-8F6E4B47FE50}" sibTransId="{A31F21F9-DD4B-452D-9160-2BA1A872E452}"/>
    <dgm:cxn modelId="{A39A9516-37D0-4C65-9685-E1BA0C5005DE}" srcId="{5A2F75DA-8746-467A-BF48-B93F31A244B1}" destId="{A5A2D406-F29E-4C52-9968-9E47D82AD40F}" srcOrd="3" destOrd="0" parTransId="{82040761-DB75-4C88-A91F-1D0AE1D9C0D6}" sibTransId="{E960E11A-1A27-452B-A6C2-D3440884D3E7}"/>
    <dgm:cxn modelId="{16289902-2807-4B03-8DA1-8AC3B138C15A}" type="presOf" srcId="{5A2F75DA-8746-467A-BF48-B93F31A244B1}" destId="{21D36BA1-7704-4AC9-8937-CF4D8BA844B2}" srcOrd="0" destOrd="0" presId="urn:microsoft.com/office/officeart/2008/layout/LinedList"/>
    <dgm:cxn modelId="{9B249EF8-2676-4520-A941-2C17CAAE6D77}" srcId="{795FCE33-D875-4DC1-A0E3-589167FF3C25}" destId="{5A2F75DA-8746-467A-BF48-B93F31A244B1}" srcOrd="0" destOrd="0" parTransId="{B404DC14-1212-489E-BC82-A500603AEA9C}" sibTransId="{A70373F6-68EE-4228-AC30-FA3AE9BACB9D}"/>
    <dgm:cxn modelId="{EAC41FD7-DCC9-4AE2-A777-1FBA577404B3}" type="presOf" srcId="{933B76D0-AB0D-4B9E-B019-91C319EAB486}" destId="{9F210E2D-451C-459C-80A8-57192ADC2432}" srcOrd="0" destOrd="0" presId="urn:microsoft.com/office/officeart/2008/layout/LinedList"/>
    <dgm:cxn modelId="{3687705F-507B-412C-BB55-F18EDBBF86A5}" srcId="{5A2F75DA-8746-467A-BF48-B93F31A244B1}" destId="{5AA5460B-0878-406D-994F-883D2FAE8F60}" srcOrd="4" destOrd="0" parTransId="{8CA60CC6-C4F1-49E0-BCF1-B66B6694C1BB}" sibTransId="{9F8B1D3D-8808-4EB0-9882-FC77C552AAF6}"/>
    <dgm:cxn modelId="{E7EDA9F0-E082-4330-AC66-664FE8C1D695}" type="presOf" srcId="{5AA5460B-0878-406D-994F-883D2FAE8F60}" destId="{3851CA0F-B6AB-4009-82BD-A4D2266793C5}" srcOrd="0" destOrd="0" presId="urn:microsoft.com/office/officeart/2008/layout/LinedList"/>
    <dgm:cxn modelId="{CE48E1C2-B02C-4668-BD37-6793D0DED6A2}" srcId="{5A2F75DA-8746-467A-BF48-B93F31A244B1}" destId="{7B2F664D-150B-41EE-841A-83F6311CBF15}" srcOrd="0" destOrd="0" parTransId="{8F1ABE47-A381-4B13-8E14-C3FE6BFE467C}" sibTransId="{A362E884-AB05-4BE9-9603-71EC2C5113AA}"/>
    <dgm:cxn modelId="{3D6C9C6F-D5FA-4B88-96FF-1A4CC391F62D}" type="presOf" srcId="{563926FE-CB2E-4740-BAE1-318BFA150A81}" destId="{8EEB684B-4BA2-435C-B2A0-32561E80D276}" srcOrd="0" destOrd="0" presId="urn:microsoft.com/office/officeart/2008/layout/LinedList"/>
    <dgm:cxn modelId="{994EFFD2-C34C-4B88-85CE-CAFE5ABE93F3}" type="presOf" srcId="{A5A2D406-F29E-4C52-9968-9E47D82AD40F}" destId="{EEE105D9-79CA-4FC8-8269-0026AF3109F6}" srcOrd="0" destOrd="0" presId="urn:microsoft.com/office/officeart/2008/layout/LinedList"/>
    <dgm:cxn modelId="{BFA107FD-8839-431B-9395-38DC9BB61817}" type="presOf" srcId="{8A89E242-9579-4AA8-9443-787591467FB9}" destId="{6179B526-4386-4A27-80B7-38AB8A0BA56E}" srcOrd="0" destOrd="0" presId="urn:microsoft.com/office/officeart/2008/layout/LinedList"/>
    <dgm:cxn modelId="{D78B4F5B-1F9E-4B00-A693-27E8C07FE9D6}" type="presParOf" srcId="{1509551C-4699-4847-BA7E-0565E24D2F3E}" destId="{7A2D8D47-9E06-4D88-808F-83C627F5D9DF}" srcOrd="0" destOrd="0" presId="urn:microsoft.com/office/officeart/2008/layout/LinedList"/>
    <dgm:cxn modelId="{CFC82999-4033-473E-9748-38BB92D091E7}" type="presParOf" srcId="{1509551C-4699-4847-BA7E-0565E24D2F3E}" destId="{2F66E4E1-57CE-49ED-B4A7-FF91016C6115}" srcOrd="1" destOrd="0" presId="urn:microsoft.com/office/officeart/2008/layout/LinedList"/>
    <dgm:cxn modelId="{B8967008-0840-4AC9-9AA9-3F26DAC7F908}" type="presParOf" srcId="{2F66E4E1-57CE-49ED-B4A7-FF91016C6115}" destId="{21D36BA1-7704-4AC9-8937-CF4D8BA844B2}" srcOrd="0" destOrd="0" presId="urn:microsoft.com/office/officeart/2008/layout/LinedList"/>
    <dgm:cxn modelId="{0C0EA221-177C-40D4-A684-BFC7B38BE07C}" type="presParOf" srcId="{2F66E4E1-57CE-49ED-B4A7-FF91016C6115}" destId="{61407363-D117-4142-907C-03B150556DFA}" srcOrd="1" destOrd="0" presId="urn:microsoft.com/office/officeart/2008/layout/LinedList"/>
    <dgm:cxn modelId="{D9D5A7D4-214F-43D1-8CB5-39CD6EF0EF6C}" type="presParOf" srcId="{61407363-D117-4142-907C-03B150556DFA}" destId="{59E94183-60C6-4BDE-8FA1-1D0C97DCD2A7}" srcOrd="0" destOrd="0" presId="urn:microsoft.com/office/officeart/2008/layout/LinedList"/>
    <dgm:cxn modelId="{348F8980-59DC-4ADE-AC23-9685203FAE0B}" type="presParOf" srcId="{61407363-D117-4142-907C-03B150556DFA}" destId="{F4B3E202-3485-4A30-9B86-DB3AB07992BA}" srcOrd="1" destOrd="0" presId="urn:microsoft.com/office/officeart/2008/layout/LinedList"/>
    <dgm:cxn modelId="{5C682A60-82B9-4695-A722-EB4BB353373B}" type="presParOf" srcId="{F4B3E202-3485-4A30-9B86-DB3AB07992BA}" destId="{FB20C9C2-18C6-4B28-8B7B-75990793DE08}" srcOrd="0" destOrd="0" presId="urn:microsoft.com/office/officeart/2008/layout/LinedList"/>
    <dgm:cxn modelId="{38A487BD-8E29-4F6E-AFD4-15BDD349A76E}" type="presParOf" srcId="{F4B3E202-3485-4A30-9B86-DB3AB07992BA}" destId="{D076DA22-1461-4EE4-BCDC-45BB483AEF30}" srcOrd="1" destOrd="0" presId="urn:microsoft.com/office/officeart/2008/layout/LinedList"/>
    <dgm:cxn modelId="{61ABCEA6-578A-460D-BD3D-FF8B38CA6ADA}" type="presParOf" srcId="{F4B3E202-3485-4A30-9B86-DB3AB07992BA}" destId="{561DBDDE-E0E6-4E80-A504-766619DF0124}" srcOrd="2" destOrd="0" presId="urn:microsoft.com/office/officeart/2008/layout/LinedList"/>
    <dgm:cxn modelId="{8F87797E-4A8A-42EB-A0AC-4E8DB3C653BD}" type="presParOf" srcId="{61407363-D117-4142-907C-03B150556DFA}" destId="{6BB830ED-3E5E-4259-AC20-C35AFB23AB87}" srcOrd="2" destOrd="0" presId="urn:microsoft.com/office/officeart/2008/layout/LinedList"/>
    <dgm:cxn modelId="{0BDC5BBC-9BA2-4E22-A5AE-62EC4E6A96DA}" type="presParOf" srcId="{61407363-D117-4142-907C-03B150556DFA}" destId="{1DF53604-E77E-4F21-865F-65116EF1C811}" srcOrd="3" destOrd="0" presId="urn:microsoft.com/office/officeart/2008/layout/LinedList"/>
    <dgm:cxn modelId="{E68765F6-5BE8-40A8-A6FC-4FE2B6BD4A81}" type="presParOf" srcId="{61407363-D117-4142-907C-03B150556DFA}" destId="{C5276565-5809-439C-80A4-B35C95A577D9}" srcOrd="4" destOrd="0" presId="urn:microsoft.com/office/officeart/2008/layout/LinedList"/>
    <dgm:cxn modelId="{7AE02D31-9CFE-43BB-9D95-E1B029D8E59C}" type="presParOf" srcId="{C5276565-5809-439C-80A4-B35C95A577D9}" destId="{12EC2EF2-0163-48ED-B7C9-976BB53CA787}" srcOrd="0" destOrd="0" presId="urn:microsoft.com/office/officeart/2008/layout/LinedList"/>
    <dgm:cxn modelId="{B4EC2E02-97EC-41CD-A334-E1C107201F5C}" type="presParOf" srcId="{C5276565-5809-439C-80A4-B35C95A577D9}" destId="{8EEB684B-4BA2-435C-B2A0-32561E80D276}" srcOrd="1" destOrd="0" presId="urn:microsoft.com/office/officeart/2008/layout/LinedList"/>
    <dgm:cxn modelId="{E1955F0B-95F8-41AE-8321-9419671997E7}" type="presParOf" srcId="{C5276565-5809-439C-80A4-B35C95A577D9}" destId="{24686307-7F44-4AEF-ADDB-AE75FB0AD7D1}" srcOrd="2" destOrd="0" presId="urn:microsoft.com/office/officeart/2008/layout/LinedList"/>
    <dgm:cxn modelId="{BCEC5615-8AA1-4E9A-8935-43DFAFD4D071}" type="presParOf" srcId="{61407363-D117-4142-907C-03B150556DFA}" destId="{94B43468-DCA0-44C3-8601-6BA73A0F6393}" srcOrd="5" destOrd="0" presId="urn:microsoft.com/office/officeart/2008/layout/LinedList"/>
    <dgm:cxn modelId="{C5AAB2AA-A9E6-4C6C-98EA-9BDE3ADB045D}" type="presParOf" srcId="{61407363-D117-4142-907C-03B150556DFA}" destId="{D8E19C7A-26B7-4B60-B472-4A799F1DA50A}" srcOrd="6" destOrd="0" presId="urn:microsoft.com/office/officeart/2008/layout/LinedList"/>
    <dgm:cxn modelId="{0BD92E59-3039-4060-BEC3-5F106A707985}" type="presParOf" srcId="{61407363-D117-4142-907C-03B150556DFA}" destId="{E04731E6-049A-45B0-A234-CD4EDE00E58B}" srcOrd="7" destOrd="0" presId="urn:microsoft.com/office/officeart/2008/layout/LinedList"/>
    <dgm:cxn modelId="{CB497DFB-C391-4EBC-B8C2-49EF4DB5A83B}" type="presParOf" srcId="{E04731E6-049A-45B0-A234-CD4EDE00E58B}" destId="{BD6EA191-54DB-4A98-B424-A93D85BCFAC5}" srcOrd="0" destOrd="0" presId="urn:microsoft.com/office/officeart/2008/layout/LinedList"/>
    <dgm:cxn modelId="{B5FE61AB-FFD2-4DF7-A75A-915C4D1D7578}" type="presParOf" srcId="{E04731E6-049A-45B0-A234-CD4EDE00E58B}" destId="{DF48ABD6-5FF8-43FB-B814-6DF3038B65C7}" srcOrd="1" destOrd="0" presId="urn:microsoft.com/office/officeart/2008/layout/LinedList"/>
    <dgm:cxn modelId="{937EA471-8589-49DE-AE48-81E00ED90E8B}" type="presParOf" srcId="{E04731E6-049A-45B0-A234-CD4EDE00E58B}" destId="{4DDFFEFA-A25A-417F-91A6-603D9AE4D841}" srcOrd="2" destOrd="0" presId="urn:microsoft.com/office/officeart/2008/layout/LinedList"/>
    <dgm:cxn modelId="{BAF0B7DD-89EA-40D9-804B-A334A0CE4587}" type="presParOf" srcId="{61407363-D117-4142-907C-03B150556DFA}" destId="{14AB5638-61B3-4B85-BFFD-7D5A1F0339C9}" srcOrd="8" destOrd="0" presId="urn:microsoft.com/office/officeart/2008/layout/LinedList"/>
    <dgm:cxn modelId="{47EF69BC-3B0F-4DD7-9298-3A3624564242}" type="presParOf" srcId="{61407363-D117-4142-907C-03B150556DFA}" destId="{F73D591A-DE4A-4EFC-9BAB-7FCFB5FDA9ED}" srcOrd="9" destOrd="0" presId="urn:microsoft.com/office/officeart/2008/layout/LinedList"/>
    <dgm:cxn modelId="{5177ED33-44AC-4E5B-A195-BB361050B271}" type="presParOf" srcId="{61407363-D117-4142-907C-03B150556DFA}" destId="{2CE65346-7ED9-4EA2-B642-7F47B66B5A37}" srcOrd="10" destOrd="0" presId="urn:microsoft.com/office/officeart/2008/layout/LinedList"/>
    <dgm:cxn modelId="{8AEC7FA1-CD2D-4A56-A845-C33F9C585476}" type="presParOf" srcId="{2CE65346-7ED9-4EA2-B642-7F47B66B5A37}" destId="{7FEAB8B3-47BD-4FF6-BD9B-5C84AA89226D}" srcOrd="0" destOrd="0" presId="urn:microsoft.com/office/officeart/2008/layout/LinedList"/>
    <dgm:cxn modelId="{877D699A-E122-42D6-AF9C-F865E8440E30}" type="presParOf" srcId="{2CE65346-7ED9-4EA2-B642-7F47B66B5A37}" destId="{EEE105D9-79CA-4FC8-8269-0026AF3109F6}" srcOrd="1" destOrd="0" presId="urn:microsoft.com/office/officeart/2008/layout/LinedList"/>
    <dgm:cxn modelId="{AB8CD20D-AAD3-4A85-89D5-8EF740CDF92D}" type="presParOf" srcId="{2CE65346-7ED9-4EA2-B642-7F47B66B5A37}" destId="{2CE46E30-0614-497E-96B4-28BAA4BAAD6C}" srcOrd="2" destOrd="0" presId="urn:microsoft.com/office/officeart/2008/layout/LinedList"/>
    <dgm:cxn modelId="{37978EF6-30BB-4516-A7D0-A7100AF20BBB}" type="presParOf" srcId="{61407363-D117-4142-907C-03B150556DFA}" destId="{FD921A76-012E-4545-9BC0-58BDDD204A2C}" srcOrd="11" destOrd="0" presId="urn:microsoft.com/office/officeart/2008/layout/LinedList"/>
    <dgm:cxn modelId="{1438F689-CBC1-461B-8C40-350804B3A8E8}" type="presParOf" srcId="{61407363-D117-4142-907C-03B150556DFA}" destId="{3A1DF018-849E-49D3-A71F-7E7E65B81A0A}" srcOrd="12" destOrd="0" presId="urn:microsoft.com/office/officeart/2008/layout/LinedList"/>
    <dgm:cxn modelId="{6C5CE39B-904E-4927-8516-FD4F02F99FF2}" type="presParOf" srcId="{61407363-D117-4142-907C-03B150556DFA}" destId="{DEF4383C-3525-41E5-AFD4-2A5461B944DF}" srcOrd="13" destOrd="0" presId="urn:microsoft.com/office/officeart/2008/layout/LinedList"/>
    <dgm:cxn modelId="{BF73ABAA-F9A4-484B-9991-B5C823226B84}" type="presParOf" srcId="{DEF4383C-3525-41E5-AFD4-2A5461B944DF}" destId="{DAC1AAEB-B6AC-4F0C-9C2E-04D020B50868}" srcOrd="0" destOrd="0" presId="urn:microsoft.com/office/officeart/2008/layout/LinedList"/>
    <dgm:cxn modelId="{D9DDF7F2-EDE8-42CA-AD00-A3573DDF9BF7}" type="presParOf" srcId="{DEF4383C-3525-41E5-AFD4-2A5461B944DF}" destId="{3851CA0F-B6AB-4009-82BD-A4D2266793C5}" srcOrd="1" destOrd="0" presId="urn:microsoft.com/office/officeart/2008/layout/LinedList"/>
    <dgm:cxn modelId="{508A6AEA-32B8-4AB7-B8DF-4F861E658435}" type="presParOf" srcId="{DEF4383C-3525-41E5-AFD4-2A5461B944DF}" destId="{C0A76291-48F7-4176-891E-BF9302336391}" srcOrd="2" destOrd="0" presId="urn:microsoft.com/office/officeart/2008/layout/LinedList"/>
    <dgm:cxn modelId="{D399A5E5-596E-426B-82C2-DC277C23D825}" type="presParOf" srcId="{61407363-D117-4142-907C-03B150556DFA}" destId="{54A60D29-C67B-4002-9539-2556F0428BC7}" srcOrd="14" destOrd="0" presId="urn:microsoft.com/office/officeart/2008/layout/LinedList"/>
    <dgm:cxn modelId="{76B43F3F-EE81-4F9B-9B63-6C663AA9E2D0}" type="presParOf" srcId="{61407363-D117-4142-907C-03B150556DFA}" destId="{E5436E23-4D0F-4121-A959-32C3FC521652}" srcOrd="15" destOrd="0" presId="urn:microsoft.com/office/officeart/2008/layout/LinedList"/>
    <dgm:cxn modelId="{1B170458-C86F-419D-B737-CEE74AC59B8D}" type="presParOf" srcId="{61407363-D117-4142-907C-03B150556DFA}" destId="{E27E97E6-B8E4-46E6-882E-6D02AE3D1A5B}" srcOrd="16" destOrd="0" presId="urn:microsoft.com/office/officeart/2008/layout/LinedList"/>
    <dgm:cxn modelId="{7804B7BE-1BBC-4503-95E0-7F3C2704587D}" type="presParOf" srcId="{E27E97E6-B8E4-46E6-882E-6D02AE3D1A5B}" destId="{BD00983B-6CB7-4281-B967-0F116CC13DE9}" srcOrd="0" destOrd="0" presId="urn:microsoft.com/office/officeart/2008/layout/LinedList"/>
    <dgm:cxn modelId="{AAB7513E-6169-4617-A6F2-0D6E120B3196}" type="presParOf" srcId="{E27E97E6-B8E4-46E6-882E-6D02AE3D1A5B}" destId="{6179B526-4386-4A27-80B7-38AB8A0BA56E}" srcOrd="1" destOrd="0" presId="urn:microsoft.com/office/officeart/2008/layout/LinedList"/>
    <dgm:cxn modelId="{ACA5D342-988D-4B24-95B3-279DEE1975CE}" type="presParOf" srcId="{E27E97E6-B8E4-46E6-882E-6D02AE3D1A5B}" destId="{EF2D4BF1-610B-4241-AA5B-637F453A6283}" srcOrd="2" destOrd="0" presId="urn:microsoft.com/office/officeart/2008/layout/LinedList"/>
    <dgm:cxn modelId="{508C9550-B7EF-4A03-9F7F-2EF60B09256E}" type="presParOf" srcId="{61407363-D117-4142-907C-03B150556DFA}" destId="{19AE9C4A-7DA6-4524-A8A4-4B880FD972C4}" srcOrd="17" destOrd="0" presId="urn:microsoft.com/office/officeart/2008/layout/LinedList"/>
    <dgm:cxn modelId="{59D33A38-5825-471F-A191-E0E00DAF734D}" type="presParOf" srcId="{61407363-D117-4142-907C-03B150556DFA}" destId="{14173404-3162-484D-B8C3-3A17A329BE1B}" srcOrd="18" destOrd="0" presId="urn:microsoft.com/office/officeart/2008/layout/LinedList"/>
    <dgm:cxn modelId="{DCC62ABF-920C-408F-89B6-BCD79C1C93E4}" type="presParOf" srcId="{61407363-D117-4142-907C-03B150556DFA}" destId="{3E30A8C3-8D4F-45EA-8640-2E9EF78E0A35}" srcOrd="19" destOrd="0" presId="urn:microsoft.com/office/officeart/2008/layout/LinedList"/>
    <dgm:cxn modelId="{8912C6A1-43FE-4F14-A6B5-0056AD4CAA09}" type="presParOf" srcId="{3E30A8C3-8D4F-45EA-8640-2E9EF78E0A35}" destId="{E2D31F9F-1949-48B5-BB84-F5DF92D83C8F}" srcOrd="0" destOrd="0" presId="urn:microsoft.com/office/officeart/2008/layout/LinedList"/>
    <dgm:cxn modelId="{0CF9A147-9004-47ED-B67F-5501E1436BF9}" type="presParOf" srcId="{3E30A8C3-8D4F-45EA-8640-2E9EF78E0A35}" destId="{9F210E2D-451C-459C-80A8-57192ADC2432}" srcOrd="1" destOrd="0" presId="urn:microsoft.com/office/officeart/2008/layout/LinedList"/>
    <dgm:cxn modelId="{CF6DEC08-8304-462B-BC95-A1FE61CE7C17}" type="presParOf" srcId="{3E30A8C3-8D4F-45EA-8640-2E9EF78E0A35}" destId="{4DABF967-F0F0-42C4-A1EA-F1D40003A91A}" srcOrd="2" destOrd="0" presId="urn:microsoft.com/office/officeart/2008/layout/LinedList"/>
    <dgm:cxn modelId="{214DF5E2-BC03-43FD-963C-77CBFB95B8E8}" type="presParOf" srcId="{61407363-D117-4142-907C-03B150556DFA}" destId="{CE5FF5F4-40DA-4107-AF53-75FBABF70852}" srcOrd="20" destOrd="0" presId="urn:microsoft.com/office/officeart/2008/layout/LinedList"/>
    <dgm:cxn modelId="{99C6D3E3-48C6-4D81-A0E0-FC240234DA62}" type="presParOf" srcId="{61407363-D117-4142-907C-03B150556DFA}" destId="{A76DC6F5-FC59-4B8D-841F-830B7968580D}" srcOrd="21" destOrd="0" presId="urn:microsoft.com/office/officeart/2008/layout/LinedList"/>
    <dgm:cxn modelId="{3A04E572-94CE-45C5-8FB9-8DA90C68562F}" type="presParOf" srcId="{61407363-D117-4142-907C-03B150556DFA}" destId="{20EDE106-97C0-4BDB-9181-784F88E9110D}" srcOrd="22" destOrd="0" presId="urn:microsoft.com/office/officeart/2008/layout/LinedList"/>
    <dgm:cxn modelId="{3C55ED28-9D4B-413C-8E9F-4B3FAE1B085D}" type="presParOf" srcId="{20EDE106-97C0-4BDB-9181-784F88E9110D}" destId="{1A613B16-A839-4176-8E19-137939C180F6}" srcOrd="0" destOrd="0" presId="urn:microsoft.com/office/officeart/2008/layout/LinedList"/>
    <dgm:cxn modelId="{6BE4D69F-0115-49A5-8EEA-CEEA125365E4}" type="presParOf" srcId="{20EDE106-97C0-4BDB-9181-784F88E9110D}" destId="{E4FD0545-A07F-4655-8895-92C19E7EC19A}" srcOrd="1" destOrd="0" presId="urn:microsoft.com/office/officeart/2008/layout/LinedList"/>
    <dgm:cxn modelId="{9F52035D-53BF-44A5-9BBB-7B90E2943ADA}" type="presParOf" srcId="{20EDE106-97C0-4BDB-9181-784F88E9110D}" destId="{27794851-A9ED-4EC2-8088-E564324532C2}" srcOrd="2" destOrd="0" presId="urn:microsoft.com/office/officeart/2008/layout/LinedList"/>
    <dgm:cxn modelId="{3AF817E0-328B-49AD-8E12-29968B2A1AD6}" type="presParOf" srcId="{61407363-D117-4142-907C-03B150556DFA}" destId="{9840A31F-64C1-429A-AE39-273F67840644}" srcOrd="23" destOrd="0" presId="urn:microsoft.com/office/officeart/2008/layout/LinedList"/>
    <dgm:cxn modelId="{DDA386CF-5FA6-4807-9F87-B84F1EB1BDC6}" type="presParOf" srcId="{61407363-D117-4142-907C-03B150556DFA}" destId="{AD7AB620-AED5-4C4F-9D83-1581E4BACA7D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34B8D9-2D3C-4FEE-8F9A-F8B15930EAC3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E592FD6-2269-4F36-8362-2304656EB27C}">
      <dgm:prSet phldrT="[Texto]" custT="1"/>
      <dgm:spPr/>
      <dgm:t>
        <a:bodyPr/>
        <a:lstStyle/>
        <a:p>
          <a:r>
            <a:rPr lang="es-EC" sz="1400" dirty="0" smtClean="0"/>
            <a:t>La arquitectura es compatible con la infraestructura de AWS y se adapta a la metodología planteada.</a:t>
          </a:r>
          <a:endParaRPr lang="es-EC" sz="1400" dirty="0"/>
        </a:p>
      </dgm:t>
    </dgm:pt>
    <dgm:pt modelId="{D2457A06-ECA2-424D-A2E7-E34F2B1CE303}" type="parTrans" cxnId="{5519C055-3D4C-4088-8339-18A089D27B2D}">
      <dgm:prSet/>
      <dgm:spPr/>
      <dgm:t>
        <a:bodyPr/>
        <a:lstStyle/>
        <a:p>
          <a:endParaRPr lang="es-EC" sz="2000"/>
        </a:p>
      </dgm:t>
    </dgm:pt>
    <dgm:pt modelId="{1BCFF8BF-025D-4461-8B38-A4631F0544AA}" type="sibTrans" cxnId="{5519C055-3D4C-4088-8339-18A089D27B2D}">
      <dgm:prSet/>
      <dgm:spPr/>
      <dgm:t>
        <a:bodyPr/>
        <a:lstStyle/>
        <a:p>
          <a:endParaRPr lang="es-EC" sz="2000"/>
        </a:p>
      </dgm:t>
    </dgm:pt>
    <dgm:pt modelId="{ADE4A50F-7944-44D9-BCD4-B2B16E8CB985}">
      <dgm:prSet phldrT="[Texto]" custT="1"/>
      <dgm:spPr/>
      <dgm:t>
        <a:bodyPr/>
        <a:lstStyle/>
        <a:p>
          <a:r>
            <a:rPr lang="es-EC" sz="1800" dirty="0" smtClean="0"/>
            <a:t>Tiempo de procesamiento aprox. 20 000 </a:t>
          </a:r>
          <a:r>
            <a:rPr lang="es-EC" sz="1800" dirty="0" err="1" smtClean="0"/>
            <a:t>reg</a:t>
          </a:r>
          <a:r>
            <a:rPr lang="es-EC" sz="1800" dirty="0" smtClean="0"/>
            <a:t> / </a:t>
          </a:r>
          <a:r>
            <a:rPr lang="es-EC" sz="1800" dirty="0" err="1" smtClean="0"/>
            <a:t>seg</a:t>
          </a:r>
          <a:endParaRPr lang="es-EC" sz="1800" dirty="0"/>
        </a:p>
      </dgm:t>
    </dgm:pt>
    <dgm:pt modelId="{17EF685A-CF41-4FF2-ACE9-21CA9F934B81}" type="parTrans" cxnId="{79940DA6-725C-46F2-B308-A5E203F85F39}">
      <dgm:prSet/>
      <dgm:spPr/>
      <dgm:t>
        <a:bodyPr/>
        <a:lstStyle/>
        <a:p>
          <a:endParaRPr lang="es-EC" sz="2000"/>
        </a:p>
      </dgm:t>
    </dgm:pt>
    <dgm:pt modelId="{FCED50C2-446B-4A60-872C-A5F30771E8E9}" type="sibTrans" cxnId="{79940DA6-725C-46F2-B308-A5E203F85F39}">
      <dgm:prSet/>
      <dgm:spPr/>
      <dgm:t>
        <a:bodyPr/>
        <a:lstStyle/>
        <a:p>
          <a:endParaRPr lang="es-EC" sz="2000"/>
        </a:p>
      </dgm:t>
    </dgm:pt>
    <dgm:pt modelId="{484FA87E-02CA-41C6-B144-96ECFE65679A}">
      <dgm:prSet phldrT="[Texto]" custT="1"/>
      <dgm:spPr/>
      <dgm:t>
        <a:bodyPr/>
        <a:lstStyle/>
        <a:p>
          <a:r>
            <a:rPr lang="es-EC" sz="1600" dirty="0" smtClean="0"/>
            <a:t>Se deben establecer reglas de acceso a la plataforma</a:t>
          </a:r>
          <a:endParaRPr lang="es-EC" sz="1600" dirty="0"/>
        </a:p>
      </dgm:t>
    </dgm:pt>
    <dgm:pt modelId="{87E87EA6-1BE6-4725-9CAE-51ECFB750234}" type="parTrans" cxnId="{56EA1F12-601C-4FB7-921A-1C570C1B3F9B}">
      <dgm:prSet/>
      <dgm:spPr/>
      <dgm:t>
        <a:bodyPr/>
        <a:lstStyle/>
        <a:p>
          <a:endParaRPr lang="es-EC" sz="2000"/>
        </a:p>
      </dgm:t>
    </dgm:pt>
    <dgm:pt modelId="{4E51BAD0-2831-4C36-9B3C-628A5A729922}" type="sibTrans" cxnId="{56EA1F12-601C-4FB7-921A-1C570C1B3F9B}">
      <dgm:prSet/>
      <dgm:spPr/>
      <dgm:t>
        <a:bodyPr/>
        <a:lstStyle/>
        <a:p>
          <a:endParaRPr lang="es-EC" sz="2000"/>
        </a:p>
      </dgm:t>
    </dgm:pt>
    <dgm:pt modelId="{7EEA0B65-1F67-42A0-9D59-865BE043B485}" type="pres">
      <dgm:prSet presAssocID="{B134B8D9-2D3C-4FEE-8F9A-F8B15930EAC3}" presName="linear" presStyleCnt="0">
        <dgm:presLayoutVars>
          <dgm:dir/>
          <dgm:animLvl val="lvl"/>
          <dgm:resizeHandles val="exact"/>
        </dgm:presLayoutVars>
      </dgm:prSet>
      <dgm:spPr/>
    </dgm:pt>
    <dgm:pt modelId="{C479B876-CEFD-4202-91D5-E773DB638C3E}" type="pres">
      <dgm:prSet presAssocID="{0E592FD6-2269-4F36-8362-2304656EB27C}" presName="parentLin" presStyleCnt="0"/>
      <dgm:spPr/>
    </dgm:pt>
    <dgm:pt modelId="{6631BD9D-382D-4AF0-994C-1F112A5C3824}" type="pres">
      <dgm:prSet presAssocID="{0E592FD6-2269-4F36-8362-2304656EB27C}" presName="parentLeftMargin" presStyleLbl="node1" presStyleIdx="0" presStyleCnt="3"/>
      <dgm:spPr/>
    </dgm:pt>
    <dgm:pt modelId="{6168F5E1-2A06-4A18-B020-FC75C892CE21}" type="pres">
      <dgm:prSet presAssocID="{0E592FD6-2269-4F36-8362-2304656EB27C}" presName="parentText" presStyleLbl="node1" presStyleIdx="0" presStyleCnt="3" custScaleX="12621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B6D733-966D-4757-B5F5-EE93542DFEC6}" type="pres">
      <dgm:prSet presAssocID="{0E592FD6-2269-4F36-8362-2304656EB27C}" presName="negativeSpace" presStyleCnt="0"/>
      <dgm:spPr/>
    </dgm:pt>
    <dgm:pt modelId="{54B2949B-0266-4FA4-814B-46D346BE06B4}" type="pres">
      <dgm:prSet presAssocID="{0E592FD6-2269-4F36-8362-2304656EB27C}" presName="childText" presStyleLbl="conFgAcc1" presStyleIdx="0" presStyleCnt="3">
        <dgm:presLayoutVars>
          <dgm:bulletEnabled val="1"/>
        </dgm:presLayoutVars>
      </dgm:prSet>
      <dgm:spPr/>
    </dgm:pt>
    <dgm:pt modelId="{E618C120-B207-404A-B2D7-961E2A3A5324}" type="pres">
      <dgm:prSet presAssocID="{1BCFF8BF-025D-4461-8B38-A4631F0544AA}" presName="spaceBetweenRectangles" presStyleCnt="0"/>
      <dgm:spPr/>
    </dgm:pt>
    <dgm:pt modelId="{F152E292-025B-44A8-8D0A-B900DB9C6DE0}" type="pres">
      <dgm:prSet presAssocID="{ADE4A50F-7944-44D9-BCD4-B2B16E8CB985}" presName="parentLin" presStyleCnt="0"/>
      <dgm:spPr/>
    </dgm:pt>
    <dgm:pt modelId="{C0B2A75F-E6F0-4CF6-9C07-8E28A77E9565}" type="pres">
      <dgm:prSet presAssocID="{ADE4A50F-7944-44D9-BCD4-B2B16E8CB985}" presName="parentLeftMargin" presStyleLbl="node1" presStyleIdx="0" presStyleCnt="3"/>
      <dgm:spPr/>
    </dgm:pt>
    <dgm:pt modelId="{38D8C90B-47D1-4513-B21D-C1160A722739}" type="pres">
      <dgm:prSet presAssocID="{ADE4A50F-7944-44D9-BCD4-B2B16E8CB985}" presName="parentText" presStyleLbl="node1" presStyleIdx="1" presStyleCnt="3" custScaleX="12526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BDFAFC-7F8B-45CA-A3F8-1E1B097BA2FA}" type="pres">
      <dgm:prSet presAssocID="{ADE4A50F-7944-44D9-BCD4-B2B16E8CB985}" presName="negativeSpace" presStyleCnt="0"/>
      <dgm:spPr/>
    </dgm:pt>
    <dgm:pt modelId="{F9334AEC-2248-4E60-9D9B-2622437B6509}" type="pres">
      <dgm:prSet presAssocID="{ADE4A50F-7944-44D9-BCD4-B2B16E8CB985}" presName="childText" presStyleLbl="conFgAcc1" presStyleIdx="1" presStyleCnt="3">
        <dgm:presLayoutVars>
          <dgm:bulletEnabled val="1"/>
        </dgm:presLayoutVars>
      </dgm:prSet>
      <dgm:spPr/>
    </dgm:pt>
    <dgm:pt modelId="{3BFB573B-28F0-4553-B83D-58EA4FAA9A5F}" type="pres">
      <dgm:prSet presAssocID="{FCED50C2-446B-4A60-872C-A5F30771E8E9}" presName="spaceBetweenRectangles" presStyleCnt="0"/>
      <dgm:spPr/>
    </dgm:pt>
    <dgm:pt modelId="{03D2562E-1079-4071-A984-5C5BD5E522B8}" type="pres">
      <dgm:prSet presAssocID="{484FA87E-02CA-41C6-B144-96ECFE65679A}" presName="parentLin" presStyleCnt="0"/>
      <dgm:spPr/>
    </dgm:pt>
    <dgm:pt modelId="{4A51C7D3-59FD-4C33-973F-007DB4C5231B}" type="pres">
      <dgm:prSet presAssocID="{484FA87E-02CA-41C6-B144-96ECFE65679A}" presName="parentLeftMargin" presStyleLbl="node1" presStyleIdx="1" presStyleCnt="3"/>
      <dgm:spPr/>
    </dgm:pt>
    <dgm:pt modelId="{097C2B5A-03EB-4106-B0B1-849DF3089A0E}" type="pres">
      <dgm:prSet presAssocID="{484FA87E-02CA-41C6-B144-96ECFE65679A}" presName="parentText" presStyleLbl="node1" presStyleIdx="2" presStyleCnt="3" custScaleX="126782" custLinFactNeighborX="-12174" custLinFactNeighborY="-171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13BED8-E160-47CB-B53F-DFA9D1B81702}" type="pres">
      <dgm:prSet presAssocID="{484FA87E-02CA-41C6-B144-96ECFE65679A}" presName="negativeSpace" presStyleCnt="0"/>
      <dgm:spPr/>
    </dgm:pt>
    <dgm:pt modelId="{7ED5EB54-E680-4FE6-96E1-7C6B110F74FB}" type="pres">
      <dgm:prSet presAssocID="{484FA87E-02CA-41C6-B144-96ECFE6567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F760BE0-016D-468C-8F0E-F3F74EA58480}" type="presOf" srcId="{ADE4A50F-7944-44D9-BCD4-B2B16E8CB985}" destId="{C0B2A75F-E6F0-4CF6-9C07-8E28A77E9565}" srcOrd="0" destOrd="0" presId="urn:microsoft.com/office/officeart/2005/8/layout/list1"/>
    <dgm:cxn modelId="{0E141578-6B26-4C81-B0B3-067E3ED95DFF}" type="presOf" srcId="{0E592FD6-2269-4F36-8362-2304656EB27C}" destId="{6168F5E1-2A06-4A18-B020-FC75C892CE21}" srcOrd="1" destOrd="0" presId="urn:microsoft.com/office/officeart/2005/8/layout/list1"/>
    <dgm:cxn modelId="{F6ADA953-A3D2-4DF0-B342-C84BB6487552}" type="presOf" srcId="{B134B8D9-2D3C-4FEE-8F9A-F8B15930EAC3}" destId="{7EEA0B65-1F67-42A0-9D59-865BE043B485}" srcOrd="0" destOrd="0" presId="urn:microsoft.com/office/officeart/2005/8/layout/list1"/>
    <dgm:cxn modelId="{79940DA6-725C-46F2-B308-A5E203F85F39}" srcId="{B134B8D9-2D3C-4FEE-8F9A-F8B15930EAC3}" destId="{ADE4A50F-7944-44D9-BCD4-B2B16E8CB985}" srcOrd="1" destOrd="0" parTransId="{17EF685A-CF41-4FF2-ACE9-21CA9F934B81}" sibTransId="{FCED50C2-446B-4A60-872C-A5F30771E8E9}"/>
    <dgm:cxn modelId="{5519C055-3D4C-4088-8339-18A089D27B2D}" srcId="{B134B8D9-2D3C-4FEE-8F9A-F8B15930EAC3}" destId="{0E592FD6-2269-4F36-8362-2304656EB27C}" srcOrd="0" destOrd="0" parTransId="{D2457A06-ECA2-424D-A2E7-E34F2B1CE303}" sibTransId="{1BCFF8BF-025D-4461-8B38-A4631F0544AA}"/>
    <dgm:cxn modelId="{1E8FE56B-65B7-4D53-90B8-85E98FB7F429}" type="presOf" srcId="{484FA87E-02CA-41C6-B144-96ECFE65679A}" destId="{097C2B5A-03EB-4106-B0B1-849DF3089A0E}" srcOrd="1" destOrd="0" presId="urn:microsoft.com/office/officeart/2005/8/layout/list1"/>
    <dgm:cxn modelId="{5455563C-1BAD-4A13-AD80-08C44338A58D}" type="presOf" srcId="{ADE4A50F-7944-44D9-BCD4-B2B16E8CB985}" destId="{38D8C90B-47D1-4513-B21D-C1160A722739}" srcOrd="1" destOrd="0" presId="urn:microsoft.com/office/officeart/2005/8/layout/list1"/>
    <dgm:cxn modelId="{5B4E5CF4-55CE-4E39-99C3-66BA125D18B4}" type="presOf" srcId="{0E592FD6-2269-4F36-8362-2304656EB27C}" destId="{6631BD9D-382D-4AF0-994C-1F112A5C3824}" srcOrd="0" destOrd="0" presId="urn:microsoft.com/office/officeart/2005/8/layout/list1"/>
    <dgm:cxn modelId="{56EA1F12-601C-4FB7-921A-1C570C1B3F9B}" srcId="{B134B8D9-2D3C-4FEE-8F9A-F8B15930EAC3}" destId="{484FA87E-02CA-41C6-B144-96ECFE65679A}" srcOrd="2" destOrd="0" parTransId="{87E87EA6-1BE6-4725-9CAE-51ECFB750234}" sibTransId="{4E51BAD0-2831-4C36-9B3C-628A5A729922}"/>
    <dgm:cxn modelId="{B71B423D-789D-42CE-A130-5AAC3BE08187}" type="presOf" srcId="{484FA87E-02CA-41C6-B144-96ECFE65679A}" destId="{4A51C7D3-59FD-4C33-973F-007DB4C5231B}" srcOrd="0" destOrd="0" presId="urn:microsoft.com/office/officeart/2005/8/layout/list1"/>
    <dgm:cxn modelId="{97910674-1AB0-4932-BB52-196A04B5D913}" type="presParOf" srcId="{7EEA0B65-1F67-42A0-9D59-865BE043B485}" destId="{C479B876-CEFD-4202-91D5-E773DB638C3E}" srcOrd="0" destOrd="0" presId="urn:microsoft.com/office/officeart/2005/8/layout/list1"/>
    <dgm:cxn modelId="{476E3629-8ECE-4D7F-AAB9-15D5DFC42821}" type="presParOf" srcId="{C479B876-CEFD-4202-91D5-E773DB638C3E}" destId="{6631BD9D-382D-4AF0-994C-1F112A5C3824}" srcOrd="0" destOrd="0" presId="urn:microsoft.com/office/officeart/2005/8/layout/list1"/>
    <dgm:cxn modelId="{A7B95DEE-8D12-4B85-A85E-D13167596E63}" type="presParOf" srcId="{C479B876-CEFD-4202-91D5-E773DB638C3E}" destId="{6168F5E1-2A06-4A18-B020-FC75C892CE21}" srcOrd="1" destOrd="0" presId="urn:microsoft.com/office/officeart/2005/8/layout/list1"/>
    <dgm:cxn modelId="{3866E223-4F84-4367-A89C-61DF03EBC1E8}" type="presParOf" srcId="{7EEA0B65-1F67-42A0-9D59-865BE043B485}" destId="{68B6D733-966D-4757-B5F5-EE93542DFEC6}" srcOrd="1" destOrd="0" presId="urn:microsoft.com/office/officeart/2005/8/layout/list1"/>
    <dgm:cxn modelId="{FEEE533B-7A43-4D81-9991-0708C7884AD2}" type="presParOf" srcId="{7EEA0B65-1F67-42A0-9D59-865BE043B485}" destId="{54B2949B-0266-4FA4-814B-46D346BE06B4}" srcOrd="2" destOrd="0" presId="urn:microsoft.com/office/officeart/2005/8/layout/list1"/>
    <dgm:cxn modelId="{015EA344-FDB9-44F9-9DE6-47DDA9E779FF}" type="presParOf" srcId="{7EEA0B65-1F67-42A0-9D59-865BE043B485}" destId="{E618C120-B207-404A-B2D7-961E2A3A5324}" srcOrd="3" destOrd="0" presId="urn:microsoft.com/office/officeart/2005/8/layout/list1"/>
    <dgm:cxn modelId="{71207462-5027-497E-9583-75E7A2846A68}" type="presParOf" srcId="{7EEA0B65-1F67-42A0-9D59-865BE043B485}" destId="{F152E292-025B-44A8-8D0A-B900DB9C6DE0}" srcOrd="4" destOrd="0" presId="urn:microsoft.com/office/officeart/2005/8/layout/list1"/>
    <dgm:cxn modelId="{FB6C9B7E-54E1-4DB0-AC32-11E31FD4AF3D}" type="presParOf" srcId="{F152E292-025B-44A8-8D0A-B900DB9C6DE0}" destId="{C0B2A75F-E6F0-4CF6-9C07-8E28A77E9565}" srcOrd="0" destOrd="0" presId="urn:microsoft.com/office/officeart/2005/8/layout/list1"/>
    <dgm:cxn modelId="{8FDB45A2-0FC7-4471-A119-49E1E79DE57D}" type="presParOf" srcId="{F152E292-025B-44A8-8D0A-B900DB9C6DE0}" destId="{38D8C90B-47D1-4513-B21D-C1160A722739}" srcOrd="1" destOrd="0" presId="urn:microsoft.com/office/officeart/2005/8/layout/list1"/>
    <dgm:cxn modelId="{553F04FE-6EC7-4D53-BCFB-609A2EB625E1}" type="presParOf" srcId="{7EEA0B65-1F67-42A0-9D59-865BE043B485}" destId="{94BDFAFC-7F8B-45CA-A3F8-1E1B097BA2FA}" srcOrd="5" destOrd="0" presId="urn:microsoft.com/office/officeart/2005/8/layout/list1"/>
    <dgm:cxn modelId="{7AC56805-E849-43B0-BF3C-63EEECE25DCD}" type="presParOf" srcId="{7EEA0B65-1F67-42A0-9D59-865BE043B485}" destId="{F9334AEC-2248-4E60-9D9B-2622437B6509}" srcOrd="6" destOrd="0" presId="urn:microsoft.com/office/officeart/2005/8/layout/list1"/>
    <dgm:cxn modelId="{B3F03F41-9141-4E03-87E4-D470A6E5528D}" type="presParOf" srcId="{7EEA0B65-1F67-42A0-9D59-865BE043B485}" destId="{3BFB573B-28F0-4553-B83D-58EA4FAA9A5F}" srcOrd="7" destOrd="0" presId="urn:microsoft.com/office/officeart/2005/8/layout/list1"/>
    <dgm:cxn modelId="{97E39537-73D7-48AA-A5F9-E357E47BDEA5}" type="presParOf" srcId="{7EEA0B65-1F67-42A0-9D59-865BE043B485}" destId="{03D2562E-1079-4071-A984-5C5BD5E522B8}" srcOrd="8" destOrd="0" presId="urn:microsoft.com/office/officeart/2005/8/layout/list1"/>
    <dgm:cxn modelId="{E3AA5F71-1043-49CD-8460-5E55836A3614}" type="presParOf" srcId="{03D2562E-1079-4071-A984-5C5BD5E522B8}" destId="{4A51C7D3-59FD-4C33-973F-007DB4C5231B}" srcOrd="0" destOrd="0" presId="urn:microsoft.com/office/officeart/2005/8/layout/list1"/>
    <dgm:cxn modelId="{CFB38D5B-8463-4EF5-8586-C524FF4F7AB1}" type="presParOf" srcId="{03D2562E-1079-4071-A984-5C5BD5E522B8}" destId="{097C2B5A-03EB-4106-B0B1-849DF3089A0E}" srcOrd="1" destOrd="0" presId="urn:microsoft.com/office/officeart/2005/8/layout/list1"/>
    <dgm:cxn modelId="{5214282E-641D-4E87-9955-5B148C1F2A1C}" type="presParOf" srcId="{7EEA0B65-1F67-42A0-9D59-865BE043B485}" destId="{8013BED8-E160-47CB-B53F-DFA9D1B81702}" srcOrd="9" destOrd="0" presId="urn:microsoft.com/office/officeart/2005/8/layout/list1"/>
    <dgm:cxn modelId="{E4F23B70-E9C7-4128-85F3-706A6A4449E1}" type="presParOf" srcId="{7EEA0B65-1F67-42A0-9D59-865BE043B485}" destId="{7ED5EB54-E680-4FE6-96E1-7C6B110F74F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2949B-0266-4FA4-814B-46D346BE06B4}">
      <dsp:nvSpPr>
        <dsp:cNvPr id="0" name=""/>
        <dsp:cNvSpPr/>
      </dsp:nvSpPr>
      <dsp:spPr>
        <a:xfrm>
          <a:off x="0" y="547190"/>
          <a:ext cx="7086121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8F5E1-2A06-4A18-B020-FC75C892CE21}">
      <dsp:nvSpPr>
        <dsp:cNvPr id="0" name=""/>
        <dsp:cNvSpPr/>
      </dsp:nvSpPr>
      <dsp:spPr>
        <a:xfrm>
          <a:off x="354306" y="45350"/>
          <a:ext cx="6260474" cy="1003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487" tIns="0" rIns="1874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 arquitectura es compatible con la infraestructura de AWS y se adapta a la metodología planteada.</a:t>
          </a:r>
          <a:endParaRPr lang="es-EC" sz="1400" kern="1200" dirty="0"/>
        </a:p>
      </dsp:txBody>
      <dsp:txXfrm>
        <a:off x="403302" y="94346"/>
        <a:ext cx="6162482" cy="905688"/>
      </dsp:txXfrm>
    </dsp:sp>
    <dsp:sp modelId="{F9334AEC-2248-4E60-9D9B-2622437B6509}">
      <dsp:nvSpPr>
        <dsp:cNvPr id="0" name=""/>
        <dsp:cNvSpPr/>
      </dsp:nvSpPr>
      <dsp:spPr>
        <a:xfrm>
          <a:off x="0" y="2089430"/>
          <a:ext cx="7086121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063560"/>
              <a:satOff val="-11946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8C90B-47D1-4513-B21D-C1160A722739}">
      <dsp:nvSpPr>
        <dsp:cNvPr id="0" name=""/>
        <dsp:cNvSpPr/>
      </dsp:nvSpPr>
      <dsp:spPr>
        <a:xfrm>
          <a:off x="354306" y="1587590"/>
          <a:ext cx="6213351" cy="1003680"/>
        </a:xfrm>
        <a:prstGeom prst="roundRect">
          <a:avLst/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487" tIns="0" rIns="1874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Tiempo de procesamiento aprox. 20 000 </a:t>
          </a:r>
          <a:r>
            <a:rPr lang="es-EC" sz="1800" kern="1200" dirty="0" err="1" smtClean="0"/>
            <a:t>reg</a:t>
          </a:r>
          <a:r>
            <a:rPr lang="es-EC" sz="1800" kern="1200" dirty="0" smtClean="0"/>
            <a:t> / </a:t>
          </a:r>
          <a:r>
            <a:rPr lang="es-EC" sz="1800" kern="1200" dirty="0" err="1" smtClean="0"/>
            <a:t>seg</a:t>
          </a:r>
          <a:endParaRPr lang="es-EC" sz="1800" kern="1200" dirty="0"/>
        </a:p>
      </dsp:txBody>
      <dsp:txXfrm>
        <a:off x="403302" y="1636586"/>
        <a:ext cx="6115359" cy="905688"/>
      </dsp:txXfrm>
    </dsp:sp>
    <dsp:sp modelId="{7ED5EB54-E680-4FE6-96E1-7C6B110F74FB}">
      <dsp:nvSpPr>
        <dsp:cNvPr id="0" name=""/>
        <dsp:cNvSpPr/>
      </dsp:nvSpPr>
      <dsp:spPr>
        <a:xfrm>
          <a:off x="0" y="3631670"/>
          <a:ext cx="7086121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C2B5A-03EB-4106-B0B1-849DF3089A0E}">
      <dsp:nvSpPr>
        <dsp:cNvPr id="0" name=""/>
        <dsp:cNvSpPr/>
      </dsp:nvSpPr>
      <dsp:spPr>
        <a:xfrm>
          <a:off x="311172" y="3112577"/>
          <a:ext cx="6288748" cy="1003680"/>
        </a:xfrm>
        <a:prstGeom prst="round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487" tIns="0" rIns="18748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Se deben establecer reglas de acceso a la plataforma</a:t>
          </a:r>
          <a:endParaRPr lang="es-EC" sz="1600" kern="1200" dirty="0"/>
        </a:p>
      </dsp:txBody>
      <dsp:txXfrm>
        <a:off x="360168" y="3161573"/>
        <a:ext cx="6190756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471D-C2B5-410B-AB23-6752F0EA77D9}" type="datetimeFigureOut">
              <a:rPr lang="es-EC" smtClean="0"/>
              <a:t>22/1/2020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7728-2321-4444-894F-F10EA457E8E2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567951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471D-C2B5-410B-AB23-6752F0EA77D9}" type="datetimeFigureOut">
              <a:rPr lang="es-EC" smtClean="0"/>
              <a:t>22/1/2020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7728-2321-4444-894F-F10EA457E8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3859662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471D-C2B5-410B-AB23-6752F0EA77D9}" type="datetimeFigureOut">
              <a:rPr lang="es-EC" smtClean="0"/>
              <a:t>22/1/2020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7728-2321-4444-894F-F10EA457E8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1790206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471D-C2B5-410B-AB23-6752F0EA77D9}" type="datetimeFigureOut">
              <a:rPr lang="es-EC" smtClean="0"/>
              <a:t>22/1/2020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7728-2321-4444-894F-F10EA457E8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645979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471D-C2B5-410B-AB23-6752F0EA77D9}" type="datetimeFigureOut">
              <a:rPr lang="es-EC" smtClean="0"/>
              <a:t>22/1/2020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7728-2321-4444-894F-F10EA457E8E2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832581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471D-C2B5-410B-AB23-6752F0EA77D9}" type="datetimeFigureOut">
              <a:rPr lang="es-EC" smtClean="0"/>
              <a:t>22/1/2020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7728-2321-4444-894F-F10EA457E8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39998894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471D-C2B5-410B-AB23-6752F0EA77D9}" type="datetimeFigureOut">
              <a:rPr lang="es-EC" smtClean="0"/>
              <a:t>22/1/2020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7728-2321-4444-894F-F10EA457E8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6421301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471D-C2B5-410B-AB23-6752F0EA77D9}" type="datetimeFigureOut">
              <a:rPr lang="es-EC" smtClean="0"/>
              <a:t>22/1/2020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7728-2321-4444-894F-F10EA457E8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0481238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471D-C2B5-410B-AB23-6752F0EA77D9}" type="datetimeFigureOut">
              <a:rPr lang="es-EC" smtClean="0"/>
              <a:t>22/1/2020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7728-2321-4444-894F-F10EA457E8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998869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4C2471D-C2B5-410B-AB23-6752F0EA77D9}" type="datetimeFigureOut">
              <a:rPr lang="es-EC" smtClean="0"/>
              <a:t>22/1/2020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607728-2321-4444-894F-F10EA457E8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460922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471D-C2B5-410B-AB23-6752F0EA77D9}" type="datetimeFigureOut">
              <a:rPr lang="es-EC" smtClean="0"/>
              <a:t>22/1/2020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7728-2321-4444-894F-F10EA457E8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4767507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C2471D-C2B5-410B-AB23-6752F0EA77D9}" type="datetimeFigureOut">
              <a:rPr lang="es-EC" smtClean="0"/>
              <a:t>22/1/2020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4607728-2321-4444-894F-F10EA457E8E2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20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kaggle.com/sobhanmoosavi/us-accidents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commons.wikimedia.org/wiki/File:AWS_Simple_Icons_AWS_Cloud.svg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57201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es-EC" sz="3200" dirty="0"/>
              <a:t/>
            </a:r>
            <a:br>
              <a:rPr lang="es-EC" sz="3200" dirty="0"/>
            </a:br>
            <a:r>
              <a:rPr lang="es-EC" sz="3200" dirty="0"/>
              <a:t> </a:t>
            </a:r>
            <a:r>
              <a:rPr lang="es-EC" sz="3200" b="1" dirty="0"/>
              <a:t>PROTOTIPO DE PLATAFORMA INTELIGENTE DE BAJO COSTO ORIENTADA A LA NUBE BASADA EN INTELIGENCIA DE NEGOCIOS PARA LA MEJORA DE TOMA DE DECISIONES </a:t>
            </a:r>
            <a:r>
              <a:rPr lang="es-EC" sz="3200" b="1"/>
              <a:t>DE </a:t>
            </a:r>
            <a:r>
              <a:rPr lang="es-EC" sz="3200" b="1" smtClean="0"/>
              <a:t>PYMES</a:t>
            </a:r>
            <a:endParaRPr lang="es-EC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361162"/>
            <a:ext cx="9144000" cy="1655762"/>
          </a:xfrm>
        </p:spPr>
        <p:txBody>
          <a:bodyPr/>
          <a:lstStyle/>
          <a:p>
            <a:r>
              <a:rPr lang="es-EC" b="1" dirty="0" smtClean="0"/>
              <a:t>ELABORADO POR:</a:t>
            </a:r>
          </a:p>
          <a:p>
            <a:r>
              <a:rPr lang="es-EC" b="1" dirty="0" smtClean="0"/>
              <a:t>CABRERA DIEGO</a:t>
            </a:r>
          </a:p>
          <a:p>
            <a:r>
              <a:rPr lang="es-EC" b="1" dirty="0" smtClean="0"/>
              <a:t>SOSA ALEXANDER</a:t>
            </a:r>
            <a:endParaRPr lang="es-EC" b="1" dirty="0"/>
          </a:p>
        </p:txBody>
      </p:sp>
      <p:pic>
        <p:nvPicPr>
          <p:cNvPr id="1026" name="Picture 2" descr="Resultado de imagen para es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756" y="566557"/>
            <a:ext cx="47625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4382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09290" y="313964"/>
            <a:ext cx="3021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 smtClean="0"/>
              <a:t>FUENTES DE DATOS</a:t>
            </a:r>
            <a:endParaRPr lang="es-EC" sz="2800" dirty="0"/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xmlns="" id="{6069CA10-1F1A-4FC6-8698-D3FE6E3B0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608" y="1215201"/>
            <a:ext cx="2311880" cy="209760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036514" y="1329636"/>
            <a:ext cx="3933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C" dirty="0" smtClean="0"/>
              <a:t>Diferentes formatos (XML, JSON)</a:t>
            </a:r>
          </a:p>
          <a:p>
            <a:pPr marL="285750" indent="-285750">
              <a:buFontTx/>
              <a:buChar char="-"/>
            </a:pPr>
            <a:r>
              <a:rPr lang="es-EC" dirty="0" smtClean="0"/>
              <a:t>SQL o </a:t>
            </a:r>
            <a:r>
              <a:rPr lang="es-EC" dirty="0" err="1" smtClean="0"/>
              <a:t>NoSQL</a:t>
            </a:r>
            <a:endParaRPr lang="es-EC" dirty="0" smtClean="0"/>
          </a:p>
          <a:p>
            <a:pPr marL="285750" indent="-285750">
              <a:buFontTx/>
              <a:buChar char="-"/>
            </a:pPr>
            <a:r>
              <a:rPr lang="es-EC" dirty="0" smtClean="0"/>
              <a:t>Archivos planos (</a:t>
            </a:r>
            <a:r>
              <a:rPr lang="es-EC" dirty="0" err="1" smtClean="0"/>
              <a:t>logs</a:t>
            </a:r>
            <a:r>
              <a:rPr lang="es-EC" dirty="0" smtClean="0"/>
              <a:t>)</a:t>
            </a:r>
          </a:p>
        </p:txBody>
      </p:sp>
      <p:pic>
        <p:nvPicPr>
          <p:cNvPr id="2050" name="Picture 2" descr="Resultado de imagen para nosq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186" y="3758001"/>
            <a:ext cx="4755017" cy="216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351" y="3602105"/>
            <a:ext cx="3657600" cy="123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76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93092" y="373856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 smtClean="0"/>
              <a:t>BEATS</a:t>
            </a:r>
            <a:endParaRPr lang="es-EC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854" y="3304719"/>
            <a:ext cx="8689002" cy="296697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627854" y="1777732"/>
            <a:ext cx="844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Agentes para recopilar datos. Envía los datos a </a:t>
            </a:r>
            <a:r>
              <a:rPr lang="es-EC" dirty="0" err="1"/>
              <a:t>Logstash</a:t>
            </a:r>
            <a:r>
              <a:rPr lang="es-EC" dirty="0"/>
              <a:t> para las tareas de transformación </a:t>
            </a:r>
            <a:r>
              <a:rPr lang="es-EC" dirty="0" smtClean="0"/>
              <a:t>y luego centralizan los datos en </a:t>
            </a:r>
            <a:r>
              <a:rPr lang="es-EC" dirty="0" err="1" smtClean="0"/>
              <a:t>Elasticsearch</a:t>
            </a:r>
            <a:r>
              <a:rPr lang="es-EC" dirty="0" smtClean="0"/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61052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69675" y="409214"/>
            <a:ext cx="1697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 smtClean="0"/>
              <a:t>LOGSTASH</a:t>
            </a:r>
            <a:endParaRPr lang="es-EC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561179" y="1149082"/>
            <a:ext cx="844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Canal que extrae </a:t>
            </a:r>
            <a:r>
              <a:rPr lang="es-EC" dirty="0"/>
              <a:t>datos de una multitud de fuentes </a:t>
            </a:r>
            <a:r>
              <a:rPr lang="es-EC" dirty="0" smtClean="0"/>
              <a:t>simultáneamente, </a:t>
            </a:r>
            <a:r>
              <a:rPr lang="es-EC" dirty="0"/>
              <a:t>los transforma y luego </a:t>
            </a:r>
            <a:r>
              <a:rPr lang="es-EC" dirty="0" smtClean="0"/>
              <a:t>los almacena en un repositorio.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06" y="2152650"/>
            <a:ext cx="4436357" cy="39186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116" y="2060281"/>
            <a:ext cx="3834733" cy="420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980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69675" y="447314"/>
            <a:ext cx="2488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 smtClean="0"/>
              <a:t>ELASTICSEARCH</a:t>
            </a:r>
            <a:endParaRPr lang="es-EC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561179" y="970534"/>
            <a:ext cx="844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Almacena </a:t>
            </a:r>
            <a:r>
              <a:rPr lang="es-EC" dirty="0"/>
              <a:t>de forma centralizada </a:t>
            </a:r>
            <a:r>
              <a:rPr lang="es-EC" dirty="0" smtClean="0"/>
              <a:t>los datos. Permite </a:t>
            </a:r>
            <a:r>
              <a:rPr lang="es-EC" dirty="0"/>
              <a:t>realizar y combinar muchos tipos de búsquedas: estructuradas, no estructuradas, geográficas, </a:t>
            </a:r>
            <a:r>
              <a:rPr lang="es-EC" dirty="0" smtClean="0"/>
              <a:t>métricas, etc.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060" y="2140086"/>
            <a:ext cx="5452495" cy="36796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18" y="2140085"/>
            <a:ext cx="4039657" cy="36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361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69675" y="447314"/>
            <a:ext cx="1301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 smtClean="0"/>
              <a:t>KIBANA</a:t>
            </a:r>
            <a:endParaRPr lang="es-EC" sz="2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561179" y="970534"/>
            <a:ext cx="844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P</a:t>
            </a:r>
            <a:r>
              <a:rPr lang="es-EC" dirty="0" smtClean="0"/>
              <a:t>ermite </a:t>
            </a:r>
            <a:r>
              <a:rPr lang="es-EC" dirty="0"/>
              <a:t>visualizar tus datos de </a:t>
            </a:r>
            <a:r>
              <a:rPr lang="es-EC" dirty="0" err="1" smtClean="0"/>
              <a:t>Elasticsearch</a:t>
            </a:r>
            <a:r>
              <a:rPr lang="es-EC" dirty="0" smtClean="0"/>
              <a:t>. Crear </a:t>
            </a:r>
            <a:r>
              <a:rPr lang="es-EC" dirty="0"/>
              <a:t>visualizaciones de forma sencilla e </a:t>
            </a:r>
            <a:r>
              <a:rPr lang="es-EC" dirty="0" smtClean="0"/>
              <a:t>intuitiva.</a:t>
            </a:r>
            <a:endParaRPr lang="es-EC" dirty="0"/>
          </a:p>
          <a:p>
            <a:pPr algn="just"/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987" y="1760514"/>
            <a:ext cx="7307058" cy="410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533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943155" y="163901"/>
            <a:ext cx="10058400" cy="882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dirty="0" smtClean="0"/>
              <a:t>RESULTADOS</a:t>
            </a:r>
            <a:endParaRPr lang="es-EC" dirty="0"/>
          </a:p>
        </p:txBody>
      </p:sp>
      <p:sp>
        <p:nvSpPr>
          <p:cNvPr id="3" name="CuadroTexto 2"/>
          <p:cNvSpPr txBox="1"/>
          <p:nvPr/>
        </p:nvSpPr>
        <p:spPr>
          <a:xfrm>
            <a:off x="1676400" y="1189609"/>
            <a:ext cx="9077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Accidentes en Estados Unidos (Febrero 2016 – Diciembre 2019), 3 millones de registros.</a:t>
            </a:r>
            <a:br>
              <a:rPr lang="es-EC" dirty="0" smtClean="0"/>
            </a:br>
            <a:endParaRPr lang="es-EC" dirty="0" smtClean="0"/>
          </a:p>
          <a:p>
            <a:pPr algn="just"/>
            <a:r>
              <a:rPr lang="es-EC" dirty="0" smtClean="0">
                <a:hlinkClick r:id="rId2"/>
              </a:rPr>
              <a:t>https://www.kaggle.com/sobhanmoosavi/us-accidents</a:t>
            </a:r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37" y="2480224"/>
            <a:ext cx="9993702" cy="320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875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943155" y="163901"/>
            <a:ext cx="10058400" cy="882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dirty="0" smtClean="0"/>
              <a:t>RESULTADOS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" t="25589" b="-1"/>
          <a:stretch/>
        </p:blipFill>
        <p:spPr>
          <a:xfrm>
            <a:off x="333596" y="1855067"/>
            <a:ext cx="8629250" cy="341835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146539" y="1255293"/>
            <a:ext cx="765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 smtClean="0"/>
              <a:t>Dashboard</a:t>
            </a:r>
            <a:r>
              <a:rPr lang="es-EC" dirty="0"/>
              <a:t> </a:t>
            </a:r>
            <a:r>
              <a:rPr lang="es-EC" dirty="0" smtClean="0"/>
              <a:t>en base a los datos procesados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9049110" y="1855067"/>
            <a:ext cx="27259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La mayoría de accidentes ocurren a entre las 21:00 y 24:00.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</p:txBody>
      </p:sp>
      <p:sp>
        <p:nvSpPr>
          <p:cNvPr id="6" name="Elipse 5"/>
          <p:cNvSpPr/>
          <p:nvPr/>
        </p:nvSpPr>
        <p:spPr>
          <a:xfrm>
            <a:off x="5532407" y="4718653"/>
            <a:ext cx="879894" cy="1897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07370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943155" y="163901"/>
            <a:ext cx="10058400" cy="882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dirty="0" smtClean="0"/>
              <a:t>RESULTADOS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57" y="1518877"/>
            <a:ext cx="5086350" cy="401002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211683" y="1544128"/>
            <a:ext cx="42183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En base al diagrama de métricas de accidentes por ciudad:</a:t>
            </a:r>
          </a:p>
          <a:p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Implementar medidas de precaución de accidentes.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Programas de concientización a conductores. (Educación vial)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272070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943155" y="163901"/>
            <a:ext cx="10058400" cy="882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dirty="0" smtClean="0"/>
              <a:t>RESULTADOS</a:t>
            </a:r>
            <a:endParaRPr lang="es-EC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794851"/>
              </p:ext>
            </p:extLst>
          </p:nvPr>
        </p:nvGraphicFramePr>
        <p:xfrm>
          <a:off x="1972394" y="1932318"/>
          <a:ext cx="7999921" cy="4045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146539" y="1255293"/>
            <a:ext cx="765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Comparación de costos software propietario.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355924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943155" y="163901"/>
            <a:ext cx="10058400" cy="882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dirty="0" smtClean="0"/>
              <a:t>RESULTADOS</a:t>
            </a:r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46643649"/>
              </p:ext>
            </p:extLst>
          </p:nvPr>
        </p:nvGraphicFramePr>
        <p:xfrm>
          <a:off x="2282166" y="1159614"/>
          <a:ext cx="7086121" cy="4533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582229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678687"/>
              </p:ext>
            </p:extLst>
          </p:nvPr>
        </p:nvGraphicFramePr>
        <p:xfrm>
          <a:off x="1062458" y="905773"/>
          <a:ext cx="10058400" cy="483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92853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943155" y="163901"/>
            <a:ext cx="10058400" cy="882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CuadroTexto 2"/>
          <p:cNvSpPr txBox="1"/>
          <p:nvPr/>
        </p:nvSpPr>
        <p:spPr>
          <a:xfrm>
            <a:off x="1433692" y="1399159"/>
            <a:ext cx="90773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Alojar la plataforma utilizando los servicios de AWS, redujo costos y esfuerzo en lo que se refiere a mantenimiento y respaldo de la información. Garantizando disponibilidad, seguridad e integridad en la información. Brinda posibilidades de escalabilidad.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Al ser una prototipo </a:t>
            </a:r>
            <a:r>
              <a:rPr lang="es-EC" dirty="0" smtClean="0"/>
              <a:t>orientado </a:t>
            </a:r>
            <a:r>
              <a:rPr lang="es-EC" dirty="0" smtClean="0"/>
              <a:t>a brindar soluciones a toda clase de PYME, la aplicación de la metodología CRISP-DM brinda un marco referencial capaz de adaptarse a todo tipo de negocio.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La arquitectura planteada demostró funcionar adecuadamente tanto en capacidad de procesamiento, velocidad de consulta y respuesta, así como el manejo sencillo e intuitivo para el usuario final.</a:t>
            </a: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925556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943155" y="163901"/>
            <a:ext cx="10058400" cy="882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dirty="0" smtClean="0"/>
              <a:t>TRABAJOS FUTUROS</a:t>
            </a:r>
            <a:endParaRPr lang="es-EC" dirty="0"/>
          </a:p>
        </p:txBody>
      </p:sp>
      <p:sp>
        <p:nvSpPr>
          <p:cNvPr id="5" name="Flecha derecha 4"/>
          <p:cNvSpPr/>
          <p:nvPr/>
        </p:nvSpPr>
        <p:spPr>
          <a:xfrm>
            <a:off x="3873260" y="2216989"/>
            <a:ext cx="750498" cy="39681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80" y="1711714"/>
            <a:ext cx="2914523" cy="14073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298" y="1664898"/>
            <a:ext cx="2648310" cy="14907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277" y="4032748"/>
            <a:ext cx="4508739" cy="221637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930551" y="1967473"/>
            <a:ext cx="3071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Ofrecer la plataforma a grandes organizaciones.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1427671" y="4679270"/>
            <a:ext cx="3791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Implementar aprendizaje automático que ayuda </a:t>
            </a:r>
            <a:r>
              <a:rPr lang="es-EC" dirty="0"/>
              <a:t>a encontrar patrones en </a:t>
            </a:r>
            <a:r>
              <a:rPr lang="es-EC" dirty="0" smtClean="0"/>
              <a:t>los </a:t>
            </a:r>
            <a:r>
              <a:rPr lang="es-EC" dirty="0"/>
              <a:t>datos.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117904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60" y="731448"/>
            <a:ext cx="10982990" cy="478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466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43155" y="163901"/>
            <a:ext cx="10058400" cy="882710"/>
          </a:xfrm>
        </p:spPr>
        <p:txBody>
          <a:bodyPr/>
          <a:lstStyle/>
          <a:p>
            <a:pPr algn="ctr"/>
            <a:r>
              <a:rPr lang="es-EC" dirty="0" smtClean="0"/>
              <a:t>ANTECEDENTES</a:t>
            </a:r>
            <a:endParaRPr lang="es-EC" dirty="0"/>
          </a:p>
        </p:txBody>
      </p:sp>
      <p:sp>
        <p:nvSpPr>
          <p:cNvPr id="3" name="CuadroTexto 2"/>
          <p:cNvSpPr txBox="1"/>
          <p:nvPr/>
        </p:nvSpPr>
        <p:spPr>
          <a:xfrm>
            <a:off x="822385" y="1457863"/>
            <a:ext cx="4551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Cada año el negocio de pequeñas y medianas </a:t>
            </a:r>
            <a:r>
              <a:rPr lang="es-EC" dirty="0" smtClean="0"/>
              <a:t>empresas (</a:t>
            </a:r>
            <a:r>
              <a:rPr lang="es-EC" dirty="0" err="1" smtClean="0"/>
              <a:t>PYMEs</a:t>
            </a:r>
            <a:r>
              <a:rPr lang="es-EC" dirty="0" smtClean="0"/>
              <a:t>) </a:t>
            </a:r>
            <a:r>
              <a:rPr lang="es-EC" dirty="0"/>
              <a:t>crece junto con la información que estas generan.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574" y="3042598"/>
            <a:ext cx="4456981" cy="267501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23804" y="1457863"/>
            <a:ext cx="4551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err="1" smtClean="0"/>
              <a:t>PYMEs</a:t>
            </a:r>
            <a:r>
              <a:rPr lang="es-EC" dirty="0" smtClean="0"/>
              <a:t> buscan volverse </a:t>
            </a:r>
            <a:r>
              <a:rPr lang="es-EC" dirty="0"/>
              <a:t>más competentes, abarcar mayor terreno en el mercado y anticiparse a sus competidores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395" y="3042598"/>
            <a:ext cx="4164223" cy="280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43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943155" y="163901"/>
            <a:ext cx="10058400" cy="882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dirty="0" smtClean="0"/>
              <a:t>ANTECEDENTES</a:t>
            </a:r>
            <a:endParaRPr lang="es-EC" dirty="0"/>
          </a:p>
        </p:txBody>
      </p:sp>
      <p:sp>
        <p:nvSpPr>
          <p:cNvPr id="3" name="CuadroTexto 2"/>
          <p:cNvSpPr txBox="1"/>
          <p:nvPr/>
        </p:nvSpPr>
        <p:spPr>
          <a:xfrm>
            <a:off x="1999890" y="1417134"/>
            <a:ext cx="794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err="1"/>
              <a:t>PYMEs</a:t>
            </a:r>
            <a:r>
              <a:rPr lang="es-EC" dirty="0"/>
              <a:t> </a:t>
            </a:r>
            <a:r>
              <a:rPr lang="es-EC" dirty="0" smtClean="0"/>
              <a:t>buscan cumplir sus objetivos de organizacionales, a través de soluciones de Inteligencia de Negocios. 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707" t="4950" r="24912"/>
          <a:stretch/>
        </p:blipFill>
        <p:spPr>
          <a:xfrm>
            <a:off x="6705599" y="2448839"/>
            <a:ext cx="3338424" cy="30879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966" y="2463690"/>
            <a:ext cx="3120786" cy="307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941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943155" y="163901"/>
            <a:ext cx="10058400" cy="882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dirty="0" smtClean="0"/>
              <a:t>PROBLEMA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69" y="1169825"/>
            <a:ext cx="7927972" cy="4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811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943155" y="163901"/>
            <a:ext cx="10058400" cy="882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3" name="CuadroTexto 2"/>
          <p:cNvSpPr txBox="1"/>
          <p:nvPr/>
        </p:nvSpPr>
        <p:spPr>
          <a:xfrm>
            <a:off x="1212854" y="1327970"/>
            <a:ext cx="9519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Desarrollar un prototipo de plataforma inteligente de bajo costo a través de internet, mediante herramientas y metodologías de Inteligencia de Negocios para análisis de datos, que permita mejorar y optimizar la toma de decisiones estratégicas de una </a:t>
            </a:r>
            <a:r>
              <a:rPr lang="es-EC" dirty="0" smtClean="0"/>
              <a:t>PYME. 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1212855" y="2809658"/>
            <a:ext cx="94235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Investigar </a:t>
            </a:r>
            <a:r>
              <a:rPr lang="es-EC" dirty="0"/>
              <a:t>herramientas y metodologías para el desarrollo de soluciones de Inteligencia de </a:t>
            </a:r>
            <a:r>
              <a:rPr lang="es-EC" dirty="0" smtClean="0"/>
              <a:t>Negocios.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Diseñar </a:t>
            </a:r>
            <a:r>
              <a:rPr lang="es-EC" dirty="0"/>
              <a:t>la arquitectura del prototipo orientado a </a:t>
            </a:r>
            <a:r>
              <a:rPr lang="es-EC" dirty="0" smtClean="0"/>
              <a:t>nube.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Implantar </a:t>
            </a:r>
            <a:r>
              <a:rPr lang="es-EC" dirty="0"/>
              <a:t>el prototipo, mediante el uso de las herramientas de código </a:t>
            </a:r>
            <a:r>
              <a:rPr lang="es-EC" dirty="0" smtClean="0"/>
              <a:t>abierto.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Validar </a:t>
            </a:r>
            <a:r>
              <a:rPr lang="es-EC" dirty="0"/>
              <a:t>el funcionamiento del </a:t>
            </a:r>
            <a:r>
              <a:rPr lang="es-EC" dirty="0" smtClean="0"/>
              <a:t>prototipo. </a:t>
            </a:r>
            <a:endParaRPr lang="es-EC" dirty="0"/>
          </a:p>
          <a:p>
            <a:endParaRPr lang="es-EC" dirty="0"/>
          </a:p>
          <a:p>
            <a:endParaRPr lang="es-EC" dirty="0"/>
          </a:p>
          <a:p>
            <a:r>
              <a:rPr lang="es-EC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35880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943155" y="163901"/>
            <a:ext cx="10058400" cy="882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dirty="0" smtClean="0"/>
              <a:t>FUNDAMENTOS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5"/>
          <a:stretch/>
        </p:blipFill>
        <p:spPr>
          <a:xfrm>
            <a:off x="1576894" y="1364077"/>
            <a:ext cx="8790922" cy="403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56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943155" y="163901"/>
            <a:ext cx="10058400" cy="882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dirty="0" smtClean="0"/>
              <a:t>FUNDAMENTOS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621103" y="1121437"/>
            <a:ext cx="11474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 smtClean="0"/>
              <a:t>METODOLOGÍA </a:t>
            </a:r>
            <a:r>
              <a:rPr lang="es-EC" sz="2800" dirty="0" smtClean="0"/>
              <a:t>CRISP-DM </a:t>
            </a:r>
            <a:r>
              <a:rPr lang="es-EC" sz="2800" dirty="0" smtClean="0"/>
              <a:t>(Cross </a:t>
            </a:r>
            <a:r>
              <a:rPr lang="es-EC" sz="2800" dirty="0" err="1"/>
              <a:t>Industry</a:t>
            </a:r>
            <a:r>
              <a:rPr lang="es-EC" sz="2800" dirty="0"/>
              <a:t> Standard </a:t>
            </a:r>
            <a:r>
              <a:rPr lang="es-EC" sz="2800" dirty="0" err="1"/>
              <a:t>Process</a:t>
            </a:r>
            <a:r>
              <a:rPr lang="es-EC" sz="2800" dirty="0"/>
              <a:t> </a:t>
            </a:r>
            <a:r>
              <a:rPr lang="es-EC" sz="2800" dirty="0" err="1"/>
              <a:t>for</a:t>
            </a:r>
            <a:r>
              <a:rPr lang="es-EC" sz="2800" dirty="0"/>
              <a:t> Data </a:t>
            </a:r>
            <a:r>
              <a:rPr lang="es-EC" sz="2800" dirty="0" err="1"/>
              <a:t>Mining</a:t>
            </a:r>
            <a:r>
              <a:rPr lang="es-EC" sz="2800" dirty="0"/>
              <a:t>) </a:t>
            </a:r>
            <a:endParaRPr lang="es-EC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300" y="1657703"/>
            <a:ext cx="4581205" cy="4581205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 flipV="1">
            <a:off x="7332453" y="2432650"/>
            <a:ext cx="120769" cy="207033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10598986" y="2180923"/>
            <a:ext cx="166777" cy="148208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>
            <a:off x="10394830" y="5725066"/>
            <a:ext cx="204156" cy="132271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 flipV="1">
            <a:off x="7772400" y="5736570"/>
            <a:ext cx="186906" cy="140898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767751" y="2180923"/>
            <a:ext cx="57969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P</a:t>
            </a:r>
            <a:r>
              <a:rPr lang="es-EC" dirty="0" smtClean="0"/>
              <a:t>roporciona </a:t>
            </a:r>
            <a:r>
              <a:rPr lang="es-EC" dirty="0"/>
              <a:t>una descripción normalizada del ciclo de vida de un proyecto estándar de análisis de </a:t>
            </a:r>
            <a:r>
              <a:rPr lang="es-EC" dirty="0" smtClean="0"/>
              <a:t>datos.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T</a:t>
            </a:r>
            <a:r>
              <a:rPr lang="es-EC" dirty="0" smtClean="0"/>
              <a:t>iene </a:t>
            </a:r>
            <a:r>
              <a:rPr lang="es-EC" dirty="0"/>
              <a:t>en cuenta la existencia de un cliente que no es parte del equipo de </a:t>
            </a:r>
            <a:r>
              <a:rPr lang="es-EC" dirty="0" smtClean="0"/>
              <a:t>desarrollo.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Indica que un proyecto </a:t>
            </a:r>
            <a:r>
              <a:rPr lang="es-EC" dirty="0"/>
              <a:t>no </a:t>
            </a:r>
            <a:r>
              <a:rPr lang="es-EC" dirty="0" smtClean="0"/>
              <a:t>termina cuando se obtiene el </a:t>
            </a:r>
            <a:r>
              <a:rPr lang="es-EC" dirty="0"/>
              <a:t>modelo idóneo ya que después se requiere un despliegue y un </a:t>
            </a:r>
            <a:r>
              <a:rPr lang="es-EC" dirty="0" smtClean="0"/>
              <a:t>mantenimiento.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La secuencia de las fases no es estricta.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759492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943155" y="163901"/>
            <a:ext cx="10058400" cy="882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dirty="0" smtClean="0"/>
              <a:t>DISEÑO DE ARQUITECTURA</a:t>
            </a:r>
            <a:endParaRPr lang="es-EC" dirty="0"/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xmlns="" id="{FB5AD61F-33C3-4605-BFC6-A7F6C3E15AD5}"/>
              </a:ext>
            </a:extLst>
          </p:cNvPr>
          <p:cNvSpPr/>
          <p:nvPr/>
        </p:nvSpPr>
        <p:spPr>
          <a:xfrm>
            <a:off x="933576" y="1725360"/>
            <a:ext cx="7581530" cy="45098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C2042505-CF49-499F-9B12-9BF811E0C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279805" y="917862"/>
            <a:ext cx="1935126" cy="1198115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D0B5C2DF-464B-497C-A564-A4EC192B1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4543" y="3057119"/>
            <a:ext cx="1498255" cy="1140563"/>
          </a:xfrm>
          <a:prstGeom prst="rect">
            <a:avLst/>
          </a:prstGeom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xmlns="" id="{6069CA10-1F1A-4FC6-8698-D3FE6E3B0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615" y="4363598"/>
            <a:ext cx="1058168" cy="960094"/>
          </a:xfrm>
          <a:prstGeom prst="rect">
            <a:avLst/>
          </a:prstGeom>
        </p:spPr>
      </p:pic>
      <p:sp>
        <p:nvSpPr>
          <p:cNvPr id="7" name="TextBox 16">
            <a:extLst>
              <a:ext uri="{FF2B5EF4-FFF2-40B4-BE49-F238E27FC236}">
                <a16:creationId xmlns:a16="http://schemas.microsoft.com/office/drawing/2014/main" xmlns="" id="{680BD8F8-A2D1-41C1-BECD-254B24E9D58A}"/>
              </a:ext>
            </a:extLst>
          </p:cNvPr>
          <p:cNvSpPr txBox="1"/>
          <p:nvPr/>
        </p:nvSpPr>
        <p:spPr>
          <a:xfrm>
            <a:off x="1042107" y="3996826"/>
            <a:ext cx="1251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Fuente de datos</a:t>
            </a:r>
          </a:p>
        </p:txBody>
      </p:sp>
      <p:cxnSp>
        <p:nvCxnSpPr>
          <p:cNvPr id="8" name="Connector: Elbow 19">
            <a:extLst>
              <a:ext uri="{FF2B5EF4-FFF2-40B4-BE49-F238E27FC236}">
                <a16:creationId xmlns:a16="http://schemas.microsoft.com/office/drawing/2014/main" xmlns="" id="{9061EE5C-7CD6-4965-909E-8B3FDC5C49D9}"/>
              </a:ext>
            </a:extLst>
          </p:cNvPr>
          <p:cNvCxnSpPr>
            <a:cxnSpLocks/>
            <a:endCxn id="6" idx="3"/>
          </p:cNvCxnSpPr>
          <p:nvPr/>
        </p:nvCxnSpPr>
        <p:spPr>
          <a:xfrm rot="10800000" flipV="1">
            <a:off x="2164783" y="4387443"/>
            <a:ext cx="661584" cy="45620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0">
            <a:extLst>
              <a:ext uri="{FF2B5EF4-FFF2-40B4-BE49-F238E27FC236}">
                <a16:creationId xmlns:a16="http://schemas.microsoft.com/office/drawing/2014/main" xmlns="" id="{7D4660A8-7838-46C5-935D-8ABD860338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6367" y="3887544"/>
            <a:ext cx="740591" cy="999798"/>
          </a:xfrm>
          <a:prstGeom prst="rect">
            <a:avLst/>
          </a:prstGeom>
        </p:spPr>
      </p:pic>
      <p:pic>
        <p:nvPicPr>
          <p:cNvPr id="10" name="Picture 21">
            <a:extLst>
              <a:ext uri="{FF2B5EF4-FFF2-40B4-BE49-F238E27FC236}">
                <a16:creationId xmlns:a16="http://schemas.microsoft.com/office/drawing/2014/main" xmlns="" id="{F8E0838A-5C97-4E8F-AD0E-8682204CE1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5825" y="3458527"/>
            <a:ext cx="960230" cy="911301"/>
          </a:xfrm>
          <a:prstGeom prst="rect">
            <a:avLst/>
          </a:prstGeom>
        </p:spPr>
      </p:pic>
      <p:cxnSp>
        <p:nvCxnSpPr>
          <p:cNvPr id="11" name="Connector: Elbow 22">
            <a:extLst>
              <a:ext uri="{FF2B5EF4-FFF2-40B4-BE49-F238E27FC236}">
                <a16:creationId xmlns:a16="http://schemas.microsoft.com/office/drawing/2014/main" xmlns="" id="{911EC564-2F3E-48D9-87F6-057E818B7169}"/>
              </a:ext>
            </a:extLst>
          </p:cNvPr>
          <p:cNvCxnSpPr>
            <a:cxnSpLocks/>
          </p:cNvCxnSpPr>
          <p:nvPr/>
        </p:nvCxnSpPr>
        <p:spPr>
          <a:xfrm flipV="1">
            <a:off x="3622883" y="3905572"/>
            <a:ext cx="695186" cy="48187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5">
            <a:extLst>
              <a:ext uri="{FF2B5EF4-FFF2-40B4-BE49-F238E27FC236}">
                <a16:creationId xmlns:a16="http://schemas.microsoft.com/office/drawing/2014/main" xmlns="" id="{03E7B72E-308E-47E3-84D5-28C7137FD6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3536" y="2923389"/>
            <a:ext cx="1252339" cy="911300"/>
          </a:xfrm>
          <a:prstGeom prst="rect">
            <a:avLst/>
          </a:prstGeom>
        </p:spPr>
      </p:pic>
      <p:cxnSp>
        <p:nvCxnSpPr>
          <p:cNvPr id="13" name="Connector: Elbow 32">
            <a:extLst>
              <a:ext uri="{FF2B5EF4-FFF2-40B4-BE49-F238E27FC236}">
                <a16:creationId xmlns:a16="http://schemas.microsoft.com/office/drawing/2014/main" xmlns="" id="{C8A05873-A2F1-4E26-935A-A10B451D490C}"/>
              </a:ext>
            </a:extLst>
          </p:cNvPr>
          <p:cNvCxnSpPr>
            <a:cxnSpLocks/>
          </p:cNvCxnSpPr>
          <p:nvPr/>
        </p:nvCxnSpPr>
        <p:spPr>
          <a:xfrm flipV="1">
            <a:off x="5203374" y="3405673"/>
            <a:ext cx="695186" cy="48187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3">
            <a:extLst>
              <a:ext uri="{FF2B5EF4-FFF2-40B4-BE49-F238E27FC236}">
                <a16:creationId xmlns:a16="http://schemas.microsoft.com/office/drawing/2014/main" xmlns="" id="{11BDB488-4C74-49A5-BD0D-C8C37A96CF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4260" y="2482193"/>
            <a:ext cx="804401" cy="976334"/>
          </a:xfrm>
          <a:prstGeom prst="rect">
            <a:avLst/>
          </a:prstGeom>
        </p:spPr>
      </p:pic>
      <p:cxnSp>
        <p:nvCxnSpPr>
          <p:cNvPr id="15" name="Connector: Elbow 34">
            <a:extLst>
              <a:ext uri="{FF2B5EF4-FFF2-40B4-BE49-F238E27FC236}">
                <a16:creationId xmlns:a16="http://schemas.microsoft.com/office/drawing/2014/main" xmlns="" id="{A4B118D8-122C-4496-8295-51E4F2093E7F}"/>
              </a:ext>
            </a:extLst>
          </p:cNvPr>
          <p:cNvCxnSpPr>
            <a:cxnSpLocks/>
          </p:cNvCxnSpPr>
          <p:nvPr/>
        </p:nvCxnSpPr>
        <p:spPr>
          <a:xfrm flipV="1">
            <a:off x="6854207" y="2865327"/>
            <a:ext cx="695186" cy="48187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36">
            <a:extLst>
              <a:ext uri="{FF2B5EF4-FFF2-40B4-BE49-F238E27FC236}">
                <a16:creationId xmlns:a16="http://schemas.microsoft.com/office/drawing/2014/main" xmlns="" id="{286D7D54-D358-424A-B5C4-75A9DDFAB4F5}"/>
              </a:ext>
            </a:extLst>
          </p:cNvPr>
          <p:cNvCxnSpPr>
            <a:stCxn id="14" idx="3"/>
            <a:endCxn id="5" idx="1"/>
          </p:cNvCxnSpPr>
          <p:nvPr/>
        </p:nvCxnSpPr>
        <p:spPr>
          <a:xfrm>
            <a:off x="8398661" y="2970360"/>
            <a:ext cx="555882" cy="65704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6514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1391</TotalTime>
  <Words>603</Words>
  <Application>Microsoft Office PowerPoint</Application>
  <PresentationFormat>Panorámica</PresentationFormat>
  <Paragraphs>84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Retrospección</vt:lpstr>
      <vt:lpstr>  PROTOTIPO DE PLATAFORMA INTELIGENTE DE BAJO COSTO ORIENTADA A LA NUBE BASADA EN INTELIGENCIA DE NEGOCIOS PARA LA MEJORA DE TOMA DE DECISIONES DE PYMES</vt:lpstr>
      <vt:lpstr>Presentación de PowerPoint</vt:lpstr>
      <vt:lpstr>ANTECEDENTES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PROTOTIPO DE PLATAFORMA INTELIGENTE DE BAJO COSTO ORIENTADA A LA NUBE BASADA EN INTELIGENCIA DE NEGOCIOS PARA LA MEJORA DE TOMA DE DECISIONES DE PYMES</dc:title>
  <dc:creator>Pancho lml</dc:creator>
  <cp:lastModifiedBy>Pancho lml</cp:lastModifiedBy>
  <cp:revision>76</cp:revision>
  <dcterms:created xsi:type="dcterms:W3CDTF">2020-01-21T18:18:29Z</dcterms:created>
  <dcterms:modified xsi:type="dcterms:W3CDTF">2020-01-22T20:15:11Z</dcterms:modified>
</cp:coreProperties>
</file>