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443" r:id="rId2"/>
    <p:sldId id="491" r:id="rId3"/>
    <p:sldId id="493" r:id="rId4"/>
    <p:sldId id="258" r:id="rId5"/>
    <p:sldId id="444" r:id="rId6"/>
    <p:sldId id="447" r:id="rId7"/>
    <p:sldId id="448" r:id="rId8"/>
    <p:sldId id="449" r:id="rId9"/>
    <p:sldId id="494" r:id="rId10"/>
    <p:sldId id="451" r:id="rId11"/>
    <p:sldId id="495" r:id="rId12"/>
    <p:sldId id="446" r:id="rId13"/>
    <p:sldId id="453" r:id="rId14"/>
    <p:sldId id="454" r:id="rId15"/>
    <p:sldId id="496" r:id="rId16"/>
    <p:sldId id="455" r:id="rId17"/>
    <p:sldId id="460" r:id="rId18"/>
    <p:sldId id="461" r:id="rId19"/>
    <p:sldId id="456" r:id="rId20"/>
    <p:sldId id="457" r:id="rId21"/>
    <p:sldId id="462" r:id="rId22"/>
    <p:sldId id="458" r:id="rId23"/>
    <p:sldId id="459" r:id="rId24"/>
    <p:sldId id="463" r:id="rId25"/>
    <p:sldId id="464" r:id="rId26"/>
    <p:sldId id="465" r:id="rId27"/>
    <p:sldId id="466" r:id="rId28"/>
    <p:sldId id="470" r:id="rId29"/>
    <p:sldId id="257" r:id="rId30"/>
    <p:sldId id="471" r:id="rId31"/>
    <p:sldId id="467" r:id="rId32"/>
    <p:sldId id="468" r:id="rId33"/>
    <p:sldId id="469" r:id="rId34"/>
    <p:sldId id="472" r:id="rId35"/>
    <p:sldId id="473" r:id="rId36"/>
    <p:sldId id="474" r:id="rId37"/>
    <p:sldId id="476" r:id="rId38"/>
    <p:sldId id="475" r:id="rId39"/>
    <p:sldId id="477" r:id="rId40"/>
    <p:sldId id="498" r:id="rId41"/>
    <p:sldId id="499" r:id="rId42"/>
    <p:sldId id="500" r:id="rId43"/>
    <p:sldId id="501" r:id="rId44"/>
    <p:sldId id="502" r:id="rId45"/>
    <p:sldId id="503" r:id="rId46"/>
    <p:sldId id="504" r:id="rId47"/>
    <p:sldId id="505" r:id="rId48"/>
    <p:sldId id="506" r:id="rId49"/>
    <p:sldId id="507" r:id="rId50"/>
    <p:sldId id="508" r:id="rId51"/>
    <p:sldId id="509" r:id="rId52"/>
    <p:sldId id="510" r:id="rId53"/>
    <p:sldId id="478" r:id="rId54"/>
    <p:sldId id="479" r:id="rId55"/>
    <p:sldId id="480" r:id="rId56"/>
    <p:sldId id="481" r:id="rId57"/>
    <p:sldId id="482" r:id="rId58"/>
    <p:sldId id="484" r:id="rId59"/>
    <p:sldId id="485" r:id="rId60"/>
    <p:sldId id="511" r:id="rId61"/>
    <p:sldId id="490" r:id="rId62"/>
    <p:sldId id="513"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46852" autoAdjust="0"/>
  </p:normalViewPr>
  <p:slideViewPr>
    <p:cSldViewPr snapToGrid="0">
      <p:cViewPr varScale="1">
        <p:scale>
          <a:sx n="52" d="100"/>
          <a:sy n="52" d="100"/>
        </p:scale>
        <p:origin x="2826" y="60"/>
      </p:cViewPr>
      <p:guideLst/>
    </p:cSldViewPr>
  </p:slideViewPr>
  <p:notesTextViewPr>
    <p:cViewPr>
      <p:scale>
        <a:sx n="100" d="100"/>
        <a:sy n="100" d="100"/>
      </p:scale>
      <p:origin x="0" y="-456"/>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D:\Downloads\Calculo%20de%20gas%20NFT%20CE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ownloads\Calculo%20de%20gas%20NFT%20CER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Rinkeby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Rinkeby!$J$4:$J$9</c:f>
              <c:strCache>
                <c:ptCount val="6"/>
                <c:pt idx="0">
                  <c:v>Registro de Estudiante</c:v>
                </c:pt>
                <c:pt idx="1">
                  <c:v>Registro de Gestor de red</c:v>
                </c:pt>
                <c:pt idx="2">
                  <c:v>Registro de Emisor</c:v>
                </c:pt>
                <c:pt idx="3">
                  <c:v>Registro de plantilla</c:v>
                </c:pt>
                <c:pt idx="4">
                  <c:v>Emisión de Certificado</c:v>
                </c:pt>
                <c:pt idx="5">
                  <c:v>Registro de revocado</c:v>
                </c:pt>
              </c:strCache>
            </c:strRef>
          </c:cat>
          <c:val>
            <c:numRef>
              <c:f>Rinkeby!$K$4:$K$9</c:f>
              <c:numCache>
                <c:formatCode>General</c:formatCode>
                <c:ptCount val="6"/>
                <c:pt idx="0">
                  <c:v>9.5321999999999963E-4</c:v>
                </c:pt>
                <c:pt idx="1">
                  <c:v>7.6000000000000004E-5</c:v>
                </c:pt>
                <c:pt idx="2">
                  <c:v>1.5377600000000002E-3</c:v>
                </c:pt>
                <c:pt idx="3">
                  <c:v>4.5376000000000021E-4</c:v>
                </c:pt>
                <c:pt idx="4">
                  <c:v>5.2065999999999994E-4</c:v>
                </c:pt>
                <c:pt idx="5">
                  <c:v>2.5040000000000001E-4</c:v>
                </c:pt>
              </c:numCache>
            </c:numRef>
          </c:val>
          <c:extLst>
            <c:ext xmlns:c16="http://schemas.microsoft.com/office/drawing/2014/chart" uri="{C3380CC4-5D6E-409C-BE32-E72D297353CC}">
              <c16:uniqueId val="{00000000-DB51-4E4B-A5A4-9E7470007210}"/>
            </c:ext>
          </c:extLst>
        </c:ser>
        <c:dLbls>
          <c:showLegendKey val="0"/>
          <c:showVal val="0"/>
          <c:showCatName val="0"/>
          <c:showSerName val="0"/>
          <c:showPercent val="0"/>
          <c:showBubbleSize val="0"/>
        </c:dLbls>
        <c:gapWidth val="150"/>
        <c:axId val="849714447"/>
        <c:axId val="849713615"/>
      </c:barChart>
      <c:catAx>
        <c:axId val="849714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9713615"/>
        <c:crosses val="autoZero"/>
        <c:auto val="1"/>
        <c:lblAlgn val="ctr"/>
        <c:lblOffset val="100"/>
        <c:noMultiLvlLbl val="0"/>
      </c:catAx>
      <c:valAx>
        <c:axId val="849713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9714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Tiempo</a:t>
            </a:r>
            <a:r>
              <a:rPr lang="en-US" baseline="0"/>
              <a:t> de transacción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Rinkeby!$J$60:$J$66</c:f>
              <c:strCache>
                <c:ptCount val="7"/>
                <c:pt idx="0">
                  <c:v>Despliegue de la aplicación</c:v>
                </c:pt>
                <c:pt idx="1">
                  <c:v>Registro de Estudiante</c:v>
                </c:pt>
                <c:pt idx="2">
                  <c:v>Registro de Gestor de red</c:v>
                </c:pt>
                <c:pt idx="3">
                  <c:v>Registro de Emisor</c:v>
                </c:pt>
                <c:pt idx="4">
                  <c:v>Registro de plantilla</c:v>
                </c:pt>
                <c:pt idx="5">
                  <c:v>Emisión de Certificado</c:v>
                </c:pt>
                <c:pt idx="6">
                  <c:v>Registro de revocado</c:v>
                </c:pt>
              </c:strCache>
            </c:strRef>
          </c:cat>
          <c:val>
            <c:numRef>
              <c:f>Rinkeby!$K$60:$K$66</c:f>
              <c:numCache>
                <c:formatCode>General</c:formatCode>
                <c:ptCount val="7"/>
                <c:pt idx="0">
                  <c:v>20.58</c:v>
                </c:pt>
                <c:pt idx="1">
                  <c:v>19.760000000000002</c:v>
                </c:pt>
                <c:pt idx="2">
                  <c:v>20.76</c:v>
                </c:pt>
                <c:pt idx="3">
                  <c:v>20.260000000000002</c:v>
                </c:pt>
                <c:pt idx="4">
                  <c:v>20.78</c:v>
                </c:pt>
                <c:pt idx="5">
                  <c:v>21.06</c:v>
                </c:pt>
                <c:pt idx="6">
                  <c:v>22.26</c:v>
                </c:pt>
              </c:numCache>
            </c:numRef>
          </c:val>
          <c:extLst>
            <c:ext xmlns:c16="http://schemas.microsoft.com/office/drawing/2014/chart" uri="{C3380CC4-5D6E-409C-BE32-E72D297353CC}">
              <c16:uniqueId val="{00000000-4588-4FC7-A3B2-E8E599D8AC2E}"/>
            </c:ext>
          </c:extLst>
        </c:ser>
        <c:dLbls>
          <c:showLegendKey val="0"/>
          <c:showVal val="0"/>
          <c:showCatName val="0"/>
          <c:showSerName val="0"/>
          <c:showPercent val="0"/>
          <c:showBubbleSize val="0"/>
        </c:dLbls>
        <c:gapWidth val="219"/>
        <c:overlap val="-27"/>
        <c:axId val="1691122687"/>
        <c:axId val="1691126847"/>
      </c:barChart>
      <c:catAx>
        <c:axId val="169112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1126847"/>
        <c:crosses val="autoZero"/>
        <c:auto val="1"/>
        <c:lblAlgn val="ctr"/>
        <c:lblOffset val="100"/>
        <c:noMultiLvlLbl val="0"/>
      </c:catAx>
      <c:valAx>
        <c:axId val="1691126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1122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image" Target="../media/image5.jpg"/></Relationships>
</file>

<file path=ppt/diagrams/_rels/data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image" Target="../media/image5.jpg"/></Relationships>
</file>

<file path=ppt/diagrams/_rels/drawing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1.png"/><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7DDE8-551B-4525-834A-450D8CF01BFE}"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n-US"/>
        </a:p>
      </dgm:t>
    </dgm:pt>
    <dgm:pt modelId="{252D6EFB-5CAC-41B2-9735-D8A675E25796}">
      <dgm:prSet phldrT="[Text]"/>
      <dgm:spPr/>
      <dgm:t>
        <a:bodyPr/>
        <a:lstStyle/>
        <a:p>
          <a:r>
            <a:rPr lang="en-US" dirty="0" err="1"/>
            <a:t>Antecedentes</a:t>
          </a:r>
          <a:endParaRPr lang="en-US" dirty="0"/>
        </a:p>
      </dgm:t>
    </dgm:pt>
    <dgm:pt modelId="{6A878C5C-564B-416E-8C31-180E7720279F}" type="parTrans" cxnId="{6B0BF964-E513-4F7A-9B57-57B34065AC1B}">
      <dgm:prSet/>
      <dgm:spPr/>
      <dgm:t>
        <a:bodyPr/>
        <a:lstStyle/>
        <a:p>
          <a:endParaRPr lang="en-US"/>
        </a:p>
      </dgm:t>
    </dgm:pt>
    <dgm:pt modelId="{11DBC1B0-CA55-444E-9933-A7D91E69BA8C}" type="sibTrans" cxnId="{6B0BF964-E513-4F7A-9B57-57B34065AC1B}">
      <dgm:prSet/>
      <dgm:spPr/>
      <dgm:t>
        <a:bodyPr/>
        <a:lstStyle/>
        <a:p>
          <a:endParaRPr lang="en-US"/>
        </a:p>
      </dgm:t>
    </dgm:pt>
    <dgm:pt modelId="{BEA82D13-33B3-4BC1-890E-AD7DA3397BCD}">
      <dgm:prSet phldrT="[Text]"/>
      <dgm:spPr/>
      <dgm:t>
        <a:bodyPr/>
        <a:lstStyle/>
        <a:p>
          <a:r>
            <a:rPr lang="en-US" dirty="0"/>
            <a:t>Problem</a:t>
          </a:r>
          <a:r>
            <a:rPr lang="es-EC" dirty="0"/>
            <a:t>ática</a:t>
          </a:r>
          <a:endParaRPr lang="en-US" dirty="0"/>
        </a:p>
      </dgm:t>
    </dgm:pt>
    <dgm:pt modelId="{C0CE2F0F-C7FC-4717-9104-6E080BFEDA12}" type="parTrans" cxnId="{5FC1DAD2-4C79-43C3-9562-3B07DD825186}">
      <dgm:prSet/>
      <dgm:spPr/>
      <dgm:t>
        <a:bodyPr/>
        <a:lstStyle/>
        <a:p>
          <a:endParaRPr lang="en-US"/>
        </a:p>
      </dgm:t>
    </dgm:pt>
    <dgm:pt modelId="{F49C43F3-88FE-4738-A55C-0B177F3BE974}" type="sibTrans" cxnId="{5FC1DAD2-4C79-43C3-9562-3B07DD825186}">
      <dgm:prSet/>
      <dgm:spPr/>
      <dgm:t>
        <a:bodyPr/>
        <a:lstStyle/>
        <a:p>
          <a:endParaRPr lang="en-US"/>
        </a:p>
      </dgm:t>
    </dgm:pt>
    <dgm:pt modelId="{4FEAF4C6-0C37-48E8-A3BD-89887B23ACE6}">
      <dgm:prSet phldrT="[Text]"/>
      <dgm:spPr/>
      <dgm:t>
        <a:bodyPr/>
        <a:lstStyle/>
        <a:p>
          <a:r>
            <a:rPr lang="es-EC" dirty="0"/>
            <a:t>Justificación</a:t>
          </a:r>
        </a:p>
      </dgm:t>
    </dgm:pt>
    <dgm:pt modelId="{DC0FA2F6-AE7C-4D70-9B7F-8EFF92C58A9C}" type="parTrans" cxnId="{CC912972-1967-4987-B9D3-CC454191D5EC}">
      <dgm:prSet/>
      <dgm:spPr/>
      <dgm:t>
        <a:bodyPr/>
        <a:lstStyle/>
        <a:p>
          <a:endParaRPr lang="en-US"/>
        </a:p>
      </dgm:t>
    </dgm:pt>
    <dgm:pt modelId="{4AF58948-8564-4124-BEB1-BC8C254FAD6A}" type="sibTrans" cxnId="{CC912972-1967-4987-B9D3-CC454191D5EC}">
      <dgm:prSet/>
      <dgm:spPr/>
      <dgm:t>
        <a:bodyPr/>
        <a:lstStyle/>
        <a:p>
          <a:endParaRPr lang="en-US"/>
        </a:p>
      </dgm:t>
    </dgm:pt>
    <dgm:pt modelId="{7769BD4A-A41C-4E59-8457-4AE20F9755C0}">
      <dgm:prSet phldrT="[Text]"/>
      <dgm:spPr/>
      <dgm:t>
        <a:bodyPr/>
        <a:lstStyle/>
        <a:p>
          <a:r>
            <a:rPr lang="es-EC" dirty="0"/>
            <a:t>Objetivos</a:t>
          </a:r>
        </a:p>
      </dgm:t>
    </dgm:pt>
    <dgm:pt modelId="{050A01E2-CC0A-401E-8F78-85954E3681F9}" type="parTrans" cxnId="{B0067815-D20F-42D0-AE45-72F7F472E906}">
      <dgm:prSet/>
      <dgm:spPr/>
      <dgm:t>
        <a:bodyPr/>
        <a:lstStyle/>
        <a:p>
          <a:endParaRPr lang="en-US"/>
        </a:p>
      </dgm:t>
    </dgm:pt>
    <dgm:pt modelId="{E6A3B7BB-8578-4631-9C19-1786FBD4E157}" type="sibTrans" cxnId="{B0067815-D20F-42D0-AE45-72F7F472E906}">
      <dgm:prSet/>
      <dgm:spPr/>
      <dgm:t>
        <a:bodyPr/>
        <a:lstStyle/>
        <a:p>
          <a:endParaRPr lang="en-US"/>
        </a:p>
      </dgm:t>
    </dgm:pt>
    <dgm:pt modelId="{4135BF30-84D9-4F47-AC03-692BD2152AD4}">
      <dgm:prSet phldrT="[Text]"/>
      <dgm:spPr/>
      <dgm:t>
        <a:bodyPr/>
        <a:lstStyle/>
        <a:p>
          <a:r>
            <a:rPr lang="es-EC" dirty="0"/>
            <a:t>Metodología</a:t>
          </a:r>
        </a:p>
      </dgm:t>
    </dgm:pt>
    <dgm:pt modelId="{53436E01-707E-4DF6-91AF-F09700F814C7}" type="parTrans" cxnId="{B51AC5E3-4407-4272-9963-AD408EADD1E7}">
      <dgm:prSet/>
      <dgm:spPr/>
      <dgm:t>
        <a:bodyPr/>
        <a:lstStyle/>
        <a:p>
          <a:endParaRPr lang="en-US"/>
        </a:p>
      </dgm:t>
    </dgm:pt>
    <dgm:pt modelId="{D8B60054-8BD9-4057-8F45-8B50D29C2097}" type="sibTrans" cxnId="{B51AC5E3-4407-4272-9963-AD408EADD1E7}">
      <dgm:prSet/>
      <dgm:spPr/>
      <dgm:t>
        <a:bodyPr/>
        <a:lstStyle/>
        <a:p>
          <a:endParaRPr lang="en-US"/>
        </a:p>
      </dgm:t>
    </dgm:pt>
    <dgm:pt modelId="{DD531A95-6670-4513-BE94-B384AA1CD1E8}">
      <dgm:prSet phldrT="[Text]"/>
      <dgm:spPr/>
      <dgm:t>
        <a:bodyPr/>
        <a:lstStyle/>
        <a:p>
          <a:r>
            <a:rPr lang="es-EC" dirty="0"/>
            <a:t>Estado del arte</a:t>
          </a:r>
        </a:p>
      </dgm:t>
    </dgm:pt>
    <dgm:pt modelId="{CC48F8CC-C279-4E23-A2E3-2603CADF1DC2}" type="parTrans" cxnId="{63C9E577-3172-4B2E-98CE-7C5E7D37F16B}">
      <dgm:prSet/>
      <dgm:spPr/>
      <dgm:t>
        <a:bodyPr/>
        <a:lstStyle/>
        <a:p>
          <a:endParaRPr lang="es-ES"/>
        </a:p>
      </dgm:t>
    </dgm:pt>
    <dgm:pt modelId="{D2217963-15A1-480E-B76C-8E5E193BDA58}" type="sibTrans" cxnId="{63C9E577-3172-4B2E-98CE-7C5E7D37F16B}">
      <dgm:prSet/>
      <dgm:spPr/>
      <dgm:t>
        <a:bodyPr/>
        <a:lstStyle/>
        <a:p>
          <a:endParaRPr lang="es-ES"/>
        </a:p>
      </dgm:t>
    </dgm:pt>
    <dgm:pt modelId="{2EA480D2-0F0F-406B-AA66-16876F38965E}" type="pres">
      <dgm:prSet presAssocID="{4CE7DDE8-551B-4525-834A-450D8CF01BFE}" presName="Name0" presStyleCnt="0">
        <dgm:presLayoutVars>
          <dgm:chMax val="7"/>
          <dgm:chPref val="7"/>
          <dgm:dir/>
        </dgm:presLayoutVars>
      </dgm:prSet>
      <dgm:spPr/>
    </dgm:pt>
    <dgm:pt modelId="{A7EF9AB4-7769-4A64-80E9-0DB713AA159F}" type="pres">
      <dgm:prSet presAssocID="{4CE7DDE8-551B-4525-834A-450D8CF01BFE}" presName="Name1" presStyleCnt="0"/>
      <dgm:spPr/>
    </dgm:pt>
    <dgm:pt modelId="{74AF86E2-FB43-4388-8A6C-2C69E235AFB2}" type="pres">
      <dgm:prSet presAssocID="{4CE7DDE8-551B-4525-834A-450D8CF01BFE}" presName="cycle" presStyleCnt="0"/>
      <dgm:spPr/>
    </dgm:pt>
    <dgm:pt modelId="{7168BE31-9505-4D4B-97C1-F13CDEB1359C}" type="pres">
      <dgm:prSet presAssocID="{4CE7DDE8-551B-4525-834A-450D8CF01BFE}" presName="srcNode" presStyleLbl="node1" presStyleIdx="0" presStyleCnt="6"/>
      <dgm:spPr/>
    </dgm:pt>
    <dgm:pt modelId="{C0121234-90BD-4AFE-903E-2BEBBD52DE7D}" type="pres">
      <dgm:prSet presAssocID="{4CE7DDE8-551B-4525-834A-450D8CF01BFE}" presName="conn" presStyleLbl="parChTrans1D2" presStyleIdx="0" presStyleCnt="1"/>
      <dgm:spPr/>
    </dgm:pt>
    <dgm:pt modelId="{3325E581-2496-4299-BE3D-7085F0257459}" type="pres">
      <dgm:prSet presAssocID="{4CE7DDE8-551B-4525-834A-450D8CF01BFE}" presName="extraNode" presStyleLbl="node1" presStyleIdx="0" presStyleCnt="6"/>
      <dgm:spPr/>
    </dgm:pt>
    <dgm:pt modelId="{540EE8B8-D77B-4329-8C04-3909838DA193}" type="pres">
      <dgm:prSet presAssocID="{4CE7DDE8-551B-4525-834A-450D8CF01BFE}" presName="dstNode" presStyleLbl="node1" presStyleIdx="0" presStyleCnt="6"/>
      <dgm:spPr/>
    </dgm:pt>
    <dgm:pt modelId="{02DC7C64-7066-4F54-AD27-B895E50D0EF9}" type="pres">
      <dgm:prSet presAssocID="{252D6EFB-5CAC-41B2-9735-D8A675E25796}" presName="text_1" presStyleLbl="node1" presStyleIdx="0" presStyleCnt="6">
        <dgm:presLayoutVars>
          <dgm:bulletEnabled val="1"/>
        </dgm:presLayoutVars>
      </dgm:prSet>
      <dgm:spPr/>
    </dgm:pt>
    <dgm:pt modelId="{CDE8593B-2D84-436B-9C4F-6C7D902792B5}" type="pres">
      <dgm:prSet presAssocID="{252D6EFB-5CAC-41B2-9735-D8A675E25796}" presName="accent_1" presStyleCnt="0"/>
      <dgm:spPr/>
    </dgm:pt>
    <dgm:pt modelId="{7A509F58-E563-4D0C-B5CD-8D50E80E8462}" type="pres">
      <dgm:prSet presAssocID="{252D6EFB-5CAC-41B2-9735-D8A675E25796}" presName="accentRepeatNode" presStyleLbl="solidFgAcc1" presStyleIdx="0" presStyleCnt="6"/>
      <dgm:spPr/>
    </dgm:pt>
    <dgm:pt modelId="{93BE6E8B-98FA-4376-8D24-EE8EDAE97958}" type="pres">
      <dgm:prSet presAssocID="{BEA82D13-33B3-4BC1-890E-AD7DA3397BCD}" presName="text_2" presStyleLbl="node1" presStyleIdx="1" presStyleCnt="6">
        <dgm:presLayoutVars>
          <dgm:bulletEnabled val="1"/>
        </dgm:presLayoutVars>
      </dgm:prSet>
      <dgm:spPr/>
    </dgm:pt>
    <dgm:pt modelId="{3283D158-C72C-4C26-80FC-3F697B88DF7D}" type="pres">
      <dgm:prSet presAssocID="{BEA82D13-33B3-4BC1-890E-AD7DA3397BCD}" presName="accent_2" presStyleCnt="0"/>
      <dgm:spPr/>
    </dgm:pt>
    <dgm:pt modelId="{35F1ED12-E510-4193-961F-FF959492D142}" type="pres">
      <dgm:prSet presAssocID="{BEA82D13-33B3-4BC1-890E-AD7DA3397BCD}" presName="accentRepeatNode" presStyleLbl="solidFgAcc1" presStyleIdx="1" presStyleCnt="6"/>
      <dgm:spPr/>
    </dgm:pt>
    <dgm:pt modelId="{C55F3E06-4431-489C-BEF8-5C81DC22BDCB}" type="pres">
      <dgm:prSet presAssocID="{4FEAF4C6-0C37-48E8-A3BD-89887B23ACE6}" presName="text_3" presStyleLbl="node1" presStyleIdx="2" presStyleCnt="6">
        <dgm:presLayoutVars>
          <dgm:bulletEnabled val="1"/>
        </dgm:presLayoutVars>
      </dgm:prSet>
      <dgm:spPr/>
    </dgm:pt>
    <dgm:pt modelId="{32E58DCF-C684-47ED-A71A-459008DA158F}" type="pres">
      <dgm:prSet presAssocID="{4FEAF4C6-0C37-48E8-A3BD-89887B23ACE6}" presName="accent_3" presStyleCnt="0"/>
      <dgm:spPr/>
    </dgm:pt>
    <dgm:pt modelId="{C7E64896-E062-402D-A836-88FC29C24F36}" type="pres">
      <dgm:prSet presAssocID="{4FEAF4C6-0C37-48E8-A3BD-89887B23ACE6}" presName="accentRepeatNode" presStyleLbl="solidFgAcc1" presStyleIdx="2" presStyleCnt="6"/>
      <dgm:spPr/>
    </dgm:pt>
    <dgm:pt modelId="{572A01EC-24CA-42BA-A884-D19629CD1FEF}" type="pres">
      <dgm:prSet presAssocID="{7769BD4A-A41C-4E59-8457-4AE20F9755C0}" presName="text_4" presStyleLbl="node1" presStyleIdx="3" presStyleCnt="6">
        <dgm:presLayoutVars>
          <dgm:bulletEnabled val="1"/>
        </dgm:presLayoutVars>
      </dgm:prSet>
      <dgm:spPr/>
    </dgm:pt>
    <dgm:pt modelId="{54AB62F2-4A1B-46B9-BEC7-40FF7223D1EB}" type="pres">
      <dgm:prSet presAssocID="{7769BD4A-A41C-4E59-8457-4AE20F9755C0}" presName="accent_4" presStyleCnt="0"/>
      <dgm:spPr/>
    </dgm:pt>
    <dgm:pt modelId="{82F49596-22ED-4A68-A6D4-24819533B0BD}" type="pres">
      <dgm:prSet presAssocID="{7769BD4A-A41C-4E59-8457-4AE20F9755C0}" presName="accentRepeatNode" presStyleLbl="solidFgAcc1" presStyleIdx="3" presStyleCnt="6"/>
      <dgm:spPr/>
    </dgm:pt>
    <dgm:pt modelId="{18EC31AC-FBE7-49B0-A561-86740EEB1426}" type="pres">
      <dgm:prSet presAssocID="{4135BF30-84D9-4F47-AC03-692BD2152AD4}" presName="text_5" presStyleLbl="node1" presStyleIdx="4" presStyleCnt="6">
        <dgm:presLayoutVars>
          <dgm:bulletEnabled val="1"/>
        </dgm:presLayoutVars>
      </dgm:prSet>
      <dgm:spPr/>
    </dgm:pt>
    <dgm:pt modelId="{685907D8-99E4-4E20-A963-310ABE78B2A4}" type="pres">
      <dgm:prSet presAssocID="{4135BF30-84D9-4F47-AC03-692BD2152AD4}" presName="accent_5" presStyleCnt="0"/>
      <dgm:spPr/>
    </dgm:pt>
    <dgm:pt modelId="{38C89CC4-B25E-4C52-BD4B-EDB153EA8655}" type="pres">
      <dgm:prSet presAssocID="{4135BF30-84D9-4F47-AC03-692BD2152AD4}" presName="accentRepeatNode" presStyleLbl="solidFgAcc1" presStyleIdx="4" presStyleCnt="6"/>
      <dgm:spPr/>
    </dgm:pt>
    <dgm:pt modelId="{2729FEB3-CA0D-4D1C-ADBE-49755EF1553B}" type="pres">
      <dgm:prSet presAssocID="{DD531A95-6670-4513-BE94-B384AA1CD1E8}" presName="text_6" presStyleLbl="node1" presStyleIdx="5" presStyleCnt="6">
        <dgm:presLayoutVars>
          <dgm:bulletEnabled val="1"/>
        </dgm:presLayoutVars>
      </dgm:prSet>
      <dgm:spPr/>
    </dgm:pt>
    <dgm:pt modelId="{12DFC241-1113-47E6-985E-56208A01419B}" type="pres">
      <dgm:prSet presAssocID="{DD531A95-6670-4513-BE94-B384AA1CD1E8}" presName="accent_6" presStyleCnt="0"/>
      <dgm:spPr/>
    </dgm:pt>
    <dgm:pt modelId="{15BEF0A2-79BD-4294-BD05-02F66BEDAC1B}" type="pres">
      <dgm:prSet presAssocID="{DD531A95-6670-4513-BE94-B384AA1CD1E8}" presName="accentRepeatNode" presStyleLbl="solidFgAcc1" presStyleIdx="5" presStyleCnt="6"/>
      <dgm:spPr/>
    </dgm:pt>
  </dgm:ptLst>
  <dgm:cxnLst>
    <dgm:cxn modelId="{B0067815-D20F-42D0-AE45-72F7F472E906}" srcId="{4CE7DDE8-551B-4525-834A-450D8CF01BFE}" destId="{7769BD4A-A41C-4E59-8457-4AE20F9755C0}" srcOrd="3" destOrd="0" parTransId="{050A01E2-CC0A-401E-8F78-85954E3681F9}" sibTransId="{E6A3B7BB-8578-4631-9C19-1786FBD4E157}"/>
    <dgm:cxn modelId="{ECBD1D3B-1574-471F-8AF2-A56CB3E9155F}" type="presOf" srcId="{4135BF30-84D9-4F47-AC03-692BD2152AD4}" destId="{18EC31AC-FBE7-49B0-A561-86740EEB1426}" srcOrd="0" destOrd="0" presId="urn:microsoft.com/office/officeart/2008/layout/VerticalCurvedList"/>
    <dgm:cxn modelId="{6B0BF964-E513-4F7A-9B57-57B34065AC1B}" srcId="{4CE7DDE8-551B-4525-834A-450D8CF01BFE}" destId="{252D6EFB-5CAC-41B2-9735-D8A675E25796}" srcOrd="0" destOrd="0" parTransId="{6A878C5C-564B-416E-8C31-180E7720279F}" sibTransId="{11DBC1B0-CA55-444E-9933-A7D91E69BA8C}"/>
    <dgm:cxn modelId="{CC912972-1967-4987-B9D3-CC454191D5EC}" srcId="{4CE7DDE8-551B-4525-834A-450D8CF01BFE}" destId="{4FEAF4C6-0C37-48E8-A3BD-89887B23ACE6}" srcOrd="2" destOrd="0" parTransId="{DC0FA2F6-AE7C-4D70-9B7F-8EFF92C58A9C}" sibTransId="{4AF58948-8564-4124-BEB1-BC8C254FAD6A}"/>
    <dgm:cxn modelId="{63C9E577-3172-4B2E-98CE-7C5E7D37F16B}" srcId="{4CE7DDE8-551B-4525-834A-450D8CF01BFE}" destId="{DD531A95-6670-4513-BE94-B384AA1CD1E8}" srcOrd="5" destOrd="0" parTransId="{CC48F8CC-C279-4E23-A2E3-2603CADF1DC2}" sibTransId="{D2217963-15A1-480E-B76C-8E5E193BDA58}"/>
    <dgm:cxn modelId="{13694E5A-2C99-4EF6-87AC-43EE00DF166D}" type="presOf" srcId="{BEA82D13-33B3-4BC1-890E-AD7DA3397BCD}" destId="{93BE6E8B-98FA-4376-8D24-EE8EDAE97958}" srcOrd="0" destOrd="0" presId="urn:microsoft.com/office/officeart/2008/layout/VerticalCurvedList"/>
    <dgm:cxn modelId="{93F20B97-8E00-4CAF-8822-6DCD28A2C31D}" type="presOf" srcId="{252D6EFB-5CAC-41B2-9735-D8A675E25796}" destId="{02DC7C64-7066-4F54-AD27-B895E50D0EF9}" srcOrd="0" destOrd="0" presId="urn:microsoft.com/office/officeart/2008/layout/VerticalCurvedList"/>
    <dgm:cxn modelId="{8E9A8E9C-D3C7-4C57-B9CF-052296A29BA8}" type="presOf" srcId="{DD531A95-6670-4513-BE94-B384AA1CD1E8}" destId="{2729FEB3-CA0D-4D1C-ADBE-49755EF1553B}" srcOrd="0" destOrd="0" presId="urn:microsoft.com/office/officeart/2008/layout/VerticalCurvedList"/>
    <dgm:cxn modelId="{3F7F13CF-AE5F-4B98-B408-F15E296E1534}" type="presOf" srcId="{4CE7DDE8-551B-4525-834A-450D8CF01BFE}" destId="{2EA480D2-0F0F-406B-AA66-16876F38965E}" srcOrd="0" destOrd="0" presId="urn:microsoft.com/office/officeart/2008/layout/VerticalCurvedList"/>
    <dgm:cxn modelId="{5FC1DAD2-4C79-43C3-9562-3B07DD825186}" srcId="{4CE7DDE8-551B-4525-834A-450D8CF01BFE}" destId="{BEA82D13-33B3-4BC1-890E-AD7DA3397BCD}" srcOrd="1" destOrd="0" parTransId="{C0CE2F0F-C7FC-4717-9104-6E080BFEDA12}" sibTransId="{F49C43F3-88FE-4738-A55C-0B177F3BE974}"/>
    <dgm:cxn modelId="{621378D6-91CF-48F7-A00F-E51D42EAD8BE}" type="presOf" srcId="{4FEAF4C6-0C37-48E8-A3BD-89887B23ACE6}" destId="{C55F3E06-4431-489C-BEF8-5C81DC22BDCB}" srcOrd="0" destOrd="0" presId="urn:microsoft.com/office/officeart/2008/layout/VerticalCurvedList"/>
    <dgm:cxn modelId="{BA8237DB-B75F-4602-9026-F04AE6C07D50}" type="presOf" srcId="{11DBC1B0-CA55-444E-9933-A7D91E69BA8C}" destId="{C0121234-90BD-4AFE-903E-2BEBBD52DE7D}" srcOrd="0" destOrd="0" presId="urn:microsoft.com/office/officeart/2008/layout/VerticalCurvedList"/>
    <dgm:cxn modelId="{B51AC5E3-4407-4272-9963-AD408EADD1E7}" srcId="{4CE7DDE8-551B-4525-834A-450D8CF01BFE}" destId="{4135BF30-84D9-4F47-AC03-692BD2152AD4}" srcOrd="4" destOrd="0" parTransId="{53436E01-707E-4DF6-91AF-F09700F814C7}" sibTransId="{D8B60054-8BD9-4057-8F45-8B50D29C2097}"/>
    <dgm:cxn modelId="{7E723FE4-4032-4EB6-8861-D3920A425283}" type="presOf" srcId="{7769BD4A-A41C-4E59-8457-4AE20F9755C0}" destId="{572A01EC-24CA-42BA-A884-D19629CD1FEF}" srcOrd="0" destOrd="0" presId="urn:microsoft.com/office/officeart/2008/layout/VerticalCurvedList"/>
    <dgm:cxn modelId="{B8C3A9BA-D0C3-499A-93A4-B70594AE6F2A}" type="presParOf" srcId="{2EA480D2-0F0F-406B-AA66-16876F38965E}" destId="{A7EF9AB4-7769-4A64-80E9-0DB713AA159F}" srcOrd="0" destOrd="0" presId="urn:microsoft.com/office/officeart/2008/layout/VerticalCurvedList"/>
    <dgm:cxn modelId="{9E372ADA-08C0-4781-BCB0-6F02FECED60C}" type="presParOf" srcId="{A7EF9AB4-7769-4A64-80E9-0DB713AA159F}" destId="{74AF86E2-FB43-4388-8A6C-2C69E235AFB2}" srcOrd="0" destOrd="0" presId="urn:microsoft.com/office/officeart/2008/layout/VerticalCurvedList"/>
    <dgm:cxn modelId="{D49CF972-0F9D-4962-9AF1-A60AD3E7908E}" type="presParOf" srcId="{74AF86E2-FB43-4388-8A6C-2C69E235AFB2}" destId="{7168BE31-9505-4D4B-97C1-F13CDEB1359C}" srcOrd="0" destOrd="0" presId="urn:microsoft.com/office/officeart/2008/layout/VerticalCurvedList"/>
    <dgm:cxn modelId="{C2BF1F4B-ED8F-45A1-9268-6B75731F7CF9}" type="presParOf" srcId="{74AF86E2-FB43-4388-8A6C-2C69E235AFB2}" destId="{C0121234-90BD-4AFE-903E-2BEBBD52DE7D}" srcOrd="1" destOrd="0" presId="urn:microsoft.com/office/officeart/2008/layout/VerticalCurvedList"/>
    <dgm:cxn modelId="{7926B69D-02AA-4494-9E47-8C3280615787}" type="presParOf" srcId="{74AF86E2-FB43-4388-8A6C-2C69E235AFB2}" destId="{3325E581-2496-4299-BE3D-7085F0257459}" srcOrd="2" destOrd="0" presId="urn:microsoft.com/office/officeart/2008/layout/VerticalCurvedList"/>
    <dgm:cxn modelId="{5D850D7E-7B73-40A6-9BEB-22CB7E209F4B}" type="presParOf" srcId="{74AF86E2-FB43-4388-8A6C-2C69E235AFB2}" destId="{540EE8B8-D77B-4329-8C04-3909838DA193}" srcOrd="3" destOrd="0" presId="urn:microsoft.com/office/officeart/2008/layout/VerticalCurvedList"/>
    <dgm:cxn modelId="{C1294A7F-C31B-4DDD-8039-AA30C15D245F}" type="presParOf" srcId="{A7EF9AB4-7769-4A64-80E9-0DB713AA159F}" destId="{02DC7C64-7066-4F54-AD27-B895E50D0EF9}" srcOrd="1" destOrd="0" presId="urn:microsoft.com/office/officeart/2008/layout/VerticalCurvedList"/>
    <dgm:cxn modelId="{F363A05E-320D-4B35-89F0-2F697BDB7E26}" type="presParOf" srcId="{A7EF9AB4-7769-4A64-80E9-0DB713AA159F}" destId="{CDE8593B-2D84-436B-9C4F-6C7D902792B5}" srcOrd="2" destOrd="0" presId="urn:microsoft.com/office/officeart/2008/layout/VerticalCurvedList"/>
    <dgm:cxn modelId="{78F8DA24-02AB-47DF-83A6-DDC1A32BD7C8}" type="presParOf" srcId="{CDE8593B-2D84-436B-9C4F-6C7D902792B5}" destId="{7A509F58-E563-4D0C-B5CD-8D50E80E8462}" srcOrd="0" destOrd="0" presId="urn:microsoft.com/office/officeart/2008/layout/VerticalCurvedList"/>
    <dgm:cxn modelId="{6F558C28-D05F-40B4-B34B-E0A22C09069E}" type="presParOf" srcId="{A7EF9AB4-7769-4A64-80E9-0DB713AA159F}" destId="{93BE6E8B-98FA-4376-8D24-EE8EDAE97958}" srcOrd="3" destOrd="0" presId="urn:microsoft.com/office/officeart/2008/layout/VerticalCurvedList"/>
    <dgm:cxn modelId="{69A714E3-6F95-486B-BEBA-B25ECA76F54D}" type="presParOf" srcId="{A7EF9AB4-7769-4A64-80E9-0DB713AA159F}" destId="{3283D158-C72C-4C26-80FC-3F697B88DF7D}" srcOrd="4" destOrd="0" presId="urn:microsoft.com/office/officeart/2008/layout/VerticalCurvedList"/>
    <dgm:cxn modelId="{97186DC9-71DC-40AA-B915-BEAF2B5FE3A9}" type="presParOf" srcId="{3283D158-C72C-4C26-80FC-3F697B88DF7D}" destId="{35F1ED12-E510-4193-961F-FF959492D142}" srcOrd="0" destOrd="0" presId="urn:microsoft.com/office/officeart/2008/layout/VerticalCurvedList"/>
    <dgm:cxn modelId="{510A3B01-A057-4E2C-8CCE-C1EB92640691}" type="presParOf" srcId="{A7EF9AB4-7769-4A64-80E9-0DB713AA159F}" destId="{C55F3E06-4431-489C-BEF8-5C81DC22BDCB}" srcOrd="5" destOrd="0" presId="urn:microsoft.com/office/officeart/2008/layout/VerticalCurvedList"/>
    <dgm:cxn modelId="{793DD2D7-5F35-41CE-B765-835E809B0D72}" type="presParOf" srcId="{A7EF9AB4-7769-4A64-80E9-0DB713AA159F}" destId="{32E58DCF-C684-47ED-A71A-459008DA158F}" srcOrd="6" destOrd="0" presId="urn:microsoft.com/office/officeart/2008/layout/VerticalCurvedList"/>
    <dgm:cxn modelId="{A44316D4-6E3F-489F-9BA2-3D8D4A0E67B4}" type="presParOf" srcId="{32E58DCF-C684-47ED-A71A-459008DA158F}" destId="{C7E64896-E062-402D-A836-88FC29C24F36}" srcOrd="0" destOrd="0" presId="urn:microsoft.com/office/officeart/2008/layout/VerticalCurvedList"/>
    <dgm:cxn modelId="{C7A8A509-4AB3-4317-8499-DEA50B639206}" type="presParOf" srcId="{A7EF9AB4-7769-4A64-80E9-0DB713AA159F}" destId="{572A01EC-24CA-42BA-A884-D19629CD1FEF}" srcOrd="7" destOrd="0" presId="urn:microsoft.com/office/officeart/2008/layout/VerticalCurvedList"/>
    <dgm:cxn modelId="{328410FF-9B6B-4A89-86DC-B5A02717203E}" type="presParOf" srcId="{A7EF9AB4-7769-4A64-80E9-0DB713AA159F}" destId="{54AB62F2-4A1B-46B9-BEC7-40FF7223D1EB}" srcOrd="8" destOrd="0" presId="urn:microsoft.com/office/officeart/2008/layout/VerticalCurvedList"/>
    <dgm:cxn modelId="{62BED3F1-54F1-4A54-9141-24BB31F65B40}" type="presParOf" srcId="{54AB62F2-4A1B-46B9-BEC7-40FF7223D1EB}" destId="{82F49596-22ED-4A68-A6D4-24819533B0BD}" srcOrd="0" destOrd="0" presId="urn:microsoft.com/office/officeart/2008/layout/VerticalCurvedList"/>
    <dgm:cxn modelId="{EBC5561F-D81A-40C6-9163-D8C2AF0E314D}" type="presParOf" srcId="{A7EF9AB4-7769-4A64-80E9-0DB713AA159F}" destId="{18EC31AC-FBE7-49B0-A561-86740EEB1426}" srcOrd="9" destOrd="0" presId="urn:microsoft.com/office/officeart/2008/layout/VerticalCurvedList"/>
    <dgm:cxn modelId="{287D1D54-4F2F-407A-9C6C-D5DAD4AE61D5}" type="presParOf" srcId="{A7EF9AB4-7769-4A64-80E9-0DB713AA159F}" destId="{685907D8-99E4-4E20-A963-310ABE78B2A4}" srcOrd="10" destOrd="0" presId="urn:microsoft.com/office/officeart/2008/layout/VerticalCurvedList"/>
    <dgm:cxn modelId="{16238995-7676-4680-81C7-5F51FFEBB9F7}" type="presParOf" srcId="{685907D8-99E4-4E20-A963-310ABE78B2A4}" destId="{38C89CC4-B25E-4C52-BD4B-EDB153EA8655}" srcOrd="0" destOrd="0" presId="urn:microsoft.com/office/officeart/2008/layout/VerticalCurvedList"/>
    <dgm:cxn modelId="{3281B75A-AB9A-4F36-B29A-754BA2446F02}" type="presParOf" srcId="{A7EF9AB4-7769-4A64-80E9-0DB713AA159F}" destId="{2729FEB3-CA0D-4D1C-ADBE-49755EF1553B}" srcOrd="11" destOrd="0" presId="urn:microsoft.com/office/officeart/2008/layout/VerticalCurvedList"/>
    <dgm:cxn modelId="{474DD3A5-86AF-4917-88BC-F32AD3376C60}" type="presParOf" srcId="{A7EF9AB4-7769-4A64-80E9-0DB713AA159F}" destId="{12DFC241-1113-47E6-985E-56208A01419B}" srcOrd="12" destOrd="0" presId="urn:microsoft.com/office/officeart/2008/layout/VerticalCurvedList"/>
    <dgm:cxn modelId="{DB156A2B-1F67-4135-A28D-61BA0A2340F9}" type="presParOf" srcId="{12DFC241-1113-47E6-985E-56208A01419B}" destId="{15BEF0A2-79BD-4294-BD05-02F66BEDAC1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892FD04-3885-4199-AE13-A22804D5372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820B9DEE-36D0-4ECD-8866-5C11275527EB}">
      <dgm:prSet phldrT="[Text]" custT="1"/>
      <dgm:spPr/>
      <dgm:t>
        <a:bodyPr/>
        <a:lstStyle/>
        <a:p>
          <a:r>
            <a:rPr lang="es-EC" sz="2000" dirty="0"/>
            <a:t>Estudiante</a:t>
          </a:r>
          <a:endParaRPr lang="en-US" sz="2000" dirty="0"/>
        </a:p>
      </dgm:t>
    </dgm:pt>
    <dgm:pt modelId="{2D8BC91A-A9CF-49B5-9E14-88C455168A07}" type="parTrans" cxnId="{142C6DD5-8EEC-4566-9664-63607A9151EC}">
      <dgm:prSet/>
      <dgm:spPr/>
      <dgm:t>
        <a:bodyPr/>
        <a:lstStyle/>
        <a:p>
          <a:endParaRPr lang="en-US" sz="2000"/>
        </a:p>
      </dgm:t>
    </dgm:pt>
    <dgm:pt modelId="{3B9A7526-F02D-4024-B09F-A96E250339FB}" type="sibTrans" cxnId="{142C6DD5-8EEC-4566-9664-63607A9151EC}">
      <dgm:prSet/>
      <dgm:spPr/>
      <dgm:t>
        <a:bodyPr/>
        <a:lstStyle/>
        <a:p>
          <a:endParaRPr lang="en-US" sz="2000"/>
        </a:p>
      </dgm:t>
    </dgm:pt>
    <dgm:pt modelId="{94EE03E1-DE02-4164-AF59-F7057F78BDC2}">
      <dgm:prSet phldrT="[Text]" custT="1"/>
      <dgm:spPr/>
      <dgm:t>
        <a:bodyPr/>
        <a:lstStyle/>
        <a:p>
          <a:r>
            <a:rPr lang="es-EC" sz="2000" dirty="0"/>
            <a:t>Registrarse</a:t>
          </a:r>
          <a:endParaRPr lang="en-US" sz="2000" dirty="0"/>
        </a:p>
      </dgm:t>
    </dgm:pt>
    <dgm:pt modelId="{5C6B0CB8-F031-4013-A87F-8B831C4833B7}" type="parTrans" cxnId="{5E55EA7B-4DFC-4FA4-9715-6CAB81778AD8}">
      <dgm:prSet/>
      <dgm:spPr/>
      <dgm:t>
        <a:bodyPr/>
        <a:lstStyle/>
        <a:p>
          <a:endParaRPr lang="en-US" sz="2000"/>
        </a:p>
      </dgm:t>
    </dgm:pt>
    <dgm:pt modelId="{086583B7-0BDE-42C8-AD72-6BCC06838AF5}" type="sibTrans" cxnId="{5E55EA7B-4DFC-4FA4-9715-6CAB81778AD8}">
      <dgm:prSet/>
      <dgm:spPr/>
      <dgm:t>
        <a:bodyPr/>
        <a:lstStyle/>
        <a:p>
          <a:endParaRPr lang="en-US" sz="2000"/>
        </a:p>
      </dgm:t>
    </dgm:pt>
    <dgm:pt modelId="{C075CAA6-34A5-4BAD-9F51-A90A6223B4C7}">
      <dgm:prSet phldrT="[Text]" custT="1"/>
      <dgm:spPr/>
      <dgm:t>
        <a:bodyPr/>
        <a:lstStyle/>
        <a:p>
          <a:r>
            <a:rPr lang="es-EC" sz="2000" dirty="0"/>
            <a:t>Recibir certificados</a:t>
          </a:r>
          <a:endParaRPr lang="en-US" sz="2000" dirty="0"/>
        </a:p>
      </dgm:t>
    </dgm:pt>
    <dgm:pt modelId="{1EAFFC0A-1DFC-4C5B-A4D9-8FE0804C3131}" type="parTrans" cxnId="{6A08E9ED-4E0D-402C-A0C9-B39C5C4E5951}">
      <dgm:prSet/>
      <dgm:spPr/>
      <dgm:t>
        <a:bodyPr/>
        <a:lstStyle/>
        <a:p>
          <a:endParaRPr lang="en-US" sz="2000"/>
        </a:p>
      </dgm:t>
    </dgm:pt>
    <dgm:pt modelId="{BD15E518-BECA-40C5-9426-A21D1D17C0C4}" type="sibTrans" cxnId="{6A08E9ED-4E0D-402C-A0C9-B39C5C4E5951}">
      <dgm:prSet/>
      <dgm:spPr/>
      <dgm:t>
        <a:bodyPr/>
        <a:lstStyle/>
        <a:p>
          <a:endParaRPr lang="en-US" sz="2000"/>
        </a:p>
      </dgm:t>
    </dgm:pt>
    <dgm:pt modelId="{D6D7C5B8-9246-4B9C-8A00-DE5EF0A9649F}">
      <dgm:prSet phldrT="[Text]" custT="1"/>
      <dgm:spPr/>
      <dgm:t>
        <a:bodyPr/>
        <a:lstStyle/>
        <a:p>
          <a:r>
            <a:rPr lang="es-EC" sz="2000" dirty="0"/>
            <a:t>Emisor</a:t>
          </a:r>
          <a:endParaRPr lang="en-US" sz="2000" dirty="0"/>
        </a:p>
      </dgm:t>
    </dgm:pt>
    <dgm:pt modelId="{A2ACCF56-0C98-44E7-B84D-6EB25EFA7690}" type="parTrans" cxnId="{2D74D2A6-5437-4D8D-A0F1-62C712E9DDEA}">
      <dgm:prSet/>
      <dgm:spPr/>
      <dgm:t>
        <a:bodyPr/>
        <a:lstStyle/>
        <a:p>
          <a:endParaRPr lang="en-US" sz="2000"/>
        </a:p>
      </dgm:t>
    </dgm:pt>
    <dgm:pt modelId="{EF35B95C-BB0D-49F9-A277-D0D93CC677E9}" type="sibTrans" cxnId="{2D74D2A6-5437-4D8D-A0F1-62C712E9DDEA}">
      <dgm:prSet/>
      <dgm:spPr/>
      <dgm:t>
        <a:bodyPr/>
        <a:lstStyle/>
        <a:p>
          <a:endParaRPr lang="en-US" sz="2000"/>
        </a:p>
      </dgm:t>
    </dgm:pt>
    <dgm:pt modelId="{D34D3CED-2171-40FD-82DB-02CD32054E7A}">
      <dgm:prSet phldrT="[Text]" custT="1"/>
      <dgm:spPr/>
      <dgm:t>
        <a:bodyPr/>
        <a:lstStyle/>
        <a:p>
          <a:r>
            <a:rPr lang="es-EC" sz="2000" dirty="0"/>
            <a:t>Crear plantillas</a:t>
          </a:r>
          <a:endParaRPr lang="en-US" sz="2000" dirty="0"/>
        </a:p>
      </dgm:t>
    </dgm:pt>
    <dgm:pt modelId="{A3EB6F8C-85FB-4283-A805-96FCEA941D49}" type="parTrans" cxnId="{D2744E40-684D-4291-9D65-CB9DB8766F81}">
      <dgm:prSet/>
      <dgm:spPr/>
      <dgm:t>
        <a:bodyPr/>
        <a:lstStyle/>
        <a:p>
          <a:endParaRPr lang="en-US" sz="2000"/>
        </a:p>
      </dgm:t>
    </dgm:pt>
    <dgm:pt modelId="{E005F1EB-A667-4947-A8B8-58C0F90E9753}" type="sibTrans" cxnId="{D2744E40-684D-4291-9D65-CB9DB8766F81}">
      <dgm:prSet/>
      <dgm:spPr/>
      <dgm:t>
        <a:bodyPr/>
        <a:lstStyle/>
        <a:p>
          <a:endParaRPr lang="en-US" sz="2000"/>
        </a:p>
      </dgm:t>
    </dgm:pt>
    <dgm:pt modelId="{EE05A159-8710-4F31-9123-0F1536EE8C49}">
      <dgm:prSet phldrT="[Text]" custT="1"/>
      <dgm:spPr/>
      <dgm:t>
        <a:bodyPr/>
        <a:lstStyle/>
        <a:p>
          <a:r>
            <a:rPr lang="es-EC" sz="2000" dirty="0"/>
            <a:t>Emitir certificados</a:t>
          </a:r>
          <a:endParaRPr lang="en-US" sz="2000" dirty="0"/>
        </a:p>
      </dgm:t>
    </dgm:pt>
    <dgm:pt modelId="{12453791-8A14-4548-8623-0DA8921674EA}" type="parTrans" cxnId="{6B976C27-95D1-41D5-87A9-F77BDE961601}">
      <dgm:prSet/>
      <dgm:spPr/>
      <dgm:t>
        <a:bodyPr/>
        <a:lstStyle/>
        <a:p>
          <a:endParaRPr lang="en-US" sz="2000"/>
        </a:p>
      </dgm:t>
    </dgm:pt>
    <dgm:pt modelId="{37FA40F9-1668-4598-A4D6-30CB4CF053DD}" type="sibTrans" cxnId="{6B976C27-95D1-41D5-87A9-F77BDE961601}">
      <dgm:prSet/>
      <dgm:spPr/>
      <dgm:t>
        <a:bodyPr/>
        <a:lstStyle/>
        <a:p>
          <a:endParaRPr lang="en-US" sz="2000"/>
        </a:p>
      </dgm:t>
    </dgm:pt>
    <dgm:pt modelId="{C6DA521B-0E82-4E3E-A445-55230194F624}">
      <dgm:prSet phldrT="[Text]" custT="1"/>
      <dgm:spPr/>
      <dgm:t>
        <a:bodyPr/>
        <a:lstStyle/>
        <a:p>
          <a:r>
            <a:rPr lang="es-EC" sz="2000" dirty="0"/>
            <a:t>Gestor de red</a:t>
          </a:r>
          <a:endParaRPr lang="en-US" sz="2000" dirty="0"/>
        </a:p>
      </dgm:t>
    </dgm:pt>
    <dgm:pt modelId="{5AC8AF60-E980-44A8-A40A-FA62A7872734}" type="parTrans" cxnId="{CE337F7E-FBFC-485B-A4B8-EA4526F5CCA1}">
      <dgm:prSet/>
      <dgm:spPr/>
      <dgm:t>
        <a:bodyPr/>
        <a:lstStyle/>
        <a:p>
          <a:endParaRPr lang="en-US" sz="2000"/>
        </a:p>
      </dgm:t>
    </dgm:pt>
    <dgm:pt modelId="{49489C51-6890-40F8-951F-402751A6DFDD}" type="sibTrans" cxnId="{CE337F7E-FBFC-485B-A4B8-EA4526F5CCA1}">
      <dgm:prSet/>
      <dgm:spPr/>
      <dgm:t>
        <a:bodyPr/>
        <a:lstStyle/>
        <a:p>
          <a:endParaRPr lang="en-US" sz="2000"/>
        </a:p>
      </dgm:t>
    </dgm:pt>
    <dgm:pt modelId="{7FDE3FC2-31C9-4A7E-B285-DD4C9284757A}">
      <dgm:prSet phldrT="[Text]" custT="1"/>
      <dgm:spPr/>
      <dgm:t>
        <a:bodyPr/>
        <a:lstStyle/>
        <a:p>
          <a:r>
            <a:rPr lang="es-EC" sz="2000" dirty="0"/>
            <a:t>Registrar emisores</a:t>
          </a:r>
          <a:endParaRPr lang="en-US" sz="2000" dirty="0"/>
        </a:p>
      </dgm:t>
    </dgm:pt>
    <dgm:pt modelId="{961AD29B-FCFE-467A-BBFC-CF2A871C94BE}" type="parTrans" cxnId="{7C8F6302-BC0B-42A7-8CAC-D23C11D91373}">
      <dgm:prSet/>
      <dgm:spPr/>
      <dgm:t>
        <a:bodyPr/>
        <a:lstStyle/>
        <a:p>
          <a:endParaRPr lang="en-US" sz="2000"/>
        </a:p>
      </dgm:t>
    </dgm:pt>
    <dgm:pt modelId="{77762945-EC40-4A83-B85F-8387E367D240}" type="sibTrans" cxnId="{7C8F6302-BC0B-42A7-8CAC-D23C11D91373}">
      <dgm:prSet/>
      <dgm:spPr/>
      <dgm:t>
        <a:bodyPr/>
        <a:lstStyle/>
        <a:p>
          <a:endParaRPr lang="en-US" sz="2000"/>
        </a:p>
      </dgm:t>
    </dgm:pt>
    <dgm:pt modelId="{93534C98-E873-4BFC-8BBF-D4A7C7C9B03D}">
      <dgm:prSet phldrT="[Text]" custT="1"/>
      <dgm:spPr/>
      <dgm:t>
        <a:bodyPr/>
        <a:lstStyle/>
        <a:p>
          <a:r>
            <a:rPr lang="es-EC" sz="2000" dirty="0"/>
            <a:t>Registrar gestores</a:t>
          </a:r>
          <a:endParaRPr lang="en-US" sz="2000" dirty="0"/>
        </a:p>
      </dgm:t>
    </dgm:pt>
    <dgm:pt modelId="{A2D2BF4E-92B0-4FE6-9427-0433A0EDFF89}" type="parTrans" cxnId="{5B82186F-57AA-4BDB-A715-81B7032282E9}">
      <dgm:prSet/>
      <dgm:spPr/>
      <dgm:t>
        <a:bodyPr/>
        <a:lstStyle/>
        <a:p>
          <a:endParaRPr lang="en-US" sz="2000"/>
        </a:p>
      </dgm:t>
    </dgm:pt>
    <dgm:pt modelId="{C6A439CD-59B5-4B9E-8FCF-CD81D3816626}" type="sibTrans" cxnId="{5B82186F-57AA-4BDB-A715-81B7032282E9}">
      <dgm:prSet/>
      <dgm:spPr/>
      <dgm:t>
        <a:bodyPr/>
        <a:lstStyle/>
        <a:p>
          <a:endParaRPr lang="en-US" sz="2000"/>
        </a:p>
      </dgm:t>
    </dgm:pt>
    <dgm:pt modelId="{EA56F1CD-AB34-485C-B015-A20A3781D287}">
      <dgm:prSet phldrT="[Text]" custT="1"/>
      <dgm:spPr/>
      <dgm:t>
        <a:bodyPr/>
        <a:lstStyle/>
        <a:p>
          <a:r>
            <a:rPr lang="es-EC" sz="2000" dirty="0"/>
            <a:t>Revisor</a:t>
          </a:r>
          <a:endParaRPr lang="en-US" sz="2000" dirty="0"/>
        </a:p>
      </dgm:t>
    </dgm:pt>
    <dgm:pt modelId="{25DA6C7B-23F8-4DA2-AF02-1B852F442DE1}" type="parTrans" cxnId="{B2D7A821-1BC1-4DA7-8B0D-99B9828151D5}">
      <dgm:prSet/>
      <dgm:spPr/>
      <dgm:t>
        <a:bodyPr/>
        <a:lstStyle/>
        <a:p>
          <a:endParaRPr lang="en-US" sz="2000"/>
        </a:p>
      </dgm:t>
    </dgm:pt>
    <dgm:pt modelId="{8F2D0A4B-58A4-448B-8C8D-9E9FE9399DCC}" type="sibTrans" cxnId="{B2D7A821-1BC1-4DA7-8B0D-99B9828151D5}">
      <dgm:prSet/>
      <dgm:spPr/>
      <dgm:t>
        <a:bodyPr/>
        <a:lstStyle/>
        <a:p>
          <a:endParaRPr lang="en-US" sz="2000"/>
        </a:p>
      </dgm:t>
    </dgm:pt>
    <dgm:pt modelId="{C9197816-5833-4CF4-B474-BE64D0A41B85}">
      <dgm:prSet phldrT="[Text]" custT="1"/>
      <dgm:spPr/>
      <dgm:t>
        <a:bodyPr/>
        <a:lstStyle/>
        <a:p>
          <a:r>
            <a:rPr lang="es-EC" sz="2000" dirty="0"/>
            <a:t>Validar certificados</a:t>
          </a:r>
          <a:endParaRPr lang="en-US" sz="2000" dirty="0"/>
        </a:p>
      </dgm:t>
    </dgm:pt>
    <dgm:pt modelId="{46A06C00-553A-48B9-9E7D-A7C29F1EDE00}" type="parTrans" cxnId="{01F0AE11-A791-4FCC-B99B-317A3E677E24}">
      <dgm:prSet/>
      <dgm:spPr/>
      <dgm:t>
        <a:bodyPr/>
        <a:lstStyle/>
        <a:p>
          <a:endParaRPr lang="en-US" sz="2000"/>
        </a:p>
      </dgm:t>
    </dgm:pt>
    <dgm:pt modelId="{BD3F3FF3-5EB4-4DD8-9F25-173074BCA038}" type="sibTrans" cxnId="{01F0AE11-A791-4FCC-B99B-317A3E677E24}">
      <dgm:prSet/>
      <dgm:spPr/>
      <dgm:t>
        <a:bodyPr/>
        <a:lstStyle/>
        <a:p>
          <a:endParaRPr lang="en-US" sz="2000"/>
        </a:p>
      </dgm:t>
    </dgm:pt>
    <dgm:pt modelId="{214CE988-746C-44DE-857A-C8A864E248E9}" type="pres">
      <dgm:prSet presAssocID="{C892FD04-3885-4199-AE13-A22804D53728}" presName="list" presStyleCnt="0">
        <dgm:presLayoutVars>
          <dgm:dir/>
          <dgm:animLvl val="lvl"/>
        </dgm:presLayoutVars>
      </dgm:prSet>
      <dgm:spPr/>
    </dgm:pt>
    <dgm:pt modelId="{3B156567-4E99-4B5B-BC6C-E20EEF95362A}" type="pres">
      <dgm:prSet presAssocID="{820B9DEE-36D0-4ECD-8866-5C11275527EB}" presName="posSpace" presStyleCnt="0"/>
      <dgm:spPr/>
    </dgm:pt>
    <dgm:pt modelId="{E0008E9D-9A67-41AA-B3B3-C8F5BA9E299E}" type="pres">
      <dgm:prSet presAssocID="{820B9DEE-36D0-4ECD-8866-5C11275527EB}" presName="vertFlow" presStyleCnt="0"/>
      <dgm:spPr/>
    </dgm:pt>
    <dgm:pt modelId="{EEA6C994-445A-4124-9354-B5574B3EE835}" type="pres">
      <dgm:prSet presAssocID="{820B9DEE-36D0-4ECD-8866-5C11275527EB}" presName="topSpace" presStyleCnt="0"/>
      <dgm:spPr/>
    </dgm:pt>
    <dgm:pt modelId="{F2C2ECBC-8CD7-4974-8435-4801A5CA599E}" type="pres">
      <dgm:prSet presAssocID="{820B9DEE-36D0-4ECD-8866-5C11275527EB}" presName="firstComp" presStyleCnt="0"/>
      <dgm:spPr/>
    </dgm:pt>
    <dgm:pt modelId="{366AD7CB-EC3E-451F-B44E-62149D665CA9}" type="pres">
      <dgm:prSet presAssocID="{820B9DEE-36D0-4ECD-8866-5C11275527EB}" presName="firstChild" presStyleLbl="bgAccFollowNode1" presStyleIdx="0" presStyleCnt="7"/>
      <dgm:spPr/>
    </dgm:pt>
    <dgm:pt modelId="{535B83B8-EE6A-4E45-999A-437E3838AE9A}" type="pres">
      <dgm:prSet presAssocID="{820B9DEE-36D0-4ECD-8866-5C11275527EB}" presName="firstChildTx" presStyleLbl="bgAccFollowNode1" presStyleIdx="0" presStyleCnt="7">
        <dgm:presLayoutVars>
          <dgm:bulletEnabled val="1"/>
        </dgm:presLayoutVars>
      </dgm:prSet>
      <dgm:spPr/>
    </dgm:pt>
    <dgm:pt modelId="{8937C6D7-335B-4BAF-A51F-C5E9BDE6740B}" type="pres">
      <dgm:prSet presAssocID="{C075CAA6-34A5-4BAD-9F51-A90A6223B4C7}" presName="comp" presStyleCnt="0"/>
      <dgm:spPr/>
    </dgm:pt>
    <dgm:pt modelId="{34F6924F-05C3-4199-B6FB-B769A50AA595}" type="pres">
      <dgm:prSet presAssocID="{C075CAA6-34A5-4BAD-9F51-A90A6223B4C7}" presName="child" presStyleLbl="bgAccFollowNode1" presStyleIdx="1" presStyleCnt="7"/>
      <dgm:spPr/>
    </dgm:pt>
    <dgm:pt modelId="{630112B5-97EA-4083-B6DC-698AA3DFAC47}" type="pres">
      <dgm:prSet presAssocID="{C075CAA6-34A5-4BAD-9F51-A90A6223B4C7}" presName="childTx" presStyleLbl="bgAccFollowNode1" presStyleIdx="1" presStyleCnt="7">
        <dgm:presLayoutVars>
          <dgm:bulletEnabled val="1"/>
        </dgm:presLayoutVars>
      </dgm:prSet>
      <dgm:spPr/>
    </dgm:pt>
    <dgm:pt modelId="{ECF5E341-C03E-44A5-B87B-2DC067F716B1}" type="pres">
      <dgm:prSet presAssocID="{820B9DEE-36D0-4ECD-8866-5C11275527EB}" presName="negSpace" presStyleCnt="0"/>
      <dgm:spPr/>
    </dgm:pt>
    <dgm:pt modelId="{312CBEAE-E3EC-45AD-8C04-3361CEF0305E}" type="pres">
      <dgm:prSet presAssocID="{820B9DEE-36D0-4ECD-8866-5C11275527EB}" presName="circle" presStyleLbl="node1" presStyleIdx="0" presStyleCnt="4"/>
      <dgm:spPr/>
    </dgm:pt>
    <dgm:pt modelId="{7B2F28E3-89A9-40B2-946F-E970DC5D459E}" type="pres">
      <dgm:prSet presAssocID="{3B9A7526-F02D-4024-B09F-A96E250339FB}" presName="transSpace" presStyleCnt="0"/>
      <dgm:spPr/>
    </dgm:pt>
    <dgm:pt modelId="{9F1DA91D-58AE-4E01-95BC-9B34061123E8}" type="pres">
      <dgm:prSet presAssocID="{D6D7C5B8-9246-4B9C-8A00-DE5EF0A9649F}" presName="posSpace" presStyleCnt="0"/>
      <dgm:spPr/>
    </dgm:pt>
    <dgm:pt modelId="{58B517BB-B69C-4A5D-B218-B505E5D83049}" type="pres">
      <dgm:prSet presAssocID="{D6D7C5B8-9246-4B9C-8A00-DE5EF0A9649F}" presName="vertFlow" presStyleCnt="0"/>
      <dgm:spPr/>
    </dgm:pt>
    <dgm:pt modelId="{0E325944-0AC1-4ED7-A5DD-325CC8632D32}" type="pres">
      <dgm:prSet presAssocID="{D6D7C5B8-9246-4B9C-8A00-DE5EF0A9649F}" presName="topSpace" presStyleCnt="0"/>
      <dgm:spPr/>
    </dgm:pt>
    <dgm:pt modelId="{0439822B-A963-4015-99C2-FDA86B2ADBEF}" type="pres">
      <dgm:prSet presAssocID="{D6D7C5B8-9246-4B9C-8A00-DE5EF0A9649F}" presName="firstComp" presStyleCnt="0"/>
      <dgm:spPr/>
    </dgm:pt>
    <dgm:pt modelId="{491542BD-3955-4777-8AD6-823D3CF544E0}" type="pres">
      <dgm:prSet presAssocID="{D6D7C5B8-9246-4B9C-8A00-DE5EF0A9649F}" presName="firstChild" presStyleLbl="bgAccFollowNode1" presStyleIdx="2" presStyleCnt="7"/>
      <dgm:spPr/>
    </dgm:pt>
    <dgm:pt modelId="{BFB8852C-A2FD-436D-B80A-5300ECC71599}" type="pres">
      <dgm:prSet presAssocID="{D6D7C5B8-9246-4B9C-8A00-DE5EF0A9649F}" presName="firstChildTx" presStyleLbl="bgAccFollowNode1" presStyleIdx="2" presStyleCnt="7">
        <dgm:presLayoutVars>
          <dgm:bulletEnabled val="1"/>
        </dgm:presLayoutVars>
      </dgm:prSet>
      <dgm:spPr/>
    </dgm:pt>
    <dgm:pt modelId="{F19C87C0-931E-4426-8DAB-7096AB22CA3D}" type="pres">
      <dgm:prSet presAssocID="{EE05A159-8710-4F31-9123-0F1536EE8C49}" presName="comp" presStyleCnt="0"/>
      <dgm:spPr/>
    </dgm:pt>
    <dgm:pt modelId="{F14E83A1-DE85-4395-A26B-FD333609FBC4}" type="pres">
      <dgm:prSet presAssocID="{EE05A159-8710-4F31-9123-0F1536EE8C49}" presName="child" presStyleLbl="bgAccFollowNode1" presStyleIdx="3" presStyleCnt="7"/>
      <dgm:spPr/>
    </dgm:pt>
    <dgm:pt modelId="{294377E1-AE5E-42E9-86A3-B73E59FC0650}" type="pres">
      <dgm:prSet presAssocID="{EE05A159-8710-4F31-9123-0F1536EE8C49}" presName="childTx" presStyleLbl="bgAccFollowNode1" presStyleIdx="3" presStyleCnt="7">
        <dgm:presLayoutVars>
          <dgm:bulletEnabled val="1"/>
        </dgm:presLayoutVars>
      </dgm:prSet>
      <dgm:spPr/>
    </dgm:pt>
    <dgm:pt modelId="{8E6790A4-F84F-4842-99ED-8FAAE997DB80}" type="pres">
      <dgm:prSet presAssocID="{D6D7C5B8-9246-4B9C-8A00-DE5EF0A9649F}" presName="negSpace" presStyleCnt="0"/>
      <dgm:spPr/>
    </dgm:pt>
    <dgm:pt modelId="{E7224DFD-2FD7-4261-9ECD-B1EECC281277}" type="pres">
      <dgm:prSet presAssocID="{D6D7C5B8-9246-4B9C-8A00-DE5EF0A9649F}" presName="circle" presStyleLbl="node1" presStyleIdx="1" presStyleCnt="4"/>
      <dgm:spPr/>
    </dgm:pt>
    <dgm:pt modelId="{30A12172-A4DC-42E5-85CE-A18E3BF5B5A9}" type="pres">
      <dgm:prSet presAssocID="{EF35B95C-BB0D-49F9-A277-D0D93CC677E9}" presName="transSpace" presStyleCnt="0"/>
      <dgm:spPr/>
    </dgm:pt>
    <dgm:pt modelId="{92CA82C3-D722-4A91-A093-583E1ED52D89}" type="pres">
      <dgm:prSet presAssocID="{C6DA521B-0E82-4E3E-A445-55230194F624}" presName="posSpace" presStyleCnt="0"/>
      <dgm:spPr/>
    </dgm:pt>
    <dgm:pt modelId="{07A881C5-BDD4-4771-82E8-3DD71F053DB1}" type="pres">
      <dgm:prSet presAssocID="{C6DA521B-0E82-4E3E-A445-55230194F624}" presName="vertFlow" presStyleCnt="0"/>
      <dgm:spPr/>
    </dgm:pt>
    <dgm:pt modelId="{577A9B92-497B-4A69-98B4-A1F5190CEBD3}" type="pres">
      <dgm:prSet presAssocID="{C6DA521B-0E82-4E3E-A445-55230194F624}" presName="topSpace" presStyleCnt="0"/>
      <dgm:spPr/>
    </dgm:pt>
    <dgm:pt modelId="{EE5849E4-8963-4F44-926C-6000198A0064}" type="pres">
      <dgm:prSet presAssocID="{C6DA521B-0E82-4E3E-A445-55230194F624}" presName="firstComp" presStyleCnt="0"/>
      <dgm:spPr/>
    </dgm:pt>
    <dgm:pt modelId="{969CBFB0-D2F4-45C8-8FD1-E1E0DB09D6CE}" type="pres">
      <dgm:prSet presAssocID="{C6DA521B-0E82-4E3E-A445-55230194F624}" presName="firstChild" presStyleLbl="bgAccFollowNode1" presStyleIdx="4" presStyleCnt="7"/>
      <dgm:spPr/>
    </dgm:pt>
    <dgm:pt modelId="{2640D732-3A8E-4F7F-8726-DDD7B27387D3}" type="pres">
      <dgm:prSet presAssocID="{C6DA521B-0E82-4E3E-A445-55230194F624}" presName="firstChildTx" presStyleLbl="bgAccFollowNode1" presStyleIdx="4" presStyleCnt="7">
        <dgm:presLayoutVars>
          <dgm:bulletEnabled val="1"/>
        </dgm:presLayoutVars>
      </dgm:prSet>
      <dgm:spPr/>
    </dgm:pt>
    <dgm:pt modelId="{29393336-B61B-4DA6-84B0-B40FC5EE470D}" type="pres">
      <dgm:prSet presAssocID="{93534C98-E873-4BFC-8BBF-D4A7C7C9B03D}" presName="comp" presStyleCnt="0"/>
      <dgm:spPr/>
    </dgm:pt>
    <dgm:pt modelId="{21C745F9-3353-448C-B737-D2214EF8161B}" type="pres">
      <dgm:prSet presAssocID="{93534C98-E873-4BFC-8BBF-D4A7C7C9B03D}" presName="child" presStyleLbl="bgAccFollowNode1" presStyleIdx="5" presStyleCnt="7"/>
      <dgm:spPr/>
    </dgm:pt>
    <dgm:pt modelId="{240292D1-7799-4300-963D-7B3832190BA8}" type="pres">
      <dgm:prSet presAssocID="{93534C98-E873-4BFC-8BBF-D4A7C7C9B03D}" presName="childTx" presStyleLbl="bgAccFollowNode1" presStyleIdx="5" presStyleCnt="7">
        <dgm:presLayoutVars>
          <dgm:bulletEnabled val="1"/>
        </dgm:presLayoutVars>
      </dgm:prSet>
      <dgm:spPr/>
    </dgm:pt>
    <dgm:pt modelId="{473AC6B5-8A2F-4522-A67E-6C2A8644C54F}" type="pres">
      <dgm:prSet presAssocID="{C6DA521B-0E82-4E3E-A445-55230194F624}" presName="negSpace" presStyleCnt="0"/>
      <dgm:spPr/>
    </dgm:pt>
    <dgm:pt modelId="{56B9DD32-AF57-4BA1-A9E0-AFAFC091C983}" type="pres">
      <dgm:prSet presAssocID="{C6DA521B-0E82-4E3E-A445-55230194F624}" presName="circle" presStyleLbl="node1" presStyleIdx="2" presStyleCnt="4"/>
      <dgm:spPr/>
    </dgm:pt>
    <dgm:pt modelId="{6C290DA6-15BF-428D-A932-F79C747737F3}" type="pres">
      <dgm:prSet presAssocID="{49489C51-6890-40F8-951F-402751A6DFDD}" presName="transSpace" presStyleCnt="0"/>
      <dgm:spPr/>
    </dgm:pt>
    <dgm:pt modelId="{47EEFE84-B3B2-4D31-923B-5272BE192F6D}" type="pres">
      <dgm:prSet presAssocID="{EA56F1CD-AB34-485C-B015-A20A3781D287}" presName="posSpace" presStyleCnt="0"/>
      <dgm:spPr/>
    </dgm:pt>
    <dgm:pt modelId="{E3186384-FFD3-49A3-BC87-0DBDFC598790}" type="pres">
      <dgm:prSet presAssocID="{EA56F1CD-AB34-485C-B015-A20A3781D287}" presName="vertFlow" presStyleCnt="0"/>
      <dgm:spPr/>
    </dgm:pt>
    <dgm:pt modelId="{023C8C18-7D2B-4CBA-862E-3A4D99074C78}" type="pres">
      <dgm:prSet presAssocID="{EA56F1CD-AB34-485C-B015-A20A3781D287}" presName="topSpace" presStyleCnt="0"/>
      <dgm:spPr/>
    </dgm:pt>
    <dgm:pt modelId="{0FA83EF4-C863-4E27-8FE3-79741855454E}" type="pres">
      <dgm:prSet presAssocID="{EA56F1CD-AB34-485C-B015-A20A3781D287}" presName="firstComp" presStyleCnt="0"/>
      <dgm:spPr/>
    </dgm:pt>
    <dgm:pt modelId="{BB7A9A7D-7B78-427A-8E6A-21D410ED2655}" type="pres">
      <dgm:prSet presAssocID="{EA56F1CD-AB34-485C-B015-A20A3781D287}" presName="firstChild" presStyleLbl="bgAccFollowNode1" presStyleIdx="6" presStyleCnt="7"/>
      <dgm:spPr/>
    </dgm:pt>
    <dgm:pt modelId="{0A14CE00-C3E1-4313-9426-129A26A7775A}" type="pres">
      <dgm:prSet presAssocID="{EA56F1CD-AB34-485C-B015-A20A3781D287}" presName="firstChildTx" presStyleLbl="bgAccFollowNode1" presStyleIdx="6" presStyleCnt="7">
        <dgm:presLayoutVars>
          <dgm:bulletEnabled val="1"/>
        </dgm:presLayoutVars>
      </dgm:prSet>
      <dgm:spPr/>
    </dgm:pt>
    <dgm:pt modelId="{B0427243-981A-40F4-BD5B-CB5CBFA5B0F0}" type="pres">
      <dgm:prSet presAssocID="{EA56F1CD-AB34-485C-B015-A20A3781D287}" presName="negSpace" presStyleCnt="0"/>
      <dgm:spPr/>
    </dgm:pt>
    <dgm:pt modelId="{26C8EACC-F250-479A-8870-3A6A24172485}" type="pres">
      <dgm:prSet presAssocID="{EA56F1CD-AB34-485C-B015-A20A3781D287}" presName="circle" presStyleLbl="node1" presStyleIdx="3" presStyleCnt="4"/>
      <dgm:spPr/>
    </dgm:pt>
  </dgm:ptLst>
  <dgm:cxnLst>
    <dgm:cxn modelId="{7C8F6302-BC0B-42A7-8CAC-D23C11D91373}" srcId="{C6DA521B-0E82-4E3E-A445-55230194F624}" destId="{7FDE3FC2-31C9-4A7E-B285-DD4C9284757A}" srcOrd="0" destOrd="0" parTransId="{961AD29B-FCFE-467A-BBFC-CF2A871C94BE}" sibTransId="{77762945-EC40-4A83-B85F-8387E367D240}"/>
    <dgm:cxn modelId="{A0283B09-4314-46CB-9C9D-5D0EDF7B3189}" type="presOf" srcId="{EE05A159-8710-4F31-9123-0F1536EE8C49}" destId="{294377E1-AE5E-42E9-86A3-B73E59FC0650}" srcOrd="1" destOrd="0" presId="urn:microsoft.com/office/officeart/2005/8/layout/hList9"/>
    <dgm:cxn modelId="{D95F020D-ED77-4AF7-9C01-12405B56D17E}" type="presOf" srcId="{D34D3CED-2171-40FD-82DB-02CD32054E7A}" destId="{491542BD-3955-4777-8AD6-823D3CF544E0}" srcOrd="0" destOrd="0" presId="urn:microsoft.com/office/officeart/2005/8/layout/hList9"/>
    <dgm:cxn modelId="{01F0AE11-A791-4FCC-B99B-317A3E677E24}" srcId="{EA56F1CD-AB34-485C-B015-A20A3781D287}" destId="{C9197816-5833-4CF4-B474-BE64D0A41B85}" srcOrd="0" destOrd="0" parTransId="{46A06C00-553A-48B9-9E7D-A7C29F1EDE00}" sibTransId="{BD3F3FF3-5EB4-4DD8-9F25-173074BCA038}"/>
    <dgm:cxn modelId="{66033D15-E82E-49B7-A6DE-E8FBFB760A9C}" type="presOf" srcId="{C075CAA6-34A5-4BAD-9F51-A90A6223B4C7}" destId="{630112B5-97EA-4083-B6DC-698AA3DFAC47}" srcOrd="1" destOrd="0" presId="urn:microsoft.com/office/officeart/2005/8/layout/hList9"/>
    <dgm:cxn modelId="{449B1519-6520-420D-A4E0-526D89885D92}" type="presOf" srcId="{C892FD04-3885-4199-AE13-A22804D53728}" destId="{214CE988-746C-44DE-857A-C8A864E248E9}" srcOrd="0" destOrd="0" presId="urn:microsoft.com/office/officeart/2005/8/layout/hList9"/>
    <dgm:cxn modelId="{EC8F2B19-AF99-430F-80CA-45CDE18DD0E6}" type="presOf" srcId="{93534C98-E873-4BFC-8BBF-D4A7C7C9B03D}" destId="{240292D1-7799-4300-963D-7B3832190BA8}" srcOrd="1" destOrd="0" presId="urn:microsoft.com/office/officeart/2005/8/layout/hList9"/>
    <dgm:cxn modelId="{B2D7A821-1BC1-4DA7-8B0D-99B9828151D5}" srcId="{C892FD04-3885-4199-AE13-A22804D53728}" destId="{EA56F1CD-AB34-485C-B015-A20A3781D287}" srcOrd="3" destOrd="0" parTransId="{25DA6C7B-23F8-4DA2-AF02-1B852F442DE1}" sibTransId="{8F2D0A4B-58A4-448B-8C8D-9E9FE9399DCC}"/>
    <dgm:cxn modelId="{6B976C27-95D1-41D5-87A9-F77BDE961601}" srcId="{D6D7C5B8-9246-4B9C-8A00-DE5EF0A9649F}" destId="{EE05A159-8710-4F31-9123-0F1536EE8C49}" srcOrd="1" destOrd="0" parTransId="{12453791-8A14-4548-8623-0DA8921674EA}" sibTransId="{37FA40F9-1668-4598-A4D6-30CB4CF053DD}"/>
    <dgm:cxn modelId="{ACF2DB29-4BA9-45B9-9113-088C16FE1048}" type="presOf" srcId="{94EE03E1-DE02-4164-AF59-F7057F78BDC2}" destId="{535B83B8-EE6A-4E45-999A-437E3838AE9A}" srcOrd="1" destOrd="0" presId="urn:microsoft.com/office/officeart/2005/8/layout/hList9"/>
    <dgm:cxn modelId="{D2744E40-684D-4291-9D65-CB9DB8766F81}" srcId="{D6D7C5B8-9246-4B9C-8A00-DE5EF0A9649F}" destId="{D34D3CED-2171-40FD-82DB-02CD32054E7A}" srcOrd="0" destOrd="0" parTransId="{A3EB6F8C-85FB-4283-A805-96FCEA941D49}" sibTransId="{E005F1EB-A667-4947-A8B8-58C0F90E9753}"/>
    <dgm:cxn modelId="{5B82186F-57AA-4BDB-A715-81B7032282E9}" srcId="{C6DA521B-0E82-4E3E-A445-55230194F624}" destId="{93534C98-E873-4BFC-8BBF-D4A7C7C9B03D}" srcOrd="1" destOrd="0" parTransId="{A2D2BF4E-92B0-4FE6-9427-0433A0EDFF89}" sibTransId="{C6A439CD-59B5-4B9E-8FCF-CD81D3816626}"/>
    <dgm:cxn modelId="{73EB7E7B-5F45-41A8-8284-751691127120}" type="presOf" srcId="{D34D3CED-2171-40FD-82DB-02CD32054E7A}" destId="{BFB8852C-A2FD-436D-B80A-5300ECC71599}" srcOrd="1" destOrd="0" presId="urn:microsoft.com/office/officeart/2005/8/layout/hList9"/>
    <dgm:cxn modelId="{5E55EA7B-4DFC-4FA4-9715-6CAB81778AD8}" srcId="{820B9DEE-36D0-4ECD-8866-5C11275527EB}" destId="{94EE03E1-DE02-4164-AF59-F7057F78BDC2}" srcOrd="0" destOrd="0" parTransId="{5C6B0CB8-F031-4013-A87F-8B831C4833B7}" sibTransId="{086583B7-0BDE-42C8-AD72-6BCC06838AF5}"/>
    <dgm:cxn modelId="{CE337F7E-FBFC-485B-A4B8-EA4526F5CCA1}" srcId="{C892FD04-3885-4199-AE13-A22804D53728}" destId="{C6DA521B-0E82-4E3E-A445-55230194F624}" srcOrd="2" destOrd="0" parTransId="{5AC8AF60-E980-44A8-A40A-FA62A7872734}" sibTransId="{49489C51-6890-40F8-951F-402751A6DFDD}"/>
    <dgm:cxn modelId="{348CFC9A-2D25-4E32-A4F5-99A545660DD6}" type="presOf" srcId="{C6DA521B-0E82-4E3E-A445-55230194F624}" destId="{56B9DD32-AF57-4BA1-A9E0-AFAFC091C983}" srcOrd="0" destOrd="0" presId="urn:microsoft.com/office/officeart/2005/8/layout/hList9"/>
    <dgm:cxn modelId="{9F85A99D-877C-4FA7-9EFC-90D85AFCE4D6}" type="presOf" srcId="{93534C98-E873-4BFC-8BBF-D4A7C7C9B03D}" destId="{21C745F9-3353-448C-B737-D2214EF8161B}" srcOrd="0" destOrd="0" presId="urn:microsoft.com/office/officeart/2005/8/layout/hList9"/>
    <dgm:cxn modelId="{2D74D2A6-5437-4D8D-A0F1-62C712E9DDEA}" srcId="{C892FD04-3885-4199-AE13-A22804D53728}" destId="{D6D7C5B8-9246-4B9C-8A00-DE5EF0A9649F}" srcOrd="1" destOrd="0" parTransId="{A2ACCF56-0C98-44E7-B84D-6EB25EFA7690}" sibTransId="{EF35B95C-BB0D-49F9-A277-D0D93CC677E9}"/>
    <dgm:cxn modelId="{BE5B9CAD-56DB-43BD-9851-BCC552B35B4C}" type="presOf" srcId="{C9197816-5833-4CF4-B474-BE64D0A41B85}" destId="{0A14CE00-C3E1-4313-9426-129A26A7775A}" srcOrd="1" destOrd="0" presId="urn:microsoft.com/office/officeart/2005/8/layout/hList9"/>
    <dgm:cxn modelId="{45D016B0-1223-4C02-AAB1-A68C80C96A8A}" type="presOf" srcId="{D6D7C5B8-9246-4B9C-8A00-DE5EF0A9649F}" destId="{E7224DFD-2FD7-4261-9ECD-B1EECC281277}" srcOrd="0" destOrd="0" presId="urn:microsoft.com/office/officeart/2005/8/layout/hList9"/>
    <dgm:cxn modelId="{897716B1-290D-4A3F-8D7C-C90FAC5455E6}" type="presOf" srcId="{C9197816-5833-4CF4-B474-BE64D0A41B85}" destId="{BB7A9A7D-7B78-427A-8E6A-21D410ED2655}" srcOrd="0" destOrd="0" presId="urn:microsoft.com/office/officeart/2005/8/layout/hList9"/>
    <dgm:cxn modelId="{FD49BFB7-B916-499E-B240-A6C7EEBDDCA6}" type="presOf" srcId="{7FDE3FC2-31C9-4A7E-B285-DD4C9284757A}" destId="{969CBFB0-D2F4-45C8-8FD1-E1E0DB09D6CE}" srcOrd="0" destOrd="0" presId="urn:microsoft.com/office/officeart/2005/8/layout/hList9"/>
    <dgm:cxn modelId="{0E9DF2BB-3BFC-42D5-9613-27133E877D75}" type="presOf" srcId="{EE05A159-8710-4F31-9123-0F1536EE8C49}" destId="{F14E83A1-DE85-4395-A26B-FD333609FBC4}" srcOrd="0" destOrd="0" presId="urn:microsoft.com/office/officeart/2005/8/layout/hList9"/>
    <dgm:cxn modelId="{CF8DABC5-9E40-4A67-BAA3-A7ED42B82A74}" type="presOf" srcId="{820B9DEE-36D0-4ECD-8866-5C11275527EB}" destId="{312CBEAE-E3EC-45AD-8C04-3361CEF0305E}" srcOrd="0" destOrd="0" presId="urn:microsoft.com/office/officeart/2005/8/layout/hList9"/>
    <dgm:cxn modelId="{142C6DD5-8EEC-4566-9664-63607A9151EC}" srcId="{C892FD04-3885-4199-AE13-A22804D53728}" destId="{820B9DEE-36D0-4ECD-8866-5C11275527EB}" srcOrd="0" destOrd="0" parTransId="{2D8BC91A-A9CF-49B5-9E14-88C455168A07}" sibTransId="{3B9A7526-F02D-4024-B09F-A96E250339FB}"/>
    <dgm:cxn modelId="{753FD1E2-3E87-465A-B47B-BF47A97947CF}" type="presOf" srcId="{C075CAA6-34A5-4BAD-9F51-A90A6223B4C7}" destId="{34F6924F-05C3-4199-B6FB-B769A50AA595}" srcOrd="0" destOrd="0" presId="urn:microsoft.com/office/officeart/2005/8/layout/hList9"/>
    <dgm:cxn modelId="{FDFE4BEA-E54F-4209-B350-6411102B9000}" type="presOf" srcId="{7FDE3FC2-31C9-4A7E-B285-DD4C9284757A}" destId="{2640D732-3A8E-4F7F-8726-DDD7B27387D3}" srcOrd="1" destOrd="0" presId="urn:microsoft.com/office/officeart/2005/8/layout/hList9"/>
    <dgm:cxn modelId="{9A1E6FEC-3136-48EF-8E01-054B523FF45B}" type="presOf" srcId="{94EE03E1-DE02-4164-AF59-F7057F78BDC2}" destId="{366AD7CB-EC3E-451F-B44E-62149D665CA9}" srcOrd="0" destOrd="0" presId="urn:microsoft.com/office/officeart/2005/8/layout/hList9"/>
    <dgm:cxn modelId="{6A08E9ED-4E0D-402C-A0C9-B39C5C4E5951}" srcId="{820B9DEE-36D0-4ECD-8866-5C11275527EB}" destId="{C075CAA6-34A5-4BAD-9F51-A90A6223B4C7}" srcOrd="1" destOrd="0" parTransId="{1EAFFC0A-1DFC-4C5B-A4D9-8FE0804C3131}" sibTransId="{BD15E518-BECA-40C5-9426-A21D1D17C0C4}"/>
    <dgm:cxn modelId="{FEC753FB-19A2-4717-8BE7-D3F3A962E493}" type="presOf" srcId="{EA56F1CD-AB34-485C-B015-A20A3781D287}" destId="{26C8EACC-F250-479A-8870-3A6A24172485}" srcOrd="0" destOrd="0" presId="urn:microsoft.com/office/officeart/2005/8/layout/hList9"/>
    <dgm:cxn modelId="{0D044777-23F1-4F58-AD01-D0FF916FD56F}" type="presParOf" srcId="{214CE988-746C-44DE-857A-C8A864E248E9}" destId="{3B156567-4E99-4B5B-BC6C-E20EEF95362A}" srcOrd="0" destOrd="0" presId="urn:microsoft.com/office/officeart/2005/8/layout/hList9"/>
    <dgm:cxn modelId="{26AF4D4C-8229-4793-A0D1-235DD438BB24}" type="presParOf" srcId="{214CE988-746C-44DE-857A-C8A864E248E9}" destId="{E0008E9D-9A67-41AA-B3B3-C8F5BA9E299E}" srcOrd="1" destOrd="0" presId="urn:microsoft.com/office/officeart/2005/8/layout/hList9"/>
    <dgm:cxn modelId="{2F87A0C7-2FDB-4ED0-B70C-8E692064B206}" type="presParOf" srcId="{E0008E9D-9A67-41AA-B3B3-C8F5BA9E299E}" destId="{EEA6C994-445A-4124-9354-B5574B3EE835}" srcOrd="0" destOrd="0" presId="urn:microsoft.com/office/officeart/2005/8/layout/hList9"/>
    <dgm:cxn modelId="{FCFA2032-A5E4-44CD-B302-C35BC88C9081}" type="presParOf" srcId="{E0008E9D-9A67-41AA-B3B3-C8F5BA9E299E}" destId="{F2C2ECBC-8CD7-4974-8435-4801A5CA599E}" srcOrd="1" destOrd="0" presId="urn:microsoft.com/office/officeart/2005/8/layout/hList9"/>
    <dgm:cxn modelId="{7C1FD071-6A90-4CEE-BC71-766808A1BD91}" type="presParOf" srcId="{F2C2ECBC-8CD7-4974-8435-4801A5CA599E}" destId="{366AD7CB-EC3E-451F-B44E-62149D665CA9}" srcOrd="0" destOrd="0" presId="urn:microsoft.com/office/officeart/2005/8/layout/hList9"/>
    <dgm:cxn modelId="{81D14F5E-EE7E-4FE2-B676-E7424D4E4CC8}" type="presParOf" srcId="{F2C2ECBC-8CD7-4974-8435-4801A5CA599E}" destId="{535B83B8-EE6A-4E45-999A-437E3838AE9A}" srcOrd="1" destOrd="0" presId="urn:microsoft.com/office/officeart/2005/8/layout/hList9"/>
    <dgm:cxn modelId="{B164BC2B-1153-4AB6-9C9C-4A565A4CAB75}" type="presParOf" srcId="{E0008E9D-9A67-41AA-B3B3-C8F5BA9E299E}" destId="{8937C6D7-335B-4BAF-A51F-C5E9BDE6740B}" srcOrd="2" destOrd="0" presId="urn:microsoft.com/office/officeart/2005/8/layout/hList9"/>
    <dgm:cxn modelId="{91BFEA19-8C25-4285-A909-BDADCCAD80DB}" type="presParOf" srcId="{8937C6D7-335B-4BAF-A51F-C5E9BDE6740B}" destId="{34F6924F-05C3-4199-B6FB-B769A50AA595}" srcOrd="0" destOrd="0" presId="urn:microsoft.com/office/officeart/2005/8/layout/hList9"/>
    <dgm:cxn modelId="{999AF8D7-5089-43BC-B4D7-27635F5838C8}" type="presParOf" srcId="{8937C6D7-335B-4BAF-A51F-C5E9BDE6740B}" destId="{630112B5-97EA-4083-B6DC-698AA3DFAC47}" srcOrd="1" destOrd="0" presId="urn:microsoft.com/office/officeart/2005/8/layout/hList9"/>
    <dgm:cxn modelId="{E27AA804-0CF1-47BB-B4A6-6E93BA6D3CA0}" type="presParOf" srcId="{214CE988-746C-44DE-857A-C8A864E248E9}" destId="{ECF5E341-C03E-44A5-B87B-2DC067F716B1}" srcOrd="2" destOrd="0" presId="urn:microsoft.com/office/officeart/2005/8/layout/hList9"/>
    <dgm:cxn modelId="{730D2285-6280-4192-8EB6-A98FEB1801F3}" type="presParOf" srcId="{214CE988-746C-44DE-857A-C8A864E248E9}" destId="{312CBEAE-E3EC-45AD-8C04-3361CEF0305E}" srcOrd="3" destOrd="0" presId="urn:microsoft.com/office/officeart/2005/8/layout/hList9"/>
    <dgm:cxn modelId="{D7136301-30BD-4F08-83C5-D818B4E2F9D7}" type="presParOf" srcId="{214CE988-746C-44DE-857A-C8A864E248E9}" destId="{7B2F28E3-89A9-40B2-946F-E970DC5D459E}" srcOrd="4" destOrd="0" presId="urn:microsoft.com/office/officeart/2005/8/layout/hList9"/>
    <dgm:cxn modelId="{700D9AB8-46C0-4B4B-AB0F-15CFCD12A469}" type="presParOf" srcId="{214CE988-746C-44DE-857A-C8A864E248E9}" destId="{9F1DA91D-58AE-4E01-95BC-9B34061123E8}" srcOrd="5" destOrd="0" presId="urn:microsoft.com/office/officeart/2005/8/layout/hList9"/>
    <dgm:cxn modelId="{8B4CF2F1-E580-4B20-8DC6-6C1CAB5A8808}" type="presParOf" srcId="{214CE988-746C-44DE-857A-C8A864E248E9}" destId="{58B517BB-B69C-4A5D-B218-B505E5D83049}" srcOrd="6" destOrd="0" presId="urn:microsoft.com/office/officeart/2005/8/layout/hList9"/>
    <dgm:cxn modelId="{A4C58F35-6A90-4D41-81CE-737BCFA447F7}" type="presParOf" srcId="{58B517BB-B69C-4A5D-B218-B505E5D83049}" destId="{0E325944-0AC1-4ED7-A5DD-325CC8632D32}" srcOrd="0" destOrd="0" presId="urn:microsoft.com/office/officeart/2005/8/layout/hList9"/>
    <dgm:cxn modelId="{AF12FD87-CEE3-46FE-B0BE-0D954C4AA60B}" type="presParOf" srcId="{58B517BB-B69C-4A5D-B218-B505E5D83049}" destId="{0439822B-A963-4015-99C2-FDA86B2ADBEF}" srcOrd="1" destOrd="0" presId="urn:microsoft.com/office/officeart/2005/8/layout/hList9"/>
    <dgm:cxn modelId="{67BBE8EE-0EC2-4F29-8F15-6765F9772EEA}" type="presParOf" srcId="{0439822B-A963-4015-99C2-FDA86B2ADBEF}" destId="{491542BD-3955-4777-8AD6-823D3CF544E0}" srcOrd="0" destOrd="0" presId="urn:microsoft.com/office/officeart/2005/8/layout/hList9"/>
    <dgm:cxn modelId="{421CAD56-93C2-4186-A688-0F124D6558B6}" type="presParOf" srcId="{0439822B-A963-4015-99C2-FDA86B2ADBEF}" destId="{BFB8852C-A2FD-436D-B80A-5300ECC71599}" srcOrd="1" destOrd="0" presId="urn:microsoft.com/office/officeart/2005/8/layout/hList9"/>
    <dgm:cxn modelId="{33DD158B-2C27-41BE-AE90-D17B39407656}" type="presParOf" srcId="{58B517BB-B69C-4A5D-B218-B505E5D83049}" destId="{F19C87C0-931E-4426-8DAB-7096AB22CA3D}" srcOrd="2" destOrd="0" presId="urn:microsoft.com/office/officeart/2005/8/layout/hList9"/>
    <dgm:cxn modelId="{DFE1E203-8AAF-46D2-BE37-7BA02C2B02BC}" type="presParOf" srcId="{F19C87C0-931E-4426-8DAB-7096AB22CA3D}" destId="{F14E83A1-DE85-4395-A26B-FD333609FBC4}" srcOrd="0" destOrd="0" presId="urn:microsoft.com/office/officeart/2005/8/layout/hList9"/>
    <dgm:cxn modelId="{77602BF7-71BE-4937-9F96-BD952D367E7F}" type="presParOf" srcId="{F19C87C0-931E-4426-8DAB-7096AB22CA3D}" destId="{294377E1-AE5E-42E9-86A3-B73E59FC0650}" srcOrd="1" destOrd="0" presId="urn:microsoft.com/office/officeart/2005/8/layout/hList9"/>
    <dgm:cxn modelId="{E3E399DD-5910-4C06-9B71-22574D5E1463}" type="presParOf" srcId="{214CE988-746C-44DE-857A-C8A864E248E9}" destId="{8E6790A4-F84F-4842-99ED-8FAAE997DB80}" srcOrd="7" destOrd="0" presId="urn:microsoft.com/office/officeart/2005/8/layout/hList9"/>
    <dgm:cxn modelId="{E63946EE-D8F1-4E23-BFFE-435BB272D862}" type="presParOf" srcId="{214CE988-746C-44DE-857A-C8A864E248E9}" destId="{E7224DFD-2FD7-4261-9ECD-B1EECC281277}" srcOrd="8" destOrd="0" presId="urn:microsoft.com/office/officeart/2005/8/layout/hList9"/>
    <dgm:cxn modelId="{4FA09343-B2A6-4C4A-B982-A46DFCDF1E95}" type="presParOf" srcId="{214CE988-746C-44DE-857A-C8A864E248E9}" destId="{30A12172-A4DC-42E5-85CE-A18E3BF5B5A9}" srcOrd="9" destOrd="0" presId="urn:microsoft.com/office/officeart/2005/8/layout/hList9"/>
    <dgm:cxn modelId="{A97F0A4F-FAA9-4A1C-8682-4EDCA72DC982}" type="presParOf" srcId="{214CE988-746C-44DE-857A-C8A864E248E9}" destId="{92CA82C3-D722-4A91-A093-583E1ED52D89}" srcOrd="10" destOrd="0" presId="urn:microsoft.com/office/officeart/2005/8/layout/hList9"/>
    <dgm:cxn modelId="{9DE5E264-647A-4F3F-B010-B07DB8BEAFF8}" type="presParOf" srcId="{214CE988-746C-44DE-857A-C8A864E248E9}" destId="{07A881C5-BDD4-4771-82E8-3DD71F053DB1}" srcOrd="11" destOrd="0" presId="urn:microsoft.com/office/officeart/2005/8/layout/hList9"/>
    <dgm:cxn modelId="{181A22C3-D243-4130-9F0A-49DEB3A4D25C}" type="presParOf" srcId="{07A881C5-BDD4-4771-82E8-3DD71F053DB1}" destId="{577A9B92-497B-4A69-98B4-A1F5190CEBD3}" srcOrd="0" destOrd="0" presId="urn:microsoft.com/office/officeart/2005/8/layout/hList9"/>
    <dgm:cxn modelId="{E9CE4262-98E8-4452-B72A-4CB25F6BFBDC}" type="presParOf" srcId="{07A881C5-BDD4-4771-82E8-3DD71F053DB1}" destId="{EE5849E4-8963-4F44-926C-6000198A0064}" srcOrd="1" destOrd="0" presId="urn:microsoft.com/office/officeart/2005/8/layout/hList9"/>
    <dgm:cxn modelId="{467E8429-495F-4D2F-9758-7350507A8AC8}" type="presParOf" srcId="{EE5849E4-8963-4F44-926C-6000198A0064}" destId="{969CBFB0-D2F4-45C8-8FD1-E1E0DB09D6CE}" srcOrd="0" destOrd="0" presId="urn:microsoft.com/office/officeart/2005/8/layout/hList9"/>
    <dgm:cxn modelId="{5B3E1BE1-B2B4-43B0-91BF-62114B90BB10}" type="presParOf" srcId="{EE5849E4-8963-4F44-926C-6000198A0064}" destId="{2640D732-3A8E-4F7F-8726-DDD7B27387D3}" srcOrd="1" destOrd="0" presId="urn:microsoft.com/office/officeart/2005/8/layout/hList9"/>
    <dgm:cxn modelId="{88ADB970-8F43-4818-A831-39E4EFB74E9D}" type="presParOf" srcId="{07A881C5-BDD4-4771-82E8-3DD71F053DB1}" destId="{29393336-B61B-4DA6-84B0-B40FC5EE470D}" srcOrd="2" destOrd="0" presId="urn:microsoft.com/office/officeart/2005/8/layout/hList9"/>
    <dgm:cxn modelId="{4340DCEF-288C-4C40-AE2A-DAC312F085C5}" type="presParOf" srcId="{29393336-B61B-4DA6-84B0-B40FC5EE470D}" destId="{21C745F9-3353-448C-B737-D2214EF8161B}" srcOrd="0" destOrd="0" presId="urn:microsoft.com/office/officeart/2005/8/layout/hList9"/>
    <dgm:cxn modelId="{A717B311-3283-4AD8-9906-DCE09666E282}" type="presParOf" srcId="{29393336-B61B-4DA6-84B0-B40FC5EE470D}" destId="{240292D1-7799-4300-963D-7B3832190BA8}" srcOrd="1" destOrd="0" presId="urn:microsoft.com/office/officeart/2005/8/layout/hList9"/>
    <dgm:cxn modelId="{1E6CB303-7029-416D-A65E-82082A3DC187}" type="presParOf" srcId="{214CE988-746C-44DE-857A-C8A864E248E9}" destId="{473AC6B5-8A2F-4522-A67E-6C2A8644C54F}" srcOrd="12" destOrd="0" presId="urn:microsoft.com/office/officeart/2005/8/layout/hList9"/>
    <dgm:cxn modelId="{E289CE01-0A26-4DA9-9CDD-456BF936E543}" type="presParOf" srcId="{214CE988-746C-44DE-857A-C8A864E248E9}" destId="{56B9DD32-AF57-4BA1-A9E0-AFAFC091C983}" srcOrd="13" destOrd="0" presId="urn:microsoft.com/office/officeart/2005/8/layout/hList9"/>
    <dgm:cxn modelId="{5C234F94-7408-487C-91B5-60A09FAF09CE}" type="presParOf" srcId="{214CE988-746C-44DE-857A-C8A864E248E9}" destId="{6C290DA6-15BF-428D-A932-F79C747737F3}" srcOrd="14" destOrd="0" presId="urn:microsoft.com/office/officeart/2005/8/layout/hList9"/>
    <dgm:cxn modelId="{80177E08-9F6F-407B-AEB6-F095E25ABC1D}" type="presParOf" srcId="{214CE988-746C-44DE-857A-C8A864E248E9}" destId="{47EEFE84-B3B2-4D31-923B-5272BE192F6D}" srcOrd="15" destOrd="0" presId="urn:microsoft.com/office/officeart/2005/8/layout/hList9"/>
    <dgm:cxn modelId="{EC7FCD0F-32D9-479C-999A-D4180A4449C1}" type="presParOf" srcId="{214CE988-746C-44DE-857A-C8A864E248E9}" destId="{E3186384-FFD3-49A3-BC87-0DBDFC598790}" srcOrd="16" destOrd="0" presId="urn:microsoft.com/office/officeart/2005/8/layout/hList9"/>
    <dgm:cxn modelId="{66B1698B-73C4-4DF7-8F01-58A574E0DC9C}" type="presParOf" srcId="{E3186384-FFD3-49A3-BC87-0DBDFC598790}" destId="{023C8C18-7D2B-4CBA-862E-3A4D99074C78}" srcOrd="0" destOrd="0" presId="urn:microsoft.com/office/officeart/2005/8/layout/hList9"/>
    <dgm:cxn modelId="{9A8C5F5D-1A5B-4C6C-9C57-3563E2FC373A}" type="presParOf" srcId="{E3186384-FFD3-49A3-BC87-0DBDFC598790}" destId="{0FA83EF4-C863-4E27-8FE3-79741855454E}" srcOrd="1" destOrd="0" presId="urn:microsoft.com/office/officeart/2005/8/layout/hList9"/>
    <dgm:cxn modelId="{369E8342-24F5-42B7-9C0B-67E28033DD65}" type="presParOf" srcId="{0FA83EF4-C863-4E27-8FE3-79741855454E}" destId="{BB7A9A7D-7B78-427A-8E6A-21D410ED2655}" srcOrd="0" destOrd="0" presId="urn:microsoft.com/office/officeart/2005/8/layout/hList9"/>
    <dgm:cxn modelId="{3A042DDF-D202-4058-A659-06689367FB5F}" type="presParOf" srcId="{0FA83EF4-C863-4E27-8FE3-79741855454E}" destId="{0A14CE00-C3E1-4313-9426-129A26A7775A}" srcOrd="1" destOrd="0" presId="urn:microsoft.com/office/officeart/2005/8/layout/hList9"/>
    <dgm:cxn modelId="{7C2F7F73-0268-46DF-B10F-C9C4637DB53D}" type="presParOf" srcId="{214CE988-746C-44DE-857A-C8A864E248E9}" destId="{B0427243-981A-40F4-BD5B-CB5CBFA5B0F0}" srcOrd="17" destOrd="0" presId="urn:microsoft.com/office/officeart/2005/8/layout/hList9"/>
    <dgm:cxn modelId="{136F8909-BDCE-454E-81EC-7CAF21064C04}" type="presParOf" srcId="{214CE988-746C-44DE-857A-C8A864E248E9}" destId="{26C8EACC-F250-479A-8870-3A6A24172485}" srcOrd="1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AC2C25-8E35-48B4-B518-652B73E69632}"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5A0FEABF-CBA0-41D4-8B10-1188B1BAB5C1}">
      <dgm:prSet/>
      <dgm:spPr/>
      <dgm:t>
        <a:bodyPr/>
        <a:lstStyle/>
        <a:p>
          <a:r>
            <a:rPr lang="es-EC" b="0" i="0" dirty="0"/>
            <a:t>Sprint1: Desarrollo de Smart </a:t>
          </a:r>
          <a:r>
            <a:rPr lang="es-EC" b="0" i="0" dirty="0" err="1"/>
            <a:t>Contracts</a:t>
          </a:r>
          <a:endParaRPr lang="en-US" dirty="0"/>
        </a:p>
      </dgm:t>
    </dgm:pt>
    <dgm:pt modelId="{E063F4B3-66A1-4EE8-A320-B92912EBB926}" type="parTrans" cxnId="{62C1291C-CFCA-40A4-B275-E55E62BC556D}">
      <dgm:prSet/>
      <dgm:spPr/>
      <dgm:t>
        <a:bodyPr/>
        <a:lstStyle/>
        <a:p>
          <a:endParaRPr lang="en-US"/>
        </a:p>
      </dgm:t>
    </dgm:pt>
    <dgm:pt modelId="{15B4D62F-804D-456D-8914-241185847B00}" type="sibTrans" cxnId="{62C1291C-CFCA-40A4-B275-E55E62BC556D}">
      <dgm:prSet/>
      <dgm:spPr/>
      <dgm:t>
        <a:bodyPr/>
        <a:lstStyle/>
        <a:p>
          <a:endParaRPr lang="en-US"/>
        </a:p>
      </dgm:t>
    </dgm:pt>
    <dgm:pt modelId="{0FFDA3FD-B1D9-4CE1-98C9-C9648C3E83DE}">
      <dgm:prSet/>
      <dgm:spPr/>
      <dgm:t>
        <a:bodyPr/>
        <a:lstStyle/>
        <a:p>
          <a:r>
            <a:rPr lang="es-EC" b="0" i="0" dirty="0"/>
            <a:t>Sprint2: Smart </a:t>
          </a:r>
          <a:r>
            <a:rPr lang="es-EC" b="0" i="0" dirty="0" err="1"/>
            <a:t>contract</a:t>
          </a:r>
          <a:r>
            <a:rPr lang="es-EC" b="0" i="0" dirty="0"/>
            <a:t> </a:t>
          </a:r>
          <a:r>
            <a:rPr lang="es-EC" b="0" i="0" dirty="0" err="1"/>
            <a:t>Main</a:t>
          </a:r>
          <a:r>
            <a:rPr lang="es-EC" b="0" i="0" dirty="0"/>
            <a:t> y NFT CERT</a:t>
          </a:r>
          <a:endParaRPr lang="en-US" dirty="0"/>
        </a:p>
      </dgm:t>
    </dgm:pt>
    <dgm:pt modelId="{58BAC020-658A-4DAB-A72D-F4DC164725F2}" type="parTrans" cxnId="{54918766-910A-4402-87D3-3BAA985A9F5F}">
      <dgm:prSet/>
      <dgm:spPr/>
      <dgm:t>
        <a:bodyPr/>
        <a:lstStyle/>
        <a:p>
          <a:endParaRPr lang="en-US"/>
        </a:p>
      </dgm:t>
    </dgm:pt>
    <dgm:pt modelId="{4D10FFDF-EF38-4837-9B06-87C64B00943B}" type="sibTrans" cxnId="{54918766-910A-4402-87D3-3BAA985A9F5F}">
      <dgm:prSet/>
      <dgm:spPr/>
      <dgm:t>
        <a:bodyPr/>
        <a:lstStyle/>
        <a:p>
          <a:endParaRPr lang="en-US"/>
        </a:p>
      </dgm:t>
    </dgm:pt>
    <dgm:pt modelId="{F6DA4880-E39C-4EFA-B916-E8E38D4D45C7}">
      <dgm:prSet/>
      <dgm:spPr/>
      <dgm:t>
        <a:bodyPr/>
        <a:lstStyle/>
        <a:p>
          <a:r>
            <a:rPr lang="es-EC" b="0" i="0"/>
            <a:t>Sprint 3: Desarrollo del cliente</a:t>
          </a:r>
          <a:endParaRPr lang="en-US"/>
        </a:p>
      </dgm:t>
    </dgm:pt>
    <dgm:pt modelId="{FAE3907C-69FF-4548-B09A-42B7A6E7C03E}" type="parTrans" cxnId="{53468C57-2D8A-462B-AD55-77FFB5E7234F}">
      <dgm:prSet/>
      <dgm:spPr/>
      <dgm:t>
        <a:bodyPr/>
        <a:lstStyle/>
        <a:p>
          <a:endParaRPr lang="en-US"/>
        </a:p>
      </dgm:t>
    </dgm:pt>
    <dgm:pt modelId="{9CE60142-10A1-4804-BC09-A1DCE90A4240}" type="sibTrans" cxnId="{53468C57-2D8A-462B-AD55-77FFB5E7234F}">
      <dgm:prSet/>
      <dgm:spPr/>
      <dgm:t>
        <a:bodyPr/>
        <a:lstStyle/>
        <a:p>
          <a:endParaRPr lang="en-US"/>
        </a:p>
      </dgm:t>
    </dgm:pt>
    <dgm:pt modelId="{2F77A43C-EEDA-4091-8349-FCC74DDD5441}">
      <dgm:prSet/>
      <dgm:spPr/>
      <dgm:t>
        <a:bodyPr/>
        <a:lstStyle/>
        <a:p>
          <a:r>
            <a:rPr lang="es-EC"/>
            <a:t>Sprint 4: </a:t>
          </a:r>
          <a:r>
            <a:rPr lang="es-EC" b="0" i="0"/>
            <a:t>Conexión y despliegue de Smart Contracts con cliente</a:t>
          </a:r>
          <a:endParaRPr lang="en-US"/>
        </a:p>
      </dgm:t>
    </dgm:pt>
    <dgm:pt modelId="{C759318C-F768-4705-9CD3-F4FA657093FE}" type="parTrans" cxnId="{96BB9096-8E61-4534-80D1-A82588F26237}">
      <dgm:prSet/>
      <dgm:spPr/>
      <dgm:t>
        <a:bodyPr/>
        <a:lstStyle/>
        <a:p>
          <a:endParaRPr lang="en-US"/>
        </a:p>
      </dgm:t>
    </dgm:pt>
    <dgm:pt modelId="{E0BAF941-AB0B-4B5F-BFA2-4DFD93BF5266}" type="sibTrans" cxnId="{96BB9096-8E61-4534-80D1-A82588F26237}">
      <dgm:prSet/>
      <dgm:spPr/>
      <dgm:t>
        <a:bodyPr/>
        <a:lstStyle/>
        <a:p>
          <a:endParaRPr lang="en-US"/>
        </a:p>
      </dgm:t>
    </dgm:pt>
    <dgm:pt modelId="{CD017072-7D95-42AA-A918-6D55ECD3BE1A}">
      <dgm:prSet/>
      <dgm:spPr/>
      <dgm:t>
        <a:bodyPr/>
        <a:lstStyle/>
        <a:p>
          <a:r>
            <a:rPr lang="es-EC" b="0" i="0"/>
            <a:t>Sprint 5: Emisión y validación de Certificados</a:t>
          </a:r>
          <a:endParaRPr lang="en-US"/>
        </a:p>
      </dgm:t>
    </dgm:pt>
    <dgm:pt modelId="{74F08AF1-68A0-48F0-A148-B62BE06DE574}" type="parTrans" cxnId="{B0DCCD80-AB76-4048-99A0-1041D32814A5}">
      <dgm:prSet/>
      <dgm:spPr/>
      <dgm:t>
        <a:bodyPr/>
        <a:lstStyle/>
        <a:p>
          <a:endParaRPr lang="en-US"/>
        </a:p>
      </dgm:t>
    </dgm:pt>
    <dgm:pt modelId="{43382D58-9C3D-493E-A83B-22AF342B78FB}" type="sibTrans" cxnId="{B0DCCD80-AB76-4048-99A0-1041D32814A5}">
      <dgm:prSet/>
      <dgm:spPr/>
      <dgm:t>
        <a:bodyPr/>
        <a:lstStyle/>
        <a:p>
          <a:endParaRPr lang="en-US"/>
        </a:p>
      </dgm:t>
    </dgm:pt>
    <dgm:pt modelId="{EBB7CBE9-54F3-4B39-9BBC-4870A4746DB0}" type="pres">
      <dgm:prSet presAssocID="{46AC2C25-8E35-48B4-B518-652B73E69632}" presName="Name0" presStyleCnt="0">
        <dgm:presLayoutVars>
          <dgm:chPref val="3"/>
          <dgm:dir/>
          <dgm:animLvl val="lvl"/>
          <dgm:resizeHandles/>
        </dgm:presLayoutVars>
      </dgm:prSet>
      <dgm:spPr/>
    </dgm:pt>
    <dgm:pt modelId="{B5B78361-0F99-47BF-AD87-BEEBDE01F185}" type="pres">
      <dgm:prSet presAssocID="{5A0FEABF-CBA0-41D4-8B10-1188B1BAB5C1}" presName="horFlow" presStyleCnt="0"/>
      <dgm:spPr/>
    </dgm:pt>
    <dgm:pt modelId="{A2DC3A58-4368-49EE-9A8E-38417968504E}" type="pres">
      <dgm:prSet presAssocID="{5A0FEABF-CBA0-41D4-8B10-1188B1BAB5C1}" presName="bigChev" presStyleLbl="node1" presStyleIdx="0" presStyleCnt="5"/>
      <dgm:spPr/>
    </dgm:pt>
    <dgm:pt modelId="{9AA9B6E3-0343-4B2D-9979-CB391A4218A0}" type="pres">
      <dgm:prSet presAssocID="{5A0FEABF-CBA0-41D4-8B10-1188B1BAB5C1}" presName="vSp" presStyleCnt="0"/>
      <dgm:spPr/>
    </dgm:pt>
    <dgm:pt modelId="{446ED28A-FE7C-4621-9394-EF05057CAF57}" type="pres">
      <dgm:prSet presAssocID="{0FFDA3FD-B1D9-4CE1-98C9-C9648C3E83DE}" presName="horFlow" presStyleCnt="0"/>
      <dgm:spPr/>
    </dgm:pt>
    <dgm:pt modelId="{8D0F3585-4E9D-484C-8285-A524606862C5}" type="pres">
      <dgm:prSet presAssocID="{0FFDA3FD-B1D9-4CE1-98C9-C9648C3E83DE}" presName="bigChev" presStyleLbl="node1" presStyleIdx="1" presStyleCnt="5" custLinFactX="6462" custLinFactY="-12835" custLinFactNeighborX="100000" custLinFactNeighborY="-100000"/>
      <dgm:spPr/>
    </dgm:pt>
    <dgm:pt modelId="{56952BDF-FC3A-4429-B921-12C4869895A5}" type="pres">
      <dgm:prSet presAssocID="{0FFDA3FD-B1D9-4CE1-98C9-C9648C3E83DE}" presName="vSp" presStyleCnt="0"/>
      <dgm:spPr/>
    </dgm:pt>
    <dgm:pt modelId="{2CA48A8F-EFC4-450F-92B0-56445374D6AD}" type="pres">
      <dgm:prSet presAssocID="{F6DA4880-E39C-4EFA-B916-E8E38D4D45C7}" presName="horFlow" presStyleCnt="0"/>
      <dgm:spPr/>
    </dgm:pt>
    <dgm:pt modelId="{4DF2562F-ED7E-4A59-952A-C8535B555ADE}" type="pres">
      <dgm:prSet presAssocID="{F6DA4880-E39C-4EFA-B916-E8E38D4D45C7}" presName="bigChev" presStyleLbl="node1" presStyleIdx="2" presStyleCnt="5" custLinFactNeighborX="-4243" custLinFactNeighborY="-57296"/>
      <dgm:spPr/>
    </dgm:pt>
    <dgm:pt modelId="{A5C792AF-450E-426F-8ED5-9F873F730587}" type="pres">
      <dgm:prSet presAssocID="{F6DA4880-E39C-4EFA-B916-E8E38D4D45C7}" presName="vSp" presStyleCnt="0"/>
      <dgm:spPr/>
    </dgm:pt>
    <dgm:pt modelId="{69C6E2F5-3F44-4293-BB02-C415DBDA659D}" type="pres">
      <dgm:prSet presAssocID="{2F77A43C-EEDA-4091-8349-FCC74DDD5441}" presName="horFlow" presStyleCnt="0"/>
      <dgm:spPr/>
    </dgm:pt>
    <dgm:pt modelId="{6AFA6F52-5A71-412A-8C06-29AE3724AF8D}" type="pres">
      <dgm:prSet presAssocID="{2F77A43C-EEDA-4091-8349-FCC74DDD5441}" presName="bigChev" presStyleLbl="node1" presStyleIdx="3" presStyleCnt="5" custLinFactX="8887" custLinFactY="-71296" custLinFactNeighborX="100000" custLinFactNeighborY="-100000"/>
      <dgm:spPr/>
    </dgm:pt>
    <dgm:pt modelId="{04BE4BF5-E08A-48AA-A196-D536FB152857}" type="pres">
      <dgm:prSet presAssocID="{2F77A43C-EEDA-4091-8349-FCC74DDD5441}" presName="vSp" presStyleCnt="0"/>
      <dgm:spPr/>
    </dgm:pt>
    <dgm:pt modelId="{46AB6508-F5A9-4664-991D-1FD2CCE558EC}" type="pres">
      <dgm:prSet presAssocID="{CD017072-7D95-42AA-A918-6D55ECD3BE1A}" presName="horFlow" presStyleCnt="0"/>
      <dgm:spPr/>
    </dgm:pt>
    <dgm:pt modelId="{ABFD29DE-4D3B-4CBF-BC7C-98FEE3AD1910}" type="pres">
      <dgm:prSet presAssocID="{CD017072-7D95-42AA-A918-6D55ECD3BE1A}" presName="bigChev" presStyleLbl="node1" presStyleIdx="4" presStyleCnt="5" custLinFactNeighborX="-4849" custLinFactNeighborY="-96987"/>
      <dgm:spPr/>
    </dgm:pt>
  </dgm:ptLst>
  <dgm:cxnLst>
    <dgm:cxn modelId="{62C1291C-CFCA-40A4-B275-E55E62BC556D}" srcId="{46AC2C25-8E35-48B4-B518-652B73E69632}" destId="{5A0FEABF-CBA0-41D4-8B10-1188B1BAB5C1}" srcOrd="0" destOrd="0" parTransId="{E063F4B3-66A1-4EE8-A320-B92912EBB926}" sibTransId="{15B4D62F-804D-456D-8914-241185847B00}"/>
    <dgm:cxn modelId="{21D2B11D-24E1-4391-9FDC-AF5A128982C2}" type="presOf" srcId="{CD017072-7D95-42AA-A918-6D55ECD3BE1A}" destId="{ABFD29DE-4D3B-4CBF-BC7C-98FEE3AD1910}" srcOrd="0" destOrd="0" presId="urn:microsoft.com/office/officeart/2005/8/layout/lProcess3"/>
    <dgm:cxn modelId="{54918766-910A-4402-87D3-3BAA985A9F5F}" srcId="{46AC2C25-8E35-48B4-B518-652B73E69632}" destId="{0FFDA3FD-B1D9-4CE1-98C9-C9648C3E83DE}" srcOrd="1" destOrd="0" parTransId="{58BAC020-658A-4DAB-A72D-F4DC164725F2}" sibTransId="{4D10FFDF-EF38-4837-9B06-87C64B00943B}"/>
    <dgm:cxn modelId="{1FDEC071-6F4F-4E14-B5C6-F6EF757319DB}" type="presOf" srcId="{5A0FEABF-CBA0-41D4-8B10-1188B1BAB5C1}" destId="{A2DC3A58-4368-49EE-9A8E-38417968504E}" srcOrd="0" destOrd="0" presId="urn:microsoft.com/office/officeart/2005/8/layout/lProcess3"/>
    <dgm:cxn modelId="{53468C57-2D8A-462B-AD55-77FFB5E7234F}" srcId="{46AC2C25-8E35-48B4-B518-652B73E69632}" destId="{F6DA4880-E39C-4EFA-B916-E8E38D4D45C7}" srcOrd="2" destOrd="0" parTransId="{FAE3907C-69FF-4548-B09A-42B7A6E7C03E}" sibTransId="{9CE60142-10A1-4804-BC09-A1DCE90A4240}"/>
    <dgm:cxn modelId="{B0DCCD80-AB76-4048-99A0-1041D32814A5}" srcId="{46AC2C25-8E35-48B4-B518-652B73E69632}" destId="{CD017072-7D95-42AA-A918-6D55ECD3BE1A}" srcOrd="4" destOrd="0" parTransId="{74F08AF1-68A0-48F0-A148-B62BE06DE574}" sibTransId="{43382D58-9C3D-493E-A83B-22AF342B78FB}"/>
    <dgm:cxn modelId="{96BB9096-8E61-4534-80D1-A82588F26237}" srcId="{46AC2C25-8E35-48B4-B518-652B73E69632}" destId="{2F77A43C-EEDA-4091-8349-FCC74DDD5441}" srcOrd="3" destOrd="0" parTransId="{C759318C-F768-4705-9CD3-F4FA657093FE}" sibTransId="{E0BAF941-AB0B-4B5F-BFA2-4DFD93BF5266}"/>
    <dgm:cxn modelId="{F7DA18A7-386F-4981-9CD7-A4F4DBDD22EA}" type="presOf" srcId="{0FFDA3FD-B1D9-4CE1-98C9-C9648C3E83DE}" destId="{8D0F3585-4E9D-484C-8285-A524606862C5}" srcOrd="0" destOrd="0" presId="urn:microsoft.com/office/officeart/2005/8/layout/lProcess3"/>
    <dgm:cxn modelId="{A66B38CC-04B9-4552-A2BD-2799F6EEFD93}" type="presOf" srcId="{46AC2C25-8E35-48B4-B518-652B73E69632}" destId="{EBB7CBE9-54F3-4B39-9BBC-4870A4746DB0}" srcOrd="0" destOrd="0" presId="urn:microsoft.com/office/officeart/2005/8/layout/lProcess3"/>
    <dgm:cxn modelId="{43FC88D8-2B23-4997-96DA-2D2981653721}" type="presOf" srcId="{2F77A43C-EEDA-4091-8349-FCC74DDD5441}" destId="{6AFA6F52-5A71-412A-8C06-29AE3724AF8D}" srcOrd="0" destOrd="0" presId="urn:microsoft.com/office/officeart/2005/8/layout/lProcess3"/>
    <dgm:cxn modelId="{50DDC8FD-0BDA-46A2-978E-184C8AF9416C}" type="presOf" srcId="{F6DA4880-E39C-4EFA-B916-E8E38D4D45C7}" destId="{4DF2562F-ED7E-4A59-952A-C8535B555ADE}" srcOrd="0" destOrd="0" presId="urn:microsoft.com/office/officeart/2005/8/layout/lProcess3"/>
    <dgm:cxn modelId="{DE76D4F2-A50F-48E3-BCD8-E91D20862E67}" type="presParOf" srcId="{EBB7CBE9-54F3-4B39-9BBC-4870A4746DB0}" destId="{B5B78361-0F99-47BF-AD87-BEEBDE01F185}" srcOrd="0" destOrd="0" presId="urn:microsoft.com/office/officeart/2005/8/layout/lProcess3"/>
    <dgm:cxn modelId="{A72B57C0-0B36-4721-B723-2B53F490D9E8}" type="presParOf" srcId="{B5B78361-0F99-47BF-AD87-BEEBDE01F185}" destId="{A2DC3A58-4368-49EE-9A8E-38417968504E}" srcOrd="0" destOrd="0" presId="urn:microsoft.com/office/officeart/2005/8/layout/lProcess3"/>
    <dgm:cxn modelId="{FEBFE4F3-446A-47A9-A9AC-B15E5F4F78EB}" type="presParOf" srcId="{EBB7CBE9-54F3-4B39-9BBC-4870A4746DB0}" destId="{9AA9B6E3-0343-4B2D-9979-CB391A4218A0}" srcOrd="1" destOrd="0" presId="urn:microsoft.com/office/officeart/2005/8/layout/lProcess3"/>
    <dgm:cxn modelId="{F06858A8-63BF-4CCB-8642-063E333F1698}" type="presParOf" srcId="{EBB7CBE9-54F3-4B39-9BBC-4870A4746DB0}" destId="{446ED28A-FE7C-4621-9394-EF05057CAF57}" srcOrd="2" destOrd="0" presId="urn:microsoft.com/office/officeart/2005/8/layout/lProcess3"/>
    <dgm:cxn modelId="{E410CAF0-DBD7-4E0E-B438-2D3A0F597D52}" type="presParOf" srcId="{446ED28A-FE7C-4621-9394-EF05057CAF57}" destId="{8D0F3585-4E9D-484C-8285-A524606862C5}" srcOrd="0" destOrd="0" presId="urn:microsoft.com/office/officeart/2005/8/layout/lProcess3"/>
    <dgm:cxn modelId="{F87E8007-D76A-4D40-A896-6D00E0E6C8EB}" type="presParOf" srcId="{EBB7CBE9-54F3-4B39-9BBC-4870A4746DB0}" destId="{56952BDF-FC3A-4429-B921-12C4869895A5}" srcOrd="3" destOrd="0" presId="urn:microsoft.com/office/officeart/2005/8/layout/lProcess3"/>
    <dgm:cxn modelId="{CF3F2C69-2E23-474B-89FF-78B044782359}" type="presParOf" srcId="{EBB7CBE9-54F3-4B39-9BBC-4870A4746DB0}" destId="{2CA48A8F-EFC4-450F-92B0-56445374D6AD}" srcOrd="4" destOrd="0" presId="urn:microsoft.com/office/officeart/2005/8/layout/lProcess3"/>
    <dgm:cxn modelId="{6F72EEC2-7EB8-4A9D-A9BE-DF9AC41D61E5}" type="presParOf" srcId="{2CA48A8F-EFC4-450F-92B0-56445374D6AD}" destId="{4DF2562F-ED7E-4A59-952A-C8535B555ADE}" srcOrd="0" destOrd="0" presId="urn:microsoft.com/office/officeart/2005/8/layout/lProcess3"/>
    <dgm:cxn modelId="{6D83E390-FE53-4C51-AAE8-7371F36E73AD}" type="presParOf" srcId="{EBB7CBE9-54F3-4B39-9BBC-4870A4746DB0}" destId="{A5C792AF-450E-426F-8ED5-9F873F730587}" srcOrd="5" destOrd="0" presId="urn:microsoft.com/office/officeart/2005/8/layout/lProcess3"/>
    <dgm:cxn modelId="{CE5A6759-6E75-400E-840B-5702253FA091}" type="presParOf" srcId="{EBB7CBE9-54F3-4B39-9BBC-4870A4746DB0}" destId="{69C6E2F5-3F44-4293-BB02-C415DBDA659D}" srcOrd="6" destOrd="0" presId="urn:microsoft.com/office/officeart/2005/8/layout/lProcess3"/>
    <dgm:cxn modelId="{4D978B4A-09EA-4096-B20D-76BE22891244}" type="presParOf" srcId="{69C6E2F5-3F44-4293-BB02-C415DBDA659D}" destId="{6AFA6F52-5A71-412A-8C06-29AE3724AF8D}" srcOrd="0" destOrd="0" presId="urn:microsoft.com/office/officeart/2005/8/layout/lProcess3"/>
    <dgm:cxn modelId="{FF958AC4-CA5D-4E19-A9AA-122B0D9127E9}" type="presParOf" srcId="{EBB7CBE9-54F3-4B39-9BBC-4870A4746DB0}" destId="{04BE4BF5-E08A-48AA-A196-D536FB152857}" srcOrd="7" destOrd="0" presId="urn:microsoft.com/office/officeart/2005/8/layout/lProcess3"/>
    <dgm:cxn modelId="{C342F315-C5A7-4451-8A1B-8863598FE5C8}" type="presParOf" srcId="{EBB7CBE9-54F3-4B39-9BBC-4870A4746DB0}" destId="{46AB6508-F5A9-4664-991D-1FD2CCE558EC}" srcOrd="8" destOrd="0" presId="urn:microsoft.com/office/officeart/2005/8/layout/lProcess3"/>
    <dgm:cxn modelId="{52291D03-3E6A-4E5E-9F74-40B3D0342244}" type="presParOf" srcId="{46AB6508-F5A9-4664-991D-1FD2CCE558EC}" destId="{ABFD29DE-4D3B-4CBF-BC7C-98FEE3AD1910}"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7DDE8-551B-4525-834A-450D8CF01BFE}"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n-US"/>
        </a:p>
      </dgm:t>
    </dgm:pt>
    <dgm:pt modelId="{252D6EFB-5CAC-41B2-9735-D8A675E25796}">
      <dgm:prSet phldrT="[Text]"/>
      <dgm:spPr/>
      <dgm:t>
        <a:bodyPr/>
        <a:lstStyle/>
        <a:p>
          <a:r>
            <a:rPr lang="en-US" dirty="0" err="1"/>
            <a:t>Resultados</a:t>
          </a:r>
          <a:endParaRPr lang="en-US" dirty="0"/>
        </a:p>
      </dgm:t>
    </dgm:pt>
    <dgm:pt modelId="{6A878C5C-564B-416E-8C31-180E7720279F}" type="parTrans" cxnId="{6B0BF964-E513-4F7A-9B57-57B34065AC1B}">
      <dgm:prSet/>
      <dgm:spPr/>
      <dgm:t>
        <a:bodyPr/>
        <a:lstStyle/>
        <a:p>
          <a:endParaRPr lang="en-US"/>
        </a:p>
      </dgm:t>
    </dgm:pt>
    <dgm:pt modelId="{11DBC1B0-CA55-444E-9933-A7D91E69BA8C}" type="sibTrans" cxnId="{6B0BF964-E513-4F7A-9B57-57B34065AC1B}">
      <dgm:prSet/>
      <dgm:spPr/>
      <dgm:t>
        <a:bodyPr/>
        <a:lstStyle/>
        <a:p>
          <a:endParaRPr lang="en-US"/>
        </a:p>
      </dgm:t>
    </dgm:pt>
    <dgm:pt modelId="{BEA82D13-33B3-4BC1-890E-AD7DA3397BCD}">
      <dgm:prSet phldrT="[Text]"/>
      <dgm:spPr/>
      <dgm:t>
        <a:bodyPr/>
        <a:lstStyle/>
        <a:p>
          <a:r>
            <a:rPr lang="es-EC" dirty="0"/>
            <a:t>Conclusiones</a:t>
          </a:r>
          <a:endParaRPr lang="en-US" dirty="0"/>
        </a:p>
      </dgm:t>
    </dgm:pt>
    <dgm:pt modelId="{C0CE2F0F-C7FC-4717-9104-6E080BFEDA12}" type="parTrans" cxnId="{5FC1DAD2-4C79-43C3-9562-3B07DD825186}">
      <dgm:prSet/>
      <dgm:spPr/>
      <dgm:t>
        <a:bodyPr/>
        <a:lstStyle/>
        <a:p>
          <a:endParaRPr lang="en-US"/>
        </a:p>
      </dgm:t>
    </dgm:pt>
    <dgm:pt modelId="{F49C43F3-88FE-4738-A55C-0B177F3BE974}" type="sibTrans" cxnId="{5FC1DAD2-4C79-43C3-9562-3B07DD825186}">
      <dgm:prSet/>
      <dgm:spPr/>
      <dgm:t>
        <a:bodyPr/>
        <a:lstStyle/>
        <a:p>
          <a:endParaRPr lang="en-US"/>
        </a:p>
      </dgm:t>
    </dgm:pt>
    <dgm:pt modelId="{4FEAF4C6-0C37-48E8-A3BD-89887B23ACE6}">
      <dgm:prSet phldrT="[Text]"/>
      <dgm:spPr/>
      <dgm:t>
        <a:bodyPr/>
        <a:lstStyle/>
        <a:p>
          <a:r>
            <a:rPr lang="es-EC" dirty="0"/>
            <a:t>Recomendaciones</a:t>
          </a:r>
        </a:p>
      </dgm:t>
    </dgm:pt>
    <dgm:pt modelId="{DC0FA2F6-AE7C-4D70-9B7F-8EFF92C58A9C}" type="parTrans" cxnId="{CC912972-1967-4987-B9D3-CC454191D5EC}">
      <dgm:prSet/>
      <dgm:spPr/>
      <dgm:t>
        <a:bodyPr/>
        <a:lstStyle/>
        <a:p>
          <a:endParaRPr lang="en-US"/>
        </a:p>
      </dgm:t>
    </dgm:pt>
    <dgm:pt modelId="{4AF58948-8564-4124-BEB1-BC8C254FAD6A}" type="sibTrans" cxnId="{CC912972-1967-4987-B9D3-CC454191D5EC}">
      <dgm:prSet/>
      <dgm:spPr/>
      <dgm:t>
        <a:bodyPr/>
        <a:lstStyle/>
        <a:p>
          <a:endParaRPr lang="en-US"/>
        </a:p>
      </dgm:t>
    </dgm:pt>
    <dgm:pt modelId="{7769BD4A-A41C-4E59-8457-4AE20F9755C0}">
      <dgm:prSet phldrT="[Text]"/>
      <dgm:spPr/>
      <dgm:t>
        <a:bodyPr/>
        <a:lstStyle/>
        <a:p>
          <a:r>
            <a:rPr lang="es-EC" dirty="0"/>
            <a:t>Trabajo a futuro</a:t>
          </a:r>
        </a:p>
      </dgm:t>
    </dgm:pt>
    <dgm:pt modelId="{050A01E2-CC0A-401E-8F78-85954E3681F9}" type="parTrans" cxnId="{B0067815-D20F-42D0-AE45-72F7F472E906}">
      <dgm:prSet/>
      <dgm:spPr/>
      <dgm:t>
        <a:bodyPr/>
        <a:lstStyle/>
        <a:p>
          <a:endParaRPr lang="en-US"/>
        </a:p>
      </dgm:t>
    </dgm:pt>
    <dgm:pt modelId="{E6A3B7BB-8578-4631-9C19-1786FBD4E157}" type="sibTrans" cxnId="{B0067815-D20F-42D0-AE45-72F7F472E906}">
      <dgm:prSet/>
      <dgm:spPr/>
      <dgm:t>
        <a:bodyPr/>
        <a:lstStyle/>
        <a:p>
          <a:endParaRPr lang="en-US"/>
        </a:p>
      </dgm:t>
    </dgm:pt>
    <dgm:pt modelId="{F9678851-35FA-465D-9D46-EA95154A0A86}">
      <dgm:prSet phldrT="[Text]"/>
      <dgm:spPr/>
      <dgm:t>
        <a:bodyPr/>
        <a:lstStyle/>
        <a:p>
          <a:r>
            <a:rPr lang="es-EC" dirty="0"/>
            <a:t>Desarrollo</a:t>
          </a:r>
          <a:endParaRPr lang="en-US" dirty="0"/>
        </a:p>
      </dgm:t>
    </dgm:pt>
    <dgm:pt modelId="{9486430F-3966-4695-AB41-B6BED5E5B4E8}" type="parTrans" cxnId="{C0C626FF-F394-4D5D-A625-E5932D9A3051}">
      <dgm:prSet/>
      <dgm:spPr/>
      <dgm:t>
        <a:bodyPr/>
        <a:lstStyle/>
        <a:p>
          <a:endParaRPr lang="en-US"/>
        </a:p>
      </dgm:t>
    </dgm:pt>
    <dgm:pt modelId="{96C7E36E-2A85-4C84-A277-ECEF71D3A04B}" type="sibTrans" cxnId="{C0C626FF-F394-4D5D-A625-E5932D9A3051}">
      <dgm:prSet/>
      <dgm:spPr/>
      <dgm:t>
        <a:bodyPr/>
        <a:lstStyle/>
        <a:p>
          <a:endParaRPr lang="en-US"/>
        </a:p>
      </dgm:t>
    </dgm:pt>
    <dgm:pt modelId="{2EA480D2-0F0F-406B-AA66-16876F38965E}" type="pres">
      <dgm:prSet presAssocID="{4CE7DDE8-551B-4525-834A-450D8CF01BFE}" presName="Name0" presStyleCnt="0">
        <dgm:presLayoutVars>
          <dgm:chMax val="7"/>
          <dgm:chPref val="7"/>
          <dgm:dir/>
        </dgm:presLayoutVars>
      </dgm:prSet>
      <dgm:spPr/>
    </dgm:pt>
    <dgm:pt modelId="{A7EF9AB4-7769-4A64-80E9-0DB713AA159F}" type="pres">
      <dgm:prSet presAssocID="{4CE7DDE8-551B-4525-834A-450D8CF01BFE}" presName="Name1" presStyleCnt="0"/>
      <dgm:spPr/>
    </dgm:pt>
    <dgm:pt modelId="{74AF86E2-FB43-4388-8A6C-2C69E235AFB2}" type="pres">
      <dgm:prSet presAssocID="{4CE7DDE8-551B-4525-834A-450D8CF01BFE}" presName="cycle" presStyleCnt="0"/>
      <dgm:spPr/>
    </dgm:pt>
    <dgm:pt modelId="{7168BE31-9505-4D4B-97C1-F13CDEB1359C}" type="pres">
      <dgm:prSet presAssocID="{4CE7DDE8-551B-4525-834A-450D8CF01BFE}" presName="srcNode" presStyleLbl="node1" presStyleIdx="0" presStyleCnt="5"/>
      <dgm:spPr/>
    </dgm:pt>
    <dgm:pt modelId="{C0121234-90BD-4AFE-903E-2BEBBD52DE7D}" type="pres">
      <dgm:prSet presAssocID="{4CE7DDE8-551B-4525-834A-450D8CF01BFE}" presName="conn" presStyleLbl="parChTrans1D2" presStyleIdx="0" presStyleCnt="1"/>
      <dgm:spPr/>
    </dgm:pt>
    <dgm:pt modelId="{3325E581-2496-4299-BE3D-7085F0257459}" type="pres">
      <dgm:prSet presAssocID="{4CE7DDE8-551B-4525-834A-450D8CF01BFE}" presName="extraNode" presStyleLbl="node1" presStyleIdx="0" presStyleCnt="5"/>
      <dgm:spPr/>
    </dgm:pt>
    <dgm:pt modelId="{540EE8B8-D77B-4329-8C04-3909838DA193}" type="pres">
      <dgm:prSet presAssocID="{4CE7DDE8-551B-4525-834A-450D8CF01BFE}" presName="dstNode" presStyleLbl="node1" presStyleIdx="0" presStyleCnt="5"/>
      <dgm:spPr/>
    </dgm:pt>
    <dgm:pt modelId="{4FC9AA46-71DF-4C6C-B4AF-2B092CBF31E5}" type="pres">
      <dgm:prSet presAssocID="{F9678851-35FA-465D-9D46-EA95154A0A86}" presName="text_1" presStyleLbl="node1" presStyleIdx="0" presStyleCnt="5">
        <dgm:presLayoutVars>
          <dgm:bulletEnabled val="1"/>
        </dgm:presLayoutVars>
      </dgm:prSet>
      <dgm:spPr/>
    </dgm:pt>
    <dgm:pt modelId="{9D9B44ED-EE87-4298-80A3-83201C6564C7}" type="pres">
      <dgm:prSet presAssocID="{F9678851-35FA-465D-9D46-EA95154A0A86}" presName="accent_1" presStyleCnt="0"/>
      <dgm:spPr/>
    </dgm:pt>
    <dgm:pt modelId="{D2A6A55B-B7BF-4161-81A7-F3F870987ADD}" type="pres">
      <dgm:prSet presAssocID="{F9678851-35FA-465D-9D46-EA95154A0A86}" presName="accentRepeatNode" presStyleLbl="solidFgAcc1" presStyleIdx="0" presStyleCnt="5"/>
      <dgm:spPr/>
    </dgm:pt>
    <dgm:pt modelId="{F4521D71-81AD-45EC-A1D2-92A134886315}" type="pres">
      <dgm:prSet presAssocID="{252D6EFB-5CAC-41B2-9735-D8A675E25796}" presName="text_2" presStyleLbl="node1" presStyleIdx="1" presStyleCnt="5">
        <dgm:presLayoutVars>
          <dgm:bulletEnabled val="1"/>
        </dgm:presLayoutVars>
      </dgm:prSet>
      <dgm:spPr/>
    </dgm:pt>
    <dgm:pt modelId="{1836BB04-3130-498E-B8CA-554B2C937DBF}" type="pres">
      <dgm:prSet presAssocID="{252D6EFB-5CAC-41B2-9735-D8A675E25796}" presName="accent_2" presStyleCnt="0"/>
      <dgm:spPr/>
    </dgm:pt>
    <dgm:pt modelId="{7A509F58-E563-4D0C-B5CD-8D50E80E8462}" type="pres">
      <dgm:prSet presAssocID="{252D6EFB-5CAC-41B2-9735-D8A675E25796}" presName="accentRepeatNode" presStyleLbl="solidFgAcc1" presStyleIdx="1" presStyleCnt="5"/>
      <dgm:spPr/>
    </dgm:pt>
    <dgm:pt modelId="{EEB68EC4-75A1-4715-BD8F-1298F2C10469}" type="pres">
      <dgm:prSet presAssocID="{BEA82D13-33B3-4BC1-890E-AD7DA3397BCD}" presName="text_3" presStyleLbl="node1" presStyleIdx="2" presStyleCnt="5">
        <dgm:presLayoutVars>
          <dgm:bulletEnabled val="1"/>
        </dgm:presLayoutVars>
      </dgm:prSet>
      <dgm:spPr/>
    </dgm:pt>
    <dgm:pt modelId="{5829C75D-7669-41E4-A538-E29E15D76BA3}" type="pres">
      <dgm:prSet presAssocID="{BEA82D13-33B3-4BC1-890E-AD7DA3397BCD}" presName="accent_3" presStyleCnt="0"/>
      <dgm:spPr/>
    </dgm:pt>
    <dgm:pt modelId="{35F1ED12-E510-4193-961F-FF959492D142}" type="pres">
      <dgm:prSet presAssocID="{BEA82D13-33B3-4BC1-890E-AD7DA3397BCD}" presName="accentRepeatNode" presStyleLbl="solidFgAcc1" presStyleIdx="2" presStyleCnt="5"/>
      <dgm:spPr/>
    </dgm:pt>
    <dgm:pt modelId="{F4DB006C-31CC-4087-9D05-5A73EF41E281}" type="pres">
      <dgm:prSet presAssocID="{4FEAF4C6-0C37-48E8-A3BD-89887B23ACE6}" presName="text_4" presStyleLbl="node1" presStyleIdx="3" presStyleCnt="5">
        <dgm:presLayoutVars>
          <dgm:bulletEnabled val="1"/>
        </dgm:presLayoutVars>
      </dgm:prSet>
      <dgm:spPr/>
    </dgm:pt>
    <dgm:pt modelId="{9DC6E4A9-4CE4-45C5-83A2-1BA74BE5B2D0}" type="pres">
      <dgm:prSet presAssocID="{4FEAF4C6-0C37-48E8-A3BD-89887B23ACE6}" presName="accent_4" presStyleCnt="0"/>
      <dgm:spPr/>
    </dgm:pt>
    <dgm:pt modelId="{C7E64896-E062-402D-A836-88FC29C24F36}" type="pres">
      <dgm:prSet presAssocID="{4FEAF4C6-0C37-48E8-A3BD-89887B23ACE6}" presName="accentRepeatNode" presStyleLbl="solidFgAcc1" presStyleIdx="3" presStyleCnt="5"/>
      <dgm:spPr/>
    </dgm:pt>
    <dgm:pt modelId="{3E65091F-CABA-4CEA-B61D-F4FA6062E106}" type="pres">
      <dgm:prSet presAssocID="{7769BD4A-A41C-4E59-8457-4AE20F9755C0}" presName="text_5" presStyleLbl="node1" presStyleIdx="4" presStyleCnt="5">
        <dgm:presLayoutVars>
          <dgm:bulletEnabled val="1"/>
        </dgm:presLayoutVars>
      </dgm:prSet>
      <dgm:spPr/>
    </dgm:pt>
    <dgm:pt modelId="{3B2C8577-D1C8-46B7-9527-360B7C17340F}" type="pres">
      <dgm:prSet presAssocID="{7769BD4A-A41C-4E59-8457-4AE20F9755C0}" presName="accent_5" presStyleCnt="0"/>
      <dgm:spPr/>
    </dgm:pt>
    <dgm:pt modelId="{82F49596-22ED-4A68-A6D4-24819533B0BD}" type="pres">
      <dgm:prSet presAssocID="{7769BD4A-A41C-4E59-8457-4AE20F9755C0}" presName="accentRepeatNode" presStyleLbl="solidFgAcc1" presStyleIdx="4" presStyleCnt="5"/>
      <dgm:spPr/>
    </dgm:pt>
  </dgm:ptLst>
  <dgm:cxnLst>
    <dgm:cxn modelId="{B0067815-D20F-42D0-AE45-72F7F472E906}" srcId="{4CE7DDE8-551B-4525-834A-450D8CF01BFE}" destId="{7769BD4A-A41C-4E59-8457-4AE20F9755C0}" srcOrd="4" destOrd="0" parTransId="{050A01E2-CC0A-401E-8F78-85954E3681F9}" sibTransId="{E6A3B7BB-8578-4631-9C19-1786FBD4E157}"/>
    <dgm:cxn modelId="{E62FA433-5895-4FE9-8FF1-C4E7A94C8456}" type="presOf" srcId="{7769BD4A-A41C-4E59-8457-4AE20F9755C0}" destId="{3E65091F-CABA-4CEA-B61D-F4FA6062E106}" srcOrd="0" destOrd="0" presId="urn:microsoft.com/office/officeart/2008/layout/VerticalCurvedList"/>
    <dgm:cxn modelId="{6B0BF964-E513-4F7A-9B57-57B34065AC1B}" srcId="{4CE7DDE8-551B-4525-834A-450D8CF01BFE}" destId="{252D6EFB-5CAC-41B2-9735-D8A675E25796}" srcOrd="1" destOrd="0" parTransId="{6A878C5C-564B-416E-8C31-180E7720279F}" sibTransId="{11DBC1B0-CA55-444E-9933-A7D91E69BA8C}"/>
    <dgm:cxn modelId="{CC912972-1967-4987-B9D3-CC454191D5EC}" srcId="{4CE7DDE8-551B-4525-834A-450D8CF01BFE}" destId="{4FEAF4C6-0C37-48E8-A3BD-89887B23ACE6}" srcOrd="3" destOrd="0" parTransId="{DC0FA2F6-AE7C-4D70-9B7F-8EFF92C58A9C}" sibTransId="{4AF58948-8564-4124-BEB1-BC8C254FAD6A}"/>
    <dgm:cxn modelId="{25244494-0717-4B26-ADBD-EF0D2D2A7B0D}" type="presOf" srcId="{96C7E36E-2A85-4C84-A277-ECEF71D3A04B}" destId="{C0121234-90BD-4AFE-903E-2BEBBD52DE7D}" srcOrd="0" destOrd="0" presId="urn:microsoft.com/office/officeart/2008/layout/VerticalCurvedList"/>
    <dgm:cxn modelId="{2B7F06AC-CB7D-4983-8833-7EF30D9DF7DF}" type="presOf" srcId="{BEA82D13-33B3-4BC1-890E-AD7DA3397BCD}" destId="{EEB68EC4-75A1-4715-BD8F-1298F2C10469}" srcOrd="0" destOrd="0" presId="urn:microsoft.com/office/officeart/2008/layout/VerticalCurvedList"/>
    <dgm:cxn modelId="{E05E1FAD-CFB9-440C-B860-850CB1D0C3BF}" type="presOf" srcId="{252D6EFB-5CAC-41B2-9735-D8A675E25796}" destId="{F4521D71-81AD-45EC-A1D2-92A134886315}" srcOrd="0" destOrd="0" presId="urn:microsoft.com/office/officeart/2008/layout/VerticalCurvedList"/>
    <dgm:cxn modelId="{003BE9C2-0D3B-4DCC-BF43-F731ED92BA10}" type="presOf" srcId="{F9678851-35FA-465D-9D46-EA95154A0A86}" destId="{4FC9AA46-71DF-4C6C-B4AF-2B092CBF31E5}" srcOrd="0" destOrd="0" presId="urn:microsoft.com/office/officeart/2008/layout/VerticalCurvedList"/>
    <dgm:cxn modelId="{3F7F13CF-AE5F-4B98-B408-F15E296E1534}" type="presOf" srcId="{4CE7DDE8-551B-4525-834A-450D8CF01BFE}" destId="{2EA480D2-0F0F-406B-AA66-16876F38965E}" srcOrd="0" destOrd="0" presId="urn:microsoft.com/office/officeart/2008/layout/VerticalCurvedList"/>
    <dgm:cxn modelId="{5FC1DAD2-4C79-43C3-9562-3B07DD825186}" srcId="{4CE7DDE8-551B-4525-834A-450D8CF01BFE}" destId="{BEA82D13-33B3-4BC1-890E-AD7DA3397BCD}" srcOrd="2" destOrd="0" parTransId="{C0CE2F0F-C7FC-4717-9104-6E080BFEDA12}" sibTransId="{F49C43F3-88FE-4738-A55C-0B177F3BE974}"/>
    <dgm:cxn modelId="{C0C626FF-F394-4D5D-A625-E5932D9A3051}" srcId="{4CE7DDE8-551B-4525-834A-450D8CF01BFE}" destId="{F9678851-35FA-465D-9D46-EA95154A0A86}" srcOrd="0" destOrd="0" parTransId="{9486430F-3966-4695-AB41-B6BED5E5B4E8}" sibTransId="{96C7E36E-2A85-4C84-A277-ECEF71D3A04B}"/>
    <dgm:cxn modelId="{23E067FF-A7F7-48F3-BEC5-651476777814}" type="presOf" srcId="{4FEAF4C6-0C37-48E8-A3BD-89887B23ACE6}" destId="{F4DB006C-31CC-4087-9D05-5A73EF41E281}" srcOrd="0" destOrd="0" presId="urn:microsoft.com/office/officeart/2008/layout/VerticalCurvedList"/>
    <dgm:cxn modelId="{B8C3A9BA-D0C3-499A-93A4-B70594AE6F2A}" type="presParOf" srcId="{2EA480D2-0F0F-406B-AA66-16876F38965E}" destId="{A7EF9AB4-7769-4A64-80E9-0DB713AA159F}" srcOrd="0" destOrd="0" presId="urn:microsoft.com/office/officeart/2008/layout/VerticalCurvedList"/>
    <dgm:cxn modelId="{9E372ADA-08C0-4781-BCB0-6F02FECED60C}" type="presParOf" srcId="{A7EF9AB4-7769-4A64-80E9-0DB713AA159F}" destId="{74AF86E2-FB43-4388-8A6C-2C69E235AFB2}" srcOrd="0" destOrd="0" presId="urn:microsoft.com/office/officeart/2008/layout/VerticalCurvedList"/>
    <dgm:cxn modelId="{D49CF972-0F9D-4962-9AF1-A60AD3E7908E}" type="presParOf" srcId="{74AF86E2-FB43-4388-8A6C-2C69E235AFB2}" destId="{7168BE31-9505-4D4B-97C1-F13CDEB1359C}" srcOrd="0" destOrd="0" presId="urn:microsoft.com/office/officeart/2008/layout/VerticalCurvedList"/>
    <dgm:cxn modelId="{C2BF1F4B-ED8F-45A1-9268-6B75731F7CF9}" type="presParOf" srcId="{74AF86E2-FB43-4388-8A6C-2C69E235AFB2}" destId="{C0121234-90BD-4AFE-903E-2BEBBD52DE7D}" srcOrd="1" destOrd="0" presId="urn:microsoft.com/office/officeart/2008/layout/VerticalCurvedList"/>
    <dgm:cxn modelId="{7926B69D-02AA-4494-9E47-8C3280615787}" type="presParOf" srcId="{74AF86E2-FB43-4388-8A6C-2C69E235AFB2}" destId="{3325E581-2496-4299-BE3D-7085F0257459}" srcOrd="2" destOrd="0" presId="urn:microsoft.com/office/officeart/2008/layout/VerticalCurvedList"/>
    <dgm:cxn modelId="{5D850D7E-7B73-40A6-9BEB-22CB7E209F4B}" type="presParOf" srcId="{74AF86E2-FB43-4388-8A6C-2C69E235AFB2}" destId="{540EE8B8-D77B-4329-8C04-3909838DA193}" srcOrd="3" destOrd="0" presId="urn:microsoft.com/office/officeart/2008/layout/VerticalCurvedList"/>
    <dgm:cxn modelId="{3AC3DC27-26A7-4A5A-BF1F-4C529117D144}" type="presParOf" srcId="{A7EF9AB4-7769-4A64-80E9-0DB713AA159F}" destId="{4FC9AA46-71DF-4C6C-B4AF-2B092CBF31E5}" srcOrd="1" destOrd="0" presId="urn:microsoft.com/office/officeart/2008/layout/VerticalCurvedList"/>
    <dgm:cxn modelId="{3E9A498E-3453-4800-A762-5B85EFB24E8B}" type="presParOf" srcId="{A7EF9AB4-7769-4A64-80E9-0DB713AA159F}" destId="{9D9B44ED-EE87-4298-80A3-83201C6564C7}" srcOrd="2" destOrd="0" presId="urn:microsoft.com/office/officeart/2008/layout/VerticalCurvedList"/>
    <dgm:cxn modelId="{F9EE5AE5-6A8F-4648-907B-C253C4523DCD}" type="presParOf" srcId="{9D9B44ED-EE87-4298-80A3-83201C6564C7}" destId="{D2A6A55B-B7BF-4161-81A7-F3F870987ADD}" srcOrd="0" destOrd="0" presId="urn:microsoft.com/office/officeart/2008/layout/VerticalCurvedList"/>
    <dgm:cxn modelId="{E12CA7E9-E0EA-471A-B26C-6919E093F551}" type="presParOf" srcId="{A7EF9AB4-7769-4A64-80E9-0DB713AA159F}" destId="{F4521D71-81AD-45EC-A1D2-92A134886315}" srcOrd="3" destOrd="0" presId="urn:microsoft.com/office/officeart/2008/layout/VerticalCurvedList"/>
    <dgm:cxn modelId="{9DD32315-EC48-4622-BB0B-92DED0B32226}" type="presParOf" srcId="{A7EF9AB4-7769-4A64-80E9-0DB713AA159F}" destId="{1836BB04-3130-498E-B8CA-554B2C937DBF}" srcOrd="4" destOrd="0" presId="urn:microsoft.com/office/officeart/2008/layout/VerticalCurvedList"/>
    <dgm:cxn modelId="{0C45375B-DBA8-4C5D-9593-8A992FC39F84}" type="presParOf" srcId="{1836BB04-3130-498E-B8CA-554B2C937DBF}" destId="{7A509F58-E563-4D0C-B5CD-8D50E80E8462}" srcOrd="0" destOrd="0" presId="urn:microsoft.com/office/officeart/2008/layout/VerticalCurvedList"/>
    <dgm:cxn modelId="{00878745-F512-4890-B2C7-BE57E8EDCAC1}" type="presParOf" srcId="{A7EF9AB4-7769-4A64-80E9-0DB713AA159F}" destId="{EEB68EC4-75A1-4715-BD8F-1298F2C10469}" srcOrd="5" destOrd="0" presId="urn:microsoft.com/office/officeart/2008/layout/VerticalCurvedList"/>
    <dgm:cxn modelId="{C24D5CEF-0C76-4187-8B9F-FCBA6046F40B}" type="presParOf" srcId="{A7EF9AB4-7769-4A64-80E9-0DB713AA159F}" destId="{5829C75D-7669-41E4-A538-E29E15D76BA3}" srcOrd="6" destOrd="0" presId="urn:microsoft.com/office/officeart/2008/layout/VerticalCurvedList"/>
    <dgm:cxn modelId="{B7EA15E2-18B1-4272-9D13-C429E561C438}" type="presParOf" srcId="{5829C75D-7669-41E4-A538-E29E15D76BA3}" destId="{35F1ED12-E510-4193-961F-FF959492D142}" srcOrd="0" destOrd="0" presId="urn:microsoft.com/office/officeart/2008/layout/VerticalCurvedList"/>
    <dgm:cxn modelId="{3D4CFEC2-7F28-42E0-9E14-8F520A6DD2BA}" type="presParOf" srcId="{A7EF9AB4-7769-4A64-80E9-0DB713AA159F}" destId="{F4DB006C-31CC-4087-9D05-5A73EF41E281}" srcOrd="7" destOrd="0" presId="urn:microsoft.com/office/officeart/2008/layout/VerticalCurvedList"/>
    <dgm:cxn modelId="{608B83C0-D3F3-428E-8C44-5574B192A51D}" type="presParOf" srcId="{A7EF9AB4-7769-4A64-80E9-0DB713AA159F}" destId="{9DC6E4A9-4CE4-45C5-83A2-1BA74BE5B2D0}" srcOrd="8" destOrd="0" presId="urn:microsoft.com/office/officeart/2008/layout/VerticalCurvedList"/>
    <dgm:cxn modelId="{7F652DF5-0E23-4BE6-A4CE-BA21591F3B0D}" type="presParOf" srcId="{9DC6E4A9-4CE4-45C5-83A2-1BA74BE5B2D0}" destId="{C7E64896-E062-402D-A836-88FC29C24F36}" srcOrd="0" destOrd="0" presId="urn:microsoft.com/office/officeart/2008/layout/VerticalCurvedList"/>
    <dgm:cxn modelId="{AD813C02-10C4-447C-B11D-89242218A0C0}" type="presParOf" srcId="{A7EF9AB4-7769-4A64-80E9-0DB713AA159F}" destId="{3E65091F-CABA-4CEA-B61D-F4FA6062E106}" srcOrd="9" destOrd="0" presId="urn:microsoft.com/office/officeart/2008/layout/VerticalCurvedList"/>
    <dgm:cxn modelId="{C16BEAB8-65EA-4892-B9C3-41297983B423}" type="presParOf" srcId="{A7EF9AB4-7769-4A64-80E9-0DB713AA159F}" destId="{3B2C8577-D1C8-46B7-9527-360B7C17340F}" srcOrd="10" destOrd="0" presId="urn:microsoft.com/office/officeart/2008/layout/VerticalCurvedList"/>
    <dgm:cxn modelId="{D2E1862C-49D2-4DD9-9F85-1FC83DE9264A}" type="presParOf" srcId="{3B2C8577-D1C8-46B7-9527-360B7C17340F}" destId="{82F49596-22ED-4A68-A6D4-24819533B0B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37673C-6476-4E5F-A240-C459D1F459A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382A1B4-8A41-4DCB-8FB7-22F25AB1E185}">
      <dgm:prSet phldrT="[Text]"/>
      <dgm:spPr/>
      <dgm:t>
        <a:bodyPr/>
        <a:lstStyle/>
        <a:p>
          <a:endParaRPr lang="en-US" dirty="0"/>
        </a:p>
      </dgm:t>
    </dgm:pt>
    <dgm:pt modelId="{5658A31B-2309-40D7-AF30-D8CFD4A05097}" type="parTrans" cxnId="{A1221C6C-DDB0-4E35-AB96-E4A0D28DA513}">
      <dgm:prSet/>
      <dgm:spPr/>
      <dgm:t>
        <a:bodyPr/>
        <a:lstStyle/>
        <a:p>
          <a:endParaRPr lang="en-US"/>
        </a:p>
      </dgm:t>
    </dgm:pt>
    <dgm:pt modelId="{77E745BD-BC73-47EA-A814-2EB6DCD24C3F}" type="sibTrans" cxnId="{A1221C6C-DDB0-4E35-AB96-E4A0D28DA513}">
      <dgm:prSet/>
      <dgm:spPr/>
      <dgm:t>
        <a:bodyPr/>
        <a:lstStyle/>
        <a:p>
          <a:endParaRPr lang="en-US"/>
        </a:p>
      </dgm:t>
    </dgm:pt>
    <dgm:pt modelId="{8C4FE7F4-644D-4C4E-B181-05F4011881FA}">
      <dgm:prSet phldrT="[Text]"/>
      <dgm:spPr/>
      <dgm:t>
        <a:bodyPr/>
        <a:lstStyle/>
        <a:p>
          <a:r>
            <a:rPr lang="es-EC" dirty="0"/>
            <a:t>Seguridad necesaria</a:t>
          </a:r>
          <a:endParaRPr lang="en-US" dirty="0"/>
        </a:p>
      </dgm:t>
    </dgm:pt>
    <dgm:pt modelId="{0958D056-E426-452C-AF73-2143E9E39753}" type="parTrans" cxnId="{28156C07-B187-4940-9BF9-051522A3E039}">
      <dgm:prSet/>
      <dgm:spPr/>
      <dgm:t>
        <a:bodyPr/>
        <a:lstStyle/>
        <a:p>
          <a:endParaRPr lang="en-US"/>
        </a:p>
      </dgm:t>
    </dgm:pt>
    <dgm:pt modelId="{7F129C0D-84D1-4C3E-A58C-C53A03D5327E}" type="sibTrans" cxnId="{28156C07-B187-4940-9BF9-051522A3E039}">
      <dgm:prSet/>
      <dgm:spPr/>
      <dgm:t>
        <a:bodyPr/>
        <a:lstStyle/>
        <a:p>
          <a:endParaRPr lang="en-US"/>
        </a:p>
      </dgm:t>
    </dgm:pt>
    <dgm:pt modelId="{C2F9CE20-A21E-4444-B105-31B4280546E0}">
      <dgm:prSet phldrT="[Text]"/>
      <dgm:spPr/>
      <dgm:t>
        <a:bodyPr/>
        <a:lstStyle/>
        <a:p>
          <a:endParaRPr lang="en-US" dirty="0"/>
        </a:p>
      </dgm:t>
    </dgm:pt>
    <dgm:pt modelId="{D7AE895E-366C-4302-9EAD-21089DFC7EC8}" type="parTrans" cxnId="{FC987A36-FE5D-4D7C-AD18-215A6BCEB86F}">
      <dgm:prSet/>
      <dgm:spPr/>
      <dgm:t>
        <a:bodyPr/>
        <a:lstStyle/>
        <a:p>
          <a:endParaRPr lang="en-US"/>
        </a:p>
      </dgm:t>
    </dgm:pt>
    <dgm:pt modelId="{B45BFB23-4464-41C9-9FA6-6D5372CD2D16}" type="sibTrans" cxnId="{FC987A36-FE5D-4D7C-AD18-215A6BCEB86F}">
      <dgm:prSet/>
      <dgm:spPr/>
      <dgm:t>
        <a:bodyPr/>
        <a:lstStyle/>
        <a:p>
          <a:endParaRPr lang="en-US"/>
        </a:p>
      </dgm:t>
    </dgm:pt>
    <dgm:pt modelId="{619D3467-4EE3-49DB-851E-5923E0496B18}">
      <dgm:prSet phldrT="[Text]"/>
      <dgm:spPr/>
      <dgm:t>
        <a:bodyPr/>
        <a:lstStyle/>
        <a:p>
          <a:r>
            <a:rPr lang="es-EC" dirty="0"/>
            <a:t>Certificación académica</a:t>
          </a:r>
          <a:endParaRPr lang="en-US" dirty="0"/>
        </a:p>
      </dgm:t>
    </dgm:pt>
    <dgm:pt modelId="{850948A3-873A-432F-894F-3ED5443BEEE5}" type="parTrans" cxnId="{5DAFE1AB-1368-4904-97D8-712737B87888}">
      <dgm:prSet/>
      <dgm:spPr/>
      <dgm:t>
        <a:bodyPr/>
        <a:lstStyle/>
        <a:p>
          <a:endParaRPr lang="en-US"/>
        </a:p>
      </dgm:t>
    </dgm:pt>
    <dgm:pt modelId="{F06A96AF-7662-485E-8674-77349062B67E}" type="sibTrans" cxnId="{5DAFE1AB-1368-4904-97D8-712737B87888}">
      <dgm:prSet/>
      <dgm:spPr/>
      <dgm:t>
        <a:bodyPr/>
        <a:lstStyle/>
        <a:p>
          <a:endParaRPr lang="en-US"/>
        </a:p>
      </dgm:t>
    </dgm:pt>
    <dgm:pt modelId="{02DBD558-92CD-49F5-A450-069D88A3ED34}">
      <dgm:prSet phldrT="[Text]"/>
      <dgm:spPr/>
      <dgm:t>
        <a:bodyPr/>
        <a:lstStyle/>
        <a:p>
          <a:r>
            <a:rPr lang="es-EC" dirty="0"/>
            <a:t>Comprobación por terceras partes</a:t>
          </a:r>
          <a:endParaRPr lang="en-US" dirty="0"/>
        </a:p>
      </dgm:t>
    </dgm:pt>
    <dgm:pt modelId="{0DCA9F2A-C2DB-43F7-B51E-412C0FCF6685}" type="parTrans" cxnId="{69F645F8-0AA5-430D-9AEC-2DF21AF9E49F}">
      <dgm:prSet/>
      <dgm:spPr/>
      <dgm:t>
        <a:bodyPr/>
        <a:lstStyle/>
        <a:p>
          <a:endParaRPr lang="en-US"/>
        </a:p>
      </dgm:t>
    </dgm:pt>
    <dgm:pt modelId="{7C949907-3826-4690-8C09-D690197D00B4}" type="sibTrans" cxnId="{69F645F8-0AA5-430D-9AEC-2DF21AF9E49F}">
      <dgm:prSet/>
      <dgm:spPr/>
      <dgm:t>
        <a:bodyPr/>
        <a:lstStyle/>
        <a:p>
          <a:endParaRPr lang="en-US"/>
        </a:p>
      </dgm:t>
    </dgm:pt>
    <dgm:pt modelId="{07C19400-15F9-4387-826C-FC0B9F3E30ED}">
      <dgm:prSet phldrT="[Text]"/>
      <dgm:spPr/>
      <dgm:t>
        <a:bodyPr/>
        <a:lstStyle/>
        <a:p>
          <a:endParaRPr lang="en-US" dirty="0"/>
        </a:p>
      </dgm:t>
    </dgm:pt>
    <dgm:pt modelId="{4D1F82D6-7BC2-4704-8D28-8785874E51DE}" type="parTrans" cxnId="{97B0E029-02B6-45B8-A293-283D423141E5}">
      <dgm:prSet/>
      <dgm:spPr/>
      <dgm:t>
        <a:bodyPr/>
        <a:lstStyle/>
        <a:p>
          <a:endParaRPr lang="en-US"/>
        </a:p>
      </dgm:t>
    </dgm:pt>
    <dgm:pt modelId="{65E0E09D-A6AB-49F7-817E-02501862B43A}" type="sibTrans" cxnId="{97B0E029-02B6-45B8-A293-283D423141E5}">
      <dgm:prSet/>
      <dgm:spPr/>
      <dgm:t>
        <a:bodyPr/>
        <a:lstStyle/>
        <a:p>
          <a:endParaRPr lang="en-US"/>
        </a:p>
      </dgm:t>
    </dgm:pt>
    <dgm:pt modelId="{4B9AD986-071C-4408-AB55-98CE677C679C}">
      <dgm:prSet phldrT="[Text]"/>
      <dgm:spPr/>
      <dgm:t>
        <a:bodyPr/>
        <a:lstStyle/>
        <a:p>
          <a:r>
            <a:rPr lang="es-EC" dirty="0"/>
            <a:t>Registros físicos</a:t>
          </a:r>
          <a:endParaRPr lang="en-US" dirty="0"/>
        </a:p>
      </dgm:t>
    </dgm:pt>
    <dgm:pt modelId="{99427D34-2E78-445D-8C0B-F3A5992D11D6}" type="parTrans" cxnId="{D3597404-D80F-44AC-8174-AD04704B0175}">
      <dgm:prSet/>
      <dgm:spPr/>
      <dgm:t>
        <a:bodyPr/>
        <a:lstStyle/>
        <a:p>
          <a:endParaRPr lang="en-US"/>
        </a:p>
      </dgm:t>
    </dgm:pt>
    <dgm:pt modelId="{2871145B-295A-4B14-AF86-73D4C9635D52}" type="sibTrans" cxnId="{D3597404-D80F-44AC-8174-AD04704B0175}">
      <dgm:prSet/>
      <dgm:spPr/>
      <dgm:t>
        <a:bodyPr/>
        <a:lstStyle/>
        <a:p>
          <a:endParaRPr lang="en-US"/>
        </a:p>
      </dgm:t>
    </dgm:pt>
    <dgm:pt modelId="{4C91FD31-FB70-489C-A4F9-967B796D988D}">
      <dgm:prSet phldrT="[Text]"/>
      <dgm:spPr/>
      <dgm:t>
        <a:bodyPr/>
        <a:lstStyle/>
        <a:p>
          <a:r>
            <a:rPr lang="es-EC" dirty="0"/>
            <a:t>Bases de datos</a:t>
          </a:r>
          <a:endParaRPr lang="en-US" dirty="0"/>
        </a:p>
      </dgm:t>
    </dgm:pt>
    <dgm:pt modelId="{FE3F7DDC-311B-476D-A02C-BAFEE3165FB7}" type="parTrans" cxnId="{6CA643AC-A4C5-4A64-9D60-6D8F9BEAE793}">
      <dgm:prSet/>
      <dgm:spPr/>
      <dgm:t>
        <a:bodyPr/>
        <a:lstStyle/>
        <a:p>
          <a:endParaRPr lang="en-US"/>
        </a:p>
      </dgm:t>
    </dgm:pt>
    <dgm:pt modelId="{CD01B58E-83C3-4202-8E68-2EE696DFAB97}" type="sibTrans" cxnId="{6CA643AC-A4C5-4A64-9D60-6D8F9BEAE793}">
      <dgm:prSet/>
      <dgm:spPr/>
      <dgm:t>
        <a:bodyPr/>
        <a:lstStyle/>
        <a:p>
          <a:endParaRPr lang="en-US"/>
        </a:p>
      </dgm:t>
    </dgm:pt>
    <dgm:pt modelId="{C25FC35B-DB42-44C3-AE09-AA4EB4123051}">
      <dgm:prSet phldrT="[Text]"/>
      <dgm:spPr/>
      <dgm:t>
        <a:bodyPr/>
        <a:lstStyle/>
        <a:p>
          <a:r>
            <a:rPr lang="es-EC" dirty="0"/>
            <a:t>Paradigmas tecnológicos</a:t>
          </a:r>
          <a:endParaRPr lang="en-US" dirty="0"/>
        </a:p>
      </dgm:t>
    </dgm:pt>
    <dgm:pt modelId="{4ED58E5E-8159-4D27-8A7D-18CE72ABDA96}" type="sibTrans" cxnId="{DBD3FF94-0C0A-432C-9472-072D8F2BA510}">
      <dgm:prSet/>
      <dgm:spPr/>
      <dgm:t>
        <a:bodyPr/>
        <a:lstStyle/>
        <a:p>
          <a:endParaRPr lang="en-US"/>
        </a:p>
      </dgm:t>
    </dgm:pt>
    <dgm:pt modelId="{98FE45D0-4DD7-4EE7-8095-F0B177105BDB}" type="parTrans" cxnId="{DBD3FF94-0C0A-432C-9472-072D8F2BA510}">
      <dgm:prSet/>
      <dgm:spPr/>
      <dgm:t>
        <a:bodyPr/>
        <a:lstStyle/>
        <a:p>
          <a:endParaRPr lang="en-US"/>
        </a:p>
      </dgm:t>
    </dgm:pt>
    <dgm:pt modelId="{28CB27C5-5BBB-4482-8B05-878E00C54DBC}" type="pres">
      <dgm:prSet presAssocID="{0437673C-6476-4E5F-A240-C459D1F459A4}" presName="Name0" presStyleCnt="0">
        <dgm:presLayoutVars>
          <dgm:dir/>
          <dgm:resizeHandles val="exact"/>
        </dgm:presLayoutVars>
      </dgm:prSet>
      <dgm:spPr/>
    </dgm:pt>
    <dgm:pt modelId="{18F6E2A5-F9A0-4C68-91B5-C4C6BE06CAC1}" type="pres">
      <dgm:prSet presAssocID="{1382A1B4-8A41-4DCB-8FB7-22F25AB1E185}" presName="compNode" presStyleCnt="0"/>
      <dgm:spPr/>
    </dgm:pt>
    <dgm:pt modelId="{6BE38D2B-46D6-40A0-9CEC-F4841AA0163E}" type="pres">
      <dgm:prSet presAssocID="{1382A1B4-8A41-4DCB-8FB7-22F25AB1E185}" presName="pict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52D7922E-A81E-4A52-88B0-B620E8BDAB05}" type="pres">
      <dgm:prSet presAssocID="{1382A1B4-8A41-4DCB-8FB7-22F25AB1E185}" presName="textRect" presStyleLbl="revTx" presStyleIdx="0" presStyleCnt="3">
        <dgm:presLayoutVars>
          <dgm:bulletEnabled val="1"/>
        </dgm:presLayoutVars>
      </dgm:prSet>
      <dgm:spPr/>
    </dgm:pt>
    <dgm:pt modelId="{583DCEA5-403A-4D96-9552-93DDF03A3325}" type="pres">
      <dgm:prSet presAssocID="{77E745BD-BC73-47EA-A814-2EB6DCD24C3F}" presName="sibTrans" presStyleLbl="sibTrans2D1" presStyleIdx="0" presStyleCnt="0"/>
      <dgm:spPr/>
    </dgm:pt>
    <dgm:pt modelId="{7832D4B4-EF73-459E-8244-EFB4B1E942D1}" type="pres">
      <dgm:prSet presAssocID="{C2F9CE20-A21E-4444-B105-31B4280546E0}" presName="compNode" presStyleCnt="0"/>
      <dgm:spPr/>
    </dgm:pt>
    <dgm:pt modelId="{143DB4F1-CE6A-499A-BEEE-CE7B782B43C8}" type="pres">
      <dgm:prSet presAssocID="{C2F9CE20-A21E-4444-B105-31B4280546E0}" presName="pict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41000" b="-41000"/>
          </a:stretch>
        </a:blipFill>
      </dgm:spPr>
    </dgm:pt>
    <dgm:pt modelId="{A0E87B6F-405A-443B-964A-D2A2899FB2BF}" type="pres">
      <dgm:prSet presAssocID="{C2F9CE20-A21E-4444-B105-31B4280546E0}" presName="textRect" presStyleLbl="revTx" presStyleIdx="1" presStyleCnt="3">
        <dgm:presLayoutVars>
          <dgm:bulletEnabled val="1"/>
        </dgm:presLayoutVars>
      </dgm:prSet>
      <dgm:spPr/>
    </dgm:pt>
    <dgm:pt modelId="{5075B0B2-8ED8-48A9-BC07-B409D2C8204C}" type="pres">
      <dgm:prSet presAssocID="{B45BFB23-4464-41C9-9FA6-6D5372CD2D16}" presName="sibTrans" presStyleLbl="sibTrans2D1" presStyleIdx="0" presStyleCnt="0"/>
      <dgm:spPr/>
    </dgm:pt>
    <dgm:pt modelId="{BFF57806-1417-4700-B046-3782D176A047}" type="pres">
      <dgm:prSet presAssocID="{07C19400-15F9-4387-826C-FC0B9F3E30ED}" presName="compNode" presStyleCnt="0"/>
      <dgm:spPr/>
    </dgm:pt>
    <dgm:pt modelId="{9682D7B4-4215-4B45-AB47-7D612A336256}" type="pres">
      <dgm:prSet presAssocID="{07C19400-15F9-4387-826C-FC0B9F3E30ED}" presName="pict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FF8E69A6-BB51-42B0-9593-19336057B831}" type="pres">
      <dgm:prSet presAssocID="{07C19400-15F9-4387-826C-FC0B9F3E30ED}" presName="textRect" presStyleLbl="revTx" presStyleIdx="2" presStyleCnt="3">
        <dgm:presLayoutVars>
          <dgm:bulletEnabled val="1"/>
        </dgm:presLayoutVars>
      </dgm:prSet>
      <dgm:spPr/>
    </dgm:pt>
  </dgm:ptLst>
  <dgm:cxnLst>
    <dgm:cxn modelId="{D3597404-D80F-44AC-8174-AD04704B0175}" srcId="{07C19400-15F9-4387-826C-FC0B9F3E30ED}" destId="{4B9AD986-071C-4408-AB55-98CE677C679C}" srcOrd="0" destOrd="0" parTransId="{99427D34-2E78-445D-8C0B-F3A5992D11D6}" sibTransId="{2871145B-295A-4B14-AF86-73D4C9635D52}"/>
    <dgm:cxn modelId="{28156C07-B187-4940-9BF9-051522A3E039}" srcId="{1382A1B4-8A41-4DCB-8FB7-22F25AB1E185}" destId="{8C4FE7F4-644D-4C4E-B181-05F4011881FA}" srcOrd="1" destOrd="0" parTransId="{0958D056-E426-452C-AF73-2143E9E39753}" sibTransId="{7F129C0D-84D1-4C3E-A58C-C53A03D5327E}"/>
    <dgm:cxn modelId="{6235CF10-19FB-4297-8054-8239CC0AC59B}" type="presOf" srcId="{4B9AD986-071C-4408-AB55-98CE677C679C}" destId="{FF8E69A6-BB51-42B0-9593-19336057B831}" srcOrd="0" destOrd="1" presId="urn:microsoft.com/office/officeart/2005/8/layout/pList1"/>
    <dgm:cxn modelId="{A48D3521-C4E9-4620-8D14-E80BF12D6D66}" type="presOf" srcId="{0437673C-6476-4E5F-A240-C459D1F459A4}" destId="{28CB27C5-5BBB-4482-8B05-878E00C54DBC}" srcOrd="0" destOrd="0" presId="urn:microsoft.com/office/officeart/2005/8/layout/pList1"/>
    <dgm:cxn modelId="{97B0E029-02B6-45B8-A293-283D423141E5}" srcId="{0437673C-6476-4E5F-A240-C459D1F459A4}" destId="{07C19400-15F9-4387-826C-FC0B9F3E30ED}" srcOrd="2" destOrd="0" parTransId="{4D1F82D6-7BC2-4704-8D28-8785874E51DE}" sibTransId="{65E0E09D-A6AB-49F7-817E-02501862B43A}"/>
    <dgm:cxn modelId="{1185972E-68C9-4975-84BF-B06AEDCD068B}" type="presOf" srcId="{1382A1B4-8A41-4DCB-8FB7-22F25AB1E185}" destId="{52D7922E-A81E-4A52-88B0-B620E8BDAB05}" srcOrd="0" destOrd="0" presId="urn:microsoft.com/office/officeart/2005/8/layout/pList1"/>
    <dgm:cxn modelId="{FC987A36-FE5D-4D7C-AD18-215A6BCEB86F}" srcId="{0437673C-6476-4E5F-A240-C459D1F459A4}" destId="{C2F9CE20-A21E-4444-B105-31B4280546E0}" srcOrd="1" destOrd="0" parTransId="{D7AE895E-366C-4302-9EAD-21089DFC7EC8}" sibTransId="{B45BFB23-4464-41C9-9FA6-6D5372CD2D16}"/>
    <dgm:cxn modelId="{3FF54E40-5E81-44F7-A45A-8D9DD91D64BB}" type="presOf" srcId="{02DBD558-92CD-49F5-A450-069D88A3ED34}" destId="{A0E87B6F-405A-443B-964A-D2A2899FB2BF}" srcOrd="0" destOrd="2" presId="urn:microsoft.com/office/officeart/2005/8/layout/pList1"/>
    <dgm:cxn modelId="{A1221C6C-DDB0-4E35-AB96-E4A0D28DA513}" srcId="{0437673C-6476-4E5F-A240-C459D1F459A4}" destId="{1382A1B4-8A41-4DCB-8FB7-22F25AB1E185}" srcOrd="0" destOrd="0" parTransId="{5658A31B-2309-40D7-AF30-D8CFD4A05097}" sibTransId="{77E745BD-BC73-47EA-A814-2EB6DCD24C3F}"/>
    <dgm:cxn modelId="{1208474D-9816-41FF-89CE-BACCE42E0953}" type="presOf" srcId="{4C91FD31-FB70-489C-A4F9-967B796D988D}" destId="{FF8E69A6-BB51-42B0-9593-19336057B831}" srcOrd="0" destOrd="2" presId="urn:microsoft.com/office/officeart/2005/8/layout/pList1"/>
    <dgm:cxn modelId="{8B0E256E-C71C-45B3-9A8E-8DB42AC7481D}" type="presOf" srcId="{8C4FE7F4-644D-4C4E-B181-05F4011881FA}" destId="{52D7922E-A81E-4A52-88B0-B620E8BDAB05}" srcOrd="0" destOrd="2" presId="urn:microsoft.com/office/officeart/2005/8/layout/pList1"/>
    <dgm:cxn modelId="{3D3A9D54-CF80-4E8F-99B7-455873065F25}" type="presOf" srcId="{77E745BD-BC73-47EA-A814-2EB6DCD24C3F}" destId="{583DCEA5-403A-4D96-9552-93DDF03A3325}" srcOrd="0" destOrd="0" presId="urn:microsoft.com/office/officeart/2005/8/layout/pList1"/>
    <dgm:cxn modelId="{DBD3FF94-0C0A-432C-9472-072D8F2BA510}" srcId="{1382A1B4-8A41-4DCB-8FB7-22F25AB1E185}" destId="{C25FC35B-DB42-44C3-AE09-AA4EB4123051}" srcOrd="0" destOrd="0" parTransId="{98FE45D0-4DD7-4EE7-8095-F0B177105BDB}" sibTransId="{4ED58E5E-8159-4D27-8A7D-18CE72ABDA96}"/>
    <dgm:cxn modelId="{5DAFE1AB-1368-4904-97D8-712737B87888}" srcId="{C2F9CE20-A21E-4444-B105-31B4280546E0}" destId="{619D3467-4EE3-49DB-851E-5923E0496B18}" srcOrd="0" destOrd="0" parTransId="{850948A3-873A-432F-894F-3ED5443BEEE5}" sibTransId="{F06A96AF-7662-485E-8674-77349062B67E}"/>
    <dgm:cxn modelId="{6CA643AC-A4C5-4A64-9D60-6D8F9BEAE793}" srcId="{07C19400-15F9-4387-826C-FC0B9F3E30ED}" destId="{4C91FD31-FB70-489C-A4F9-967B796D988D}" srcOrd="1" destOrd="0" parTransId="{FE3F7DDC-311B-476D-A02C-BAFEE3165FB7}" sibTransId="{CD01B58E-83C3-4202-8E68-2EE696DFAB97}"/>
    <dgm:cxn modelId="{D8E67EB6-0A5D-42D3-AAB2-44C1AF476796}" type="presOf" srcId="{619D3467-4EE3-49DB-851E-5923E0496B18}" destId="{A0E87B6F-405A-443B-964A-D2A2899FB2BF}" srcOrd="0" destOrd="1" presId="urn:microsoft.com/office/officeart/2005/8/layout/pList1"/>
    <dgm:cxn modelId="{2A09B2F0-9136-46EC-AFF5-745594F8E8DE}" type="presOf" srcId="{C2F9CE20-A21E-4444-B105-31B4280546E0}" destId="{A0E87B6F-405A-443B-964A-D2A2899FB2BF}" srcOrd="0" destOrd="0" presId="urn:microsoft.com/office/officeart/2005/8/layout/pList1"/>
    <dgm:cxn modelId="{42ABD3F3-DE04-4964-8EE9-19F985146338}" type="presOf" srcId="{07C19400-15F9-4387-826C-FC0B9F3E30ED}" destId="{FF8E69A6-BB51-42B0-9593-19336057B831}" srcOrd="0" destOrd="0" presId="urn:microsoft.com/office/officeart/2005/8/layout/pList1"/>
    <dgm:cxn modelId="{C41393F5-6260-48E9-89B7-41ECA918B234}" type="presOf" srcId="{C25FC35B-DB42-44C3-AE09-AA4EB4123051}" destId="{52D7922E-A81E-4A52-88B0-B620E8BDAB05}" srcOrd="0" destOrd="1" presId="urn:microsoft.com/office/officeart/2005/8/layout/pList1"/>
    <dgm:cxn modelId="{69F645F8-0AA5-430D-9AEC-2DF21AF9E49F}" srcId="{C2F9CE20-A21E-4444-B105-31B4280546E0}" destId="{02DBD558-92CD-49F5-A450-069D88A3ED34}" srcOrd="1" destOrd="0" parTransId="{0DCA9F2A-C2DB-43F7-B51E-412C0FCF6685}" sibTransId="{7C949907-3826-4690-8C09-D690197D00B4}"/>
    <dgm:cxn modelId="{B490DAFE-D7E8-47BC-842D-7D0343821766}" type="presOf" srcId="{B45BFB23-4464-41C9-9FA6-6D5372CD2D16}" destId="{5075B0B2-8ED8-48A9-BC07-B409D2C8204C}" srcOrd="0" destOrd="0" presId="urn:microsoft.com/office/officeart/2005/8/layout/pList1"/>
    <dgm:cxn modelId="{0D5F7A9B-6CDF-4838-8D13-CE86E551E1CF}" type="presParOf" srcId="{28CB27C5-5BBB-4482-8B05-878E00C54DBC}" destId="{18F6E2A5-F9A0-4C68-91B5-C4C6BE06CAC1}" srcOrd="0" destOrd="0" presId="urn:microsoft.com/office/officeart/2005/8/layout/pList1"/>
    <dgm:cxn modelId="{BFD65CFB-D3AD-499E-A9AA-F24DE2B97505}" type="presParOf" srcId="{18F6E2A5-F9A0-4C68-91B5-C4C6BE06CAC1}" destId="{6BE38D2B-46D6-40A0-9CEC-F4841AA0163E}" srcOrd="0" destOrd="0" presId="urn:microsoft.com/office/officeart/2005/8/layout/pList1"/>
    <dgm:cxn modelId="{FE6E2EFA-973D-4B34-B222-FED2EA50759E}" type="presParOf" srcId="{18F6E2A5-F9A0-4C68-91B5-C4C6BE06CAC1}" destId="{52D7922E-A81E-4A52-88B0-B620E8BDAB05}" srcOrd="1" destOrd="0" presId="urn:microsoft.com/office/officeart/2005/8/layout/pList1"/>
    <dgm:cxn modelId="{C5026EC9-A735-4474-86D4-DAAB3AF99437}" type="presParOf" srcId="{28CB27C5-5BBB-4482-8B05-878E00C54DBC}" destId="{583DCEA5-403A-4D96-9552-93DDF03A3325}" srcOrd="1" destOrd="0" presId="urn:microsoft.com/office/officeart/2005/8/layout/pList1"/>
    <dgm:cxn modelId="{3F7FFC3E-45F8-4BDB-BDD2-E3D4F58531D3}" type="presParOf" srcId="{28CB27C5-5BBB-4482-8B05-878E00C54DBC}" destId="{7832D4B4-EF73-459E-8244-EFB4B1E942D1}" srcOrd="2" destOrd="0" presId="urn:microsoft.com/office/officeart/2005/8/layout/pList1"/>
    <dgm:cxn modelId="{349AB951-8302-449F-8077-B65D2FC0693B}" type="presParOf" srcId="{7832D4B4-EF73-459E-8244-EFB4B1E942D1}" destId="{143DB4F1-CE6A-499A-BEEE-CE7B782B43C8}" srcOrd="0" destOrd="0" presId="urn:microsoft.com/office/officeart/2005/8/layout/pList1"/>
    <dgm:cxn modelId="{4F5A4BC5-E0B8-485C-ABDB-6097DB0A16BA}" type="presParOf" srcId="{7832D4B4-EF73-459E-8244-EFB4B1E942D1}" destId="{A0E87B6F-405A-443B-964A-D2A2899FB2BF}" srcOrd="1" destOrd="0" presId="urn:microsoft.com/office/officeart/2005/8/layout/pList1"/>
    <dgm:cxn modelId="{9662C377-2E8B-4E0D-8ED8-13142CB73810}" type="presParOf" srcId="{28CB27C5-5BBB-4482-8B05-878E00C54DBC}" destId="{5075B0B2-8ED8-48A9-BC07-B409D2C8204C}" srcOrd="3" destOrd="0" presId="urn:microsoft.com/office/officeart/2005/8/layout/pList1"/>
    <dgm:cxn modelId="{A1A2084C-6460-49D4-AD88-10FB15C98AE2}" type="presParOf" srcId="{28CB27C5-5BBB-4482-8B05-878E00C54DBC}" destId="{BFF57806-1417-4700-B046-3782D176A047}" srcOrd="4" destOrd="0" presId="urn:microsoft.com/office/officeart/2005/8/layout/pList1"/>
    <dgm:cxn modelId="{3CEC52E2-C2BD-48FE-B952-9EB03609015B}" type="presParOf" srcId="{BFF57806-1417-4700-B046-3782D176A047}" destId="{9682D7B4-4215-4B45-AB47-7D612A336256}" srcOrd="0" destOrd="0" presId="urn:microsoft.com/office/officeart/2005/8/layout/pList1"/>
    <dgm:cxn modelId="{499494D9-8014-481F-AEBB-536A894E0152}" type="presParOf" srcId="{BFF57806-1417-4700-B046-3782D176A047}" destId="{FF8E69A6-BB51-42B0-9593-19336057B83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C8A579-C3B6-4C71-AD3A-93B1B4F4622C}" type="doc">
      <dgm:prSet loTypeId="urn:microsoft.com/office/officeart/2011/layout/TabList" loCatId="list" qsTypeId="urn:microsoft.com/office/officeart/2005/8/quickstyle/simple5" qsCatId="simple" csTypeId="urn:microsoft.com/office/officeart/2005/8/colors/accent1_3" csCatId="accent1" phldr="1"/>
      <dgm:spPr/>
    </dgm:pt>
    <dgm:pt modelId="{CB42B9A9-C892-49F8-BD97-4BBCDCB52DE9}">
      <dgm:prSet phldrT="[Text]"/>
      <dgm:spPr/>
      <dgm:t>
        <a:bodyPr/>
        <a:lstStyle/>
        <a:p>
          <a:r>
            <a:rPr lang="es-EC" dirty="0"/>
            <a:t>Procesos manuales </a:t>
          </a:r>
          <a:endParaRPr lang="en-US" dirty="0"/>
        </a:p>
      </dgm:t>
    </dgm:pt>
    <dgm:pt modelId="{2191535A-0027-4567-9310-35A41D514268}" type="parTrans" cxnId="{32152A1D-B4E5-4AF0-8C29-8B4D98AD87AB}">
      <dgm:prSet/>
      <dgm:spPr/>
      <dgm:t>
        <a:bodyPr/>
        <a:lstStyle/>
        <a:p>
          <a:endParaRPr lang="en-US"/>
        </a:p>
      </dgm:t>
    </dgm:pt>
    <dgm:pt modelId="{A240D292-7C25-4507-8414-F09236D46C83}" type="sibTrans" cxnId="{32152A1D-B4E5-4AF0-8C29-8B4D98AD87AB}">
      <dgm:prSet/>
      <dgm:spPr/>
      <dgm:t>
        <a:bodyPr/>
        <a:lstStyle/>
        <a:p>
          <a:endParaRPr lang="en-US"/>
        </a:p>
      </dgm:t>
    </dgm:pt>
    <dgm:pt modelId="{C5007F44-3619-4A07-8CDB-AFF1920DD25C}">
      <dgm:prSet phldrT="[Text]"/>
      <dgm:spPr/>
      <dgm:t>
        <a:bodyPr/>
        <a:lstStyle/>
        <a:p>
          <a:r>
            <a:rPr lang="es-EC" dirty="0"/>
            <a:t>Falsificación de certificados educativos</a:t>
          </a:r>
          <a:endParaRPr lang="en-US" dirty="0"/>
        </a:p>
      </dgm:t>
    </dgm:pt>
    <dgm:pt modelId="{79DA6D4D-D0B4-457E-A7F6-FB7F39D2E33D}" type="parTrans" cxnId="{A3ED86BD-FDC1-490D-A0F1-391B326D0AEE}">
      <dgm:prSet/>
      <dgm:spPr/>
      <dgm:t>
        <a:bodyPr/>
        <a:lstStyle/>
        <a:p>
          <a:endParaRPr lang="en-US"/>
        </a:p>
      </dgm:t>
    </dgm:pt>
    <dgm:pt modelId="{395AECE3-90EB-4405-8E3E-5BFC99208226}" type="sibTrans" cxnId="{A3ED86BD-FDC1-490D-A0F1-391B326D0AEE}">
      <dgm:prSet/>
      <dgm:spPr/>
      <dgm:t>
        <a:bodyPr/>
        <a:lstStyle/>
        <a:p>
          <a:endParaRPr lang="en-US"/>
        </a:p>
      </dgm:t>
    </dgm:pt>
    <dgm:pt modelId="{893590AB-AEC9-47CD-80C5-28FE56E55284}">
      <dgm:prSet phldrT="[Text]"/>
      <dgm:spPr/>
      <dgm:t>
        <a:bodyPr/>
        <a:lstStyle/>
        <a:p>
          <a:r>
            <a:rPr lang="es-EC" dirty="0"/>
            <a:t>Desconfianza digital</a:t>
          </a:r>
          <a:endParaRPr lang="en-US" dirty="0"/>
        </a:p>
      </dgm:t>
    </dgm:pt>
    <dgm:pt modelId="{35F803C0-3774-4980-9AF6-F170BA49DC8D}" type="parTrans" cxnId="{71B778C8-C87C-4A09-85E3-E8230226439B}">
      <dgm:prSet/>
      <dgm:spPr/>
      <dgm:t>
        <a:bodyPr/>
        <a:lstStyle/>
        <a:p>
          <a:endParaRPr lang="en-US"/>
        </a:p>
      </dgm:t>
    </dgm:pt>
    <dgm:pt modelId="{247577EC-1FE1-47E1-AEDF-0FD9C6583D77}" type="sibTrans" cxnId="{71B778C8-C87C-4A09-85E3-E8230226439B}">
      <dgm:prSet/>
      <dgm:spPr/>
      <dgm:t>
        <a:bodyPr/>
        <a:lstStyle/>
        <a:p>
          <a:endParaRPr lang="en-US"/>
        </a:p>
      </dgm:t>
    </dgm:pt>
    <dgm:pt modelId="{EBB12833-868F-4ED2-9B80-0C62AD7D7BB2}">
      <dgm:prSet phldrT="[Text]"/>
      <dgm:spPr/>
      <dgm:t>
        <a:bodyPr/>
        <a:lstStyle/>
        <a:p>
          <a:r>
            <a:rPr lang="es-EC" dirty="0"/>
            <a:t>Necesidad de comprobar conocimiento</a:t>
          </a:r>
          <a:endParaRPr lang="en-US" dirty="0"/>
        </a:p>
      </dgm:t>
    </dgm:pt>
    <dgm:pt modelId="{15F3B0CF-0FD5-47FC-81D5-018D415A6565}" type="parTrans" cxnId="{8E89D154-FA70-4C7B-B2E6-3DF061084F6D}">
      <dgm:prSet/>
      <dgm:spPr/>
      <dgm:t>
        <a:bodyPr/>
        <a:lstStyle/>
        <a:p>
          <a:endParaRPr lang="es-ES"/>
        </a:p>
      </dgm:t>
    </dgm:pt>
    <dgm:pt modelId="{A3BCCDEE-7B11-4E01-BC94-EED02B6CCDF3}" type="sibTrans" cxnId="{8E89D154-FA70-4C7B-B2E6-3DF061084F6D}">
      <dgm:prSet/>
      <dgm:spPr/>
      <dgm:t>
        <a:bodyPr/>
        <a:lstStyle/>
        <a:p>
          <a:endParaRPr lang="es-ES"/>
        </a:p>
      </dgm:t>
    </dgm:pt>
    <dgm:pt modelId="{A06D30DF-CE95-46E0-833C-5DB24467B25E}" type="pres">
      <dgm:prSet presAssocID="{8EC8A579-C3B6-4C71-AD3A-93B1B4F4622C}" presName="Name0" presStyleCnt="0">
        <dgm:presLayoutVars>
          <dgm:chMax/>
          <dgm:chPref val="3"/>
          <dgm:dir/>
          <dgm:animOne val="branch"/>
          <dgm:animLvl val="lvl"/>
        </dgm:presLayoutVars>
      </dgm:prSet>
      <dgm:spPr/>
    </dgm:pt>
    <dgm:pt modelId="{B8D969CC-5D86-4D96-B82D-B713A292E59F}" type="pres">
      <dgm:prSet presAssocID="{CB42B9A9-C892-49F8-BD97-4BBCDCB52DE9}" presName="composite" presStyleCnt="0"/>
      <dgm:spPr/>
    </dgm:pt>
    <dgm:pt modelId="{01043C75-8FB0-4F57-B485-C98690C1B51A}" type="pres">
      <dgm:prSet presAssocID="{CB42B9A9-C892-49F8-BD97-4BBCDCB52DE9}" presName="FirstChild" presStyleLbl="revTx" presStyleIdx="0" presStyleCnt="4">
        <dgm:presLayoutVars>
          <dgm:chMax val="0"/>
          <dgm:chPref val="0"/>
          <dgm:bulletEnabled val="1"/>
        </dgm:presLayoutVars>
      </dgm:prSet>
      <dgm:spPr/>
    </dgm:pt>
    <dgm:pt modelId="{9DB8CCCF-E637-4375-BB7F-7C495CE4AB5D}" type="pres">
      <dgm:prSet presAssocID="{CB42B9A9-C892-49F8-BD97-4BBCDCB52DE9}" presName="Parent" presStyleLbl="alignNode1" presStyleIdx="0" presStyleCnt="4">
        <dgm:presLayoutVars>
          <dgm:chMax val="3"/>
          <dgm:chPref val="3"/>
          <dgm:bulletEnabled val="1"/>
        </dgm:presLayoutVars>
      </dgm:prSet>
      <dgm:spPr/>
    </dgm:pt>
    <dgm:pt modelId="{88434E83-EA81-45EC-AECC-726E67AF85BB}" type="pres">
      <dgm:prSet presAssocID="{CB42B9A9-C892-49F8-BD97-4BBCDCB52DE9}" presName="Accent" presStyleLbl="parChTrans1D1" presStyleIdx="0" presStyleCnt="4"/>
      <dgm:spPr/>
    </dgm:pt>
    <dgm:pt modelId="{2B53B989-725D-41D1-B1F0-A60376D34984}" type="pres">
      <dgm:prSet presAssocID="{A240D292-7C25-4507-8414-F09236D46C83}" presName="sibTrans" presStyleCnt="0"/>
      <dgm:spPr/>
    </dgm:pt>
    <dgm:pt modelId="{87F67274-57C6-4311-8326-1237562F2D2C}" type="pres">
      <dgm:prSet presAssocID="{C5007F44-3619-4A07-8CDB-AFF1920DD25C}" presName="composite" presStyleCnt="0"/>
      <dgm:spPr/>
    </dgm:pt>
    <dgm:pt modelId="{C81D10AB-C4DB-4917-B52C-9AF2C651AAC4}" type="pres">
      <dgm:prSet presAssocID="{C5007F44-3619-4A07-8CDB-AFF1920DD25C}" presName="FirstChild" presStyleLbl="revTx" presStyleIdx="1" presStyleCnt="4">
        <dgm:presLayoutVars>
          <dgm:chMax val="0"/>
          <dgm:chPref val="0"/>
          <dgm:bulletEnabled val="1"/>
        </dgm:presLayoutVars>
      </dgm:prSet>
      <dgm:spPr/>
    </dgm:pt>
    <dgm:pt modelId="{E442BD46-47B4-4C58-BF19-2AB1809ABE63}" type="pres">
      <dgm:prSet presAssocID="{C5007F44-3619-4A07-8CDB-AFF1920DD25C}" presName="Parent" presStyleLbl="alignNode1" presStyleIdx="1" presStyleCnt="4" custLinFactNeighborX="0" custLinFactNeighborY="90">
        <dgm:presLayoutVars>
          <dgm:chMax val="3"/>
          <dgm:chPref val="3"/>
          <dgm:bulletEnabled val="1"/>
        </dgm:presLayoutVars>
      </dgm:prSet>
      <dgm:spPr/>
    </dgm:pt>
    <dgm:pt modelId="{234D8AC2-9C97-417D-B270-1DEC7A0B706E}" type="pres">
      <dgm:prSet presAssocID="{C5007F44-3619-4A07-8CDB-AFF1920DD25C}" presName="Accent" presStyleLbl="parChTrans1D1" presStyleIdx="1" presStyleCnt="4"/>
      <dgm:spPr/>
    </dgm:pt>
    <dgm:pt modelId="{460E35A4-91F4-4949-9577-E099FC05067D}" type="pres">
      <dgm:prSet presAssocID="{395AECE3-90EB-4405-8E3E-5BFC99208226}" presName="sibTrans" presStyleCnt="0"/>
      <dgm:spPr/>
    </dgm:pt>
    <dgm:pt modelId="{F013C1DC-BEE4-4962-818C-F0FE22FE0173}" type="pres">
      <dgm:prSet presAssocID="{893590AB-AEC9-47CD-80C5-28FE56E55284}" presName="composite" presStyleCnt="0"/>
      <dgm:spPr/>
    </dgm:pt>
    <dgm:pt modelId="{90220FCA-165D-4362-B1A8-CDEA5517697B}" type="pres">
      <dgm:prSet presAssocID="{893590AB-AEC9-47CD-80C5-28FE56E55284}" presName="FirstChild" presStyleLbl="revTx" presStyleIdx="2" presStyleCnt="4">
        <dgm:presLayoutVars>
          <dgm:chMax val="0"/>
          <dgm:chPref val="0"/>
          <dgm:bulletEnabled val="1"/>
        </dgm:presLayoutVars>
      </dgm:prSet>
      <dgm:spPr/>
    </dgm:pt>
    <dgm:pt modelId="{4FAFA0BB-428B-4F06-9F4C-E0F569CF67F9}" type="pres">
      <dgm:prSet presAssocID="{893590AB-AEC9-47CD-80C5-28FE56E55284}" presName="Parent" presStyleLbl="alignNode1" presStyleIdx="2" presStyleCnt="4">
        <dgm:presLayoutVars>
          <dgm:chMax val="3"/>
          <dgm:chPref val="3"/>
          <dgm:bulletEnabled val="1"/>
        </dgm:presLayoutVars>
      </dgm:prSet>
      <dgm:spPr/>
    </dgm:pt>
    <dgm:pt modelId="{D82477E3-51AC-4FE1-B4BB-E572C2DB42D3}" type="pres">
      <dgm:prSet presAssocID="{893590AB-AEC9-47CD-80C5-28FE56E55284}" presName="Accent" presStyleLbl="parChTrans1D1" presStyleIdx="2" presStyleCnt="4"/>
      <dgm:spPr/>
    </dgm:pt>
    <dgm:pt modelId="{AADD787D-E042-443B-BA1C-4EAFDA2E7CF8}" type="pres">
      <dgm:prSet presAssocID="{247577EC-1FE1-47E1-AEDF-0FD9C6583D77}" presName="sibTrans" presStyleCnt="0"/>
      <dgm:spPr/>
    </dgm:pt>
    <dgm:pt modelId="{FDA290EE-B34F-48E0-AB56-34A3E2E0BFB8}" type="pres">
      <dgm:prSet presAssocID="{EBB12833-868F-4ED2-9B80-0C62AD7D7BB2}" presName="composite" presStyleCnt="0"/>
      <dgm:spPr/>
    </dgm:pt>
    <dgm:pt modelId="{33407EF7-2DAE-40D2-8DE3-CB85EAD63A5D}" type="pres">
      <dgm:prSet presAssocID="{EBB12833-868F-4ED2-9B80-0C62AD7D7BB2}" presName="FirstChild" presStyleLbl="revTx" presStyleIdx="3" presStyleCnt="4">
        <dgm:presLayoutVars>
          <dgm:chMax val="0"/>
          <dgm:chPref val="0"/>
          <dgm:bulletEnabled val="1"/>
        </dgm:presLayoutVars>
      </dgm:prSet>
      <dgm:spPr/>
    </dgm:pt>
    <dgm:pt modelId="{8D1A84F9-90CE-4FEC-A235-9336B4E10A61}" type="pres">
      <dgm:prSet presAssocID="{EBB12833-868F-4ED2-9B80-0C62AD7D7BB2}" presName="Parent" presStyleLbl="alignNode1" presStyleIdx="3" presStyleCnt="4" custLinFactNeighborY="88">
        <dgm:presLayoutVars>
          <dgm:chMax val="3"/>
          <dgm:chPref val="3"/>
          <dgm:bulletEnabled val="1"/>
        </dgm:presLayoutVars>
      </dgm:prSet>
      <dgm:spPr/>
    </dgm:pt>
    <dgm:pt modelId="{4555B678-8585-452E-88A5-A8B4C1AE2422}" type="pres">
      <dgm:prSet presAssocID="{EBB12833-868F-4ED2-9B80-0C62AD7D7BB2}" presName="Accent" presStyleLbl="parChTrans1D1" presStyleIdx="3" presStyleCnt="4"/>
      <dgm:spPr/>
    </dgm:pt>
  </dgm:ptLst>
  <dgm:cxnLst>
    <dgm:cxn modelId="{34C58505-0A9B-4B0A-A6B0-8288044C3A0E}" type="presOf" srcId="{C5007F44-3619-4A07-8CDB-AFF1920DD25C}" destId="{E442BD46-47B4-4C58-BF19-2AB1809ABE63}" srcOrd="0" destOrd="0" presId="urn:microsoft.com/office/officeart/2011/layout/TabList"/>
    <dgm:cxn modelId="{32152A1D-B4E5-4AF0-8C29-8B4D98AD87AB}" srcId="{8EC8A579-C3B6-4C71-AD3A-93B1B4F4622C}" destId="{CB42B9A9-C892-49F8-BD97-4BBCDCB52DE9}" srcOrd="0" destOrd="0" parTransId="{2191535A-0027-4567-9310-35A41D514268}" sibTransId="{A240D292-7C25-4507-8414-F09236D46C83}"/>
    <dgm:cxn modelId="{E80B9F43-CD1B-4DB7-BA57-D2BC56541668}" type="presOf" srcId="{EBB12833-868F-4ED2-9B80-0C62AD7D7BB2}" destId="{8D1A84F9-90CE-4FEC-A235-9336B4E10A61}" srcOrd="0" destOrd="0" presId="urn:microsoft.com/office/officeart/2011/layout/TabList"/>
    <dgm:cxn modelId="{8E89D154-FA70-4C7B-B2E6-3DF061084F6D}" srcId="{8EC8A579-C3B6-4C71-AD3A-93B1B4F4622C}" destId="{EBB12833-868F-4ED2-9B80-0C62AD7D7BB2}" srcOrd="3" destOrd="0" parTransId="{15F3B0CF-0FD5-47FC-81D5-018D415A6565}" sibTransId="{A3BCCDEE-7B11-4E01-BC94-EED02B6CCDF3}"/>
    <dgm:cxn modelId="{7201D87B-2C8A-4FEC-9FE5-BC694F6A5B72}" type="presOf" srcId="{CB42B9A9-C892-49F8-BD97-4BBCDCB52DE9}" destId="{9DB8CCCF-E637-4375-BB7F-7C495CE4AB5D}" srcOrd="0" destOrd="0" presId="urn:microsoft.com/office/officeart/2011/layout/TabList"/>
    <dgm:cxn modelId="{A3ED86BD-FDC1-490D-A0F1-391B326D0AEE}" srcId="{8EC8A579-C3B6-4C71-AD3A-93B1B4F4622C}" destId="{C5007F44-3619-4A07-8CDB-AFF1920DD25C}" srcOrd="1" destOrd="0" parTransId="{79DA6D4D-D0B4-457E-A7F6-FB7F39D2E33D}" sibTransId="{395AECE3-90EB-4405-8E3E-5BFC99208226}"/>
    <dgm:cxn modelId="{D64339C0-AF5B-4BCF-AE9F-626B29EED0F9}" type="presOf" srcId="{893590AB-AEC9-47CD-80C5-28FE56E55284}" destId="{4FAFA0BB-428B-4F06-9F4C-E0F569CF67F9}" srcOrd="0" destOrd="0" presId="urn:microsoft.com/office/officeart/2011/layout/TabList"/>
    <dgm:cxn modelId="{48B8CCC7-1349-4304-8E47-60E6D25F642A}" type="presOf" srcId="{8EC8A579-C3B6-4C71-AD3A-93B1B4F4622C}" destId="{A06D30DF-CE95-46E0-833C-5DB24467B25E}" srcOrd="0" destOrd="0" presId="urn:microsoft.com/office/officeart/2011/layout/TabList"/>
    <dgm:cxn modelId="{71B778C8-C87C-4A09-85E3-E8230226439B}" srcId="{8EC8A579-C3B6-4C71-AD3A-93B1B4F4622C}" destId="{893590AB-AEC9-47CD-80C5-28FE56E55284}" srcOrd="2" destOrd="0" parTransId="{35F803C0-3774-4980-9AF6-F170BA49DC8D}" sibTransId="{247577EC-1FE1-47E1-AEDF-0FD9C6583D77}"/>
    <dgm:cxn modelId="{0170E393-038A-46DC-A5BF-FD7F51C1C943}" type="presParOf" srcId="{A06D30DF-CE95-46E0-833C-5DB24467B25E}" destId="{B8D969CC-5D86-4D96-B82D-B713A292E59F}" srcOrd="0" destOrd="0" presId="urn:microsoft.com/office/officeart/2011/layout/TabList"/>
    <dgm:cxn modelId="{29678377-9B58-4A2B-A30C-7787E7BB2938}" type="presParOf" srcId="{B8D969CC-5D86-4D96-B82D-B713A292E59F}" destId="{01043C75-8FB0-4F57-B485-C98690C1B51A}" srcOrd="0" destOrd="0" presId="urn:microsoft.com/office/officeart/2011/layout/TabList"/>
    <dgm:cxn modelId="{C263124D-F18E-48AF-AD49-DA9DF9B382E3}" type="presParOf" srcId="{B8D969CC-5D86-4D96-B82D-B713A292E59F}" destId="{9DB8CCCF-E637-4375-BB7F-7C495CE4AB5D}" srcOrd="1" destOrd="0" presId="urn:microsoft.com/office/officeart/2011/layout/TabList"/>
    <dgm:cxn modelId="{32DDD84C-0F83-4170-ABDD-372EA82B6122}" type="presParOf" srcId="{B8D969CC-5D86-4D96-B82D-B713A292E59F}" destId="{88434E83-EA81-45EC-AECC-726E67AF85BB}" srcOrd="2" destOrd="0" presId="urn:microsoft.com/office/officeart/2011/layout/TabList"/>
    <dgm:cxn modelId="{D1AC0DBE-0EAF-43E3-96F4-8DFF4AF98513}" type="presParOf" srcId="{A06D30DF-CE95-46E0-833C-5DB24467B25E}" destId="{2B53B989-725D-41D1-B1F0-A60376D34984}" srcOrd="1" destOrd="0" presId="urn:microsoft.com/office/officeart/2011/layout/TabList"/>
    <dgm:cxn modelId="{3052C70B-9C0B-4630-828E-769C28E67DB0}" type="presParOf" srcId="{A06D30DF-CE95-46E0-833C-5DB24467B25E}" destId="{87F67274-57C6-4311-8326-1237562F2D2C}" srcOrd="2" destOrd="0" presId="urn:microsoft.com/office/officeart/2011/layout/TabList"/>
    <dgm:cxn modelId="{331FFFCD-8E71-432B-A3F2-A2884DC4FFD3}" type="presParOf" srcId="{87F67274-57C6-4311-8326-1237562F2D2C}" destId="{C81D10AB-C4DB-4917-B52C-9AF2C651AAC4}" srcOrd="0" destOrd="0" presId="urn:microsoft.com/office/officeart/2011/layout/TabList"/>
    <dgm:cxn modelId="{0936F72A-46AC-4C07-8C00-2DA12D469509}" type="presParOf" srcId="{87F67274-57C6-4311-8326-1237562F2D2C}" destId="{E442BD46-47B4-4C58-BF19-2AB1809ABE63}" srcOrd="1" destOrd="0" presId="urn:microsoft.com/office/officeart/2011/layout/TabList"/>
    <dgm:cxn modelId="{6A4DBE39-A9CC-449C-A93D-5E297DFE8F4A}" type="presParOf" srcId="{87F67274-57C6-4311-8326-1237562F2D2C}" destId="{234D8AC2-9C97-417D-B270-1DEC7A0B706E}" srcOrd="2" destOrd="0" presId="urn:microsoft.com/office/officeart/2011/layout/TabList"/>
    <dgm:cxn modelId="{DBC766F1-31E9-4078-B0F1-2DD05C518259}" type="presParOf" srcId="{A06D30DF-CE95-46E0-833C-5DB24467B25E}" destId="{460E35A4-91F4-4949-9577-E099FC05067D}" srcOrd="3" destOrd="0" presId="urn:microsoft.com/office/officeart/2011/layout/TabList"/>
    <dgm:cxn modelId="{9F4DB9DC-E87A-47C1-8168-1CC281C7EF08}" type="presParOf" srcId="{A06D30DF-CE95-46E0-833C-5DB24467B25E}" destId="{F013C1DC-BEE4-4962-818C-F0FE22FE0173}" srcOrd="4" destOrd="0" presId="urn:microsoft.com/office/officeart/2011/layout/TabList"/>
    <dgm:cxn modelId="{06B2433E-0152-43EF-B68E-C3F25965693F}" type="presParOf" srcId="{F013C1DC-BEE4-4962-818C-F0FE22FE0173}" destId="{90220FCA-165D-4362-B1A8-CDEA5517697B}" srcOrd="0" destOrd="0" presId="urn:microsoft.com/office/officeart/2011/layout/TabList"/>
    <dgm:cxn modelId="{9288FFA4-ACA1-4EEB-B7D8-8F801358EEF3}" type="presParOf" srcId="{F013C1DC-BEE4-4962-818C-F0FE22FE0173}" destId="{4FAFA0BB-428B-4F06-9F4C-E0F569CF67F9}" srcOrd="1" destOrd="0" presId="urn:microsoft.com/office/officeart/2011/layout/TabList"/>
    <dgm:cxn modelId="{11D0E3DF-FF7B-4FA6-9D1D-F40367A74139}" type="presParOf" srcId="{F013C1DC-BEE4-4962-818C-F0FE22FE0173}" destId="{D82477E3-51AC-4FE1-B4BB-E572C2DB42D3}" srcOrd="2" destOrd="0" presId="urn:microsoft.com/office/officeart/2011/layout/TabList"/>
    <dgm:cxn modelId="{8E56DCA2-7386-417D-B56A-7A072679E32A}" type="presParOf" srcId="{A06D30DF-CE95-46E0-833C-5DB24467B25E}" destId="{AADD787D-E042-443B-BA1C-4EAFDA2E7CF8}" srcOrd="5" destOrd="0" presId="urn:microsoft.com/office/officeart/2011/layout/TabList"/>
    <dgm:cxn modelId="{88A9C6F2-6EC9-457D-A95D-464C13B64C3D}" type="presParOf" srcId="{A06D30DF-CE95-46E0-833C-5DB24467B25E}" destId="{FDA290EE-B34F-48E0-AB56-34A3E2E0BFB8}" srcOrd="6" destOrd="0" presId="urn:microsoft.com/office/officeart/2011/layout/TabList"/>
    <dgm:cxn modelId="{4BAA733B-B3E1-4C29-82DB-2DE774DF29D8}" type="presParOf" srcId="{FDA290EE-B34F-48E0-AB56-34A3E2E0BFB8}" destId="{33407EF7-2DAE-40D2-8DE3-CB85EAD63A5D}" srcOrd="0" destOrd="0" presId="urn:microsoft.com/office/officeart/2011/layout/TabList"/>
    <dgm:cxn modelId="{5257C385-C70D-48BE-ABC6-9098E63BEDC0}" type="presParOf" srcId="{FDA290EE-B34F-48E0-AB56-34A3E2E0BFB8}" destId="{8D1A84F9-90CE-4FEC-A235-9336B4E10A61}" srcOrd="1" destOrd="0" presId="urn:microsoft.com/office/officeart/2011/layout/TabList"/>
    <dgm:cxn modelId="{262AE8AD-20E0-44A5-AE11-B1ED1232631F}" type="presParOf" srcId="{FDA290EE-B34F-48E0-AB56-34A3E2E0BFB8}" destId="{4555B678-8585-452E-88A5-A8B4C1AE2422}"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9A8A9F-0A3C-4517-AF5C-051808628B3C}" type="doc">
      <dgm:prSet loTypeId="urn:microsoft.com/office/officeart/2005/8/layout/default" loCatId="list" qsTypeId="urn:microsoft.com/office/officeart/2005/8/quickstyle/3d4" qsCatId="3D" csTypeId="urn:microsoft.com/office/officeart/2005/8/colors/accent1_3" csCatId="accent1" phldr="1"/>
      <dgm:spPr/>
      <dgm:t>
        <a:bodyPr/>
        <a:lstStyle/>
        <a:p>
          <a:endParaRPr lang="es-ES"/>
        </a:p>
      </dgm:t>
    </dgm:pt>
    <dgm:pt modelId="{D483D9B8-A8DD-44F0-94DD-32AC0A62B785}">
      <dgm:prSet phldrT="[Texto]"/>
      <dgm:spPr/>
      <dgm:t>
        <a:bodyPr/>
        <a:lstStyle/>
        <a:p>
          <a:pPr>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Elaborar el estado del arte que permita conocer el funcionamiento de la tecnología Blockchain, sistemas de validación documental y proponer un prototipo.</a:t>
          </a:r>
          <a:endParaRPr lang="es-ES" dirty="0"/>
        </a:p>
      </dgm:t>
    </dgm:pt>
    <dgm:pt modelId="{A9C15024-AE0D-4255-92AB-58269B2EC184}" type="parTrans" cxnId="{1A668D9B-5D57-43C1-9626-C216F192C96A}">
      <dgm:prSet/>
      <dgm:spPr/>
      <dgm:t>
        <a:bodyPr/>
        <a:lstStyle/>
        <a:p>
          <a:endParaRPr lang="es-ES"/>
        </a:p>
      </dgm:t>
    </dgm:pt>
    <dgm:pt modelId="{60CAAB98-C7BA-4E19-B340-661C46EC3C38}" type="sibTrans" cxnId="{1A668D9B-5D57-43C1-9626-C216F192C96A}">
      <dgm:prSet/>
      <dgm:spPr/>
      <dgm:t>
        <a:bodyPr/>
        <a:lstStyle/>
        <a:p>
          <a:endParaRPr lang="es-ES"/>
        </a:p>
      </dgm:t>
    </dgm:pt>
    <dgm:pt modelId="{39FA070D-65C9-4610-9D82-A533CED5CDD4}">
      <dgm:prSet phldrT="[Texto]"/>
      <dgm:spPr/>
      <dgm:t>
        <a:bodyPr/>
        <a:lstStyle/>
        <a:p>
          <a:pPr>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Realizar el análisis, diseño y desarrollo del sistema aplicando la combinación de las Metodologías Agiles SCRUM y XP para conseguir un prototipo funcional de validación de certificados educativos.</a:t>
          </a:r>
          <a:endParaRPr lang="es-ES" dirty="0"/>
        </a:p>
      </dgm:t>
    </dgm:pt>
    <dgm:pt modelId="{673B3E3A-1D8F-44FF-9257-A9029DF502A5}" type="parTrans" cxnId="{C1B12E00-8E71-4AED-A2C5-78B9E2F5B2FA}">
      <dgm:prSet/>
      <dgm:spPr/>
      <dgm:t>
        <a:bodyPr/>
        <a:lstStyle/>
        <a:p>
          <a:endParaRPr lang="es-ES"/>
        </a:p>
      </dgm:t>
    </dgm:pt>
    <dgm:pt modelId="{1CA24392-085A-4552-A12B-953E6071A35D}" type="sibTrans" cxnId="{C1B12E00-8E71-4AED-A2C5-78B9E2F5B2FA}">
      <dgm:prSet/>
      <dgm:spPr/>
      <dgm:t>
        <a:bodyPr/>
        <a:lstStyle/>
        <a:p>
          <a:endParaRPr lang="es-ES"/>
        </a:p>
      </dgm:t>
    </dgm:pt>
    <dgm:pt modelId="{7DC8E06B-A9A0-45F2-B7F2-64B360F99E5D}">
      <dgm:prSet phldrT="[Texto]"/>
      <dgm:spPr/>
      <dgm:t>
        <a:bodyPr/>
        <a:lstStyle/>
        <a:p>
          <a:pPr>
            <a:buFont typeface="Symbol" panose="05050102010706020507" pitchFamily="18" charset="2"/>
            <a:buChar char=""/>
          </a:pPr>
          <a:r>
            <a:rPr lang="es-EC" dirty="0">
              <a:effectLst/>
              <a:latin typeface="Arial" panose="020B0604020202020204" pitchFamily="34" charset="0"/>
              <a:ea typeface="Calibri" panose="020F0502020204030204" pitchFamily="34" charset="0"/>
              <a:cs typeface="Times New Roman" panose="02020603050405020304" pitchFamily="18" charset="0"/>
            </a:rPr>
            <a:t>Evaluar y validar los resultados, rendimiento y seguridad del sistema.</a:t>
          </a:r>
          <a:endParaRPr lang="es-ES" dirty="0"/>
        </a:p>
      </dgm:t>
    </dgm:pt>
    <dgm:pt modelId="{CC912257-FFAC-4D64-8BDE-EB8E701825E1}" type="parTrans" cxnId="{65876A2F-D16E-4F74-B405-B27E99BA9E9E}">
      <dgm:prSet/>
      <dgm:spPr/>
      <dgm:t>
        <a:bodyPr/>
        <a:lstStyle/>
        <a:p>
          <a:endParaRPr lang="es-ES"/>
        </a:p>
      </dgm:t>
    </dgm:pt>
    <dgm:pt modelId="{34F152B4-76FD-4542-BBC5-CC5C4DB0AC10}" type="sibTrans" cxnId="{65876A2F-D16E-4F74-B405-B27E99BA9E9E}">
      <dgm:prSet/>
      <dgm:spPr/>
      <dgm:t>
        <a:bodyPr/>
        <a:lstStyle/>
        <a:p>
          <a:endParaRPr lang="es-ES"/>
        </a:p>
      </dgm:t>
    </dgm:pt>
    <dgm:pt modelId="{B8547CFE-D32A-4284-93C1-97B4EAC1A035}" type="pres">
      <dgm:prSet presAssocID="{0E9A8A9F-0A3C-4517-AF5C-051808628B3C}" presName="diagram" presStyleCnt="0">
        <dgm:presLayoutVars>
          <dgm:dir/>
          <dgm:resizeHandles val="exact"/>
        </dgm:presLayoutVars>
      </dgm:prSet>
      <dgm:spPr/>
    </dgm:pt>
    <dgm:pt modelId="{CB380D21-3E72-4487-B823-37D53C130B1F}" type="pres">
      <dgm:prSet presAssocID="{D483D9B8-A8DD-44F0-94DD-32AC0A62B785}" presName="node" presStyleLbl="node1" presStyleIdx="0" presStyleCnt="3">
        <dgm:presLayoutVars>
          <dgm:bulletEnabled val="1"/>
        </dgm:presLayoutVars>
      </dgm:prSet>
      <dgm:spPr/>
    </dgm:pt>
    <dgm:pt modelId="{A749AE52-2D98-4361-B7A0-8EF4B30BEC20}" type="pres">
      <dgm:prSet presAssocID="{60CAAB98-C7BA-4E19-B340-661C46EC3C38}" presName="sibTrans" presStyleCnt="0"/>
      <dgm:spPr/>
    </dgm:pt>
    <dgm:pt modelId="{C7692A46-CA81-40CD-90FB-68438E14D971}" type="pres">
      <dgm:prSet presAssocID="{39FA070D-65C9-4610-9D82-A533CED5CDD4}" presName="node" presStyleLbl="node1" presStyleIdx="1" presStyleCnt="3" custLinFactY="7516" custLinFactNeighborX="-48063" custLinFactNeighborY="100000">
        <dgm:presLayoutVars>
          <dgm:bulletEnabled val="1"/>
        </dgm:presLayoutVars>
      </dgm:prSet>
      <dgm:spPr/>
    </dgm:pt>
    <dgm:pt modelId="{9E9E8AFB-EE6D-4AAE-B443-C8B8C3CEB58E}" type="pres">
      <dgm:prSet presAssocID="{1CA24392-085A-4552-A12B-953E6071A35D}" presName="sibTrans" presStyleCnt="0"/>
      <dgm:spPr/>
    </dgm:pt>
    <dgm:pt modelId="{A3F1BE28-A754-4D67-9D0B-982B822C860A}" type="pres">
      <dgm:prSet presAssocID="{7DC8E06B-A9A0-45F2-B7F2-64B360F99E5D}" presName="node" presStyleLbl="node1" presStyleIdx="2" presStyleCnt="3" custLinFactY="-14724" custLinFactNeighborX="49739" custLinFactNeighborY="-100000">
        <dgm:presLayoutVars>
          <dgm:bulletEnabled val="1"/>
        </dgm:presLayoutVars>
      </dgm:prSet>
      <dgm:spPr/>
    </dgm:pt>
  </dgm:ptLst>
  <dgm:cxnLst>
    <dgm:cxn modelId="{C1B12E00-8E71-4AED-A2C5-78B9E2F5B2FA}" srcId="{0E9A8A9F-0A3C-4517-AF5C-051808628B3C}" destId="{39FA070D-65C9-4610-9D82-A533CED5CDD4}" srcOrd="1" destOrd="0" parTransId="{673B3E3A-1D8F-44FF-9257-A9029DF502A5}" sibTransId="{1CA24392-085A-4552-A12B-953E6071A35D}"/>
    <dgm:cxn modelId="{91C5C629-5D21-48D7-BEAC-1BBCCF71DBD2}" type="presOf" srcId="{39FA070D-65C9-4610-9D82-A533CED5CDD4}" destId="{C7692A46-CA81-40CD-90FB-68438E14D971}" srcOrd="0" destOrd="0" presId="urn:microsoft.com/office/officeart/2005/8/layout/default"/>
    <dgm:cxn modelId="{65876A2F-D16E-4F74-B405-B27E99BA9E9E}" srcId="{0E9A8A9F-0A3C-4517-AF5C-051808628B3C}" destId="{7DC8E06B-A9A0-45F2-B7F2-64B360F99E5D}" srcOrd="2" destOrd="0" parTransId="{CC912257-FFAC-4D64-8BDE-EB8E701825E1}" sibTransId="{34F152B4-76FD-4542-BBC5-CC5C4DB0AC10}"/>
    <dgm:cxn modelId="{58635F9B-9225-4120-91D9-5A1A3D9C482A}" type="presOf" srcId="{7DC8E06B-A9A0-45F2-B7F2-64B360F99E5D}" destId="{A3F1BE28-A754-4D67-9D0B-982B822C860A}" srcOrd="0" destOrd="0" presId="urn:microsoft.com/office/officeart/2005/8/layout/default"/>
    <dgm:cxn modelId="{1A668D9B-5D57-43C1-9626-C216F192C96A}" srcId="{0E9A8A9F-0A3C-4517-AF5C-051808628B3C}" destId="{D483D9B8-A8DD-44F0-94DD-32AC0A62B785}" srcOrd="0" destOrd="0" parTransId="{A9C15024-AE0D-4255-92AB-58269B2EC184}" sibTransId="{60CAAB98-C7BA-4E19-B340-661C46EC3C38}"/>
    <dgm:cxn modelId="{B7674DA7-3B2B-4EF3-AE6C-16C79FAA8150}" type="presOf" srcId="{D483D9B8-A8DD-44F0-94DD-32AC0A62B785}" destId="{CB380D21-3E72-4487-B823-37D53C130B1F}" srcOrd="0" destOrd="0" presId="urn:microsoft.com/office/officeart/2005/8/layout/default"/>
    <dgm:cxn modelId="{C3778AC7-9C7B-4468-B38D-6AA35E6085CC}" type="presOf" srcId="{0E9A8A9F-0A3C-4517-AF5C-051808628B3C}" destId="{B8547CFE-D32A-4284-93C1-97B4EAC1A035}" srcOrd="0" destOrd="0" presId="urn:microsoft.com/office/officeart/2005/8/layout/default"/>
    <dgm:cxn modelId="{487F34FD-2D39-486D-AD02-D174EB7C120F}" type="presParOf" srcId="{B8547CFE-D32A-4284-93C1-97B4EAC1A035}" destId="{CB380D21-3E72-4487-B823-37D53C130B1F}" srcOrd="0" destOrd="0" presId="urn:microsoft.com/office/officeart/2005/8/layout/default"/>
    <dgm:cxn modelId="{A1E59C4B-C809-4028-B56F-B3BC8CF603D8}" type="presParOf" srcId="{B8547CFE-D32A-4284-93C1-97B4EAC1A035}" destId="{A749AE52-2D98-4361-B7A0-8EF4B30BEC20}" srcOrd="1" destOrd="0" presId="urn:microsoft.com/office/officeart/2005/8/layout/default"/>
    <dgm:cxn modelId="{C8C81541-28A1-4409-8F15-8BA03E695952}" type="presParOf" srcId="{B8547CFE-D32A-4284-93C1-97B4EAC1A035}" destId="{C7692A46-CA81-40CD-90FB-68438E14D971}" srcOrd="2" destOrd="0" presId="urn:microsoft.com/office/officeart/2005/8/layout/default"/>
    <dgm:cxn modelId="{7A92AF7E-C5E2-4C68-B058-FAF1A46113EC}" type="presParOf" srcId="{B8547CFE-D32A-4284-93C1-97B4EAC1A035}" destId="{9E9E8AFB-EE6D-4AAE-B443-C8B8C3CEB58E}" srcOrd="3" destOrd="0" presId="urn:microsoft.com/office/officeart/2005/8/layout/default"/>
    <dgm:cxn modelId="{425B479D-10F2-446E-AD65-DEDC973E5683}" type="presParOf" srcId="{B8547CFE-D32A-4284-93C1-97B4EAC1A035}" destId="{A3F1BE28-A754-4D67-9D0B-982B822C860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1AEB13-47A1-46A6-87F3-A19702524BC1}" type="doc">
      <dgm:prSet loTypeId="urn:microsoft.com/office/officeart/2005/8/layout/cycle4" loCatId="matrix" qsTypeId="urn:microsoft.com/office/officeart/2005/8/quickstyle/3d1" qsCatId="3D" csTypeId="urn:microsoft.com/office/officeart/2005/8/colors/accent0_3" csCatId="mainScheme" phldr="1"/>
      <dgm:spPr/>
      <dgm:t>
        <a:bodyPr/>
        <a:lstStyle/>
        <a:p>
          <a:endParaRPr lang="es-ES"/>
        </a:p>
      </dgm:t>
    </dgm:pt>
    <dgm:pt modelId="{48E25464-B985-4151-B072-BCABBECCED4B}">
      <dgm:prSet phldrT="[Texto]"/>
      <dgm:spPr/>
      <dgm:t>
        <a:bodyPr/>
        <a:lstStyle/>
        <a:p>
          <a:r>
            <a:rPr lang="es-EC" dirty="0"/>
            <a:t>Pruebas</a:t>
          </a:r>
          <a:endParaRPr lang="es-ES" dirty="0"/>
        </a:p>
      </dgm:t>
    </dgm:pt>
    <dgm:pt modelId="{95196210-69EB-4864-A646-EC66499823B4}" type="parTrans" cxnId="{2B0F5D5F-F5EC-41D5-8D9B-6997E1A40FDD}">
      <dgm:prSet/>
      <dgm:spPr/>
      <dgm:t>
        <a:bodyPr/>
        <a:lstStyle/>
        <a:p>
          <a:endParaRPr lang="es-ES"/>
        </a:p>
      </dgm:t>
    </dgm:pt>
    <dgm:pt modelId="{474382E5-3F13-4EC5-93C6-C6884CD9FE74}" type="sibTrans" cxnId="{2B0F5D5F-F5EC-41D5-8D9B-6997E1A40FDD}">
      <dgm:prSet/>
      <dgm:spPr/>
      <dgm:t>
        <a:bodyPr/>
        <a:lstStyle/>
        <a:p>
          <a:endParaRPr lang="es-ES"/>
        </a:p>
      </dgm:t>
    </dgm:pt>
    <dgm:pt modelId="{3C6E7DD3-7FA8-430A-A100-5EB53D9AFF05}">
      <dgm:prSet phldrT="[Texto]"/>
      <dgm:spPr/>
      <dgm:t>
        <a:bodyPr/>
        <a:lstStyle/>
        <a:p>
          <a:r>
            <a:rPr lang="es-EC" dirty="0"/>
            <a:t>Análisis</a:t>
          </a:r>
          <a:endParaRPr lang="es-ES" dirty="0"/>
        </a:p>
      </dgm:t>
    </dgm:pt>
    <dgm:pt modelId="{5BA37CE8-B9CA-43C3-B591-117626DB31BE}" type="parTrans" cxnId="{EAD8290D-6AF9-4083-8AA9-5E53B6C1763A}">
      <dgm:prSet/>
      <dgm:spPr/>
      <dgm:t>
        <a:bodyPr/>
        <a:lstStyle/>
        <a:p>
          <a:endParaRPr lang="es-ES"/>
        </a:p>
      </dgm:t>
    </dgm:pt>
    <dgm:pt modelId="{60873D1E-C9DA-45E7-8390-C917C25D5693}" type="sibTrans" cxnId="{EAD8290D-6AF9-4083-8AA9-5E53B6C1763A}">
      <dgm:prSet/>
      <dgm:spPr/>
      <dgm:t>
        <a:bodyPr/>
        <a:lstStyle/>
        <a:p>
          <a:endParaRPr lang="es-ES"/>
        </a:p>
      </dgm:t>
    </dgm:pt>
    <dgm:pt modelId="{712A0EF6-EFCC-4690-8E71-F974D476AC19}">
      <dgm:prSet phldrT="[Texto]"/>
      <dgm:spPr/>
      <dgm:t>
        <a:bodyPr/>
        <a:lstStyle/>
        <a:p>
          <a:r>
            <a:rPr lang="es-EC" dirty="0"/>
            <a:t>Diseño</a:t>
          </a:r>
          <a:endParaRPr lang="es-ES" dirty="0"/>
        </a:p>
      </dgm:t>
    </dgm:pt>
    <dgm:pt modelId="{15B32F65-E4E2-4F3A-B860-27DF2BC83E80}" type="parTrans" cxnId="{331A4779-2C9D-4C06-815C-1DA8655365AC}">
      <dgm:prSet/>
      <dgm:spPr/>
      <dgm:t>
        <a:bodyPr/>
        <a:lstStyle/>
        <a:p>
          <a:endParaRPr lang="es-ES"/>
        </a:p>
      </dgm:t>
    </dgm:pt>
    <dgm:pt modelId="{9FC866A7-1262-4F23-8D7E-BBDFC48761DD}" type="sibTrans" cxnId="{331A4779-2C9D-4C06-815C-1DA8655365AC}">
      <dgm:prSet/>
      <dgm:spPr/>
      <dgm:t>
        <a:bodyPr/>
        <a:lstStyle/>
        <a:p>
          <a:endParaRPr lang="es-ES"/>
        </a:p>
      </dgm:t>
    </dgm:pt>
    <dgm:pt modelId="{3D8069BE-87E3-4EBF-ABD4-E29932144AE2}">
      <dgm:prSet phldrT="[Texto]"/>
      <dgm:spPr/>
      <dgm:t>
        <a:bodyPr/>
        <a:lstStyle/>
        <a:p>
          <a:r>
            <a:rPr lang="es-EC" dirty="0"/>
            <a:t>Desarrollo</a:t>
          </a:r>
          <a:endParaRPr lang="es-ES" dirty="0"/>
        </a:p>
      </dgm:t>
    </dgm:pt>
    <dgm:pt modelId="{ED59E24C-038B-4D10-B2E5-0BC1AEDB34D8}" type="parTrans" cxnId="{D2E76B99-B2B7-43DA-ADAC-AE2652D4B142}">
      <dgm:prSet/>
      <dgm:spPr/>
      <dgm:t>
        <a:bodyPr/>
        <a:lstStyle/>
        <a:p>
          <a:endParaRPr lang="es-ES"/>
        </a:p>
      </dgm:t>
    </dgm:pt>
    <dgm:pt modelId="{EE4A8E03-F708-4EEB-B316-E3CECCE9BF8F}" type="sibTrans" cxnId="{D2E76B99-B2B7-43DA-ADAC-AE2652D4B142}">
      <dgm:prSet/>
      <dgm:spPr/>
      <dgm:t>
        <a:bodyPr/>
        <a:lstStyle/>
        <a:p>
          <a:endParaRPr lang="es-ES"/>
        </a:p>
      </dgm:t>
    </dgm:pt>
    <dgm:pt modelId="{7B54CB44-9286-4827-8812-5CFC3DDD0040}" type="pres">
      <dgm:prSet presAssocID="{061AEB13-47A1-46A6-87F3-A19702524BC1}" presName="cycleMatrixDiagram" presStyleCnt="0">
        <dgm:presLayoutVars>
          <dgm:chMax val="1"/>
          <dgm:dir/>
          <dgm:animLvl val="lvl"/>
          <dgm:resizeHandles val="exact"/>
        </dgm:presLayoutVars>
      </dgm:prSet>
      <dgm:spPr/>
    </dgm:pt>
    <dgm:pt modelId="{7528F66F-C370-44E3-A028-766D03274069}" type="pres">
      <dgm:prSet presAssocID="{061AEB13-47A1-46A6-87F3-A19702524BC1}" presName="children" presStyleCnt="0"/>
      <dgm:spPr/>
    </dgm:pt>
    <dgm:pt modelId="{6183E857-21C9-4340-A7E4-CE6D9E37847D}" type="pres">
      <dgm:prSet presAssocID="{061AEB13-47A1-46A6-87F3-A19702524BC1}" presName="childPlaceholder" presStyleCnt="0"/>
      <dgm:spPr/>
    </dgm:pt>
    <dgm:pt modelId="{168CA53C-5FBF-4D2B-9B3C-934936B345D8}" type="pres">
      <dgm:prSet presAssocID="{061AEB13-47A1-46A6-87F3-A19702524BC1}" presName="circle" presStyleCnt="0"/>
      <dgm:spPr/>
    </dgm:pt>
    <dgm:pt modelId="{D49D52F6-8EED-4FD0-BEC3-D18DC5192D32}" type="pres">
      <dgm:prSet presAssocID="{061AEB13-47A1-46A6-87F3-A19702524BC1}" presName="quadrant1" presStyleLbl="node1" presStyleIdx="0" presStyleCnt="4">
        <dgm:presLayoutVars>
          <dgm:chMax val="1"/>
          <dgm:bulletEnabled val="1"/>
        </dgm:presLayoutVars>
      </dgm:prSet>
      <dgm:spPr/>
    </dgm:pt>
    <dgm:pt modelId="{B4BB6486-E243-488C-B3A9-F7298A9E16B9}" type="pres">
      <dgm:prSet presAssocID="{061AEB13-47A1-46A6-87F3-A19702524BC1}" presName="quadrant2" presStyleLbl="node1" presStyleIdx="1" presStyleCnt="4">
        <dgm:presLayoutVars>
          <dgm:chMax val="1"/>
          <dgm:bulletEnabled val="1"/>
        </dgm:presLayoutVars>
      </dgm:prSet>
      <dgm:spPr/>
    </dgm:pt>
    <dgm:pt modelId="{A3E1A7C7-B4AE-4BB1-A38E-43044686A0F6}" type="pres">
      <dgm:prSet presAssocID="{061AEB13-47A1-46A6-87F3-A19702524BC1}" presName="quadrant3" presStyleLbl="node1" presStyleIdx="2" presStyleCnt="4">
        <dgm:presLayoutVars>
          <dgm:chMax val="1"/>
          <dgm:bulletEnabled val="1"/>
        </dgm:presLayoutVars>
      </dgm:prSet>
      <dgm:spPr/>
    </dgm:pt>
    <dgm:pt modelId="{2C79AFBC-6F9D-46C6-9A24-8806DF50E177}" type="pres">
      <dgm:prSet presAssocID="{061AEB13-47A1-46A6-87F3-A19702524BC1}" presName="quadrant4" presStyleLbl="node1" presStyleIdx="3" presStyleCnt="4">
        <dgm:presLayoutVars>
          <dgm:chMax val="1"/>
          <dgm:bulletEnabled val="1"/>
        </dgm:presLayoutVars>
      </dgm:prSet>
      <dgm:spPr/>
    </dgm:pt>
    <dgm:pt modelId="{E8F0394F-2276-4162-9352-A83D7D68C831}" type="pres">
      <dgm:prSet presAssocID="{061AEB13-47A1-46A6-87F3-A19702524BC1}" presName="quadrantPlaceholder" presStyleCnt="0"/>
      <dgm:spPr/>
    </dgm:pt>
    <dgm:pt modelId="{863AF811-55F5-425A-ADA9-560B84E242E9}" type="pres">
      <dgm:prSet presAssocID="{061AEB13-47A1-46A6-87F3-A19702524BC1}" presName="center1" presStyleLbl="fgShp" presStyleIdx="0" presStyleCnt="2"/>
      <dgm:spPr/>
    </dgm:pt>
    <dgm:pt modelId="{33BC3FE8-E9BC-41BB-B99F-68E61AC260A1}" type="pres">
      <dgm:prSet presAssocID="{061AEB13-47A1-46A6-87F3-A19702524BC1}" presName="center2" presStyleLbl="fgShp" presStyleIdx="1" presStyleCnt="2"/>
      <dgm:spPr/>
    </dgm:pt>
  </dgm:ptLst>
  <dgm:cxnLst>
    <dgm:cxn modelId="{EAD8290D-6AF9-4083-8AA9-5E53B6C1763A}" srcId="{061AEB13-47A1-46A6-87F3-A19702524BC1}" destId="{3C6E7DD3-7FA8-430A-A100-5EB53D9AFF05}" srcOrd="1" destOrd="0" parTransId="{5BA37CE8-B9CA-43C3-B591-117626DB31BE}" sibTransId="{60873D1E-C9DA-45E7-8390-C917C25D5693}"/>
    <dgm:cxn modelId="{2B0F5D5F-F5EC-41D5-8D9B-6997E1A40FDD}" srcId="{061AEB13-47A1-46A6-87F3-A19702524BC1}" destId="{48E25464-B985-4151-B072-BCABBECCED4B}" srcOrd="0" destOrd="0" parTransId="{95196210-69EB-4864-A646-EC66499823B4}" sibTransId="{474382E5-3F13-4EC5-93C6-C6884CD9FE74}"/>
    <dgm:cxn modelId="{C7CDDA65-8212-4D4D-9511-CD1CA6608D36}" type="presOf" srcId="{48E25464-B985-4151-B072-BCABBECCED4B}" destId="{D49D52F6-8EED-4FD0-BEC3-D18DC5192D32}" srcOrd="0" destOrd="0" presId="urn:microsoft.com/office/officeart/2005/8/layout/cycle4"/>
    <dgm:cxn modelId="{E2420C55-2984-45EE-A638-F46A0C2AEAD9}" type="presOf" srcId="{3D8069BE-87E3-4EBF-ABD4-E29932144AE2}" destId="{2C79AFBC-6F9D-46C6-9A24-8806DF50E177}" srcOrd="0" destOrd="0" presId="urn:microsoft.com/office/officeart/2005/8/layout/cycle4"/>
    <dgm:cxn modelId="{331A4779-2C9D-4C06-815C-1DA8655365AC}" srcId="{061AEB13-47A1-46A6-87F3-A19702524BC1}" destId="{712A0EF6-EFCC-4690-8E71-F974D476AC19}" srcOrd="2" destOrd="0" parTransId="{15B32F65-E4E2-4F3A-B860-27DF2BC83E80}" sibTransId="{9FC866A7-1262-4F23-8D7E-BBDFC48761DD}"/>
    <dgm:cxn modelId="{4146DE90-A439-4A5F-8BF0-2193F9701EF7}" type="presOf" srcId="{3C6E7DD3-7FA8-430A-A100-5EB53D9AFF05}" destId="{B4BB6486-E243-488C-B3A9-F7298A9E16B9}" srcOrd="0" destOrd="0" presId="urn:microsoft.com/office/officeart/2005/8/layout/cycle4"/>
    <dgm:cxn modelId="{D2E76B99-B2B7-43DA-ADAC-AE2652D4B142}" srcId="{061AEB13-47A1-46A6-87F3-A19702524BC1}" destId="{3D8069BE-87E3-4EBF-ABD4-E29932144AE2}" srcOrd="3" destOrd="0" parTransId="{ED59E24C-038B-4D10-B2E5-0BC1AEDB34D8}" sibTransId="{EE4A8E03-F708-4EEB-B316-E3CECCE9BF8F}"/>
    <dgm:cxn modelId="{256419DC-2A2E-478E-8A01-B5CBD3D1E560}" type="presOf" srcId="{061AEB13-47A1-46A6-87F3-A19702524BC1}" destId="{7B54CB44-9286-4827-8812-5CFC3DDD0040}" srcOrd="0" destOrd="0" presId="urn:microsoft.com/office/officeart/2005/8/layout/cycle4"/>
    <dgm:cxn modelId="{1DD659EE-67E0-4ADD-98C0-727C92A3BC82}" type="presOf" srcId="{712A0EF6-EFCC-4690-8E71-F974D476AC19}" destId="{A3E1A7C7-B4AE-4BB1-A38E-43044686A0F6}" srcOrd="0" destOrd="0" presId="urn:microsoft.com/office/officeart/2005/8/layout/cycle4"/>
    <dgm:cxn modelId="{3281AA54-3BF1-4B1C-92F8-2CEDFD2A3465}" type="presParOf" srcId="{7B54CB44-9286-4827-8812-5CFC3DDD0040}" destId="{7528F66F-C370-44E3-A028-766D03274069}" srcOrd="0" destOrd="0" presId="urn:microsoft.com/office/officeart/2005/8/layout/cycle4"/>
    <dgm:cxn modelId="{C61AD91A-92CD-42AF-94D8-FE15F27C4963}" type="presParOf" srcId="{7528F66F-C370-44E3-A028-766D03274069}" destId="{6183E857-21C9-4340-A7E4-CE6D9E37847D}" srcOrd="0" destOrd="0" presId="urn:microsoft.com/office/officeart/2005/8/layout/cycle4"/>
    <dgm:cxn modelId="{8C3DF41D-E204-44EC-84CA-DA7BB4358E59}" type="presParOf" srcId="{7B54CB44-9286-4827-8812-5CFC3DDD0040}" destId="{168CA53C-5FBF-4D2B-9B3C-934936B345D8}" srcOrd="1" destOrd="0" presId="urn:microsoft.com/office/officeart/2005/8/layout/cycle4"/>
    <dgm:cxn modelId="{C1A613B7-08F6-4B5A-AA2C-9BE1446370D9}" type="presParOf" srcId="{168CA53C-5FBF-4D2B-9B3C-934936B345D8}" destId="{D49D52F6-8EED-4FD0-BEC3-D18DC5192D32}" srcOrd="0" destOrd="0" presId="urn:microsoft.com/office/officeart/2005/8/layout/cycle4"/>
    <dgm:cxn modelId="{2A3827DD-8B29-4E54-A65C-B973B5CB2831}" type="presParOf" srcId="{168CA53C-5FBF-4D2B-9B3C-934936B345D8}" destId="{B4BB6486-E243-488C-B3A9-F7298A9E16B9}" srcOrd="1" destOrd="0" presId="urn:microsoft.com/office/officeart/2005/8/layout/cycle4"/>
    <dgm:cxn modelId="{7D604274-E308-4EBD-AC50-4852F9DD18B5}" type="presParOf" srcId="{168CA53C-5FBF-4D2B-9B3C-934936B345D8}" destId="{A3E1A7C7-B4AE-4BB1-A38E-43044686A0F6}" srcOrd="2" destOrd="0" presId="urn:microsoft.com/office/officeart/2005/8/layout/cycle4"/>
    <dgm:cxn modelId="{CF52CD67-D255-4242-BC3F-E606416F25F1}" type="presParOf" srcId="{168CA53C-5FBF-4D2B-9B3C-934936B345D8}" destId="{2C79AFBC-6F9D-46C6-9A24-8806DF50E177}" srcOrd="3" destOrd="0" presId="urn:microsoft.com/office/officeart/2005/8/layout/cycle4"/>
    <dgm:cxn modelId="{58749DDC-2BDD-433A-B2A8-FE25033DE0CD}" type="presParOf" srcId="{168CA53C-5FBF-4D2B-9B3C-934936B345D8}" destId="{E8F0394F-2276-4162-9352-A83D7D68C831}" srcOrd="4" destOrd="0" presId="urn:microsoft.com/office/officeart/2005/8/layout/cycle4"/>
    <dgm:cxn modelId="{8B24340F-9045-41E0-A6A4-2CFB12F477F8}" type="presParOf" srcId="{7B54CB44-9286-4827-8812-5CFC3DDD0040}" destId="{863AF811-55F5-425A-ADA9-560B84E242E9}" srcOrd="2" destOrd="0" presId="urn:microsoft.com/office/officeart/2005/8/layout/cycle4"/>
    <dgm:cxn modelId="{298F60E5-57D5-4E34-8D0E-58DF42270936}" type="presParOf" srcId="{7B54CB44-9286-4827-8812-5CFC3DDD0040}" destId="{33BC3FE8-E9BC-41BB-B99F-68E61AC260A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2C2E01-FFCF-454F-8B28-BC507B210AF0}"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en-US"/>
        </a:p>
      </dgm:t>
    </dgm:pt>
    <dgm:pt modelId="{39E28DB2-D857-4BAF-859D-08BECF0C347E}">
      <dgm:prSet phldrT="[Text]"/>
      <dgm:spPr/>
      <dgm:t>
        <a:bodyPr/>
        <a:lstStyle/>
        <a:p>
          <a:r>
            <a:rPr lang="es-EC" dirty="0"/>
            <a:t>Blockchain puede desenvolverse en áreas multidisciplinarias</a:t>
          </a:r>
          <a:endParaRPr lang="en-US" dirty="0"/>
        </a:p>
      </dgm:t>
    </dgm:pt>
    <dgm:pt modelId="{D4E543A5-C4DC-40EB-BD58-4181A56C448F}" type="parTrans" cxnId="{B6DDE2E8-30BF-4DFA-A060-5026009CEE36}">
      <dgm:prSet/>
      <dgm:spPr/>
      <dgm:t>
        <a:bodyPr/>
        <a:lstStyle/>
        <a:p>
          <a:endParaRPr lang="en-US"/>
        </a:p>
      </dgm:t>
    </dgm:pt>
    <dgm:pt modelId="{C7251CC7-CA4F-456F-9A3F-7FA7AF8069B2}" type="sibTrans" cxnId="{B6DDE2E8-30BF-4DFA-A060-5026009CEE36}">
      <dgm:prSet/>
      <dgm:spPr/>
      <dgm:t>
        <a:bodyPr/>
        <a:lstStyle/>
        <a:p>
          <a:endParaRPr lang="en-US"/>
        </a:p>
      </dgm:t>
    </dgm:pt>
    <dgm:pt modelId="{9E4CD966-84A3-4273-A032-DDC00C01A2AB}">
      <dgm:prSet phldrT="[Text]"/>
      <dgm:spPr/>
      <dgm:t>
        <a:bodyPr/>
        <a:lstStyle/>
        <a:p>
          <a:r>
            <a:rPr lang="es-EC" dirty="0"/>
            <a:t>Blockchain brinda seguridad y fiabilidad a procesos digitales</a:t>
          </a:r>
          <a:endParaRPr lang="en-US" dirty="0"/>
        </a:p>
      </dgm:t>
    </dgm:pt>
    <dgm:pt modelId="{758AF3F4-3240-4648-9F23-60C090D391AA}" type="parTrans" cxnId="{91592913-7101-4932-8791-2B9AC7D756A8}">
      <dgm:prSet/>
      <dgm:spPr/>
      <dgm:t>
        <a:bodyPr/>
        <a:lstStyle/>
        <a:p>
          <a:endParaRPr lang="en-US"/>
        </a:p>
      </dgm:t>
    </dgm:pt>
    <dgm:pt modelId="{113DCABC-A2F9-44E0-BA6D-CDB73EBA937C}" type="sibTrans" cxnId="{91592913-7101-4932-8791-2B9AC7D756A8}">
      <dgm:prSet/>
      <dgm:spPr/>
      <dgm:t>
        <a:bodyPr/>
        <a:lstStyle/>
        <a:p>
          <a:endParaRPr lang="en-US"/>
        </a:p>
      </dgm:t>
    </dgm:pt>
    <dgm:pt modelId="{32FC7A87-7A60-44CF-8D05-F9AFF09E7EF0}">
      <dgm:prSet phldrT="[Text]"/>
      <dgm:spPr/>
      <dgm:t>
        <a:bodyPr/>
        <a:lstStyle/>
        <a:p>
          <a:r>
            <a:rPr lang="es-EC" dirty="0"/>
            <a:t>Cumple con los requisitos para verificar asegurar y monitorear documentos</a:t>
          </a:r>
          <a:endParaRPr lang="en-US" dirty="0"/>
        </a:p>
      </dgm:t>
    </dgm:pt>
    <dgm:pt modelId="{0B78D5BB-A48F-43F4-A984-578B25C9F754}" type="parTrans" cxnId="{6DD0A20A-FC0E-4D2E-B9E7-529E98B1CCBD}">
      <dgm:prSet/>
      <dgm:spPr/>
      <dgm:t>
        <a:bodyPr/>
        <a:lstStyle/>
        <a:p>
          <a:endParaRPr lang="en-US"/>
        </a:p>
      </dgm:t>
    </dgm:pt>
    <dgm:pt modelId="{9D3853B7-7F5E-4103-8524-E5DEEC4B2CBF}" type="sibTrans" cxnId="{6DD0A20A-FC0E-4D2E-B9E7-529E98B1CCBD}">
      <dgm:prSet/>
      <dgm:spPr/>
      <dgm:t>
        <a:bodyPr/>
        <a:lstStyle/>
        <a:p>
          <a:endParaRPr lang="en-US"/>
        </a:p>
      </dgm:t>
    </dgm:pt>
    <dgm:pt modelId="{6B8D67A7-4F2A-44E9-98C3-0042A95E9CC8}" type="pres">
      <dgm:prSet presAssocID="{D62C2E01-FFCF-454F-8B28-BC507B210AF0}" presName="Name0" presStyleCnt="0">
        <dgm:presLayoutVars>
          <dgm:chMax val="7"/>
          <dgm:chPref val="7"/>
          <dgm:dir/>
        </dgm:presLayoutVars>
      </dgm:prSet>
      <dgm:spPr/>
    </dgm:pt>
    <dgm:pt modelId="{9C9387F2-1404-4F32-86C0-7E699AA5C553}" type="pres">
      <dgm:prSet presAssocID="{D62C2E01-FFCF-454F-8B28-BC507B210AF0}" presName="Name1" presStyleCnt="0"/>
      <dgm:spPr/>
    </dgm:pt>
    <dgm:pt modelId="{12495749-AD30-43D9-A6FA-413A73299186}" type="pres">
      <dgm:prSet presAssocID="{D62C2E01-FFCF-454F-8B28-BC507B210AF0}" presName="cycle" presStyleCnt="0"/>
      <dgm:spPr/>
    </dgm:pt>
    <dgm:pt modelId="{88E1B7D1-4C92-4114-A3CA-FB7C1EF82007}" type="pres">
      <dgm:prSet presAssocID="{D62C2E01-FFCF-454F-8B28-BC507B210AF0}" presName="srcNode" presStyleLbl="node1" presStyleIdx="0" presStyleCnt="3"/>
      <dgm:spPr/>
    </dgm:pt>
    <dgm:pt modelId="{CEEEA099-9A81-4674-A760-4A4DF32BCE32}" type="pres">
      <dgm:prSet presAssocID="{D62C2E01-FFCF-454F-8B28-BC507B210AF0}" presName="conn" presStyleLbl="parChTrans1D2" presStyleIdx="0" presStyleCnt="1"/>
      <dgm:spPr/>
    </dgm:pt>
    <dgm:pt modelId="{AD0D3D6F-992D-47D9-B9F4-26A61096F69D}" type="pres">
      <dgm:prSet presAssocID="{D62C2E01-FFCF-454F-8B28-BC507B210AF0}" presName="extraNode" presStyleLbl="node1" presStyleIdx="0" presStyleCnt="3"/>
      <dgm:spPr/>
    </dgm:pt>
    <dgm:pt modelId="{C880EF21-E87A-4736-BA5B-900B1D4798D3}" type="pres">
      <dgm:prSet presAssocID="{D62C2E01-FFCF-454F-8B28-BC507B210AF0}" presName="dstNode" presStyleLbl="node1" presStyleIdx="0" presStyleCnt="3"/>
      <dgm:spPr/>
    </dgm:pt>
    <dgm:pt modelId="{97A05066-AD1F-44F6-B141-4BCDCD56DB28}" type="pres">
      <dgm:prSet presAssocID="{39E28DB2-D857-4BAF-859D-08BECF0C347E}" presName="text_1" presStyleLbl="node1" presStyleIdx="0" presStyleCnt="3">
        <dgm:presLayoutVars>
          <dgm:bulletEnabled val="1"/>
        </dgm:presLayoutVars>
      </dgm:prSet>
      <dgm:spPr/>
    </dgm:pt>
    <dgm:pt modelId="{21F0528F-A8E6-43E9-8F86-5BD1693C0814}" type="pres">
      <dgm:prSet presAssocID="{39E28DB2-D857-4BAF-859D-08BECF0C347E}" presName="accent_1" presStyleCnt="0"/>
      <dgm:spPr/>
    </dgm:pt>
    <dgm:pt modelId="{FCE889DA-608C-4FC6-8733-8757A99E9B14}" type="pres">
      <dgm:prSet presAssocID="{39E28DB2-D857-4BAF-859D-08BECF0C347E}" presName="accentRepeatNode" presStyleLbl="solidFgAcc1" presStyleIdx="0" presStyleCnt="3"/>
      <dgm:spPr/>
    </dgm:pt>
    <dgm:pt modelId="{ED4EF60C-EB0E-42E3-9009-4199E43A190C}" type="pres">
      <dgm:prSet presAssocID="{9E4CD966-84A3-4273-A032-DDC00C01A2AB}" presName="text_2" presStyleLbl="node1" presStyleIdx="1" presStyleCnt="3">
        <dgm:presLayoutVars>
          <dgm:bulletEnabled val="1"/>
        </dgm:presLayoutVars>
      </dgm:prSet>
      <dgm:spPr/>
    </dgm:pt>
    <dgm:pt modelId="{15D437DD-6150-4228-9419-4AEBA8BB0B36}" type="pres">
      <dgm:prSet presAssocID="{9E4CD966-84A3-4273-A032-DDC00C01A2AB}" presName="accent_2" presStyleCnt="0"/>
      <dgm:spPr/>
    </dgm:pt>
    <dgm:pt modelId="{173A7DCF-FB43-41E7-B508-6EE21300B202}" type="pres">
      <dgm:prSet presAssocID="{9E4CD966-84A3-4273-A032-DDC00C01A2AB}" presName="accentRepeatNode" presStyleLbl="solidFgAcc1" presStyleIdx="1" presStyleCnt="3"/>
      <dgm:spPr/>
    </dgm:pt>
    <dgm:pt modelId="{EE118726-5265-45D6-B443-291C2DA4AC4B}" type="pres">
      <dgm:prSet presAssocID="{32FC7A87-7A60-44CF-8D05-F9AFF09E7EF0}" presName="text_3" presStyleLbl="node1" presStyleIdx="2" presStyleCnt="3">
        <dgm:presLayoutVars>
          <dgm:bulletEnabled val="1"/>
        </dgm:presLayoutVars>
      </dgm:prSet>
      <dgm:spPr/>
    </dgm:pt>
    <dgm:pt modelId="{F753E8D1-A0A5-4301-8595-7D47CEAA29D1}" type="pres">
      <dgm:prSet presAssocID="{32FC7A87-7A60-44CF-8D05-F9AFF09E7EF0}" presName="accent_3" presStyleCnt="0"/>
      <dgm:spPr/>
    </dgm:pt>
    <dgm:pt modelId="{4D609333-AE10-4D02-B9CF-E41D7B753A1C}" type="pres">
      <dgm:prSet presAssocID="{32FC7A87-7A60-44CF-8D05-F9AFF09E7EF0}" presName="accentRepeatNode" presStyleLbl="solidFgAcc1" presStyleIdx="2" presStyleCnt="3"/>
      <dgm:spPr/>
    </dgm:pt>
  </dgm:ptLst>
  <dgm:cxnLst>
    <dgm:cxn modelId="{8408530A-5818-4CB7-AE40-AE0DEE768175}" type="presOf" srcId="{39E28DB2-D857-4BAF-859D-08BECF0C347E}" destId="{97A05066-AD1F-44F6-B141-4BCDCD56DB28}" srcOrd="0" destOrd="0" presId="urn:microsoft.com/office/officeart/2008/layout/VerticalCurvedList"/>
    <dgm:cxn modelId="{6DD0A20A-FC0E-4D2E-B9E7-529E98B1CCBD}" srcId="{D62C2E01-FFCF-454F-8B28-BC507B210AF0}" destId="{32FC7A87-7A60-44CF-8D05-F9AFF09E7EF0}" srcOrd="2" destOrd="0" parTransId="{0B78D5BB-A48F-43F4-A984-578B25C9F754}" sibTransId="{9D3853B7-7F5E-4103-8524-E5DEEC4B2CBF}"/>
    <dgm:cxn modelId="{91592913-7101-4932-8791-2B9AC7D756A8}" srcId="{D62C2E01-FFCF-454F-8B28-BC507B210AF0}" destId="{9E4CD966-84A3-4273-A032-DDC00C01A2AB}" srcOrd="1" destOrd="0" parTransId="{758AF3F4-3240-4648-9F23-60C090D391AA}" sibTransId="{113DCABC-A2F9-44E0-BA6D-CDB73EBA937C}"/>
    <dgm:cxn modelId="{D974709D-4C6F-4E4E-A790-9B0CF65981AB}" type="presOf" srcId="{9E4CD966-84A3-4273-A032-DDC00C01A2AB}" destId="{ED4EF60C-EB0E-42E3-9009-4199E43A190C}" srcOrd="0" destOrd="0" presId="urn:microsoft.com/office/officeart/2008/layout/VerticalCurvedList"/>
    <dgm:cxn modelId="{86AE569E-6F95-4EAE-A82A-9A5005623D10}" type="presOf" srcId="{C7251CC7-CA4F-456F-9A3F-7FA7AF8069B2}" destId="{CEEEA099-9A81-4674-A760-4A4DF32BCE32}" srcOrd="0" destOrd="0" presId="urn:microsoft.com/office/officeart/2008/layout/VerticalCurvedList"/>
    <dgm:cxn modelId="{23F7CFC5-6CF9-441E-A5FB-250D3F70290C}" type="presOf" srcId="{D62C2E01-FFCF-454F-8B28-BC507B210AF0}" destId="{6B8D67A7-4F2A-44E9-98C3-0042A95E9CC8}" srcOrd="0" destOrd="0" presId="urn:microsoft.com/office/officeart/2008/layout/VerticalCurvedList"/>
    <dgm:cxn modelId="{5BD0A1DC-FC3A-4A9A-8892-69E5D9127057}" type="presOf" srcId="{32FC7A87-7A60-44CF-8D05-F9AFF09E7EF0}" destId="{EE118726-5265-45D6-B443-291C2DA4AC4B}" srcOrd="0" destOrd="0" presId="urn:microsoft.com/office/officeart/2008/layout/VerticalCurvedList"/>
    <dgm:cxn modelId="{B6DDE2E8-30BF-4DFA-A060-5026009CEE36}" srcId="{D62C2E01-FFCF-454F-8B28-BC507B210AF0}" destId="{39E28DB2-D857-4BAF-859D-08BECF0C347E}" srcOrd="0" destOrd="0" parTransId="{D4E543A5-C4DC-40EB-BD58-4181A56C448F}" sibTransId="{C7251CC7-CA4F-456F-9A3F-7FA7AF8069B2}"/>
    <dgm:cxn modelId="{F8B98416-2605-4C2E-A7CA-7C4624EA380A}" type="presParOf" srcId="{6B8D67A7-4F2A-44E9-98C3-0042A95E9CC8}" destId="{9C9387F2-1404-4F32-86C0-7E699AA5C553}" srcOrd="0" destOrd="0" presId="urn:microsoft.com/office/officeart/2008/layout/VerticalCurvedList"/>
    <dgm:cxn modelId="{23B2826F-1666-4201-826D-F1DC7190BA04}" type="presParOf" srcId="{9C9387F2-1404-4F32-86C0-7E699AA5C553}" destId="{12495749-AD30-43D9-A6FA-413A73299186}" srcOrd="0" destOrd="0" presId="urn:microsoft.com/office/officeart/2008/layout/VerticalCurvedList"/>
    <dgm:cxn modelId="{67BBAEB7-FD70-4235-93CA-412EDFB9C3BE}" type="presParOf" srcId="{12495749-AD30-43D9-A6FA-413A73299186}" destId="{88E1B7D1-4C92-4114-A3CA-FB7C1EF82007}" srcOrd="0" destOrd="0" presId="urn:microsoft.com/office/officeart/2008/layout/VerticalCurvedList"/>
    <dgm:cxn modelId="{86343CBF-7E48-4FE8-AF85-48F03473F6E4}" type="presParOf" srcId="{12495749-AD30-43D9-A6FA-413A73299186}" destId="{CEEEA099-9A81-4674-A760-4A4DF32BCE32}" srcOrd="1" destOrd="0" presId="urn:microsoft.com/office/officeart/2008/layout/VerticalCurvedList"/>
    <dgm:cxn modelId="{22F3F737-E40D-4A8A-A299-21AE66020B52}" type="presParOf" srcId="{12495749-AD30-43D9-A6FA-413A73299186}" destId="{AD0D3D6F-992D-47D9-B9F4-26A61096F69D}" srcOrd="2" destOrd="0" presId="urn:microsoft.com/office/officeart/2008/layout/VerticalCurvedList"/>
    <dgm:cxn modelId="{7F8B3ED0-C1AF-455E-927E-841CB4035CFC}" type="presParOf" srcId="{12495749-AD30-43D9-A6FA-413A73299186}" destId="{C880EF21-E87A-4736-BA5B-900B1D4798D3}" srcOrd="3" destOrd="0" presId="urn:microsoft.com/office/officeart/2008/layout/VerticalCurvedList"/>
    <dgm:cxn modelId="{C7A0F338-BF74-4E4C-9DC1-AEA414947D92}" type="presParOf" srcId="{9C9387F2-1404-4F32-86C0-7E699AA5C553}" destId="{97A05066-AD1F-44F6-B141-4BCDCD56DB28}" srcOrd="1" destOrd="0" presId="urn:microsoft.com/office/officeart/2008/layout/VerticalCurvedList"/>
    <dgm:cxn modelId="{5B2BAD52-3049-43A8-8DBE-25F38718D466}" type="presParOf" srcId="{9C9387F2-1404-4F32-86C0-7E699AA5C553}" destId="{21F0528F-A8E6-43E9-8F86-5BD1693C0814}" srcOrd="2" destOrd="0" presId="urn:microsoft.com/office/officeart/2008/layout/VerticalCurvedList"/>
    <dgm:cxn modelId="{F47B37C4-B361-4C46-A384-A3357BAD9248}" type="presParOf" srcId="{21F0528F-A8E6-43E9-8F86-5BD1693C0814}" destId="{FCE889DA-608C-4FC6-8733-8757A99E9B14}" srcOrd="0" destOrd="0" presId="urn:microsoft.com/office/officeart/2008/layout/VerticalCurvedList"/>
    <dgm:cxn modelId="{67048AB8-21E9-41CF-95EE-95D72428FDBE}" type="presParOf" srcId="{9C9387F2-1404-4F32-86C0-7E699AA5C553}" destId="{ED4EF60C-EB0E-42E3-9009-4199E43A190C}" srcOrd="3" destOrd="0" presId="urn:microsoft.com/office/officeart/2008/layout/VerticalCurvedList"/>
    <dgm:cxn modelId="{1A6B4BB0-E3AB-4C8D-8A8F-BBD3AD6DA696}" type="presParOf" srcId="{9C9387F2-1404-4F32-86C0-7E699AA5C553}" destId="{15D437DD-6150-4228-9419-4AEBA8BB0B36}" srcOrd="4" destOrd="0" presId="urn:microsoft.com/office/officeart/2008/layout/VerticalCurvedList"/>
    <dgm:cxn modelId="{B756B1B6-FFED-4A13-B89B-D5B62359DBD9}" type="presParOf" srcId="{15D437DD-6150-4228-9419-4AEBA8BB0B36}" destId="{173A7DCF-FB43-41E7-B508-6EE21300B202}" srcOrd="0" destOrd="0" presId="urn:microsoft.com/office/officeart/2008/layout/VerticalCurvedList"/>
    <dgm:cxn modelId="{4FC5194E-ECF1-439E-92A0-1824FCAFC020}" type="presParOf" srcId="{9C9387F2-1404-4F32-86C0-7E699AA5C553}" destId="{EE118726-5265-45D6-B443-291C2DA4AC4B}" srcOrd="5" destOrd="0" presId="urn:microsoft.com/office/officeart/2008/layout/VerticalCurvedList"/>
    <dgm:cxn modelId="{E6421EB5-7975-4175-9D4B-5330070D3ECE}" type="presParOf" srcId="{9C9387F2-1404-4F32-86C0-7E699AA5C553}" destId="{F753E8D1-A0A5-4301-8595-7D47CEAA29D1}" srcOrd="6" destOrd="0" presId="urn:microsoft.com/office/officeart/2008/layout/VerticalCurvedList"/>
    <dgm:cxn modelId="{CF75E36A-5122-45BC-89FE-38CACDBE45F5}" type="presParOf" srcId="{F753E8D1-A0A5-4301-8595-7D47CEAA29D1}" destId="{4D609333-AE10-4D02-B9CF-E41D7B753A1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DBD847-82B8-4067-ACF0-CB41AA4B321E}" type="doc">
      <dgm:prSet loTypeId="urn:microsoft.com/office/officeart/2005/8/layout/radial6" loCatId="cycle" qsTypeId="urn:microsoft.com/office/officeart/2005/8/quickstyle/simple2" qsCatId="simple" csTypeId="urn:microsoft.com/office/officeart/2005/8/colors/accent0_3" csCatId="mainScheme" phldr="1"/>
      <dgm:spPr/>
      <dgm:t>
        <a:bodyPr/>
        <a:lstStyle/>
        <a:p>
          <a:endParaRPr lang="en-US"/>
        </a:p>
      </dgm:t>
    </dgm:pt>
    <dgm:pt modelId="{0ACAE518-C24C-400C-B5A8-C569218ADA5F}">
      <dgm:prSet phldrT="[Text]" custT="1"/>
      <dgm:spPr/>
      <dgm:t>
        <a:bodyPr/>
        <a:lstStyle/>
        <a:p>
          <a:r>
            <a:rPr lang="es-EC" sz="2000" dirty="0"/>
            <a:t>Blockchain</a:t>
          </a:r>
          <a:endParaRPr lang="en-US" sz="2000" dirty="0"/>
        </a:p>
      </dgm:t>
    </dgm:pt>
    <dgm:pt modelId="{2EDC5F7D-A11B-4FB8-9D90-2108AF396C50}" type="parTrans" cxnId="{EACFF808-6114-4E5B-825E-853FA8B8D426}">
      <dgm:prSet/>
      <dgm:spPr/>
      <dgm:t>
        <a:bodyPr/>
        <a:lstStyle/>
        <a:p>
          <a:endParaRPr lang="en-US"/>
        </a:p>
      </dgm:t>
    </dgm:pt>
    <dgm:pt modelId="{949D5F1C-E1B2-40BA-BA6F-7A23FFB389AE}" type="sibTrans" cxnId="{EACFF808-6114-4E5B-825E-853FA8B8D426}">
      <dgm:prSet/>
      <dgm:spPr/>
      <dgm:t>
        <a:bodyPr/>
        <a:lstStyle/>
        <a:p>
          <a:endParaRPr lang="en-US"/>
        </a:p>
      </dgm:t>
    </dgm:pt>
    <dgm:pt modelId="{72481647-2524-4631-88F6-9D4E15001940}">
      <dgm:prSet phldrT="[Text]" custT="1"/>
      <dgm:spPr/>
      <dgm:t>
        <a:bodyPr/>
        <a:lstStyle/>
        <a:p>
          <a:r>
            <a:rPr lang="es-EC" sz="1400" dirty="0"/>
            <a:t>Seguridad</a:t>
          </a:r>
          <a:endParaRPr lang="en-US" sz="1400" dirty="0"/>
        </a:p>
      </dgm:t>
    </dgm:pt>
    <dgm:pt modelId="{7664DB3A-7ED3-4045-A615-CE4160535C35}" type="parTrans" cxnId="{84ADCCCC-4FFA-4367-B169-904F4D568B8F}">
      <dgm:prSet/>
      <dgm:spPr/>
      <dgm:t>
        <a:bodyPr/>
        <a:lstStyle/>
        <a:p>
          <a:endParaRPr lang="en-US"/>
        </a:p>
      </dgm:t>
    </dgm:pt>
    <dgm:pt modelId="{87682009-2ED6-4DE2-8303-5C2EE113FCC2}" type="sibTrans" cxnId="{84ADCCCC-4FFA-4367-B169-904F4D568B8F}">
      <dgm:prSet/>
      <dgm:spPr/>
      <dgm:t>
        <a:bodyPr/>
        <a:lstStyle/>
        <a:p>
          <a:endParaRPr lang="en-US"/>
        </a:p>
      </dgm:t>
    </dgm:pt>
    <dgm:pt modelId="{8E744906-4D26-4DC8-B3B0-E31F0815E81C}">
      <dgm:prSet phldrT="[Text]" custT="1"/>
      <dgm:spPr/>
      <dgm:t>
        <a:bodyPr/>
        <a:lstStyle/>
        <a:p>
          <a:r>
            <a:rPr lang="es-EC" sz="1300" dirty="0"/>
            <a:t>Trazabilidad</a:t>
          </a:r>
          <a:endParaRPr lang="en-US" sz="1300" dirty="0"/>
        </a:p>
      </dgm:t>
    </dgm:pt>
    <dgm:pt modelId="{53F3B7C7-8479-4352-8290-2FC54AE909DE}" type="parTrans" cxnId="{52AD1A40-4645-4059-9519-EF126357CBC5}">
      <dgm:prSet/>
      <dgm:spPr/>
      <dgm:t>
        <a:bodyPr/>
        <a:lstStyle/>
        <a:p>
          <a:endParaRPr lang="en-US"/>
        </a:p>
      </dgm:t>
    </dgm:pt>
    <dgm:pt modelId="{D5CD9F67-9BB8-4EDF-8B06-664DD4C93230}" type="sibTrans" cxnId="{52AD1A40-4645-4059-9519-EF126357CBC5}">
      <dgm:prSet/>
      <dgm:spPr/>
      <dgm:t>
        <a:bodyPr/>
        <a:lstStyle/>
        <a:p>
          <a:endParaRPr lang="en-US"/>
        </a:p>
      </dgm:t>
    </dgm:pt>
    <dgm:pt modelId="{2C14C8B8-E4F5-4CC6-ABDC-784C6684DA12}">
      <dgm:prSet phldrT="[Text]" custT="1"/>
      <dgm:spPr/>
      <dgm:t>
        <a:bodyPr/>
        <a:lstStyle/>
        <a:p>
          <a:r>
            <a:rPr lang="es-EC" sz="1400" dirty="0"/>
            <a:t>Privacidad</a:t>
          </a:r>
          <a:endParaRPr lang="en-US" sz="1400" dirty="0"/>
        </a:p>
      </dgm:t>
    </dgm:pt>
    <dgm:pt modelId="{B6176AAA-9673-4B9E-9AC9-9082F10BE45F}" type="parTrans" cxnId="{F235991A-5554-42A4-9314-F93A70B6D101}">
      <dgm:prSet/>
      <dgm:spPr/>
      <dgm:t>
        <a:bodyPr/>
        <a:lstStyle/>
        <a:p>
          <a:endParaRPr lang="en-US"/>
        </a:p>
      </dgm:t>
    </dgm:pt>
    <dgm:pt modelId="{35B150D1-3F7A-4D86-9289-37A21B4628F2}" type="sibTrans" cxnId="{F235991A-5554-42A4-9314-F93A70B6D101}">
      <dgm:prSet/>
      <dgm:spPr/>
      <dgm:t>
        <a:bodyPr/>
        <a:lstStyle/>
        <a:p>
          <a:endParaRPr lang="en-US"/>
        </a:p>
      </dgm:t>
    </dgm:pt>
    <dgm:pt modelId="{3F531E5E-543B-4142-A232-2DE5A379310A}">
      <dgm:prSet phldrT="[Text]" custT="1"/>
      <dgm:spPr/>
      <dgm:t>
        <a:bodyPr/>
        <a:lstStyle/>
        <a:p>
          <a:r>
            <a:rPr lang="es-EC" sz="1200" dirty="0"/>
            <a:t>Transparencia</a:t>
          </a:r>
          <a:endParaRPr lang="en-US" sz="1200" dirty="0"/>
        </a:p>
      </dgm:t>
    </dgm:pt>
    <dgm:pt modelId="{840DB300-BD4E-41AC-865B-357C4A6A7847}" type="parTrans" cxnId="{E25883E9-1E24-4884-B4EB-013D83F5704F}">
      <dgm:prSet/>
      <dgm:spPr/>
      <dgm:t>
        <a:bodyPr/>
        <a:lstStyle/>
        <a:p>
          <a:endParaRPr lang="en-US"/>
        </a:p>
      </dgm:t>
    </dgm:pt>
    <dgm:pt modelId="{16E7ED95-7DFD-473F-95CB-E4D40E64DC94}" type="sibTrans" cxnId="{E25883E9-1E24-4884-B4EB-013D83F5704F}">
      <dgm:prSet/>
      <dgm:spPr/>
      <dgm:t>
        <a:bodyPr/>
        <a:lstStyle/>
        <a:p>
          <a:endParaRPr lang="en-US"/>
        </a:p>
      </dgm:t>
    </dgm:pt>
    <dgm:pt modelId="{53100B8E-9550-4DBE-ADAF-909A36424F21}">
      <dgm:prSet phldrT="[Text]" custT="1"/>
      <dgm:spPr/>
      <dgm:t>
        <a:bodyPr/>
        <a:lstStyle/>
        <a:p>
          <a:r>
            <a:rPr lang="es-EC" sz="1400" dirty="0"/>
            <a:t>Confianza</a:t>
          </a:r>
          <a:endParaRPr lang="en-US" sz="1400" dirty="0"/>
        </a:p>
      </dgm:t>
    </dgm:pt>
    <dgm:pt modelId="{2F9804E5-EBCA-4BF0-A67C-D2745B849860}" type="parTrans" cxnId="{98E3F582-EE97-4B0E-B82E-6E560507A511}">
      <dgm:prSet/>
      <dgm:spPr/>
      <dgm:t>
        <a:bodyPr/>
        <a:lstStyle/>
        <a:p>
          <a:endParaRPr lang="en-US"/>
        </a:p>
      </dgm:t>
    </dgm:pt>
    <dgm:pt modelId="{9A606C5A-D288-4DF9-AD06-98D1E4AEF439}" type="sibTrans" cxnId="{98E3F582-EE97-4B0E-B82E-6E560507A511}">
      <dgm:prSet/>
      <dgm:spPr/>
      <dgm:t>
        <a:bodyPr/>
        <a:lstStyle/>
        <a:p>
          <a:endParaRPr lang="en-US"/>
        </a:p>
      </dgm:t>
    </dgm:pt>
    <dgm:pt modelId="{093296F1-0739-4B38-BA52-0E65837EAE31}" type="pres">
      <dgm:prSet presAssocID="{2BDBD847-82B8-4067-ACF0-CB41AA4B321E}" presName="Name0" presStyleCnt="0">
        <dgm:presLayoutVars>
          <dgm:chMax val="1"/>
          <dgm:dir/>
          <dgm:animLvl val="ctr"/>
          <dgm:resizeHandles val="exact"/>
        </dgm:presLayoutVars>
      </dgm:prSet>
      <dgm:spPr/>
    </dgm:pt>
    <dgm:pt modelId="{576386DA-FB5C-412F-A566-B07A48F98FA0}" type="pres">
      <dgm:prSet presAssocID="{0ACAE518-C24C-400C-B5A8-C569218ADA5F}" presName="centerShape" presStyleLbl="node0" presStyleIdx="0" presStyleCnt="1"/>
      <dgm:spPr/>
    </dgm:pt>
    <dgm:pt modelId="{2DD9F7DD-6359-429B-B1FD-B457D6AA700C}" type="pres">
      <dgm:prSet presAssocID="{72481647-2524-4631-88F6-9D4E15001940}" presName="node" presStyleLbl="node1" presStyleIdx="0" presStyleCnt="5">
        <dgm:presLayoutVars>
          <dgm:bulletEnabled val="1"/>
        </dgm:presLayoutVars>
      </dgm:prSet>
      <dgm:spPr/>
    </dgm:pt>
    <dgm:pt modelId="{C7A1AA30-7A31-4018-8754-30814A5A6754}" type="pres">
      <dgm:prSet presAssocID="{72481647-2524-4631-88F6-9D4E15001940}" presName="dummy" presStyleCnt="0"/>
      <dgm:spPr/>
    </dgm:pt>
    <dgm:pt modelId="{5FF54F9A-90E7-4BBF-9A27-29FEA6E4137B}" type="pres">
      <dgm:prSet presAssocID="{87682009-2ED6-4DE2-8303-5C2EE113FCC2}" presName="sibTrans" presStyleLbl="sibTrans2D1" presStyleIdx="0" presStyleCnt="5"/>
      <dgm:spPr/>
    </dgm:pt>
    <dgm:pt modelId="{1B5BA9AD-B884-408C-AD5D-2A53BB50A565}" type="pres">
      <dgm:prSet presAssocID="{8E744906-4D26-4DC8-B3B0-E31F0815E81C}" presName="node" presStyleLbl="node1" presStyleIdx="1" presStyleCnt="5" custScaleX="110478" custScaleY="110922">
        <dgm:presLayoutVars>
          <dgm:bulletEnabled val="1"/>
        </dgm:presLayoutVars>
      </dgm:prSet>
      <dgm:spPr/>
    </dgm:pt>
    <dgm:pt modelId="{FEC910C4-2BB5-457F-8F90-AD9FC53EF4B5}" type="pres">
      <dgm:prSet presAssocID="{8E744906-4D26-4DC8-B3B0-E31F0815E81C}" presName="dummy" presStyleCnt="0"/>
      <dgm:spPr/>
    </dgm:pt>
    <dgm:pt modelId="{DF947618-CF63-4808-A650-995FE082537D}" type="pres">
      <dgm:prSet presAssocID="{D5CD9F67-9BB8-4EDF-8B06-664DD4C93230}" presName="sibTrans" presStyleLbl="sibTrans2D1" presStyleIdx="1" presStyleCnt="5"/>
      <dgm:spPr/>
    </dgm:pt>
    <dgm:pt modelId="{196DA964-C5EE-462D-85AE-80EF6E2A40FC}" type="pres">
      <dgm:prSet presAssocID="{2C14C8B8-E4F5-4CC6-ABDC-784C6684DA12}" presName="node" presStyleLbl="node1" presStyleIdx="2" presStyleCnt="5">
        <dgm:presLayoutVars>
          <dgm:bulletEnabled val="1"/>
        </dgm:presLayoutVars>
      </dgm:prSet>
      <dgm:spPr/>
    </dgm:pt>
    <dgm:pt modelId="{471BAC00-DAD3-4BBC-A031-4A84B9E6704D}" type="pres">
      <dgm:prSet presAssocID="{2C14C8B8-E4F5-4CC6-ABDC-784C6684DA12}" presName="dummy" presStyleCnt="0"/>
      <dgm:spPr/>
    </dgm:pt>
    <dgm:pt modelId="{2C79F39C-7C6D-4501-8C56-3BDC8D56A3A7}" type="pres">
      <dgm:prSet presAssocID="{35B150D1-3F7A-4D86-9289-37A21B4628F2}" presName="sibTrans" presStyleLbl="sibTrans2D1" presStyleIdx="2" presStyleCnt="5"/>
      <dgm:spPr/>
    </dgm:pt>
    <dgm:pt modelId="{83FDA7CB-526B-4A6C-863A-DA14AD08B01D}" type="pres">
      <dgm:prSet presAssocID="{3F531E5E-543B-4142-A232-2DE5A379310A}" presName="node" presStyleLbl="node1" presStyleIdx="3" presStyleCnt="5" custScaleX="105620">
        <dgm:presLayoutVars>
          <dgm:bulletEnabled val="1"/>
        </dgm:presLayoutVars>
      </dgm:prSet>
      <dgm:spPr/>
    </dgm:pt>
    <dgm:pt modelId="{9DF20AC4-5006-4074-BFFC-989851B35644}" type="pres">
      <dgm:prSet presAssocID="{3F531E5E-543B-4142-A232-2DE5A379310A}" presName="dummy" presStyleCnt="0"/>
      <dgm:spPr/>
    </dgm:pt>
    <dgm:pt modelId="{14E2B589-D869-4BAC-9FCA-CDD81ECABB90}" type="pres">
      <dgm:prSet presAssocID="{16E7ED95-7DFD-473F-95CB-E4D40E64DC94}" presName="sibTrans" presStyleLbl="sibTrans2D1" presStyleIdx="3" presStyleCnt="5"/>
      <dgm:spPr/>
    </dgm:pt>
    <dgm:pt modelId="{FA51F1C1-CEA4-493D-A885-9273C7DC94F0}" type="pres">
      <dgm:prSet presAssocID="{53100B8E-9550-4DBE-ADAF-909A36424F21}" presName="node" presStyleLbl="node1" presStyleIdx="4" presStyleCnt="5">
        <dgm:presLayoutVars>
          <dgm:bulletEnabled val="1"/>
        </dgm:presLayoutVars>
      </dgm:prSet>
      <dgm:spPr/>
    </dgm:pt>
    <dgm:pt modelId="{18E16947-C4AF-47C5-8057-55645103E21F}" type="pres">
      <dgm:prSet presAssocID="{53100B8E-9550-4DBE-ADAF-909A36424F21}" presName="dummy" presStyleCnt="0"/>
      <dgm:spPr/>
    </dgm:pt>
    <dgm:pt modelId="{C51CD0E5-B197-4F43-BC49-DD364DDB8592}" type="pres">
      <dgm:prSet presAssocID="{9A606C5A-D288-4DF9-AD06-98D1E4AEF439}" presName="sibTrans" presStyleLbl="sibTrans2D1" presStyleIdx="4" presStyleCnt="5"/>
      <dgm:spPr/>
    </dgm:pt>
  </dgm:ptLst>
  <dgm:cxnLst>
    <dgm:cxn modelId="{EACFF808-6114-4E5B-825E-853FA8B8D426}" srcId="{2BDBD847-82B8-4067-ACF0-CB41AA4B321E}" destId="{0ACAE518-C24C-400C-B5A8-C569218ADA5F}" srcOrd="0" destOrd="0" parTransId="{2EDC5F7D-A11B-4FB8-9D90-2108AF396C50}" sibTransId="{949D5F1C-E1B2-40BA-BA6F-7A23FFB389AE}"/>
    <dgm:cxn modelId="{41D64E10-2174-450D-B042-589B0B0879A6}" type="presOf" srcId="{87682009-2ED6-4DE2-8303-5C2EE113FCC2}" destId="{5FF54F9A-90E7-4BBF-9A27-29FEA6E4137B}" srcOrd="0" destOrd="0" presId="urn:microsoft.com/office/officeart/2005/8/layout/radial6"/>
    <dgm:cxn modelId="{F235991A-5554-42A4-9314-F93A70B6D101}" srcId="{0ACAE518-C24C-400C-B5A8-C569218ADA5F}" destId="{2C14C8B8-E4F5-4CC6-ABDC-784C6684DA12}" srcOrd="2" destOrd="0" parTransId="{B6176AAA-9673-4B9E-9AC9-9082F10BE45F}" sibTransId="{35B150D1-3F7A-4D86-9289-37A21B4628F2}"/>
    <dgm:cxn modelId="{6092FD2F-A8D1-48BE-9AC9-00C3A990940F}" type="presOf" srcId="{8E744906-4D26-4DC8-B3B0-E31F0815E81C}" destId="{1B5BA9AD-B884-408C-AD5D-2A53BB50A565}" srcOrd="0" destOrd="0" presId="urn:microsoft.com/office/officeart/2005/8/layout/radial6"/>
    <dgm:cxn modelId="{52AD1A40-4645-4059-9519-EF126357CBC5}" srcId="{0ACAE518-C24C-400C-B5A8-C569218ADA5F}" destId="{8E744906-4D26-4DC8-B3B0-E31F0815E81C}" srcOrd="1" destOrd="0" parTransId="{53F3B7C7-8479-4352-8290-2FC54AE909DE}" sibTransId="{D5CD9F67-9BB8-4EDF-8B06-664DD4C93230}"/>
    <dgm:cxn modelId="{104D6F5C-2762-4007-B271-99E29E92C366}" type="presOf" srcId="{16E7ED95-7DFD-473F-95CB-E4D40E64DC94}" destId="{14E2B589-D869-4BAC-9FCA-CDD81ECABB90}" srcOrd="0" destOrd="0" presId="urn:microsoft.com/office/officeart/2005/8/layout/radial6"/>
    <dgm:cxn modelId="{E9A5E15C-0547-4BD0-B67D-2877E17A6063}" type="presOf" srcId="{D5CD9F67-9BB8-4EDF-8B06-664DD4C93230}" destId="{DF947618-CF63-4808-A650-995FE082537D}" srcOrd="0" destOrd="0" presId="urn:microsoft.com/office/officeart/2005/8/layout/radial6"/>
    <dgm:cxn modelId="{65DDC45D-7F4D-4C03-91DA-377447D9F913}" type="presOf" srcId="{9A606C5A-D288-4DF9-AD06-98D1E4AEF439}" destId="{C51CD0E5-B197-4F43-BC49-DD364DDB8592}" srcOrd="0" destOrd="0" presId="urn:microsoft.com/office/officeart/2005/8/layout/radial6"/>
    <dgm:cxn modelId="{D9783444-64AA-4354-B950-147563FB63D0}" type="presOf" srcId="{2C14C8B8-E4F5-4CC6-ABDC-784C6684DA12}" destId="{196DA964-C5EE-462D-85AE-80EF6E2A40FC}" srcOrd="0" destOrd="0" presId="urn:microsoft.com/office/officeart/2005/8/layout/radial6"/>
    <dgm:cxn modelId="{CD6CD449-BBA3-4424-8441-990C68DF1B96}" type="presOf" srcId="{2BDBD847-82B8-4067-ACF0-CB41AA4B321E}" destId="{093296F1-0739-4B38-BA52-0E65837EAE31}" srcOrd="0" destOrd="0" presId="urn:microsoft.com/office/officeart/2005/8/layout/radial6"/>
    <dgm:cxn modelId="{98E3F582-EE97-4B0E-B82E-6E560507A511}" srcId="{0ACAE518-C24C-400C-B5A8-C569218ADA5F}" destId="{53100B8E-9550-4DBE-ADAF-909A36424F21}" srcOrd="4" destOrd="0" parTransId="{2F9804E5-EBCA-4BF0-A67C-D2745B849860}" sibTransId="{9A606C5A-D288-4DF9-AD06-98D1E4AEF439}"/>
    <dgm:cxn modelId="{02FA478F-77CE-49BE-9B89-C6BCD2F15467}" type="presOf" srcId="{35B150D1-3F7A-4D86-9289-37A21B4628F2}" destId="{2C79F39C-7C6D-4501-8C56-3BDC8D56A3A7}" srcOrd="0" destOrd="0" presId="urn:microsoft.com/office/officeart/2005/8/layout/radial6"/>
    <dgm:cxn modelId="{653862BA-3F2D-4747-A297-71913557C50F}" type="presOf" srcId="{0ACAE518-C24C-400C-B5A8-C569218ADA5F}" destId="{576386DA-FB5C-412F-A566-B07A48F98FA0}" srcOrd="0" destOrd="0" presId="urn:microsoft.com/office/officeart/2005/8/layout/radial6"/>
    <dgm:cxn modelId="{84ADCCCC-4FFA-4367-B169-904F4D568B8F}" srcId="{0ACAE518-C24C-400C-B5A8-C569218ADA5F}" destId="{72481647-2524-4631-88F6-9D4E15001940}" srcOrd="0" destOrd="0" parTransId="{7664DB3A-7ED3-4045-A615-CE4160535C35}" sibTransId="{87682009-2ED6-4DE2-8303-5C2EE113FCC2}"/>
    <dgm:cxn modelId="{62C099D6-74DA-4BC0-8E5C-920217BFD17C}" type="presOf" srcId="{3F531E5E-543B-4142-A232-2DE5A379310A}" destId="{83FDA7CB-526B-4A6C-863A-DA14AD08B01D}" srcOrd="0" destOrd="0" presId="urn:microsoft.com/office/officeart/2005/8/layout/radial6"/>
    <dgm:cxn modelId="{3A8BC7E7-A050-40E2-984E-9BC256E1BB4F}" type="presOf" srcId="{53100B8E-9550-4DBE-ADAF-909A36424F21}" destId="{FA51F1C1-CEA4-493D-A885-9273C7DC94F0}" srcOrd="0" destOrd="0" presId="urn:microsoft.com/office/officeart/2005/8/layout/radial6"/>
    <dgm:cxn modelId="{E25883E9-1E24-4884-B4EB-013D83F5704F}" srcId="{0ACAE518-C24C-400C-B5A8-C569218ADA5F}" destId="{3F531E5E-543B-4142-A232-2DE5A379310A}" srcOrd="3" destOrd="0" parTransId="{840DB300-BD4E-41AC-865B-357C4A6A7847}" sibTransId="{16E7ED95-7DFD-473F-95CB-E4D40E64DC94}"/>
    <dgm:cxn modelId="{7586A8F4-26E2-4EE8-A394-2F3A537307A8}" type="presOf" srcId="{72481647-2524-4631-88F6-9D4E15001940}" destId="{2DD9F7DD-6359-429B-B1FD-B457D6AA700C}" srcOrd="0" destOrd="0" presId="urn:microsoft.com/office/officeart/2005/8/layout/radial6"/>
    <dgm:cxn modelId="{8108A300-C201-4F41-891E-405DECA2637F}" type="presParOf" srcId="{093296F1-0739-4B38-BA52-0E65837EAE31}" destId="{576386DA-FB5C-412F-A566-B07A48F98FA0}" srcOrd="0" destOrd="0" presId="urn:microsoft.com/office/officeart/2005/8/layout/radial6"/>
    <dgm:cxn modelId="{4E8035E7-C777-4E33-8EF4-9CA0FBF12C42}" type="presParOf" srcId="{093296F1-0739-4B38-BA52-0E65837EAE31}" destId="{2DD9F7DD-6359-429B-B1FD-B457D6AA700C}" srcOrd="1" destOrd="0" presId="urn:microsoft.com/office/officeart/2005/8/layout/radial6"/>
    <dgm:cxn modelId="{7F5FF68C-4D73-4627-A072-50234D3D5B37}" type="presParOf" srcId="{093296F1-0739-4B38-BA52-0E65837EAE31}" destId="{C7A1AA30-7A31-4018-8754-30814A5A6754}" srcOrd="2" destOrd="0" presId="urn:microsoft.com/office/officeart/2005/8/layout/radial6"/>
    <dgm:cxn modelId="{559B7C9D-5CCA-479F-A772-F7B6202E73B4}" type="presParOf" srcId="{093296F1-0739-4B38-BA52-0E65837EAE31}" destId="{5FF54F9A-90E7-4BBF-9A27-29FEA6E4137B}" srcOrd="3" destOrd="0" presId="urn:microsoft.com/office/officeart/2005/8/layout/radial6"/>
    <dgm:cxn modelId="{AE36714A-FD0E-40E4-9EF3-ED973CA6803C}" type="presParOf" srcId="{093296F1-0739-4B38-BA52-0E65837EAE31}" destId="{1B5BA9AD-B884-408C-AD5D-2A53BB50A565}" srcOrd="4" destOrd="0" presId="urn:microsoft.com/office/officeart/2005/8/layout/radial6"/>
    <dgm:cxn modelId="{874F63CE-8211-4D75-831D-A550BF18FABE}" type="presParOf" srcId="{093296F1-0739-4B38-BA52-0E65837EAE31}" destId="{FEC910C4-2BB5-457F-8F90-AD9FC53EF4B5}" srcOrd="5" destOrd="0" presId="urn:microsoft.com/office/officeart/2005/8/layout/radial6"/>
    <dgm:cxn modelId="{C359B4A9-9B58-4E73-B1DC-72AC9CFA0930}" type="presParOf" srcId="{093296F1-0739-4B38-BA52-0E65837EAE31}" destId="{DF947618-CF63-4808-A650-995FE082537D}" srcOrd="6" destOrd="0" presId="urn:microsoft.com/office/officeart/2005/8/layout/radial6"/>
    <dgm:cxn modelId="{5CC887EE-B15D-48F4-9B6F-086E7642AADF}" type="presParOf" srcId="{093296F1-0739-4B38-BA52-0E65837EAE31}" destId="{196DA964-C5EE-462D-85AE-80EF6E2A40FC}" srcOrd="7" destOrd="0" presId="urn:microsoft.com/office/officeart/2005/8/layout/radial6"/>
    <dgm:cxn modelId="{20E13DAB-0A2B-403B-8865-04530AE79429}" type="presParOf" srcId="{093296F1-0739-4B38-BA52-0E65837EAE31}" destId="{471BAC00-DAD3-4BBC-A031-4A84B9E6704D}" srcOrd="8" destOrd="0" presId="urn:microsoft.com/office/officeart/2005/8/layout/radial6"/>
    <dgm:cxn modelId="{17123A45-4F23-4EEC-9626-75B132368F0A}" type="presParOf" srcId="{093296F1-0739-4B38-BA52-0E65837EAE31}" destId="{2C79F39C-7C6D-4501-8C56-3BDC8D56A3A7}" srcOrd="9" destOrd="0" presId="urn:microsoft.com/office/officeart/2005/8/layout/radial6"/>
    <dgm:cxn modelId="{B3537400-C8BC-46C3-87C5-19B76A159760}" type="presParOf" srcId="{093296F1-0739-4B38-BA52-0E65837EAE31}" destId="{83FDA7CB-526B-4A6C-863A-DA14AD08B01D}" srcOrd="10" destOrd="0" presId="urn:microsoft.com/office/officeart/2005/8/layout/radial6"/>
    <dgm:cxn modelId="{C8477A80-2C38-4EC7-8256-CC7619304106}" type="presParOf" srcId="{093296F1-0739-4B38-BA52-0E65837EAE31}" destId="{9DF20AC4-5006-4074-BFFC-989851B35644}" srcOrd="11" destOrd="0" presId="urn:microsoft.com/office/officeart/2005/8/layout/radial6"/>
    <dgm:cxn modelId="{C4C59B1D-CC47-4C31-91A2-90DD9BC982DF}" type="presParOf" srcId="{093296F1-0739-4B38-BA52-0E65837EAE31}" destId="{14E2B589-D869-4BAC-9FCA-CDD81ECABB90}" srcOrd="12" destOrd="0" presId="urn:microsoft.com/office/officeart/2005/8/layout/radial6"/>
    <dgm:cxn modelId="{0D66AFD8-E605-4708-86C9-203A97DC781B}" type="presParOf" srcId="{093296F1-0739-4B38-BA52-0E65837EAE31}" destId="{FA51F1C1-CEA4-493D-A885-9273C7DC94F0}" srcOrd="13" destOrd="0" presId="urn:microsoft.com/office/officeart/2005/8/layout/radial6"/>
    <dgm:cxn modelId="{EB226CA2-94A5-4E65-AA72-59158D2DFA78}" type="presParOf" srcId="{093296F1-0739-4B38-BA52-0E65837EAE31}" destId="{18E16947-C4AF-47C5-8057-55645103E21F}" srcOrd="14" destOrd="0" presId="urn:microsoft.com/office/officeart/2005/8/layout/radial6"/>
    <dgm:cxn modelId="{558D669A-8BFB-48F7-86E3-3F1081921614}" type="presParOf" srcId="{093296F1-0739-4B38-BA52-0E65837EAE31}" destId="{C51CD0E5-B197-4F43-BC49-DD364DDB8592}" srcOrd="15"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437302-1583-4629-946C-3CA6B152B5D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B0B1D294-1916-42AD-B5AE-12C946A55A23}">
      <dgm:prSet phldrT="[Text]"/>
      <dgm:spPr/>
      <dgm:t>
        <a:bodyPr/>
        <a:lstStyle/>
        <a:p>
          <a:r>
            <a:rPr lang="es-EC" dirty="0" err="1"/>
            <a:t>Javascript</a:t>
          </a:r>
          <a:endParaRPr lang="en-US" dirty="0"/>
        </a:p>
      </dgm:t>
    </dgm:pt>
    <dgm:pt modelId="{C78BDD9C-DB48-4873-BDF9-BDD64A1798A3}" type="parTrans" cxnId="{7E0A9CF1-5820-4D35-80B0-6406B51259C2}">
      <dgm:prSet/>
      <dgm:spPr/>
      <dgm:t>
        <a:bodyPr/>
        <a:lstStyle/>
        <a:p>
          <a:endParaRPr lang="en-US"/>
        </a:p>
      </dgm:t>
    </dgm:pt>
    <dgm:pt modelId="{D09B0DCE-E0DB-4D6F-A36F-4B086AF08660}" type="sibTrans" cxnId="{7E0A9CF1-5820-4D35-80B0-6406B51259C2}">
      <dgm:prSet/>
      <dgm:spPr/>
      <dgm:t>
        <a:bodyPr/>
        <a:lstStyle/>
        <a:p>
          <a:endParaRPr lang="en-US"/>
        </a:p>
      </dgm:t>
    </dgm:pt>
    <dgm:pt modelId="{08EFEF23-5291-4C74-8346-AEBAA4AB325C}">
      <dgm:prSet phldrT="[Text]"/>
      <dgm:spPr/>
      <dgm:t>
        <a:bodyPr/>
        <a:lstStyle/>
        <a:p>
          <a:r>
            <a:rPr lang="es-EC" dirty="0" err="1"/>
            <a:t>React</a:t>
          </a:r>
          <a:endParaRPr lang="en-US" dirty="0"/>
        </a:p>
      </dgm:t>
    </dgm:pt>
    <dgm:pt modelId="{D0BE3B79-FFD1-450A-97E7-737D92B0B495}" type="parTrans" cxnId="{97CE3D87-C84E-4D8A-94A8-600A7F5F26A2}">
      <dgm:prSet/>
      <dgm:spPr/>
      <dgm:t>
        <a:bodyPr/>
        <a:lstStyle/>
        <a:p>
          <a:endParaRPr lang="en-US"/>
        </a:p>
      </dgm:t>
    </dgm:pt>
    <dgm:pt modelId="{63A71858-226D-426E-8D49-D8B814CF09B5}" type="sibTrans" cxnId="{97CE3D87-C84E-4D8A-94A8-600A7F5F26A2}">
      <dgm:prSet/>
      <dgm:spPr/>
      <dgm:t>
        <a:bodyPr/>
        <a:lstStyle/>
        <a:p>
          <a:endParaRPr lang="en-US"/>
        </a:p>
      </dgm:t>
    </dgm:pt>
    <dgm:pt modelId="{C80FA6C6-35AF-480F-8D83-71C3F54BAC6D}">
      <dgm:prSet phldrT="[Text]"/>
      <dgm:spPr/>
      <dgm:t>
        <a:bodyPr/>
        <a:lstStyle/>
        <a:p>
          <a:r>
            <a:rPr lang="es-EC" dirty="0" err="1"/>
            <a:t>Typescript</a:t>
          </a:r>
          <a:endParaRPr lang="en-US" dirty="0"/>
        </a:p>
      </dgm:t>
    </dgm:pt>
    <dgm:pt modelId="{E1CE7DA2-D263-4CCA-8DB0-7EDE830B0258}" type="parTrans" cxnId="{BD8FB70A-497F-432E-ABFE-1EEE8CA7906E}">
      <dgm:prSet/>
      <dgm:spPr/>
      <dgm:t>
        <a:bodyPr/>
        <a:lstStyle/>
        <a:p>
          <a:endParaRPr lang="en-US"/>
        </a:p>
      </dgm:t>
    </dgm:pt>
    <dgm:pt modelId="{BCA17850-2991-4130-B34A-A6A4B533BA38}" type="sibTrans" cxnId="{BD8FB70A-497F-432E-ABFE-1EEE8CA7906E}">
      <dgm:prSet/>
      <dgm:spPr/>
      <dgm:t>
        <a:bodyPr/>
        <a:lstStyle/>
        <a:p>
          <a:endParaRPr lang="en-US"/>
        </a:p>
      </dgm:t>
    </dgm:pt>
    <dgm:pt modelId="{4E1A9F91-A1CD-422C-8848-46D3FF6795D2}">
      <dgm:prSet phldrT="[Text]"/>
      <dgm:spPr/>
      <dgm:t>
        <a:bodyPr/>
        <a:lstStyle/>
        <a:p>
          <a:r>
            <a:rPr lang="es-EC" dirty="0"/>
            <a:t>IPFS</a:t>
          </a:r>
          <a:endParaRPr lang="en-US" dirty="0"/>
        </a:p>
      </dgm:t>
    </dgm:pt>
    <dgm:pt modelId="{2A043C3A-79A3-4C7C-BA4A-6C97A94233AF}" type="parTrans" cxnId="{5897DC55-103F-4FF0-A2EF-1FEBDA039E3D}">
      <dgm:prSet/>
      <dgm:spPr/>
      <dgm:t>
        <a:bodyPr/>
        <a:lstStyle/>
        <a:p>
          <a:endParaRPr lang="en-US"/>
        </a:p>
      </dgm:t>
    </dgm:pt>
    <dgm:pt modelId="{48C880D2-9B82-404E-B2B5-B026AE9E44B2}" type="sibTrans" cxnId="{5897DC55-103F-4FF0-A2EF-1FEBDA039E3D}">
      <dgm:prSet/>
      <dgm:spPr/>
      <dgm:t>
        <a:bodyPr/>
        <a:lstStyle/>
        <a:p>
          <a:endParaRPr lang="en-US"/>
        </a:p>
      </dgm:t>
    </dgm:pt>
    <dgm:pt modelId="{28672AEB-C98F-41C0-9C0E-FB9A904BD9AB}">
      <dgm:prSet phldrT="[Text]"/>
      <dgm:spPr/>
      <dgm:t>
        <a:bodyPr/>
        <a:lstStyle/>
        <a:p>
          <a:r>
            <a:rPr lang="es-EC" dirty="0" err="1"/>
            <a:t>Infura</a:t>
          </a:r>
          <a:endParaRPr lang="en-US" dirty="0"/>
        </a:p>
      </dgm:t>
    </dgm:pt>
    <dgm:pt modelId="{990FDD0B-CED2-4B0F-9C10-0CF397473802}" type="parTrans" cxnId="{F867B104-2893-4F87-8DEF-CA74F06850E9}">
      <dgm:prSet/>
      <dgm:spPr/>
      <dgm:t>
        <a:bodyPr/>
        <a:lstStyle/>
        <a:p>
          <a:endParaRPr lang="en-US"/>
        </a:p>
      </dgm:t>
    </dgm:pt>
    <dgm:pt modelId="{FDF16C3C-F18E-4DC0-B4AC-9C871440FEF0}" type="sibTrans" cxnId="{F867B104-2893-4F87-8DEF-CA74F06850E9}">
      <dgm:prSet/>
      <dgm:spPr/>
      <dgm:t>
        <a:bodyPr/>
        <a:lstStyle/>
        <a:p>
          <a:endParaRPr lang="en-US"/>
        </a:p>
      </dgm:t>
    </dgm:pt>
    <dgm:pt modelId="{983AD0FF-4F0B-48C1-8BA3-D482E26C1F6F}">
      <dgm:prSet phldrT="[Text]"/>
      <dgm:spPr/>
      <dgm:t>
        <a:bodyPr/>
        <a:lstStyle/>
        <a:p>
          <a:r>
            <a:rPr lang="es-EC" dirty="0" err="1"/>
            <a:t>Heroku</a:t>
          </a:r>
          <a:endParaRPr lang="en-US" dirty="0"/>
        </a:p>
      </dgm:t>
    </dgm:pt>
    <dgm:pt modelId="{6B15F435-5802-40B5-B675-2A9C89361469}" type="parTrans" cxnId="{CD4DB015-3FB5-4B5F-946E-8D72A1E8F1D3}">
      <dgm:prSet/>
      <dgm:spPr/>
      <dgm:t>
        <a:bodyPr/>
        <a:lstStyle/>
        <a:p>
          <a:endParaRPr lang="en-US"/>
        </a:p>
      </dgm:t>
    </dgm:pt>
    <dgm:pt modelId="{B8F75CA8-87DF-417E-9A83-7FA287C3FE71}" type="sibTrans" cxnId="{CD4DB015-3FB5-4B5F-946E-8D72A1E8F1D3}">
      <dgm:prSet/>
      <dgm:spPr/>
      <dgm:t>
        <a:bodyPr/>
        <a:lstStyle/>
        <a:p>
          <a:endParaRPr lang="en-US"/>
        </a:p>
      </dgm:t>
    </dgm:pt>
    <dgm:pt modelId="{0447074C-322C-4F63-B047-E5862AED801A}">
      <dgm:prSet phldrT="[Text]"/>
      <dgm:spPr/>
      <dgm:t>
        <a:bodyPr/>
        <a:lstStyle/>
        <a:p>
          <a:r>
            <a:rPr lang="es-EC" dirty="0"/>
            <a:t>Web3 </a:t>
          </a:r>
          <a:r>
            <a:rPr lang="es-EC" dirty="0" err="1"/>
            <a:t>js</a:t>
          </a:r>
          <a:endParaRPr lang="en-US" dirty="0"/>
        </a:p>
      </dgm:t>
    </dgm:pt>
    <dgm:pt modelId="{8B952667-0B27-43FB-8845-B1823EAF53E6}" type="parTrans" cxnId="{A40C0504-DB4C-4CBC-9040-793BA13ADC2E}">
      <dgm:prSet/>
      <dgm:spPr/>
      <dgm:t>
        <a:bodyPr/>
        <a:lstStyle/>
        <a:p>
          <a:endParaRPr lang="en-US"/>
        </a:p>
      </dgm:t>
    </dgm:pt>
    <dgm:pt modelId="{7ECBC63A-518A-4916-B024-33772940962B}" type="sibTrans" cxnId="{A40C0504-DB4C-4CBC-9040-793BA13ADC2E}">
      <dgm:prSet/>
      <dgm:spPr/>
      <dgm:t>
        <a:bodyPr/>
        <a:lstStyle/>
        <a:p>
          <a:endParaRPr lang="en-US"/>
        </a:p>
      </dgm:t>
    </dgm:pt>
    <dgm:pt modelId="{71F788C3-52EF-44A6-BBC3-9882D248690A}">
      <dgm:prSet phldrT="[Text]"/>
      <dgm:spPr/>
      <dgm:t>
        <a:bodyPr/>
        <a:lstStyle/>
        <a:p>
          <a:r>
            <a:rPr lang="es-EC" dirty="0" err="1"/>
            <a:t>Truffle</a:t>
          </a:r>
          <a:endParaRPr lang="en-US" dirty="0"/>
        </a:p>
      </dgm:t>
    </dgm:pt>
    <dgm:pt modelId="{BA75F814-D189-4BD8-84D3-B0611747176E}" type="parTrans" cxnId="{FA02A565-10D5-4FFB-BB78-4AD0E6B1991D}">
      <dgm:prSet/>
      <dgm:spPr/>
      <dgm:t>
        <a:bodyPr/>
        <a:lstStyle/>
        <a:p>
          <a:endParaRPr lang="en-US"/>
        </a:p>
      </dgm:t>
    </dgm:pt>
    <dgm:pt modelId="{19D4FA06-1F61-4AC5-B796-8504D32956AB}" type="sibTrans" cxnId="{FA02A565-10D5-4FFB-BB78-4AD0E6B1991D}">
      <dgm:prSet/>
      <dgm:spPr/>
      <dgm:t>
        <a:bodyPr/>
        <a:lstStyle/>
        <a:p>
          <a:endParaRPr lang="en-US"/>
        </a:p>
      </dgm:t>
    </dgm:pt>
    <dgm:pt modelId="{3E6FD710-07E0-4F7B-B4D2-D1AFC3F1B8C0}">
      <dgm:prSet phldrT="[Text]"/>
      <dgm:spPr/>
      <dgm:t>
        <a:bodyPr/>
        <a:lstStyle/>
        <a:p>
          <a:r>
            <a:rPr lang="es-EC" dirty="0" err="1"/>
            <a:t>Metamask</a:t>
          </a:r>
          <a:endParaRPr lang="en-US" dirty="0"/>
        </a:p>
      </dgm:t>
    </dgm:pt>
    <dgm:pt modelId="{4B645D6A-27C9-4AD7-921E-C0ECFD0EBA28}" type="parTrans" cxnId="{1C1950A8-0C5C-404E-8DFA-F9198138BDA3}">
      <dgm:prSet/>
      <dgm:spPr/>
      <dgm:t>
        <a:bodyPr/>
        <a:lstStyle/>
        <a:p>
          <a:endParaRPr lang="en-US"/>
        </a:p>
      </dgm:t>
    </dgm:pt>
    <dgm:pt modelId="{3FB62C5C-F5E4-488F-8DDD-806C570AAC87}" type="sibTrans" cxnId="{1C1950A8-0C5C-404E-8DFA-F9198138BDA3}">
      <dgm:prSet/>
      <dgm:spPr/>
      <dgm:t>
        <a:bodyPr/>
        <a:lstStyle/>
        <a:p>
          <a:endParaRPr lang="en-US"/>
        </a:p>
      </dgm:t>
    </dgm:pt>
    <dgm:pt modelId="{339ACBC8-22A6-40A9-AF2F-B81D9904439A}" type="pres">
      <dgm:prSet presAssocID="{5C437302-1583-4629-946C-3CA6B152B5D1}" presName="Name0" presStyleCnt="0">
        <dgm:presLayoutVars>
          <dgm:dir/>
          <dgm:resizeHandles val="exact"/>
        </dgm:presLayoutVars>
      </dgm:prSet>
      <dgm:spPr/>
    </dgm:pt>
    <dgm:pt modelId="{B9EE8B8F-896F-4160-954A-14D0C5628B1E}" type="pres">
      <dgm:prSet presAssocID="{B0B1D294-1916-42AD-B5AE-12C946A55A23}" presName="composite" presStyleCnt="0"/>
      <dgm:spPr/>
    </dgm:pt>
    <dgm:pt modelId="{EC377D07-454A-4FAC-AF56-1FAE6304ECA6}" type="pres">
      <dgm:prSet presAssocID="{B0B1D294-1916-42AD-B5AE-12C946A55A23}" presName="rect1" presStyleLbl="bgShp" presStyleIdx="0" presStyleCnt="9"/>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649679C7-6C03-4C06-8288-2F8CA1BAD87F}" type="pres">
      <dgm:prSet presAssocID="{B0B1D294-1916-42AD-B5AE-12C946A55A23}" presName="rect2" presStyleLbl="trBgShp" presStyleIdx="0" presStyleCnt="9">
        <dgm:presLayoutVars>
          <dgm:bulletEnabled val="1"/>
        </dgm:presLayoutVars>
      </dgm:prSet>
      <dgm:spPr/>
    </dgm:pt>
    <dgm:pt modelId="{7BC65B59-3480-4134-8E15-496614732E6B}" type="pres">
      <dgm:prSet presAssocID="{D09B0DCE-E0DB-4D6F-A36F-4B086AF08660}" presName="sibTrans" presStyleCnt="0"/>
      <dgm:spPr/>
    </dgm:pt>
    <dgm:pt modelId="{72D51C9C-90A8-4FEB-A114-B155B2286C95}" type="pres">
      <dgm:prSet presAssocID="{08EFEF23-5291-4C74-8346-AEBAA4AB325C}" presName="composite" presStyleCnt="0"/>
      <dgm:spPr/>
    </dgm:pt>
    <dgm:pt modelId="{F55E550B-9503-4DEF-A7BC-33CBB09121B7}" type="pres">
      <dgm:prSet presAssocID="{08EFEF23-5291-4C74-8346-AEBAA4AB325C}" presName="rect1" presStyleLbl="bgShp" presStyleIdx="1" presStyleCnt="9"/>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595D80CC-11A4-4080-82FE-B7F8186D8BA2}" type="pres">
      <dgm:prSet presAssocID="{08EFEF23-5291-4C74-8346-AEBAA4AB325C}" presName="rect2" presStyleLbl="trBgShp" presStyleIdx="1" presStyleCnt="9">
        <dgm:presLayoutVars>
          <dgm:bulletEnabled val="1"/>
        </dgm:presLayoutVars>
      </dgm:prSet>
      <dgm:spPr/>
    </dgm:pt>
    <dgm:pt modelId="{DE8B4602-2DC0-4E2B-97D6-1E31789D7940}" type="pres">
      <dgm:prSet presAssocID="{63A71858-226D-426E-8D49-D8B814CF09B5}" presName="sibTrans" presStyleCnt="0"/>
      <dgm:spPr/>
    </dgm:pt>
    <dgm:pt modelId="{C5805552-EB91-4FDF-96A6-9CB21C372534}" type="pres">
      <dgm:prSet presAssocID="{C80FA6C6-35AF-480F-8D83-71C3F54BAC6D}" presName="composite" presStyleCnt="0"/>
      <dgm:spPr/>
    </dgm:pt>
    <dgm:pt modelId="{E5C6FF00-2B22-4949-A185-0196FE530217}" type="pres">
      <dgm:prSet presAssocID="{C80FA6C6-35AF-480F-8D83-71C3F54BAC6D}" presName="rect1" presStyleLbl="bgShp" presStyleIdx="2" presStyleCnt="9"/>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839EA0F0-965E-4252-BC94-B06090360825}" type="pres">
      <dgm:prSet presAssocID="{C80FA6C6-35AF-480F-8D83-71C3F54BAC6D}" presName="rect2" presStyleLbl="trBgShp" presStyleIdx="2" presStyleCnt="9">
        <dgm:presLayoutVars>
          <dgm:bulletEnabled val="1"/>
        </dgm:presLayoutVars>
      </dgm:prSet>
      <dgm:spPr/>
    </dgm:pt>
    <dgm:pt modelId="{72CC91CF-FE29-4AD1-B345-525C190425ED}" type="pres">
      <dgm:prSet presAssocID="{BCA17850-2991-4130-B34A-A6A4B533BA38}" presName="sibTrans" presStyleCnt="0"/>
      <dgm:spPr/>
    </dgm:pt>
    <dgm:pt modelId="{47315494-CC7B-43B2-B3E9-DEA6060DD508}" type="pres">
      <dgm:prSet presAssocID="{28672AEB-C98F-41C0-9C0E-FB9A904BD9AB}" presName="composite" presStyleCnt="0"/>
      <dgm:spPr/>
    </dgm:pt>
    <dgm:pt modelId="{8DB06E08-8555-4817-9B55-BC6BCD27C164}" type="pres">
      <dgm:prSet presAssocID="{28672AEB-C98F-41C0-9C0E-FB9A904BD9AB}" presName="rect1" presStyleLbl="bgShp" presStyleIdx="3" presStyleCnt="9"/>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pt>
    <dgm:pt modelId="{76014FD0-62D3-45F6-A5AF-AFF57E0C164D}" type="pres">
      <dgm:prSet presAssocID="{28672AEB-C98F-41C0-9C0E-FB9A904BD9AB}" presName="rect2" presStyleLbl="trBgShp" presStyleIdx="3" presStyleCnt="9">
        <dgm:presLayoutVars>
          <dgm:bulletEnabled val="1"/>
        </dgm:presLayoutVars>
      </dgm:prSet>
      <dgm:spPr/>
    </dgm:pt>
    <dgm:pt modelId="{73FD62FA-0073-4309-907A-4FA4512B21DF}" type="pres">
      <dgm:prSet presAssocID="{FDF16C3C-F18E-4DC0-B4AC-9C871440FEF0}" presName="sibTrans" presStyleCnt="0"/>
      <dgm:spPr/>
    </dgm:pt>
    <dgm:pt modelId="{066EA9BB-AEF4-4A80-8944-63233613BA64}" type="pres">
      <dgm:prSet presAssocID="{983AD0FF-4F0B-48C1-8BA3-D482E26C1F6F}" presName="composite" presStyleCnt="0"/>
      <dgm:spPr/>
    </dgm:pt>
    <dgm:pt modelId="{5C06FB09-7BEF-437A-AD8F-3E75157F66CC}" type="pres">
      <dgm:prSet presAssocID="{983AD0FF-4F0B-48C1-8BA3-D482E26C1F6F}" presName="rect1" presStyleLbl="bgShp" presStyleIdx="4" presStyleCnt="9"/>
      <dgm:spPr>
        <a:blipFill>
          <a:blip xmlns:r="http://schemas.openxmlformats.org/officeDocument/2006/relationships" r:embed="rId5">
            <a:extLst>
              <a:ext uri="{28A0092B-C50C-407E-A947-70E740481C1C}">
                <a14:useLocalDpi xmlns:a14="http://schemas.microsoft.com/office/drawing/2010/main" val="0"/>
              </a:ext>
            </a:extLst>
          </a:blip>
          <a:srcRect/>
          <a:stretch>
            <a:fillRect t="-16000" b="-16000"/>
          </a:stretch>
        </a:blipFill>
      </dgm:spPr>
    </dgm:pt>
    <dgm:pt modelId="{53166BFE-ADE6-428A-B999-FBBACA874EC3}" type="pres">
      <dgm:prSet presAssocID="{983AD0FF-4F0B-48C1-8BA3-D482E26C1F6F}" presName="rect2" presStyleLbl="trBgShp" presStyleIdx="4" presStyleCnt="9">
        <dgm:presLayoutVars>
          <dgm:bulletEnabled val="1"/>
        </dgm:presLayoutVars>
      </dgm:prSet>
      <dgm:spPr/>
    </dgm:pt>
    <dgm:pt modelId="{EF87F0DD-854D-4B7E-B7A7-C96B69EDEFD7}" type="pres">
      <dgm:prSet presAssocID="{B8F75CA8-87DF-417E-9A83-7FA287C3FE71}" presName="sibTrans" presStyleCnt="0"/>
      <dgm:spPr/>
    </dgm:pt>
    <dgm:pt modelId="{E0003C74-6BBF-459D-BFA3-A5963012BF9B}" type="pres">
      <dgm:prSet presAssocID="{0447074C-322C-4F63-B047-E5862AED801A}" presName="composite" presStyleCnt="0"/>
      <dgm:spPr/>
    </dgm:pt>
    <dgm:pt modelId="{211285B8-CCC2-4E25-997E-F74C6C6B83D3}" type="pres">
      <dgm:prSet presAssocID="{0447074C-322C-4F63-B047-E5862AED801A}" presName="rect1" presStyleLbl="bgShp" presStyleIdx="5" presStyleCnt="9"/>
      <dgm:spPr>
        <a:blipFill>
          <a:blip xmlns:r="http://schemas.openxmlformats.org/officeDocument/2006/relationships" r:embed="rId6">
            <a:extLst>
              <a:ext uri="{28A0092B-C50C-407E-A947-70E740481C1C}">
                <a14:useLocalDpi xmlns:a14="http://schemas.microsoft.com/office/drawing/2010/main" val="0"/>
              </a:ext>
            </a:extLst>
          </a:blip>
          <a:srcRect/>
          <a:stretch>
            <a:fillRect l="-26000" r="-26000"/>
          </a:stretch>
        </a:blipFill>
      </dgm:spPr>
    </dgm:pt>
    <dgm:pt modelId="{CAB2575E-BD14-47F5-BF7F-C3668CF01A26}" type="pres">
      <dgm:prSet presAssocID="{0447074C-322C-4F63-B047-E5862AED801A}" presName="rect2" presStyleLbl="trBgShp" presStyleIdx="5" presStyleCnt="9">
        <dgm:presLayoutVars>
          <dgm:bulletEnabled val="1"/>
        </dgm:presLayoutVars>
      </dgm:prSet>
      <dgm:spPr/>
    </dgm:pt>
    <dgm:pt modelId="{46D0E3D8-49B6-42CC-BF4D-2013E86A8FD1}" type="pres">
      <dgm:prSet presAssocID="{7ECBC63A-518A-4916-B024-33772940962B}" presName="sibTrans" presStyleCnt="0"/>
      <dgm:spPr/>
    </dgm:pt>
    <dgm:pt modelId="{4D39DF1C-6CC4-4587-B0B4-1F7D2D94BBC2}" type="pres">
      <dgm:prSet presAssocID="{71F788C3-52EF-44A6-BBC3-9882D248690A}" presName="composite" presStyleCnt="0"/>
      <dgm:spPr/>
    </dgm:pt>
    <dgm:pt modelId="{7F5A6289-A6F7-474B-97FF-E598506FA836}" type="pres">
      <dgm:prSet presAssocID="{71F788C3-52EF-44A6-BBC3-9882D248690A}" presName="rect1" presStyleLbl="bgShp" presStyleIdx="6" presStyleCnt="9"/>
      <dgm:spPr>
        <a:blipFill>
          <a:blip xmlns:r="http://schemas.openxmlformats.org/officeDocument/2006/relationships" r:embed="rId7">
            <a:extLst>
              <a:ext uri="{28A0092B-C50C-407E-A947-70E740481C1C}">
                <a14:useLocalDpi xmlns:a14="http://schemas.microsoft.com/office/drawing/2010/main" val="0"/>
              </a:ext>
            </a:extLst>
          </a:blip>
          <a:srcRect/>
          <a:stretch>
            <a:fillRect t="-8000" b="-8000"/>
          </a:stretch>
        </a:blipFill>
      </dgm:spPr>
    </dgm:pt>
    <dgm:pt modelId="{161A1EE8-2BE1-4B6A-8514-011FE0DA7179}" type="pres">
      <dgm:prSet presAssocID="{71F788C3-52EF-44A6-BBC3-9882D248690A}" presName="rect2" presStyleLbl="trBgShp" presStyleIdx="6" presStyleCnt="9">
        <dgm:presLayoutVars>
          <dgm:bulletEnabled val="1"/>
        </dgm:presLayoutVars>
      </dgm:prSet>
      <dgm:spPr/>
    </dgm:pt>
    <dgm:pt modelId="{C659E096-78E1-455C-BFE4-F3E3F1010AA9}" type="pres">
      <dgm:prSet presAssocID="{19D4FA06-1F61-4AC5-B796-8504D32956AB}" presName="sibTrans" presStyleCnt="0"/>
      <dgm:spPr/>
    </dgm:pt>
    <dgm:pt modelId="{1C5C46A9-7BE0-4137-A5C4-EC38838DB5DB}" type="pres">
      <dgm:prSet presAssocID="{3E6FD710-07E0-4F7B-B4D2-D1AFC3F1B8C0}" presName="composite" presStyleCnt="0"/>
      <dgm:spPr/>
    </dgm:pt>
    <dgm:pt modelId="{680F9F74-745E-4D3C-8A29-344728906A1B}" type="pres">
      <dgm:prSet presAssocID="{3E6FD710-07E0-4F7B-B4D2-D1AFC3F1B8C0}" presName="rect1" presStyleLbl="bgShp" presStyleIdx="7" presStyleCnt="9"/>
      <dgm:spPr>
        <a:blipFill>
          <a:blip xmlns:r="http://schemas.openxmlformats.org/officeDocument/2006/relationships" r:embed="rId8">
            <a:extLst>
              <a:ext uri="{28A0092B-C50C-407E-A947-70E740481C1C}">
                <a14:useLocalDpi xmlns:a14="http://schemas.microsoft.com/office/drawing/2010/main" val="0"/>
              </a:ext>
            </a:extLst>
          </a:blip>
          <a:srcRect/>
          <a:stretch>
            <a:fillRect t="-8000" b="-8000"/>
          </a:stretch>
        </a:blipFill>
      </dgm:spPr>
    </dgm:pt>
    <dgm:pt modelId="{ED2E22F3-8A56-44F1-80FD-47C9F3117E04}" type="pres">
      <dgm:prSet presAssocID="{3E6FD710-07E0-4F7B-B4D2-D1AFC3F1B8C0}" presName="rect2" presStyleLbl="trBgShp" presStyleIdx="7" presStyleCnt="9">
        <dgm:presLayoutVars>
          <dgm:bulletEnabled val="1"/>
        </dgm:presLayoutVars>
      </dgm:prSet>
      <dgm:spPr/>
    </dgm:pt>
    <dgm:pt modelId="{26A722AD-B373-4A11-880D-65215B5D7923}" type="pres">
      <dgm:prSet presAssocID="{3FB62C5C-F5E4-488F-8DDD-806C570AAC87}" presName="sibTrans" presStyleCnt="0"/>
      <dgm:spPr/>
    </dgm:pt>
    <dgm:pt modelId="{C9D07576-DDF2-485C-8F15-BF777EA14E05}" type="pres">
      <dgm:prSet presAssocID="{4E1A9F91-A1CD-422C-8848-46D3FF6795D2}" presName="composite" presStyleCnt="0"/>
      <dgm:spPr/>
    </dgm:pt>
    <dgm:pt modelId="{253426ED-C049-43F5-A095-5053C1298DF8}" type="pres">
      <dgm:prSet presAssocID="{4E1A9F91-A1CD-422C-8848-46D3FF6795D2}" presName="rect1" presStyleLbl="bgShp" presStyleIdx="8" presStyleCnt="9"/>
      <dgm:spPr>
        <a:blipFill>
          <a:blip xmlns:r="http://schemas.openxmlformats.org/officeDocument/2006/relationships" r:embed="rId9">
            <a:extLst>
              <a:ext uri="{28A0092B-C50C-407E-A947-70E740481C1C}">
                <a14:useLocalDpi xmlns:a14="http://schemas.microsoft.com/office/drawing/2010/main" val="0"/>
              </a:ext>
            </a:extLst>
          </a:blip>
          <a:srcRect/>
          <a:stretch>
            <a:fillRect t="-8000" b="-8000"/>
          </a:stretch>
        </a:blipFill>
      </dgm:spPr>
    </dgm:pt>
    <dgm:pt modelId="{CF3B97CB-B410-4D63-96CB-10035DA05D79}" type="pres">
      <dgm:prSet presAssocID="{4E1A9F91-A1CD-422C-8848-46D3FF6795D2}" presName="rect2" presStyleLbl="trBgShp" presStyleIdx="8" presStyleCnt="9">
        <dgm:presLayoutVars>
          <dgm:bulletEnabled val="1"/>
        </dgm:presLayoutVars>
      </dgm:prSet>
      <dgm:spPr/>
    </dgm:pt>
  </dgm:ptLst>
  <dgm:cxnLst>
    <dgm:cxn modelId="{A40C0504-DB4C-4CBC-9040-793BA13ADC2E}" srcId="{5C437302-1583-4629-946C-3CA6B152B5D1}" destId="{0447074C-322C-4F63-B047-E5862AED801A}" srcOrd="5" destOrd="0" parTransId="{8B952667-0B27-43FB-8845-B1823EAF53E6}" sibTransId="{7ECBC63A-518A-4916-B024-33772940962B}"/>
    <dgm:cxn modelId="{F867B104-2893-4F87-8DEF-CA74F06850E9}" srcId="{5C437302-1583-4629-946C-3CA6B152B5D1}" destId="{28672AEB-C98F-41C0-9C0E-FB9A904BD9AB}" srcOrd="3" destOrd="0" parTransId="{990FDD0B-CED2-4B0F-9C10-0CF397473802}" sibTransId="{FDF16C3C-F18E-4DC0-B4AC-9C871440FEF0}"/>
    <dgm:cxn modelId="{BD8FB70A-497F-432E-ABFE-1EEE8CA7906E}" srcId="{5C437302-1583-4629-946C-3CA6B152B5D1}" destId="{C80FA6C6-35AF-480F-8D83-71C3F54BAC6D}" srcOrd="2" destOrd="0" parTransId="{E1CE7DA2-D263-4CCA-8DB0-7EDE830B0258}" sibTransId="{BCA17850-2991-4130-B34A-A6A4B533BA38}"/>
    <dgm:cxn modelId="{AE005D0B-57DA-43F1-ABA0-A970F55EE8DE}" type="presOf" srcId="{B0B1D294-1916-42AD-B5AE-12C946A55A23}" destId="{649679C7-6C03-4C06-8288-2F8CA1BAD87F}" srcOrd="0" destOrd="0" presId="urn:microsoft.com/office/officeart/2008/layout/BendingPictureSemiTransparentText"/>
    <dgm:cxn modelId="{CD4DB015-3FB5-4B5F-946E-8D72A1E8F1D3}" srcId="{5C437302-1583-4629-946C-3CA6B152B5D1}" destId="{983AD0FF-4F0B-48C1-8BA3-D482E26C1F6F}" srcOrd="4" destOrd="0" parTransId="{6B15F435-5802-40B5-B675-2A9C89361469}" sibTransId="{B8F75CA8-87DF-417E-9A83-7FA287C3FE71}"/>
    <dgm:cxn modelId="{B11C7C16-87AB-4D9B-9EDE-83AF5B49B463}" type="presOf" srcId="{71F788C3-52EF-44A6-BBC3-9882D248690A}" destId="{161A1EE8-2BE1-4B6A-8514-011FE0DA7179}" srcOrd="0" destOrd="0" presId="urn:microsoft.com/office/officeart/2008/layout/BendingPictureSemiTransparentText"/>
    <dgm:cxn modelId="{3FF33E27-90D7-40A9-86CC-ACFA80C47170}" type="presOf" srcId="{28672AEB-C98F-41C0-9C0E-FB9A904BD9AB}" destId="{76014FD0-62D3-45F6-A5AF-AFF57E0C164D}" srcOrd="0" destOrd="0" presId="urn:microsoft.com/office/officeart/2008/layout/BendingPictureSemiTransparentText"/>
    <dgm:cxn modelId="{FA02A565-10D5-4FFB-BB78-4AD0E6B1991D}" srcId="{5C437302-1583-4629-946C-3CA6B152B5D1}" destId="{71F788C3-52EF-44A6-BBC3-9882D248690A}" srcOrd="6" destOrd="0" parTransId="{BA75F814-D189-4BD8-84D3-B0611747176E}" sibTransId="{19D4FA06-1F61-4AC5-B796-8504D32956AB}"/>
    <dgm:cxn modelId="{28A3E345-D17B-447D-82B3-F6B69F00A86A}" type="presOf" srcId="{C80FA6C6-35AF-480F-8D83-71C3F54BAC6D}" destId="{839EA0F0-965E-4252-BC94-B06090360825}" srcOrd="0" destOrd="0" presId="urn:microsoft.com/office/officeart/2008/layout/BendingPictureSemiTransparentText"/>
    <dgm:cxn modelId="{1F60AD4B-A602-4EAD-B68B-72BDA1530692}" type="presOf" srcId="{08EFEF23-5291-4C74-8346-AEBAA4AB325C}" destId="{595D80CC-11A4-4080-82FE-B7F8186D8BA2}" srcOrd="0" destOrd="0" presId="urn:microsoft.com/office/officeart/2008/layout/BendingPictureSemiTransparentText"/>
    <dgm:cxn modelId="{5897DC55-103F-4FF0-A2EF-1FEBDA039E3D}" srcId="{5C437302-1583-4629-946C-3CA6B152B5D1}" destId="{4E1A9F91-A1CD-422C-8848-46D3FF6795D2}" srcOrd="8" destOrd="0" parTransId="{2A043C3A-79A3-4C7C-BA4A-6C97A94233AF}" sibTransId="{48C880D2-9B82-404E-B2B5-B026AE9E44B2}"/>
    <dgm:cxn modelId="{41229D59-9F96-4784-B5F0-3249C481B924}" type="presOf" srcId="{0447074C-322C-4F63-B047-E5862AED801A}" destId="{CAB2575E-BD14-47F5-BF7F-C3668CF01A26}" srcOrd="0" destOrd="0" presId="urn:microsoft.com/office/officeart/2008/layout/BendingPictureSemiTransparentText"/>
    <dgm:cxn modelId="{97CE3D87-C84E-4D8A-94A8-600A7F5F26A2}" srcId="{5C437302-1583-4629-946C-3CA6B152B5D1}" destId="{08EFEF23-5291-4C74-8346-AEBAA4AB325C}" srcOrd="1" destOrd="0" parTransId="{D0BE3B79-FFD1-450A-97E7-737D92B0B495}" sibTransId="{63A71858-226D-426E-8D49-D8B814CF09B5}"/>
    <dgm:cxn modelId="{FDF259A7-7314-4DD4-9CA9-C02B16EF833B}" type="presOf" srcId="{5C437302-1583-4629-946C-3CA6B152B5D1}" destId="{339ACBC8-22A6-40A9-AF2F-B81D9904439A}" srcOrd="0" destOrd="0" presId="urn:microsoft.com/office/officeart/2008/layout/BendingPictureSemiTransparentText"/>
    <dgm:cxn modelId="{1C1950A8-0C5C-404E-8DFA-F9198138BDA3}" srcId="{5C437302-1583-4629-946C-3CA6B152B5D1}" destId="{3E6FD710-07E0-4F7B-B4D2-D1AFC3F1B8C0}" srcOrd="7" destOrd="0" parTransId="{4B645D6A-27C9-4AD7-921E-C0ECFD0EBA28}" sibTransId="{3FB62C5C-F5E4-488F-8DDD-806C570AAC87}"/>
    <dgm:cxn modelId="{C7760ECA-A7BD-41F9-A6B1-A5DE3C264CA1}" type="presOf" srcId="{4E1A9F91-A1CD-422C-8848-46D3FF6795D2}" destId="{CF3B97CB-B410-4D63-96CB-10035DA05D79}" srcOrd="0" destOrd="0" presId="urn:microsoft.com/office/officeart/2008/layout/BendingPictureSemiTransparentText"/>
    <dgm:cxn modelId="{7E0A9CF1-5820-4D35-80B0-6406B51259C2}" srcId="{5C437302-1583-4629-946C-3CA6B152B5D1}" destId="{B0B1D294-1916-42AD-B5AE-12C946A55A23}" srcOrd="0" destOrd="0" parTransId="{C78BDD9C-DB48-4873-BDF9-BDD64A1798A3}" sibTransId="{D09B0DCE-E0DB-4D6F-A36F-4B086AF08660}"/>
    <dgm:cxn modelId="{C8A544F6-855B-4967-B11C-62E18E625995}" type="presOf" srcId="{983AD0FF-4F0B-48C1-8BA3-D482E26C1F6F}" destId="{53166BFE-ADE6-428A-B999-FBBACA874EC3}" srcOrd="0" destOrd="0" presId="urn:microsoft.com/office/officeart/2008/layout/BendingPictureSemiTransparentText"/>
    <dgm:cxn modelId="{86BA50FB-87B6-4D0E-BA24-793051162742}" type="presOf" srcId="{3E6FD710-07E0-4F7B-B4D2-D1AFC3F1B8C0}" destId="{ED2E22F3-8A56-44F1-80FD-47C9F3117E04}" srcOrd="0" destOrd="0" presId="urn:microsoft.com/office/officeart/2008/layout/BendingPictureSemiTransparentText"/>
    <dgm:cxn modelId="{3C1773FC-CA25-4039-BF89-F967C0B2862A}" type="presParOf" srcId="{339ACBC8-22A6-40A9-AF2F-B81D9904439A}" destId="{B9EE8B8F-896F-4160-954A-14D0C5628B1E}" srcOrd="0" destOrd="0" presId="urn:microsoft.com/office/officeart/2008/layout/BendingPictureSemiTransparentText"/>
    <dgm:cxn modelId="{412D2919-3A9D-4C39-A88E-E36AC09779E1}" type="presParOf" srcId="{B9EE8B8F-896F-4160-954A-14D0C5628B1E}" destId="{EC377D07-454A-4FAC-AF56-1FAE6304ECA6}" srcOrd="0" destOrd="0" presId="urn:microsoft.com/office/officeart/2008/layout/BendingPictureSemiTransparentText"/>
    <dgm:cxn modelId="{CAD1A695-8891-45E8-9D5A-4248C0E9768B}" type="presParOf" srcId="{B9EE8B8F-896F-4160-954A-14D0C5628B1E}" destId="{649679C7-6C03-4C06-8288-2F8CA1BAD87F}" srcOrd="1" destOrd="0" presId="urn:microsoft.com/office/officeart/2008/layout/BendingPictureSemiTransparentText"/>
    <dgm:cxn modelId="{591D2A5B-5FC0-41D6-8361-40AE3822982E}" type="presParOf" srcId="{339ACBC8-22A6-40A9-AF2F-B81D9904439A}" destId="{7BC65B59-3480-4134-8E15-496614732E6B}" srcOrd="1" destOrd="0" presId="urn:microsoft.com/office/officeart/2008/layout/BendingPictureSemiTransparentText"/>
    <dgm:cxn modelId="{BF172566-9B3C-449A-B72E-9644EFDF6BFB}" type="presParOf" srcId="{339ACBC8-22A6-40A9-AF2F-B81D9904439A}" destId="{72D51C9C-90A8-4FEB-A114-B155B2286C95}" srcOrd="2" destOrd="0" presId="urn:microsoft.com/office/officeart/2008/layout/BendingPictureSemiTransparentText"/>
    <dgm:cxn modelId="{1BA0E31E-980C-4C31-9016-42BC05C3E3F0}" type="presParOf" srcId="{72D51C9C-90A8-4FEB-A114-B155B2286C95}" destId="{F55E550B-9503-4DEF-A7BC-33CBB09121B7}" srcOrd="0" destOrd="0" presId="urn:microsoft.com/office/officeart/2008/layout/BendingPictureSemiTransparentText"/>
    <dgm:cxn modelId="{766D32B8-02F8-453D-AC73-887AC3C9BD21}" type="presParOf" srcId="{72D51C9C-90A8-4FEB-A114-B155B2286C95}" destId="{595D80CC-11A4-4080-82FE-B7F8186D8BA2}" srcOrd="1" destOrd="0" presId="urn:microsoft.com/office/officeart/2008/layout/BendingPictureSemiTransparentText"/>
    <dgm:cxn modelId="{3A0FFEC2-FCDC-4DBF-808D-EBFC0BD7EA47}" type="presParOf" srcId="{339ACBC8-22A6-40A9-AF2F-B81D9904439A}" destId="{DE8B4602-2DC0-4E2B-97D6-1E31789D7940}" srcOrd="3" destOrd="0" presId="urn:microsoft.com/office/officeart/2008/layout/BendingPictureSemiTransparentText"/>
    <dgm:cxn modelId="{AC39DA1E-A776-4FD7-8263-EC12B5585DC9}" type="presParOf" srcId="{339ACBC8-22A6-40A9-AF2F-B81D9904439A}" destId="{C5805552-EB91-4FDF-96A6-9CB21C372534}" srcOrd="4" destOrd="0" presId="urn:microsoft.com/office/officeart/2008/layout/BendingPictureSemiTransparentText"/>
    <dgm:cxn modelId="{25E0F323-8D18-408B-B29E-39C38C1B5C49}" type="presParOf" srcId="{C5805552-EB91-4FDF-96A6-9CB21C372534}" destId="{E5C6FF00-2B22-4949-A185-0196FE530217}" srcOrd="0" destOrd="0" presId="urn:microsoft.com/office/officeart/2008/layout/BendingPictureSemiTransparentText"/>
    <dgm:cxn modelId="{4C10D6BE-C018-4993-89BB-8451B5F42691}" type="presParOf" srcId="{C5805552-EB91-4FDF-96A6-9CB21C372534}" destId="{839EA0F0-965E-4252-BC94-B06090360825}" srcOrd="1" destOrd="0" presId="urn:microsoft.com/office/officeart/2008/layout/BendingPictureSemiTransparentText"/>
    <dgm:cxn modelId="{B156B83A-B3E7-4F5C-ADFE-059A3B4D1F57}" type="presParOf" srcId="{339ACBC8-22A6-40A9-AF2F-B81D9904439A}" destId="{72CC91CF-FE29-4AD1-B345-525C190425ED}" srcOrd="5" destOrd="0" presId="urn:microsoft.com/office/officeart/2008/layout/BendingPictureSemiTransparentText"/>
    <dgm:cxn modelId="{AC36F182-4D80-477B-AB9C-D1D25B0E73C7}" type="presParOf" srcId="{339ACBC8-22A6-40A9-AF2F-B81D9904439A}" destId="{47315494-CC7B-43B2-B3E9-DEA6060DD508}" srcOrd="6" destOrd="0" presId="urn:microsoft.com/office/officeart/2008/layout/BendingPictureSemiTransparentText"/>
    <dgm:cxn modelId="{D0A5EBD6-6468-4544-9653-AA1AA8565369}" type="presParOf" srcId="{47315494-CC7B-43B2-B3E9-DEA6060DD508}" destId="{8DB06E08-8555-4817-9B55-BC6BCD27C164}" srcOrd="0" destOrd="0" presId="urn:microsoft.com/office/officeart/2008/layout/BendingPictureSemiTransparentText"/>
    <dgm:cxn modelId="{1CA51030-778A-4125-AB5A-0FFFEE70D7B4}" type="presParOf" srcId="{47315494-CC7B-43B2-B3E9-DEA6060DD508}" destId="{76014FD0-62D3-45F6-A5AF-AFF57E0C164D}" srcOrd="1" destOrd="0" presId="urn:microsoft.com/office/officeart/2008/layout/BendingPictureSemiTransparentText"/>
    <dgm:cxn modelId="{A6AE3F15-FEF7-4477-BEEC-D2241A005633}" type="presParOf" srcId="{339ACBC8-22A6-40A9-AF2F-B81D9904439A}" destId="{73FD62FA-0073-4309-907A-4FA4512B21DF}" srcOrd="7" destOrd="0" presId="urn:microsoft.com/office/officeart/2008/layout/BendingPictureSemiTransparentText"/>
    <dgm:cxn modelId="{5CEEE9D9-6CDA-4979-AAA3-8028B1A5DC88}" type="presParOf" srcId="{339ACBC8-22A6-40A9-AF2F-B81D9904439A}" destId="{066EA9BB-AEF4-4A80-8944-63233613BA64}" srcOrd="8" destOrd="0" presId="urn:microsoft.com/office/officeart/2008/layout/BendingPictureSemiTransparentText"/>
    <dgm:cxn modelId="{8FDC015C-4636-4ECE-BB53-3568214B86BB}" type="presParOf" srcId="{066EA9BB-AEF4-4A80-8944-63233613BA64}" destId="{5C06FB09-7BEF-437A-AD8F-3E75157F66CC}" srcOrd="0" destOrd="0" presId="urn:microsoft.com/office/officeart/2008/layout/BendingPictureSemiTransparentText"/>
    <dgm:cxn modelId="{5B35F0FA-073A-4E41-A6DA-AF0A4ACB2972}" type="presParOf" srcId="{066EA9BB-AEF4-4A80-8944-63233613BA64}" destId="{53166BFE-ADE6-428A-B999-FBBACA874EC3}" srcOrd="1" destOrd="0" presId="urn:microsoft.com/office/officeart/2008/layout/BendingPictureSemiTransparentText"/>
    <dgm:cxn modelId="{3D5A55F7-3A17-43BE-8CD1-4063773D22A7}" type="presParOf" srcId="{339ACBC8-22A6-40A9-AF2F-B81D9904439A}" destId="{EF87F0DD-854D-4B7E-B7A7-C96B69EDEFD7}" srcOrd="9" destOrd="0" presId="urn:microsoft.com/office/officeart/2008/layout/BendingPictureSemiTransparentText"/>
    <dgm:cxn modelId="{D47AFD2B-D1B0-4968-81D8-AACD61926B93}" type="presParOf" srcId="{339ACBC8-22A6-40A9-AF2F-B81D9904439A}" destId="{E0003C74-6BBF-459D-BFA3-A5963012BF9B}" srcOrd="10" destOrd="0" presId="urn:microsoft.com/office/officeart/2008/layout/BendingPictureSemiTransparentText"/>
    <dgm:cxn modelId="{84C65E51-CFEB-4276-83D0-73139D87E237}" type="presParOf" srcId="{E0003C74-6BBF-459D-BFA3-A5963012BF9B}" destId="{211285B8-CCC2-4E25-997E-F74C6C6B83D3}" srcOrd="0" destOrd="0" presId="urn:microsoft.com/office/officeart/2008/layout/BendingPictureSemiTransparentText"/>
    <dgm:cxn modelId="{87E5E2D7-81DA-4719-B942-5439B79C9FAA}" type="presParOf" srcId="{E0003C74-6BBF-459D-BFA3-A5963012BF9B}" destId="{CAB2575E-BD14-47F5-BF7F-C3668CF01A26}" srcOrd="1" destOrd="0" presId="urn:microsoft.com/office/officeart/2008/layout/BendingPictureSemiTransparentText"/>
    <dgm:cxn modelId="{8AB4BF88-A6B5-4479-81CF-59FE01CD96D3}" type="presParOf" srcId="{339ACBC8-22A6-40A9-AF2F-B81D9904439A}" destId="{46D0E3D8-49B6-42CC-BF4D-2013E86A8FD1}" srcOrd="11" destOrd="0" presId="urn:microsoft.com/office/officeart/2008/layout/BendingPictureSemiTransparentText"/>
    <dgm:cxn modelId="{39C363FF-4D42-4DF1-9878-0C61A40D1548}" type="presParOf" srcId="{339ACBC8-22A6-40A9-AF2F-B81D9904439A}" destId="{4D39DF1C-6CC4-4587-B0B4-1F7D2D94BBC2}" srcOrd="12" destOrd="0" presId="urn:microsoft.com/office/officeart/2008/layout/BendingPictureSemiTransparentText"/>
    <dgm:cxn modelId="{D3F031AA-47CE-4082-B3C6-26D50AA9556B}" type="presParOf" srcId="{4D39DF1C-6CC4-4587-B0B4-1F7D2D94BBC2}" destId="{7F5A6289-A6F7-474B-97FF-E598506FA836}" srcOrd="0" destOrd="0" presId="urn:microsoft.com/office/officeart/2008/layout/BendingPictureSemiTransparentText"/>
    <dgm:cxn modelId="{CAF3E98B-BA41-49DA-89D9-BD6C5BA50CF7}" type="presParOf" srcId="{4D39DF1C-6CC4-4587-B0B4-1F7D2D94BBC2}" destId="{161A1EE8-2BE1-4B6A-8514-011FE0DA7179}" srcOrd="1" destOrd="0" presId="urn:microsoft.com/office/officeart/2008/layout/BendingPictureSemiTransparentText"/>
    <dgm:cxn modelId="{080286E2-F04A-4A4D-86B1-4A3AF7D1729D}" type="presParOf" srcId="{339ACBC8-22A6-40A9-AF2F-B81D9904439A}" destId="{C659E096-78E1-455C-BFE4-F3E3F1010AA9}" srcOrd="13" destOrd="0" presId="urn:microsoft.com/office/officeart/2008/layout/BendingPictureSemiTransparentText"/>
    <dgm:cxn modelId="{6B9D67D3-7203-4D7A-8951-143D40C512D7}" type="presParOf" srcId="{339ACBC8-22A6-40A9-AF2F-B81D9904439A}" destId="{1C5C46A9-7BE0-4137-A5C4-EC38838DB5DB}" srcOrd="14" destOrd="0" presId="urn:microsoft.com/office/officeart/2008/layout/BendingPictureSemiTransparentText"/>
    <dgm:cxn modelId="{D9A5B5A4-8FA0-47F7-9279-EFA970892C94}" type="presParOf" srcId="{1C5C46A9-7BE0-4137-A5C4-EC38838DB5DB}" destId="{680F9F74-745E-4D3C-8A29-344728906A1B}" srcOrd="0" destOrd="0" presId="urn:microsoft.com/office/officeart/2008/layout/BendingPictureSemiTransparentText"/>
    <dgm:cxn modelId="{3D9A1F9E-AB85-4358-984C-26C5DB24C78E}" type="presParOf" srcId="{1C5C46A9-7BE0-4137-A5C4-EC38838DB5DB}" destId="{ED2E22F3-8A56-44F1-80FD-47C9F3117E04}" srcOrd="1" destOrd="0" presId="urn:microsoft.com/office/officeart/2008/layout/BendingPictureSemiTransparentText"/>
    <dgm:cxn modelId="{E4EF097C-95F2-4CB0-8B8C-74CE35798DEF}" type="presParOf" srcId="{339ACBC8-22A6-40A9-AF2F-B81D9904439A}" destId="{26A722AD-B373-4A11-880D-65215B5D7923}" srcOrd="15" destOrd="0" presId="urn:microsoft.com/office/officeart/2008/layout/BendingPictureSemiTransparentText"/>
    <dgm:cxn modelId="{734D8390-85B6-4F5E-94A5-608ABAD7820C}" type="presParOf" srcId="{339ACBC8-22A6-40A9-AF2F-B81D9904439A}" destId="{C9D07576-DDF2-485C-8F15-BF777EA14E05}" srcOrd="16" destOrd="0" presId="urn:microsoft.com/office/officeart/2008/layout/BendingPictureSemiTransparentText"/>
    <dgm:cxn modelId="{5C8984FC-DB99-4419-89F5-4BFDF6DB2C98}" type="presParOf" srcId="{C9D07576-DDF2-485C-8F15-BF777EA14E05}" destId="{253426ED-C049-43F5-A095-5053C1298DF8}" srcOrd="0" destOrd="0" presId="urn:microsoft.com/office/officeart/2008/layout/BendingPictureSemiTransparentText"/>
    <dgm:cxn modelId="{92EBB19B-BAF9-47F5-B885-6CD17E519228}" type="presParOf" srcId="{C9D07576-DDF2-485C-8F15-BF777EA14E05}" destId="{CF3B97CB-B410-4D63-96CB-10035DA05D79}"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21234-90BD-4AFE-903E-2BEBBD52DE7D}">
      <dsp:nvSpPr>
        <dsp:cNvPr id="0" name=""/>
        <dsp:cNvSpPr/>
      </dsp:nvSpPr>
      <dsp:spPr>
        <a:xfrm>
          <a:off x="-6059069" y="-897073"/>
          <a:ext cx="7212813" cy="7212813"/>
        </a:xfrm>
        <a:prstGeom prst="blockArc">
          <a:avLst>
            <a:gd name="adj1" fmla="val 18900000"/>
            <a:gd name="adj2" fmla="val 2700000"/>
            <a:gd name="adj3" fmla="val 299"/>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DC7C64-7066-4F54-AD27-B895E50D0EF9}">
      <dsp:nvSpPr>
        <dsp:cNvPr id="0" name=""/>
        <dsp:cNvSpPr/>
      </dsp:nvSpPr>
      <dsp:spPr>
        <a:xfrm>
          <a:off x="429685" y="312198"/>
          <a:ext cx="3781593" cy="564157"/>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780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err="1"/>
            <a:t>Antecedentes</a:t>
          </a:r>
          <a:endParaRPr lang="en-US" sz="3200" kern="1200" dirty="0"/>
        </a:p>
      </dsp:txBody>
      <dsp:txXfrm>
        <a:off x="429685" y="312198"/>
        <a:ext cx="3781593" cy="564157"/>
      </dsp:txXfrm>
    </dsp:sp>
    <dsp:sp modelId="{7A509F58-E563-4D0C-B5CD-8D50E80E8462}">
      <dsp:nvSpPr>
        <dsp:cNvPr id="0" name=""/>
        <dsp:cNvSpPr/>
      </dsp:nvSpPr>
      <dsp:spPr>
        <a:xfrm>
          <a:off x="77087" y="241679"/>
          <a:ext cx="705197" cy="70519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93BE6E8B-98FA-4376-8D24-EE8EDAE97958}">
      <dsp:nvSpPr>
        <dsp:cNvPr id="0" name=""/>
        <dsp:cNvSpPr/>
      </dsp:nvSpPr>
      <dsp:spPr>
        <a:xfrm>
          <a:off x="893744" y="1158328"/>
          <a:ext cx="3317534" cy="564157"/>
        </a:xfrm>
        <a:prstGeom prst="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780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Problem</a:t>
          </a:r>
          <a:r>
            <a:rPr lang="es-EC" sz="3200" kern="1200" dirty="0"/>
            <a:t>ática</a:t>
          </a:r>
          <a:endParaRPr lang="en-US" sz="3200" kern="1200" dirty="0"/>
        </a:p>
      </dsp:txBody>
      <dsp:txXfrm>
        <a:off x="893744" y="1158328"/>
        <a:ext cx="3317534" cy="564157"/>
      </dsp:txXfrm>
    </dsp:sp>
    <dsp:sp modelId="{35F1ED12-E510-4193-961F-FF959492D142}">
      <dsp:nvSpPr>
        <dsp:cNvPr id="0" name=""/>
        <dsp:cNvSpPr/>
      </dsp:nvSpPr>
      <dsp:spPr>
        <a:xfrm>
          <a:off x="541145" y="1087808"/>
          <a:ext cx="705197" cy="70519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C55F3E06-4431-489C-BEF8-5C81DC22BDCB}">
      <dsp:nvSpPr>
        <dsp:cNvPr id="0" name=""/>
        <dsp:cNvSpPr/>
      </dsp:nvSpPr>
      <dsp:spPr>
        <a:xfrm>
          <a:off x="1105946" y="2004457"/>
          <a:ext cx="3105332" cy="564157"/>
        </a:xfrm>
        <a:prstGeom prst="rect">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7800" tIns="81280" rIns="81280" bIns="81280" numCol="1" spcCol="1270" anchor="ctr" anchorCtr="0">
          <a:noAutofit/>
        </a:bodyPr>
        <a:lstStyle/>
        <a:p>
          <a:pPr marL="0" lvl="0" indent="0" algn="l" defTabSz="1422400">
            <a:lnSpc>
              <a:spcPct val="90000"/>
            </a:lnSpc>
            <a:spcBef>
              <a:spcPct val="0"/>
            </a:spcBef>
            <a:spcAft>
              <a:spcPct val="35000"/>
            </a:spcAft>
            <a:buNone/>
          </a:pPr>
          <a:r>
            <a:rPr lang="es-EC" sz="3200" kern="1200" dirty="0"/>
            <a:t>Justificación</a:t>
          </a:r>
        </a:p>
      </dsp:txBody>
      <dsp:txXfrm>
        <a:off x="1105946" y="2004457"/>
        <a:ext cx="3105332" cy="564157"/>
      </dsp:txXfrm>
    </dsp:sp>
    <dsp:sp modelId="{C7E64896-E062-402D-A836-88FC29C24F36}">
      <dsp:nvSpPr>
        <dsp:cNvPr id="0" name=""/>
        <dsp:cNvSpPr/>
      </dsp:nvSpPr>
      <dsp:spPr>
        <a:xfrm>
          <a:off x="753347" y="1933938"/>
          <a:ext cx="705197" cy="70519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572A01EC-24CA-42BA-A884-D19629CD1FEF}">
      <dsp:nvSpPr>
        <dsp:cNvPr id="0" name=""/>
        <dsp:cNvSpPr/>
      </dsp:nvSpPr>
      <dsp:spPr>
        <a:xfrm>
          <a:off x="1105946" y="2850051"/>
          <a:ext cx="3105332" cy="564157"/>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7800" tIns="81280" rIns="81280" bIns="81280" numCol="1" spcCol="1270" anchor="ctr" anchorCtr="0">
          <a:noAutofit/>
        </a:bodyPr>
        <a:lstStyle/>
        <a:p>
          <a:pPr marL="0" lvl="0" indent="0" algn="l" defTabSz="1422400">
            <a:lnSpc>
              <a:spcPct val="90000"/>
            </a:lnSpc>
            <a:spcBef>
              <a:spcPct val="0"/>
            </a:spcBef>
            <a:spcAft>
              <a:spcPct val="35000"/>
            </a:spcAft>
            <a:buNone/>
          </a:pPr>
          <a:r>
            <a:rPr lang="es-EC" sz="3200" kern="1200" dirty="0"/>
            <a:t>Objetivos</a:t>
          </a:r>
        </a:p>
      </dsp:txBody>
      <dsp:txXfrm>
        <a:off x="1105946" y="2850051"/>
        <a:ext cx="3105332" cy="564157"/>
      </dsp:txXfrm>
    </dsp:sp>
    <dsp:sp modelId="{82F49596-22ED-4A68-A6D4-24819533B0BD}">
      <dsp:nvSpPr>
        <dsp:cNvPr id="0" name=""/>
        <dsp:cNvSpPr/>
      </dsp:nvSpPr>
      <dsp:spPr>
        <a:xfrm>
          <a:off x="753347" y="2779531"/>
          <a:ext cx="705197" cy="705197"/>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18EC31AC-FBE7-49B0-A561-86740EEB1426}">
      <dsp:nvSpPr>
        <dsp:cNvPr id="0" name=""/>
        <dsp:cNvSpPr/>
      </dsp:nvSpPr>
      <dsp:spPr>
        <a:xfrm>
          <a:off x="893744" y="3696180"/>
          <a:ext cx="3317534" cy="564157"/>
        </a:xfrm>
        <a:prstGeom prst="rect">
          <a:avLst/>
        </a:prstGeom>
        <a:gradFill rotWithShape="0">
          <a:gsLst>
            <a:gs pos="0">
              <a:schemeClr val="accent6">
                <a:hueOff val="0"/>
                <a:satOff val="0"/>
                <a:lumOff val="0"/>
                <a:alphaOff val="0"/>
                <a:tint val="94000"/>
                <a:satMod val="105000"/>
                <a:lumMod val="102000"/>
              </a:schemeClr>
            </a:gs>
            <a:gs pos="100000">
              <a:schemeClr val="accent6">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7800" tIns="81280" rIns="81280" bIns="81280" numCol="1" spcCol="1270" anchor="ctr" anchorCtr="0">
          <a:noAutofit/>
        </a:bodyPr>
        <a:lstStyle/>
        <a:p>
          <a:pPr marL="0" lvl="0" indent="0" algn="l" defTabSz="1422400">
            <a:lnSpc>
              <a:spcPct val="90000"/>
            </a:lnSpc>
            <a:spcBef>
              <a:spcPct val="0"/>
            </a:spcBef>
            <a:spcAft>
              <a:spcPct val="35000"/>
            </a:spcAft>
            <a:buNone/>
          </a:pPr>
          <a:r>
            <a:rPr lang="es-EC" sz="3200" kern="1200" dirty="0"/>
            <a:t>Metodología</a:t>
          </a:r>
        </a:p>
      </dsp:txBody>
      <dsp:txXfrm>
        <a:off x="893744" y="3696180"/>
        <a:ext cx="3317534" cy="564157"/>
      </dsp:txXfrm>
    </dsp:sp>
    <dsp:sp modelId="{38C89CC4-B25E-4C52-BD4B-EDB153EA8655}">
      <dsp:nvSpPr>
        <dsp:cNvPr id="0" name=""/>
        <dsp:cNvSpPr/>
      </dsp:nvSpPr>
      <dsp:spPr>
        <a:xfrm>
          <a:off x="541145" y="3625661"/>
          <a:ext cx="705197" cy="705197"/>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2729FEB3-CA0D-4D1C-ADBE-49755EF1553B}">
      <dsp:nvSpPr>
        <dsp:cNvPr id="0" name=""/>
        <dsp:cNvSpPr/>
      </dsp:nvSpPr>
      <dsp:spPr>
        <a:xfrm>
          <a:off x="429685" y="4542310"/>
          <a:ext cx="3781593" cy="564157"/>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7800" tIns="81280" rIns="81280" bIns="81280" numCol="1" spcCol="1270" anchor="ctr" anchorCtr="0">
          <a:noAutofit/>
        </a:bodyPr>
        <a:lstStyle/>
        <a:p>
          <a:pPr marL="0" lvl="0" indent="0" algn="l" defTabSz="1422400">
            <a:lnSpc>
              <a:spcPct val="90000"/>
            </a:lnSpc>
            <a:spcBef>
              <a:spcPct val="0"/>
            </a:spcBef>
            <a:spcAft>
              <a:spcPct val="35000"/>
            </a:spcAft>
            <a:buNone/>
          </a:pPr>
          <a:r>
            <a:rPr lang="es-EC" sz="3200" kern="1200" dirty="0"/>
            <a:t>Estado del arte</a:t>
          </a:r>
        </a:p>
      </dsp:txBody>
      <dsp:txXfrm>
        <a:off x="429685" y="4542310"/>
        <a:ext cx="3781593" cy="564157"/>
      </dsp:txXfrm>
    </dsp:sp>
    <dsp:sp modelId="{15BEF0A2-79BD-4294-BD05-02F66BEDAC1B}">
      <dsp:nvSpPr>
        <dsp:cNvPr id="0" name=""/>
        <dsp:cNvSpPr/>
      </dsp:nvSpPr>
      <dsp:spPr>
        <a:xfrm>
          <a:off x="77087" y="4471790"/>
          <a:ext cx="705197" cy="70519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AD7CB-EC3E-451F-B44E-62149D665CA9}">
      <dsp:nvSpPr>
        <dsp:cNvPr id="0" name=""/>
        <dsp:cNvSpPr/>
      </dsp:nvSpPr>
      <dsp:spPr>
        <a:xfrm>
          <a:off x="955932" y="2902809"/>
          <a:ext cx="1780379" cy="118751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EC" sz="2000" kern="1200" dirty="0"/>
            <a:t>Registrarse</a:t>
          </a:r>
          <a:endParaRPr lang="en-US" sz="2000" kern="1200" dirty="0"/>
        </a:p>
      </dsp:txBody>
      <dsp:txXfrm>
        <a:off x="1240792" y="2902809"/>
        <a:ext cx="1495518" cy="1187512"/>
      </dsp:txXfrm>
    </dsp:sp>
    <dsp:sp modelId="{34F6924F-05C3-4199-B6FB-B769A50AA595}">
      <dsp:nvSpPr>
        <dsp:cNvPr id="0" name=""/>
        <dsp:cNvSpPr/>
      </dsp:nvSpPr>
      <dsp:spPr>
        <a:xfrm>
          <a:off x="955932" y="4090322"/>
          <a:ext cx="1780379" cy="118751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EC" sz="2000" kern="1200" dirty="0"/>
            <a:t>Recibir certificados</a:t>
          </a:r>
          <a:endParaRPr lang="en-US" sz="2000" kern="1200" dirty="0"/>
        </a:p>
      </dsp:txBody>
      <dsp:txXfrm>
        <a:off x="1240792" y="4090322"/>
        <a:ext cx="1495518" cy="1187512"/>
      </dsp:txXfrm>
    </dsp:sp>
    <dsp:sp modelId="{312CBEAE-E3EC-45AD-8C04-3361CEF0305E}">
      <dsp:nvSpPr>
        <dsp:cNvPr id="0" name=""/>
        <dsp:cNvSpPr/>
      </dsp:nvSpPr>
      <dsp:spPr>
        <a:xfrm>
          <a:off x="6396" y="2428041"/>
          <a:ext cx="1186919" cy="118691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EC" sz="2000" kern="1200" dirty="0"/>
            <a:t>Estudiante</a:t>
          </a:r>
          <a:endParaRPr lang="en-US" sz="2000" kern="1200" dirty="0"/>
        </a:p>
      </dsp:txBody>
      <dsp:txXfrm>
        <a:off x="180216" y="2601861"/>
        <a:ext cx="839279" cy="839279"/>
      </dsp:txXfrm>
    </dsp:sp>
    <dsp:sp modelId="{491542BD-3955-4777-8AD6-823D3CF544E0}">
      <dsp:nvSpPr>
        <dsp:cNvPr id="0" name=""/>
        <dsp:cNvSpPr/>
      </dsp:nvSpPr>
      <dsp:spPr>
        <a:xfrm>
          <a:off x="3923230" y="2902809"/>
          <a:ext cx="1780379" cy="118751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EC" sz="2000" kern="1200" dirty="0"/>
            <a:t>Crear plantillas</a:t>
          </a:r>
          <a:endParaRPr lang="en-US" sz="2000" kern="1200" dirty="0"/>
        </a:p>
      </dsp:txBody>
      <dsp:txXfrm>
        <a:off x="4208091" y="2902809"/>
        <a:ext cx="1495518" cy="1187512"/>
      </dsp:txXfrm>
    </dsp:sp>
    <dsp:sp modelId="{F14E83A1-DE85-4395-A26B-FD333609FBC4}">
      <dsp:nvSpPr>
        <dsp:cNvPr id="0" name=""/>
        <dsp:cNvSpPr/>
      </dsp:nvSpPr>
      <dsp:spPr>
        <a:xfrm>
          <a:off x="3923230" y="4090322"/>
          <a:ext cx="1780379" cy="118751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EC" sz="2000" kern="1200" dirty="0"/>
            <a:t>Emitir certificados</a:t>
          </a:r>
          <a:endParaRPr lang="en-US" sz="2000" kern="1200" dirty="0"/>
        </a:p>
      </dsp:txBody>
      <dsp:txXfrm>
        <a:off x="4208091" y="4090322"/>
        <a:ext cx="1495518" cy="1187512"/>
      </dsp:txXfrm>
    </dsp:sp>
    <dsp:sp modelId="{E7224DFD-2FD7-4261-9ECD-B1EECC281277}">
      <dsp:nvSpPr>
        <dsp:cNvPr id="0" name=""/>
        <dsp:cNvSpPr/>
      </dsp:nvSpPr>
      <dsp:spPr>
        <a:xfrm>
          <a:off x="2973695" y="2428041"/>
          <a:ext cx="1186919" cy="118691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EC" sz="2000" kern="1200" dirty="0"/>
            <a:t>Emisor</a:t>
          </a:r>
          <a:endParaRPr lang="en-US" sz="2000" kern="1200" dirty="0"/>
        </a:p>
      </dsp:txBody>
      <dsp:txXfrm>
        <a:off x="3147515" y="2601861"/>
        <a:ext cx="839279" cy="839279"/>
      </dsp:txXfrm>
    </dsp:sp>
    <dsp:sp modelId="{969CBFB0-D2F4-45C8-8FD1-E1E0DB09D6CE}">
      <dsp:nvSpPr>
        <dsp:cNvPr id="0" name=""/>
        <dsp:cNvSpPr/>
      </dsp:nvSpPr>
      <dsp:spPr>
        <a:xfrm>
          <a:off x="6890529" y="2902809"/>
          <a:ext cx="1780379" cy="118751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EC" sz="2000" kern="1200" dirty="0"/>
            <a:t>Registrar emisores</a:t>
          </a:r>
          <a:endParaRPr lang="en-US" sz="2000" kern="1200" dirty="0"/>
        </a:p>
      </dsp:txBody>
      <dsp:txXfrm>
        <a:off x="7175390" y="2902809"/>
        <a:ext cx="1495518" cy="1187512"/>
      </dsp:txXfrm>
    </dsp:sp>
    <dsp:sp modelId="{21C745F9-3353-448C-B737-D2214EF8161B}">
      <dsp:nvSpPr>
        <dsp:cNvPr id="0" name=""/>
        <dsp:cNvSpPr/>
      </dsp:nvSpPr>
      <dsp:spPr>
        <a:xfrm>
          <a:off x="6890529" y="4090322"/>
          <a:ext cx="1780379" cy="118751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EC" sz="2000" kern="1200" dirty="0"/>
            <a:t>Registrar gestores</a:t>
          </a:r>
          <a:endParaRPr lang="en-US" sz="2000" kern="1200" dirty="0"/>
        </a:p>
      </dsp:txBody>
      <dsp:txXfrm>
        <a:off x="7175390" y="4090322"/>
        <a:ext cx="1495518" cy="1187512"/>
      </dsp:txXfrm>
    </dsp:sp>
    <dsp:sp modelId="{56B9DD32-AF57-4BA1-A9E0-AFAFC091C983}">
      <dsp:nvSpPr>
        <dsp:cNvPr id="0" name=""/>
        <dsp:cNvSpPr/>
      </dsp:nvSpPr>
      <dsp:spPr>
        <a:xfrm>
          <a:off x="5940993" y="2428041"/>
          <a:ext cx="1186919" cy="118691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EC" sz="2000" kern="1200" dirty="0"/>
            <a:t>Gestor de red</a:t>
          </a:r>
          <a:endParaRPr lang="en-US" sz="2000" kern="1200" dirty="0"/>
        </a:p>
      </dsp:txBody>
      <dsp:txXfrm>
        <a:off x="6114813" y="2601861"/>
        <a:ext cx="839279" cy="839279"/>
      </dsp:txXfrm>
    </dsp:sp>
    <dsp:sp modelId="{BB7A9A7D-7B78-427A-8E6A-21D410ED2655}">
      <dsp:nvSpPr>
        <dsp:cNvPr id="0" name=""/>
        <dsp:cNvSpPr/>
      </dsp:nvSpPr>
      <dsp:spPr>
        <a:xfrm>
          <a:off x="9857828" y="2902809"/>
          <a:ext cx="1780379" cy="118751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s-EC" sz="2000" kern="1200" dirty="0"/>
            <a:t>Validar certificados</a:t>
          </a:r>
          <a:endParaRPr lang="en-US" sz="2000" kern="1200" dirty="0"/>
        </a:p>
      </dsp:txBody>
      <dsp:txXfrm>
        <a:off x="10142688" y="2902809"/>
        <a:ext cx="1495518" cy="1187512"/>
      </dsp:txXfrm>
    </dsp:sp>
    <dsp:sp modelId="{26C8EACC-F250-479A-8870-3A6A24172485}">
      <dsp:nvSpPr>
        <dsp:cNvPr id="0" name=""/>
        <dsp:cNvSpPr/>
      </dsp:nvSpPr>
      <dsp:spPr>
        <a:xfrm>
          <a:off x="8908292" y="2428041"/>
          <a:ext cx="1186919" cy="118691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EC" sz="2000" kern="1200" dirty="0"/>
            <a:t>Revisor</a:t>
          </a:r>
          <a:endParaRPr lang="en-US" sz="2000" kern="1200" dirty="0"/>
        </a:p>
      </dsp:txBody>
      <dsp:txXfrm>
        <a:off x="9082112" y="2601861"/>
        <a:ext cx="839279" cy="8392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C3A58-4368-49EE-9A8E-38417968504E}">
      <dsp:nvSpPr>
        <dsp:cNvPr id="0" name=""/>
        <dsp:cNvSpPr/>
      </dsp:nvSpPr>
      <dsp:spPr>
        <a:xfrm>
          <a:off x="3070289" y="476"/>
          <a:ext cx="2095115" cy="83804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s-EC" sz="1300" b="0" i="0" kern="1200" dirty="0"/>
            <a:t>Sprint1: Desarrollo de Smart </a:t>
          </a:r>
          <a:r>
            <a:rPr lang="es-EC" sz="1300" b="0" i="0" kern="1200" dirty="0" err="1"/>
            <a:t>Contracts</a:t>
          </a:r>
          <a:endParaRPr lang="en-US" sz="1300" kern="1200" dirty="0"/>
        </a:p>
      </dsp:txBody>
      <dsp:txXfrm>
        <a:off x="3489312" y="476"/>
        <a:ext cx="1257069" cy="838046"/>
      </dsp:txXfrm>
    </dsp:sp>
    <dsp:sp modelId="{8D0F3585-4E9D-484C-8285-A524606862C5}">
      <dsp:nvSpPr>
        <dsp:cNvPr id="0" name=""/>
        <dsp:cNvSpPr/>
      </dsp:nvSpPr>
      <dsp:spPr>
        <a:xfrm>
          <a:off x="5300791" y="10239"/>
          <a:ext cx="2095115" cy="83804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s-EC" sz="1300" b="0" i="0" kern="1200" dirty="0"/>
            <a:t>Sprint2: Smart </a:t>
          </a:r>
          <a:r>
            <a:rPr lang="es-EC" sz="1300" b="0" i="0" kern="1200" dirty="0" err="1"/>
            <a:t>contract</a:t>
          </a:r>
          <a:r>
            <a:rPr lang="es-EC" sz="1300" b="0" i="0" kern="1200" dirty="0"/>
            <a:t> </a:t>
          </a:r>
          <a:r>
            <a:rPr lang="es-EC" sz="1300" b="0" i="0" kern="1200" dirty="0" err="1"/>
            <a:t>Main</a:t>
          </a:r>
          <a:r>
            <a:rPr lang="es-EC" sz="1300" b="0" i="0" kern="1200" dirty="0"/>
            <a:t> y NFT CERT</a:t>
          </a:r>
          <a:endParaRPr lang="en-US" sz="1300" kern="1200" dirty="0"/>
        </a:p>
      </dsp:txBody>
      <dsp:txXfrm>
        <a:off x="5719814" y="10239"/>
        <a:ext cx="1257069" cy="838046"/>
      </dsp:txXfrm>
    </dsp:sp>
    <dsp:sp modelId="{4DF2562F-ED7E-4A59-952A-C8535B555ADE}">
      <dsp:nvSpPr>
        <dsp:cNvPr id="0" name=""/>
        <dsp:cNvSpPr/>
      </dsp:nvSpPr>
      <dsp:spPr>
        <a:xfrm>
          <a:off x="2981393" y="1431054"/>
          <a:ext cx="2095115" cy="83804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s-EC" sz="1300" b="0" i="0" kern="1200"/>
            <a:t>Sprint 3: Desarrollo del cliente</a:t>
          </a:r>
          <a:endParaRPr lang="en-US" sz="1300" kern="1200"/>
        </a:p>
      </dsp:txBody>
      <dsp:txXfrm>
        <a:off x="3400416" y="1431054"/>
        <a:ext cx="1257069" cy="838046"/>
      </dsp:txXfrm>
    </dsp:sp>
    <dsp:sp modelId="{6AFA6F52-5A71-412A-8C06-29AE3724AF8D}">
      <dsp:nvSpPr>
        <dsp:cNvPr id="0" name=""/>
        <dsp:cNvSpPr/>
      </dsp:nvSpPr>
      <dsp:spPr>
        <a:xfrm>
          <a:off x="5351597" y="1431054"/>
          <a:ext cx="2095115" cy="83804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s-EC" sz="1300" kern="1200"/>
            <a:t>Sprint 4: </a:t>
          </a:r>
          <a:r>
            <a:rPr lang="es-EC" sz="1300" b="0" i="0" kern="1200"/>
            <a:t>Conexión y despliegue de Smart Contracts con cliente</a:t>
          </a:r>
          <a:endParaRPr lang="en-US" sz="1300" kern="1200"/>
        </a:p>
      </dsp:txBody>
      <dsp:txXfrm>
        <a:off x="5770620" y="1431054"/>
        <a:ext cx="1257069" cy="838046"/>
      </dsp:txXfrm>
    </dsp:sp>
    <dsp:sp modelId="{ABFD29DE-4D3B-4CBF-BC7C-98FEE3AD1910}">
      <dsp:nvSpPr>
        <dsp:cNvPr id="0" name=""/>
        <dsp:cNvSpPr/>
      </dsp:nvSpPr>
      <dsp:spPr>
        <a:xfrm>
          <a:off x="2968697" y="3009171"/>
          <a:ext cx="2095115" cy="83804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s-EC" sz="1300" b="0" i="0" kern="1200"/>
            <a:t>Sprint 5: Emisión y validación de Certificados</a:t>
          </a:r>
          <a:endParaRPr lang="en-US" sz="1300" kern="1200"/>
        </a:p>
      </dsp:txBody>
      <dsp:txXfrm>
        <a:off x="3387720" y="3009171"/>
        <a:ext cx="1257069" cy="838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21234-90BD-4AFE-903E-2BEBBD52DE7D}">
      <dsp:nvSpPr>
        <dsp:cNvPr id="0" name=""/>
        <dsp:cNvSpPr/>
      </dsp:nvSpPr>
      <dsp:spPr>
        <a:xfrm>
          <a:off x="-6059069" y="-897073"/>
          <a:ext cx="7212813" cy="7212813"/>
        </a:xfrm>
        <a:prstGeom prst="blockArc">
          <a:avLst>
            <a:gd name="adj1" fmla="val 18900000"/>
            <a:gd name="adj2" fmla="val 2700000"/>
            <a:gd name="adj3" fmla="val 299"/>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C9AA46-71DF-4C6C-B4AF-2B092CBF31E5}">
      <dsp:nvSpPr>
        <dsp:cNvPr id="0" name=""/>
        <dsp:cNvSpPr/>
      </dsp:nvSpPr>
      <dsp:spPr>
        <a:xfrm>
          <a:off x="504170" y="364820"/>
          <a:ext cx="3707108" cy="670044"/>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1848" tIns="73660" rIns="73660" bIns="73660" numCol="1" spcCol="1270" anchor="ctr" anchorCtr="0">
          <a:noAutofit/>
        </a:bodyPr>
        <a:lstStyle/>
        <a:p>
          <a:pPr marL="0" lvl="0" indent="0" algn="l" defTabSz="1289050">
            <a:lnSpc>
              <a:spcPct val="90000"/>
            </a:lnSpc>
            <a:spcBef>
              <a:spcPct val="0"/>
            </a:spcBef>
            <a:spcAft>
              <a:spcPct val="35000"/>
            </a:spcAft>
            <a:buNone/>
          </a:pPr>
          <a:r>
            <a:rPr lang="es-EC" sz="2900" kern="1200" dirty="0"/>
            <a:t>Desarrollo</a:t>
          </a:r>
          <a:endParaRPr lang="en-US" sz="2900" kern="1200" dirty="0"/>
        </a:p>
      </dsp:txBody>
      <dsp:txXfrm>
        <a:off x="504170" y="364820"/>
        <a:ext cx="3707108" cy="670044"/>
      </dsp:txXfrm>
    </dsp:sp>
    <dsp:sp modelId="{D2A6A55B-B7BF-4161-81A7-F3F870987ADD}">
      <dsp:nvSpPr>
        <dsp:cNvPr id="0" name=""/>
        <dsp:cNvSpPr/>
      </dsp:nvSpPr>
      <dsp:spPr>
        <a:xfrm>
          <a:off x="85393" y="281065"/>
          <a:ext cx="837555" cy="83755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F4521D71-81AD-45EC-A1D2-92A134886315}">
      <dsp:nvSpPr>
        <dsp:cNvPr id="0" name=""/>
        <dsp:cNvSpPr/>
      </dsp:nvSpPr>
      <dsp:spPr>
        <a:xfrm>
          <a:off x="984305" y="1369566"/>
          <a:ext cx="3226973" cy="670044"/>
        </a:xfrm>
        <a:prstGeom prst="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1848"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err="1"/>
            <a:t>Resultados</a:t>
          </a:r>
          <a:endParaRPr lang="en-US" sz="2900" kern="1200" dirty="0"/>
        </a:p>
      </dsp:txBody>
      <dsp:txXfrm>
        <a:off x="984305" y="1369566"/>
        <a:ext cx="3226973" cy="670044"/>
      </dsp:txXfrm>
    </dsp:sp>
    <dsp:sp modelId="{7A509F58-E563-4D0C-B5CD-8D50E80E8462}">
      <dsp:nvSpPr>
        <dsp:cNvPr id="0" name=""/>
        <dsp:cNvSpPr/>
      </dsp:nvSpPr>
      <dsp:spPr>
        <a:xfrm>
          <a:off x="565527" y="1285810"/>
          <a:ext cx="837555" cy="837555"/>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EEB68EC4-75A1-4715-BD8F-1298F2C10469}">
      <dsp:nvSpPr>
        <dsp:cNvPr id="0" name=""/>
        <dsp:cNvSpPr/>
      </dsp:nvSpPr>
      <dsp:spPr>
        <a:xfrm>
          <a:off x="1131667" y="2374311"/>
          <a:ext cx="3079611" cy="670044"/>
        </a:xfrm>
        <a:prstGeom prst="rect">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1848" tIns="73660" rIns="73660" bIns="73660" numCol="1" spcCol="1270" anchor="ctr" anchorCtr="0">
          <a:noAutofit/>
        </a:bodyPr>
        <a:lstStyle/>
        <a:p>
          <a:pPr marL="0" lvl="0" indent="0" algn="l" defTabSz="1289050">
            <a:lnSpc>
              <a:spcPct val="90000"/>
            </a:lnSpc>
            <a:spcBef>
              <a:spcPct val="0"/>
            </a:spcBef>
            <a:spcAft>
              <a:spcPct val="35000"/>
            </a:spcAft>
            <a:buNone/>
          </a:pPr>
          <a:r>
            <a:rPr lang="es-EC" sz="2900" kern="1200" dirty="0"/>
            <a:t>Conclusiones</a:t>
          </a:r>
          <a:endParaRPr lang="en-US" sz="2900" kern="1200" dirty="0"/>
        </a:p>
      </dsp:txBody>
      <dsp:txXfrm>
        <a:off x="1131667" y="2374311"/>
        <a:ext cx="3079611" cy="670044"/>
      </dsp:txXfrm>
    </dsp:sp>
    <dsp:sp modelId="{35F1ED12-E510-4193-961F-FF959492D142}">
      <dsp:nvSpPr>
        <dsp:cNvPr id="0" name=""/>
        <dsp:cNvSpPr/>
      </dsp:nvSpPr>
      <dsp:spPr>
        <a:xfrm>
          <a:off x="712890" y="2290555"/>
          <a:ext cx="837555" cy="837555"/>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F4DB006C-31CC-4087-9D05-5A73EF41E281}">
      <dsp:nvSpPr>
        <dsp:cNvPr id="0" name=""/>
        <dsp:cNvSpPr/>
      </dsp:nvSpPr>
      <dsp:spPr>
        <a:xfrm>
          <a:off x="984305" y="3379056"/>
          <a:ext cx="3226973" cy="670044"/>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1848" tIns="73660" rIns="73660" bIns="73660" numCol="1" spcCol="1270" anchor="ctr" anchorCtr="0">
          <a:noAutofit/>
        </a:bodyPr>
        <a:lstStyle/>
        <a:p>
          <a:pPr marL="0" lvl="0" indent="0" algn="l" defTabSz="1289050">
            <a:lnSpc>
              <a:spcPct val="90000"/>
            </a:lnSpc>
            <a:spcBef>
              <a:spcPct val="0"/>
            </a:spcBef>
            <a:spcAft>
              <a:spcPct val="35000"/>
            </a:spcAft>
            <a:buNone/>
          </a:pPr>
          <a:r>
            <a:rPr lang="es-EC" sz="2900" kern="1200" dirty="0"/>
            <a:t>Recomendaciones</a:t>
          </a:r>
        </a:p>
      </dsp:txBody>
      <dsp:txXfrm>
        <a:off x="984305" y="3379056"/>
        <a:ext cx="3226973" cy="670044"/>
      </dsp:txXfrm>
    </dsp:sp>
    <dsp:sp modelId="{C7E64896-E062-402D-A836-88FC29C24F36}">
      <dsp:nvSpPr>
        <dsp:cNvPr id="0" name=""/>
        <dsp:cNvSpPr/>
      </dsp:nvSpPr>
      <dsp:spPr>
        <a:xfrm>
          <a:off x="565527" y="3295300"/>
          <a:ext cx="837555" cy="83755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3E65091F-CABA-4CEA-B61D-F4FA6062E106}">
      <dsp:nvSpPr>
        <dsp:cNvPr id="0" name=""/>
        <dsp:cNvSpPr/>
      </dsp:nvSpPr>
      <dsp:spPr>
        <a:xfrm>
          <a:off x="504170" y="4383801"/>
          <a:ext cx="3707108" cy="670044"/>
        </a:xfrm>
        <a:prstGeom prst="rect">
          <a:avLst/>
        </a:prstGeom>
        <a:gradFill rotWithShape="0">
          <a:gsLst>
            <a:gs pos="0">
              <a:schemeClr val="accent6">
                <a:hueOff val="0"/>
                <a:satOff val="0"/>
                <a:lumOff val="0"/>
                <a:alphaOff val="0"/>
                <a:tint val="94000"/>
                <a:satMod val="105000"/>
                <a:lumMod val="102000"/>
              </a:schemeClr>
            </a:gs>
            <a:gs pos="100000">
              <a:schemeClr val="accent6">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1848" tIns="73660" rIns="73660" bIns="73660" numCol="1" spcCol="1270" anchor="ctr" anchorCtr="0">
          <a:noAutofit/>
        </a:bodyPr>
        <a:lstStyle/>
        <a:p>
          <a:pPr marL="0" lvl="0" indent="0" algn="l" defTabSz="1289050">
            <a:lnSpc>
              <a:spcPct val="90000"/>
            </a:lnSpc>
            <a:spcBef>
              <a:spcPct val="0"/>
            </a:spcBef>
            <a:spcAft>
              <a:spcPct val="35000"/>
            </a:spcAft>
            <a:buNone/>
          </a:pPr>
          <a:r>
            <a:rPr lang="es-EC" sz="2900" kern="1200" dirty="0"/>
            <a:t>Trabajo a futuro</a:t>
          </a:r>
        </a:p>
      </dsp:txBody>
      <dsp:txXfrm>
        <a:off x="504170" y="4383801"/>
        <a:ext cx="3707108" cy="670044"/>
      </dsp:txXfrm>
    </dsp:sp>
    <dsp:sp modelId="{82F49596-22ED-4A68-A6D4-24819533B0BD}">
      <dsp:nvSpPr>
        <dsp:cNvPr id="0" name=""/>
        <dsp:cNvSpPr/>
      </dsp:nvSpPr>
      <dsp:spPr>
        <a:xfrm>
          <a:off x="85393" y="4300046"/>
          <a:ext cx="837555" cy="83755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38D2B-46D6-40A0-9CEC-F4841AA0163E}">
      <dsp:nvSpPr>
        <dsp:cNvPr id="0" name=""/>
        <dsp:cNvSpPr/>
      </dsp:nvSpPr>
      <dsp:spPr>
        <a:xfrm>
          <a:off x="1917" y="718279"/>
          <a:ext cx="3042146" cy="209603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7922E-A81E-4A52-88B0-B620E8BDAB05}">
      <dsp:nvSpPr>
        <dsp:cNvPr id="0" name=""/>
        <dsp:cNvSpPr/>
      </dsp:nvSpPr>
      <dsp:spPr>
        <a:xfrm>
          <a:off x="1917" y="2814317"/>
          <a:ext cx="3042146" cy="112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171450" lvl="1" indent="-171450" algn="l" defTabSz="711200">
            <a:lnSpc>
              <a:spcPct val="90000"/>
            </a:lnSpc>
            <a:spcBef>
              <a:spcPct val="0"/>
            </a:spcBef>
            <a:spcAft>
              <a:spcPct val="15000"/>
            </a:spcAft>
            <a:buChar char="•"/>
          </a:pPr>
          <a:r>
            <a:rPr lang="es-EC" sz="1600" kern="1200" dirty="0"/>
            <a:t>Paradigmas tecnológicos</a:t>
          </a:r>
          <a:endParaRPr lang="en-US" sz="1600" kern="1200" dirty="0"/>
        </a:p>
        <a:p>
          <a:pPr marL="171450" lvl="1" indent="-171450" algn="l" defTabSz="711200">
            <a:lnSpc>
              <a:spcPct val="90000"/>
            </a:lnSpc>
            <a:spcBef>
              <a:spcPct val="0"/>
            </a:spcBef>
            <a:spcAft>
              <a:spcPct val="15000"/>
            </a:spcAft>
            <a:buChar char="•"/>
          </a:pPr>
          <a:r>
            <a:rPr lang="es-EC" sz="1600" kern="1200" dirty="0"/>
            <a:t>Seguridad necesaria</a:t>
          </a:r>
          <a:endParaRPr lang="en-US" sz="1600" kern="1200" dirty="0"/>
        </a:p>
      </dsp:txBody>
      <dsp:txXfrm>
        <a:off x="1917" y="2814317"/>
        <a:ext cx="3042146" cy="1128636"/>
      </dsp:txXfrm>
    </dsp:sp>
    <dsp:sp modelId="{143DB4F1-CE6A-499A-BEEE-CE7B782B43C8}">
      <dsp:nvSpPr>
        <dsp:cNvPr id="0" name=""/>
        <dsp:cNvSpPr/>
      </dsp:nvSpPr>
      <dsp:spPr>
        <a:xfrm>
          <a:off x="3348405" y="718279"/>
          <a:ext cx="3042146" cy="209603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1000" b="-4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E87B6F-405A-443B-964A-D2A2899FB2BF}">
      <dsp:nvSpPr>
        <dsp:cNvPr id="0" name=""/>
        <dsp:cNvSpPr/>
      </dsp:nvSpPr>
      <dsp:spPr>
        <a:xfrm>
          <a:off x="3348405" y="2814317"/>
          <a:ext cx="3042146" cy="112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171450" lvl="1" indent="-171450" algn="l" defTabSz="711200">
            <a:lnSpc>
              <a:spcPct val="90000"/>
            </a:lnSpc>
            <a:spcBef>
              <a:spcPct val="0"/>
            </a:spcBef>
            <a:spcAft>
              <a:spcPct val="15000"/>
            </a:spcAft>
            <a:buChar char="•"/>
          </a:pPr>
          <a:r>
            <a:rPr lang="es-EC" sz="1600" kern="1200" dirty="0"/>
            <a:t>Certificación académica</a:t>
          </a:r>
          <a:endParaRPr lang="en-US" sz="1600" kern="1200" dirty="0"/>
        </a:p>
        <a:p>
          <a:pPr marL="171450" lvl="1" indent="-171450" algn="l" defTabSz="711200">
            <a:lnSpc>
              <a:spcPct val="90000"/>
            </a:lnSpc>
            <a:spcBef>
              <a:spcPct val="0"/>
            </a:spcBef>
            <a:spcAft>
              <a:spcPct val="15000"/>
            </a:spcAft>
            <a:buChar char="•"/>
          </a:pPr>
          <a:r>
            <a:rPr lang="es-EC" sz="1600" kern="1200" dirty="0"/>
            <a:t>Comprobación por terceras partes</a:t>
          </a:r>
          <a:endParaRPr lang="en-US" sz="1600" kern="1200" dirty="0"/>
        </a:p>
      </dsp:txBody>
      <dsp:txXfrm>
        <a:off x="3348405" y="2814317"/>
        <a:ext cx="3042146" cy="1128636"/>
      </dsp:txXfrm>
    </dsp:sp>
    <dsp:sp modelId="{9682D7B4-4215-4B45-AB47-7D612A336256}">
      <dsp:nvSpPr>
        <dsp:cNvPr id="0" name=""/>
        <dsp:cNvSpPr/>
      </dsp:nvSpPr>
      <dsp:spPr>
        <a:xfrm>
          <a:off x="6694894" y="718279"/>
          <a:ext cx="3042146" cy="209603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E69A6-BB51-42B0-9593-19336057B831}">
      <dsp:nvSpPr>
        <dsp:cNvPr id="0" name=""/>
        <dsp:cNvSpPr/>
      </dsp:nvSpPr>
      <dsp:spPr>
        <a:xfrm>
          <a:off x="6694894" y="2814317"/>
          <a:ext cx="3042146" cy="1128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endParaRPr lang="en-US" sz="2000" kern="1200" dirty="0"/>
        </a:p>
        <a:p>
          <a:pPr marL="171450" lvl="1" indent="-171450" algn="l" defTabSz="711200">
            <a:lnSpc>
              <a:spcPct val="90000"/>
            </a:lnSpc>
            <a:spcBef>
              <a:spcPct val="0"/>
            </a:spcBef>
            <a:spcAft>
              <a:spcPct val="15000"/>
            </a:spcAft>
            <a:buChar char="•"/>
          </a:pPr>
          <a:r>
            <a:rPr lang="es-EC" sz="1600" kern="1200" dirty="0"/>
            <a:t>Registros físicos</a:t>
          </a:r>
          <a:endParaRPr lang="en-US" sz="1600" kern="1200" dirty="0"/>
        </a:p>
        <a:p>
          <a:pPr marL="171450" lvl="1" indent="-171450" algn="l" defTabSz="711200">
            <a:lnSpc>
              <a:spcPct val="90000"/>
            </a:lnSpc>
            <a:spcBef>
              <a:spcPct val="0"/>
            </a:spcBef>
            <a:spcAft>
              <a:spcPct val="15000"/>
            </a:spcAft>
            <a:buChar char="•"/>
          </a:pPr>
          <a:r>
            <a:rPr lang="es-EC" sz="1600" kern="1200" dirty="0"/>
            <a:t>Bases de datos</a:t>
          </a:r>
          <a:endParaRPr lang="en-US" sz="1600" kern="1200" dirty="0"/>
        </a:p>
      </dsp:txBody>
      <dsp:txXfrm>
        <a:off x="6694894" y="2814317"/>
        <a:ext cx="3042146" cy="11286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5B678-8585-452E-88A5-A8B4C1AE2422}">
      <dsp:nvSpPr>
        <dsp:cNvPr id="0" name=""/>
        <dsp:cNvSpPr/>
      </dsp:nvSpPr>
      <dsp:spPr>
        <a:xfrm>
          <a:off x="0" y="4253224"/>
          <a:ext cx="9906000" cy="0"/>
        </a:xfrm>
        <a:prstGeom prst="line">
          <a:avLst/>
        </a:pr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2477E3-51AC-4FE1-B4BB-E572C2DB42D3}">
      <dsp:nvSpPr>
        <dsp:cNvPr id="0" name=""/>
        <dsp:cNvSpPr/>
      </dsp:nvSpPr>
      <dsp:spPr>
        <a:xfrm>
          <a:off x="0" y="3177336"/>
          <a:ext cx="9906000" cy="0"/>
        </a:xfrm>
        <a:prstGeom prst="line">
          <a:avLst/>
        </a:pr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D8AC2-9C97-417D-B270-1DEC7A0B706E}">
      <dsp:nvSpPr>
        <dsp:cNvPr id="0" name=""/>
        <dsp:cNvSpPr/>
      </dsp:nvSpPr>
      <dsp:spPr>
        <a:xfrm>
          <a:off x="0" y="2101448"/>
          <a:ext cx="9906000" cy="0"/>
        </a:xfrm>
        <a:prstGeom prst="line">
          <a:avLst/>
        </a:pr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434E83-EA81-45EC-AECC-726E67AF85BB}">
      <dsp:nvSpPr>
        <dsp:cNvPr id="0" name=""/>
        <dsp:cNvSpPr/>
      </dsp:nvSpPr>
      <dsp:spPr>
        <a:xfrm>
          <a:off x="0" y="1025560"/>
          <a:ext cx="9906000" cy="0"/>
        </a:xfrm>
        <a:prstGeom prst="line">
          <a:avLst/>
        </a:pr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043C75-8FB0-4F57-B485-C98690C1B51A}">
      <dsp:nvSpPr>
        <dsp:cNvPr id="0" name=""/>
        <dsp:cNvSpPr/>
      </dsp:nvSpPr>
      <dsp:spPr>
        <a:xfrm>
          <a:off x="2575560" y="905"/>
          <a:ext cx="7330440" cy="1024655"/>
        </a:xfrm>
        <a:prstGeom prst="rect">
          <a:avLst/>
        </a:prstGeom>
        <a:noFill/>
        <a:ln>
          <a:noFill/>
        </a:ln>
        <a:effectLst/>
      </dsp:spPr>
      <dsp:style>
        <a:lnRef idx="0">
          <a:scrgbClr r="0" g="0" b="0"/>
        </a:lnRef>
        <a:fillRef idx="0">
          <a:scrgbClr r="0" g="0" b="0"/>
        </a:fillRef>
        <a:effectRef idx="0">
          <a:scrgbClr r="0" g="0" b="0"/>
        </a:effectRef>
        <a:fontRef idx="minor"/>
      </dsp:style>
    </dsp:sp>
    <dsp:sp modelId="{9DB8CCCF-E637-4375-BB7F-7C495CE4AB5D}">
      <dsp:nvSpPr>
        <dsp:cNvPr id="0" name=""/>
        <dsp:cNvSpPr/>
      </dsp:nvSpPr>
      <dsp:spPr>
        <a:xfrm>
          <a:off x="0" y="905"/>
          <a:ext cx="2575560" cy="1024655"/>
        </a:xfrm>
        <a:prstGeom prst="round2SameRect">
          <a:avLst>
            <a:gd name="adj1" fmla="val 16670"/>
            <a:gd name="adj2" fmla="val 0"/>
          </a:avLst>
        </a:prstGeom>
        <a:gradFill rotWithShape="0">
          <a:gsLst>
            <a:gs pos="0">
              <a:schemeClr val="accent1">
                <a:shade val="80000"/>
                <a:hueOff val="0"/>
                <a:satOff val="0"/>
                <a:lumOff val="0"/>
                <a:alphaOff val="0"/>
                <a:tint val="94000"/>
                <a:satMod val="105000"/>
                <a:lumMod val="102000"/>
              </a:schemeClr>
            </a:gs>
            <a:gs pos="100000">
              <a:schemeClr val="accent1">
                <a:shade val="80000"/>
                <a:hueOff val="0"/>
                <a:satOff val="0"/>
                <a:lumOff val="0"/>
                <a:alphaOff val="0"/>
                <a:shade val="74000"/>
                <a:satMod val="128000"/>
                <a:lumMod val="100000"/>
              </a:schemeClr>
            </a:gs>
          </a:gsLst>
          <a:lin ang="5400000" scaled="0"/>
        </a:gradFill>
        <a:ln w="9525" cap="flat" cmpd="sng" algn="ctr">
          <a:solidFill>
            <a:schemeClr val="accent1">
              <a:shade val="80000"/>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s-EC" sz="2300" kern="1200" dirty="0"/>
            <a:t>Procesos manuales </a:t>
          </a:r>
          <a:endParaRPr lang="en-US" sz="2300" kern="1200" dirty="0"/>
        </a:p>
      </dsp:txBody>
      <dsp:txXfrm>
        <a:off x="50029" y="50934"/>
        <a:ext cx="2475502" cy="974626"/>
      </dsp:txXfrm>
    </dsp:sp>
    <dsp:sp modelId="{C81D10AB-C4DB-4917-B52C-9AF2C651AAC4}">
      <dsp:nvSpPr>
        <dsp:cNvPr id="0" name=""/>
        <dsp:cNvSpPr/>
      </dsp:nvSpPr>
      <dsp:spPr>
        <a:xfrm>
          <a:off x="2575560" y="1076793"/>
          <a:ext cx="7330440" cy="1024655"/>
        </a:xfrm>
        <a:prstGeom prst="rect">
          <a:avLst/>
        </a:prstGeom>
        <a:noFill/>
        <a:ln>
          <a:noFill/>
        </a:ln>
        <a:effectLst/>
      </dsp:spPr>
      <dsp:style>
        <a:lnRef idx="0">
          <a:scrgbClr r="0" g="0" b="0"/>
        </a:lnRef>
        <a:fillRef idx="0">
          <a:scrgbClr r="0" g="0" b="0"/>
        </a:fillRef>
        <a:effectRef idx="0">
          <a:scrgbClr r="0" g="0" b="0"/>
        </a:effectRef>
        <a:fontRef idx="minor"/>
      </dsp:style>
    </dsp:sp>
    <dsp:sp modelId="{E442BD46-47B4-4C58-BF19-2AB1809ABE63}">
      <dsp:nvSpPr>
        <dsp:cNvPr id="0" name=""/>
        <dsp:cNvSpPr/>
      </dsp:nvSpPr>
      <dsp:spPr>
        <a:xfrm>
          <a:off x="0" y="1077715"/>
          <a:ext cx="2575560" cy="1024655"/>
        </a:xfrm>
        <a:prstGeom prst="round2SameRect">
          <a:avLst>
            <a:gd name="adj1" fmla="val 16670"/>
            <a:gd name="adj2" fmla="val 0"/>
          </a:avLst>
        </a:prstGeom>
        <a:gradFill rotWithShape="0">
          <a:gsLst>
            <a:gs pos="0">
              <a:schemeClr val="accent1">
                <a:shade val="80000"/>
                <a:hueOff val="87960"/>
                <a:satOff val="-3931"/>
                <a:lumOff val="9105"/>
                <a:alphaOff val="0"/>
                <a:tint val="94000"/>
                <a:satMod val="105000"/>
                <a:lumMod val="102000"/>
              </a:schemeClr>
            </a:gs>
            <a:gs pos="100000">
              <a:schemeClr val="accent1">
                <a:shade val="80000"/>
                <a:hueOff val="87960"/>
                <a:satOff val="-3931"/>
                <a:lumOff val="9105"/>
                <a:alphaOff val="0"/>
                <a:shade val="74000"/>
                <a:satMod val="128000"/>
                <a:lumMod val="100000"/>
              </a:schemeClr>
            </a:gs>
          </a:gsLst>
          <a:lin ang="5400000" scaled="0"/>
        </a:gradFill>
        <a:ln w="9525" cap="flat" cmpd="sng" algn="ctr">
          <a:solidFill>
            <a:schemeClr val="accent1">
              <a:shade val="80000"/>
              <a:hueOff val="87960"/>
              <a:satOff val="-3931"/>
              <a:lumOff val="9105"/>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s-EC" sz="2300" kern="1200" dirty="0"/>
            <a:t>Falsificación de certificados educativos</a:t>
          </a:r>
          <a:endParaRPr lang="en-US" sz="2300" kern="1200" dirty="0"/>
        </a:p>
      </dsp:txBody>
      <dsp:txXfrm>
        <a:off x="50029" y="1127744"/>
        <a:ext cx="2475502" cy="974626"/>
      </dsp:txXfrm>
    </dsp:sp>
    <dsp:sp modelId="{90220FCA-165D-4362-B1A8-CDEA5517697B}">
      <dsp:nvSpPr>
        <dsp:cNvPr id="0" name=""/>
        <dsp:cNvSpPr/>
      </dsp:nvSpPr>
      <dsp:spPr>
        <a:xfrm>
          <a:off x="2575560" y="2152681"/>
          <a:ext cx="7330440" cy="1024655"/>
        </a:xfrm>
        <a:prstGeom prst="rect">
          <a:avLst/>
        </a:prstGeom>
        <a:noFill/>
        <a:ln>
          <a:noFill/>
        </a:ln>
        <a:effectLst/>
      </dsp:spPr>
      <dsp:style>
        <a:lnRef idx="0">
          <a:scrgbClr r="0" g="0" b="0"/>
        </a:lnRef>
        <a:fillRef idx="0">
          <a:scrgbClr r="0" g="0" b="0"/>
        </a:fillRef>
        <a:effectRef idx="0">
          <a:scrgbClr r="0" g="0" b="0"/>
        </a:effectRef>
        <a:fontRef idx="minor"/>
      </dsp:style>
    </dsp:sp>
    <dsp:sp modelId="{4FAFA0BB-428B-4F06-9F4C-E0F569CF67F9}">
      <dsp:nvSpPr>
        <dsp:cNvPr id="0" name=""/>
        <dsp:cNvSpPr/>
      </dsp:nvSpPr>
      <dsp:spPr>
        <a:xfrm>
          <a:off x="0" y="2152681"/>
          <a:ext cx="2575560" cy="1024655"/>
        </a:xfrm>
        <a:prstGeom prst="round2SameRect">
          <a:avLst>
            <a:gd name="adj1" fmla="val 16670"/>
            <a:gd name="adj2" fmla="val 0"/>
          </a:avLst>
        </a:prstGeom>
        <a:gradFill rotWithShape="0">
          <a:gsLst>
            <a:gs pos="0">
              <a:schemeClr val="accent1">
                <a:shade val="80000"/>
                <a:hueOff val="175919"/>
                <a:satOff val="-7861"/>
                <a:lumOff val="18211"/>
                <a:alphaOff val="0"/>
                <a:tint val="94000"/>
                <a:satMod val="105000"/>
                <a:lumMod val="102000"/>
              </a:schemeClr>
            </a:gs>
            <a:gs pos="100000">
              <a:schemeClr val="accent1">
                <a:shade val="80000"/>
                <a:hueOff val="175919"/>
                <a:satOff val="-7861"/>
                <a:lumOff val="18211"/>
                <a:alphaOff val="0"/>
                <a:shade val="74000"/>
                <a:satMod val="128000"/>
                <a:lumMod val="100000"/>
              </a:schemeClr>
            </a:gs>
          </a:gsLst>
          <a:lin ang="5400000" scaled="0"/>
        </a:gradFill>
        <a:ln w="9525" cap="flat" cmpd="sng" algn="ctr">
          <a:solidFill>
            <a:schemeClr val="accent1">
              <a:shade val="80000"/>
              <a:hueOff val="175919"/>
              <a:satOff val="-7861"/>
              <a:lumOff val="18211"/>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s-EC" sz="2300" kern="1200" dirty="0"/>
            <a:t>Desconfianza digital</a:t>
          </a:r>
          <a:endParaRPr lang="en-US" sz="2300" kern="1200" dirty="0"/>
        </a:p>
      </dsp:txBody>
      <dsp:txXfrm>
        <a:off x="50029" y="2202710"/>
        <a:ext cx="2475502" cy="974626"/>
      </dsp:txXfrm>
    </dsp:sp>
    <dsp:sp modelId="{33407EF7-2DAE-40D2-8DE3-CB85EAD63A5D}">
      <dsp:nvSpPr>
        <dsp:cNvPr id="0" name=""/>
        <dsp:cNvSpPr/>
      </dsp:nvSpPr>
      <dsp:spPr>
        <a:xfrm>
          <a:off x="2575560" y="3228569"/>
          <a:ext cx="7330440" cy="1024655"/>
        </a:xfrm>
        <a:prstGeom prst="rect">
          <a:avLst/>
        </a:prstGeom>
        <a:noFill/>
        <a:ln>
          <a:noFill/>
        </a:ln>
        <a:effectLst/>
      </dsp:spPr>
      <dsp:style>
        <a:lnRef idx="0">
          <a:scrgbClr r="0" g="0" b="0"/>
        </a:lnRef>
        <a:fillRef idx="0">
          <a:scrgbClr r="0" g="0" b="0"/>
        </a:fillRef>
        <a:effectRef idx="0">
          <a:scrgbClr r="0" g="0" b="0"/>
        </a:effectRef>
        <a:fontRef idx="minor"/>
      </dsp:style>
    </dsp:sp>
    <dsp:sp modelId="{8D1A84F9-90CE-4FEC-A235-9336B4E10A61}">
      <dsp:nvSpPr>
        <dsp:cNvPr id="0" name=""/>
        <dsp:cNvSpPr/>
      </dsp:nvSpPr>
      <dsp:spPr>
        <a:xfrm>
          <a:off x="0" y="3229471"/>
          <a:ext cx="2575560" cy="1024655"/>
        </a:xfrm>
        <a:prstGeom prst="round2SameRect">
          <a:avLst>
            <a:gd name="adj1" fmla="val 16670"/>
            <a:gd name="adj2" fmla="val 0"/>
          </a:avLst>
        </a:prstGeom>
        <a:gradFill rotWithShape="0">
          <a:gsLst>
            <a:gs pos="0">
              <a:schemeClr val="accent1">
                <a:shade val="80000"/>
                <a:hueOff val="263879"/>
                <a:satOff val="-11792"/>
                <a:lumOff val="27316"/>
                <a:alphaOff val="0"/>
                <a:tint val="94000"/>
                <a:satMod val="105000"/>
                <a:lumMod val="102000"/>
              </a:schemeClr>
            </a:gs>
            <a:gs pos="100000">
              <a:schemeClr val="accent1">
                <a:shade val="80000"/>
                <a:hueOff val="263879"/>
                <a:satOff val="-11792"/>
                <a:lumOff val="27316"/>
                <a:alphaOff val="0"/>
                <a:shade val="74000"/>
                <a:satMod val="128000"/>
                <a:lumMod val="100000"/>
              </a:schemeClr>
            </a:gs>
          </a:gsLst>
          <a:lin ang="5400000" scaled="0"/>
        </a:gradFill>
        <a:ln w="9525" cap="flat" cmpd="sng" algn="ctr">
          <a:solidFill>
            <a:schemeClr val="accent1">
              <a:shade val="80000"/>
              <a:hueOff val="263879"/>
              <a:satOff val="-11792"/>
              <a:lumOff val="27316"/>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s-EC" sz="2300" kern="1200" dirty="0"/>
            <a:t>Necesidad de comprobar conocimiento</a:t>
          </a:r>
          <a:endParaRPr lang="en-US" sz="2300" kern="1200" dirty="0"/>
        </a:p>
      </dsp:txBody>
      <dsp:txXfrm>
        <a:off x="50029" y="3279500"/>
        <a:ext cx="2475502" cy="9746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80D21-3E72-4487-B823-37D53C130B1F}">
      <dsp:nvSpPr>
        <dsp:cNvPr id="0" name=""/>
        <dsp:cNvSpPr/>
      </dsp:nvSpPr>
      <dsp:spPr>
        <a:xfrm>
          <a:off x="859" y="178520"/>
          <a:ext cx="3353940" cy="2012364"/>
        </a:xfrm>
        <a:prstGeom prst="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s-EC" sz="1700" kern="1200" dirty="0">
              <a:effectLst/>
              <a:latin typeface="Arial" panose="020B0604020202020204" pitchFamily="34" charset="0"/>
              <a:ea typeface="Calibri" panose="020F0502020204030204" pitchFamily="34" charset="0"/>
              <a:cs typeface="Times New Roman" panose="02020603050405020304" pitchFamily="18" charset="0"/>
            </a:rPr>
            <a:t>Elaborar el estado del arte que permita conocer el funcionamiento de la tecnología Blockchain, sistemas de validación documental y proponer un prototipo.</a:t>
          </a:r>
          <a:endParaRPr lang="es-ES" sz="1700" kern="1200" dirty="0"/>
        </a:p>
      </dsp:txBody>
      <dsp:txXfrm>
        <a:off x="859" y="178520"/>
        <a:ext cx="3353940" cy="2012364"/>
      </dsp:txXfrm>
    </dsp:sp>
    <dsp:sp modelId="{C7692A46-CA81-40CD-90FB-68438E14D971}">
      <dsp:nvSpPr>
        <dsp:cNvPr id="0" name=""/>
        <dsp:cNvSpPr/>
      </dsp:nvSpPr>
      <dsp:spPr>
        <a:xfrm>
          <a:off x="2078189" y="2342133"/>
          <a:ext cx="3353940" cy="2012364"/>
        </a:xfrm>
        <a:prstGeom prst="rect">
          <a:avLst/>
        </a:prstGeom>
        <a:solidFill>
          <a:schemeClr val="accent1">
            <a:shade val="80000"/>
            <a:hueOff val="131939"/>
            <a:satOff val="-5896"/>
            <a:lumOff val="1365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s-EC" sz="1700" kern="1200" dirty="0">
              <a:effectLst/>
              <a:latin typeface="Arial" panose="020B0604020202020204" pitchFamily="34" charset="0"/>
              <a:ea typeface="Calibri" panose="020F0502020204030204" pitchFamily="34" charset="0"/>
              <a:cs typeface="Times New Roman" panose="02020603050405020304" pitchFamily="18" charset="0"/>
            </a:rPr>
            <a:t>Realizar el análisis, diseño y desarrollo del sistema aplicando la combinación de las Metodologías Agiles SCRUM y XP para conseguir un prototipo funcional de validación de certificados educativos.</a:t>
          </a:r>
          <a:endParaRPr lang="es-ES" sz="1700" kern="1200" dirty="0"/>
        </a:p>
      </dsp:txBody>
      <dsp:txXfrm>
        <a:off x="2078189" y="2342133"/>
        <a:ext cx="3353940" cy="2012364"/>
      </dsp:txXfrm>
    </dsp:sp>
    <dsp:sp modelId="{A3F1BE28-A754-4D67-9D0B-982B822C860A}">
      <dsp:nvSpPr>
        <dsp:cNvPr id="0" name=""/>
        <dsp:cNvSpPr/>
      </dsp:nvSpPr>
      <dsp:spPr>
        <a:xfrm>
          <a:off x="3513743" y="217614"/>
          <a:ext cx="3353940" cy="2012364"/>
        </a:xfrm>
        <a:prstGeom prst="rect">
          <a:avLst/>
        </a:prstGeom>
        <a:solidFill>
          <a:schemeClr val="accent1">
            <a:shade val="80000"/>
            <a:hueOff val="263879"/>
            <a:satOff val="-11792"/>
            <a:lumOff val="2731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s-EC" sz="1700" kern="1200" dirty="0">
              <a:effectLst/>
              <a:latin typeface="Arial" panose="020B0604020202020204" pitchFamily="34" charset="0"/>
              <a:ea typeface="Calibri" panose="020F0502020204030204" pitchFamily="34" charset="0"/>
              <a:cs typeface="Times New Roman" panose="02020603050405020304" pitchFamily="18" charset="0"/>
            </a:rPr>
            <a:t>Evaluar y validar los resultados, rendimiento y seguridad del sistema.</a:t>
          </a:r>
          <a:endParaRPr lang="es-ES" sz="1700" kern="1200" dirty="0"/>
        </a:p>
      </dsp:txBody>
      <dsp:txXfrm>
        <a:off x="3513743" y="217614"/>
        <a:ext cx="3353940" cy="20123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D52F6-8EED-4FD0-BEC3-D18DC5192D32}">
      <dsp:nvSpPr>
        <dsp:cNvPr id="0" name=""/>
        <dsp:cNvSpPr/>
      </dsp:nvSpPr>
      <dsp:spPr>
        <a:xfrm>
          <a:off x="1364215" y="262350"/>
          <a:ext cx="1992940" cy="1992940"/>
        </a:xfrm>
        <a:prstGeom prst="pieWedge">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C" sz="2100" kern="1200" dirty="0"/>
            <a:t>Pruebas</a:t>
          </a:r>
          <a:endParaRPr lang="es-ES" sz="2100" kern="1200" dirty="0"/>
        </a:p>
      </dsp:txBody>
      <dsp:txXfrm>
        <a:off x="1947934" y="846069"/>
        <a:ext cx="1409221" cy="1409221"/>
      </dsp:txXfrm>
    </dsp:sp>
    <dsp:sp modelId="{B4BB6486-E243-488C-B3A9-F7298A9E16B9}">
      <dsp:nvSpPr>
        <dsp:cNvPr id="0" name=""/>
        <dsp:cNvSpPr/>
      </dsp:nvSpPr>
      <dsp:spPr>
        <a:xfrm rot="5400000">
          <a:off x="3449208" y="262350"/>
          <a:ext cx="1992940" cy="1992940"/>
        </a:xfrm>
        <a:prstGeom prst="pieWedge">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C" sz="2100" kern="1200" dirty="0"/>
            <a:t>Análisis</a:t>
          </a:r>
          <a:endParaRPr lang="es-ES" sz="2100" kern="1200" dirty="0"/>
        </a:p>
      </dsp:txBody>
      <dsp:txXfrm rot="-5400000">
        <a:off x="3449208" y="846069"/>
        <a:ext cx="1409221" cy="1409221"/>
      </dsp:txXfrm>
    </dsp:sp>
    <dsp:sp modelId="{A3E1A7C7-B4AE-4BB1-A38E-43044686A0F6}">
      <dsp:nvSpPr>
        <dsp:cNvPr id="0" name=""/>
        <dsp:cNvSpPr/>
      </dsp:nvSpPr>
      <dsp:spPr>
        <a:xfrm rot="10800000">
          <a:off x="3449208" y="2347343"/>
          <a:ext cx="1992940" cy="1992940"/>
        </a:xfrm>
        <a:prstGeom prst="pieWedge">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C" sz="2100" kern="1200" dirty="0"/>
            <a:t>Diseño</a:t>
          </a:r>
          <a:endParaRPr lang="es-ES" sz="2100" kern="1200" dirty="0"/>
        </a:p>
      </dsp:txBody>
      <dsp:txXfrm rot="10800000">
        <a:off x="3449208" y="2347343"/>
        <a:ext cx="1409221" cy="1409221"/>
      </dsp:txXfrm>
    </dsp:sp>
    <dsp:sp modelId="{2C79AFBC-6F9D-46C6-9A24-8806DF50E177}">
      <dsp:nvSpPr>
        <dsp:cNvPr id="0" name=""/>
        <dsp:cNvSpPr/>
      </dsp:nvSpPr>
      <dsp:spPr>
        <a:xfrm rot="16200000">
          <a:off x="1364215" y="2347343"/>
          <a:ext cx="1992940" cy="1992940"/>
        </a:xfrm>
        <a:prstGeom prst="pieWedge">
          <a:avLst/>
        </a:prstGeom>
        <a:gradFill rotWithShape="0">
          <a:gsLst>
            <a:gs pos="0">
              <a:schemeClr val="dk2">
                <a:hueOff val="0"/>
                <a:satOff val="0"/>
                <a:lumOff val="0"/>
                <a:alphaOff val="0"/>
                <a:tint val="94000"/>
                <a:satMod val="105000"/>
                <a:lumMod val="102000"/>
              </a:schemeClr>
            </a:gs>
            <a:gs pos="100000">
              <a:schemeClr val="dk2">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C" sz="2100" kern="1200" dirty="0"/>
            <a:t>Desarrollo</a:t>
          </a:r>
          <a:endParaRPr lang="es-ES" sz="2100" kern="1200" dirty="0"/>
        </a:p>
      </dsp:txBody>
      <dsp:txXfrm rot="5400000">
        <a:off x="1947934" y="2347343"/>
        <a:ext cx="1409221" cy="1409221"/>
      </dsp:txXfrm>
    </dsp:sp>
    <dsp:sp modelId="{863AF811-55F5-425A-ADA9-560B84E242E9}">
      <dsp:nvSpPr>
        <dsp:cNvPr id="0" name=""/>
        <dsp:cNvSpPr/>
      </dsp:nvSpPr>
      <dsp:spPr>
        <a:xfrm>
          <a:off x="3059135" y="1887079"/>
          <a:ext cx="688093" cy="598342"/>
        </a:xfrm>
        <a:prstGeom prst="circularArrow">
          <a:avLst/>
        </a:prstGeom>
        <a:solidFill>
          <a:schemeClr val="dk2">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33BC3FE8-E9BC-41BB-B99F-68E61AC260A1}">
      <dsp:nvSpPr>
        <dsp:cNvPr id="0" name=""/>
        <dsp:cNvSpPr/>
      </dsp:nvSpPr>
      <dsp:spPr>
        <a:xfrm rot="10800000">
          <a:off x="3059135" y="2117211"/>
          <a:ext cx="688093" cy="598342"/>
        </a:xfrm>
        <a:prstGeom prst="circularArrow">
          <a:avLst/>
        </a:prstGeom>
        <a:solidFill>
          <a:schemeClr val="dk2">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EA099-9A81-4674-A760-4A4DF32BCE32}">
      <dsp:nvSpPr>
        <dsp:cNvPr id="0" name=""/>
        <dsp:cNvSpPr/>
      </dsp:nvSpPr>
      <dsp:spPr>
        <a:xfrm>
          <a:off x="-4003428" y="-614574"/>
          <a:ext cx="4770860" cy="4770860"/>
        </a:xfrm>
        <a:prstGeom prst="blockArc">
          <a:avLst>
            <a:gd name="adj1" fmla="val 18900000"/>
            <a:gd name="adj2" fmla="val 2700000"/>
            <a:gd name="adj3" fmla="val 453"/>
          </a:avLst>
        </a:prstGeom>
        <a:noFill/>
        <a:ln w="15875"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7A05066-AD1F-44F6-B141-4BCDCD56DB28}">
      <dsp:nvSpPr>
        <dsp:cNvPr id="0" name=""/>
        <dsp:cNvSpPr/>
      </dsp:nvSpPr>
      <dsp:spPr>
        <a:xfrm>
          <a:off x="493527" y="354171"/>
          <a:ext cx="5196593" cy="708342"/>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2247" tIns="55880" rIns="55880" bIns="55880" numCol="1" spcCol="1270" anchor="ctr" anchorCtr="0">
          <a:noAutofit/>
        </a:bodyPr>
        <a:lstStyle/>
        <a:p>
          <a:pPr marL="0" lvl="0" indent="0" algn="l" defTabSz="977900">
            <a:lnSpc>
              <a:spcPct val="90000"/>
            </a:lnSpc>
            <a:spcBef>
              <a:spcPct val="0"/>
            </a:spcBef>
            <a:spcAft>
              <a:spcPct val="35000"/>
            </a:spcAft>
            <a:buNone/>
          </a:pPr>
          <a:r>
            <a:rPr lang="es-EC" sz="2200" kern="1200" dirty="0"/>
            <a:t>Blockchain puede desenvolverse en áreas multidisciplinarias</a:t>
          </a:r>
          <a:endParaRPr lang="en-US" sz="2200" kern="1200" dirty="0"/>
        </a:p>
      </dsp:txBody>
      <dsp:txXfrm>
        <a:off x="493527" y="354171"/>
        <a:ext cx="5196593" cy="708342"/>
      </dsp:txXfrm>
    </dsp:sp>
    <dsp:sp modelId="{FCE889DA-608C-4FC6-8733-8757A99E9B14}">
      <dsp:nvSpPr>
        <dsp:cNvPr id="0" name=""/>
        <dsp:cNvSpPr/>
      </dsp:nvSpPr>
      <dsp:spPr>
        <a:xfrm>
          <a:off x="50813" y="265628"/>
          <a:ext cx="885428" cy="885428"/>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D4EF60C-EB0E-42E3-9009-4199E43A190C}">
      <dsp:nvSpPr>
        <dsp:cNvPr id="0" name=""/>
        <dsp:cNvSpPr/>
      </dsp:nvSpPr>
      <dsp:spPr>
        <a:xfrm>
          <a:off x="751010" y="1416684"/>
          <a:ext cx="4939111" cy="708342"/>
        </a:xfrm>
        <a:prstGeom prst="rect">
          <a:avLst/>
        </a:prstGeom>
        <a:gradFill rotWithShape="0">
          <a:gsLst>
            <a:gs pos="0">
              <a:schemeClr val="accent5">
                <a:hueOff val="3005351"/>
                <a:satOff val="-13190"/>
                <a:lumOff val="3921"/>
                <a:alphaOff val="0"/>
                <a:tint val="94000"/>
                <a:satMod val="105000"/>
                <a:lumMod val="102000"/>
              </a:schemeClr>
            </a:gs>
            <a:gs pos="100000">
              <a:schemeClr val="accent5">
                <a:hueOff val="3005351"/>
                <a:satOff val="-13190"/>
                <a:lumOff val="3921"/>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2247" tIns="55880" rIns="55880" bIns="55880" numCol="1" spcCol="1270" anchor="ctr" anchorCtr="0">
          <a:noAutofit/>
        </a:bodyPr>
        <a:lstStyle/>
        <a:p>
          <a:pPr marL="0" lvl="0" indent="0" algn="l" defTabSz="977900">
            <a:lnSpc>
              <a:spcPct val="90000"/>
            </a:lnSpc>
            <a:spcBef>
              <a:spcPct val="0"/>
            </a:spcBef>
            <a:spcAft>
              <a:spcPct val="35000"/>
            </a:spcAft>
            <a:buNone/>
          </a:pPr>
          <a:r>
            <a:rPr lang="es-EC" sz="2200" kern="1200" dirty="0"/>
            <a:t>Blockchain brinda seguridad y fiabilidad a procesos digitales</a:t>
          </a:r>
          <a:endParaRPr lang="en-US" sz="2200" kern="1200" dirty="0"/>
        </a:p>
      </dsp:txBody>
      <dsp:txXfrm>
        <a:off x="751010" y="1416684"/>
        <a:ext cx="4939111" cy="708342"/>
      </dsp:txXfrm>
    </dsp:sp>
    <dsp:sp modelId="{173A7DCF-FB43-41E7-B508-6EE21300B202}">
      <dsp:nvSpPr>
        <dsp:cNvPr id="0" name=""/>
        <dsp:cNvSpPr/>
      </dsp:nvSpPr>
      <dsp:spPr>
        <a:xfrm>
          <a:off x="308296" y="1328142"/>
          <a:ext cx="885428" cy="885428"/>
        </a:xfrm>
        <a:prstGeom prst="ellipse">
          <a:avLst/>
        </a:prstGeom>
        <a:solidFill>
          <a:schemeClr val="lt1">
            <a:hueOff val="0"/>
            <a:satOff val="0"/>
            <a:lumOff val="0"/>
            <a:alphaOff val="0"/>
          </a:schemeClr>
        </a:solidFill>
        <a:ln w="9525" cap="flat" cmpd="sng" algn="ctr">
          <a:solidFill>
            <a:schemeClr val="accent5">
              <a:hueOff val="3005351"/>
              <a:satOff val="-13190"/>
              <a:lumOff val="392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E118726-5265-45D6-B443-291C2DA4AC4B}">
      <dsp:nvSpPr>
        <dsp:cNvPr id="0" name=""/>
        <dsp:cNvSpPr/>
      </dsp:nvSpPr>
      <dsp:spPr>
        <a:xfrm>
          <a:off x="493527" y="2479198"/>
          <a:ext cx="5196593" cy="708342"/>
        </a:xfrm>
        <a:prstGeom prst="rect">
          <a:avLst/>
        </a:prstGeom>
        <a:gradFill rotWithShape="0">
          <a:gsLst>
            <a:gs pos="0">
              <a:schemeClr val="accent5">
                <a:hueOff val="6010703"/>
                <a:satOff val="-26380"/>
                <a:lumOff val="7843"/>
                <a:alphaOff val="0"/>
                <a:tint val="94000"/>
                <a:satMod val="105000"/>
                <a:lumMod val="102000"/>
              </a:schemeClr>
            </a:gs>
            <a:gs pos="100000">
              <a:schemeClr val="accent5">
                <a:hueOff val="6010703"/>
                <a:satOff val="-26380"/>
                <a:lumOff val="7843"/>
                <a:alphaOff val="0"/>
                <a:shade val="74000"/>
                <a:satMod val="128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2247" tIns="55880" rIns="55880" bIns="55880" numCol="1" spcCol="1270" anchor="ctr" anchorCtr="0">
          <a:noAutofit/>
        </a:bodyPr>
        <a:lstStyle/>
        <a:p>
          <a:pPr marL="0" lvl="0" indent="0" algn="l" defTabSz="977900">
            <a:lnSpc>
              <a:spcPct val="90000"/>
            </a:lnSpc>
            <a:spcBef>
              <a:spcPct val="0"/>
            </a:spcBef>
            <a:spcAft>
              <a:spcPct val="35000"/>
            </a:spcAft>
            <a:buNone/>
          </a:pPr>
          <a:r>
            <a:rPr lang="es-EC" sz="2200" kern="1200" dirty="0"/>
            <a:t>Cumple con los requisitos para verificar asegurar y monitorear documentos</a:t>
          </a:r>
          <a:endParaRPr lang="en-US" sz="2200" kern="1200" dirty="0"/>
        </a:p>
      </dsp:txBody>
      <dsp:txXfrm>
        <a:off x="493527" y="2479198"/>
        <a:ext cx="5196593" cy="708342"/>
      </dsp:txXfrm>
    </dsp:sp>
    <dsp:sp modelId="{4D609333-AE10-4D02-B9CF-E41D7B753A1C}">
      <dsp:nvSpPr>
        <dsp:cNvPr id="0" name=""/>
        <dsp:cNvSpPr/>
      </dsp:nvSpPr>
      <dsp:spPr>
        <a:xfrm>
          <a:off x="50813" y="2390655"/>
          <a:ext cx="885428" cy="885428"/>
        </a:xfrm>
        <a:prstGeom prst="ellipse">
          <a:avLst/>
        </a:prstGeom>
        <a:solidFill>
          <a:schemeClr val="lt1">
            <a:hueOff val="0"/>
            <a:satOff val="0"/>
            <a:lumOff val="0"/>
            <a:alphaOff val="0"/>
          </a:schemeClr>
        </a:solidFill>
        <a:ln w="9525" cap="flat" cmpd="sng" algn="ctr">
          <a:solidFill>
            <a:schemeClr val="accent5">
              <a:hueOff val="6010703"/>
              <a:satOff val="-26380"/>
              <a:lumOff val="7843"/>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CD0E5-B197-4F43-BC49-DD364DDB8592}">
      <dsp:nvSpPr>
        <dsp:cNvPr id="0" name=""/>
        <dsp:cNvSpPr/>
      </dsp:nvSpPr>
      <dsp:spPr>
        <a:xfrm>
          <a:off x="811039" y="553221"/>
          <a:ext cx="3694318" cy="3694318"/>
        </a:xfrm>
        <a:prstGeom prst="blockArc">
          <a:avLst>
            <a:gd name="adj1" fmla="val 11880000"/>
            <a:gd name="adj2" fmla="val 1620000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4E2B589-D869-4BAC-9FCA-CDD81ECABB90}">
      <dsp:nvSpPr>
        <dsp:cNvPr id="0" name=""/>
        <dsp:cNvSpPr/>
      </dsp:nvSpPr>
      <dsp:spPr>
        <a:xfrm>
          <a:off x="811039" y="553221"/>
          <a:ext cx="3694318" cy="3694318"/>
        </a:xfrm>
        <a:prstGeom prst="blockArc">
          <a:avLst>
            <a:gd name="adj1" fmla="val 7560000"/>
            <a:gd name="adj2" fmla="val 1188000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C79F39C-7C6D-4501-8C56-3BDC8D56A3A7}">
      <dsp:nvSpPr>
        <dsp:cNvPr id="0" name=""/>
        <dsp:cNvSpPr/>
      </dsp:nvSpPr>
      <dsp:spPr>
        <a:xfrm>
          <a:off x="811039" y="553221"/>
          <a:ext cx="3694318" cy="3694318"/>
        </a:xfrm>
        <a:prstGeom prst="blockArc">
          <a:avLst>
            <a:gd name="adj1" fmla="val 3240000"/>
            <a:gd name="adj2" fmla="val 756000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F947618-CF63-4808-A650-995FE082537D}">
      <dsp:nvSpPr>
        <dsp:cNvPr id="0" name=""/>
        <dsp:cNvSpPr/>
      </dsp:nvSpPr>
      <dsp:spPr>
        <a:xfrm>
          <a:off x="811039" y="553221"/>
          <a:ext cx="3694318" cy="3694318"/>
        </a:xfrm>
        <a:prstGeom prst="blockArc">
          <a:avLst>
            <a:gd name="adj1" fmla="val 20520000"/>
            <a:gd name="adj2" fmla="val 324000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FF54F9A-90E7-4BBF-9A27-29FEA6E4137B}">
      <dsp:nvSpPr>
        <dsp:cNvPr id="0" name=""/>
        <dsp:cNvSpPr/>
      </dsp:nvSpPr>
      <dsp:spPr>
        <a:xfrm>
          <a:off x="811039" y="553221"/>
          <a:ext cx="3694318" cy="3694318"/>
        </a:xfrm>
        <a:prstGeom prst="blockArc">
          <a:avLst>
            <a:gd name="adj1" fmla="val 16200000"/>
            <a:gd name="adj2" fmla="val 20520000"/>
            <a:gd name="adj3" fmla="val 4644"/>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76386DA-FB5C-412F-A566-B07A48F98FA0}">
      <dsp:nvSpPr>
        <dsp:cNvPr id="0" name=""/>
        <dsp:cNvSpPr/>
      </dsp:nvSpPr>
      <dsp:spPr>
        <a:xfrm>
          <a:off x="1807254" y="1549435"/>
          <a:ext cx="1701889" cy="1701889"/>
        </a:xfrm>
        <a:prstGeom prst="ellips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Blockchain</a:t>
          </a:r>
          <a:endParaRPr lang="en-US" sz="2000" kern="1200" dirty="0"/>
        </a:p>
      </dsp:txBody>
      <dsp:txXfrm>
        <a:off x="2056490" y="1798671"/>
        <a:ext cx="1203417" cy="1203417"/>
      </dsp:txXfrm>
    </dsp:sp>
    <dsp:sp modelId="{2DD9F7DD-6359-429B-B1FD-B457D6AA700C}">
      <dsp:nvSpPr>
        <dsp:cNvPr id="0" name=""/>
        <dsp:cNvSpPr/>
      </dsp:nvSpPr>
      <dsp:spPr>
        <a:xfrm>
          <a:off x="2062537" y="447"/>
          <a:ext cx="1191322" cy="1191322"/>
        </a:xfrm>
        <a:prstGeom prst="ellips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t>Seguridad</a:t>
          </a:r>
          <a:endParaRPr lang="en-US" sz="1400" kern="1200" dirty="0"/>
        </a:p>
      </dsp:txBody>
      <dsp:txXfrm>
        <a:off x="2237002" y="174912"/>
        <a:ext cx="842392" cy="842392"/>
      </dsp:txXfrm>
    </dsp:sp>
    <dsp:sp modelId="{1B5BA9AD-B884-408C-AD5D-2A53BB50A565}">
      <dsp:nvSpPr>
        <dsp:cNvPr id="0" name=""/>
        <dsp:cNvSpPr/>
      </dsp:nvSpPr>
      <dsp:spPr>
        <a:xfrm>
          <a:off x="3716088" y="1182110"/>
          <a:ext cx="1316149" cy="1321438"/>
        </a:xfrm>
        <a:prstGeom prst="ellips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C" sz="1300" kern="1200" dirty="0"/>
            <a:t>Trazabilidad</a:t>
          </a:r>
          <a:endParaRPr lang="en-US" sz="1300" kern="1200" dirty="0"/>
        </a:p>
      </dsp:txBody>
      <dsp:txXfrm>
        <a:off x="3908834" y="1375630"/>
        <a:ext cx="930657" cy="934398"/>
      </dsp:txXfrm>
    </dsp:sp>
    <dsp:sp modelId="{196DA964-C5EE-462D-85AE-80EF6E2A40FC}">
      <dsp:nvSpPr>
        <dsp:cNvPr id="0" name=""/>
        <dsp:cNvSpPr/>
      </dsp:nvSpPr>
      <dsp:spPr>
        <a:xfrm>
          <a:off x="3123061" y="3264405"/>
          <a:ext cx="1191322" cy="1191322"/>
        </a:xfrm>
        <a:prstGeom prst="ellips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t>Privacidad</a:t>
          </a:r>
          <a:endParaRPr lang="en-US" sz="1400" kern="1200" dirty="0"/>
        </a:p>
      </dsp:txBody>
      <dsp:txXfrm>
        <a:off x="3297526" y="3438870"/>
        <a:ext cx="842392" cy="842392"/>
      </dsp:txXfrm>
    </dsp:sp>
    <dsp:sp modelId="{83FDA7CB-526B-4A6C-863A-DA14AD08B01D}">
      <dsp:nvSpPr>
        <dsp:cNvPr id="0" name=""/>
        <dsp:cNvSpPr/>
      </dsp:nvSpPr>
      <dsp:spPr>
        <a:xfrm>
          <a:off x="968536" y="3264405"/>
          <a:ext cx="1258274" cy="1191322"/>
        </a:xfrm>
        <a:prstGeom prst="ellips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kern="1200" dirty="0"/>
            <a:t>Transparencia</a:t>
          </a:r>
          <a:endParaRPr lang="en-US" sz="1200" kern="1200" dirty="0"/>
        </a:p>
      </dsp:txBody>
      <dsp:txXfrm>
        <a:off x="1152806" y="3438870"/>
        <a:ext cx="889734" cy="842392"/>
      </dsp:txXfrm>
    </dsp:sp>
    <dsp:sp modelId="{FA51F1C1-CEA4-493D-A885-9273C7DC94F0}">
      <dsp:nvSpPr>
        <dsp:cNvPr id="0" name=""/>
        <dsp:cNvSpPr/>
      </dsp:nvSpPr>
      <dsp:spPr>
        <a:xfrm>
          <a:off x="346573" y="1247168"/>
          <a:ext cx="1191322" cy="1191322"/>
        </a:xfrm>
        <a:prstGeom prst="ellipse">
          <a:avLst/>
        </a:prstGeom>
        <a:solidFill>
          <a:schemeClr val="dk2">
            <a:hueOff val="0"/>
            <a:satOff val="0"/>
            <a:lumOff val="0"/>
            <a:alphaOff val="0"/>
          </a:schemeClr>
        </a:solidFill>
        <a:ln w="2222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t>Confianza</a:t>
          </a:r>
          <a:endParaRPr lang="en-US" sz="1400" kern="1200" dirty="0"/>
        </a:p>
      </dsp:txBody>
      <dsp:txXfrm>
        <a:off x="521038" y="1421633"/>
        <a:ext cx="842392" cy="8423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77D07-454A-4FAC-AF56-1FAE6304ECA6}">
      <dsp:nvSpPr>
        <dsp:cNvPr id="0" name=""/>
        <dsp:cNvSpPr/>
      </dsp:nvSpPr>
      <dsp:spPr>
        <a:xfrm>
          <a:off x="4705" y="110834"/>
          <a:ext cx="1829994" cy="156852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649679C7-6C03-4C06-8288-2F8CA1BAD87F}">
      <dsp:nvSpPr>
        <dsp:cNvPr id="0" name=""/>
        <dsp:cNvSpPr/>
      </dsp:nvSpPr>
      <dsp:spPr>
        <a:xfrm>
          <a:off x="4705" y="1208799"/>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err="1"/>
            <a:t>Javascript</a:t>
          </a:r>
          <a:endParaRPr lang="en-US" sz="2100" kern="1200" dirty="0"/>
        </a:p>
      </dsp:txBody>
      <dsp:txXfrm>
        <a:off x="4705" y="1208799"/>
        <a:ext cx="1829994" cy="376445"/>
      </dsp:txXfrm>
    </dsp:sp>
    <dsp:sp modelId="{F55E550B-9503-4DEF-A7BC-33CBB09121B7}">
      <dsp:nvSpPr>
        <dsp:cNvPr id="0" name=""/>
        <dsp:cNvSpPr/>
      </dsp:nvSpPr>
      <dsp:spPr>
        <a:xfrm>
          <a:off x="2021354" y="110834"/>
          <a:ext cx="1829994" cy="156852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a:noFill/>
        </a:ln>
        <a:effectLst/>
      </dsp:spPr>
      <dsp:style>
        <a:lnRef idx="0">
          <a:scrgbClr r="0" g="0" b="0"/>
        </a:lnRef>
        <a:fillRef idx="1">
          <a:scrgbClr r="0" g="0" b="0"/>
        </a:fillRef>
        <a:effectRef idx="0">
          <a:scrgbClr r="0" g="0" b="0"/>
        </a:effectRef>
        <a:fontRef idx="minor"/>
      </dsp:style>
    </dsp:sp>
    <dsp:sp modelId="{595D80CC-11A4-4080-82FE-B7F8186D8BA2}">
      <dsp:nvSpPr>
        <dsp:cNvPr id="0" name=""/>
        <dsp:cNvSpPr/>
      </dsp:nvSpPr>
      <dsp:spPr>
        <a:xfrm>
          <a:off x="2021354" y="1208799"/>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err="1"/>
            <a:t>React</a:t>
          </a:r>
          <a:endParaRPr lang="en-US" sz="2100" kern="1200" dirty="0"/>
        </a:p>
      </dsp:txBody>
      <dsp:txXfrm>
        <a:off x="2021354" y="1208799"/>
        <a:ext cx="1829994" cy="376445"/>
      </dsp:txXfrm>
    </dsp:sp>
    <dsp:sp modelId="{E5C6FF00-2B22-4949-A185-0196FE530217}">
      <dsp:nvSpPr>
        <dsp:cNvPr id="0" name=""/>
        <dsp:cNvSpPr/>
      </dsp:nvSpPr>
      <dsp:spPr>
        <a:xfrm>
          <a:off x="4038002" y="110834"/>
          <a:ext cx="1829994" cy="156852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839EA0F0-965E-4252-BC94-B06090360825}">
      <dsp:nvSpPr>
        <dsp:cNvPr id="0" name=""/>
        <dsp:cNvSpPr/>
      </dsp:nvSpPr>
      <dsp:spPr>
        <a:xfrm>
          <a:off x="4038002" y="1208799"/>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err="1"/>
            <a:t>Typescript</a:t>
          </a:r>
          <a:endParaRPr lang="en-US" sz="2100" kern="1200" dirty="0"/>
        </a:p>
      </dsp:txBody>
      <dsp:txXfrm>
        <a:off x="4038002" y="1208799"/>
        <a:ext cx="1829994" cy="376445"/>
      </dsp:txXfrm>
    </dsp:sp>
    <dsp:sp modelId="{8DB06E08-8555-4817-9B55-BC6BCD27C164}">
      <dsp:nvSpPr>
        <dsp:cNvPr id="0" name=""/>
        <dsp:cNvSpPr/>
      </dsp:nvSpPr>
      <dsp:spPr>
        <a:xfrm>
          <a:off x="6054651" y="110834"/>
          <a:ext cx="1829994" cy="156852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a:noFill/>
        </a:ln>
        <a:effectLst/>
      </dsp:spPr>
      <dsp:style>
        <a:lnRef idx="0">
          <a:scrgbClr r="0" g="0" b="0"/>
        </a:lnRef>
        <a:fillRef idx="1">
          <a:scrgbClr r="0" g="0" b="0"/>
        </a:fillRef>
        <a:effectRef idx="0">
          <a:scrgbClr r="0" g="0" b="0"/>
        </a:effectRef>
        <a:fontRef idx="minor"/>
      </dsp:style>
    </dsp:sp>
    <dsp:sp modelId="{76014FD0-62D3-45F6-A5AF-AFF57E0C164D}">
      <dsp:nvSpPr>
        <dsp:cNvPr id="0" name=""/>
        <dsp:cNvSpPr/>
      </dsp:nvSpPr>
      <dsp:spPr>
        <a:xfrm>
          <a:off x="6054651" y="1208799"/>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err="1"/>
            <a:t>Infura</a:t>
          </a:r>
          <a:endParaRPr lang="en-US" sz="2100" kern="1200" dirty="0"/>
        </a:p>
      </dsp:txBody>
      <dsp:txXfrm>
        <a:off x="6054651" y="1208799"/>
        <a:ext cx="1829994" cy="376445"/>
      </dsp:txXfrm>
    </dsp:sp>
    <dsp:sp modelId="{5C06FB09-7BEF-437A-AD8F-3E75157F66CC}">
      <dsp:nvSpPr>
        <dsp:cNvPr id="0" name=""/>
        <dsp:cNvSpPr/>
      </dsp:nvSpPr>
      <dsp:spPr>
        <a:xfrm>
          <a:off x="8071299" y="110834"/>
          <a:ext cx="1829994" cy="156852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6000" b="-16000"/>
          </a:stretch>
        </a:blipFill>
        <a:ln>
          <a:noFill/>
        </a:ln>
        <a:effectLst/>
      </dsp:spPr>
      <dsp:style>
        <a:lnRef idx="0">
          <a:scrgbClr r="0" g="0" b="0"/>
        </a:lnRef>
        <a:fillRef idx="1">
          <a:scrgbClr r="0" g="0" b="0"/>
        </a:fillRef>
        <a:effectRef idx="0">
          <a:scrgbClr r="0" g="0" b="0"/>
        </a:effectRef>
        <a:fontRef idx="minor"/>
      </dsp:style>
    </dsp:sp>
    <dsp:sp modelId="{53166BFE-ADE6-428A-B999-FBBACA874EC3}">
      <dsp:nvSpPr>
        <dsp:cNvPr id="0" name=""/>
        <dsp:cNvSpPr/>
      </dsp:nvSpPr>
      <dsp:spPr>
        <a:xfrm>
          <a:off x="8071299" y="1208799"/>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err="1"/>
            <a:t>Heroku</a:t>
          </a:r>
          <a:endParaRPr lang="en-US" sz="2100" kern="1200" dirty="0"/>
        </a:p>
      </dsp:txBody>
      <dsp:txXfrm>
        <a:off x="8071299" y="1208799"/>
        <a:ext cx="1829994" cy="376445"/>
      </dsp:txXfrm>
    </dsp:sp>
    <dsp:sp modelId="{211285B8-CCC2-4E25-997E-F74C6C6B83D3}">
      <dsp:nvSpPr>
        <dsp:cNvPr id="0" name=""/>
        <dsp:cNvSpPr/>
      </dsp:nvSpPr>
      <dsp:spPr>
        <a:xfrm>
          <a:off x="1013029" y="1862355"/>
          <a:ext cx="1829994" cy="156852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CAB2575E-BD14-47F5-BF7F-C3668CF01A26}">
      <dsp:nvSpPr>
        <dsp:cNvPr id="0" name=""/>
        <dsp:cNvSpPr/>
      </dsp:nvSpPr>
      <dsp:spPr>
        <a:xfrm>
          <a:off x="1013029" y="2960321"/>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a:t>Web3 </a:t>
          </a:r>
          <a:r>
            <a:rPr lang="es-EC" sz="2100" kern="1200" dirty="0" err="1"/>
            <a:t>js</a:t>
          </a:r>
          <a:endParaRPr lang="en-US" sz="2100" kern="1200" dirty="0"/>
        </a:p>
      </dsp:txBody>
      <dsp:txXfrm>
        <a:off x="1013029" y="2960321"/>
        <a:ext cx="1829994" cy="376445"/>
      </dsp:txXfrm>
    </dsp:sp>
    <dsp:sp modelId="{7F5A6289-A6F7-474B-97FF-E598506FA836}">
      <dsp:nvSpPr>
        <dsp:cNvPr id="0" name=""/>
        <dsp:cNvSpPr/>
      </dsp:nvSpPr>
      <dsp:spPr>
        <a:xfrm>
          <a:off x="3029678" y="1862355"/>
          <a:ext cx="1829994" cy="156852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161A1EE8-2BE1-4B6A-8514-011FE0DA7179}">
      <dsp:nvSpPr>
        <dsp:cNvPr id="0" name=""/>
        <dsp:cNvSpPr/>
      </dsp:nvSpPr>
      <dsp:spPr>
        <a:xfrm>
          <a:off x="3029678" y="2960321"/>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err="1"/>
            <a:t>Truffle</a:t>
          </a:r>
          <a:endParaRPr lang="en-US" sz="2100" kern="1200" dirty="0"/>
        </a:p>
      </dsp:txBody>
      <dsp:txXfrm>
        <a:off x="3029678" y="2960321"/>
        <a:ext cx="1829994" cy="376445"/>
      </dsp:txXfrm>
    </dsp:sp>
    <dsp:sp modelId="{680F9F74-745E-4D3C-8A29-344728906A1B}">
      <dsp:nvSpPr>
        <dsp:cNvPr id="0" name=""/>
        <dsp:cNvSpPr/>
      </dsp:nvSpPr>
      <dsp:spPr>
        <a:xfrm>
          <a:off x="5046327" y="1862355"/>
          <a:ext cx="1829994" cy="156852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ED2E22F3-8A56-44F1-80FD-47C9F3117E04}">
      <dsp:nvSpPr>
        <dsp:cNvPr id="0" name=""/>
        <dsp:cNvSpPr/>
      </dsp:nvSpPr>
      <dsp:spPr>
        <a:xfrm>
          <a:off x="5046327" y="2960321"/>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err="1"/>
            <a:t>Metamask</a:t>
          </a:r>
          <a:endParaRPr lang="en-US" sz="2100" kern="1200" dirty="0"/>
        </a:p>
      </dsp:txBody>
      <dsp:txXfrm>
        <a:off x="5046327" y="2960321"/>
        <a:ext cx="1829994" cy="376445"/>
      </dsp:txXfrm>
    </dsp:sp>
    <dsp:sp modelId="{253426ED-C049-43F5-A095-5053C1298DF8}">
      <dsp:nvSpPr>
        <dsp:cNvPr id="0" name=""/>
        <dsp:cNvSpPr/>
      </dsp:nvSpPr>
      <dsp:spPr>
        <a:xfrm>
          <a:off x="7062975" y="1862355"/>
          <a:ext cx="1829994" cy="1568521"/>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CF3B97CB-B410-4D63-96CB-10035DA05D79}">
      <dsp:nvSpPr>
        <dsp:cNvPr id="0" name=""/>
        <dsp:cNvSpPr/>
      </dsp:nvSpPr>
      <dsp:spPr>
        <a:xfrm>
          <a:off x="7062975" y="2960321"/>
          <a:ext cx="1829994" cy="3764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s-EC" sz="2100" kern="1200" dirty="0"/>
            <a:t>IPFS</a:t>
          </a:r>
          <a:endParaRPr lang="en-US" sz="2100" kern="1200" dirty="0"/>
        </a:p>
      </dsp:txBody>
      <dsp:txXfrm>
        <a:off x="7062975" y="2960321"/>
        <a:ext cx="1829994" cy="37644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ECF89-9C48-473B-AA83-734AB3EF5CE1}"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D20B7-EBC9-41C4-95B5-CC1A6F9D3629}" type="slidenum">
              <a:rPr lang="en-US" smtClean="0"/>
              <a:t>‹#›</a:t>
            </a:fld>
            <a:endParaRPr lang="en-US"/>
          </a:p>
        </p:txBody>
      </p:sp>
    </p:spTree>
    <p:extLst>
      <p:ext uri="{BB962C8B-B14F-4D97-AF65-F5344CB8AC3E}">
        <p14:creationId xmlns:p14="http://schemas.microsoft.com/office/powerpoint/2010/main" val="209260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a:t>
            </a:fld>
            <a:endParaRPr lang="en-US"/>
          </a:p>
        </p:txBody>
      </p:sp>
    </p:spTree>
    <p:extLst>
      <p:ext uri="{BB962C8B-B14F-4D97-AF65-F5344CB8AC3E}">
        <p14:creationId xmlns:p14="http://schemas.microsoft.com/office/powerpoint/2010/main" val="2238059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Scrum se enfoca en las prácticas de</a:t>
            </a:r>
          </a:p>
          <a:p>
            <a:r>
              <a:rPr lang="es-ES" dirty="0"/>
              <a:t>organización y gestión, mientras que XP se centra más en las prácticas de</a:t>
            </a:r>
          </a:p>
          <a:p>
            <a:r>
              <a:rPr lang="es-ES" dirty="0"/>
              <a:t>programación.</a:t>
            </a:r>
            <a:endParaRPr lang="en-US" dirty="0"/>
          </a:p>
        </p:txBody>
      </p:sp>
      <p:sp>
        <p:nvSpPr>
          <p:cNvPr id="4" name="Marcador de número de diapositiva 3"/>
          <p:cNvSpPr>
            <a:spLocks noGrp="1"/>
          </p:cNvSpPr>
          <p:nvPr>
            <p:ph type="sldNum" sz="quarter" idx="10"/>
          </p:nvPr>
        </p:nvSpPr>
        <p:spPr/>
        <p:txBody>
          <a:bodyPr/>
          <a:lstStyle/>
          <a:p>
            <a:fld id="{43CD20B7-EBC9-41C4-95B5-CC1A6F9D3629}" type="slidenum">
              <a:rPr lang="en-US" smtClean="0"/>
              <a:t>11</a:t>
            </a:fld>
            <a:endParaRPr lang="en-US"/>
          </a:p>
        </p:txBody>
      </p:sp>
    </p:spTree>
    <p:extLst>
      <p:ext uri="{BB962C8B-B14F-4D97-AF65-F5344CB8AC3E}">
        <p14:creationId xmlns:p14="http://schemas.microsoft.com/office/powerpoint/2010/main" val="2735089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err="1"/>
              <a:t>Xp</a:t>
            </a:r>
            <a:r>
              <a:rPr lang="es-EC" dirty="0"/>
              <a:t> esta basado en prueba y error</a:t>
            </a: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12</a:t>
            </a:fld>
            <a:endParaRPr lang="en-US"/>
          </a:p>
        </p:txBody>
      </p:sp>
    </p:spTree>
    <p:extLst>
      <p:ext uri="{BB962C8B-B14F-4D97-AF65-F5344CB8AC3E}">
        <p14:creationId xmlns:p14="http://schemas.microsoft.com/office/powerpoint/2010/main" val="3042680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La </a:t>
            </a:r>
            <a:r>
              <a:rPr lang="es-EC" dirty="0" err="1"/>
              <a:t>metodolog</a:t>
            </a:r>
            <a:r>
              <a:rPr lang="es-EC" dirty="0"/>
              <a:t>{</a:t>
            </a:r>
            <a:r>
              <a:rPr lang="es-EC" dirty="0" err="1"/>
              <a:t>ia</a:t>
            </a:r>
            <a:r>
              <a:rPr lang="es-EC" dirty="0"/>
              <a:t> Scrum Se ha utilizado para </a:t>
            </a:r>
          </a:p>
          <a:p>
            <a:endParaRPr lang="es-EC" dirty="0"/>
          </a:p>
          <a:p>
            <a:r>
              <a:rPr lang="es-EC" dirty="0"/>
              <a:t>Se toman conceptos como a </a:t>
            </a:r>
            <a:r>
              <a:rPr lang="es-EC" dirty="0" err="1"/>
              <a:t>duraicon</a:t>
            </a:r>
            <a:r>
              <a:rPr lang="es-EC" dirty="0"/>
              <a:t> del sprint de 2 semana s a un mes</a:t>
            </a:r>
          </a:p>
          <a:p>
            <a:r>
              <a:rPr lang="es-EC" dirty="0"/>
              <a:t>Eno se pueden introducir historias de usuario </a:t>
            </a:r>
            <a:r>
              <a:rPr lang="es-EC" dirty="0" err="1"/>
              <a:t>sdurante</a:t>
            </a:r>
            <a:r>
              <a:rPr lang="es-EC" dirty="0"/>
              <a:t> la </a:t>
            </a:r>
            <a:r>
              <a:rPr lang="es-EC" dirty="0" err="1"/>
              <a:t>realizaci’n</a:t>
            </a:r>
            <a:r>
              <a:rPr lang="es-EC" dirty="0"/>
              <a:t> del sprint, sino que pasaran al siguiente</a:t>
            </a:r>
          </a:p>
          <a:p>
            <a:r>
              <a:rPr lang="es-EC" dirty="0" err="1"/>
              <a:t>Autonomia</a:t>
            </a:r>
            <a:r>
              <a:rPr lang="es-EC" dirty="0"/>
              <a:t> en como se implementan las historias de usuario</a:t>
            </a:r>
          </a:p>
          <a:p>
            <a:r>
              <a:rPr lang="es-EC" dirty="0"/>
              <a:t>El PO prioriza el </a:t>
            </a:r>
            <a:r>
              <a:rPr lang="es-EC" dirty="0" err="1"/>
              <a:t>prduct</a:t>
            </a:r>
            <a:r>
              <a:rPr lang="es-EC" dirty="0"/>
              <a:t> backlog de acuerdo a la importancia de las historias de usuario</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13</a:t>
            </a:fld>
            <a:endParaRPr lang="en-US"/>
          </a:p>
        </p:txBody>
      </p:sp>
    </p:spTree>
    <p:extLst>
      <p:ext uri="{BB962C8B-B14F-4D97-AF65-F5344CB8AC3E}">
        <p14:creationId xmlns:p14="http://schemas.microsoft.com/office/powerpoint/2010/main" val="200444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Como parte del cumplimiento de los objetivos se realiza una revisión del estado del arte, en  donde se han tomado en cuenta trabajos relacionados al desarrollo de blockchain, qué problemas ha resuelto, y cómo se ha utilizado en el ámbito de la educación, de lo cual se logra concluir lo siguiente</a:t>
            </a:r>
          </a:p>
          <a:p>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Blockchain puede desenvolverse en áreas multidisciplinarias, pues ha sido aplicado exitosamente en operaciones financieras, verificación de integridad de datos, aplicaciones gubernamentales, salud, seguridad, </a:t>
            </a:r>
            <a:r>
              <a:rPr lang="es-EC" dirty="0" err="1"/>
              <a:t>etre</a:t>
            </a:r>
            <a:r>
              <a:rPr lang="es-EC" dirty="0"/>
              <a:t> </a:t>
            </a:r>
            <a:r>
              <a:rPr lang="es-EC" dirty="0" err="1"/>
              <a:t>ortros</a:t>
            </a:r>
            <a:r>
              <a:rPr lang="es-EC"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Blockchain brinda seguridad y fiabilidad a procesos digitales, esto debido a que posee propiedades que resuelven problemas de vulnerabilidad, integridad y privacidad.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Existen trabajos que han logrado aplicar con éxito la tecnología en procesos como calificaciones o registro de habilidades blandas de estudiantes, e incluso se ha considerado ya su uso en insignias digitales que permiten verificar habilidades obtenidas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Algunas blockchain tienen la posibilidad de realizar aplicaciones que ejecutan lógica programable directamente sobre estas con el uso de contratos inteligentes, por lo cual es posible </a:t>
            </a:r>
            <a:r>
              <a:rPr lang="es-EC" dirty="0" err="1"/>
              <a:t>beneicirse</a:t>
            </a:r>
            <a:r>
              <a:rPr lang="es-EC" dirty="0"/>
              <a:t> de esta tecnología trabajando de manera directa con la red para manejar la lógica y almacenamiento de </a:t>
            </a:r>
            <a:r>
              <a:rPr lang="es-EC" dirty="0" err="1"/>
              <a:t>informaci;on</a:t>
            </a:r>
            <a:r>
              <a:rPr lang="es-EC" dirty="0"/>
              <a:t> directamente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Hasta aquí 10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14</a:t>
            </a:fld>
            <a:endParaRPr lang="en-US"/>
          </a:p>
        </p:txBody>
      </p:sp>
    </p:spTree>
    <p:extLst>
      <p:ext uri="{BB962C8B-B14F-4D97-AF65-F5344CB8AC3E}">
        <p14:creationId xmlns:p14="http://schemas.microsoft.com/office/powerpoint/2010/main" val="2807620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Como parte del desarrollo hacemos un paréntesis para hablar de los aspectos mas importantes que se utilizan ene l trabajo como es </a:t>
            </a:r>
            <a:r>
              <a:rPr lang="es-EC" dirty="0" err="1"/>
              <a:t>blockchan</a:t>
            </a:r>
            <a:r>
              <a:rPr lang="es-EC" dirty="0"/>
              <a:t> cuyas características son que puede almacenar registros únicos conocidos como transacciones, es de código abierto, se distribuye con red p2p, nadie la gobierna, protege la integridad de la </a:t>
            </a:r>
            <a:r>
              <a:rPr lang="es-EC" dirty="0" err="1"/>
              <a:t>informacion</a:t>
            </a:r>
            <a:endParaRPr lang="es-EC" dirty="0"/>
          </a:p>
        </p:txBody>
      </p:sp>
      <p:sp>
        <p:nvSpPr>
          <p:cNvPr id="4" name="Marcador de número de diapositiva 3"/>
          <p:cNvSpPr>
            <a:spLocks noGrp="1"/>
          </p:cNvSpPr>
          <p:nvPr>
            <p:ph type="sldNum" sz="quarter" idx="10"/>
          </p:nvPr>
        </p:nvSpPr>
        <p:spPr/>
        <p:txBody>
          <a:bodyPr/>
          <a:lstStyle/>
          <a:p>
            <a:fld id="{43CD20B7-EBC9-41C4-95B5-CC1A6F9D3629}" type="slidenum">
              <a:rPr lang="en-US" smtClean="0"/>
              <a:t>15</a:t>
            </a:fld>
            <a:endParaRPr lang="en-US"/>
          </a:p>
        </p:txBody>
      </p:sp>
    </p:spTree>
    <p:extLst>
      <p:ext uri="{BB962C8B-B14F-4D97-AF65-F5344CB8AC3E}">
        <p14:creationId xmlns:p14="http://schemas.microsoft.com/office/powerpoint/2010/main" val="868064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Se puede entender como una estructura capaz de almacenar y </a:t>
            </a:r>
            <a:r>
              <a:rPr lang="es-EC" dirty="0" err="1"/>
              <a:t>valdiar</a:t>
            </a:r>
            <a:r>
              <a:rPr lang="es-EC" dirty="0"/>
              <a:t> información de manera </a:t>
            </a:r>
            <a:r>
              <a:rPr lang="es-EC" dirty="0" err="1"/>
              <a:t>decentralizada</a:t>
            </a:r>
            <a:r>
              <a:rPr lang="es-EC" dirty="0"/>
              <a:t>, con el uso de algoritmos y herramientas criptográficas</a:t>
            </a:r>
          </a:p>
          <a:p>
            <a:r>
              <a:rPr lang="es-EC" dirty="0"/>
              <a:t>Todo inicia con una transacción que es compartida, </a:t>
            </a:r>
            <a:r>
              <a:rPr lang="es-EC" dirty="0" err="1"/>
              <a:t>propadada</a:t>
            </a:r>
            <a:r>
              <a:rPr lang="es-EC" dirty="0"/>
              <a:t> y validada</a:t>
            </a:r>
          </a:p>
          <a:p>
            <a:endParaRPr lang="en-US" dirty="0"/>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16</a:t>
            </a:fld>
            <a:endParaRPr lang="en-US"/>
          </a:p>
        </p:txBody>
      </p:sp>
    </p:spTree>
    <p:extLst>
      <p:ext uri="{BB962C8B-B14F-4D97-AF65-F5344CB8AC3E}">
        <p14:creationId xmlns:p14="http://schemas.microsoft.com/office/powerpoint/2010/main" val="3257862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Seguridad: Las cadenas de bloques almacenadas utilizan criptografía con lo cual los hackeos y robos de información se vuelven mucho más complicados.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Trazabilidad: Permite recorrer la cadena de bloques y trazar todas las operaciones que se han realizado sobre una dirección determinada.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Privacidad: Característica propia de Blockchain públicos en donde las direcciones no están ligadas a las identidades de las personas.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Transparencia: Publicación de las reglas con las que se define el funcionamiento del Blockchain.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Confianza: Característica que permite que dos personas que no confían entre sui puedan realizar transacciones en Blockchain.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17</a:t>
            </a:fld>
            <a:endParaRPr lang="en-US"/>
          </a:p>
        </p:txBody>
      </p:sp>
    </p:spTree>
    <p:extLst>
      <p:ext uri="{BB962C8B-B14F-4D97-AF65-F5344CB8AC3E}">
        <p14:creationId xmlns:p14="http://schemas.microsoft.com/office/powerpoint/2010/main" val="3515596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solidFill>
                  <a:srgbClr val="4D5156"/>
                </a:solidFill>
                <a:effectLst/>
                <a:latin typeface="Google Sans Text"/>
              </a:rPr>
              <a:t>Mecanismo con el cual Blockchain considera cierta información como verdadera, </a:t>
            </a:r>
            <a:r>
              <a:rPr lang="es-EC" sz="1200" dirty="0">
                <a:effectLst/>
                <a:latin typeface="Arial" panose="020B0604020202020204" pitchFamily="34" charset="0"/>
                <a:ea typeface="Calibri" panose="020F0502020204030204" pitchFamily="34" charset="0"/>
              </a:rPr>
              <a:t>siendo básicamente la opinión de la mayoría de los participantes tomada como autentica</a:t>
            </a:r>
          </a:p>
          <a:p>
            <a:r>
              <a:rPr lang="es-EC" sz="1200" b="0" i="0" dirty="0">
                <a:solidFill>
                  <a:srgbClr val="4D5156"/>
                </a:solidFill>
                <a:effectLst/>
                <a:latin typeface="Arial" panose="020B0604020202020204" pitchFamily="34" charset="0"/>
              </a:rPr>
              <a:t>Esto hace que una red Blockchain aumente su seguridad a medida que crezca el numero de participantes confiables</a:t>
            </a:r>
            <a:endParaRPr lang="es-ES" b="0" i="0" dirty="0">
              <a:solidFill>
                <a:srgbClr val="4D5156"/>
              </a:solidFill>
              <a:effectLst/>
              <a:latin typeface="Google Sans Text"/>
            </a:endParaRPr>
          </a:p>
          <a:p>
            <a:endParaRPr lang="es-ES" b="0" i="0" dirty="0">
              <a:solidFill>
                <a:srgbClr val="4D5156"/>
              </a:solidFill>
              <a:effectLst/>
              <a:latin typeface="Google Sans Text"/>
            </a:endParaRPr>
          </a:p>
          <a:p>
            <a:endParaRPr lang="es-ES" b="0" i="0" dirty="0">
              <a:solidFill>
                <a:srgbClr val="4D5156"/>
              </a:solidFill>
              <a:effectLst/>
              <a:latin typeface="Google Sans Text"/>
            </a:endParaRPr>
          </a:p>
          <a:p>
            <a:r>
              <a:rPr lang="es-ES" b="0" i="0" dirty="0">
                <a:solidFill>
                  <a:srgbClr val="4D5156"/>
                </a:solidFill>
                <a:effectLst/>
                <a:latin typeface="Google Sans Text"/>
              </a:rPr>
              <a:t>a prueba de autoridad es un algoritmo utilizado con </a:t>
            </a:r>
            <a:r>
              <a:rPr lang="es-ES" b="0" i="0" dirty="0" err="1">
                <a:solidFill>
                  <a:srgbClr val="4D5156"/>
                </a:solidFill>
                <a:effectLst/>
                <a:latin typeface="Google Sans Text"/>
              </a:rPr>
              <a:t>blockchains</a:t>
            </a:r>
            <a:r>
              <a:rPr lang="es-ES" b="0" i="0" dirty="0">
                <a:solidFill>
                  <a:srgbClr val="4D5156"/>
                </a:solidFill>
                <a:effectLst/>
                <a:latin typeface="Google Sans Text"/>
              </a:rPr>
              <a:t> que ofrece</a:t>
            </a:r>
          </a:p>
          <a:p>
            <a:r>
              <a:rPr lang="es-ES" b="0" i="0" dirty="0">
                <a:solidFill>
                  <a:srgbClr val="212529"/>
                </a:solidFill>
                <a:effectLst/>
                <a:latin typeface="arial" panose="020B0604020202020204" pitchFamily="34" charset="0"/>
              </a:rPr>
              <a:t>La </a:t>
            </a:r>
            <a:r>
              <a:rPr lang="es-ES" b="1" i="0" dirty="0">
                <a:solidFill>
                  <a:srgbClr val="212529"/>
                </a:solidFill>
                <a:effectLst/>
                <a:latin typeface="arial" panose="020B0604020202020204" pitchFamily="34" charset="0"/>
              </a:rPr>
              <a:t>Prueba de Autoridad (</a:t>
            </a:r>
            <a:r>
              <a:rPr lang="es-ES" b="1" i="0" dirty="0" err="1">
                <a:solidFill>
                  <a:srgbClr val="212529"/>
                </a:solidFill>
                <a:effectLst/>
                <a:latin typeface="arial" panose="020B0604020202020204" pitchFamily="34" charset="0"/>
              </a:rPr>
              <a:t>PoA</a:t>
            </a:r>
            <a:r>
              <a:rPr lang="es-ES" b="1" i="0" dirty="0">
                <a:solidFill>
                  <a:srgbClr val="212529"/>
                </a:solidFill>
                <a:effectLst/>
                <a:latin typeface="arial" panose="020B0604020202020204" pitchFamily="34" charset="0"/>
              </a:rPr>
              <a:t>)</a:t>
            </a:r>
            <a:r>
              <a:rPr lang="es-ES" b="0" i="0" dirty="0">
                <a:solidFill>
                  <a:srgbClr val="212529"/>
                </a:solidFill>
                <a:effectLst/>
                <a:latin typeface="arial" panose="020B0604020202020204" pitchFamily="34" charset="0"/>
              </a:rPr>
              <a:t>, un mecanismo de consenso alternativo donde existen ya varios nodos de autoridad preaprobados, que reciben el nombre de selladores. Es una forma modificada de</a:t>
            </a:r>
            <a:r>
              <a:rPr lang="es-ES" b="1" i="0" dirty="0">
                <a:solidFill>
                  <a:srgbClr val="212529"/>
                </a:solidFill>
                <a:effectLst/>
                <a:latin typeface="arial" panose="020B0604020202020204" pitchFamily="34" charset="0"/>
              </a:rPr>
              <a:t> Prueba de Participación (</a:t>
            </a:r>
            <a:r>
              <a:rPr lang="es-ES" b="1" i="0" dirty="0" err="1">
                <a:solidFill>
                  <a:srgbClr val="212529"/>
                </a:solidFill>
                <a:effectLst/>
                <a:latin typeface="arial" panose="020B0604020202020204" pitchFamily="34" charset="0"/>
              </a:rPr>
              <a:t>PoS</a:t>
            </a:r>
            <a:r>
              <a:rPr lang="es-ES" b="1" i="0" dirty="0">
                <a:solidFill>
                  <a:srgbClr val="212529"/>
                </a:solidFill>
                <a:effectLst/>
                <a:latin typeface="arial" panose="020B0604020202020204" pitchFamily="34" charset="0"/>
              </a:rPr>
              <a:t>)</a:t>
            </a:r>
            <a:r>
              <a:rPr lang="es-ES" b="0" i="0" dirty="0">
                <a:solidFill>
                  <a:srgbClr val="212529"/>
                </a:solidFill>
                <a:effectLst/>
                <a:latin typeface="arial" panose="020B0604020202020204" pitchFamily="34" charset="0"/>
              </a:rPr>
              <a:t> en la que, en lugar de tener una cierta cantidad de activos retenidos como valor, se usa la ide</a:t>
            </a:r>
          </a:p>
          <a:p>
            <a:r>
              <a:rPr lang="es-ES" b="0" i="0" dirty="0">
                <a:solidFill>
                  <a:srgbClr val="212529"/>
                </a:solidFill>
                <a:effectLst/>
                <a:latin typeface="arial" panose="020B0604020202020204" pitchFamily="34" charset="0"/>
              </a:rPr>
              <a:t>cualquier nuevo nodo que desee agregar debe ser votado por el conjunto de nodos de autoridad actualmente </a:t>
            </a:r>
            <a:r>
              <a:rPr lang="es-ES" b="0" i="0" dirty="0" err="1">
                <a:solidFill>
                  <a:srgbClr val="212529"/>
                </a:solidFill>
                <a:effectLst/>
                <a:latin typeface="arial" panose="020B0604020202020204" pitchFamily="34" charset="0"/>
              </a:rPr>
              <a:t>aprobados,ntidad</a:t>
            </a:r>
            <a:r>
              <a:rPr lang="es-ES" b="0" i="0" dirty="0">
                <a:solidFill>
                  <a:srgbClr val="212529"/>
                </a:solidFill>
                <a:effectLst/>
                <a:latin typeface="arial" panose="020B0604020202020204" pitchFamily="34" charset="0"/>
              </a:rPr>
              <a:t>. </a:t>
            </a:r>
            <a:r>
              <a:rPr lang="es-ES" b="0" i="0" dirty="0">
                <a:solidFill>
                  <a:srgbClr val="4D5156"/>
                </a:solidFill>
                <a:effectLst/>
                <a:latin typeface="Google Sans Text"/>
              </a:rPr>
              <a:t> transacciones relativamente rápidas a través de un mecanismo de consenso basado en la identidad como participación</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18</a:t>
            </a:fld>
            <a:endParaRPr lang="en-US"/>
          </a:p>
        </p:txBody>
      </p:sp>
    </p:spTree>
    <p:extLst>
      <p:ext uri="{BB962C8B-B14F-4D97-AF65-F5344CB8AC3E}">
        <p14:creationId xmlns:p14="http://schemas.microsoft.com/office/powerpoint/2010/main" val="216582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Calibri" panose="020F0502020204030204" pitchFamily="34" charset="0"/>
              </a:rPr>
              <a:t>Los mineros al realizar el algoritmo de </a:t>
            </a:r>
            <a:r>
              <a:rPr lang="es-EC" sz="1800" dirty="0" err="1">
                <a:effectLst/>
                <a:latin typeface="Calibri" panose="020F0502020204030204" pitchFamily="34" charset="0"/>
              </a:rPr>
              <a:t>concenso</a:t>
            </a:r>
            <a:r>
              <a:rPr lang="es-EC" sz="1800" dirty="0">
                <a:effectLst/>
                <a:latin typeface="Calibri" panose="020F0502020204030204" pitchFamily="34" charset="0"/>
              </a:rPr>
              <a:t> agregan bloques a la red, cada bloque tiene un determinado número de transacciones y se enlaza con la dirección del bloque anterior, formando </a:t>
            </a:r>
            <a:r>
              <a:rPr lang="es-EC" sz="1800" dirty="0" err="1">
                <a:effectLst/>
                <a:latin typeface="Calibri" panose="020F0502020204030204" pitchFamily="34" charset="0"/>
              </a:rPr>
              <a:t>asi</a:t>
            </a:r>
            <a:r>
              <a:rPr lang="es-EC" sz="1800" dirty="0">
                <a:effectLst/>
                <a:latin typeface="Calibri" panose="020F0502020204030204" pitchFamily="34" charset="0"/>
              </a:rPr>
              <a:t> la cadena de bloques</a:t>
            </a:r>
          </a:p>
          <a:p>
            <a:endParaRPr lang="es-EC" sz="1800" dirty="0">
              <a:effectLst/>
              <a:latin typeface="Calibri" panose="020F0502020204030204" pitchFamily="34" charset="0"/>
            </a:endParaRPr>
          </a:p>
          <a:p>
            <a:r>
              <a:rPr lang="x-none" sz="1800" dirty="0">
                <a:effectLst/>
                <a:latin typeface="Calibri" panose="020F0502020204030204" pitchFamily="34" charset="0"/>
              </a:rPr>
              <a:t>El mensaje+contador+formula matematica sale el hash</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19</a:t>
            </a:fld>
            <a:endParaRPr lang="en-US"/>
          </a:p>
        </p:txBody>
      </p:sp>
    </p:spTree>
    <p:extLst>
      <p:ext uri="{BB962C8B-B14F-4D97-AF65-F5344CB8AC3E}">
        <p14:creationId xmlns:p14="http://schemas.microsoft.com/office/powerpoint/2010/main" val="703709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x-none" sz="1800" dirty="0">
                <a:effectLst/>
                <a:latin typeface="Calibri" panose="020F0502020204030204" pitchFamily="34" charset="0"/>
              </a:rPr>
              <a:t>El valor del hash tiene que ser mas pequeño que un dificulty target de cada bloque </a:t>
            </a:r>
          </a:p>
          <a:p>
            <a:pPr marL="342900" marR="0">
              <a:spcBef>
                <a:spcPts val="0"/>
              </a:spcBef>
              <a:spcAft>
                <a:spcPts val="0"/>
              </a:spcAft>
            </a:pPr>
            <a:r>
              <a:rPr lang="x-none" sz="1800" dirty="0">
                <a:effectLst/>
                <a:latin typeface="Calibri" panose="020F0502020204030204" pitchFamily="34" charset="0"/>
              </a:rPr>
              <a:t>Para calcular el hash se tiene que ir variando un numero NONCE hasta que se cumpla esa condici</a:t>
            </a:r>
            <a:r>
              <a:rPr lang="en-US" sz="1800" dirty="0">
                <a:effectLst/>
                <a:latin typeface="Calibri" panose="020F0502020204030204" pitchFamily="34" charset="0"/>
              </a:rPr>
              <a:t>ó</a:t>
            </a:r>
            <a:r>
              <a:rPr lang="x-none" sz="1800" dirty="0">
                <a:effectLst/>
                <a:latin typeface="Calibri" panose="020F0502020204030204" pitchFamily="34" charset="0"/>
              </a:rPr>
              <a:t>n</a:t>
            </a:r>
            <a:endParaRPr lang="es-EC" sz="1800" dirty="0">
              <a:effectLst/>
              <a:latin typeface="Calibri" panose="020F0502020204030204" pitchFamily="34" charset="0"/>
            </a:endParaRPr>
          </a:p>
          <a:p>
            <a:pPr marL="342900" marR="0">
              <a:spcBef>
                <a:spcPts val="0"/>
              </a:spcBef>
              <a:spcAft>
                <a:spcPts val="0"/>
              </a:spcAft>
            </a:pPr>
            <a:endParaRPr lang="es-419" sz="1800" dirty="0">
              <a:effectLst/>
              <a:latin typeface="Calibri" panose="020F0502020204030204" pitchFamily="34" charset="0"/>
            </a:endParaRPr>
          </a:p>
          <a:p>
            <a:pPr marL="342900" marR="0">
              <a:spcBef>
                <a:spcPts val="0"/>
              </a:spcBef>
              <a:spcAft>
                <a:spcPts val="0"/>
              </a:spcAft>
            </a:pPr>
            <a:endParaRPr lang="x-none" sz="18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20</a:t>
            </a:fld>
            <a:endParaRPr lang="en-US"/>
          </a:p>
        </p:txBody>
      </p:sp>
    </p:spTree>
    <p:extLst>
      <p:ext uri="{BB962C8B-B14F-4D97-AF65-F5344CB8AC3E}">
        <p14:creationId xmlns:p14="http://schemas.microsoft.com/office/powerpoint/2010/main" val="228539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a:t>
            </a:fld>
            <a:endParaRPr lang="en-US"/>
          </a:p>
        </p:txBody>
      </p:sp>
    </p:spTree>
    <p:extLst>
      <p:ext uri="{BB962C8B-B14F-4D97-AF65-F5344CB8AC3E}">
        <p14:creationId xmlns:p14="http://schemas.microsoft.com/office/powerpoint/2010/main" val="899940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solidFill>
                  <a:srgbClr val="19232D"/>
                </a:solidFill>
                <a:effectLst/>
                <a:latin typeface="Open Sans" panose="020B0604020202020204" pitchFamily="34" charset="0"/>
              </a:rPr>
              <a:t>Para la selección de las herramientas blockchain para el trabajo se consideran algunas alternativas que ofrece el mercado</a:t>
            </a:r>
          </a:p>
          <a:p>
            <a:r>
              <a:rPr lang="es-ES" b="0" i="0" dirty="0">
                <a:solidFill>
                  <a:srgbClr val="19232D"/>
                </a:solidFill>
                <a:effectLst/>
                <a:latin typeface="Open Sans" panose="020B0604020202020204" pitchFamily="34" charset="0"/>
              </a:rPr>
              <a:t>Considerando el caso de estudio actual, en el que  como se dijo antes, se requerirá que terceras personas tengan acceso a la información de los certificados emitidos</a:t>
            </a:r>
          </a:p>
          <a:p>
            <a:r>
              <a:rPr lang="es-ES" b="0" i="0" dirty="0">
                <a:solidFill>
                  <a:srgbClr val="19232D"/>
                </a:solidFill>
                <a:effectLst/>
                <a:latin typeface="Open Sans" panose="020B0604020202020204" pitchFamily="34" charset="0"/>
              </a:rPr>
              <a:t>Por lo que requerimos una red de fácil acceso</a:t>
            </a:r>
          </a:p>
          <a:p>
            <a:r>
              <a:rPr lang="es-ES" b="0" i="0" dirty="0">
                <a:solidFill>
                  <a:srgbClr val="19232D"/>
                </a:solidFill>
                <a:effectLst/>
                <a:latin typeface="Open Sans" panose="020B0604020202020204" pitchFamily="34" charset="0"/>
              </a:rPr>
              <a:t>El algoritmo de </a:t>
            </a:r>
            <a:r>
              <a:rPr lang="es-ES" b="0" i="0" dirty="0" err="1">
                <a:solidFill>
                  <a:srgbClr val="19232D"/>
                </a:solidFill>
                <a:effectLst/>
                <a:latin typeface="Open Sans" panose="020B0604020202020204" pitchFamily="34" charset="0"/>
              </a:rPr>
              <a:t>concenso</a:t>
            </a:r>
            <a:r>
              <a:rPr lang="es-ES" b="0" i="0" dirty="0">
                <a:solidFill>
                  <a:srgbClr val="19232D"/>
                </a:solidFill>
                <a:effectLst/>
                <a:latin typeface="Open Sans" panose="020B0604020202020204" pitchFamily="34" charset="0"/>
              </a:rPr>
              <a:t> no se lo considera con un grado mayor de importancia pues según en donde se despliegue la aplicación este puede cambiar y Ethereum implementa los mas conocidos</a:t>
            </a:r>
          </a:p>
          <a:p>
            <a:r>
              <a:rPr lang="es-ES" b="0" i="0" dirty="0">
                <a:solidFill>
                  <a:srgbClr val="19232D"/>
                </a:solidFill>
                <a:effectLst/>
                <a:latin typeface="Open Sans" panose="020B0604020202020204" pitchFamily="34" charset="0"/>
              </a:rPr>
              <a:t>Se busca la posibilidad de construir contratos inteligentes e interactuar con estos</a:t>
            </a:r>
          </a:p>
          <a:p>
            <a:r>
              <a:rPr lang="es-ES" b="0" i="0" dirty="0">
                <a:solidFill>
                  <a:srgbClr val="19232D"/>
                </a:solidFill>
                <a:effectLst/>
                <a:latin typeface="Open Sans" panose="020B0604020202020204" pitchFamily="34" charset="0"/>
              </a:rPr>
              <a:t>Se concluye que se va a utilizar Ethereum por sus características de red publica y la cantidad de información existente para desarrolladores</a:t>
            </a:r>
          </a:p>
          <a:p>
            <a:r>
              <a:rPr lang="es-ES" b="0" i="0" dirty="0">
                <a:solidFill>
                  <a:srgbClr val="19232D"/>
                </a:solidFill>
                <a:effectLst/>
                <a:latin typeface="Open Sans" panose="020B0604020202020204" pitchFamily="34" charset="0"/>
              </a:rPr>
              <a:t>la transacción en Ethereum es pública, por lo que todos podrán ver sus transiciones con otra parte.</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21</a:t>
            </a:fld>
            <a:endParaRPr lang="en-US"/>
          </a:p>
        </p:txBody>
      </p:sp>
    </p:spTree>
    <p:extLst>
      <p:ext uri="{BB962C8B-B14F-4D97-AF65-F5344CB8AC3E}">
        <p14:creationId xmlns:p14="http://schemas.microsoft.com/office/powerpoint/2010/main" val="487333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Es una plataforma para crear aplicaciones que corran en un entorno de red Ethereum con el uso de Smart </a:t>
            </a:r>
            <a:r>
              <a:rPr lang="es-EC" dirty="0" err="1"/>
              <a:t>contracts</a:t>
            </a:r>
            <a:endParaRPr lang="en-US" dirty="0"/>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22</a:t>
            </a:fld>
            <a:endParaRPr lang="en-US"/>
          </a:p>
        </p:txBody>
      </p:sp>
    </p:spTree>
    <p:extLst>
      <p:ext uri="{BB962C8B-B14F-4D97-AF65-F5344CB8AC3E}">
        <p14:creationId xmlns:p14="http://schemas.microsoft.com/office/powerpoint/2010/main" val="2054676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Para efectuar transacciones en </a:t>
            </a:r>
            <a:r>
              <a:rPr lang="es-EC" dirty="0" err="1"/>
              <a:t>etheruem</a:t>
            </a:r>
            <a:r>
              <a:rPr lang="es-EC" dirty="0"/>
              <a:t> el usuario debe poseer una cuenta que se puede crear con billeteras </a:t>
            </a:r>
            <a:r>
              <a:rPr lang="es-EC" dirty="0" err="1"/>
              <a:t>electronicas</a:t>
            </a:r>
            <a:r>
              <a:rPr lang="es-EC" dirty="0"/>
              <a:t> y resguardar su información privada</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23</a:t>
            </a:fld>
            <a:endParaRPr lang="en-US"/>
          </a:p>
        </p:txBody>
      </p:sp>
    </p:spTree>
    <p:extLst>
      <p:ext uri="{BB962C8B-B14F-4D97-AF65-F5344CB8AC3E}">
        <p14:creationId xmlns:p14="http://schemas.microsoft.com/office/powerpoint/2010/main" val="2415071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rPr>
              <a:t>el</a:t>
            </a:r>
            <a:r>
              <a:rPr lang="en-US" sz="1800" dirty="0">
                <a:effectLst/>
                <a:latin typeface="Calibri" panose="020F0502020204030204" pitchFamily="34" charset="0"/>
              </a:rPr>
              <a:t> gas </a:t>
            </a:r>
            <a:r>
              <a:rPr lang="en-US" sz="1800" dirty="0" err="1">
                <a:effectLst/>
                <a:latin typeface="Calibri" panose="020F0502020204030204" pitchFamily="34" charset="0"/>
              </a:rPr>
              <a:t>mide</a:t>
            </a:r>
            <a:r>
              <a:rPr lang="en-US" sz="1800" dirty="0">
                <a:effectLst/>
                <a:latin typeface="Calibri" panose="020F0502020204030204" pitchFamily="34" charset="0"/>
              </a:rPr>
              <a:t> </a:t>
            </a:r>
            <a:r>
              <a:rPr lang="en-US" sz="1800" dirty="0" err="1">
                <a:effectLst/>
                <a:latin typeface="Calibri" panose="020F0502020204030204" pitchFamily="34" charset="0"/>
              </a:rPr>
              <a:t>cuanto</a:t>
            </a:r>
            <a:r>
              <a:rPr lang="en-US" sz="1800" dirty="0">
                <a:effectLst/>
                <a:latin typeface="Calibri" panose="020F0502020204030204" pitchFamily="34" charset="0"/>
              </a:rPr>
              <a:t> </a:t>
            </a:r>
            <a:r>
              <a:rPr lang="en-US" sz="1800" dirty="0" err="1">
                <a:effectLst/>
                <a:latin typeface="Calibri" panose="020F0502020204030204" pitchFamily="34" charset="0"/>
              </a:rPr>
              <a:t>trabajo</a:t>
            </a:r>
            <a:r>
              <a:rPr lang="en-US" sz="1800" dirty="0">
                <a:effectLst/>
                <a:latin typeface="Calibri" panose="020F0502020204030204" pitchFamily="34" charset="0"/>
              </a:rPr>
              <a:t> se </a:t>
            </a:r>
            <a:r>
              <a:rPr lang="en-US" sz="1800" dirty="0" err="1">
                <a:effectLst/>
                <a:latin typeface="Calibri" panose="020F0502020204030204" pitchFamily="34" charset="0"/>
              </a:rPr>
              <a:t>hizo</a:t>
            </a:r>
            <a:r>
              <a:rPr lang="en-US" sz="1800" dirty="0">
                <a:effectLst/>
                <a:latin typeface="Calibri" panose="020F0502020204030204" pitchFamily="34" charset="0"/>
              </a:rPr>
              <a:t> para </a:t>
            </a:r>
            <a:r>
              <a:rPr lang="en-US" sz="1800" dirty="0" err="1">
                <a:effectLst/>
                <a:latin typeface="Calibri" panose="020F0502020204030204" pitchFamily="34" charset="0"/>
              </a:rPr>
              <a:t>realizar</a:t>
            </a:r>
            <a:r>
              <a:rPr lang="en-US" sz="1800" dirty="0">
                <a:effectLst/>
                <a:latin typeface="Calibri" panose="020F0502020204030204" pitchFamily="34" charset="0"/>
              </a:rPr>
              <a:t> una </a:t>
            </a:r>
            <a:r>
              <a:rPr lang="en-US" sz="1800" dirty="0" err="1">
                <a:effectLst/>
                <a:latin typeface="Calibri" panose="020F0502020204030204" pitchFamily="34" charset="0"/>
              </a:rPr>
              <a:t>transaccion</a:t>
            </a:r>
            <a:endParaRPr lang="en-US" sz="1800" dirty="0">
              <a:effectLst/>
              <a:latin typeface="Calibri" panose="020F0502020204030204" pitchFamily="34" charset="0"/>
            </a:endParaRPr>
          </a:p>
          <a:p>
            <a:pPr marL="0" marR="0">
              <a:spcBef>
                <a:spcPts val="0"/>
              </a:spcBef>
              <a:spcAft>
                <a:spcPts val="0"/>
              </a:spcAft>
            </a:pPr>
            <a:r>
              <a:rPr lang="en-US" sz="1800" dirty="0" err="1">
                <a:effectLst/>
                <a:latin typeface="Calibri" panose="020F0502020204030204" pitchFamily="34" charset="0"/>
              </a:rPr>
              <a:t>Cualquier</a:t>
            </a:r>
            <a:r>
              <a:rPr lang="en-US" sz="1800" dirty="0">
                <a:effectLst/>
                <a:latin typeface="Calibri" panose="020F0502020204030204" pitchFamily="34" charset="0"/>
              </a:rPr>
              <a:t> </a:t>
            </a:r>
            <a:r>
              <a:rPr lang="en-US" sz="1800" dirty="0" err="1">
                <a:effectLst/>
                <a:latin typeface="Calibri" panose="020F0502020204030204" pitchFamily="34" charset="0"/>
              </a:rPr>
              <a:t>transaccion</a:t>
            </a:r>
            <a:r>
              <a:rPr lang="en-US" sz="1800" dirty="0">
                <a:effectLst/>
                <a:latin typeface="Calibri" panose="020F0502020204030204" pitchFamily="34" charset="0"/>
              </a:rPr>
              <a:t> que </a:t>
            </a:r>
            <a:r>
              <a:rPr lang="en-US" sz="1800" dirty="0" err="1">
                <a:effectLst/>
                <a:latin typeface="Calibri" panose="020F0502020204030204" pitchFamily="34" charset="0"/>
              </a:rPr>
              <a:t>modifique</a:t>
            </a:r>
            <a:r>
              <a:rPr lang="en-US" sz="1800" dirty="0">
                <a:effectLst/>
                <a:latin typeface="Calibri" panose="020F0502020204030204" pitchFamily="34" charset="0"/>
              </a:rPr>
              <a:t> blockchain </a:t>
            </a:r>
            <a:r>
              <a:rPr lang="en-US" sz="1800" dirty="0" err="1">
                <a:effectLst/>
                <a:latin typeface="Calibri" panose="020F0502020204030204" pitchFamily="34" charset="0"/>
              </a:rPr>
              <a:t>requiere</a:t>
            </a:r>
            <a:r>
              <a:rPr lang="en-US" sz="1800" dirty="0">
                <a:effectLst/>
                <a:latin typeface="Calibri" panose="020F0502020204030204" pitchFamily="34" charset="0"/>
              </a:rPr>
              <a:t> gas</a:t>
            </a:r>
          </a:p>
          <a:p>
            <a:pPr marL="0" marR="0">
              <a:spcBef>
                <a:spcPts val="0"/>
              </a:spcBef>
              <a:spcAft>
                <a:spcPts val="0"/>
              </a:spcAft>
            </a:pPr>
            <a:r>
              <a:rPr lang="en-US" sz="1800" dirty="0">
                <a:effectLst/>
                <a:latin typeface="Calibri" panose="020F0502020204030204" pitchFamily="34" charset="0"/>
              </a:rPr>
              <a:t>El usuario que </a:t>
            </a:r>
            <a:r>
              <a:rPr lang="en-US" sz="1800" dirty="0" err="1">
                <a:effectLst/>
                <a:latin typeface="Calibri" panose="020F0502020204030204" pitchFamily="34" charset="0"/>
              </a:rPr>
              <a:t>ejecuta</a:t>
            </a:r>
            <a:r>
              <a:rPr lang="en-US" sz="1800" dirty="0">
                <a:effectLst/>
                <a:latin typeface="Calibri" panose="020F0502020204030204" pitchFamily="34" charset="0"/>
              </a:rPr>
              <a:t> la </a:t>
            </a:r>
            <a:r>
              <a:rPr lang="en-US" sz="1800" dirty="0" err="1">
                <a:effectLst/>
                <a:latin typeface="Calibri" panose="020F0502020204030204" pitchFamily="34" charset="0"/>
              </a:rPr>
              <a:t>transaccion</a:t>
            </a:r>
            <a:r>
              <a:rPr lang="en-US" sz="1800" dirty="0">
                <a:effectLst/>
                <a:latin typeface="Calibri" panose="020F0502020204030204" pitchFamily="34" charset="0"/>
              </a:rPr>
              <a:t> </a:t>
            </a:r>
            <a:r>
              <a:rPr lang="en-US" sz="1800" dirty="0" err="1">
                <a:effectLst/>
                <a:latin typeface="Calibri" panose="020F0502020204030204" pitchFamily="34" charset="0"/>
              </a:rPr>
              <a:t>paga</a:t>
            </a:r>
            <a:r>
              <a:rPr lang="en-US" sz="1800" dirty="0">
                <a:effectLst/>
                <a:latin typeface="Calibri" panose="020F0502020204030204" pitchFamily="34" charset="0"/>
              </a:rPr>
              <a:t>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costo</a:t>
            </a:r>
            <a:r>
              <a:rPr lang="en-US" sz="1800" dirty="0">
                <a:effectLst/>
                <a:latin typeface="Calibri" panose="020F0502020204030204" pitchFamily="34" charset="0"/>
              </a:rPr>
              <a:t> del gas</a:t>
            </a:r>
          </a:p>
          <a:p>
            <a:pPr marL="0" marR="0">
              <a:spcBef>
                <a:spcPts val="0"/>
              </a:spcBef>
              <a:spcAft>
                <a:spcPts val="0"/>
              </a:spcAft>
            </a:pPr>
            <a:r>
              <a:rPr lang="en-US" sz="1800" dirty="0" err="1">
                <a:effectLst/>
                <a:latin typeface="Calibri" panose="020F0502020204030204" pitchFamily="34" charset="0"/>
              </a:rPr>
              <a:t>gasPrice</a:t>
            </a:r>
            <a:r>
              <a:rPr lang="en-US" sz="1800" dirty="0">
                <a:effectLst/>
                <a:latin typeface="Calibri" panose="020F0502020204030204" pitchFamily="34" charset="0"/>
              </a:rPr>
              <a:t> es </a:t>
            </a:r>
            <a:r>
              <a:rPr lang="en-US" sz="1800" dirty="0" err="1">
                <a:effectLst/>
                <a:latin typeface="Calibri" panose="020F0502020204030204" pitchFamily="34" charset="0"/>
              </a:rPr>
              <a:t>el</a:t>
            </a:r>
            <a:r>
              <a:rPr lang="en-US" sz="1800" dirty="0">
                <a:effectLst/>
                <a:latin typeface="Calibri" panose="020F0502020204030204" pitchFamily="34" charset="0"/>
              </a:rPr>
              <a:t> </a:t>
            </a:r>
            <a:r>
              <a:rPr lang="en-US" sz="1800" dirty="0" err="1">
                <a:effectLst/>
                <a:latin typeface="Calibri" panose="020F0502020204030204" pitchFamily="34" charset="0"/>
              </a:rPr>
              <a:t>vaor</a:t>
            </a:r>
            <a:r>
              <a:rPr lang="en-US" sz="1800" dirty="0">
                <a:effectLst/>
                <a:latin typeface="Calibri" panose="020F0502020204030204" pitchFamily="34" charset="0"/>
              </a:rPr>
              <a:t> que </a:t>
            </a:r>
            <a:r>
              <a:rPr lang="en-US" sz="1800" dirty="0" err="1">
                <a:effectLst/>
                <a:latin typeface="Calibri" panose="020F0502020204030204" pitchFamily="34" charset="0"/>
              </a:rPr>
              <a:t>el</a:t>
            </a:r>
            <a:r>
              <a:rPr lang="en-US" sz="1800" dirty="0">
                <a:effectLst/>
                <a:latin typeface="Calibri" panose="020F0502020204030204" pitchFamily="34" charset="0"/>
              </a:rPr>
              <a:t> usuario </a:t>
            </a:r>
            <a:r>
              <a:rPr lang="en-US" sz="1800" dirty="0" err="1">
                <a:effectLst/>
                <a:latin typeface="Calibri" panose="020F0502020204030204" pitchFamily="34" charset="0"/>
              </a:rPr>
              <a:t>esta</a:t>
            </a:r>
            <a:r>
              <a:rPr lang="en-US" sz="1800" dirty="0">
                <a:effectLst/>
                <a:latin typeface="Calibri" panose="020F0502020204030204" pitchFamily="34" charset="0"/>
              </a:rPr>
              <a:t> </a:t>
            </a:r>
            <a:r>
              <a:rPr lang="en-US" sz="1800" dirty="0" err="1">
                <a:effectLst/>
                <a:latin typeface="Calibri" panose="020F0502020204030204" pitchFamily="34" charset="0"/>
              </a:rPr>
              <a:t>dispuesto</a:t>
            </a:r>
            <a:r>
              <a:rPr lang="en-US" sz="1800" dirty="0">
                <a:effectLst/>
                <a:latin typeface="Calibri" panose="020F0502020204030204" pitchFamily="34" charset="0"/>
              </a:rPr>
              <a:t> a </a:t>
            </a:r>
            <a:r>
              <a:rPr lang="en-US" sz="1800" dirty="0" err="1">
                <a:effectLst/>
                <a:latin typeface="Calibri" panose="020F0502020204030204" pitchFamily="34" charset="0"/>
              </a:rPr>
              <a:t>pagar</a:t>
            </a:r>
            <a:r>
              <a:rPr lang="en-US" sz="1800" dirty="0">
                <a:effectLst/>
                <a:latin typeface="Calibri" panose="020F0502020204030204" pitchFamily="34" charset="0"/>
              </a:rPr>
              <a:t> por </a:t>
            </a:r>
            <a:r>
              <a:rPr lang="en-US" sz="1800" dirty="0" err="1">
                <a:effectLst/>
                <a:latin typeface="Calibri" panose="020F0502020204030204" pitchFamily="34" charset="0"/>
              </a:rPr>
              <a:t>completar</a:t>
            </a:r>
            <a:r>
              <a:rPr lang="en-US" sz="1800" dirty="0">
                <a:effectLst/>
                <a:latin typeface="Calibri" panose="020F0502020204030204" pitchFamily="34" charset="0"/>
              </a:rPr>
              <a:t> la </a:t>
            </a:r>
            <a:r>
              <a:rPr lang="en-US" sz="1800" dirty="0" err="1">
                <a:effectLst/>
                <a:latin typeface="Calibri" panose="020F0502020204030204" pitchFamily="34" charset="0"/>
              </a:rPr>
              <a:t>transaccion</a:t>
            </a:r>
            <a:endParaRPr lang="en-US" sz="1800" dirty="0">
              <a:effectLst/>
              <a:latin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rPr>
              <a:t>El </a:t>
            </a:r>
            <a:r>
              <a:rPr lang="en-US" sz="1800" dirty="0" err="1">
                <a:effectLst/>
                <a:latin typeface="Calibri" panose="020F0502020204030204" pitchFamily="34" charset="0"/>
              </a:rPr>
              <a:t>minero</a:t>
            </a:r>
            <a:r>
              <a:rPr lang="en-US" sz="1800" dirty="0">
                <a:effectLst/>
                <a:latin typeface="Calibri" panose="020F0502020204030204" pitchFamily="34" charset="0"/>
              </a:rPr>
              <a:t> que </a:t>
            </a:r>
            <a:r>
              <a:rPr lang="en-US" sz="1800" dirty="0" err="1">
                <a:effectLst/>
                <a:latin typeface="Calibri" panose="020F0502020204030204" pitchFamily="34" charset="0"/>
              </a:rPr>
              <a:t>valida</a:t>
            </a:r>
            <a:r>
              <a:rPr lang="en-US" sz="1800" dirty="0">
                <a:effectLst/>
                <a:latin typeface="Calibri" panose="020F0502020204030204" pitchFamily="34" charset="0"/>
              </a:rPr>
              <a:t> un </a:t>
            </a:r>
            <a:r>
              <a:rPr lang="en-US" sz="1800" dirty="0" err="1">
                <a:effectLst/>
                <a:latin typeface="Calibri" panose="020F0502020204030204" pitchFamily="34" charset="0"/>
              </a:rPr>
              <a:t>bloque</a:t>
            </a:r>
            <a:r>
              <a:rPr lang="en-US" sz="1800" dirty="0">
                <a:effectLst/>
                <a:latin typeface="Calibri" panose="020F0502020204030204" pitchFamily="34" charset="0"/>
              </a:rPr>
              <a:t> se </a:t>
            </a:r>
            <a:r>
              <a:rPr lang="en-US" sz="1800" dirty="0" err="1">
                <a:effectLst/>
                <a:latin typeface="Calibri" panose="020F0502020204030204" pitchFamily="34" charset="0"/>
              </a:rPr>
              <a:t>lleva</a:t>
            </a:r>
            <a:r>
              <a:rPr lang="en-US" sz="1800" dirty="0">
                <a:effectLst/>
                <a:latin typeface="Calibri" panose="020F0502020204030204" pitchFamily="34" charset="0"/>
              </a:rPr>
              <a:t> </a:t>
            </a:r>
            <a:r>
              <a:rPr lang="en-US" sz="1800" dirty="0" err="1">
                <a:effectLst/>
                <a:latin typeface="Calibri" panose="020F0502020204030204" pitchFamily="34" charset="0"/>
              </a:rPr>
              <a:t>todo</a:t>
            </a:r>
            <a:r>
              <a:rPr lang="en-US" sz="1800" dirty="0">
                <a:effectLst/>
                <a:latin typeface="Calibri" panose="020F0502020204030204" pitchFamily="34" charset="0"/>
              </a:rPr>
              <a:t> </a:t>
            </a:r>
            <a:r>
              <a:rPr lang="en-US" sz="1800" dirty="0" err="1">
                <a:effectLst/>
                <a:latin typeface="Calibri" panose="020F0502020204030204" pitchFamily="34" charset="0"/>
              </a:rPr>
              <a:t>el</a:t>
            </a:r>
            <a:r>
              <a:rPr lang="en-US" sz="1800" dirty="0">
                <a:effectLst/>
                <a:latin typeface="Calibri" panose="020F0502020204030204" pitchFamily="34" charset="0"/>
              </a:rPr>
              <a:t> gas de las </a:t>
            </a:r>
            <a:r>
              <a:rPr lang="en-US" sz="1800" dirty="0" err="1">
                <a:effectLst/>
                <a:latin typeface="Calibri" panose="020F0502020204030204" pitchFamily="34" charset="0"/>
              </a:rPr>
              <a:t>transacciones</a:t>
            </a:r>
            <a:endParaRPr lang="en-US" sz="18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24</a:t>
            </a:fld>
            <a:endParaRPr lang="en-US"/>
          </a:p>
        </p:txBody>
      </p:sp>
    </p:spTree>
    <p:extLst>
      <p:ext uri="{BB962C8B-B14F-4D97-AF65-F5344CB8AC3E}">
        <p14:creationId xmlns:p14="http://schemas.microsoft.com/office/powerpoint/2010/main" val="2232201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800" dirty="0">
                <a:effectLst/>
                <a:latin typeface="Calibri" panose="020F0502020204030204" pitchFamily="34" charset="0"/>
              </a:rPr>
              <a:t>Programa que vive en la cadena de bloeuqes</a:t>
            </a:r>
            <a:endParaRPr lang="es-EC" sz="1800" dirty="0">
              <a:effectLst/>
              <a:latin typeface="Calibri" panose="020F0502020204030204" pitchFamily="34" charset="0"/>
            </a:endParaRPr>
          </a:p>
          <a:p>
            <a:r>
              <a:rPr lang="es-EC" sz="1800" dirty="0">
                <a:effectLst/>
                <a:latin typeface="Calibri" panose="020F0502020204030204" pitchFamily="34" charset="0"/>
              </a:rPr>
              <a:t>tienen la capacidad de ejecutarse de manera automática al realizar las llamadas a los procesos que han sido programados, poseen propiedades únicas siendo capaces de realizar transacciones y manejar un balance</a:t>
            </a:r>
            <a:endParaRPr lang="es-419"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Calibri" panose="020F0502020204030204" pitchFamily="34" charset="0"/>
                <a:ea typeface="Calibri" panose="020F0502020204030204" pitchFamily="34" charset="0"/>
              </a:rPr>
              <a:t>Por lo que pueden ser utilizados para crear criptomonedas </a:t>
            </a:r>
            <a:r>
              <a:rPr lang="es-EC" sz="1800" dirty="0" err="1">
                <a:effectLst/>
                <a:latin typeface="Calibri" panose="020F0502020204030204" pitchFamily="34" charset="0"/>
                <a:ea typeface="Calibri" panose="020F0502020204030204" pitchFamily="34" charset="0"/>
              </a:rPr>
              <a:t>propieas</a:t>
            </a:r>
            <a:r>
              <a:rPr lang="es-EC" sz="1800" dirty="0">
                <a:effectLst/>
                <a:latin typeface="Calibri" panose="020F0502020204030204" pitchFamily="34" charset="0"/>
                <a:ea typeface="Calibri" panose="020F0502020204030204" pitchFamily="34" charset="0"/>
              </a:rPr>
              <a:t> así como tokens con reglas establecidas para su uso, creación y administración.</a:t>
            </a:r>
          </a:p>
          <a:p>
            <a:endParaRPr lang="es-EC"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3CD20B7-EBC9-41C4-95B5-CC1A6F9D3629}" type="slidenum">
              <a:rPr lang="en-US" smtClean="0"/>
              <a:t>25</a:t>
            </a:fld>
            <a:endParaRPr lang="en-US"/>
          </a:p>
        </p:txBody>
      </p:sp>
    </p:spTree>
    <p:extLst>
      <p:ext uri="{BB962C8B-B14F-4D97-AF65-F5344CB8AC3E}">
        <p14:creationId xmlns:p14="http://schemas.microsoft.com/office/powerpoint/2010/main" val="197805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Especificaciones propuestas por la comunidad que dan determinada funcionalidad a los Smart </a:t>
            </a:r>
            <a:r>
              <a:rPr lang="es-EC" dirty="0" err="1"/>
              <a:t>contracts</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26</a:t>
            </a:fld>
            <a:endParaRPr lang="en-US"/>
          </a:p>
        </p:txBody>
      </p:sp>
    </p:spTree>
    <p:extLst>
      <p:ext uri="{BB962C8B-B14F-4D97-AF65-F5344CB8AC3E}">
        <p14:creationId xmlns:p14="http://schemas.microsoft.com/office/powerpoint/2010/main" val="2782682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Se alinean a los certificados y podemos representarlos como </a:t>
            </a:r>
            <a:r>
              <a:rPr lang="es-EC" dirty="0" err="1"/>
              <a:t>nfts</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27</a:t>
            </a:fld>
            <a:endParaRPr lang="en-US"/>
          </a:p>
        </p:txBody>
      </p:sp>
    </p:spTree>
    <p:extLst>
      <p:ext uri="{BB962C8B-B14F-4D97-AF65-F5344CB8AC3E}">
        <p14:creationId xmlns:p14="http://schemas.microsoft.com/office/powerpoint/2010/main" val="513936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inter"/>
              </a:rPr>
              <a:t>Red peer to peer con </a:t>
            </a:r>
            <a:r>
              <a:rPr lang="en-US" b="0" i="0" dirty="0" err="1">
                <a:solidFill>
                  <a:srgbClr val="000000"/>
                </a:solidFill>
                <a:effectLst/>
                <a:latin typeface="inter"/>
              </a:rPr>
              <a:t>el</a:t>
            </a:r>
            <a:r>
              <a:rPr lang="en-US" b="0" i="0" dirty="0">
                <a:solidFill>
                  <a:srgbClr val="000000"/>
                </a:solidFill>
                <a:effectLst/>
                <a:latin typeface="inter"/>
              </a:rPr>
              <a:t> </a:t>
            </a:r>
            <a:r>
              <a:rPr lang="en-US" b="0" i="0" dirty="0" err="1">
                <a:solidFill>
                  <a:srgbClr val="000000"/>
                </a:solidFill>
                <a:effectLst/>
                <a:latin typeface="inter"/>
              </a:rPr>
              <a:t>objetivo</a:t>
            </a:r>
            <a:r>
              <a:rPr lang="en-US" b="0" i="0" dirty="0">
                <a:solidFill>
                  <a:srgbClr val="000000"/>
                </a:solidFill>
                <a:effectLst/>
                <a:latin typeface="inter"/>
              </a:rPr>
              <a:t> de </a:t>
            </a:r>
            <a:r>
              <a:rPr lang="en-US" b="0" i="0" dirty="0" err="1">
                <a:solidFill>
                  <a:srgbClr val="000000"/>
                </a:solidFill>
                <a:effectLst/>
                <a:latin typeface="inter"/>
              </a:rPr>
              <a:t>almacenar</a:t>
            </a:r>
            <a:r>
              <a:rPr lang="en-US" b="0" i="0" dirty="0">
                <a:solidFill>
                  <a:srgbClr val="000000"/>
                </a:solidFill>
                <a:effectLst/>
                <a:latin typeface="inter"/>
              </a:rPr>
              <a:t> </a:t>
            </a:r>
            <a:r>
              <a:rPr lang="en-US" b="0" i="0" dirty="0" err="1">
                <a:solidFill>
                  <a:srgbClr val="000000"/>
                </a:solidFill>
                <a:effectLst/>
                <a:latin typeface="inter"/>
              </a:rPr>
              <a:t>archivos</a:t>
            </a:r>
            <a:r>
              <a:rPr lang="en-US" b="0" i="0" dirty="0">
                <a:solidFill>
                  <a:srgbClr val="000000"/>
                </a:solidFill>
                <a:effectLst/>
                <a:latin typeface="inter"/>
              </a:rPr>
              <a:t> de </a:t>
            </a:r>
            <a:r>
              <a:rPr lang="en-US" b="0" i="0" dirty="0" err="1">
                <a:solidFill>
                  <a:srgbClr val="000000"/>
                </a:solidFill>
                <a:effectLst/>
                <a:latin typeface="inter"/>
              </a:rPr>
              <a:t>manera</a:t>
            </a:r>
            <a:r>
              <a:rPr lang="en-US" b="0" i="0" dirty="0">
                <a:solidFill>
                  <a:srgbClr val="000000"/>
                </a:solidFill>
                <a:effectLst/>
                <a:latin typeface="inter"/>
              </a:rPr>
              <a:t> digital, similar a blockchain, </a:t>
            </a:r>
            <a:r>
              <a:rPr lang="en-US" b="0" i="0" dirty="0" err="1">
                <a:solidFill>
                  <a:srgbClr val="000000"/>
                </a:solidFill>
                <a:effectLst/>
                <a:latin typeface="inter"/>
              </a:rPr>
              <a:t>identifica</a:t>
            </a:r>
            <a:r>
              <a:rPr lang="en-US" b="0" i="0" dirty="0">
                <a:solidFill>
                  <a:srgbClr val="000000"/>
                </a:solidFill>
                <a:effectLst/>
                <a:latin typeface="inter"/>
              </a:rPr>
              <a:t> </a:t>
            </a:r>
            <a:r>
              <a:rPr lang="en-US" b="0" i="0" dirty="0" err="1">
                <a:solidFill>
                  <a:srgbClr val="000000"/>
                </a:solidFill>
                <a:effectLst/>
                <a:latin typeface="inter"/>
              </a:rPr>
              <a:t>el</a:t>
            </a:r>
            <a:r>
              <a:rPr lang="en-US" b="0" i="0" dirty="0">
                <a:solidFill>
                  <a:srgbClr val="000000"/>
                </a:solidFill>
                <a:effectLst/>
                <a:latin typeface="inter"/>
              </a:rPr>
              <a:t> </a:t>
            </a:r>
            <a:r>
              <a:rPr lang="en-US" b="0" i="0" dirty="0" err="1">
                <a:solidFill>
                  <a:srgbClr val="000000"/>
                </a:solidFill>
                <a:effectLst/>
                <a:latin typeface="inter"/>
              </a:rPr>
              <a:t>contenido</a:t>
            </a:r>
            <a:r>
              <a:rPr lang="en-US" b="0" i="0" dirty="0">
                <a:solidFill>
                  <a:srgbClr val="000000"/>
                </a:solidFill>
                <a:effectLst/>
                <a:latin typeface="inter"/>
              </a:rPr>
              <a:t> con </a:t>
            </a:r>
            <a:r>
              <a:rPr lang="en-US" b="0" i="0" dirty="0" err="1">
                <a:solidFill>
                  <a:srgbClr val="000000"/>
                </a:solidFill>
                <a:effectLst/>
                <a:latin typeface="inter"/>
              </a:rPr>
              <a:t>el</a:t>
            </a:r>
            <a:r>
              <a:rPr lang="en-US" b="0" i="0" dirty="0">
                <a:solidFill>
                  <a:srgbClr val="000000"/>
                </a:solidFill>
                <a:effectLst/>
                <a:latin typeface="inter"/>
              </a:rPr>
              <a:t> CID, un </a:t>
            </a:r>
            <a:r>
              <a:rPr lang="en-US" b="0" i="0" dirty="0" err="1">
                <a:solidFill>
                  <a:srgbClr val="000000"/>
                </a:solidFill>
                <a:effectLst/>
                <a:latin typeface="inter"/>
              </a:rPr>
              <a:t>identificador</a:t>
            </a:r>
            <a:r>
              <a:rPr lang="en-US" b="0" i="0" dirty="0">
                <a:solidFill>
                  <a:srgbClr val="000000"/>
                </a:solidFill>
                <a:effectLst/>
                <a:latin typeface="inter"/>
              </a:rPr>
              <a:t>  que se </a:t>
            </a:r>
            <a:r>
              <a:rPr lang="en-US" b="0" i="0" dirty="0" err="1">
                <a:solidFill>
                  <a:srgbClr val="000000"/>
                </a:solidFill>
                <a:effectLst/>
                <a:latin typeface="inter"/>
              </a:rPr>
              <a:t>construye</a:t>
            </a:r>
            <a:r>
              <a:rPr lang="en-US" b="0" i="0" dirty="0">
                <a:solidFill>
                  <a:srgbClr val="000000"/>
                </a:solidFill>
                <a:effectLst/>
                <a:latin typeface="inter"/>
              </a:rPr>
              <a:t> a </a:t>
            </a:r>
            <a:r>
              <a:rPr lang="en-US" b="0" i="0" dirty="0" err="1">
                <a:solidFill>
                  <a:srgbClr val="000000"/>
                </a:solidFill>
                <a:effectLst/>
                <a:latin typeface="inter"/>
              </a:rPr>
              <a:t>partir</a:t>
            </a:r>
            <a:r>
              <a:rPr lang="en-US" b="0" i="0" dirty="0">
                <a:solidFill>
                  <a:srgbClr val="000000"/>
                </a:solidFill>
                <a:effectLst/>
                <a:latin typeface="inter"/>
              </a:rPr>
              <a:t> de hash del </a:t>
            </a:r>
            <a:r>
              <a:rPr lang="en-US" b="0" i="0" dirty="0" err="1">
                <a:solidFill>
                  <a:srgbClr val="000000"/>
                </a:solidFill>
                <a:effectLst/>
                <a:latin typeface="inter"/>
              </a:rPr>
              <a:t>archivo</a:t>
            </a:r>
            <a:endParaRPr lang="en-US" b="0" i="0" dirty="0">
              <a:solidFill>
                <a:srgbClr val="000000"/>
              </a:solidFill>
              <a:effectLst/>
              <a:latin typeface="inter"/>
            </a:endParaRPr>
          </a:p>
          <a:p>
            <a:r>
              <a:rPr lang="en-US" b="0" i="0" dirty="0">
                <a:solidFill>
                  <a:srgbClr val="000000"/>
                </a:solidFill>
                <a:effectLst/>
                <a:latin typeface="inter"/>
              </a:rPr>
              <a:t>IPFS content addressing enables you to store large files off-chain and put immutable, permanent links in transactions — timestamping and securing content without having to put the data itself on-chain.</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28</a:t>
            </a:fld>
            <a:endParaRPr lang="en-US"/>
          </a:p>
        </p:txBody>
      </p:sp>
    </p:spTree>
    <p:extLst>
      <p:ext uri="{BB962C8B-B14F-4D97-AF65-F5344CB8AC3E}">
        <p14:creationId xmlns:p14="http://schemas.microsoft.com/office/powerpoint/2010/main" val="1322068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Scrum se enfoca en las prácticas de</a:t>
            </a:r>
          </a:p>
          <a:p>
            <a:r>
              <a:rPr lang="es-ES" dirty="0"/>
              <a:t>organización y gestión, mientras que XP se centra más en las prácticas de</a:t>
            </a:r>
          </a:p>
          <a:p>
            <a:r>
              <a:rPr lang="es-ES" dirty="0"/>
              <a:t>programación.</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29</a:t>
            </a:fld>
            <a:endParaRPr lang="en-US"/>
          </a:p>
        </p:txBody>
      </p:sp>
    </p:spTree>
    <p:extLst>
      <p:ext uri="{BB962C8B-B14F-4D97-AF65-F5344CB8AC3E}">
        <p14:creationId xmlns:p14="http://schemas.microsoft.com/office/powerpoint/2010/main" val="1593199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Se decide alinear el proyecto al estándar Open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Badges</a:t>
            </a:r>
            <a:r>
              <a:rPr lang="es-EC" sz="1800" dirty="0">
                <a:effectLst/>
                <a:latin typeface="Arial" panose="020B0604020202020204" pitchFamily="34" charset="0"/>
                <a:ea typeface="Calibri" panose="020F0502020204030204" pitchFamily="34" charset="0"/>
                <a:cs typeface="Times New Roman" panose="02020603050405020304" pitchFamily="18" charset="0"/>
              </a:rPr>
              <a:t> es utilizado para compartir logros conseguidos, además de proveer una gran cantidad de información sobre las credenciales, logros conseguidos, emisores, habilidades, etc. Proveyendo una estructura con gran cantidad de información importante para validar datos académicos.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30</a:t>
            </a:fld>
            <a:endParaRPr lang="en-US"/>
          </a:p>
        </p:txBody>
      </p:sp>
    </p:spTree>
    <p:extLst>
      <p:ext uri="{BB962C8B-B14F-4D97-AF65-F5344CB8AC3E}">
        <p14:creationId xmlns:p14="http://schemas.microsoft.com/office/powerpoint/2010/main" val="4186117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effectLst/>
                <a:latin typeface="Arial" panose="020B0604020202020204" pitchFamily="34" charset="0"/>
                <a:ea typeface="Calibri" panose="020F0502020204030204" pitchFamily="34" charset="0"/>
                <a:cs typeface="Times New Roman" panose="02020603050405020304" pitchFamily="18" charset="0"/>
              </a:rPr>
              <a:t>El surgimiento en los últimos años de las nuevas tecnologías que trae la industria 4.0 trae consigo nuevos paradigmas sobre el funcionamiento de las tecnologías de la información, así como poderosas herramientas que deben comenzar a ser aprovechadas</a:t>
            </a:r>
          </a:p>
          <a:p>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Sin embargo, a su vez también crece la exigencia de contar con sistemas y plataformas que brinden la seguridad necesaria para crear confianza en estas tecnologías </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i="1" dirty="0">
                <a:effectLst/>
                <a:latin typeface="Arial" panose="020B0604020202020204" pitchFamily="34" charset="0"/>
                <a:ea typeface="Calibri" panose="020F0502020204030204" pitchFamily="34" charset="0"/>
                <a:cs typeface="Times New Roman" panose="02020603050405020304" pitchFamily="18" charset="0"/>
              </a:rPr>
              <a:t>De esta manera lograr proteger uno de los activos mas importantes para todas las organizaciones como es la información, por lo que muchas invierten cantidad de recursos en que esta sea correctamente creada, administrada y mantenida </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de manera que se eviten muchas de las problemáticas comunes, entre las que encontramos: perdida o destrucción de información, falsificación de documentos, ataques de ingeniería social, entre otros</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Dentro del ámbito de la educación uno de los casos de uso mas importantes es la certificación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academica</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estos certificados, tienen la función de evidenciar el aprendizaje de un estudiante, y la finalidad de ser vistos y comprobados por terceras partes ya sea en la búsqueda de un trabajo, o para solicitar becas de estudio</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En la actualidad muchos de los registros académicos se emiten en documentos físicos impresos u otros formatos similares </a:t>
            </a:r>
          </a:p>
          <a:p>
            <a:r>
              <a:rPr lang="es-EC" sz="1800" dirty="0">
                <a:effectLst/>
                <a:latin typeface="Arial" panose="020B0604020202020204" pitchFamily="34" charset="0"/>
                <a:ea typeface="Calibri" panose="020F0502020204030204" pitchFamily="34" charset="0"/>
                <a:cs typeface="Times New Roman" panose="02020603050405020304" pitchFamily="18" charset="0"/>
              </a:rPr>
              <a:t>Estos formatos son propensos a deteriorarse y en ocasiones requieren de una comunicación directa con la institución para realizar su validación respectiva</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De manera que resulta fácil que gran cantidad de estos han sido falsificados o alterados, dificultando la tarea de obtener la validez de los mismos</a:t>
            </a:r>
          </a:p>
          <a:p>
            <a:r>
              <a:rPr lang="es-EC" sz="1800" dirty="0">
                <a:effectLst/>
                <a:latin typeface="Arial" panose="020B0604020202020204" pitchFamily="34" charset="0"/>
                <a:ea typeface="Calibri" panose="020F0502020204030204" pitchFamily="34" charset="0"/>
                <a:cs typeface="Times New Roman" panose="02020603050405020304" pitchFamily="18" charset="0"/>
              </a:rPr>
              <a:t>Si tenemos en cuenta las estadísticas otorgadas por la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Senescyt</a:t>
            </a:r>
            <a:r>
              <a:rPr lang="es-EC" sz="1800" dirty="0">
                <a:effectLst/>
                <a:latin typeface="Arial" panose="020B0604020202020204" pitchFamily="34" charset="0"/>
                <a:ea typeface="Calibri" panose="020F0502020204030204" pitchFamily="34" charset="0"/>
                <a:cs typeface="Times New Roman" panose="02020603050405020304" pitchFamily="18" charset="0"/>
              </a:rPr>
              <a:t>, aproximadamente existen más de 150 mil graduados cada año. Algunos de ellos irán a países, escuelas secundarias o instituciones terciarias ya sea para continuar sus estudios o integrarse al campo laboral</a:t>
            </a:r>
          </a:p>
          <a:p>
            <a:endParaRPr lang="es-EC" sz="1800" dirty="0">
              <a:effectLst/>
              <a:latin typeface="Arial" panose="020B0604020202020204" pitchFamily="34" charset="0"/>
              <a:cs typeface="Times New Roman" panose="02020603050405020304" pitchFamily="18" charset="0"/>
            </a:endParaRPr>
          </a:p>
          <a:p>
            <a:r>
              <a:rPr lang="es-EC" sz="1800" dirty="0">
                <a:effectLst/>
                <a:latin typeface="Arial" panose="020B0604020202020204" pitchFamily="34" charset="0"/>
                <a:cs typeface="Times New Roman" panose="02020603050405020304" pitchFamily="18" charset="0"/>
              </a:rPr>
              <a:t>Y tendrán que confiar en que sus registros físicos se encuentren </a:t>
            </a:r>
            <a:r>
              <a:rPr lang="es-EC" sz="1800" dirty="0" err="1">
                <a:effectLst/>
                <a:latin typeface="Arial" panose="020B0604020202020204" pitchFamily="34" charset="0"/>
                <a:cs typeface="Times New Roman" panose="02020603050405020304" pitchFamily="18" charset="0"/>
              </a:rPr>
              <a:t>integros</a:t>
            </a:r>
            <a:r>
              <a:rPr lang="es-EC" sz="1800" dirty="0">
                <a:effectLst/>
                <a:latin typeface="Arial" panose="020B0604020202020204" pitchFamily="34" charset="0"/>
                <a:cs typeface="Times New Roman" panose="02020603050405020304" pitchFamily="18" charset="0"/>
              </a:rPr>
              <a:t> y que las bases de datos de terceros donde </a:t>
            </a:r>
            <a:r>
              <a:rPr lang="es-EC" sz="1800" dirty="0" err="1">
                <a:effectLst/>
                <a:latin typeface="Arial" panose="020B0604020202020204" pitchFamily="34" charset="0"/>
                <a:cs typeface="Times New Roman" panose="02020603050405020304" pitchFamily="18" charset="0"/>
              </a:rPr>
              <a:t>estan</a:t>
            </a:r>
            <a:r>
              <a:rPr lang="es-EC" sz="1800" dirty="0">
                <a:effectLst/>
                <a:latin typeface="Arial" panose="020B0604020202020204" pitchFamily="34" charset="0"/>
                <a:cs typeface="Times New Roman" panose="02020603050405020304" pitchFamily="18" charset="0"/>
              </a:rPr>
              <a:t> sus documentos se encuentren disponibles</a:t>
            </a:r>
          </a:p>
          <a:p>
            <a:endParaRPr lang="en-US" sz="1800" dirty="0"/>
          </a:p>
        </p:txBody>
      </p:sp>
      <p:sp>
        <p:nvSpPr>
          <p:cNvPr id="4" name="Slide Number Placeholder 3"/>
          <p:cNvSpPr>
            <a:spLocks noGrp="1"/>
          </p:cNvSpPr>
          <p:nvPr>
            <p:ph type="sldNum" sz="quarter" idx="5"/>
          </p:nvPr>
        </p:nvSpPr>
        <p:spPr/>
        <p:txBody>
          <a:bodyPr/>
          <a:lstStyle/>
          <a:p>
            <a:fld id="{43CD20B7-EBC9-41C4-95B5-CC1A6F9D3629}" type="slidenum">
              <a:rPr lang="en-US" smtClean="0"/>
              <a:t>4</a:t>
            </a:fld>
            <a:endParaRPr lang="en-US"/>
          </a:p>
        </p:txBody>
      </p:sp>
    </p:spTree>
    <p:extLst>
      <p:ext uri="{BB962C8B-B14F-4D97-AF65-F5344CB8AC3E}">
        <p14:creationId xmlns:p14="http://schemas.microsoft.com/office/powerpoint/2010/main" val="2464681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Se abstrae de la revisión del estado del arte junto con otras soluciones similares a los actores fundamentales del sistema</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31</a:t>
            </a:fld>
            <a:endParaRPr lang="en-US"/>
          </a:p>
        </p:txBody>
      </p:sp>
    </p:spTree>
    <p:extLst>
      <p:ext uri="{BB962C8B-B14F-4D97-AF65-F5344CB8AC3E}">
        <p14:creationId xmlns:p14="http://schemas.microsoft.com/office/powerpoint/2010/main" val="1598195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Para el desarrollo de los Smart </a:t>
            </a:r>
            <a:r>
              <a:rPr lang="es-EC" dirty="0" err="1"/>
              <a:t>contracts</a:t>
            </a:r>
            <a:r>
              <a:rPr lang="es-EC" dirty="0"/>
              <a:t> se procede a diseñar las estructuras que contienen la información, establecer los niveles de privacidad </a:t>
            </a:r>
            <a:r>
              <a:rPr lang="es-EC" dirty="0" err="1"/>
              <a:t>public</a:t>
            </a:r>
            <a:r>
              <a:rPr lang="es-EC" dirty="0"/>
              <a:t>, </a:t>
            </a:r>
            <a:r>
              <a:rPr lang="es-EC" dirty="0" err="1"/>
              <a:t>private</a:t>
            </a:r>
            <a:r>
              <a:rPr lang="es-EC" dirty="0"/>
              <a:t>, </a:t>
            </a:r>
            <a:r>
              <a:rPr lang="es-EC" dirty="0" err="1"/>
              <a:t>internal</a:t>
            </a:r>
            <a:r>
              <a:rPr lang="es-EC" dirty="0"/>
              <a:t> </a:t>
            </a:r>
            <a:r>
              <a:rPr lang="es-EC" dirty="0" err="1"/>
              <a:t>external</a:t>
            </a:r>
            <a:r>
              <a:rPr lang="es-EC" dirty="0"/>
              <a:t>,</a:t>
            </a:r>
          </a:p>
          <a:p>
            <a:r>
              <a:rPr lang="es-EC" dirty="0"/>
              <a:t>Se realizan los mapeos de información para enlazar lógicamente perfiles, contratos usuarios, etc. Se establecen los métodos de acceso y las validaciones de restricción</a:t>
            </a:r>
            <a:r>
              <a:rPr lang="en-US" dirty="0"/>
              <a:t>.</a:t>
            </a:r>
          </a:p>
          <a:p>
            <a:endParaRPr lang="es-EC" dirty="0"/>
          </a:p>
        </p:txBody>
      </p:sp>
      <p:sp>
        <p:nvSpPr>
          <p:cNvPr id="4" name="Slide Number Placeholder 3"/>
          <p:cNvSpPr>
            <a:spLocks noGrp="1"/>
          </p:cNvSpPr>
          <p:nvPr>
            <p:ph type="sldNum" sz="quarter" idx="5"/>
          </p:nvPr>
        </p:nvSpPr>
        <p:spPr/>
        <p:txBody>
          <a:bodyPr/>
          <a:lstStyle/>
          <a:p>
            <a:fld id="{43CD20B7-EBC9-41C4-95B5-CC1A6F9D3629}" type="slidenum">
              <a:rPr lang="en-US" smtClean="0"/>
              <a:t>38</a:t>
            </a:fld>
            <a:endParaRPr lang="en-US"/>
          </a:p>
        </p:txBody>
      </p:sp>
    </p:spTree>
    <p:extLst>
      <p:ext uri="{BB962C8B-B14F-4D97-AF65-F5344CB8AC3E}">
        <p14:creationId xmlns:p14="http://schemas.microsoft.com/office/powerpoint/2010/main" val="612395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Mencionar el cid </a:t>
            </a:r>
            <a:r>
              <a:rPr lang="es-EC" dirty="0" err="1"/>
              <a:t>ipfs</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49</a:t>
            </a:fld>
            <a:endParaRPr lang="en-US"/>
          </a:p>
        </p:txBody>
      </p:sp>
    </p:spTree>
    <p:extLst>
      <p:ext uri="{BB962C8B-B14F-4D97-AF65-F5344CB8AC3E}">
        <p14:creationId xmlns:p14="http://schemas.microsoft.com/office/powerpoint/2010/main" val="386562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Siguen una secuencia lógica de sucesos, validan cuentas y perfiles</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54</a:t>
            </a:fld>
            <a:endParaRPr lang="en-US"/>
          </a:p>
        </p:txBody>
      </p:sp>
    </p:spTree>
    <p:extLst>
      <p:ext uri="{BB962C8B-B14F-4D97-AF65-F5344CB8AC3E}">
        <p14:creationId xmlns:p14="http://schemas.microsoft.com/office/powerpoint/2010/main" val="1520078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t>1 millonésima parte de un </a:t>
            </a:r>
            <a:r>
              <a:rPr lang="es-EC" dirty="0" err="1"/>
              <a:t>ether</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55</a:t>
            </a:fld>
            <a:endParaRPr lang="en-US"/>
          </a:p>
        </p:txBody>
      </p:sp>
    </p:spTree>
    <p:extLst>
      <p:ext uri="{BB962C8B-B14F-4D97-AF65-F5344CB8AC3E}">
        <p14:creationId xmlns:p14="http://schemas.microsoft.com/office/powerpoint/2010/main" val="1007318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dirty="0">
                <a:latin typeface="Arial" panose="020B0604020202020204" pitchFamily="34" charset="0"/>
                <a:ea typeface="Calibri" panose="020F0502020204030204" pitchFamily="34" charset="0"/>
                <a:cs typeface="Times New Roman" panose="02020603050405020304" pitchFamily="18" charset="0"/>
              </a:rPr>
              <a:t>L</a:t>
            </a:r>
            <a:r>
              <a:rPr lang="es-EC" sz="1200" dirty="0">
                <a:effectLst/>
                <a:latin typeface="Arial" panose="020B0604020202020204" pitchFamily="34" charset="0"/>
                <a:ea typeface="Calibri" panose="020F0502020204030204" pitchFamily="34" charset="0"/>
                <a:cs typeface="Times New Roman" panose="02020603050405020304" pitchFamily="18" charset="0"/>
              </a:rPr>
              <a:t>as operaciones que más costo por transacción implican son las de Registro de Emisor y Registro de Alumno, implicando un costo aproximado de 0.0016 y 0.001ETH respectivamente</a:t>
            </a:r>
          </a:p>
          <a:p>
            <a:r>
              <a:rPr lang="es-EC" sz="1200" dirty="0">
                <a:latin typeface="Arial" panose="020B0604020202020204" pitchFamily="34" charset="0"/>
                <a:cs typeface="Times New Roman" panose="02020603050405020304" pitchFamily="18" charset="0"/>
              </a:rPr>
              <a:t>Las tarifas de transacción y por tanto la carga de trabajo que implican las transacciones son relativamente bajas y accesibles para los usuarios.</a:t>
            </a: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56</a:t>
            </a:fld>
            <a:endParaRPr lang="en-US"/>
          </a:p>
        </p:txBody>
      </p:sp>
    </p:spTree>
    <p:extLst>
      <p:ext uri="{BB962C8B-B14F-4D97-AF65-F5344CB8AC3E}">
        <p14:creationId xmlns:p14="http://schemas.microsoft.com/office/powerpoint/2010/main" val="4247705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latin typeface="Arial" panose="020B0604020202020204" pitchFamily="34" charset="0"/>
                <a:cs typeface="Times New Roman" panose="02020603050405020304" pitchFamily="18" charset="0"/>
              </a:rPr>
              <a:t>Los tiempos de respuesta dependen enteramente de la cantidad de gas que el usuario esté dispuesto a pagar.</a:t>
            </a: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57</a:t>
            </a:fld>
            <a:endParaRPr lang="en-US"/>
          </a:p>
        </p:txBody>
      </p:sp>
    </p:spTree>
    <p:extLst>
      <p:ext uri="{BB962C8B-B14F-4D97-AF65-F5344CB8AC3E}">
        <p14:creationId xmlns:p14="http://schemas.microsoft.com/office/powerpoint/2010/main" val="568156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Disponibilidad: La elección de una red pública como es Ethereum, y cuyos contratos en producción se despliegan sobre la red principal, u otras alternativas como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Ropsten</a:t>
            </a:r>
            <a:r>
              <a:rPr lang="es-EC" sz="1800" dirty="0">
                <a:effectLst/>
                <a:latin typeface="Arial" panose="020B0604020202020204" pitchFamily="34" charset="0"/>
                <a:ea typeface="Calibri" panose="020F0502020204030204" pitchFamily="34" charset="0"/>
                <a:cs typeface="Times New Roman" panose="02020603050405020304" pitchFamily="18" charset="0"/>
              </a:rPr>
              <a:t> o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Rikeby</a:t>
            </a:r>
            <a:r>
              <a:rPr lang="es-EC" sz="1800" dirty="0">
                <a:effectLst/>
                <a:latin typeface="Arial" panose="020B0604020202020204" pitchFamily="34" charset="0"/>
                <a:ea typeface="Calibri" panose="020F0502020204030204" pitchFamily="34" charset="0"/>
                <a:cs typeface="Times New Roman" panose="02020603050405020304" pitchFamily="18" charset="0"/>
              </a:rPr>
              <a:t>, aseguran que los contratos estarán disponibles de manera permanente debido a la cantidad de nodos que poseen este tipo de redes.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Confidencialidad: Si bien la información sobre las habilidades demostradas en un certificado educativo, así como la valides del mismo y la identidad el poseedor se consideraron de carácter público, el sistema puede mantener la confidencialidad, se mantienen ciertos aspectos que mantienen confidencialidad de la información entre el emisor y el estudiante, como es el hecho de que el emisor deba conocer la dirección de Ethereum específica del estudiante para poder emitir certificados.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Integridad: Este objetivo de la seguridad se cumple en el proyecto al utilizar estrategias de almacenamiento y validación de la información basadas en criptografía y el uso de códigos hash, que permiten identificar de manera exacta la modificación de un documento.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Trazabilidad: El sistema mantiene por su cuenta una trazabilidad de toda aquella información que se escribe en Blockchain, en el caso de usuarios o certificados, siendo posible saber quién realizó el registro o la emisión de estos. Además, se debe considerar las herramientas existentes en redes públicas, que monitorean y permiten verificar las transacciones ocurridas dentro de la red.</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br>
              <a:rPr lang="es-EC" sz="1800" dirty="0">
                <a:effectLst/>
                <a:latin typeface="Arial" panose="020B0604020202020204" pitchFamily="34" charset="0"/>
                <a:ea typeface="Calibri" panose="020F0502020204030204" pitchFamily="34" charset="0"/>
                <a:cs typeface="Times New Roman" panose="02020603050405020304" pitchFamily="18" charset="0"/>
              </a:rPr>
            </a:br>
            <a:r>
              <a:rPr lang="es-EC"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Autenticación y no repudio: El sistema requiere detectar las cuentas registradas en los contratos inteligentes para poder realizar la autenticación de los usuarios, esto significa que el usuario debe afirmar que es el poseedor de dicha cuenta desde su navegador, esto a través de una E-</a:t>
            </a:r>
            <a:r>
              <a:rPr lang="es-EC" sz="1800" dirty="0" err="1">
                <a:effectLst/>
                <a:latin typeface="Arial" panose="020B0604020202020204" pitchFamily="34" charset="0"/>
                <a:ea typeface="Calibri" panose="020F0502020204030204" pitchFamily="34" charset="0"/>
                <a:cs typeface="Times New Roman" panose="02020603050405020304" pitchFamily="18" charset="0"/>
              </a:rPr>
              <a:t>Wallet</a:t>
            </a:r>
            <a:r>
              <a:rPr lang="es-EC" sz="1800" dirty="0">
                <a:effectLst/>
                <a:latin typeface="Arial" panose="020B0604020202020204" pitchFamily="34" charset="0"/>
                <a:ea typeface="Calibri" panose="020F0502020204030204" pitchFamily="34" charset="0"/>
                <a:cs typeface="Times New Roman" panose="02020603050405020304" pitchFamily="18" charset="0"/>
              </a:rPr>
              <a:t> que custodia las claves pública y privada de la cuenta de usuario.  Gracias a esto el usuario debe firmar las transacciones con sus llaves asegurando de esta manera que fue este quien las ejecutó, ganando de esta manera no repudio.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br>
              <a:rPr lang="es-EC" sz="1800" dirty="0">
                <a:effectLst/>
                <a:latin typeface="Arial" panose="020B0604020202020204" pitchFamily="34" charset="0"/>
                <a:ea typeface="Calibri" panose="020F0502020204030204" pitchFamily="34" charset="0"/>
                <a:cs typeface="Times New Roman" panose="02020603050405020304" pitchFamily="18" charset="0"/>
              </a:rPr>
            </a:b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cs typeface="Times New Roman" panose="02020603050405020304" pitchFamily="18" charset="0"/>
              </a:rPr>
              <a:t>HASTA AQUÍ 20 o 24 minutos</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58</a:t>
            </a:fld>
            <a:endParaRPr lang="en-US"/>
          </a:p>
        </p:txBody>
      </p:sp>
    </p:spTree>
    <p:extLst>
      <p:ext uri="{BB962C8B-B14F-4D97-AF65-F5344CB8AC3E}">
        <p14:creationId xmlns:p14="http://schemas.microsoft.com/office/powerpoint/2010/main" val="3906337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Se logró desarrollar un sistema Basado en Blockchain, que permite el almacenamiento y validación de certificados educativos manteniendo la integridad de los documentos emitidos por una entidad emisora con el uso de identificadores de contenido basados en hash, manteniendo una alta disponibilidad y seguridad gracias al uso de técnicas criptográficas.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La revisión literaria del estado del arte permitió conocer las últimas tendencias en el desarrollo de aplicaciones basadas en Blockchain, así como sus casos de éxito en el ámbito de la validación y seguridad, lo que permitió prestar especial atención a las soluciones que utilizan contratos inteligentes, los cuales tienen una gran capacidad de adaptarse a cualquier requerimiento y que en conjunto con el sistema de archivos interplanetario IPFS brindaron las condiciones necesarias para proponer sistema de validación documental.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El uso de las metodologías XP y Scrum permitió desarrollar de manera eficiente el prototipo del sistema manteniendo un entorno de trabajo basado en pruebas y que permitió soportar cambios, implementación de nuevas funcionalidades e integraciones con estándares, librerías,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frameworks</a:t>
            </a:r>
            <a:r>
              <a:rPr lang="es-EC" sz="1800" dirty="0">
                <a:effectLst/>
                <a:latin typeface="Arial" panose="020B0604020202020204" pitchFamily="34" charset="0"/>
                <a:ea typeface="Calibri" panose="020F0502020204030204" pitchFamily="34" charset="0"/>
                <a:cs typeface="Times New Roman" panose="02020603050405020304" pitchFamily="18" charset="0"/>
              </a:rPr>
              <a:t>, redes de desarrollo, etc. ayudando en la búsqueda de información y análisis. Dando como resultado un prototipo completamente funcional que cumple con los requerimientos propuestos.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La evaluación de los casos de prueba, así como de rendimiento del sistema muestran que los contratos inteligentes realizan sus operaciones de manera exitosa, tanto en escritura de información dentro de Blockchain como en la validación de usuarios que pueden ejecutar estas tareas y sus tiempos de respuesta dependen enteramente de la cantidad de trabajo cuantificado en cantidad de gas que se establezca para estos, realizando un procesamiento de las transacciones en tiempos más cortos si se incrementa dicha variable.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La utilización del estándar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OpenBadges</a:t>
            </a:r>
            <a:r>
              <a:rPr lang="es-EC" sz="1800" dirty="0">
                <a:effectLst/>
                <a:latin typeface="Arial" panose="020B0604020202020204" pitchFamily="34" charset="0"/>
                <a:ea typeface="Calibri" panose="020F0502020204030204" pitchFamily="34" charset="0"/>
                <a:cs typeface="Times New Roman" panose="02020603050405020304" pitchFamily="18" charset="0"/>
              </a:rPr>
              <a:t>, así como de la especificación ERC 721 para la representación de los certificados educativos en el sistema resulta de gran utilidad para crear información confiable, debido a que la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metadata</a:t>
            </a:r>
            <a:r>
              <a:rPr lang="es-EC" sz="1800" dirty="0">
                <a:effectLst/>
                <a:latin typeface="Arial" panose="020B0604020202020204" pitchFamily="34" charset="0"/>
                <a:ea typeface="Calibri" panose="020F0502020204030204" pitchFamily="34" charset="0"/>
                <a:cs typeface="Times New Roman" panose="02020603050405020304" pitchFamily="18" charset="0"/>
              </a:rPr>
              <a:t>, información complementaria y de propiedad se encuentran enlazadas y disponibles tanto dentro del sistema como en el sistema de archivos IPFS.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Los componentes de la solución permiten una adecuada interacción con el usuario, teniendo interfaces gráficas intuitivas y amigables, sin embargo, el uso de las direcciones de Ethereum, así como los identificadores de contenido CID de los documentos almacenados en IPFS, pueden traer confusión a los usuarios debido a la longitud de los mismos, pues llegan a tener problemas al identificarlos, a pesar de esto, se sigue considerando una buena alternativa en vista de mantener integridad de la información en el sistema.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La combinación de un almacenamiento mixto con las redes de Blockchain e IPFS, en conjunto con el estándar Open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Badges</a:t>
            </a:r>
            <a:r>
              <a:rPr lang="es-EC" sz="1800" dirty="0">
                <a:effectLst/>
                <a:latin typeface="Arial" panose="020B0604020202020204" pitchFamily="34" charset="0"/>
                <a:ea typeface="Calibri" panose="020F0502020204030204" pitchFamily="34" charset="0"/>
                <a:cs typeface="Times New Roman" panose="02020603050405020304" pitchFamily="18" charset="0"/>
              </a:rPr>
              <a:t> y la especificación ERC 721, ofrecen una alternativa descentralizada, eliminan la necesidad de intermediarios en el proceso de validación de certificados educativos, así como costos de almacenamiento físico y transporte de los mismos, pero se debe tener en cuenta los costes de transacciones realizadas dentro de la red, como el mantenimiento de ésta en caso de que se deseen configurar y sincronizar nuevos nodos.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El sistema cumple con los casos de uso fundamentales de la seguridad de la información, como son disponibilidad, integridad, trazabilidad, no repudio, y confidencialidad. Pero teniendo en cuenta que la información concerniente a estudiantes, emisores y certificados se considera de carácter público.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59</a:t>
            </a:fld>
            <a:endParaRPr lang="en-US"/>
          </a:p>
        </p:txBody>
      </p:sp>
    </p:spTree>
    <p:extLst>
      <p:ext uri="{BB962C8B-B14F-4D97-AF65-F5344CB8AC3E}">
        <p14:creationId xmlns:p14="http://schemas.microsoft.com/office/powerpoint/2010/main" val="3654321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El proceso de escritura en la red de Ethereum presenta costos para el usuario que ejecuta las transacciones, por tanto, siendo el usuario emisor el que realiza la mayor cantidad de tareas que requieren escritura e implican tarifas de gas, es recomendable que éste se encuentre como un nodo minero de manera que reciba el balance suficiente para compensar el coste de las operaciones que éste debe realizar.</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Se debe considerar la realización de pruebas en redes públicas, pues ayudará a apreciar de mejor manera cuales son los costos y tarifas por la ejecución de los procesos del sistema e identificar cuales se podrían optimizar para reducir los mismos.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Se debe tener especial cuidado al momento de programar los contratos inteligentes, pues si bien Blockchain se toma como una garantía de inmutabilidad de la información, un contrato inteligente que cuente con propiedades de escritura de información que no estén debidamente protegidas puede llegar a tener fallas de seguridad importantes. Revisar las recomendaciones de seguridad de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Solidity</a:t>
            </a:r>
            <a:r>
              <a:rPr lang="es-EC"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60</a:t>
            </a:fld>
            <a:endParaRPr lang="en-US"/>
          </a:p>
        </p:txBody>
      </p:sp>
    </p:spTree>
    <p:extLst>
      <p:ext uri="{BB962C8B-B14F-4D97-AF65-F5344CB8AC3E}">
        <p14:creationId xmlns:p14="http://schemas.microsoft.com/office/powerpoint/2010/main" val="38866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En la actualidad, a pesar de que las instituciones comienzan a utilizar registros electrónicos, muchas de estas siguen manteniendo procesos manuales para transferir registros académicos a veces como  transcripciones que pueden tardar días o incluso meses en procesarse, teniendo como resultado a veces el deterioro o perdida de estos registros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err="1">
                <a:effectLst/>
                <a:latin typeface="Arial" panose="020B0604020202020204" pitchFamily="34" charset="0"/>
                <a:ea typeface="Calibri" panose="020F0502020204030204" pitchFamily="34" charset="0"/>
                <a:cs typeface="Times New Roman" panose="02020603050405020304" pitchFamily="18" charset="0"/>
              </a:rPr>
              <a:t>Ademas</a:t>
            </a:r>
            <a:r>
              <a:rPr lang="es-EC" sz="1800" dirty="0">
                <a:effectLst/>
                <a:latin typeface="Arial" panose="020B0604020202020204" pitchFamily="34" charset="0"/>
                <a:ea typeface="Calibri" panose="020F0502020204030204" pitchFamily="34" charset="0"/>
                <a:cs typeface="Times New Roman" panose="02020603050405020304" pitchFamily="18" charset="0"/>
              </a:rPr>
              <a:t> de costos de transporte, impresión y almacenamiento</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err="1">
                <a:effectLst/>
                <a:latin typeface="Arial" panose="020B0604020202020204" pitchFamily="34" charset="0"/>
                <a:cs typeface="Times New Roman" panose="02020603050405020304" pitchFamily="18" charset="0"/>
              </a:rPr>
              <a:t>Falsificacion</a:t>
            </a:r>
            <a:r>
              <a:rPr lang="es-EC" sz="1800" dirty="0">
                <a:effectLst/>
                <a:latin typeface="Arial" panose="020B0604020202020204" pitchFamily="34" charset="0"/>
                <a:cs typeface="Times New Roman" panose="02020603050405020304" pitchFamily="18" charset="0"/>
              </a:rPr>
              <a:t>: </a:t>
            </a:r>
            <a:r>
              <a:rPr lang="es-EC" sz="1800" dirty="0">
                <a:effectLst/>
                <a:latin typeface="Arial" panose="020B0604020202020204" pitchFamily="34" charset="0"/>
                <a:ea typeface="Calibri" panose="020F0502020204030204" pitchFamily="34" charset="0"/>
                <a:cs typeface="Times New Roman" panose="02020603050405020304" pitchFamily="18" charset="0"/>
              </a:rPr>
              <a:t>Muchos de estos correspondientes a instituciones, conferencias o cursos inexistentes imposibles de verificar su autenticidad, además de la existencia de mafias dedicadas a la falsificación de títulos y certificados académicos a cambio de dinero</a:t>
            </a:r>
          </a:p>
          <a:p>
            <a:endParaRPr lang="es-EC" sz="1800" dirty="0">
              <a:effectLst/>
              <a:latin typeface="Arial" panose="020B0604020202020204" pitchFamily="34" charset="0"/>
              <a:cs typeface="Times New Roman" panose="02020603050405020304" pitchFamily="18" charset="0"/>
            </a:endParaRPr>
          </a:p>
          <a:p>
            <a:r>
              <a:rPr lang="es-EC" sz="1800" dirty="0">
                <a:effectLst/>
                <a:latin typeface="Arial" panose="020B0604020202020204" pitchFamily="34" charset="0"/>
                <a:cs typeface="Times New Roman" panose="02020603050405020304" pitchFamily="18" charset="0"/>
              </a:rPr>
              <a:t>Estos certificados imposibles de verificar resultan en desconfianza por parte de los verificadores resultando en trabas en procesos de selección, teniendo que recurrir a recomendaciones para puestos de trabajo o referencias personales</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Desconfianza: El Ecuador ha sido un país en el que la innovación tecnológica se encuentra por debajo de los niveles esperados, la adaptación tecnológica lleva casi 20 años de diferencia con respecto a otros países de la región, por tanto, sería comprensible que en la actualidad se continúe confiando en métodos de certificación manuales aún en gran cantidad de centros de estudios, institutos o universidades en el país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ridad</a:t>
            </a:r>
            <a:r>
              <a:rPr lang="es-EC" sz="1800" dirty="0">
                <a:effectLst/>
                <a:latin typeface="Arial" panose="020B0604020202020204" pitchFamily="34" charset="0"/>
                <a:ea typeface="Calibri" panose="020F0502020204030204" pitchFamily="34" charset="0"/>
                <a:cs typeface="Times New Roman" panose="02020603050405020304" pitchFamily="18" charset="0"/>
              </a:rPr>
              <a:t> en la preservación documental es responsabilidad de cada una de estas plataformas</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Necesidad:</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Adicional a su titulo muchas veces se requiere de conocimientos o habilidades adicionales que pueden obtenerse en cursos, escuelas, capacitaciones, etc.</a:t>
            </a:r>
          </a:p>
          <a:p>
            <a:endParaRPr lang="es-EC" sz="1800" dirty="0">
              <a:effectLst/>
              <a:latin typeface="Arial" panose="020B0604020202020204" pitchFamily="34" charset="0"/>
              <a:cs typeface="Times New Roman" panose="02020603050405020304" pitchFamily="18" charset="0"/>
            </a:endParaRPr>
          </a:p>
          <a:p>
            <a:r>
              <a:rPr lang="es-EC" sz="1800" dirty="0">
                <a:effectLst/>
                <a:latin typeface="Arial" panose="020B0604020202020204" pitchFamily="34" charset="0"/>
                <a:ea typeface="Calibri" panose="020F0502020204030204" pitchFamily="34" charset="0"/>
                <a:cs typeface="Times New Roman" panose="02020603050405020304" pitchFamily="18" charset="0"/>
              </a:rPr>
              <a:t>Por lo tanto, es necesario que los estudiantes puedan validar su conocimiento adquirido. El cual puede constar en diplomas, certificados, plataformas de e-learning, entre otros</a:t>
            </a:r>
          </a:p>
          <a:p>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r>
              <a:rPr lang="es-EC" sz="1200" dirty="0">
                <a:effectLst/>
                <a:latin typeface="Arial" panose="020B0604020202020204" pitchFamily="34" charset="0"/>
                <a:ea typeface="Calibri" panose="020F0502020204030204" pitchFamily="34" charset="0"/>
                <a:cs typeface="Times New Roman" panose="02020603050405020304" pitchFamily="18" charset="0"/>
              </a:rPr>
              <a:t>es necesaria una solución que permita respaldar esta información, validarla, proteger su integridad y asegurar disponibilidad</a:t>
            </a:r>
          </a:p>
          <a:p>
            <a:endParaRPr lang="en-US" sz="1800" dirty="0"/>
          </a:p>
        </p:txBody>
      </p:sp>
      <p:sp>
        <p:nvSpPr>
          <p:cNvPr id="4" name="Slide Number Placeholder 3"/>
          <p:cNvSpPr>
            <a:spLocks noGrp="1"/>
          </p:cNvSpPr>
          <p:nvPr>
            <p:ph type="sldNum" sz="quarter" idx="5"/>
          </p:nvPr>
        </p:nvSpPr>
        <p:spPr/>
        <p:txBody>
          <a:bodyPr/>
          <a:lstStyle/>
          <a:p>
            <a:fld id="{43CD20B7-EBC9-41C4-95B5-CC1A6F9D3629}" type="slidenum">
              <a:rPr lang="en-US" smtClean="0"/>
              <a:t>5</a:t>
            </a:fld>
            <a:endParaRPr lang="en-US"/>
          </a:p>
        </p:txBody>
      </p:sp>
    </p:spTree>
    <p:extLst>
      <p:ext uri="{BB962C8B-B14F-4D97-AF65-F5344CB8AC3E}">
        <p14:creationId xmlns:p14="http://schemas.microsoft.com/office/powerpoint/2010/main" val="2267053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La validación de información académica internacional : si bien al tener un estándar como Open Bages, que funciona de manera global, no en todos los casos el resultado de un aprendizaje es equivalente al cambiar de región, por tanto, es un reto a considerar en virtud de desarrollar un sistema de validación útil en todas las regiones del mundo.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61</a:t>
            </a:fld>
            <a:endParaRPr lang="en-US"/>
          </a:p>
        </p:txBody>
      </p:sp>
    </p:spTree>
    <p:extLst>
      <p:ext uri="{BB962C8B-B14F-4D97-AF65-F5344CB8AC3E}">
        <p14:creationId xmlns:p14="http://schemas.microsoft.com/office/powerpoint/2010/main" val="2660059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62</a:t>
            </a:fld>
            <a:endParaRPr lang="en-US"/>
          </a:p>
        </p:txBody>
      </p:sp>
    </p:spTree>
    <p:extLst>
      <p:ext uri="{BB962C8B-B14F-4D97-AF65-F5344CB8AC3E}">
        <p14:creationId xmlns:p14="http://schemas.microsoft.com/office/powerpoint/2010/main" val="192899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a:effectLst/>
                <a:latin typeface="Arial" panose="020B0604020202020204" pitchFamily="34" charset="0"/>
                <a:ea typeface="Calibri" panose="020F0502020204030204" pitchFamily="34" charset="0"/>
                <a:cs typeface="Times New Roman" panose="02020603050405020304" pitchFamily="18" charset="0"/>
              </a:rPr>
              <a:t>Con un mecanismo de validación seguro, y que cuente con una adecuada experiencia de usuario se espera genere la confianza en los usuarios de abandonar procesos tradicionales de certificación manuales.</a:t>
            </a:r>
            <a:endParaRPr lang="en-US" sz="1200" dirty="0"/>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6</a:t>
            </a:fld>
            <a:endParaRPr lang="en-US"/>
          </a:p>
        </p:txBody>
      </p:sp>
    </p:spTree>
    <p:extLst>
      <p:ext uri="{BB962C8B-B14F-4D97-AF65-F5344CB8AC3E}">
        <p14:creationId xmlns:p14="http://schemas.microsoft.com/office/powerpoint/2010/main" val="221291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Al contar con un sistema de validación de certificados educativos basado en una tecnología descentralizada y segura, permitiría contar un único medio de almacenamiento y validación de estos documentos.</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ya sea para instituciones educativas, de capacitación o plataformas de e-learning, de manera que cualquier certificado de educación que haya obtenido una persona se pueda validar en la misma plataforma indistintamente de su procedencia.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7</a:t>
            </a:fld>
            <a:endParaRPr lang="en-US"/>
          </a:p>
        </p:txBody>
      </p:sp>
    </p:spTree>
    <p:extLst>
      <p:ext uri="{BB962C8B-B14F-4D97-AF65-F5344CB8AC3E}">
        <p14:creationId xmlns:p14="http://schemas.microsoft.com/office/powerpoint/2010/main" val="153974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El impacto del proyecto a largo plazo se espera que mejore el proceso de selección para las empresas e instituciones que deseen reclutar talento humano con capacidades específicas y que sea un incentivo para bajar el índice de disertación académica y que los estudiantes completen sus estudios</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800" i="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800" i="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i="1" dirty="0">
                <a:effectLst/>
                <a:latin typeface="Arial" panose="020B0604020202020204" pitchFamily="34" charset="0"/>
                <a:ea typeface="Calibri" panose="020F0502020204030204" pitchFamily="34" charset="0"/>
                <a:cs typeface="Times New Roman" panose="02020603050405020304" pitchFamily="18" charset="0"/>
              </a:rPr>
              <a:t>esto debido a que se generaría confianza en que los certificados educativos de los estudiantes no han sido falsificados, lo que ayudaría a ganar competitividad en el campo laboral para el Ecuador.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i="1" dirty="0">
                <a:effectLst/>
                <a:latin typeface="Arial" panose="020B0604020202020204" pitchFamily="34" charset="0"/>
                <a:ea typeface="Calibri" panose="020F0502020204030204" pitchFamily="34" charset="0"/>
                <a:cs typeface="Times New Roman" panose="02020603050405020304" pitchFamily="18" charset="0"/>
              </a:rPr>
              <a:t>al tener un sistema de validación seguro de certificados de aprendizaje, este brinde utilidad como un modelo que pueda ser aplicado de manera general para cualquier tipo de certificación educativa en que cualquier tipo de conocimiento adquirido por una persona pueda ser reconocido en el momento que se necesite, siendo este un incentivo para personas que desean continuar con sus estudios motiven su participación en completar cursos, conferencias, congresos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i="1" dirty="0">
                <a:effectLst/>
                <a:latin typeface="Arial" panose="020B0604020202020204" pitchFamily="34" charset="0"/>
                <a:ea typeface="Calibri" panose="020F0502020204030204" pitchFamily="34" charset="0"/>
                <a:cs typeface="Times New Roman" panose="02020603050405020304" pitchFamily="18" charset="0"/>
              </a:rPr>
              <a:t>plataformas de e-learning, que según la Escuela Europea de Dirección de Empresa tiene una tasa de deserción alta, donde el 90% abandona sus cursos MOOC y el 35% sus másteres virtuales , etc. </a:t>
            </a:r>
            <a:endParaRPr lang="en-US" i="1" dirty="0"/>
          </a:p>
        </p:txBody>
      </p:sp>
      <p:sp>
        <p:nvSpPr>
          <p:cNvPr id="4" name="Slide Number Placeholder 3"/>
          <p:cNvSpPr>
            <a:spLocks noGrp="1"/>
          </p:cNvSpPr>
          <p:nvPr>
            <p:ph type="sldNum" sz="quarter" idx="5"/>
          </p:nvPr>
        </p:nvSpPr>
        <p:spPr/>
        <p:txBody>
          <a:bodyPr/>
          <a:lstStyle/>
          <a:p>
            <a:fld id="{43CD20B7-EBC9-41C4-95B5-CC1A6F9D3629}" type="slidenum">
              <a:rPr lang="en-US" smtClean="0"/>
              <a:t>8</a:t>
            </a:fld>
            <a:endParaRPr lang="en-US"/>
          </a:p>
        </p:txBody>
      </p:sp>
    </p:spTree>
    <p:extLst>
      <p:ext uri="{BB962C8B-B14F-4D97-AF65-F5344CB8AC3E}">
        <p14:creationId xmlns:p14="http://schemas.microsoft.com/office/powerpoint/2010/main" val="319050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esto debido a que se generaría confianza en que los certificados educativos de los estudiantes no han sido falsificados, lo que ayudaría a ganar competitividad en el campo laboral para el Ecuador.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al tener un sistema de validación seguro de certificados de aprendizaje, este brinde utilidad como un modelo que pueda ser aplicado de manera general para cualquier tipo de certificación educativa en que cualquier tipo de conocimiento adquirido por una persona pueda ser reconocido en el momento que se necesite, siendo este un incentivo para personas que desean continuar con sus estudios motiven su participación en completar cursos, conferencias, congresos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Times New Roman" panose="02020603050405020304" pitchFamily="18" charset="0"/>
              </a:rPr>
              <a:t>plataformas de e-learning, que según la Escuela Europea de Dirección de Empresa tiene una tasa de deserción alta, donde el 90% abandona sus cursos MOOC y el 35% sus másteres virtuales , etc. </a:t>
            </a:r>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9</a:t>
            </a:fld>
            <a:endParaRPr lang="en-US"/>
          </a:p>
        </p:txBody>
      </p:sp>
    </p:spTree>
    <p:extLst>
      <p:ext uri="{BB962C8B-B14F-4D97-AF65-F5344CB8AC3E}">
        <p14:creationId xmlns:p14="http://schemas.microsoft.com/office/powerpoint/2010/main" val="309405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D20B7-EBC9-41C4-95B5-CC1A6F9D3629}" type="slidenum">
              <a:rPr lang="en-US" smtClean="0"/>
              <a:t>10</a:t>
            </a:fld>
            <a:endParaRPr lang="en-US"/>
          </a:p>
        </p:txBody>
      </p:sp>
    </p:spTree>
    <p:extLst>
      <p:ext uri="{BB962C8B-B14F-4D97-AF65-F5344CB8AC3E}">
        <p14:creationId xmlns:p14="http://schemas.microsoft.com/office/powerpoint/2010/main" val="4271755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143DAAC-1A69-4378-8010-D9318EB1CC5B}" type="datetimeFigureOut">
              <a:rPr lang="en-US" smtClean="0"/>
              <a:t>9/10/2021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1274119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43DAAC-1A69-4378-8010-D9318EB1CC5B}"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268224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43DAAC-1A69-4378-8010-D9318EB1CC5B}"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364449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43DAAC-1A69-4378-8010-D9318EB1CC5B}"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F271B-CD7D-4F03-9BFD-19B40217FB1D}"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79943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43DAAC-1A69-4378-8010-D9318EB1CC5B}"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2354862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43DAAC-1A69-4378-8010-D9318EB1CC5B}"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321141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143DAAC-1A69-4378-8010-D9318EB1CC5B}"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76368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3DAAC-1A69-4378-8010-D9318EB1CC5B}"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427785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3DAAC-1A69-4378-8010-D9318EB1CC5B}"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294540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3DAAC-1A69-4378-8010-D9318EB1CC5B}"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902542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43DAAC-1A69-4378-8010-D9318EB1CC5B}"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4013782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3DAAC-1A69-4378-8010-D9318EB1CC5B}"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308039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43DAAC-1A69-4378-8010-D9318EB1CC5B}"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335319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43DAAC-1A69-4378-8010-D9318EB1CC5B}"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112508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3DAAC-1A69-4378-8010-D9318EB1CC5B}"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59924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43DAAC-1A69-4378-8010-D9318EB1CC5B}"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87753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43DAAC-1A69-4378-8010-D9318EB1CC5B}"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F271B-CD7D-4F03-9BFD-19B40217FB1D}" type="slidenum">
              <a:rPr lang="en-US" smtClean="0"/>
              <a:t>‹#›</a:t>
            </a:fld>
            <a:endParaRPr lang="en-US"/>
          </a:p>
        </p:txBody>
      </p:sp>
    </p:spTree>
    <p:extLst>
      <p:ext uri="{BB962C8B-B14F-4D97-AF65-F5344CB8AC3E}">
        <p14:creationId xmlns:p14="http://schemas.microsoft.com/office/powerpoint/2010/main" val="372242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143DAAC-1A69-4378-8010-D9318EB1CC5B}" type="datetimeFigureOut">
              <a:rPr lang="en-US" smtClean="0"/>
              <a:t>9/10/2021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8EF271B-CD7D-4F03-9BFD-19B40217FB1D}" type="slidenum">
              <a:rPr lang="en-US" smtClean="0"/>
              <a:t>‹#›</a:t>
            </a:fld>
            <a:endParaRPr lang="en-US"/>
          </a:p>
        </p:txBody>
      </p:sp>
    </p:spTree>
    <p:extLst>
      <p:ext uri="{BB962C8B-B14F-4D97-AF65-F5344CB8AC3E}">
        <p14:creationId xmlns:p14="http://schemas.microsoft.com/office/powerpoint/2010/main" val="17712631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jpeg"/><Relationship Id="rId7" Type="http://schemas.openxmlformats.org/officeDocument/2006/relationships/diagramLayout" Target="../diagrams/layout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20.jpeg"/><Relationship Id="rId10" Type="http://schemas.microsoft.com/office/2007/relationships/diagramDrawing" Target="../diagrams/drawing8.xml"/><Relationship Id="rId4" Type="http://schemas.openxmlformats.org/officeDocument/2006/relationships/image" Target="../media/image2.png"/><Relationship Id="rId9" Type="http://schemas.openxmlformats.org/officeDocument/2006/relationships/diagramColors" Target="../diagrams/colors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blockapps.net/author/admi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0.png"/><Relationship Id="rId4" Type="http://schemas.openxmlformats.org/officeDocument/2006/relationships/diagramLayout" Target="../diagrams/layout4.xml"/><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Resultado de imagen para decc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267" y="357122"/>
            <a:ext cx="1320801" cy="132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7 CuadroTexto"/>
          <p:cNvSpPr txBox="1"/>
          <p:nvPr/>
        </p:nvSpPr>
        <p:spPr>
          <a:xfrm>
            <a:off x="1997455" y="2938412"/>
            <a:ext cx="8444977" cy="1431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TEMA: </a:t>
            </a: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Desarrollo de un sistema de validación de documentos electrónicos basado en Blockchain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Caso de estudio: certificados educativos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7" name="8 CuadroTexto"/>
          <p:cNvSpPr txBox="1"/>
          <p:nvPr/>
        </p:nvSpPr>
        <p:spPr>
          <a:xfrm>
            <a:off x="274320" y="4112596"/>
            <a:ext cx="1191768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AUTOR: </a:t>
            </a:r>
            <a:r>
              <a:rPr kumimoji="0" lang="es-EC"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RIVADENEIRA MALDONADO MAURO ALEJANDRO</a:t>
            </a:r>
            <a:endPar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DIRECTOR: ING. </a:t>
            </a:r>
            <a:r>
              <a:rPr lang="es-ES" sz="2000" b="1" dirty="0">
                <a:latin typeface="Arial" panose="020B0604020202020204" pitchFamily="34" charset="0"/>
                <a:cs typeface="Arial" panose="020B0604020202020204" pitchFamily="34" charset="0"/>
              </a:rPr>
              <a:t>CÉSAR JAVIER VILLACIS SILVA</a:t>
            </a: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s-ES" sz="20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MsC</a:t>
            </a: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endPar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endPar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SANGOLQUÍ </a:t>
            </a:r>
            <a:endPar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2021</a:t>
            </a:r>
            <a:endPar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s-EC"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ángulo 7"/>
          <p:cNvSpPr/>
          <p:nvPr/>
        </p:nvSpPr>
        <p:spPr>
          <a:xfrm>
            <a:off x="0" y="1552377"/>
            <a:ext cx="1217167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DEPARTAMENTO DE CIENCIAS DE LA COMPUTACIÓN</a:t>
            </a:r>
          </a:p>
        </p:txBody>
      </p:sp>
      <p:sp>
        <p:nvSpPr>
          <p:cNvPr id="9" name="Rectángulo 8"/>
          <p:cNvSpPr/>
          <p:nvPr/>
        </p:nvSpPr>
        <p:spPr>
          <a:xfrm>
            <a:off x="1405468" y="2092090"/>
            <a:ext cx="10007600" cy="701731"/>
          </a:xfrm>
          <a:prstGeom prst="rect">
            <a:avLst/>
          </a:prstGeom>
        </p:spPr>
        <p:txBody>
          <a:bodyPr wrap="square">
            <a:spAutoFit/>
          </a:bodyPr>
          <a:lstStyle/>
          <a:p>
            <a:pPr marL="0" marR="0" lvl="0" indent="0" algn="ctr" defTabSz="914400" rtl="0" eaLnBrk="1" fontAlgn="auto" latinLnBrk="0" hangingPunct="1">
              <a:lnSpc>
                <a:spcPct val="99000"/>
              </a:lnSpc>
              <a:spcBef>
                <a:spcPts val="0"/>
              </a:spcBef>
              <a:spcAft>
                <a:spcPts val="0"/>
              </a:spcAft>
              <a:buClrTx/>
              <a:buSzTx/>
              <a:buFontTx/>
              <a:buNone/>
              <a:tabLst/>
              <a:defRPr/>
            </a:pPr>
            <a:r>
              <a:rPr kumimoji="0" lang="es-ES" sz="2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TRABAJO DE TITULACIÓN, PREVIO LA OBTENCIÓN DEL TÍTULO DE INGENIERO EN SISTEMAS E INFORMÁTICA</a:t>
            </a:r>
            <a:endParaRPr kumimoji="0" lang="en-US" sz="18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1" name="Picture 2" descr="ESPE | Universidad de las Fuerzas Armadas | Sangolquí">
            <a:extLst>
              <a:ext uri="{FF2B5EF4-FFF2-40B4-BE49-F238E27FC236}">
                <a16:creationId xmlns:a16="http://schemas.microsoft.com/office/drawing/2014/main" id="{874BD1EB-2672-4EBC-B136-0CB5968567DD}"/>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39640" y="724487"/>
            <a:ext cx="2475720" cy="68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375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2" name="Rectangle 7">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9">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11"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631133A6-B16E-4403-9207-FF2E84AFE0D5}"/>
              </a:ext>
            </a:extLst>
          </p:cNvPr>
          <p:cNvSpPr>
            <a:spLocks noGrp="1"/>
          </p:cNvSpPr>
          <p:nvPr>
            <p:ph type="title"/>
          </p:nvPr>
        </p:nvSpPr>
        <p:spPr>
          <a:xfrm>
            <a:off x="1019015" y="1093787"/>
            <a:ext cx="3059969" cy="4697413"/>
          </a:xfrm>
        </p:spPr>
        <p:txBody>
          <a:bodyPr>
            <a:normAutofit/>
          </a:bodyPr>
          <a:lstStyle/>
          <a:p>
            <a:r>
              <a:rPr lang="es-EC" dirty="0"/>
              <a:t>Objetivos Específicos</a:t>
            </a:r>
            <a:endParaRPr lang="en-US" dirty="0"/>
          </a:p>
        </p:txBody>
      </p:sp>
      <p:sp useBgFill="1">
        <p:nvSpPr>
          <p:cNvPr id="39"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Diagrama 4">
            <a:extLst>
              <a:ext uri="{FF2B5EF4-FFF2-40B4-BE49-F238E27FC236}">
                <a16:creationId xmlns:a16="http://schemas.microsoft.com/office/drawing/2014/main" id="{6694FBBA-7F0C-4C03-8A85-7866EED3DA4B}"/>
              </a:ext>
            </a:extLst>
          </p:cNvPr>
          <p:cNvGraphicFramePr/>
          <p:nvPr>
            <p:extLst>
              <p:ext uri="{D42A27DB-BD31-4B8C-83A1-F6EECF244321}">
                <p14:modId xmlns:p14="http://schemas.microsoft.com/office/powerpoint/2010/main" val="2955253220"/>
              </p:ext>
            </p:extLst>
          </p:nvPr>
        </p:nvGraphicFramePr>
        <p:xfrm>
          <a:off x="5013656" y="1504250"/>
          <a:ext cx="7044994" cy="4717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0435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47AE0-9E51-4E1E-B943-9CC0FA1222A5}"/>
              </a:ext>
            </a:extLst>
          </p:cNvPr>
          <p:cNvSpPr>
            <a:spLocks noGrp="1"/>
          </p:cNvSpPr>
          <p:nvPr>
            <p:ph type="title"/>
          </p:nvPr>
        </p:nvSpPr>
        <p:spPr>
          <a:xfrm>
            <a:off x="1141413" y="0"/>
            <a:ext cx="9905998" cy="1478570"/>
          </a:xfrm>
        </p:spPr>
        <p:txBody>
          <a:bodyPr/>
          <a:lstStyle/>
          <a:p>
            <a:r>
              <a:rPr lang="es-EC" dirty="0"/>
              <a:t>Metodología</a:t>
            </a:r>
            <a:endParaRPr lang="en-US" dirty="0"/>
          </a:p>
        </p:txBody>
      </p:sp>
      <p:sp>
        <p:nvSpPr>
          <p:cNvPr id="3" name="Content Placeholder 2">
            <a:extLst>
              <a:ext uri="{FF2B5EF4-FFF2-40B4-BE49-F238E27FC236}">
                <a16:creationId xmlns:a16="http://schemas.microsoft.com/office/drawing/2014/main" id="{3BC6C395-3919-479B-A71C-C94AC61FB779}"/>
              </a:ext>
            </a:extLst>
          </p:cNvPr>
          <p:cNvSpPr>
            <a:spLocks noGrp="1"/>
          </p:cNvSpPr>
          <p:nvPr>
            <p:ph idx="1"/>
          </p:nvPr>
        </p:nvSpPr>
        <p:spPr>
          <a:xfrm>
            <a:off x="1141412" y="1363503"/>
            <a:ext cx="9905999" cy="3541714"/>
          </a:xfrm>
        </p:spPr>
        <p:txBody>
          <a:bodyPr>
            <a:normAutofit fontScale="85000" lnSpcReduction="20000"/>
          </a:bodyPr>
          <a:lstStyle/>
          <a:p>
            <a:r>
              <a:rPr lang="es-EC" dirty="0"/>
              <a:t>Se utilizan elementos de la metodología Scrum y XP    </a:t>
            </a:r>
          </a:p>
          <a:p>
            <a:endParaRPr lang="es-EC" dirty="0"/>
          </a:p>
          <a:p>
            <a:endParaRPr lang="es-EC" dirty="0"/>
          </a:p>
          <a:p>
            <a:endParaRPr lang="es-EC" dirty="0"/>
          </a:p>
          <a:p>
            <a:endParaRPr lang="es-EC" dirty="0"/>
          </a:p>
          <a:p>
            <a:endParaRPr lang="es-EC" dirty="0"/>
          </a:p>
          <a:p>
            <a:endParaRPr lang="es-EC" dirty="0"/>
          </a:p>
          <a:p>
            <a:pPr marL="0" indent="0">
              <a:buNone/>
            </a:pPr>
            <a:r>
              <a:rPr lang="es-EC" dirty="0"/>
              <a:t>                                             </a:t>
            </a:r>
            <a:endParaRPr lang="en-US" dirty="0"/>
          </a:p>
        </p:txBody>
      </p:sp>
      <p:pic>
        <p:nvPicPr>
          <p:cNvPr id="6" name="Picture 4" descr="Main Differences Between Agile Scrum And XP Framework - Quicksc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267" y="1947134"/>
            <a:ext cx="9054287" cy="39355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3632197" y="6166538"/>
            <a:ext cx="4924425" cy="369332"/>
          </a:xfrm>
          <a:prstGeom prst="rect">
            <a:avLst/>
          </a:prstGeom>
          <a:noFill/>
        </p:spPr>
        <p:txBody>
          <a:bodyPr wrap="square" rtlCol="0">
            <a:spAutoFit/>
          </a:bodyPr>
          <a:lstStyle/>
          <a:p>
            <a:pPr algn="ctr"/>
            <a:r>
              <a:rPr lang="es-ES" dirty="0">
                <a:solidFill>
                  <a:schemeClr val="tx1">
                    <a:lumMod val="50000"/>
                  </a:schemeClr>
                </a:solidFill>
              </a:rPr>
              <a:t>Fuente: </a:t>
            </a:r>
            <a:r>
              <a:rPr lang="es-ES" dirty="0" err="1">
                <a:solidFill>
                  <a:schemeClr val="tx1">
                    <a:lumMod val="50000"/>
                  </a:schemeClr>
                </a:solidFill>
              </a:rPr>
              <a:t>Quickscrum</a:t>
            </a:r>
            <a:r>
              <a:rPr lang="es-ES" dirty="0">
                <a:solidFill>
                  <a:schemeClr val="tx1">
                    <a:lumMod val="50000"/>
                  </a:schemeClr>
                </a:solidFill>
              </a:rPr>
              <a:t>, (2021)</a:t>
            </a:r>
            <a:endParaRPr lang="es-EC" dirty="0">
              <a:solidFill>
                <a:schemeClr val="tx1">
                  <a:lumMod val="50000"/>
                </a:schemeClr>
              </a:solidFill>
            </a:endParaRPr>
          </a:p>
        </p:txBody>
      </p:sp>
    </p:spTree>
    <p:extLst>
      <p:ext uri="{BB962C8B-B14F-4D97-AF65-F5344CB8AC3E}">
        <p14:creationId xmlns:p14="http://schemas.microsoft.com/office/powerpoint/2010/main" val="1353887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25C86-447F-4A6B-9AC2-417A4009A733}"/>
              </a:ext>
            </a:extLst>
          </p:cNvPr>
          <p:cNvSpPr>
            <a:spLocks noGrp="1"/>
          </p:cNvSpPr>
          <p:nvPr>
            <p:ph type="title"/>
          </p:nvPr>
        </p:nvSpPr>
        <p:spPr>
          <a:xfrm>
            <a:off x="1228907" y="0"/>
            <a:ext cx="9905998" cy="1478570"/>
          </a:xfrm>
        </p:spPr>
        <p:txBody>
          <a:bodyPr/>
          <a:lstStyle/>
          <a:p>
            <a:r>
              <a:rPr lang="es-EC" dirty="0"/>
              <a:t>Metodología XP (extreme </a:t>
            </a:r>
            <a:r>
              <a:rPr lang="es-EC" dirty="0" err="1"/>
              <a:t>programming</a:t>
            </a:r>
            <a:r>
              <a:rPr lang="es-EC" dirty="0"/>
              <a:t>)</a:t>
            </a:r>
            <a:endParaRPr lang="en-US" dirty="0"/>
          </a:p>
        </p:txBody>
      </p:sp>
      <p:sp>
        <p:nvSpPr>
          <p:cNvPr id="5" name="TextBox 4">
            <a:extLst>
              <a:ext uri="{FF2B5EF4-FFF2-40B4-BE49-F238E27FC236}">
                <a16:creationId xmlns:a16="http://schemas.microsoft.com/office/drawing/2014/main" id="{A3C8D22E-C950-47AE-A580-15DF6BD31C1F}"/>
              </a:ext>
            </a:extLst>
          </p:cNvPr>
          <p:cNvSpPr txBox="1"/>
          <p:nvPr/>
        </p:nvSpPr>
        <p:spPr>
          <a:xfrm>
            <a:off x="6449962" y="2871020"/>
            <a:ext cx="3831883" cy="1908215"/>
          </a:xfrm>
          <a:prstGeom prst="rect">
            <a:avLst/>
          </a:prstGeom>
          <a:noFill/>
        </p:spPr>
        <p:txBody>
          <a:bodyPr wrap="none" rtlCol="0">
            <a:spAutoFit/>
          </a:bodyPr>
          <a:lstStyle/>
          <a:p>
            <a:pPr marL="285750" indent="-285750">
              <a:buFont typeface="Arial" panose="020B0604020202020204" pitchFamily="34" charset="0"/>
              <a:buChar char="•"/>
            </a:pPr>
            <a:r>
              <a:rPr lang="es-EC" sz="2000" dirty="0"/>
              <a:t>Simplicidad en el código</a:t>
            </a:r>
          </a:p>
          <a:p>
            <a:pPr marL="285750" indent="-285750">
              <a:buFont typeface="Arial" panose="020B0604020202020204" pitchFamily="34" charset="0"/>
              <a:buChar char="•"/>
            </a:pPr>
            <a:r>
              <a:rPr lang="es-EC" sz="2000" dirty="0"/>
              <a:t>Historias de usuario</a:t>
            </a:r>
          </a:p>
          <a:p>
            <a:pPr marL="285750" indent="-285750">
              <a:buFont typeface="Arial" panose="020B0604020202020204" pitchFamily="34" charset="0"/>
              <a:buChar char="•"/>
            </a:pPr>
            <a:r>
              <a:rPr lang="es-EC" sz="2000" dirty="0"/>
              <a:t>Desarrollo basado en iteraciones</a:t>
            </a:r>
          </a:p>
          <a:p>
            <a:pPr marL="285750" indent="-285750">
              <a:buFont typeface="Arial" panose="020B0604020202020204" pitchFamily="34" charset="0"/>
              <a:buChar char="•"/>
            </a:pPr>
            <a:r>
              <a:rPr lang="es-EC" sz="2000" dirty="0"/>
              <a:t>Prueba y error</a:t>
            </a:r>
          </a:p>
          <a:p>
            <a:pPr marL="285750" indent="-285750">
              <a:buFont typeface="Arial" panose="020B0604020202020204" pitchFamily="34" charset="0"/>
              <a:buChar char="•"/>
            </a:pPr>
            <a:r>
              <a:rPr lang="es-EC" sz="2000" dirty="0"/>
              <a:t>Corrección de errores</a:t>
            </a:r>
          </a:p>
          <a:p>
            <a:pPr marL="285750" indent="-285750">
              <a:buFont typeface="Arial" panose="020B0604020202020204" pitchFamily="34" charset="0"/>
              <a:buChar char="•"/>
            </a:pPr>
            <a:endParaRPr lang="en-US" dirty="0"/>
          </a:p>
        </p:txBody>
      </p:sp>
      <p:graphicFrame>
        <p:nvGraphicFramePr>
          <p:cNvPr id="3" name="Diagrama 2">
            <a:extLst>
              <a:ext uri="{FF2B5EF4-FFF2-40B4-BE49-F238E27FC236}">
                <a16:creationId xmlns:a16="http://schemas.microsoft.com/office/drawing/2014/main" id="{BC77E162-287D-4D39-848B-A6A5A24B6897}"/>
              </a:ext>
            </a:extLst>
          </p:cNvPr>
          <p:cNvGraphicFramePr/>
          <p:nvPr>
            <p:extLst>
              <p:ext uri="{D42A27DB-BD31-4B8C-83A1-F6EECF244321}">
                <p14:modId xmlns:p14="http://schemas.microsoft.com/office/powerpoint/2010/main" val="2937093708"/>
              </p:ext>
            </p:extLst>
          </p:nvPr>
        </p:nvGraphicFramePr>
        <p:xfrm>
          <a:off x="325955" y="1478571"/>
          <a:ext cx="6806365" cy="4602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6686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87683-1686-4F66-8294-87D2B36B2680}"/>
              </a:ext>
            </a:extLst>
          </p:cNvPr>
          <p:cNvSpPr>
            <a:spLocks noGrp="1"/>
          </p:cNvSpPr>
          <p:nvPr>
            <p:ph type="title"/>
          </p:nvPr>
        </p:nvSpPr>
        <p:spPr>
          <a:xfrm>
            <a:off x="1143000" y="0"/>
            <a:ext cx="9905998" cy="1478570"/>
          </a:xfrm>
        </p:spPr>
        <p:txBody>
          <a:bodyPr/>
          <a:lstStyle/>
          <a:p>
            <a:r>
              <a:rPr lang="es-EC" dirty="0"/>
              <a:t>Metodología scrum</a:t>
            </a:r>
            <a:endParaRPr lang="en-US" dirty="0"/>
          </a:p>
        </p:txBody>
      </p:sp>
      <p:pic>
        <p:nvPicPr>
          <p:cNvPr id="7" name="Imagen 6" descr="Diagrama&#10;&#10;Descripción generada automáticamente">
            <a:extLst>
              <a:ext uri="{FF2B5EF4-FFF2-40B4-BE49-F238E27FC236}">
                <a16:creationId xmlns:a16="http://schemas.microsoft.com/office/drawing/2014/main" id="{F1B85FAD-0E8B-4618-8757-09D929EFEB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623503" y="1691957"/>
            <a:ext cx="8944993" cy="3631883"/>
          </a:xfrm>
          <a:prstGeom prst="rect">
            <a:avLst/>
          </a:prstGeom>
        </p:spPr>
      </p:pic>
      <p:sp>
        <p:nvSpPr>
          <p:cNvPr id="9" name="CuadroTexto 8">
            <a:extLst>
              <a:ext uri="{FF2B5EF4-FFF2-40B4-BE49-F238E27FC236}">
                <a16:creationId xmlns:a16="http://schemas.microsoft.com/office/drawing/2014/main" id="{E9E06F1C-5C91-4680-A55B-82EE1465E476}"/>
              </a:ext>
            </a:extLst>
          </p:cNvPr>
          <p:cNvSpPr txBox="1"/>
          <p:nvPr/>
        </p:nvSpPr>
        <p:spPr>
          <a:xfrm>
            <a:off x="0" y="5466107"/>
            <a:ext cx="6101080" cy="369332"/>
          </a:xfrm>
          <a:prstGeom prst="rect">
            <a:avLst/>
          </a:prstGeom>
          <a:noFill/>
        </p:spPr>
        <p:txBody>
          <a:bodyPr wrap="square">
            <a:spAutoFit/>
          </a:bodyPr>
          <a:lstStyle/>
          <a:p>
            <a:pPr algn="ctr"/>
            <a:r>
              <a:rPr lang="nb-NO" dirty="0">
                <a:solidFill>
                  <a:schemeClr val="tx1">
                    <a:lumMod val="50000"/>
                  </a:schemeClr>
                </a:solidFill>
              </a:rPr>
              <a:t>Fuente: Andres Navarro, (2013)</a:t>
            </a:r>
            <a:endParaRPr lang="es-EC" dirty="0">
              <a:solidFill>
                <a:schemeClr val="tx1">
                  <a:lumMod val="50000"/>
                </a:schemeClr>
              </a:solidFill>
            </a:endParaRPr>
          </a:p>
        </p:txBody>
      </p:sp>
    </p:spTree>
    <p:extLst>
      <p:ext uri="{BB962C8B-B14F-4D97-AF65-F5344CB8AC3E}">
        <p14:creationId xmlns:p14="http://schemas.microsoft.com/office/powerpoint/2010/main" val="243348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C5F4-93E2-45A0-8CE3-44E1AD79445C}"/>
              </a:ext>
            </a:extLst>
          </p:cNvPr>
          <p:cNvSpPr>
            <a:spLocks noGrp="1"/>
          </p:cNvSpPr>
          <p:nvPr>
            <p:ph type="title"/>
          </p:nvPr>
        </p:nvSpPr>
        <p:spPr>
          <a:xfrm>
            <a:off x="1143001" y="0"/>
            <a:ext cx="9905998" cy="1478570"/>
          </a:xfrm>
        </p:spPr>
        <p:txBody>
          <a:bodyPr/>
          <a:lstStyle/>
          <a:p>
            <a:r>
              <a:rPr lang="es-EC" dirty="0"/>
              <a:t>Estado del arte</a:t>
            </a:r>
            <a:endParaRPr lang="en-US" dirty="0"/>
          </a:p>
        </p:txBody>
      </p:sp>
      <p:graphicFrame>
        <p:nvGraphicFramePr>
          <p:cNvPr id="4" name="Content Placeholder 3">
            <a:extLst>
              <a:ext uri="{FF2B5EF4-FFF2-40B4-BE49-F238E27FC236}">
                <a16:creationId xmlns:a16="http://schemas.microsoft.com/office/drawing/2014/main" id="{8B36A64F-3D5B-4C35-BC5E-6643A56FDD80}"/>
              </a:ext>
            </a:extLst>
          </p:cNvPr>
          <p:cNvGraphicFramePr>
            <a:graphicFrameLocks noGrp="1"/>
          </p:cNvGraphicFramePr>
          <p:nvPr>
            <p:ph idx="1"/>
            <p:extLst>
              <p:ext uri="{D42A27DB-BD31-4B8C-83A1-F6EECF244321}">
                <p14:modId xmlns:p14="http://schemas.microsoft.com/office/powerpoint/2010/main" val="2443908747"/>
              </p:ext>
            </p:extLst>
          </p:nvPr>
        </p:nvGraphicFramePr>
        <p:xfrm>
          <a:off x="5723573" y="1880421"/>
          <a:ext cx="5737059"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Concepto isométrico de inversiones y ganancias de criptomonedas vector gratuito">
            <a:extLst>
              <a:ext uri="{FF2B5EF4-FFF2-40B4-BE49-F238E27FC236}">
                <a16:creationId xmlns:a16="http://schemas.microsoft.com/office/drawing/2014/main" id="{FB028F58-05A7-4D15-B9CE-CF778BD3ED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1" y="1136676"/>
            <a:ext cx="4518025"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61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413" y="618518"/>
            <a:ext cx="9905998" cy="377162"/>
          </a:xfrm>
        </p:spPr>
        <p:txBody>
          <a:bodyPr>
            <a:normAutofit fontScale="90000"/>
          </a:bodyPr>
          <a:lstStyle/>
          <a:p>
            <a:r>
              <a:rPr lang="es-EC" dirty="0"/>
              <a:t>Desarrollo</a:t>
            </a:r>
          </a:p>
        </p:txBody>
      </p:sp>
      <p:pic>
        <p:nvPicPr>
          <p:cNvPr id="4" name="Marcador de contenido 3"/>
          <p:cNvPicPr>
            <a:picLocks noGrp="1" noChangeAspect="1"/>
          </p:cNvPicPr>
          <p:nvPr>
            <p:ph idx="1"/>
          </p:nvPr>
        </p:nvPicPr>
        <p:blipFill>
          <a:blip r:embed="rId3"/>
          <a:stretch>
            <a:fillRect/>
          </a:stretch>
        </p:blipFill>
        <p:spPr>
          <a:xfrm>
            <a:off x="2851467" y="1126490"/>
            <a:ext cx="6485890" cy="4646902"/>
          </a:xfrm>
          <a:prstGeom prst="rect">
            <a:avLst/>
          </a:prstGeom>
        </p:spPr>
      </p:pic>
      <p:sp>
        <p:nvSpPr>
          <p:cNvPr id="5" name="Subtítulo 2"/>
          <p:cNvSpPr txBox="1">
            <a:spLocks/>
          </p:cNvSpPr>
          <p:nvPr/>
        </p:nvSpPr>
        <p:spPr>
          <a:xfrm>
            <a:off x="4550956" y="5967737"/>
            <a:ext cx="3657600" cy="54348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s-ES" sz="1800" dirty="0">
                <a:solidFill>
                  <a:schemeClr val="tx1">
                    <a:lumMod val="50000"/>
                  </a:schemeClr>
                </a:solidFill>
              </a:rPr>
              <a:t>Fuente: </a:t>
            </a:r>
            <a:r>
              <a:rPr lang="es-ES" sz="1800" dirty="0" err="1">
                <a:solidFill>
                  <a:schemeClr val="tx1">
                    <a:lumMod val="50000"/>
                  </a:schemeClr>
                </a:solidFill>
              </a:rPr>
              <a:t>Cenditel</a:t>
            </a:r>
            <a:r>
              <a:rPr lang="es-ES" sz="1800" dirty="0">
                <a:solidFill>
                  <a:schemeClr val="tx1">
                    <a:lumMod val="50000"/>
                  </a:schemeClr>
                </a:solidFill>
              </a:rPr>
              <a:t>, (2018)</a:t>
            </a:r>
            <a:endParaRPr lang="es-EC" sz="1800" dirty="0">
              <a:solidFill>
                <a:schemeClr val="tx1">
                  <a:lumMod val="50000"/>
                </a:schemeClr>
              </a:solidFill>
            </a:endParaRPr>
          </a:p>
        </p:txBody>
      </p:sp>
    </p:spTree>
    <p:extLst>
      <p:ext uri="{BB962C8B-B14F-4D97-AF65-F5344CB8AC3E}">
        <p14:creationId xmlns:p14="http://schemas.microsoft.com/office/powerpoint/2010/main" val="2573143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02FA-171A-4A22-B180-8DF6DDA503B6}"/>
              </a:ext>
            </a:extLst>
          </p:cNvPr>
          <p:cNvSpPr>
            <a:spLocks noGrp="1"/>
          </p:cNvSpPr>
          <p:nvPr>
            <p:ph type="title"/>
          </p:nvPr>
        </p:nvSpPr>
        <p:spPr>
          <a:xfrm>
            <a:off x="1143001" y="0"/>
            <a:ext cx="9905998" cy="1478570"/>
          </a:xfrm>
        </p:spPr>
        <p:txBody>
          <a:bodyPr/>
          <a:lstStyle/>
          <a:p>
            <a:r>
              <a:rPr lang="es-EC" dirty="0"/>
              <a:t>Blockchain</a:t>
            </a:r>
            <a:endParaRPr lang="en-US" dirty="0"/>
          </a:p>
        </p:txBody>
      </p:sp>
      <p:pic>
        <p:nvPicPr>
          <p:cNvPr id="5" name="Content Placeholder 4">
            <a:extLst>
              <a:ext uri="{FF2B5EF4-FFF2-40B4-BE49-F238E27FC236}">
                <a16:creationId xmlns:a16="http://schemas.microsoft.com/office/drawing/2014/main" id="{127745A3-5C50-473E-BDF8-2D17770D9AE9}"/>
              </a:ext>
            </a:extLst>
          </p:cNvPr>
          <p:cNvPicPr>
            <a:picLocks noGrp="1" noChangeAspect="1"/>
          </p:cNvPicPr>
          <p:nvPr>
            <p:ph idx="1"/>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51264" y="1272064"/>
            <a:ext cx="9089472" cy="4496752"/>
          </a:xfrm>
        </p:spPr>
      </p:pic>
      <p:sp>
        <p:nvSpPr>
          <p:cNvPr id="3" name="CuadroTexto 2">
            <a:extLst>
              <a:ext uri="{FF2B5EF4-FFF2-40B4-BE49-F238E27FC236}">
                <a16:creationId xmlns:a16="http://schemas.microsoft.com/office/drawing/2014/main" id="{11AA9D1C-4A38-4368-B15C-EDF172689474}"/>
              </a:ext>
            </a:extLst>
          </p:cNvPr>
          <p:cNvSpPr txBox="1"/>
          <p:nvPr/>
        </p:nvSpPr>
        <p:spPr>
          <a:xfrm>
            <a:off x="2543584" y="6014720"/>
            <a:ext cx="4145280" cy="646331"/>
          </a:xfrm>
          <a:prstGeom prst="rect">
            <a:avLst/>
          </a:prstGeom>
          <a:noFill/>
        </p:spPr>
        <p:txBody>
          <a:bodyPr wrap="square" rtlCol="0">
            <a:spAutoFit/>
          </a:bodyPr>
          <a:lstStyle/>
          <a:p>
            <a:r>
              <a:rPr lang="es-EC" dirty="0">
                <a:solidFill>
                  <a:schemeClr val="bg1"/>
                </a:solidFill>
              </a:rPr>
              <a:t>FUENTE: </a:t>
            </a:r>
            <a:r>
              <a:rPr lang="es-ES" b="1" i="0" dirty="0">
                <a:solidFill>
                  <a:schemeClr val="bg1"/>
                </a:solidFill>
                <a:effectLst/>
              </a:rPr>
              <a:t>Joaquín Moreno (2017)</a:t>
            </a:r>
          </a:p>
          <a:p>
            <a:endParaRPr lang="es-ES" dirty="0"/>
          </a:p>
        </p:txBody>
      </p:sp>
    </p:spTree>
    <p:extLst>
      <p:ext uri="{BB962C8B-B14F-4D97-AF65-F5344CB8AC3E}">
        <p14:creationId xmlns:p14="http://schemas.microsoft.com/office/powerpoint/2010/main" val="3133927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9AE7D203-3DEC-491B-80B4-13EA181EBB5E}"/>
              </a:ext>
            </a:extLst>
          </p:cNvPr>
          <p:cNvSpPr>
            <a:spLocks noGrp="1"/>
          </p:cNvSpPr>
          <p:nvPr>
            <p:ph type="title"/>
          </p:nvPr>
        </p:nvSpPr>
        <p:spPr>
          <a:xfrm>
            <a:off x="1323976" y="0"/>
            <a:ext cx="4459286" cy="1478570"/>
          </a:xfrm>
        </p:spPr>
        <p:txBody>
          <a:bodyPr>
            <a:normAutofit/>
          </a:bodyPr>
          <a:lstStyle/>
          <a:p>
            <a:r>
              <a:rPr lang="es-EC" sz="3200" dirty="0"/>
              <a:t>Características de </a:t>
            </a:r>
            <a:r>
              <a:rPr lang="es-EC" sz="3200" dirty="0" err="1"/>
              <a:t>Blockchain</a:t>
            </a:r>
            <a:endParaRPr lang="en-US" sz="3200" dirty="0"/>
          </a:p>
        </p:txBody>
      </p:sp>
      <p:pic>
        <p:nvPicPr>
          <p:cNvPr id="5" name="Imagen 4" descr="Imagen que contiene lego, tabla, juguete, escritorio&#10;&#10;Descripción generada automáticamente">
            <a:extLst>
              <a:ext uri="{FF2B5EF4-FFF2-40B4-BE49-F238E27FC236}">
                <a16:creationId xmlns:a16="http://schemas.microsoft.com/office/drawing/2014/main" id="{749672EE-2EC9-48C8-8B89-BF4A38EF6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907223"/>
            <a:ext cx="5456279" cy="364206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4" name="Group 13">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6"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7"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2"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aphicFrame>
        <p:nvGraphicFramePr>
          <p:cNvPr id="4" name="Content Placeholder 3">
            <a:extLst>
              <a:ext uri="{FF2B5EF4-FFF2-40B4-BE49-F238E27FC236}">
                <a16:creationId xmlns:a16="http://schemas.microsoft.com/office/drawing/2014/main" id="{14F3D5B2-CC4A-48D0-AC14-83B727044C0F}"/>
              </a:ext>
            </a:extLst>
          </p:cNvPr>
          <p:cNvGraphicFramePr>
            <a:graphicFrameLocks noGrp="1"/>
          </p:cNvGraphicFramePr>
          <p:nvPr>
            <p:ph idx="1"/>
            <p:extLst>
              <p:ext uri="{D42A27DB-BD31-4B8C-83A1-F6EECF244321}">
                <p14:modId xmlns:p14="http://schemas.microsoft.com/office/powerpoint/2010/main" val="2322820138"/>
              </p:ext>
            </p:extLst>
          </p:nvPr>
        </p:nvGraphicFramePr>
        <p:xfrm>
          <a:off x="686413" y="1720202"/>
          <a:ext cx="5378811" cy="44853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751326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F7DE-CAD7-4A36-BCE5-DEE11B563A32}"/>
              </a:ext>
            </a:extLst>
          </p:cNvPr>
          <p:cNvSpPr>
            <a:spLocks noGrp="1"/>
          </p:cNvSpPr>
          <p:nvPr>
            <p:ph type="title"/>
          </p:nvPr>
        </p:nvSpPr>
        <p:spPr>
          <a:xfrm>
            <a:off x="1143001" y="0"/>
            <a:ext cx="9905998" cy="1478570"/>
          </a:xfrm>
        </p:spPr>
        <p:txBody>
          <a:bodyPr/>
          <a:lstStyle/>
          <a:p>
            <a:r>
              <a:rPr lang="es-EC" dirty="0"/>
              <a:t>Algoritmos de </a:t>
            </a:r>
            <a:r>
              <a:rPr lang="es-EC" dirty="0" err="1"/>
              <a:t>concenso</a:t>
            </a:r>
            <a:endParaRPr lang="en-US" dirty="0"/>
          </a:p>
        </p:txBody>
      </p:sp>
      <p:pic>
        <p:nvPicPr>
          <p:cNvPr id="7170" name="Picture 2" descr="Bitcoin Proof of Work — The Only Article You Will Ever Have to Read | by  Henrique Centieiro | Level Up Coding">
            <a:extLst>
              <a:ext uri="{FF2B5EF4-FFF2-40B4-BE49-F238E27FC236}">
                <a16:creationId xmlns:a16="http://schemas.microsoft.com/office/drawing/2014/main" id="{0EBE942C-2CBF-420C-8005-644688BD61E6}"/>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94899" y="1183014"/>
            <a:ext cx="7376920" cy="520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920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503F-5E0A-4F49-8E98-FB9A138D56C6}"/>
              </a:ext>
            </a:extLst>
          </p:cNvPr>
          <p:cNvSpPr>
            <a:spLocks noGrp="1"/>
          </p:cNvSpPr>
          <p:nvPr>
            <p:ph type="title"/>
          </p:nvPr>
        </p:nvSpPr>
        <p:spPr>
          <a:xfrm>
            <a:off x="1263333" y="0"/>
            <a:ext cx="9905998" cy="1478570"/>
          </a:xfrm>
        </p:spPr>
        <p:txBody>
          <a:bodyPr/>
          <a:lstStyle/>
          <a:p>
            <a:r>
              <a:rPr lang="es-EC" dirty="0"/>
              <a:t>Bloque</a:t>
            </a:r>
            <a:endParaRPr lang="en-US" dirty="0"/>
          </a:p>
        </p:txBody>
      </p:sp>
      <p:pic>
        <p:nvPicPr>
          <p:cNvPr id="4098" name="Picture 2" descr="Bloque X-I &#10;Dir Biq X-2 &#10;Timestamp &#10;Transacción &#10;Firma digital &#10;Dir. Origen &#10;Datos &#10;Dir. Destino ">
            <a:extLst>
              <a:ext uri="{FF2B5EF4-FFF2-40B4-BE49-F238E27FC236}">
                <a16:creationId xmlns:a16="http://schemas.microsoft.com/office/drawing/2014/main" id="{71EBCD2D-ADAC-4A6E-AF1D-2989316DD86D}"/>
              </a:ext>
            </a:extLst>
          </p:cNvPr>
          <p:cNvPicPr>
            <a:picLocks noGrp="1" noChangeAspect="1" noChangeArrowheads="1"/>
          </p:cNvPicPr>
          <p:nvPr>
            <p:ph idx="1"/>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3683"/>
          <a:stretch/>
        </p:blipFill>
        <p:spPr bwMode="auto">
          <a:xfrm>
            <a:off x="1665319" y="1397290"/>
            <a:ext cx="8861362" cy="445487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63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7CD5-A25D-45D0-A4DE-326A50AB797F}"/>
              </a:ext>
            </a:extLst>
          </p:cNvPr>
          <p:cNvSpPr>
            <a:spLocks noGrp="1"/>
          </p:cNvSpPr>
          <p:nvPr>
            <p:ph type="title"/>
          </p:nvPr>
        </p:nvSpPr>
        <p:spPr>
          <a:xfrm>
            <a:off x="1143001" y="0"/>
            <a:ext cx="9905998" cy="1478570"/>
          </a:xfrm>
        </p:spPr>
        <p:txBody>
          <a:bodyPr/>
          <a:lstStyle/>
          <a:p>
            <a:r>
              <a:rPr lang="en-US" dirty="0"/>
              <a:t>Agenda</a:t>
            </a:r>
          </a:p>
        </p:txBody>
      </p:sp>
      <p:graphicFrame>
        <p:nvGraphicFramePr>
          <p:cNvPr id="4" name="Diagram 3">
            <a:extLst>
              <a:ext uri="{FF2B5EF4-FFF2-40B4-BE49-F238E27FC236}">
                <a16:creationId xmlns:a16="http://schemas.microsoft.com/office/drawing/2014/main" id="{FD860B8A-B0BC-42BD-8091-8FDACCDEA7B1}"/>
              </a:ext>
            </a:extLst>
          </p:cNvPr>
          <p:cNvGraphicFramePr/>
          <p:nvPr>
            <p:extLst>
              <p:ext uri="{D42A27DB-BD31-4B8C-83A1-F6EECF244321}">
                <p14:modId xmlns:p14="http://schemas.microsoft.com/office/powerpoint/2010/main" val="185246896"/>
              </p:ext>
            </p:extLst>
          </p:nvPr>
        </p:nvGraphicFramePr>
        <p:xfrm>
          <a:off x="4488598" y="1006269"/>
          <a:ext cx="428691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1">
            <a:extLst>
              <a:ext uri="{FF2B5EF4-FFF2-40B4-BE49-F238E27FC236}">
                <a16:creationId xmlns:a16="http://schemas.microsoft.com/office/drawing/2014/main" id="{85F65F2A-7C6B-4C3C-84C9-8F830CC0EBFF}"/>
              </a:ext>
            </a:extLst>
          </p:cNvPr>
          <p:cNvSpPr txBox="1"/>
          <p:nvPr/>
        </p:nvSpPr>
        <p:spPr>
          <a:xfrm>
            <a:off x="4634447" y="1372898"/>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1</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6" name="CuadroTexto 1">
            <a:extLst>
              <a:ext uri="{FF2B5EF4-FFF2-40B4-BE49-F238E27FC236}">
                <a16:creationId xmlns:a16="http://schemas.microsoft.com/office/drawing/2014/main" id="{62C61227-A190-43C5-A17E-AB0FECC2573E}"/>
              </a:ext>
            </a:extLst>
          </p:cNvPr>
          <p:cNvSpPr txBox="1"/>
          <p:nvPr/>
        </p:nvSpPr>
        <p:spPr>
          <a:xfrm>
            <a:off x="5088522" y="2201192"/>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2</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7" name="CuadroTexto 1">
            <a:extLst>
              <a:ext uri="{FF2B5EF4-FFF2-40B4-BE49-F238E27FC236}">
                <a16:creationId xmlns:a16="http://schemas.microsoft.com/office/drawing/2014/main" id="{436970AB-5CC9-473C-BE8A-8AC92AE81859}"/>
              </a:ext>
            </a:extLst>
          </p:cNvPr>
          <p:cNvSpPr txBox="1"/>
          <p:nvPr/>
        </p:nvSpPr>
        <p:spPr>
          <a:xfrm>
            <a:off x="5299763" y="3062931"/>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3</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8" name="CuadroTexto 1">
            <a:extLst>
              <a:ext uri="{FF2B5EF4-FFF2-40B4-BE49-F238E27FC236}">
                <a16:creationId xmlns:a16="http://schemas.microsoft.com/office/drawing/2014/main" id="{846A9EB1-2BB1-4E30-BA09-79903BE06A6C}"/>
              </a:ext>
            </a:extLst>
          </p:cNvPr>
          <p:cNvSpPr txBox="1"/>
          <p:nvPr/>
        </p:nvSpPr>
        <p:spPr>
          <a:xfrm>
            <a:off x="5299763" y="3924670"/>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4</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9" name="CuadroTexto 1">
            <a:extLst>
              <a:ext uri="{FF2B5EF4-FFF2-40B4-BE49-F238E27FC236}">
                <a16:creationId xmlns:a16="http://schemas.microsoft.com/office/drawing/2014/main" id="{6D65ACC7-9906-4137-8937-C8351F798CA7}"/>
              </a:ext>
            </a:extLst>
          </p:cNvPr>
          <p:cNvSpPr txBox="1"/>
          <p:nvPr/>
        </p:nvSpPr>
        <p:spPr>
          <a:xfrm>
            <a:off x="5095650" y="4722001"/>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5</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10" name="CuadroTexto 1">
            <a:extLst>
              <a:ext uri="{FF2B5EF4-FFF2-40B4-BE49-F238E27FC236}">
                <a16:creationId xmlns:a16="http://schemas.microsoft.com/office/drawing/2014/main" id="{FCC9FBAF-263B-4CCC-A64B-612E89BF0D18}"/>
              </a:ext>
            </a:extLst>
          </p:cNvPr>
          <p:cNvSpPr txBox="1"/>
          <p:nvPr/>
        </p:nvSpPr>
        <p:spPr>
          <a:xfrm>
            <a:off x="4574810" y="5620898"/>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6</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313878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BE32-647D-40F7-8EDF-CEAC6CC4AA3C}"/>
              </a:ext>
            </a:extLst>
          </p:cNvPr>
          <p:cNvSpPr>
            <a:spLocks noGrp="1"/>
          </p:cNvSpPr>
          <p:nvPr>
            <p:ph type="title"/>
          </p:nvPr>
        </p:nvSpPr>
        <p:spPr>
          <a:xfrm>
            <a:off x="1143000" y="-1242"/>
            <a:ext cx="9905998" cy="1478570"/>
          </a:xfrm>
        </p:spPr>
        <p:txBody>
          <a:bodyPr/>
          <a:lstStyle/>
          <a:p>
            <a:r>
              <a:rPr lang="es-EC" dirty="0" err="1"/>
              <a:t>Hashing</a:t>
            </a:r>
            <a:endParaRPr lang="en-US" dirty="0"/>
          </a:p>
        </p:txBody>
      </p:sp>
      <p:pic>
        <p:nvPicPr>
          <p:cNvPr id="5122" name="Picture 2" descr="Hashing &#10;Utilizado para enlazar bloques &#10;Bloque 72 &#10;Block Hash &#10;ca8f60b2cc7f05837d98b208 &#10;b57fb6481553fc5f1219d596 &#10;18fd025002a66f5c &#10;Hash bloque previo &#10;aa83395f1aadd2fa296cb9e5 &#10;3a326b4e204d8616e6459f8 &#10;b45dc9ce703246ff1 &#10;Bitcoin utiliza SHA-256 &#10;Ethereum usa KECCAK-512 &#10;Bloque 73 &#10;Block Hash &#10;f226e3061e094a644257e13 &#10;7cf28230d6f15c6a389193ef &#10;487fb83ba151f9aac &#10;Hash bloque previo &#10;ca8f60b2cc7f05837d98b208 &#10;b57fb64815S3fc5f1219d596 &#10;18fd02S002a66f5c ">
            <a:extLst>
              <a:ext uri="{FF2B5EF4-FFF2-40B4-BE49-F238E27FC236}">
                <a16:creationId xmlns:a16="http://schemas.microsoft.com/office/drawing/2014/main" id="{3C94CCA9-C229-43E8-AA40-209BCC6211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41352" y="1330372"/>
            <a:ext cx="7941184" cy="478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638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C53E-00EB-4151-A699-7739B283E00D}"/>
              </a:ext>
            </a:extLst>
          </p:cNvPr>
          <p:cNvSpPr>
            <a:spLocks noGrp="1"/>
          </p:cNvSpPr>
          <p:nvPr>
            <p:ph type="title"/>
          </p:nvPr>
        </p:nvSpPr>
        <p:spPr>
          <a:xfrm>
            <a:off x="1222693" y="30480"/>
            <a:ext cx="9905998" cy="1478570"/>
          </a:xfrm>
        </p:spPr>
        <p:txBody>
          <a:bodyPr/>
          <a:lstStyle/>
          <a:p>
            <a:r>
              <a:rPr lang="es-EC" dirty="0"/>
              <a:t>Selección de </a:t>
            </a:r>
            <a:r>
              <a:rPr lang="es-EC" dirty="0" err="1"/>
              <a:t>blockchain</a:t>
            </a:r>
            <a:endParaRPr lang="en-US" dirty="0"/>
          </a:p>
        </p:txBody>
      </p:sp>
      <p:sp>
        <p:nvSpPr>
          <p:cNvPr id="5" name="CuadroTexto 4">
            <a:extLst>
              <a:ext uri="{FF2B5EF4-FFF2-40B4-BE49-F238E27FC236}">
                <a16:creationId xmlns:a16="http://schemas.microsoft.com/office/drawing/2014/main" id="{99A2F760-7FB3-42CC-BEE2-4AE2A0A801C5}"/>
              </a:ext>
            </a:extLst>
          </p:cNvPr>
          <p:cNvSpPr txBox="1"/>
          <p:nvPr/>
        </p:nvSpPr>
        <p:spPr>
          <a:xfrm>
            <a:off x="3467100" y="6356756"/>
            <a:ext cx="6101080" cy="369332"/>
          </a:xfrm>
          <a:prstGeom prst="rect">
            <a:avLst/>
          </a:prstGeom>
          <a:noFill/>
        </p:spPr>
        <p:txBody>
          <a:bodyPr wrap="square">
            <a:spAutoFit/>
          </a:bodyPr>
          <a:lstStyle/>
          <a:p>
            <a:pPr algn="ctr"/>
            <a:r>
              <a:rPr lang="es-EC" sz="1800" i="1" dirty="0">
                <a:solidFill>
                  <a:schemeClr val="tx1">
                    <a:lumMod val="50000"/>
                  </a:schemeClr>
                </a:solidFill>
                <a:effectLst/>
                <a:ea typeface="Calibri" panose="020F0502020204030204" pitchFamily="34" charset="0"/>
                <a:cs typeface="Times New Roman" panose="02020603050405020304" pitchFamily="18" charset="0"/>
              </a:rPr>
              <a:t>Fuente:(</a:t>
            </a:r>
            <a:r>
              <a:rPr lang="es-EC" sz="1800" i="1" dirty="0" err="1">
                <a:solidFill>
                  <a:schemeClr val="tx1">
                    <a:lumMod val="50000"/>
                  </a:schemeClr>
                </a:solidFill>
                <a:effectLst/>
                <a:ea typeface="Calibri" panose="020F0502020204030204" pitchFamily="34" charset="0"/>
                <a:cs typeface="Times New Roman" panose="02020603050405020304" pitchFamily="18" charset="0"/>
              </a:rPr>
              <a:t>Sandner</a:t>
            </a:r>
            <a:r>
              <a:rPr lang="es-EC" sz="1800" i="1" dirty="0">
                <a:solidFill>
                  <a:schemeClr val="tx1">
                    <a:lumMod val="50000"/>
                  </a:schemeClr>
                </a:solidFill>
                <a:effectLst/>
                <a:ea typeface="Calibri" panose="020F0502020204030204" pitchFamily="34" charset="0"/>
                <a:cs typeface="Times New Roman" panose="02020603050405020304" pitchFamily="18" charset="0"/>
              </a:rPr>
              <a:t>, 2017). </a:t>
            </a:r>
            <a:endParaRPr lang="es-ES" dirty="0">
              <a:solidFill>
                <a:schemeClr val="tx1">
                  <a:lumMod val="50000"/>
                </a:schemeClr>
              </a:solidFill>
            </a:endParaRPr>
          </a:p>
        </p:txBody>
      </p:sp>
      <p:graphicFrame>
        <p:nvGraphicFramePr>
          <p:cNvPr id="6" name="Table 5">
            <a:extLst>
              <a:ext uri="{FF2B5EF4-FFF2-40B4-BE49-F238E27FC236}">
                <a16:creationId xmlns:a16="http://schemas.microsoft.com/office/drawing/2014/main" id="{8B5F233A-1EC7-4E70-80E7-A35412E75A07}"/>
              </a:ext>
            </a:extLst>
          </p:cNvPr>
          <p:cNvGraphicFramePr>
            <a:graphicFrameLocks noGrp="1"/>
          </p:cNvGraphicFramePr>
          <p:nvPr>
            <p:extLst>
              <p:ext uri="{D42A27DB-BD31-4B8C-83A1-F6EECF244321}">
                <p14:modId xmlns:p14="http://schemas.microsoft.com/office/powerpoint/2010/main" val="972706373"/>
              </p:ext>
            </p:extLst>
          </p:nvPr>
        </p:nvGraphicFramePr>
        <p:xfrm>
          <a:off x="1222692" y="1194319"/>
          <a:ext cx="10048688" cy="5162436"/>
        </p:xfrm>
        <a:graphic>
          <a:graphicData uri="http://schemas.openxmlformats.org/drawingml/2006/table">
            <a:tbl>
              <a:tblPr firstRow="1" firstCol="1" bandRow="1">
                <a:tableStyleId>{F5AB1C69-6EDB-4FF4-983F-18BD219EF322}</a:tableStyleId>
              </a:tblPr>
              <a:tblGrid>
                <a:gridCol w="2511589">
                  <a:extLst>
                    <a:ext uri="{9D8B030D-6E8A-4147-A177-3AD203B41FA5}">
                      <a16:colId xmlns:a16="http://schemas.microsoft.com/office/drawing/2014/main" val="2416491623"/>
                    </a:ext>
                  </a:extLst>
                </a:gridCol>
                <a:gridCol w="2511589">
                  <a:extLst>
                    <a:ext uri="{9D8B030D-6E8A-4147-A177-3AD203B41FA5}">
                      <a16:colId xmlns:a16="http://schemas.microsoft.com/office/drawing/2014/main" val="1955467783"/>
                    </a:ext>
                  </a:extLst>
                </a:gridCol>
                <a:gridCol w="2512755">
                  <a:extLst>
                    <a:ext uri="{9D8B030D-6E8A-4147-A177-3AD203B41FA5}">
                      <a16:colId xmlns:a16="http://schemas.microsoft.com/office/drawing/2014/main" val="1193399831"/>
                    </a:ext>
                  </a:extLst>
                </a:gridCol>
                <a:gridCol w="2512755">
                  <a:extLst>
                    <a:ext uri="{9D8B030D-6E8A-4147-A177-3AD203B41FA5}">
                      <a16:colId xmlns:a16="http://schemas.microsoft.com/office/drawing/2014/main" val="3448981290"/>
                    </a:ext>
                  </a:extLst>
                </a:gridCol>
              </a:tblGrid>
              <a:tr h="335236">
                <a:tc>
                  <a:txBody>
                    <a:bodyPr/>
                    <a:lstStyle/>
                    <a:p>
                      <a:pPr indent="457200">
                        <a:lnSpc>
                          <a:spcPct val="150000"/>
                        </a:lnSpc>
                      </a:pPr>
                      <a:r>
                        <a:rPr lang="es-EC" sz="1400" dirty="0">
                          <a:effectLst/>
                        </a:rPr>
                        <a:t>Característica</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Ethereum</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Hyperledger</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MultiChain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extLst>
                  <a:ext uri="{0D108BD9-81ED-4DB2-BD59-A6C34878D82A}">
                    <a16:rowId xmlns:a16="http://schemas.microsoft.com/office/drawing/2014/main" val="2492664238"/>
                  </a:ext>
                </a:extLst>
              </a:tr>
              <a:tr h="627978">
                <a:tc>
                  <a:txBody>
                    <a:bodyPr/>
                    <a:lstStyle/>
                    <a:p>
                      <a:pPr indent="457200">
                        <a:lnSpc>
                          <a:spcPct val="150000"/>
                        </a:lnSpc>
                      </a:pPr>
                      <a:r>
                        <a:rPr lang="es-EC" sz="1400">
                          <a:effectLst/>
                        </a:rPr>
                        <a:t>Descripción de Plataforma</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dirty="0">
                          <a:effectLst/>
                        </a:rPr>
                        <a:t>Plataforma de blockchain                  genérica</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dirty="0">
                          <a:effectLst/>
                        </a:rPr>
                        <a:t>Plataforma de blockchain modular</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dirty="0">
                          <a:effectLst/>
                        </a:rPr>
                        <a:t>Plataforma especializada distribuida.</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extLst>
                  <a:ext uri="{0D108BD9-81ED-4DB2-BD59-A6C34878D82A}">
                    <a16:rowId xmlns:a16="http://schemas.microsoft.com/office/drawing/2014/main" val="996063785"/>
                  </a:ext>
                </a:extLst>
              </a:tr>
              <a:tr h="627978">
                <a:tc>
                  <a:txBody>
                    <a:bodyPr/>
                    <a:lstStyle/>
                    <a:p>
                      <a:pPr indent="457200">
                        <a:lnSpc>
                          <a:spcPct val="150000"/>
                        </a:lnSpc>
                      </a:pPr>
                      <a:r>
                        <a:rPr lang="es-EC" sz="1400">
                          <a:effectLst/>
                        </a:rPr>
                        <a:t>Gobernancia</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dirty="0">
                          <a:effectLst/>
                        </a:rPr>
                        <a:t>Desarrolladores de Ethereum</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dirty="0">
                          <a:effectLst/>
                        </a:rPr>
                        <a:t>Basado en Linux</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Basado en Linux</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extLst>
                  <a:ext uri="{0D108BD9-81ED-4DB2-BD59-A6C34878D82A}">
                    <a16:rowId xmlns:a16="http://schemas.microsoft.com/office/drawing/2014/main" val="2109973521"/>
                  </a:ext>
                </a:extLst>
              </a:tr>
              <a:tr h="627978">
                <a:tc>
                  <a:txBody>
                    <a:bodyPr/>
                    <a:lstStyle/>
                    <a:p>
                      <a:pPr indent="457200">
                        <a:lnSpc>
                          <a:spcPct val="150000"/>
                        </a:lnSpc>
                      </a:pPr>
                      <a:r>
                        <a:rPr lang="es-EC" sz="1400">
                          <a:effectLst/>
                        </a:rPr>
                        <a:t>Modo de Operación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Sin permisos, públicos o privados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Privada, con permisos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Sin permisos, privadas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extLst>
                  <a:ext uri="{0D108BD9-81ED-4DB2-BD59-A6C34878D82A}">
                    <a16:rowId xmlns:a16="http://schemas.microsoft.com/office/drawing/2014/main" val="2717320930"/>
                  </a:ext>
                </a:extLst>
              </a:tr>
              <a:tr h="690116">
                <a:tc>
                  <a:txBody>
                    <a:bodyPr/>
                    <a:lstStyle/>
                    <a:p>
                      <a:pPr indent="457200">
                        <a:lnSpc>
                          <a:spcPct val="150000"/>
                        </a:lnSpc>
                      </a:pPr>
                      <a:r>
                        <a:rPr lang="es-EC" sz="1400">
                          <a:effectLst/>
                        </a:rPr>
                        <a:t>Consensos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Minado basado en proof of work (PoW)</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Niveles de transacción</a:t>
                      </a:r>
                      <a:endParaRPr lang="en-US" sz="1400">
                        <a:effectLst/>
                      </a:endParaRPr>
                    </a:p>
                    <a:p>
                      <a:pPr indent="457200">
                        <a:lnSpc>
                          <a:spcPct val="150000"/>
                        </a:lnSpc>
                      </a:pPr>
                      <a:r>
                        <a:rPr lang="es-EC" sz="1400">
                          <a:effectLst/>
                        </a:rPr>
                        <a:t>Consensos específicos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Niveles de transacción</a:t>
                      </a:r>
                      <a:endParaRPr lang="en-US" sz="1400">
                        <a:effectLst/>
                      </a:endParaRPr>
                    </a:p>
                    <a:p>
                      <a:pPr indent="457200">
                        <a:lnSpc>
                          <a:spcPct val="150000"/>
                        </a:lnSpc>
                      </a:pPr>
                      <a:r>
                        <a:rPr lang="es-EC" sz="1400">
                          <a:effectLst/>
                        </a:rPr>
                        <a:t>Consensos específicos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extLst>
                  <a:ext uri="{0D108BD9-81ED-4DB2-BD59-A6C34878D82A}">
                    <a16:rowId xmlns:a16="http://schemas.microsoft.com/office/drawing/2014/main" val="4215091334"/>
                  </a:ext>
                </a:extLst>
              </a:tr>
              <a:tr h="1292774">
                <a:tc>
                  <a:txBody>
                    <a:bodyPr/>
                    <a:lstStyle/>
                    <a:p>
                      <a:pPr indent="457200">
                        <a:lnSpc>
                          <a:spcPct val="150000"/>
                        </a:lnSpc>
                      </a:pPr>
                      <a:r>
                        <a:rPr lang="es-EC" sz="1400">
                          <a:effectLst/>
                        </a:rPr>
                        <a:t>Contratos Inteligentes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dirty="0">
                          <a:effectLst/>
                        </a:rPr>
                        <a:t>Contratos inteligentes vía código</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Contratos inteligentes vía código</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Contratos inteligentes vía código</a:t>
                      </a:r>
                      <a:endParaRPr lang="en-US" sz="1400">
                        <a:effectLst/>
                      </a:endParaRPr>
                    </a:p>
                    <a:p>
                      <a:pPr indent="457200">
                        <a:lnSpc>
                          <a:spcPct val="150000"/>
                        </a:lnSpc>
                      </a:pPr>
                      <a:r>
                        <a:rPr lang="es-EC" sz="1400">
                          <a:effectLst/>
                        </a:rPr>
                        <a:t>Contratos inteligentes legalizados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extLst>
                  <a:ext uri="{0D108BD9-81ED-4DB2-BD59-A6C34878D82A}">
                    <a16:rowId xmlns:a16="http://schemas.microsoft.com/office/drawing/2014/main" val="3499525896"/>
                  </a:ext>
                </a:extLst>
              </a:tr>
              <a:tr h="960376">
                <a:tc>
                  <a:txBody>
                    <a:bodyPr/>
                    <a:lstStyle/>
                    <a:p>
                      <a:pPr indent="457200">
                        <a:lnSpc>
                          <a:spcPct val="150000"/>
                        </a:lnSpc>
                      </a:pPr>
                      <a:r>
                        <a:rPr lang="es-EC" sz="1400">
                          <a:effectLst/>
                        </a:rPr>
                        <a:t>Moneda o Token</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Ether</a:t>
                      </a:r>
                      <a:endParaRPr lang="en-US" sz="1400">
                        <a:effectLst/>
                      </a:endParaRPr>
                    </a:p>
                    <a:p>
                      <a:pPr indent="457200">
                        <a:lnSpc>
                          <a:spcPct val="150000"/>
                        </a:lnSpc>
                      </a:pPr>
                      <a:r>
                        <a:rPr lang="es-EC" sz="1400">
                          <a:effectLst/>
                        </a:rPr>
                        <a:t>Tokens vía  contratos inteligentes</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a:effectLst/>
                        </a:rPr>
                        <a:t>Tokens vía chaincode</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tc>
                  <a:txBody>
                    <a:bodyPr/>
                    <a:lstStyle/>
                    <a:p>
                      <a:pPr indent="457200">
                        <a:lnSpc>
                          <a:spcPct val="150000"/>
                        </a:lnSpc>
                      </a:pPr>
                      <a:r>
                        <a:rPr lang="es-EC" sz="1400" dirty="0">
                          <a:effectLst/>
                        </a:rPr>
                        <a:t>Bitcoin</a:t>
                      </a:r>
                      <a:endParaRPr lang="en-US" sz="1400" dirty="0">
                        <a:effectLst/>
                      </a:endParaRPr>
                    </a:p>
                    <a:p>
                      <a:pPr indent="457200">
                        <a:lnSpc>
                          <a:spcPct val="150000"/>
                        </a:lnSpc>
                      </a:pPr>
                      <a:r>
                        <a:rPr lang="es-EC" sz="1400" dirty="0" err="1">
                          <a:effectLst/>
                        </a:rPr>
                        <a:t>Ether</a:t>
                      </a:r>
                      <a:endParaRPr lang="en-US" sz="1400" dirty="0">
                        <a:effectLst/>
                      </a:endParaRPr>
                    </a:p>
                    <a:p>
                      <a:pPr indent="457200">
                        <a:lnSpc>
                          <a:spcPct val="150000"/>
                        </a:lnSpc>
                      </a:pPr>
                      <a:r>
                        <a:rPr lang="es-EC" sz="1400" dirty="0">
                          <a:effectLst/>
                        </a:rPr>
                        <a:t>Entre otras.</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41750" marR="41750" marT="0" marB="0"/>
                </a:tc>
                <a:extLst>
                  <a:ext uri="{0D108BD9-81ED-4DB2-BD59-A6C34878D82A}">
                    <a16:rowId xmlns:a16="http://schemas.microsoft.com/office/drawing/2014/main" val="1352811666"/>
                  </a:ext>
                </a:extLst>
              </a:tr>
            </a:tbl>
          </a:graphicData>
        </a:graphic>
      </p:graphicFrame>
    </p:spTree>
    <p:extLst>
      <p:ext uri="{BB962C8B-B14F-4D97-AF65-F5344CB8AC3E}">
        <p14:creationId xmlns:p14="http://schemas.microsoft.com/office/powerpoint/2010/main" val="2992281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4" name="Rectangle 73">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121B1C7A-C878-484C-B5D7-F158C7B1EFF1}"/>
              </a:ext>
            </a:extLst>
          </p:cNvPr>
          <p:cNvSpPr>
            <a:spLocks noGrp="1"/>
          </p:cNvSpPr>
          <p:nvPr>
            <p:ph type="title"/>
          </p:nvPr>
        </p:nvSpPr>
        <p:spPr>
          <a:xfrm>
            <a:off x="6640515" y="-10132"/>
            <a:ext cx="4598985" cy="1478570"/>
          </a:xfrm>
        </p:spPr>
        <p:txBody>
          <a:bodyPr>
            <a:normAutofit/>
          </a:bodyPr>
          <a:lstStyle/>
          <a:p>
            <a:r>
              <a:rPr lang="es-EC" dirty="0"/>
              <a:t>Ethereum</a:t>
            </a:r>
            <a:endParaRPr lang="en-US" dirty="0"/>
          </a:p>
        </p:txBody>
      </p:sp>
      <p:pic>
        <p:nvPicPr>
          <p:cNvPr id="5" name="Imagen 4" descr="Patrón de fondo&#10;&#10;Descripción generada automáticamente con confianza media">
            <a:extLst>
              <a:ext uri="{FF2B5EF4-FFF2-40B4-BE49-F238E27FC236}">
                <a16:creationId xmlns:a16="http://schemas.microsoft.com/office/drawing/2014/main" id="{30FA146F-BA4E-44FE-827A-D6300D145F67}"/>
              </a:ext>
            </a:extLst>
          </p:cNvPr>
          <p:cNvPicPr>
            <a:picLocks noChangeAspect="1"/>
          </p:cNvPicPr>
          <p:nvPr/>
        </p:nvPicPr>
        <p:blipFill rotWithShape="1">
          <a:blip r:embed="rId5">
            <a:alphaModFix amt="85000"/>
            <a:extLst>
              <a:ext uri="{28A0092B-C50C-407E-A947-70E740481C1C}">
                <a14:useLocalDpi xmlns:a14="http://schemas.microsoft.com/office/drawing/2010/main" val="0"/>
              </a:ext>
            </a:extLst>
          </a:blip>
          <a:srcRect l="3560" r="7470"/>
          <a:stretch/>
        </p:blipFill>
        <p:spPr>
          <a:xfrm>
            <a:off x="-5597" y="10"/>
            <a:ext cx="6101597" cy="6857990"/>
          </a:xfrm>
          <a:prstGeom prst="rect">
            <a:avLst/>
          </a:prstGeom>
        </p:spPr>
      </p:pic>
      <p:grpSp>
        <p:nvGrpSpPr>
          <p:cNvPr id="77" name="Group 76">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8" name="Rectangle 77">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9"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Rectangle 80">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2"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Rectangle 105">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7"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4"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Rectangle 117">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9"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7"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8"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9"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E4EDC1D0-5870-459A-8E5A-4BAC33C92759}"/>
              </a:ext>
            </a:extLst>
          </p:cNvPr>
          <p:cNvSpPr>
            <a:spLocks noGrp="1"/>
          </p:cNvSpPr>
          <p:nvPr>
            <p:ph idx="1"/>
          </p:nvPr>
        </p:nvSpPr>
        <p:spPr>
          <a:xfrm>
            <a:off x="6445251" y="2158366"/>
            <a:ext cx="4598986" cy="3541714"/>
          </a:xfrm>
        </p:spPr>
        <p:txBody>
          <a:bodyPr>
            <a:normAutofit/>
          </a:bodyPr>
          <a:lstStyle/>
          <a:p>
            <a:r>
              <a:rPr lang="es-EC" sz="2000" dirty="0">
                <a:effectLst/>
                <a:latin typeface="Arial" panose="020B0604020202020204" pitchFamily="34" charset="0"/>
                <a:ea typeface="Calibri" panose="020F0502020204030204" pitchFamily="34" charset="0"/>
              </a:rPr>
              <a:t>El propósito de Ethereum es crear una plataforma que pueda facilitar y permitir a otros programadores la creación de aplicaciones descentralizadas con Smart </a:t>
            </a:r>
            <a:r>
              <a:rPr lang="es-EC" sz="2000" dirty="0" err="1">
                <a:effectLst/>
                <a:latin typeface="Arial" panose="020B0604020202020204" pitchFamily="34" charset="0"/>
                <a:ea typeface="Calibri" panose="020F0502020204030204" pitchFamily="34" charset="0"/>
              </a:rPr>
              <a:t>Contracts</a:t>
            </a:r>
            <a:r>
              <a:rPr lang="es-EC" sz="2000" dirty="0">
                <a:effectLst/>
                <a:latin typeface="Arial" panose="020B0604020202020204" pitchFamily="34" charset="0"/>
                <a:ea typeface="Calibri" panose="020F0502020204030204" pitchFamily="34" charset="0"/>
              </a:rPr>
              <a:t> como base de estas</a:t>
            </a:r>
            <a:endParaRPr lang="en-US" sz="2000" dirty="0"/>
          </a:p>
        </p:txBody>
      </p:sp>
    </p:spTree>
    <p:extLst>
      <p:ext uri="{BB962C8B-B14F-4D97-AF65-F5344CB8AC3E}">
        <p14:creationId xmlns:p14="http://schemas.microsoft.com/office/powerpoint/2010/main" val="1536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74B7-F8AC-4614-960D-20A17D7D2024}"/>
              </a:ext>
            </a:extLst>
          </p:cNvPr>
          <p:cNvSpPr>
            <a:spLocks noGrp="1"/>
          </p:cNvSpPr>
          <p:nvPr>
            <p:ph type="title"/>
          </p:nvPr>
        </p:nvSpPr>
        <p:spPr>
          <a:xfrm>
            <a:off x="1222484" y="0"/>
            <a:ext cx="9905998" cy="1478570"/>
          </a:xfrm>
        </p:spPr>
        <p:txBody>
          <a:bodyPr/>
          <a:lstStyle/>
          <a:p>
            <a:r>
              <a:rPr lang="es-EC" dirty="0"/>
              <a:t>Transacciones</a:t>
            </a:r>
            <a:endParaRPr lang="en-US" dirty="0"/>
          </a:p>
        </p:txBody>
      </p:sp>
      <p:pic>
        <p:nvPicPr>
          <p:cNvPr id="6146" name="Picture 2" descr="Transacciones en Ethereum &#10;Cuenta, Oxe3FabOb968F98C271ac2B88399A3C21FIEE1eE05 &#10;Clave privada : &#10;0x0c4ef796caobf9S436113d462d8f2aaf18d.aaf99be117ddb47b9253e0t097e0 &#10;Formato de una transacción &#10;Bob &#10;Value: 3 ether &#10;Frorn, Oxe3FabOb968F98C271ac2B8839„. &#10;Firmar transacción &#10;Clave privada &#10;Mensaje &#10;Alice &#10;TO OxOC27B8E7e40D61 D2A7c8245A15... ">
            <a:extLst>
              <a:ext uri="{FF2B5EF4-FFF2-40B4-BE49-F238E27FC236}">
                <a16:creationId xmlns:a16="http://schemas.microsoft.com/office/drawing/2014/main" id="{51E9DCE0-8F20-40AE-A1C2-435B4C8B2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041" y="1356650"/>
            <a:ext cx="8217099" cy="464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188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DD8C-C6A5-4485-8F48-CA6E270B1437}"/>
              </a:ext>
            </a:extLst>
          </p:cNvPr>
          <p:cNvSpPr>
            <a:spLocks noGrp="1"/>
          </p:cNvSpPr>
          <p:nvPr>
            <p:ph type="title"/>
          </p:nvPr>
        </p:nvSpPr>
        <p:spPr>
          <a:xfrm>
            <a:off x="1314133" y="0"/>
            <a:ext cx="1346148" cy="1478570"/>
          </a:xfrm>
        </p:spPr>
        <p:txBody>
          <a:bodyPr/>
          <a:lstStyle/>
          <a:p>
            <a:r>
              <a:rPr lang="es-EC" dirty="0"/>
              <a:t>Gas</a:t>
            </a:r>
            <a:endParaRPr lang="en-US" dirty="0"/>
          </a:p>
        </p:txBody>
      </p:sp>
      <p:pic>
        <p:nvPicPr>
          <p:cNvPr id="9220" name="Picture 4" descr="Ethereum Gas | Definition of gas price and gas limit">
            <a:extLst>
              <a:ext uri="{FF2B5EF4-FFF2-40B4-BE49-F238E27FC236}">
                <a16:creationId xmlns:a16="http://schemas.microsoft.com/office/drawing/2014/main" id="{E18E95E1-7608-45CB-8380-AF515BB39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167" y="739285"/>
            <a:ext cx="6229647" cy="571745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9C29B5E8-72A2-4B7A-94A5-FAB9BFDE00AF}"/>
              </a:ext>
            </a:extLst>
          </p:cNvPr>
          <p:cNvSpPr txBox="1"/>
          <p:nvPr/>
        </p:nvSpPr>
        <p:spPr>
          <a:xfrm>
            <a:off x="1445260" y="6488668"/>
            <a:ext cx="6101080" cy="369332"/>
          </a:xfrm>
          <a:prstGeom prst="rect">
            <a:avLst/>
          </a:prstGeom>
          <a:noFill/>
        </p:spPr>
        <p:txBody>
          <a:bodyPr wrap="square">
            <a:spAutoFit/>
          </a:bodyPr>
          <a:lstStyle/>
          <a:p>
            <a:pPr algn="ctr"/>
            <a:r>
              <a:rPr lang="es-ES" dirty="0">
                <a:solidFill>
                  <a:schemeClr val="tx1">
                    <a:lumMod val="50000"/>
                  </a:schemeClr>
                </a:solidFill>
              </a:rPr>
              <a:t>FUENTE: ETHGAS, (2021)</a:t>
            </a:r>
            <a:endParaRPr lang="es-EC" dirty="0">
              <a:solidFill>
                <a:schemeClr val="tx1">
                  <a:lumMod val="50000"/>
                </a:schemeClr>
              </a:solidFill>
            </a:endParaRPr>
          </a:p>
        </p:txBody>
      </p:sp>
    </p:spTree>
    <p:extLst>
      <p:ext uri="{BB962C8B-B14F-4D97-AF65-F5344CB8AC3E}">
        <p14:creationId xmlns:p14="http://schemas.microsoft.com/office/powerpoint/2010/main" val="3531096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520F-045E-41FD-8523-67BA0B47C7D3}"/>
              </a:ext>
            </a:extLst>
          </p:cNvPr>
          <p:cNvSpPr>
            <a:spLocks noGrp="1"/>
          </p:cNvSpPr>
          <p:nvPr>
            <p:ph type="title"/>
          </p:nvPr>
        </p:nvSpPr>
        <p:spPr>
          <a:xfrm>
            <a:off x="1232853" y="0"/>
            <a:ext cx="9905998" cy="1478570"/>
          </a:xfrm>
        </p:spPr>
        <p:txBody>
          <a:bodyPr/>
          <a:lstStyle/>
          <a:p>
            <a:r>
              <a:rPr lang="es-EC" dirty="0"/>
              <a:t>Smart </a:t>
            </a:r>
            <a:r>
              <a:rPr lang="es-EC" dirty="0" err="1"/>
              <a:t>Contracts</a:t>
            </a:r>
            <a:endParaRPr lang="en-US" dirty="0"/>
          </a:p>
        </p:txBody>
      </p:sp>
      <p:pic>
        <p:nvPicPr>
          <p:cNvPr id="10242" name="Picture 2" descr="Solidity 101: Intro to Ethereum Smart Contracts and Solidity | by  @KambriaNetwork | Medium">
            <a:extLst>
              <a:ext uri="{FF2B5EF4-FFF2-40B4-BE49-F238E27FC236}">
                <a16:creationId xmlns:a16="http://schemas.microsoft.com/office/drawing/2014/main" id="{728EACDE-2C0F-4256-8F38-C30FD9CCF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821" y="1335679"/>
            <a:ext cx="7105496" cy="418664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53F84F9-5730-40BE-B0D6-0F116C899C8F}"/>
              </a:ext>
            </a:extLst>
          </p:cNvPr>
          <p:cNvSpPr txBox="1"/>
          <p:nvPr/>
        </p:nvSpPr>
        <p:spPr>
          <a:xfrm>
            <a:off x="3045460" y="5758805"/>
            <a:ext cx="6101080" cy="369332"/>
          </a:xfrm>
          <a:prstGeom prst="rect">
            <a:avLst/>
          </a:prstGeom>
          <a:noFill/>
        </p:spPr>
        <p:txBody>
          <a:bodyPr wrap="square">
            <a:spAutoFit/>
          </a:bodyPr>
          <a:lstStyle/>
          <a:p>
            <a:pPr algn="ctr"/>
            <a:r>
              <a:rPr lang="es-ES" dirty="0">
                <a:solidFill>
                  <a:schemeClr val="tx1">
                    <a:lumMod val="50000"/>
                  </a:schemeClr>
                </a:solidFill>
              </a:rPr>
              <a:t>FUENTE: </a:t>
            </a:r>
            <a:r>
              <a:rPr lang="es-EC" dirty="0" err="1">
                <a:solidFill>
                  <a:schemeClr val="tx1">
                    <a:lumMod val="50000"/>
                  </a:schemeClr>
                </a:solidFill>
              </a:rPr>
              <a:t>By</a:t>
            </a:r>
            <a:r>
              <a:rPr lang="es-EC" dirty="0">
                <a:solidFill>
                  <a:schemeClr val="tx1">
                    <a:lumMod val="50000"/>
                  </a:schemeClr>
                </a:solidFill>
              </a:rPr>
              <a:t> </a:t>
            </a:r>
            <a:r>
              <a:rPr lang="es-EC" dirty="0" err="1">
                <a:solidFill>
                  <a:schemeClr val="tx1">
                    <a:lumMod val="50000"/>
                  </a:schemeClr>
                </a:solidFill>
                <a:hlinkClick r:id="rId4" tooltip="Posts by BlockApps">
                  <a:extLst>
                    <a:ext uri="{A12FA001-AC4F-418D-AE19-62706E023703}">
                      <ahyp:hlinkClr xmlns:ahyp="http://schemas.microsoft.com/office/drawing/2018/hyperlinkcolor" val="tx"/>
                    </a:ext>
                  </a:extLst>
                </a:hlinkClick>
              </a:rPr>
              <a:t>BlockApps</a:t>
            </a:r>
            <a:r>
              <a:rPr lang="es-EC" dirty="0">
                <a:solidFill>
                  <a:schemeClr val="tx1">
                    <a:lumMod val="50000"/>
                  </a:schemeClr>
                </a:solidFill>
              </a:rPr>
              <a:t>, (2018)</a:t>
            </a:r>
          </a:p>
        </p:txBody>
      </p:sp>
    </p:spTree>
    <p:extLst>
      <p:ext uri="{BB962C8B-B14F-4D97-AF65-F5344CB8AC3E}">
        <p14:creationId xmlns:p14="http://schemas.microsoft.com/office/powerpoint/2010/main" val="3163158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DCB7B-CC01-4058-9752-76F8B73E7E09}"/>
              </a:ext>
            </a:extLst>
          </p:cNvPr>
          <p:cNvSpPr>
            <a:spLocks noGrp="1"/>
          </p:cNvSpPr>
          <p:nvPr>
            <p:ph type="title"/>
          </p:nvPr>
        </p:nvSpPr>
        <p:spPr>
          <a:xfrm>
            <a:off x="1143001" y="0"/>
            <a:ext cx="9905998" cy="1478570"/>
          </a:xfrm>
        </p:spPr>
        <p:txBody>
          <a:bodyPr/>
          <a:lstStyle/>
          <a:p>
            <a:r>
              <a:rPr lang="es-EC" dirty="0"/>
              <a:t>ERC (Ethereum </a:t>
            </a:r>
            <a:r>
              <a:rPr lang="es-EC" dirty="0" err="1"/>
              <a:t>request</a:t>
            </a:r>
            <a:r>
              <a:rPr lang="es-EC" dirty="0"/>
              <a:t> </a:t>
            </a:r>
            <a:r>
              <a:rPr lang="es-EC" dirty="0" err="1"/>
              <a:t>for</a:t>
            </a:r>
            <a:r>
              <a:rPr lang="es-EC" dirty="0"/>
              <a:t> </a:t>
            </a:r>
            <a:r>
              <a:rPr lang="es-EC" dirty="0" err="1"/>
              <a:t>comments</a:t>
            </a:r>
            <a:r>
              <a:rPr lang="es-EC" dirty="0"/>
              <a:t>)</a:t>
            </a:r>
            <a:endParaRPr lang="en-US" dirty="0"/>
          </a:p>
        </p:txBody>
      </p:sp>
      <p:sp>
        <p:nvSpPr>
          <p:cNvPr id="3" name="Content Placeholder 2">
            <a:extLst>
              <a:ext uri="{FF2B5EF4-FFF2-40B4-BE49-F238E27FC236}">
                <a16:creationId xmlns:a16="http://schemas.microsoft.com/office/drawing/2014/main" id="{AA63DDE5-EC8B-4957-8D6F-92077FD9AF28}"/>
              </a:ext>
            </a:extLst>
          </p:cNvPr>
          <p:cNvSpPr>
            <a:spLocks noGrp="1"/>
          </p:cNvSpPr>
          <p:nvPr>
            <p:ph idx="1"/>
          </p:nvPr>
        </p:nvSpPr>
        <p:spPr>
          <a:xfrm>
            <a:off x="1141412" y="2249487"/>
            <a:ext cx="4600627" cy="3541714"/>
          </a:xfrm>
        </p:spPr>
        <p:txBody>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Son propuestas generadas por desarrolladores o la comunidad centrada en Ethereum</a:t>
            </a:r>
          </a:p>
          <a:p>
            <a:r>
              <a:rPr lang="es-EC" sz="1800" dirty="0">
                <a:latin typeface="Arial" panose="020B0604020202020204" pitchFamily="34" charset="0"/>
                <a:ea typeface="Calibri" panose="020F0502020204030204" pitchFamily="34" charset="0"/>
                <a:cs typeface="Times New Roman" panose="02020603050405020304" pitchFamily="18" charset="0"/>
              </a:rPr>
              <a:t>Generan </a:t>
            </a:r>
            <a:r>
              <a:rPr lang="es-EC" sz="1800" dirty="0">
                <a:effectLst/>
                <a:latin typeface="Arial" panose="020B0604020202020204" pitchFamily="34" charset="0"/>
                <a:ea typeface="Calibri" panose="020F0502020204030204" pitchFamily="34" charset="0"/>
                <a:cs typeface="Times New Roman" panose="02020603050405020304" pitchFamily="18" charset="0"/>
              </a:rPr>
              <a:t>interoperabilidad en el ecosistema y facilitando el intercambio de información entre aplicaciones que hacen uso de tokens, mediante el uso de estándares</a:t>
            </a:r>
            <a:endParaRPr lang="en-US" dirty="0"/>
          </a:p>
        </p:txBody>
      </p:sp>
      <p:pic>
        <p:nvPicPr>
          <p:cNvPr id="11266" name="Picture 2" descr="TIPOS de TOKENS en ETHEREUM 💡 Estándares ERC-20, ERC-223, ERC-721, ERC-777  y ERC-1155 - YouTube">
            <a:extLst>
              <a:ext uri="{FF2B5EF4-FFF2-40B4-BE49-F238E27FC236}">
                <a16:creationId xmlns:a16="http://schemas.microsoft.com/office/drawing/2014/main" id="{182641E6-E2C4-4856-BB61-1B28AA2AE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238" y="2097088"/>
            <a:ext cx="5374967" cy="302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414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413-502D-41EE-8F72-BC5352E96F8A}"/>
              </a:ext>
            </a:extLst>
          </p:cNvPr>
          <p:cNvSpPr>
            <a:spLocks noGrp="1"/>
          </p:cNvSpPr>
          <p:nvPr>
            <p:ph type="title"/>
          </p:nvPr>
        </p:nvSpPr>
        <p:spPr>
          <a:xfrm>
            <a:off x="1143001" y="0"/>
            <a:ext cx="9905998" cy="1478570"/>
          </a:xfrm>
        </p:spPr>
        <p:txBody>
          <a:bodyPr/>
          <a:lstStyle/>
          <a:p>
            <a:r>
              <a:rPr lang="es-EC" dirty="0" err="1"/>
              <a:t>NFTs</a:t>
            </a:r>
            <a:r>
              <a:rPr lang="es-EC" dirty="0"/>
              <a:t> (Non fungible tokens)</a:t>
            </a:r>
            <a:endParaRPr lang="en-US" dirty="0"/>
          </a:p>
        </p:txBody>
      </p:sp>
      <p:sp>
        <p:nvSpPr>
          <p:cNvPr id="3" name="Content Placeholder 2">
            <a:extLst>
              <a:ext uri="{FF2B5EF4-FFF2-40B4-BE49-F238E27FC236}">
                <a16:creationId xmlns:a16="http://schemas.microsoft.com/office/drawing/2014/main" id="{BD587611-6CFF-4CA1-B020-D4E471D40DCC}"/>
              </a:ext>
            </a:extLst>
          </p:cNvPr>
          <p:cNvSpPr>
            <a:spLocks noGrp="1"/>
          </p:cNvSpPr>
          <p:nvPr>
            <p:ph idx="1"/>
          </p:nvPr>
        </p:nvSpPr>
        <p:spPr>
          <a:xfrm>
            <a:off x="1143001" y="1966656"/>
            <a:ext cx="3745220" cy="3541714"/>
          </a:xfrm>
        </p:spPr>
        <p:txBody>
          <a:bodyPr/>
          <a:lstStyle/>
          <a:p>
            <a:r>
              <a:rPr lang="es-EC" dirty="0"/>
              <a:t>Activos digitales</a:t>
            </a:r>
          </a:p>
          <a:p>
            <a:r>
              <a:rPr lang="es-EC" dirty="0"/>
              <a:t>Únicos</a:t>
            </a:r>
          </a:p>
          <a:p>
            <a:r>
              <a:rPr lang="es-EC" dirty="0"/>
              <a:t>Indivisibles</a:t>
            </a:r>
          </a:p>
          <a:p>
            <a:r>
              <a:rPr lang="es-EC" dirty="0"/>
              <a:t>Tienen un propietario</a:t>
            </a:r>
          </a:p>
          <a:p>
            <a:r>
              <a:rPr lang="es-EC" dirty="0"/>
              <a:t>ERC 721</a:t>
            </a:r>
            <a:endParaRPr lang="en-US" dirty="0"/>
          </a:p>
        </p:txBody>
      </p:sp>
      <p:pic>
        <p:nvPicPr>
          <p:cNvPr id="12290" name="Picture 2" descr="Ethereum NFTs Pumped, so Why Cardano NFTs (aka cNFT) Not | General Knowledge">
            <a:extLst>
              <a:ext uri="{FF2B5EF4-FFF2-40B4-BE49-F238E27FC236}">
                <a16:creationId xmlns:a16="http://schemas.microsoft.com/office/drawing/2014/main" id="{C9F7C7B4-BFDB-4CA2-98D7-4003DCC0B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958" y="1966656"/>
            <a:ext cx="6405938" cy="279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69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6D4E4-E51E-467E-925D-28F6871F340C}"/>
              </a:ext>
            </a:extLst>
          </p:cNvPr>
          <p:cNvSpPr>
            <a:spLocks noGrp="1"/>
          </p:cNvSpPr>
          <p:nvPr>
            <p:ph type="title"/>
          </p:nvPr>
        </p:nvSpPr>
        <p:spPr>
          <a:xfrm>
            <a:off x="1263333" y="0"/>
            <a:ext cx="9905998" cy="1478570"/>
          </a:xfrm>
        </p:spPr>
        <p:txBody>
          <a:bodyPr/>
          <a:lstStyle/>
          <a:p>
            <a:r>
              <a:rPr lang="es-EC" dirty="0"/>
              <a:t>IPFS (</a:t>
            </a:r>
            <a:r>
              <a:rPr lang="es-EC" dirty="0" err="1"/>
              <a:t>InterPlanetary</a:t>
            </a:r>
            <a:r>
              <a:rPr lang="es-EC" dirty="0"/>
              <a:t> File </a:t>
            </a:r>
            <a:r>
              <a:rPr lang="es-EC" dirty="0" err="1"/>
              <a:t>System</a:t>
            </a:r>
            <a:r>
              <a:rPr lang="es-EC" dirty="0"/>
              <a:t>)</a:t>
            </a:r>
            <a:endParaRPr lang="en-US" dirty="0"/>
          </a:p>
        </p:txBody>
      </p:sp>
      <p:pic>
        <p:nvPicPr>
          <p:cNvPr id="13314" name="Picture 2">
            <a:extLst>
              <a:ext uri="{FF2B5EF4-FFF2-40B4-BE49-F238E27FC236}">
                <a16:creationId xmlns:a16="http://schemas.microsoft.com/office/drawing/2014/main" id="{6A928D1F-5D51-4944-AFFC-1ED43F5C39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67566" y="2097088"/>
            <a:ext cx="6994188" cy="393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238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CE43-0970-4E62-842D-8AF225866CBB}"/>
              </a:ext>
            </a:extLst>
          </p:cNvPr>
          <p:cNvSpPr>
            <a:spLocks noGrp="1"/>
          </p:cNvSpPr>
          <p:nvPr>
            <p:ph type="title"/>
          </p:nvPr>
        </p:nvSpPr>
        <p:spPr>
          <a:xfrm>
            <a:off x="1232853" y="0"/>
            <a:ext cx="9905998" cy="1478570"/>
          </a:xfrm>
        </p:spPr>
        <p:txBody>
          <a:bodyPr/>
          <a:lstStyle/>
          <a:p>
            <a:r>
              <a:rPr lang="es-EC" dirty="0"/>
              <a:t>Selección de herramientas</a:t>
            </a:r>
            <a:endParaRPr lang="en-US" dirty="0"/>
          </a:p>
        </p:txBody>
      </p:sp>
      <p:graphicFrame>
        <p:nvGraphicFramePr>
          <p:cNvPr id="4" name="Content Placeholder 3">
            <a:extLst>
              <a:ext uri="{FF2B5EF4-FFF2-40B4-BE49-F238E27FC236}">
                <a16:creationId xmlns:a16="http://schemas.microsoft.com/office/drawing/2014/main" id="{8C46EF0E-0242-40A5-B5C7-828CB5D90326}"/>
              </a:ext>
            </a:extLst>
          </p:cNvPr>
          <p:cNvGraphicFramePr>
            <a:graphicFrameLocks noGrp="1"/>
          </p:cNvGraphicFramePr>
          <p:nvPr>
            <p:ph idx="1"/>
            <p:extLst>
              <p:ext uri="{D42A27DB-BD31-4B8C-83A1-F6EECF244321}">
                <p14:modId xmlns:p14="http://schemas.microsoft.com/office/powerpoint/2010/main" val="2087252300"/>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5978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034A5B6-919D-42AC-B759-36C5ABA7C778}"/>
              </a:ext>
            </a:extLst>
          </p:cNvPr>
          <p:cNvGraphicFramePr/>
          <p:nvPr>
            <p:extLst>
              <p:ext uri="{D42A27DB-BD31-4B8C-83A1-F6EECF244321}">
                <p14:modId xmlns:p14="http://schemas.microsoft.com/office/powerpoint/2010/main" val="664036264"/>
              </p:ext>
            </p:extLst>
          </p:nvPr>
        </p:nvGraphicFramePr>
        <p:xfrm>
          <a:off x="4488598" y="1006269"/>
          <a:ext cx="428691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AB74BC77-8F61-4306-AC7E-3D9BB1CFDA37}"/>
              </a:ext>
            </a:extLst>
          </p:cNvPr>
          <p:cNvSpPr>
            <a:spLocks noGrp="1"/>
          </p:cNvSpPr>
          <p:nvPr>
            <p:ph type="title"/>
          </p:nvPr>
        </p:nvSpPr>
        <p:spPr>
          <a:xfrm>
            <a:off x="1143001" y="0"/>
            <a:ext cx="9905998" cy="1478570"/>
          </a:xfrm>
        </p:spPr>
        <p:txBody>
          <a:bodyPr/>
          <a:lstStyle/>
          <a:p>
            <a:r>
              <a:rPr lang="en-US" dirty="0"/>
              <a:t>Agenda</a:t>
            </a:r>
          </a:p>
        </p:txBody>
      </p:sp>
      <p:sp>
        <p:nvSpPr>
          <p:cNvPr id="5" name="CuadroTexto 1">
            <a:extLst>
              <a:ext uri="{FF2B5EF4-FFF2-40B4-BE49-F238E27FC236}">
                <a16:creationId xmlns:a16="http://schemas.microsoft.com/office/drawing/2014/main" id="{BE4B385F-E109-4A5B-A005-56EF500EF6C1}"/>
              </a:ext>
            </a:extLst>
          </p:cNvPr>
          <p:cNvSpPr txBox="1"/>
          <p:nvPr/>
        </p:nvSpPr>
        <p:spPr>
          <a:xfrm>
            <a:off x="5168657" y="2456398"/>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8</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6" name="CuadroTexto 1">
            <a:extLst>
              <a:ext uri="{FF2B5EF4-FFF2-40B4-BE49-F238E27FC236}">
                <a16:creationId xmlns:a16="http://schemas.microsoft.com/office/drawing/2014/main" id="{BBD7C1E7-7A1C-43A4-BB08-B2846039303B}"/>
              </a:ext>
            </a:extLst>
          </p:cNvPr>
          <p:cNvSpPr txBox="1"/>
          <p:nvPr/>
        </p:nvSpPr>
        <p:spPr>
          <a:xfrm>
            <a:off x="5333955" y="3484769"/>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9</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7" name="CuadroTexto 1">
            <a:extLst>
              <a:ext uri="{FF2B5EF4-FFF2-40B4-BE49-F238E27FC236}">
                <a16:creationId xmlns:a16="http://schemas.microsoft.com/office/drawing/2014/main" id="{038A0439-8191-438D-AAFA-F2E177953544}"/>
              </a:ext>
            </a:extLst>
          </p:cNvPr>
          <p:cNvSpPr txBox="1"/>
          <p:nvPr/>
        </p:nvSpPr>
        <p:spPr>
          <a:xfrm>
            <a:off x="5198941" y="4513140"/>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10</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8" name="CuadroTexto 1">
            <a:extLst>
              <a:ext uri="{FF2B5EF4-FFF2-40B4-BE49-F238E27FC236}">
                <a16:creationId xmlns:a16="http://schemas.microsoft.com/office/drawing/2014/main" id="{47A1660A-171D-401E-BC06-7D3668F1D4C6}"/>
              </a:ext>
            </a:extLst>
          </p:cNvPr>
          <p:cNvSpPr txBox="1"/>
          <p:nvPr/>
        </p:nvSpPr>
        <p:spPr>
          <a:xfrm>
            <a:off x="4663260" y="5514509"/>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11</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
        <p:nvSpPr>
          <p:cNvPr id="9" name="CuadroTexto 1">
            <a:extLst>
              <a:ext uri="{FF2B5EF4-FFF2-40B4-BE49-F238E27FC236}">
                <a16:creationId xmlns:a16="http://schemas.microsoft.com/office/drawing/2014/main" id="{769B9123-37D0-4BBA-9620-86FF92DBE048}"/>
              </a:ext>
            </a:extLst>
          </p:cNvPr>
          <p:cNvSpPr txBox="1"/>
          <p:nvPr/>
        </p:nvSpPr>
        <p:spPr>
          <a:xfrm>
            <a:off x="4663260" y="1428027"/>
            <a:ext cx="614844" cy="461665"/>
          </a:xfrm>
          <a:prstGeom prst="rect">
            <a:avLst/>
          </a:prstGeom>
          <a:noFill/>
        </p:spPr>
        <p:txBody>
          <a:bodyPr wrap="square" rtlCol="0">
            <a:spAutoFit/>
          </a:bodyPr>
          <a:lstStyle/>
          <a:p>
            <a:pPr algn="ctr"/>
            <a:r>
              <a:rPr lang="es-EC" sz="2400" dirty="0">
                <a:solidFill>
                  <a:schemeClr val="bg2"/>
                </a:solidFill>
                <a:latin typeface="Arial" panose="020B0604020202020204" pitchFamily="34" charset="0"/>
                <a:ea typeface="Segoe UI Black" panose="020B0A02040204020203" pitchFamily="34" charset="0"/>
                <a:cs typeface="Arial" panose="020B0604020202020204" pitchFamily="34" charset="0"/>
              </a:rPr>
              <a:t>7</a:t>
            </a:r>
            <a:endParaRPr lang="en-US" sz="2400" dirty="0">
              <a:solidFill>
                <a:schemeClr val="bg2"/>
              </a:solidFill>
              <a:latin typeface="Arial" panose="020B06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39547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4ADD-C128-42D5-AADD-ABB43055013A}"/>
              </a:ext>
            </a:extLst>
          </p:cNvPr>
          <p:cNvSpPr>
            <a:spLocks noGrp="1"/>
          </p:cNvSpPr>
          <p:nvPr>
            <p:ph type="title"/>
          </p:nvPr>
        </p:nvSpPr>
        <p:spPr/>
        <p:txBody>
          <a:bodyPr/>
          <a:lstStyle/>
          <a:p>
            <a:r>
              <a:rPr lang="es-EC" dirty="0"/>
              <a:t>Open </a:t>
            </a:r>
            <a:r>
              <a:rPr lang="es-EC" dirty="0" err="1"/>
              <a:t>badges</a:t>
            </a:r>
            <a:endParaRPr lang="en-US" dirty="0"/>
          </a:p>
        </p:txBody>
      </p:sp>
      <p:pic>
        <p:nvPicPr>
          <p:cNvPr id="2050" name="Picture 2" descr="Home | IMS Open Badges">
            <a:extLst>
              <a:ext uri="{FF2B5EF4-FFF2-40B4-BE49-F238E27FC236}">
                <a16:creationId xmlns:a16="http://schemas.microsoft.com/office/drawing/2014/main" id="{2DC91A66-3E42-45F3-9985-49A364F00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981200"/>
            <a:ext cx="9156700" cy="34925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5">
            <a:extLst>
              <a:ext uri="{FF2B5EF4-FFF2-40B4-BE49-F238E27FC236}">
                <a16:creationId xmlns:a16="http://schemas.microsoft.com/office/drawing/2014/main" id="{9406D459-EAAE-46D8-90F2-CA9B018FA3C7}"/>
              </a:ext>
            </a:extLst>
          </p:cNvPr>
          <p:cNvSpPr txBox="1"/>
          <p:nvPr/>
        </p:nvSpPr>
        <p:spPr>
          <a:xfrm>
            <a:off x="3043872" y="5870150"/>
            <a:ext cx="6101080" cy="369332"/>
          </a:xfrm>
          <a:prstGeom prst="rect">
            <a:avLst/>
          </a:prstGeom>
          <a:noFill/>
        </p:spPr>
        <p:txBody>
          <a:bodyPr wrap="square">
            <a:spAutoFit/>
          </a:bodyPr>
          <a:lstStyle/>
          <a:p>
            <a:pPr algn="ctr"/>
            <a:r>
              <a:rPr lang="es-ES" dirty="0">
                <a:solidFill>
                  <a:schemeClr val="tx1">
                    <a:lumMod val="50000"/>
                  </a:schemeClr>
                </a:solidFill>
              </a:rPr>
              <a:t>FUENTE: </a:t>
            </a:r>
            <a:r>
              <a:rPr lang="es-EC" dirty="0" err="1">
                <a:solidFill>
                  <a:schemeClr val="tx1">
                    <a:lumMod val="50000"/>
                  </a:schemeClr>
                </a:solidFill>
              </a:rPr>
              <a:t>By</a:t>
            </a:r>
            <a:r>
              <a:rPr lang="es-EC" dirty="0">
                <a:solidFill>
                  <a:schemeClr val="tx1">
                    <a:lumMod val="50000"/>
                  </a:schemeClr>
                </a:solidFill>
              </a:rPr>
              <a:t> </a:t>
            </a:r>
            <a:r>
              <a:rPr lang="es-EC" dirty="0" err="1">
                <a:solidFill>
                  <a:schemeClr val="tx1">
                    <a:lumMod val="50000"/>
                  </a:schemeClr>
                </a:solidFill>
              </a:rPr>
              <a:t>OpenBadges</a:t>
            </a:r>
            <a:r>
              <a:rPr lang="es-EC" dirty="0">
                <a:solidFill>
                  <a:schemeClr val="tx1">
                    <a:lumMod val="50000"/>
                  </a:schemeClr>
                </a:solidFill>
              </a:rPr>
              <a:t>, (2018)</a:t>
            </a:r>
          </a:p>
        </p:txBody>
      </p:sp>
    </p:spTree>
    <p:extLst>
      <p:ext uri="{BB962C8B-B14F-4D97-AF65-F5344CB8AC3E}">
        <p14:creationId xmlns:p14="http://schemas.microsoft.com/office/powerpoint/2010/main" val="928772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4EE0-BAB8-4681-A8FA-1C9A917C8A33}"/>
              </a:ext>
            </a:extLst>
          </p:cNvPr>
          <p:cNvSpPr>
            <a:spLocks noGrp="1"/>
          </p:cNvSpPr>
          <p:nvPr>
            <p:ph type="title"/>
          </p:nvPr>
        </p:nvSpPr>
        <p:spPr/>
        <p:txBody>
          <a:bodyPr/>
          <a:lstStyle/>
          <a:p>
            <a:r>
              <a:rPr lang="es-EC" dirty="0"/>
              <a:t>Características de los usuarios</a:t>
            </a:r>
            <a:endParaRPr lang="en-US" dirty="0"/>
          </a:p>
        </p:txBody>
      </p:sp>
      <p:graphicFrame>
        <p:nvGraphicFramePr>
          <p:cNvPr id="3" name="Diagram 2">
            <a:extLst>
              <a:ext uri="{FF2B5EF4-FFF2-40B4-BE49-F238E27FC236}">
                <a16:creationId xmlns:a16="http://schemas.microsoft.com/office/drawing/2014/main" id="{83416230-FA34-463A-AC3E-4C2B281C8DBB}"/>
              </a:ext>
            </a:extLst>
          </p:cNvPr>
          <p:cNvGraphicFramePr/>
          <p:nvPr>
            <p:extLst>
              <p:ext uri="{D42A27DB-BD31-4B8C-83A1-F6EECF244321}">
                <p14:modId xmlns:p14="http://schemas.microsoft.com/office/powerpoint/2010/main" val="929241307"/>
              </p:ext>
            </p:extLst>
          </p:nvPr>
        </p:nvGraphicFramePr>
        <p:xfrm>
          <a:off x="273698" y="-149290"/>
          <a:ext cx="11644604" cy="7705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1336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11BF-42A3-4224-9381-251C88891E6C}"/>
              </a:ext>
            </a:extLst>
          </p:cNvPr>
          <p:cNvSpPr>
            <a:spLocks noGrp="1"/>
          </p:cNvSpPr>
          <p:nvPr>
            <p:ph type="title"/>
          </p:nvPr>
        </p:nvSpPr>
        <p:spPr/>
        <p:txBody>
          <a:bodyPr/>
          <a:lstStyle/>
          <a:p>
            <a:r>
              <a:rPr lang="es-EC" dirty="0"/>
              <a:t>Historias de usuario</a:t>
            </a:r>
            <a:endParaRPr lang="en-US" dirty="0"/>
          </a:p>
        </p:txBody>
      </p:sp>
      <p:pic>
        <p:nvPicPr>
          <p:cNvPr id="4" name="Imagen 37">
            <a:extLst>
              <a:ext uri="{FF2B5EF4-FFF2-40B4-BE49-F238E27FC236}">
                <a16:creationId xmlns:a16="http://schemas.microsoft.com/office/drawing/2014/main" id="{7CEEBF80-540D-4017-9400-1F3C8A77410C}"/>
              </a:ext>
            </a:extLst>
          </p:cNvPr>
          <p:cNvPicPr>
            <a:picLocks noGrp="1"/>
          </p:cNvPicPr>
          <p:nvPr>
            <p:ph idx="1"/>
          </p:nvPr>
        </p:nvPicPr>
        <p:blipFill rotWithShape="1">
          <a:blip r:embed="rId2"/>
          <a:srcRect r="2431" b="12179"/>
          <a:stretch/>
        </p:blipFill>
        <p:spPr bwMode="auto">
          <a:xfrm>
            <a:off x="3410959" y="1836124"/>
            <a:ext cx="5366906" cy="40686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5582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4892-F32C-45DE-AD3C-74E43D37DF86}"/>
              </a:ext>
            </a:extLst>
          </p:cNvPr>
          <p:cNvSpPr>
            <a:spLocks noGrp="1"/>
          </p:cNvSpPr>
          <p:nvPr>
            <p:ph type="title"/>
          </p:nvPr>
        </p:nvSpPr>
        <p:spPr>
          <a:xfrm>
            <a:off x="1308562" y="277401"/>
            <a:ext cx="3184781" cy="789398"/>
          </a:xfrm>
        </p:spPr>
        <p:txBody>
          <a:bodyPr/>
          <a:lstStyle/>
          <a:p>
            <a:r>
              <a:rPr lang="es-EC" dirty="0"/>
              <a:t>Casos de uso</a:t>
            </a:r>
            <a:endParaRPr lang="en-US" dirty="0"/>
          </a:p>
        </p:txBody>
      </p:sp>
      <p:sp>
        <p:nvSpPr>
          <p:cNvPr id="3" name="Content Placeholder 2">
            <a:extLst>
              <a:ext uri="{FF2B5EF4-FFF2-40B4-BE49-F238E27FC236}">
                <a16:creationId xmlns:a16="http://schemas.microsoft.com/office/drawing/2014/main" id="{4A2CE1CC-1EFD-4ACA-BB05-55C77CAF112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1215F4C-0D2B-412D-9EC2-B18E4968E860}"/>
              </a:ext>
            </a:extLst>
          </p:cNvPr>
          <p:cNvPicPr/>
          <p:nvPr/>
        </p:nvPicPr>
        <p:blipFill>
          <a:blip r:embed="rId2"/>
          <a:stretch>
            <a:fillRect/>
          </a:stretch>
        </p:blipFill>
        <p:spPr>
          <a:xfrm>
            <a:off x="2521974" y="1021794"/>
            <a:ext cx="6228736" cy="5558805"/>
          </a:xfrm>
          <a:prstGeom prst="rect">
            <a:avLst/>
          </a:prstGeom>
        </p:spPr>
      </p:pic>
    </p:spTree>
    <p:extLst>
      <p:ext uri="{BB962C8B-B14F-4D97-AF65-F5344CB8AC3E}">
        <p14:creationId xmlns:p14="http://schemas.microsoft.com/office/powerpoint/2010/main" val="358239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118B2-80EC-4202-AA04-6D96FBC8D04C}"/>
              </a:ext>
            </a:extLst>
          </p:cNvPr>
          <p:cNvSpPr>
            <a:spLocks noGrp="1"/>
          </p:cNvSpPr>
          <p:nvPr>
            <p:ph type="title"/>
          </p:nvPr>
        </p:nvSpPr>
        <p:spPr>
          <a:xfrm>
            <a:off x="1143001" y="-109069"/>
            <a:ext cx="9905998" cy="1478570"/>
          </a:xfrm>
        </p:spPr>
        <p:txBody>
          <a:bodyPr/>
          <a:lstStyle/>
          <a:p>
            <a:r>
              <a:rPr lang="es-EC" dirty="0"/>
              <a:t>Diagrama de clases</a:t>
            </a:r>
            <a:endParaRPr lang="en-US" dirty="0"/>
          </a:p>
        </p:txBody>
      </p:sp>
      <p:pic>
        <p:nvPicPr>
          <p:cNvPr id="4" name="Content Placeholder 3">
            <a:extLst>
              <a:ext uri="{FF2B5EF4-FFF2-40B4-BE49-F238E27FC236}">
                <a16:creationId xmlns:a16="http://schemas.microsoft.com/office/drawing/2014/main" id="{BE1B9030-5787-4485-8132-BCD5110FC54E}"/>
              </a:ext>
            </a:extLst>
          </p:cNvPr>
          <p:cNvPicPr>
            <a:picLocks noGrp="1"/>
          </p:cNvPicPr>
          <p:nvPr>
            <p:ph idx="1"/>
          </p:nvPr>
        </p:nvPicPr>
        <p:blipFill>
          <a:blip r:embed="rId2"/>
          <a:stretch>
            <a:fillRect/>
          </a:stretch>
        </p:blipFill>
        <p:spPr>
          <a:xfrm>
            <a:off x="1789472" y="1128609"/>
            <a:ext cx="8465574" cy="5419675"/>
          </a:xfrm>
          <a:prstGeom prst="rect">
            <a:avLst/>
          </a:prstGeom>
        </p:spPr>
      </p:pic>
    </p:spTree>
    <p:extLst>
      <p:ext uri="{BB962C8B-B14F-4D97-AF65-F5344CB8AC3E}">
        <p14:creationId xmlns:p14="http://schemas.microsoft.com/office/powerpoint/2010/main" val="2953926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4749-E2A5-40F4-8F5B-E5ECAFF76966}"/>
              </a:ext>
            </a:extLst>
          </p:cNvPr>
          <p:cNvSpPr>
            <a:spLocks noGrp="1"/>
          </p:cNvSpPr>
          <p:nvPr>
            <p:ph type="title"/>
          </p:nvPr>
        </p:nvSpPr>
        <p:spPr>
          <a:xfrm>
            <a:off x="1052923" y="-1739"/>
            <a:ext cx="9905998" cy="1478570"/>
          </a:xfrm>
        </p:spPr>
        <p:txBody>
          <a:bodyPr/>
          <a:lstStyle/>
          <a:p>
            <a:r>
              <a:rPr lang="es-EC" dirty="0"/>
              <a:t>Arquitectura del sistema</a:t>
            </a:r>
            <a:endParaRPr lang="en-US" dirty="0"/>
          </a:p>
        </p:txBody>
      </p:sp>
      <p:sp>
        <p:nvSpPr>
          <p:cNvPr id="3" name="Content Placeholder 2">
            <a:extLst>
              <a:ext uri="{FF2B5EF4-FFF2-40B4-BE49-F238E27FC236}">
                <a16:creationId xmlns:a16="http://schemas.microsoft.com/office/drawing/2014/main" id="{F4BAA3EB-2BDA-447D-BA09-90476901033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09CB8C3-9085-40E1-8E88-5395D9C5C1F8}"/>
              </a:ext>
            </a:extLst>
          </p:cNvPr>
          <p:cNvPicPr/>
          <p:nvPr/>
        </p:nvPicPr>
        <p:blipFill>
          <a:blip r:embed="rId2"/>
          <a:stretch>
            <a:fillRect/>
          </a:stretch>
        </p:blipFill>
        <p:spPr>
          <a:xfrm>
            <a:off x="1141412" y="1252896"/>
            <a:ext cx="10086154" cy="5051788"/>
          </a:xfrm>
          <a:prstGeom prst="rect">
            <a:avLst/>
          </a:prstGeom>
        </p:spPr>
      </p:pic>
    </p:spTree>
    <p:extLst>
      <p:ext uri="{BB962C8B-B14F-4D97-AF65-F5344CB8AC3E}">
        <p14:creationId xmlns:p14="http://schemas.microsoft.com/office/powerpoint/2010/main" val="3149621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0F94-FA97-42A7-9DC8-25F355EB2443}"/>
              </a:ext>
            </a:extLst>
          </p:cNvPr>
          <p:cNvSpPr>
            <a:spLocks noGrp="1"/>
          </p:cNvSpPr>
          <p:nvPr>
            <p:ph type="title"/>
          </p:nvPr>
        </p:nvSpPr>
        <p:spPr/>
        <p:txBody>
          <a:bodyPr/>
          <a:lstStyle/>
          <a:p>
            <a:r>
              <a:rPr lang="es-EC" dirty="0"/>
              <a:t>Interacción de cliente con web3</a:t>
            </a:r>
            <a:endParaRPr lang="en-US" dirty="0"/>
          </a:p>
        </p:txBody>
      </p:sp>
      <p:sp>
        <p:nvSpPr>
          <p:cNvPr id="3" name="Content Placeholder 2">
            <a:extLst>
              <a:ext uri="{FF2B5EF4-FFF2-40B4-BE49-F238E27FC236}">
                <a16:creationId xmlns:a16="http://schemas.microsoft.com/office/drawing/2014/main" id="{F9692915-13C6-4337-BB0A-8B976542FA4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38C650B-BE52-4EFA-972E-164E5E538A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61653" y="2249487"/>
            <a:ext cx="8544232" cy="3541714"/>
          </a:xfrm>
          <a:prstGeom prst="rect">
            <a:avLst/>
          </a:prstGeom>
          <a:noFill/>
          <a:ln>
            <a:noFill/>
          </a:ln>
        </p:spPr>
      </p:pic>
    </p:spTree>
    <p:extLst>
      <p:ext uri="{BB962C8B-B14F-4D97-AF65-F5344CB8AC3E}">
        <p14:creationId xmlns:p14="http://schemas.microsoft.com/office/powerpoint/2010/main" val="422570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D92B-7F75-4043-B66B-789C79E8563B}"/>
              </a:ext>
            </a:extLst>
          </p:cNvPr>
          <p:cNvSpPr>
            <a:spLocks noGrp="1"/>
          </p:cNvSpPr>
          <p:nvPr>
            <p:ph type="title"/>
          </p:nvPr>
        </p:nvSpPr>
        <p:spPr/>
        <p:txBody>
          <a:bodyPr/>
          <a:lstStyle/>
          <a:p>
            <a:r>
              <a:rPr lang="es-EC" dirty="0"/>
              <a:t>Desarrollo de la aplicación</a:t>
            </a:r>
            <a:endParaRPr lang="en-US" dirty="0"/>
          </a:p>
        </p:txBody>
      </p:sp>
      <p:graphicFrame>
        <p:nvGraphicFramePr>
          <p:cNvPr id="6" name="Content Placeholder 5">
            <a:extLst>
              <a:ext uri="{FF2B5EF4-FFF2-40B4-BE49-F238E27FC236}">
                <a16:creationId xmlns:a16="http://schemas.microsoft.com/office/drawing/2014/main" id="{520F5A23-AFE3-493D-96C6-91C6EAA8E7AB}"/>
              </a:ext>
            </a:extLst>
          </p:cNvPr>
          <p:cNvGraphicFramePr>
            <a:graphicFrameLocks noGrp="1"/>
          </p:cNvGraphicFramePr>
          <p:nvPr>
            <p:ph idx="1"/>
            <p:extLst>
              <p:ext uri="{D42A27DB-BD31-4B8C-83A1-F6EECF244321}">
                <p14:modId xmlns:p14="http://schemas.microsoft.com/office/powerpoint/2010/main" val="4192290909"/>
              </p:ext>
            </p:extLst>
          </p:nvPr>
        </p:nvGraphicFramePr>
        <p:xfrm>
          <a:off x="900113" y="2290045"/>
          <a:ext cx="8235694" cy="4660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4712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0273-E5A7-4104-8A07-415E5FE4D992}"/>
              </a:ext>
            </a:extLst>
          </p:cNvPr>
          <p:cNvSpPr>
            <a:spLocks noGrp="1"/>
          </p:cNvSpPr>
          <p:nvPr>
            <p:ph type="title"/>
          </p:nvPr>
        </p:nvSpPr>
        <p:spPr/>
        <p:txBody>
          <a:bodyPr/>
          <a:lstStyle/>
          <a:p>
            <a:r>
              <a:rPr lang="es-EC" dirty="0"/>
              <a:t>Desarrollo de los contratos inteligentes</a:t>
            </a:r>
            <a:endParaRPr lang="en-US" dirty="0"/>
          </a:p>
        </p:txBody>
      </p:sp>
      <p:sp>
        <p:nvSpPr>
          <p:cNvPr id="3" name="Content Placeholder 2">
            <a:extLst>
              <a:ext uri="{FF2B5EF4-FFF2-40B4-BE49-F238E27FC236}">
                <a16:creationId xmlns:a16="http://schemas.microsoft.com/office/drawing/2014/main" id="{D86CECE6-D011-4C2E-8465-5B5D5D053E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C111868-516D-4273-8A15-8EBF958C0964}"/>
              </a:ext>
            </a:extLst>
          </p:cNvPr>
          <p:cNvPicPr/>
          <p:nvPr/>
        </p:nvPicPr>
        <p:blipFill>
          <a:blip r:embed="rId3"/>
          <a:stretch>
            <a:fillRect/>
          </a:stretch>
        </p:blipFill>
        <p:spPr>
          <a:xfrm>
            <a:off x="5295900" y="1805986"/>
            <a:ext cx="6489700" cy="4428715"/>
          </a:xfrm>
          <a:prstGeom prst="rect">
            <a:avLst/>
          </a:prstGeom>
        </p:spPr>
      </p:pic>
      <p:pic>
        <p:nvPicPr>
          <p:cNvPr id="5" name="Picture 4">
            <a:extLst>
              <a:ext uri="{FF2B5EF4-FFF2-40B4-BE49-F238E27FC236}">
                <a16:creationId xmlns:a16="http://schemas.microsoft.com/office/drawing/2014/main" id="{E198E976-BBBB-4614-ACB0-857728675CE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8505" y="2449512"/>
            <a:ext cx="4047806" cy="3113088"/>
          </a:xfrm>
          <a:prstGeom prst="rect">
            <a:avLst/>
          </a:prstGeom>
          <a:noFill/>
          <a:ln>
            <a:noFill/>
          </a:ln>
        </p:spPr>
      </p:pic>
    </p:spTree>
    <p:extLst>
      <p:ext uri="{BB962C8B-B14F-4D97-AF65-F5344CB8AC3E}">
        <p14:creationId xmlns:p14="http://schemas.microsoft.com/office/powerpoint/2010/main" val="1407482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63DA-06E6-4B6B-B5D1-C15CED350393}"/>
              </a:ext>
            </a:extLst>
          </p:cNvPr>
          <p:cNvSpPr>
            <a:spLocks noGrp="1"/>
          </p:cNvSpPr>
          <p:nvPr>
            <p:ph type="title"/>
          </p:nvPr>
        </p:nvSpPr>
        <p:spPr/>
        <p:txBody>
          <a:bodyPr/>
          <a:lstStyle/>
          <a:p>
            <a:r>
              <a:rPr lang="es-EC" dirty="0"/>
              <a:t>Aplicación cliente</a:t>
            </a:r>
            <a:endParaRPr lang="en-US" dirty="0"/>
          </a:p>
        </p:txBody>
      </p:sp>
      <p:sp>
        <p:nvSpPr>
          <p:cNvPr id="3" name="Content Placeholder 2">
            <a:extLst>
              <a:ext uri="{FF2B5EF4-FFF2-40B4-BE49-F238E27FC236}">
                <a16:creationId xmlns:a16="http://schemas.microsoft.com/office/drawing/2014/main" id="{63FA1F37-17C1-4301-B1C2-F48993663B0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CF4F305-C0E6-4463-898A-425311F5DCE8}"/>
              </a:ext>
            </a:extLst>
          </p:cNvPr>
          <p:cNvPicPr/>
          <p:nvPr/>
        </p:nvPicPr>
        <p:blipFill>
          <a:blip r:embed="rId2"/>
          <a:stretch>
            <a:fillRect/>
          </a:stretch>
        </p:blipFill>
        <p:spPr>
          <a:xfrm>
            <a:off x="1473250" y="2048840"/>
            <a:ext cx="9242322" cy="4190642"/>
          </a:xfrm>
          <a:prstGeom prst="rect">
            <a:avLst/>
          </a:prstGeom>
        </p:spPr>
      </p:pic>
    </p:spTree>
    <p:extLst>
      <p:ext uri="{BB962C8B-B14F-4D97-AF65-F5344CB8AC3E}">
        <p14:creationId xmlns:p14="http://schemas.microsoft.com/office/powerpoint/2010/main" val="161873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26CB-238D-4FD4-8EFE-B60BDFFC528F}"/>
              </a:ext>
            </a:extLst>
          </p:cNvPr>
          <p:cNvSpPr>
            <a:spLocks noGrp="1"/>
          </p:cNvSpPr>
          <p:nvPr>
            <p:ph type="title"/>
          </p:nvPr>
        </p:nvSpPr>
        <p:spPr>
          <a:xfrm>
            <a:off x="1328383" y="0"/>
            <a:ext cx="9905998" cy="971295"/>
          </a:xfrm>
        </p:spPr>
        <p:txBody>
          <a:bodyPr/>
          <a:lstStyle/>
          <a:p>
            <a:r>
              <a:rPr lang="es-EC" dirty="0"/>
              <a:t>Antecedentes</a:t>
            </a:r>
            <a:endParaRPr lang="en-US" dirty="0"/>
          </a:p>
        </p:txBody>
      </p:sp>
      <p:graphicFrame>
        <p:nvGraphicFramePr>
          <p:cNvPr id="8" name="Content Placeholder 7">
            <a:extLst>
              <a:ext uri="{FF2B5EF4-FFF2-40B4-BE49-F238E27FC236}">
                <a16:creationId xmlns:a16="http://schemas.microsoft.com/office/drawing/2014/main" id="{0B654587-4EC9-4143-87F9-AE3C0937BFCC}"/>
              </a:ext>
            </a:extLst>
          </p:cNvPr>
          <p:cNvGraphicFramePr>
            <a:graphicFrameLocks noGrp="1"/>
          </p:cNvGraphicFramePr>
          <p:nvPr>
            <p:ph idx="1"/>
            <p:extLst>
              <p:ext uri="{D42A27DB-BD31-4B8C-83A1-F6EECF244321}">
                <p14:modId xmlns:p14="http://schemas.microsoft.com/office/powerpoint/2010/main" val="3659810376"/>
              </p:ext>
            </p:extLst>
          </p:nvPr>
        </p:nvGraphicFramePr>
        <p:xfrm>
          <a:off x="1189414" y="1589813"/>
          <a:ext cx="9738958" cy="4661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ESPE | Universidad de las Fuerzas Armadas | Sangolquí">
            <a:extLst>
              <a:ext uri="{FF2B5EF4-FFF2-40B4-BE49-F238E27FC236}">
                <a16:creationId xmlns:a16="http://schemas.microsoft.com/office/drawing/2014/main" id="{D3311999-4021-4AAC-9DB3-C23257CA1840}"/>
              </a:ext>
            </a:extLst>
          </p:cNvPr>
          <p:cNvPicPr>
            <a:picLocks noChangeAspect="1" noChangeArrowheads="1"/>
          </p:cNvPicPr>
          <p:nvPr/>
        </p:nvPicPr>
        <p:blipFill>
          <a:blip r:embed="rId8">
            <a:alphaModFix amt="50000"/>
            <a:extLst>
              <a:ext uri="{28A0092B-C50C-407E-A947-70E740481C1C}">
                <a14:useLocalDpi xmlns:a14="http://schemas.microsoft.com/office/drawing/2010/main" val="0"/>
              </a:ext>
            </a:extLst>
          </a:blip>
          <a:srcRect/>
          <a:stretch>
            <a:fillRect/>
          </a:stretch>
        </p:blipFill>
        <p:spPr bwMode="auto">
          <a:xfrm>
            <a:off x="9005080" y="178003"/>
            <a:ext cx="2229301" cy="61528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esquinas redondeadas 2">
            <a:extLst>
              <a:ext uri="{FF2B5EF4-FFF2-40B4-BE49-F238E27FC236}">
                <a16:creationId xmlns:a16="http://schemas.microsoft.com/office/drawing/2014/main" id="{28707CA9-BDCB-44EF-B80C-F4D034F8C3CE}"/>
              </a:ext>
            </a:extLst>
          </p:cNvPr>
          <p:cNvSpPr/>
          <p:nvPr/>
        </p:nvSpPr>
        <p:spPr>
          <a:xfrm>
            <a:off x="1399404" y="1722268"/>
            <a:ext cx="2648814" cy="408374"/>
          </a:xfrm>
          <a:prstGeom prst="roundRect">
            <a:avLst/>
          </a:prstGeom>
          <a:solidFill>
            <a:srgbClr val="002060"/>
          </a:solidFill>
          <a:ln>
            <a:solidFill>
              <a:srgbClr val="00206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s-EC" sz="2000" dirty="0"/>
          </a:p>
          <a:p>
            <a:pPr algn="ctr"/>
            <a:r>
              <a:rPr lang="es-EC" sz="2000" dirty="0"/>
              <a:t>Industria 4.0</a:t>
            </a:r>
            <a:endParaRPr lang="en-US" sz="2000" dirty="0"/>
          </a:p>
          <a:p>
            <a:pPr algn="ctr"/>
            <a:endParaRPr lang="es-ES" dirty="0"/>
          </a:p>
        </p:txBody>
      </p:sp>
      <p:sp>
        <p:nvSpPr>
          <p:cNvPr id="6" name="Rectángulo: esquinas redondeadas 5">
            <a:extLst>
              <a:ext uri="{FF2B5EF4-FFF2-40B4-BE49-F238E27FC236}">
                <a16:creationId xmlns:a16="http://schemas.microsoft.com/office/drawing/2014/main" id="{E29519B7-1635-468B-9DA9-6BFCC8CE6B15}"/>
              </a:ext>
            </a:extLst>
          </p:cNvPr>
          <p:cNvSpPr/>
          <p:nvPr/>
        </p:nvSpPr>
        <p:spPr>
          <a:xfrm>
            <a:off x="4610939" y="1722268"/>
            <a:ext cx="2895909" cy="408374"/>
          </a:xfrm>
          <a:prstGeom prst="roundRect">
            <a:avLst/>
          </a:prstGeom>
          <a:solidFill>
            <a:srgbClr val="002060"/>
          </a:solidFill>
        </p:spPr>
        <p:style>
          <a:lnRef idx="0">
            <a:schemeClr val="dk1"/>
          </a:lnRef>
          <a:fillRef idx="3">
            <a:schemeClr val="dk1"/>
          </a:fillRef>
          <a:effectRef idx="3">
            <a:schemeClr val="dk1"/>
          </a:effectRef>
          <a:fontRef idx="minor">
            <a:schemeClr val="lt1"/>
          </a:fontRef>
        </p:style>
        <p:txBody>
          <a:bodyPr rtlCol="0" anchor="ctr"/>
          <a:lstStyle/>
          <a:p>
            <a:pPr lvl="0" algn="ctr"/>
            <a:endParaRPr lang="es-EC" sz="2000" dirty="0"/>
          </a:p>
          <a:p>
            <a:pPr lvl="0" algn="ctr"/>
            <a:r>
              <a:rPr lang="es-EC" sz="2000" dirty="0"/>
              <a:t>Educación</a:t>
            </a:r>
            <a:endParaRPr lang="en-US" sz="2000" dirty="0"/>
          </a:p>
          <a:p>
            <a:pPr algn="ctr"/>
            <a:endParaRPr lang="es-ES" dirty="0"/>
          </a:p>
        </p:txBody>
      </p:sp>
      <p:sp>
        <p:nvSpPr>
          <p:cNvPr id="7" name="Rectángulo: esquinas redondeadas 6">
            <a:extLst>
              <a:ext uri="{FF2B5EF4-FFF2-40B4-BE49-F238E27FC236}">
                <a16:creationId xmlns:a16="http://schemas.microsoft.com/office/drawing/2014/main" id="{F33384A0-F232-4C75-BCB7-C81263B5DCB5}"/>
              </a:ext>
            </a:extLst>
          </p:cNvPr>
          <p:cNvSpPr/>
          <p:nvPr/>
        </p:nvSpPr>
        <p:spPr>
          <a:xfrm>
            <a:off x="7896687" y="1722268"/>
            <a:ext cx="2895909" cy="408374"/>
          </a:xfrm>
          <a:prstGeom prst="roundRect">
            <a:avLst/>
          </a:prstGeom>
          <a:solidFill>
            <a:srgbClr val="002060"/>
          </a:solidFill>
        </p:spPr>
        <p:style>
          <a:lnRef idx="0">
            <a:schemeClr val="dk1"/>
          </a:lnRef>
          <a:fillRef idx="3">
            <a:schemeClr val="dk1"/>
          </a:fillRef>
          <a:effectRef idx="3">
            <a:schemeClr val="dk1"/>
          </a:effectRef>
          <a:fontRef idx="minor">
            <a:schemeClr val="lt1"/>
          </a:fontRef>
        </p:style>
        <p:txBody>
          <a:bodyPr rtlCol="0" anchor="ctr"/>
          <a:lstStyle/>
          <a:p>
            <a:pPr lvl="0" algn="ctr"/>
            <a:endParaRPr lang="es-EC" sz="2000" dirty="0"/>
          </a:p>
          <a:p>
            <a:pPr algn="ctr"/>
            <a:r>
              <a:rPr lang="es-EC" dirty="0"/>
              <a:t>Preservación documental</a:t>
            </a:r>
            <a:endParaRPr lang="en-US" dirty="0"/>
          </a:p>
          <a:p>
            <a:pPr algn="ctr"/>
            <a:endParaRPr lang="es-ES" dirty="0"/>
          </a:p>
        </p:txBody>
      </p:sp>
    </p:spTree>
    <p:extLst>
      <p:ext uri="{BB962C8B-B14F-4D97-AF65-F5344CB8AC3E}">
        <p14:creationId xmlns:p14="http://schemas.microsoft.com/office/powerpoint/2010/main" val="2601952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226F-FCB5-410E-8371-4819D4E9CF13}"/>
              </a:ext>
            </a:extLst>
          </p:cNvPr>
          <p:cNvSpPr>
            <a:spLocks noGrp="1"/>
          </p:cNvSpPr>
          <p:nvPr>
            <p:ph type="title"/>
          </p:nvPr>
        </p:nvSpPr>
        <p:spPr/>
        <p:txBody>
          <a:bodyPr/>
          <a:lstStyle/>
          <a:p>
            <a:r>
              <a:rPr lang="es-EC" dirty="0"/>
              <a:t>Agregar emisor</a:t>
            </a:r>
            <a:endParaRPr lang="en-US" dirty="0"/>
          </a:p>
        </p:txBody>
      </p:sp>
      <p:pic>
        <p:nvPicPr>
          <p:cNvPr id="4" name="Content Placeholder 3">
            <a:extLst>
              <a:ext uri="{FF2B5EF4-FFF2-40B4-BE49-F238E27FC236}">
                <a16:creationId xmlns:a16="http://schemas.microsoft.com/office/drawing/2014/main" id="{9699996F-811A-4EF0-B571-59086D42DEBF}"/>
              </a:ext>
            </a:extLst>
          </p:cNvPr>
          <p:cNvPicPr>
            <a:picLocks noGrp="1"/>
          </p:cNvPicPr>
          <p:nvPr>
            <p:ph idx="1"/>
          </p:nvPr>
        </p:nvPicPr>
        <p:blipFill>
          <a:blip r:embed="rId2"/>
          <a:stretch>
            <a:fillRect/>
          </a:stretch>
        </p:blipFill>
        <p:spPr>
          <a:xfrm>
            <a:off x="1837135" y="2097088"/>
            <a:ext cx="8514554" cy="4142394"/>
          </a:xfrm>
          <a:prstGeom prst="rect">
            <a:avLst/>
          </a:prstGeom>
        </p:spPr>
      </p:pic>
    </p:spTree>
    <p:extLst>
      <p:ext uri="{BB962C8B-B14F-4D97-AF65-F5344CB8AC3E}">
        <p14:creationId xmlns:p14="http://schemas.microsoft.com/office/powerpoint/2010/main" val="326166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87DC-8631-48E3-B11F-EE7002578F36}"/>
              </a:ext>
            </a:extLst>
          </p:cNvPr>
          <p:cNvSpPr>
            <a:spLocks noGrp="1"/>
          </p:cNvSpPr>
          <p:nvPr>
            <p:ph type="title"/>
          </p:nvPr>
        </p:nvSpPr>
        <p:spPr>
          <a:xfrm>
            <a:off x="1141413" y="618518"/>
            <a:ext cx="9905998" cy="1196634"/>
          </a:xfrm>
        </p:spPr>
        <p:txBody>
          <a:bodyPr/>
          <a:lstStyle/>
          <a:p>
            <a:r>
              <a:rPr lang="es-EC" dirty="0"/>
              <a:t>Firmar las transacciones</a:t>
            </a:r>
            <a:endParaRPr lang="en-US" dirty="0"/>
          </a:p>
        </p:txBody>
      </p:sp>
      <p:pic>
        <p:nvPicPr>
          <p:cNvPr id="4" name="Content Placeholder 3">
            <a:extLst>
              <a:ext uri="{FF2B5EF4-FFF2-40B4-BE49-F238E27FC236}">
                <a16:creationId xmlns:a16="http://schemas.microsoft.com/office/drawing/2014/main" id="{EF5123C5-21F8-4214-9E87-7129C5034DD5}"/>
              </a:ext>
            </a:extLst>
          </p:cNvPr>
          <p:cNvPicPr>
            <a:picLocks noGrp="1"/>
          </p:cNvPicPr>
          <p:nvPr>
            <p:ph idx="1"/>
          </p:nvPr>
        </p:nvPicPr>
        <p:blipFill>
          <a:blip r:embed="rId2"/>
          <a:stretch>
            <a:fillRect/>
          </a:stretch>
        </p:blipFill>
        <p:spPr>
          <a:xfrm>
            <a:off x="1818028" y="2018732"/>
            <a:ext cx="8405472" cy="4521768"/>
          </a:xfrm>
          <a:prstGeom prst="rect">
            <a:avLst/>
          </a:prstGeom>
        </p:spPr>
      </p:pic>
    </p:spTree>
    <p:extLst>
      <p:ext uri="{BB962C8B-B14F-4D97-AF65-F5344CB8AC3E}">
        <p14:creationId xmlns:p14="http://schemas.microsoft.com/office/powerpoint/2010/main" val="730197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AB39-9BC2-4F08-B345-B6ED7E41F9B3}"/>
              </a:ext>
            </a:extLst>
          </p:cNvPr>
          <p:cNvSpPr>
            <a:spLocks noGrp="1"/>
          </p:cNvSpPr>
          <p:nvPr>
            <p:ph type="title"/>
          </p:nvPr>
        </p:nvSpPr>
        <p:spPr/>
        <p:txBody>
          <a:bodyPr/>
          <a:lstStyle/>
          <a:p>
            <a:r>
              <a:rPr lang="es-EC" dirty="0"/>
              <a:t>Visualizar información</a:t>
            </a:r>
            <a:endParaRPr lang="en-US" dirty="0"/>
          </a:p>
        </p:txBody>
      </p:sp>
      <p:sp>
        <p:nvSpPr>
          <p:cNvPr id="3" name="Content Placeholder 2">
            <a:extLst>
              <a:ext uri="{FF2B5EF4-FFF2-40B4-BE49-F238E27FC236}">
                <a16:creationId xmlns:a16="http://schemas.microsoft.com/office/drawing/2014/main" id="{BAA87E4F-EA00-48B2-8096-5A62ECB89CA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220744-32C3-463D-8A95-388C1F284472}"/>
              </a:ext>
            </a:extLst>
          </p:cNvPr>
          <p:cNvPicPr/>
          <p:nvPr/>
        </p:nvPicPr>
        <p:blipFill>
          <a:blip r:embed="rId2"/>
          <a:stretch>
            <a:fillRect/>
          </a:stretch>
        </p:blipFill>
        <p:spPr>
          <a:xfrm>
            <a:off x="1141412" y="2097088"/>
            <a:ext cx="9612573" cy="4313209"/>
          </a:xfrm>
          <a:prstGeom prst="rect">
            <a:avLst/>
          </a:prstGeom>
        </p:spPr>
      </p:pic>
    </p:spTree>
    <p:extLst>
      <p:ext uri="{BB962C8B-B14F-4D97-AF65-F5344CB8AC3E}">
        <p14:creationId xmlns:p14="http://schemas.microsoft.com/office/powerpoint/2010/main" val="1697904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209C-5220-4231-8E21-40C993F3B5CA}"/>
              </a:ext>
            </a:extLst>
          </p:cNvPr>
          <p:cNvSpPr>
            <a:spLocks noGrp="1"/>
          </p:cNvSpPr>
          <p:nvPr>
            <p:ph type="title"/>
          </p:nvPr>
        </p:nvSpPr>
        <p:spPr/>
        <p:txBody>
          <a:bodyPr/>
          <a:lstStyle/>
          <a:p>
            <a:r>
              <a:rPr lang="es-EC" dirty="0"/>
              <a:t>Agregar gestor de red</a:t>
            </a:r>
            <a:endParaRPr lang="en-US" dirty="0"/>
          </a:p>
        </p:txBody>
      </p:sp>
      <p:pic>
        <p:nvPicPr>
          <p:cNvPr id="4" name="Content Placeholder 3">
            <a:extLst>
              <a:ext uri="{FF2B5EF4-FFF2-40B4-BE49-F238E27FC236}">
                <a16:creationId xmlns:a16="http://schemas.microsoft.com/office/drawing/2014/main" id="{C95FEA9C-DA8E-4A71-8A3C-3ECB40815DF4}"/>
              </a:ext>
            </a:extLst>
          </p:cNvPr>
          <p:cNvPicPr>
            <a:picLocks noGrp="1"/>
          </p:cNvPicPr>
          <p:nvPr>
            <p:ph idx="1"/>
          </p:nvPr>
        </p:nvPicPr>
        <p:blipFill>
          <a:blip r:embed="rId2"/>
          <a:stretch>
            <a:fillRect/>
          </a:stretch>
        </p:blipFill>
        <p:spPr>
          <a:xfrm>
            <a:off x="1671125" y="1976532"/>
            <a:ext cx="8032433" cy="4519801"/>
          </a:xfrm>
          <a:prstGeom prst="rect">
            <a:avLst/>
          </a:prstGeom>
        </p:spPr>
      </p:pic>
    </p:spTree>
    <p:extLst>
      <p:ext uri="{BB962C8B-B14F-4D97-AF65-F5344CB8AC3E}">
        <p14:creationId xmlns:p14="http://schemas.microsoft.com/office/powerpoint/2010/main" val="1355234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AA98-B60A-4A19-86E4-2707C06E694F}"/>
              </a:ext>
            </a:extLst>
          </p:cNvPr>
          <p:cNvSpPr>
            <a:spLocks noGrp="1"/>
          </p:cNvSpPr>
          <p:nvPr>
            <p:ph type="title"/>
          </p:nvPr>
        </p:nvSpPr>
        <p:spPr/>
        <p:txBody>
          <a:bodyPr/>
          <a:lstStyle/>
          <a:p>
            <a:r>
              <a:rPr lang="es-EC" dirty="0"/>
              <a:t>Registro de estudiante</a:t>
            </a:r>
            <a:endParaRPr lang="en-US" dirty="0"/>
          </a:p>
        </p:txBody>
      </p:sp>
      <p:sp>
        <p:nvSpPr>
          <p:cNvPr id="3" name="Content Placeholder 2">
            <a:extLst>
              <a:ext uri="{FF2B5EF4-FFF2-40B4-BE49-F238E27FC236}">
                <a16:creationId xmlns:a16="http://schemas.microsoft.com/office/drawing/2014/main" id="{425C032C-13D5-435D-9B57-D2A7145728B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4B5FFC3-F804-4C04-ACD0-298B19475173}"/>
              </a:ext>
            </a:extLst>
          </p:cNvPr>
          <p:cNvPicPr/>
          <p:nvPr/>
        </p:nvPicPr>
        <p:blipFill>
          <a:blip r:embed="rId2"/>
          <a:stretch>
            <a:fillRect/>
          </a:stretch>
        </p:blipFill>
        <p:spPr>
          <a:xfrm>
            <a:off x="1675380" y="1862800"/>
            <a:ext cx="8700520" cy="4664999"/>
          </a:xfrm>
          <a:prstGeom prst="rect">
            <a:avLst/>
          </a:prstGeom>
        </p:spPr>
      </p:pic>
    </p:spTree>
    <p:extLst>
      <p:ext uri="{BB962C8B-B14F-4D97-AF65-F5344CB8AC3E}">
        <p14:creationId xmlns:p14="http://schemas.microsoft.com/office/powerpoint/2010/main" val="4250499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5605-C57D-426A-AEF1-E5E518AB077C}"/>
              </a:ext>
            </a:extLst>
          </p:cNvPr>
          <p:cNvSpPr>
            <a:spLocks noGrp="1"/>
          </p:cNvSpPr>
          <p:nvPr>
            <p:ph type="title"/>
          </p:nvPr>
        </p:nvSpPr>
        <p:spPr/>
        <p:txBody>
          <a:bodyPr/>
          <a:lstStyle/>
          <a:p>
            <a:r>
              <a:rPr lang="es-EC" dirty="0"/>
              <a:t>Registro de plantilla</a:t>
            </a:r>
            <a:endParaRPr lang="en-US" dirty="0"/>
          </a:p>
        </p:txBody>
      </p:sp>
      <p:pic>
        <p:nvPicPr>
          <p:cNvPr id="4" name="Content Placeholder 3">
            <a:extLst>
              <a:ext uri="{FF2B5EF4-FFF2-40B4-BE49-F238E27FC236}">
                <a16:creationId xmlns:a16="http://schemas.microsoft.com/office/drawing/2014/main" id="{E515E37F-BD7F-494A-834E-8B2F4C6FE2B7}"/>
              </a:ext>
            </a:extLst>
          </p:cNvPr>
          <p:cNvPicPr>
            <a:picLocks noGrp="1"/>
          </p:cNvPicPr>
          <p:nvPr>
            <p:ph idx="1"/>
          </p:nvPr>
        </p:nvPicPr>
        <p:blipFill>
          <a:blip r:embed="rId2"/>
          <a:stretch>
            <a:fillRect/>
          </a:stretch>
        </p:blipFill>
        <p:spPr>
          <a:xfrm>
            <a:off x="1561112" y="2097088"/>
            <a:ext cx="8524584" cy="4440190"/>
          </a:xfrm>
          <a:prstGeom prst="rect">
            <a:avLst/>
          </a:prstGeom>
        </p:spPr>
      </p:pic>
    </p:spTree>
    <p:extLst>
      <p:ext uri="{BB962C8B-B14F-4D97-AF65-F5344CB8AC3E}">
        <p14:creationId xmlns:p14="http://schemas.microsoft.com/office/powerpoint/2010/main" val="1101543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5DF5-840D-438F-981A-280CC084937B}"/>
              </a:ext>
            </a:extLst>
          </p:cNvPr>
          <p:cNvSpPr>
            <a:spLocks noGrp="1"/>
          </p:cNvSpPr>
          <p:nvPr>
            <p:ph type="title"/>
          </p:nvPr>
        </p:nvSpPr>
        <p:spPr/>
        <p:txBody>
          <a:bodyPr/>
          <a:lstStyle/>
          <a:p>
            <a:r>
              <a:rPr lang="es-EC" dirty="0" err="1"/>
              <a:t>Informacion</a:t>
            </a:r>
            <a:r>
              <a:rPr lang="es-EC" dirty="0"/>
              <a:t> de plantilla</a:t>
            </a:r>
            <a:endParaRPr lang="en-US" dirty="0"/>
          </a:p>
        </p:txBody>
      </p:sp>
      <p:sp>
        <p:nvSpPr>
          <p:cNvPr id="3" name="Content Placeholder 2">
            <a:extLst>
              <a:ext uri="{FF2B5EF4-FFF2-40B4-BE49-F238E27FC236}">
                <a16:creationId xmlns:a16="http://schemas.microsoft.com/office/drawing/2014/main" id="{1974B5EE-929D-456A-A39F-B6E20288C9E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28ECFD-6DCE-4F31-A573-63118737F3CE}"/>
              </a:ext>
            </a:extLst>
          </p:cNvPr>
          <p:cNvPicPr/>
          <p:nvPr/>
        </p:nvPicPr>
        <p:blipFill>
          <a:blip r:embed="rId2"/>
          <a:stretch>
            <a:fillRect/>
          </a:stretch>
        </p:blipFill>
        <p:spPr>
          <a:xfrm>
            <a:off x="1947080" y="2097088"/>
            <a:ext cx="7892955" cy="4199862"/>
          </a:xfrm>
          <a:prstGeom prst="rect">
            <a:avLst/>
          </a:prstGeom>
        </p:spPr>
      </p:pic>
    </p:spTree>
    <p:extLst>
      <p:ext uri="{BB962C8B-B14F-4D97-AF65-F5344CB8AC3E}">
        <p14:creationId xmlns:p14="http://schemas.microsoft.com/office/powerpoint/2010/main" val="767057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66A98-4360-4437-97AB-A3FE8A2B7D5D}"/>
              </a:ext>
            </a:extLst>
          </p:cNvPr>
          <p:cNvSpPr>
            <a:spLocks noGrp="1"/>
          </p:cNvSpPr>
          <p:nvPr>
            <p:ph type="title"/>
          </p:nvPr>
        </p:nvSpPr>
        <p:spPr/>
        <p:txBody>
          <a:bodyPr/>
          <a:lstStyle/>
          <a:p>
            <a:r>
              <a:rPr lang="es-EC" dirty="0"/>
              <a:t>Emisión de certificado</a:t>
            </a:r>
            <a:endParaRPr lang="en-US" dirty="0"/>
          </a:p>
        </p:txBody>
      </p:sp>
      <p:sp>
        <p:nvSpPr>
          <p:cNvPr id="3" name="Content Placeholder 2">
            <a:extLst>
              <a:ext uri="{FF2B5EF4-FFF2-40B4-BE49-F238E27FC236}">
                <a16:creationId xmlns:a16="http://schemas.microsoft.com/office/drawing/2014/main" id="{9FF5F259-1CAD-433B-A5DF-96CDEDB6D0C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8AFC328-04F4-47B3-83BC-1C9B6D4ADBC6}"/>
              </a:ext>
            </a:extLst>
          </p:cNvPr>
          <p:cNvPicPr/>
          <p:nvPr/>
        </p:nvPicPr>
        <p:blipFill>
          <a:blip r:embed="rId2"/>
          <a:stretch>
            <a:fillRect/>
          </a:stretch>
        </p:blipFill>
        <p:spPr>
          <a:xfrm>
            <a:off x="1619534" y="1821876"/>
            <a:ext cx="8670878" cy="4690561"/>
          </a:xfrm>
          <a:prstGeom prst="rect">
            <a:avLst/>
          </a:prstGeom>
        </p:spPr>
      </p:pic>
    </p:spTree>
    <p:extLst>
      <p:ext uri="{BB962C8B-B14F-4D97-AF65-F5344CB8AC3E}">
        <p14:creationId xmlns:p14="http://schemas.microsoft.com/office/powerpoint/2010/main" val="547823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727C-1669-4461-B41D-6C09C42AA65F}"/>
              </a:ext>
            </a:extLst>
          </p:cNvPr>
          <p:cNvSpPr>
            <a:spLocks noGrp="1"/>
          </p:cNvSpPr>
          <p:nvPr>
            <p:ph type="title"/>
          </p:nvPr>
        </p:nvSpPr>
        <p:spPr/>
        <p:txBody>
          <a:bodyPr/>
          <a:lstStyle/>
          <a:p>
            <a:r>
              <a:rPr lang="es-EC" dirty="0"/>
              <a:t>Certificados emitidos</a:t>
            </a:r>
            <a:endParaRPr lang="en-US" dirty="0"/>
          </a:p>
        </p:txBody>
      </p:sp>
      <p:sp>
        <p:nvSpPr>
          <p:cNvPr id="3" name="Content Placeholder 2">
            <a:extLst>
              <a:ext uri="{FF2B5EF4-FFF2-40B4-BE49-F238E27FC236}">
                <a16:creationId xmlns:a16="http://schemas.microsoft.com/office/drawing/2014/main" id="{0D914D06-F150-4DD7-9B27-B5502E04FBC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DBC7401-6411-465C-8F2E-1FCED35A001B}"/>
              </a:ext>
            </a:extLst>
          </p:cNvPr>
          <p:cNvPicPr/>
          <p:nvPr/>
        </p:nvPicPr>
        <p:blipFill>
          <a:blip r:embed="rId2"/>
          <a:stretch>
            <a:fillRect/>
          </a:stretch>
        </p:blipFill>
        <p:spPr>
          <a:xfrm>
            <a:off x="2210937" y="1917411"/>
            <a:ext cx="7770125" cy="4578924"/>
          </a:xfrm>
          <a:prstGeom prst="rect">
            <a:avLst/>
          </a:prstGeom>
        </p:spPr>
      </p:pic>
    </p:spTree>
    <p:extLst>
      <p:ext uri="{BB962C8B-B14F-4D97-AF65-F5344CB8AC3E}">
        <p14:creationId xmlns:p14="http://schemas.microsoft.com/office/powerpoint/2010/main" val="3377568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249B-D66F-414C-A39F-C2C699450DD4}"/>
              </a:ext>
            </a:extLst>
          </p:cNvPr>
          <p:cNvSpPr>
            <a:spLocks noGrp="1"/>
          </p:cNvSpPr>
          <p:nvPr>
            <p:ph type="title"/>
          </p:nvPr>
        </p:nvSpPr>
        <p:spPr/>
        <p:txBody>
          <a:bodyPr/>
          <a:lstStyle/>
          <a:p>
            <a:r>
              <a:rPr lang="es-EC" dirty="0"/>
              <a:t>Certificado generado</a:t>
            </a:r>
            <a:endParaRPr lang="en-US" dirty="0"/>
          </a:p>
        </p:txBody>
      </p:sp>
      <p:sp>
        <p:nvSpPr>
          <p:cNvPr id="3" name="Content Placeholder 2">
            <a:extLst>
              <a:ext uri="{FF2B5EF4-FFF2-40B4-BE49-F238E27FC236}">
                <a16:creationId xmlns:a16="http://schemas.microsoft.com/office/drawing/2014/main" id="{30E0D39F-B25B-4B3D-830A-C4D33F5813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06590EA-E461-4449-A8CC-89C955DE4EAE}"/>
              </a:ext>
            </a:extLst>
          </p:cNvPr>
          <p:cNvPicPr/>
          <p:nvPr/>
        </p:nvPicPr>
        <p:blipFill>
          <a:blip r:embed="rId3"/>
          <a:stretch>
            <a:fillRect/>
          </a:stretch>
        </p:blipFill>
        <p:spPr>
          <a:xfrm>
            <a:off x="2151797" y="2097088"/>
            <a:ext cx="8206854" cy="4371951"/>
          </a:xfrm>
          <a:prstGeom prst="rect">
            <a:avLst/>
          </a:prstGeom>
        </p:spPr>
      </p:pic>
    </p:spTree>
    <p:extLst>
      <p:ext uri="{BB962C8B-B14F-4D97-AF65-F5344CB8AC3E}">
        <p14:creationId xmlns:p14="http://schemas.microsoft.com/office/powerpoint/2010/main" val="123288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3F1F-9331-4293-9776-B732C1F16CEE}"/>
              </a:ext>
            </a:extLst>
          </p:cNvPr>
          <p:cNvSpPr>
            <a:spLocks noGrp="1"/>
          </p:cNvSpPr>
          <p:nvPr>
            <p:ph type="title"/>
          </p:nvPr>
        </p:nvSpPr>
        <p:spPr>
          <a:xfrm>
            <a:off x="1318223" y="0"/>
            <a:ext cx="9905998" cy="1351280"/>
          </a:xfrm>
        </p:spPr>
        <p:txBody>
          <a:bodyPr/>
          <a:lstStyle/>
          <a:p>
            <a:r>
              <a:rPr lang="es-EC" dirty="0"/>
              <a:t>Problemática</a:t>
            </a:r>
            <a:endParaRPr lang="en-US" dirty="0"/>
          </a:p>
        </p:txBody>
      </p:sp>
      <p:graphicFrame>
        <p:nvGraphicFramePr>
          <p:cNvPr id="6" name="Content Placeholder 5">
            <a:extLst>
              <a:ext uri="{FF2B5EF4-FFF2-40B4-BE49-F238E27FC236}">
                <a16:creationId xmlns:a16="http://schemas.microsoft.com/office/drawing/2014/main" id="{670CFE48-3BF8-46C4-AEF2-62E7C8B19E37}"/>
              </a:ext>
            </a:extLst>
          </p:cNvPr>
          <p:cNvGraphicFramePr>
            <a:graphicFrameLocks noGrp="1"/>
          </p:cNvGraphicFramePr>
          <p:nvPr>
            <p:ph idx="1"/>
            <p:extLst>
              <p:ext uri="{D42A27DB-BD31-4B8C-83A1-F6EECF244321}">
                <p14:modId xmlns:p14="http://schemas.microsoft.com/office/powerpoint/2010/main" val="3592010711"/>
              </p:ext>
            </p:extLst>
          </p:nvPr>
        </p:nvGraphicFramePr>
        <p:xfrm>
          <a:off x="1141413" y="1838961"/>
          <a:ext cx="9906000" cy="4254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623FBBD1-DD27-44B3-81AC-88E9C0C5AD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9495" y="1087078"/>
            <a:ext cx="2405965" cy="1886851"/>
          </a:xfrm>
          <a:prstGeom prst="rect">
            <a:avLst/>
          </a:prstGeom>
        </p:spPr>
      </p:pic>
      <p:pic>
        <p:nvPicPr>
          <p:cNvPr id="9" name="Picture 8">
            <a:extLst>
              <a:ext uri="{FF2B5EF4-FFF2-40B4-BE49-F238E27FC236}">
                <a16:creationId xmlns:a16="http://schemas.microsoft.com/office/drawing/2014/main" id="{2116E947-FB8C-4795-AA70-48F94FEB8440}"/>
              </a:ext>
            </a:extLst>
          </p:cNvPr>
          <p:cNvPicPr>
            <a:picLocks noChangeAspect="1"/>
          </p:cNvPicPr>
          <p:nvPr/>
        </p:nvPicPr>
        <p:blipFill>
          <a:blip r:embed="rId9"/>
          <a:stretch>
            <a:fillRect/>
          </a:stretch>
        </p:blipFill>
        <p:spPr>
          <a:xfrm>
            <a:off x="5020085" y="3217770"/>
            <a:ext cx="6027328" cy="2875321"/>
          </a:xfrm>
          <a:prstGeom prst="rect">
            <a:avLst/>
          </a:prstGeom>
        </p:spPr>
      </p:pic>
      <p:pic>
        <p:nvPicPr>
          <p:cNvPr id="10" name="Picture 9">
            <a:extLst>
              <a:ext uri="{FF2B5EF4-FFF2-40B4-BE49-F238E27FC236}">
                <a16:creationId xmlns:a16="http://schemas.microsoft.com/office/drawing/2014/main" id="{3A24597F-E315-4E1C-8C37-D78397FF3E0D}"/>
              </a:ext>
            </a:extLst>
          </p:cNvPr>
          <p:cNvPicPr>
            <a:picLocks noChangeAspect="1"/>
          </p:cNvPicPr>
          <p:nvPr/>
        </p:nvPicPr>
        <p:blipFill>
          <a:blip r:embed="rId10"/>
          <a:stretch>
            <a:fillRect/>
          </a:stretch>
        </p:blipFill>
        <p:spPr>
          <a:xfrm>
            <a:off x="8389619" y="1112972"/>
            <a:ext cx="2657793" cy="1860958"/>
          </a:xfrm>
          <a:prstGeom prst="rect">
            <a:avLst/>
          </a:prstGeom>
        </p:spPr>
      </p:pic>
    </p:spTree>
    <p:extLst>
      <p:ext uri="{BB962C8B-B14F-4D97-AF65-F5344CB8AC3E}">
        <p14:creationId xmlns:p14="http://schemas.microsoft.com/office/powerpoint/2010/main" val="245043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60C2F-B75F-4017-AB8C-43A525BD659E}"/>
              </a:ext>
            </a:extLst>
          </p:cNvPr>
          <p:cNvSpPr>
            <a:spLocks noGrp="1"/>
          </p:cNvSpPr>
          <p:nvPr>
            <p:ph type="title"/>
          </p:nvPr>
        </p:nvSpPr>
        <p:spPr/>
        <p:txBody>
          <a:bodyPr/>
          <a:lstStyle/>
          <a:p>
            <a:r>
              <a:rPr lang="es-EC" dirty="0"/>
              <a:t>Validación de certificado</a:t>
            </a:r>
            <a:endParaRPr lang="en-US" dirty="0"/>
          </a:p>
        </p:txBody>
      </p:sp>
      <p:sp>
        <p:nvSpPr>
          <p:cNvPr id="3" name="Content Placeholder 2">
            <a:extLst>
              <a:ext uri="{FF2B5EF4-FFF2-40B4-BE49-F238E27FC236}">
                <a16:creationId xmlns:a16="http://schemas.microsoft.com/office/drawing/2014/main" id="{B2D70F93-59CF-43EB-A83B-D923F0E773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3E5F133-0EB3-4646-8931-8753CF792B92}"/>
              </a:ext>
            </a:extLst>
          </p:cNvPr>
          <p:cNvPicPr/>
          <p:nvPr/>
        </p:nvPicPr>
        <p:blipFill>
          <a:blip r:embed="rId2"/>
          <a:stretch>
            <a:fillRect/>
          </a:stretch>
        </p:blipFill>
        <p:spPr>
          <a:xfrm>
            <a:off x="1974376" y="1940924"/>
            <a:ext cx="8861946" cy="4487172"/>
          </a:xfrm>
          <a:prstGeom prst="rect">
            <a:avLst/>
          </a:prstGeom>
        </p:spPr>
      </p:pic>
    </p:spTree>
    <p:extLst>
      <p:ext uri="{BB962C8B-B14F-4D97-AF65-F5344CB8AC3E}">
        <p14:creationId xmlns:p14="http://schemas.microsoft.com/office/powerpoint/2010/main" val="1803678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F624-90F2-4D58-9B6E-93126BE94F96}"/>
              </a:ext>
            </a:extLst>
          </p:cNvPr>
          <p:cNvSpPr>
            <a:spLocks noGrp="1"/>
          </p:cNvSpPr>
          <p:nvPr>
            <p:ph type="title"/>
          </p:nvPr>
        </p:nvSpPr>
        <p:spPr/>
        <p:txBody>
          <a:bodyPr/>
          <a:lstStyle/>
          <a:p>
            <a:r>
              <a:rPr lang="es-EC" dirty="0"/>
              <a:t>Validación de Certificado</a:t>
            </a:r>
            <a:endParaRPr lang="en-US" dirty="0"/>
          </a:p>
        </p:txBody>
      </p:sp>
      <p:pic>
        <p:nvPicPr>
          <p:cNvPr id="4" name="Content Placeholder 3">
            <a:extLst>
              <a:ext uri="{FF2B5EF4-FFF2-40B4-BE49-F238E27FC236}">
                <a16:creationId xmlns:a16="http://schemas.microsoft.com/office/drawing/2014/main" id="{062540FE-8136-45E1-9807-5794C72C3CC2}"/>
              </a:ext>
            </a:extLst>
          </p:cNvPr>
          <p:cNvPicPr>
            <a:picLocks noGrp="1"/>
          </p:cNvPicPr>
          <p:nvPr>
            <p:ph idx="1"/>
          </p:nvPr>
        </p:nvPicPr>
        <p:blipFill>
          <a:blip r:embed="rId2"/>
          <a:stretch>
            <a:fillRect/>
          </a:stretch>
        </p:blipFill>
        <p:spPr>
          <a:xfrm>
            <a:off x="1387611" y="1812760"/>
            <a:ext cx="9659800" cy="4426722"/>
          </a:xfrm>
          <a:prstGeom prst="rect">
            <a:avLst/>
          </a:prstGeom>
        </p:spPr>
      </p:pic>
    </p:spTree>
    <p:extLst>
      <p:ext uri="{BB962C8B-B14F-4D97-AF65-F5344CB8AC3E}">
        <p14:creationId xmlns:p14="http://schemas.microsoft.com/office/powerpoint/2010/main" val="2359418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8473-4CFB-4222-82BA-4505422C8009}"/>
              </a:ext>
            </a:extLst>
          </p:cNvPr>
          <p:cNvSpPr>
            <a:spLocks noGrp="1"/>
          </p:cNvSpPr>
          <p:nvPr>
            <p:ph type="title"/>
          </p:nvPr>
        </p:nvSpPr>
        <p:spPr/>
        <p:txBody>
          <a:bodyPr/>
          <a:lstStyle/>
          <a:p>
            <a:r>
              <a:rPr lang="es-EC" dirty="0"/>
              <a:t>Reclamar NFT</a:t>
            </a:r>
            <a:endParaRPr lang="en-US" dirty="0"/>
          </a:p>
        </p:txBody>
      </p:sp>
      <p:sp>
        <p:nvSpPr>
          <p:cNvPr id="3" name="Content Placeholder 2">
            <a:extLst>
              <a:ext uri="{FF2B5EF4-FFF2-40B4-BE49-F238E27FC236}">
                <a16:creationId xmlns:a16="http://schemas.microsoft.com/office/drawing/2014/main" id="{D3A142B6-5024-4638-BB20-C4E486DA64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45A93C8-B5A2-462D-BF66-39ED37C105F1}"/>
              </a:ext>
            </a:extLst>
          </p:cNvPr>
          <p:cNvPicPr/>
          <p:nvPr/>
        </p:nvPicPr>
        <p:blipFill>
          <a:blip r:embed="rId2"/>
          <a:stretch>
            <a:fillRect/>
          </a:stretch>
        </p:blipFill>
        <p:spPr>
          <a:xfrm>
            <a:off x="4853625" y="768643"/>
            <a:ext cx="3567043" cy="5620964"/>
          </a:xfrm>
          <a:prstGeom prst="rect">
            <a:avLst/>
          </a:prstGeom>
        </p:spPr>
      </p:pic>
    </p:spTree>
    <p:extLst>
      <p:ext uri="{BB962C8B-B14F-4D97-AF65-F5344CB8AC3E}">
        <p14:creationId xmlns:p14="http://schemas.microsoft.com/office/powerpoint/2010/main" val="1068836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35EA-6A02-49B2-BC62-5C44DF781D19}"/>
              </a:ext>
            </a:extLst>
          </p:cNvPr>
          <p:cNvSpPr>
            <a:spLocks noGrp="1"/>
          </p:cNvSpPr>
          <p:nvPr>
            <p:ph type="title"/>
          </p:nvPr>
        </p:nvSpPr>
        <p:spPr/>
        <p:txBody>
          <a:bodyPr/>
          <a:lstStyle/>
          <a:p>
            <a:r>
              <a:rPr lang="es-EC" dirty="0"/>
              <a:t>Pruebas con ganache</a:t>
            </a:r>
            <a:endParaRPr lang="en-US" dirty="0"/>
          </a:p>
        </p:txBody>
      </p:sp>
      <p:sp>
        <p:nvSpPr>
          <p:cNvPr id="3" name="Content Placeholder 2">
            <a:extLst>
              <a:ext uri="{FF2B5EF4-FFF2-40B4-BE49-F238E27FC236}">
                <a16:creationId xmlns:a16="http://schemas.microsoft.com/office/drawing/2014/main" id="{A4F2DD68-F7AE-4FB6-8B4B-1878FA791E2B}"/>
              </a:ext>
            </a:extLst>
          </p:cNvPr>
          <p:cNvSpPr>
            <a:spLocks noGrp="1"/>
          </p:cNvSpPr>
          <p:nvPr>
            <p:ph idx="1"/>
          </p:nvPr>
        </p:nvSpPr>
        <p:spPr>
          <a:xfrm>
            <a:off x="1141413" y="2249487"/>
            <a:ext cx="5328214" cy="3541714"/>
          </a:xfrm>
        </p:spPr>
        <p:txBody>
          <a:bodyPr/>
          <a:lstStyle/>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Precio del gas: 100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Límite de gas: 1000000000000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err="1">
                <a:effectLst/>
                <a:latin typeface="Arial" panose="020B0604020202020204" pitchFamily="34" charset="0"/>
                <a:ea typeface="Calibri" panose="020F0502020204030204" pitchFamily="34" charset="0"/>
                <a:cs typeface="Times New Roman" panose="02020603050405020304" pitchFamily="18" charset="0"/>
              </a:rPr>
              <a:t>Hard</a:t>
            </a:r>
            <a:r>
              <a:rPr lang="es-EC" sz="1800" dirty="0">
                <a:effectLst/>
                <a:latin typeface="Arial" panose="020B0604020202020204" pitchFamily="34" charset="0"/>
                <a:ea typeface="Calibri" panose="020F0502020204030204" pitchFamily="34" charset="0"/>
                <a:cs typeface="Times New Roman" panose="02020603050405020304" pitchFamily="18" charset="0"/>
              </a:rPr>
              <a:t>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fork</a:t>
            </a:r>
            <a:r>
              <a:rPr lang="es-EC" sz="1800" dirty="0">
                <a:effectLst/>
                <a:latin typeface="Arial" panose="020B0604020202020204" pitchFamily="34" charset="0"/>
                <a:ea typeface="Calibri" panose="020F0502020204030204" pitchFamily="34" charset="0"/>
                <a:cs typeface="Times New Roman" panose="02020603050405020304" pitchFamily="18" charset="0"/>
              </a:rPr>
              <a:t>: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Byzantium</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Balance inicial: 8000 ETH</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DC675489-7E4B-44F7-B50E-2C93F8C56EA5}"/>
              </a:ext>
            </a:extLst>
          </p:cNvPr>
          <p:cNvPicPr/>
          <p:nvPr/>
        </p:nvPicPr>
        <p:blipFill rotWithShape="1">
          <a:blip r:embed="rId2"/>
          <a:srcRect b="20415"/>
          <a:stretch/>
        </p:blipFill>
        <p:spPr bwMode="auto">
          <a:xfrm>
            <a:off x="6347296" y="2097088"/>
            <a:ext cx="4892204" cy="34630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8146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953F-52CB-42CA-9F08-8C5075E49802}"/>
              </a:ext>
            </a:extLst>
          </p:cNvPr>
          <p:cNvSpPr>
            <a:spLocks noGrp="1"/>
          </p:cNvSpPr>
          <p:nvPr>
            <p:ph type="title"/>
          </p:nvPr>
        </p:nvSpPr>
        <p:spPr/>
        <p:txBody>
          <a:bodyPr/>
          <a:lstStyle/>
          <a:p>
            <a:r>
              <a:rPr lang="es-EC" dirty="0"/>
              <a:t>Ejecución de los casos de prueba</a:t>
            </a:r>
            <a:endParaRPr lang="en-US" dirty="0"/>
          </a:p>
        </p:txBody>
      </p:sp>
      <p:pic>
        <p:nvPicPr>
          <p:cNvPr id="4" name="Content Placeholder 3">
            <a:extLst>
              <a:ext uri="{FF2B5EF4-FFF2-40B4-BE49-F238E27FC236}">
                <a16:creationId xmlns:a16="http://schemas.microsoft.com/office/drawing/2014/main" id="{060ACD8F-AC68-416F-B2B8-CB975FE4F15F}"/>
              </a:ext>
            </a:extLst>
          </p:cNvPr>
          <p:cNvPicPr>
            <a:picLocks noGrp="1"/>
          </p:cNvPicPr>
          <p:nvPr>
            <p:ph idx="1"/>
          </p:nvPr>
        </p:nvPicPr>
        <p:blipFill>
          <a:blip r:embed="rId3"/>
          <a:stretch>
            <a:fillRect/>
          </a:stretch>
        </p:blipFill>
        <p:spPr>
          <a:xfrm>
            <a:off x="3669745" y="1999680"/>
            <a:ext cx="5436156" cy="4239802"/>
          </a:xfrm>
          <a:prstGeom prst="rect">
            <a:avLst/>
          </a:prstGeom>
        </p:spPr>
      </p:pic>
    </p:spTree>
    <p:extLst>
      <p:ext uri="{BB962C8B-B14F-4D97-AF65-F5344CB8AC3E}">
        <p14:creationId xmlns:p14="http://schemas.microsoft.com/office/powerpoint/2010/main" val="3771391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334C-7682-4E39-BC4B-AEC5D6B2B55C}"/>
              </a:ext>
            </a:extLst>
          </p:cNvPr>
          <p:cNvSpPr>
            <a:spLocks noGrp="1"/>
          </p:cNvSpPr>
          <p:nvPr>
            <p:ph type="title"/>
          </p:nvPr>
        </p:nvSpPr>
        <p:spPr/>
        <p:txBody>
          <a:bodyPr/>
          <a:lstStyle/>
          <a:p>
            <a:r>
              <a:rPr lang="es-EC" dirty="0"/>
              <a:t>Pruebas con </a:t>
            </a:r>
            <a:r>
              <a:rPr lang="es-EC" dirty="0" err="1"/>
              <a:t>rinkeby</a:t>
            </a:r>
            <a:endParaRPr lang="en-US" dirty="0"/>
          </a:p>
        </p:txBody>
      </p:sp>
      <p:sp>
        <p:nvSpPr>
          <p:cNvPr id="3" name="Content Placeholder 2">
            <a:extLst>
              <a:ext uri="{FF2B5EF4-FFF2-40B4-BE49-F238E27FC236}">
                <a16:creationId xmlns:a16="http://schemas.microsoft.com/office/drawing/2014/main" id="{436A48F8-9C60-4FC5-B0CA-E3445F7514F8}"/>
              </a:ext>
            </a:extLst>
          </p:cNvPr>
          <p:cNvSpPr>
            <a:spLocks noGrp="1"/>
          </p:cNvSpPr>
          <p:nvPr>
            <p:ph idx="1"/>
          </p:nvPr>
        </p:nvSpPr>
        <p:spPr/>
        <p:txBody>
          <a:bodyPr/>
          <a:lstStyle/>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Red públic</a:t>
            </a:r>
            <a:r>
              <a:rPr lang="es-EC" sz="1800" dirty="0">
                <a:latin typeface="Arial" panose="020B0604020202020204" pitchFamily="34" charset="0"/>
                <a:ea typeface="Calibri" panose="020F0502020204030204" pitchFamily="34" charset="0"/>
                <a:cs typeface="Times New Roman" panose="02020603050405020304" pitchFamily="18" charset="0"/>
              </a:rPr>
              <a:t>a de prueba</a:t>
            </a:r>
            <a:endParaRPr lang="es-EC"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Precio del gas: 1000 </a:t>
            </a:r>
            <a:r>
              <a:rPr lang="es-EC" sz="1800" dirty="0" err="1">
                <a:effectLst/>
                <a:latin typeface="Arial" panose="020B0604020202020204" pitchFamily="34" charset="0"/>
                <a:ea typeface="Calibri" panose="020F0502020204030204" pitchFamily="34" charset="0"/>
                <a:cs typeface="Times New Roman" panose="02020603050405020304" pitchFamily="18" charset="0"/>
              </a:rPr>
              <a:t>gwei</a:t>
            </a:r>
            <a:r>
              <a:rPr lang="es-EC" sz="1800" dirty="0">
                <a:effectLst/>
                <a:latin typeface="Arial" panose="020B0604020202020204" pitchFamily="34" charset="0"/>
                <a:ea typeface="Calibri" panose="020F0502020204030204" pitchFamily="34" charset="0"/>
                <a:cs typeface="Times New Roman" panose="02020603050405020304" pitchFamily="18" charset="0"/>
              </a:rPr>
              <a:t> (equivalente a 0,000001 ETH)</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Límite de gas: 29970536</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Symbol" panose="05050102010706020507" pitchFamily="18"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Máxima tarifa por transacción: 29.97 ETH</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69529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975A-E68F-475F-9B43-93A80114A21C}"/>
              </a:ext>
            </a:extLst>
          </p:cNvPr>
          <p:cNvSpPr>
            <a:spLocks noGrp="1"/>
          </p:cNvSpPr>
          <p:nvPr>
            <p:ph type="title"/>
          </p:nvPr>
        </p:nvSpPr>
        <p:spPr/>
        <p:txBody>
          <a:bodyPr/>
          <a:lstStyle/>
          <a:p>
            <a:r>
              <a:rPr lang="es-EC" dirty="0"/>
              <a:t>Costos de transacción</a:t>
            </a:r>
            <a:endParaRPr lang="en-US" dirty="0"/>
          </a:p>
        </p:txBody>
      </p:sp>
      <p:graphicFrame>
        <p:nvGraphicFramePr>
          <p:cNvPr id="7" name="Content Placeholder 6">
            <a:extLst>
              <a:ext uri="{FF2B5EF4-FFF2-40B4-BE49-F238E27FC236}">
                <a16:creationId xmlns:a16="http://schemas.microsoft.com/office/drawing/2014/main" id="{0985C061-28D6-4330-82E7-4223455A0306}"/>
              </a:ext>
            </a:extLst>
          </p:cNvPr>
          <p:cNvGraphicFramePr>
            <a:graphicFrameLocks noGrp="1"/>
          </p:cNvGraphicFramePr>
          <p:nvPr>
            <p:ph idx="1"/>
            <p:extLst>
              <p:ext uri="{D42A27DB-BD31-4B8C-83A1-F6EECF244321}">
                <p14:modId xmlns:p14="http://schemas.microsoft.com/office/powerpoint/2010/main" val="609270520"/>
              </p:ext>
            </p:extLst>
          </p:nvPr>
        </p:nvGraphicFramePr>
        <p:xfrm>
          <a:off x="1141413" y="1801504"/>
          <a:ext cx="9906000" cy="4626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401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D64C-8D43-45B7-B99D-2FC0FC3EEAF6}"/>
              </a:ext>
            </a:extLst>
          </p:cNvPr>
          <p:cNvSpPr>
            <a:spLocks noGrp="1"/>
          </p:cNvSpPr>
          <p:nvPr>
            <p:ph type="title"/>
          </p:nvPr>
        </p:nvSpPr>
        <p:spPr/>
        <p:txBody>
          <a:bodyPr/>
          <a:lstStyle/>
          <a:p>
            <a:r>
              <a:rPr lang="es-EC" dirty="0"/>
              <a:t>Tiempos de transacción</a:t>
            </a:r>
            <a:endParaRPr lang="en-US" dirty="0"/>
          </a:p>
        </p:txBody>
      </p:sp>
      <p:graphicFrame>
        <p:nvGraphicFramePr>
          <p:cNvPr id="4" name="Content Placeholder 3">
            <a:extLst>
              <a:ext uri="{FF2B5EF4-FFF2-40B4-BE49-F238E27FC236}">
                <a16:creationId xmlns:a16="http://schemas.microsoft.com/office/drawing/2014/main" id="{DDE10391-A9DE-42B3-B935-A9B7A57397CC}"/>
              </a:ext>
            </a:extLst>
          </p:cNvPr>
          <p:cNvGraphicFramePr>
            <a:graphicFrameLocks noGrp="1"/>
          </p:cNvGraphicFramePr>
          <p:nvPr>
            <p:ph idx="1"/>
          </p:nvPr>
        </p:nvGraphicFramePr>
        <p:xfrm>
          <a:off x="1141413" y="2249488"/>
          <a:ext cx="9906000" cy="35417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048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E4C-B74F-45D7-8134-2BD578355E47}"/>
              </a:ext>
            </a:extLst>
          </p:cNvPr>
          <p:cNvSpPr>
            <a:spLocks noGrp="1"/>
          </p:cNvSpPr>
          <p:nvPr>
            <p:ph type="title"/>
          </p:nvPr>
        </p:nvSpPr>
        <p:spPr/>
        <p:txBody>
          <a:bodyPr/>
          <a:lstStyle/>
          <a:p>
            <a:r>
              <a:rPr lang="es-EC" dirty="0"/>
              <a:t>Seguridad</a:t>
            </a:r>
            <a:endParaRPr lang="en-US" dirty="0"/>
          </a:p>
        </p:txBody>
      </p:sp>
      <p:sp>
        <p:nvSpPr>
          <p:cNvPr id="3" name="Content Placeholder 2">
            <a:extLst>
              <a:ext uri="{FF2B5EF4-FFF2-40B4-BE49-F238E27FC236}">
                <a16:creationId xmlns:a16="http://schemas.microsoft.com/office/drawing/2014/main" id="{C0C22EC6-9A3C-47F0-A22D-1F17CEF2883F}"/>
              </a:ext>
            </a:extLst>
          </p:cNvPr>
          <p:cNvSpPr>
            <a:spLocks noGrp="1"/>
          </p:cNvSpPr>
          <p:nvPr>
            <p:ph idx="1"/>
          </p:nvPr>
        </p:nvSpPr>
        <p:spPr/>
        <p:txBody>
          <a:bodyPr>
            <a:normAutofit lnSpcReduction="10000"/>
          </a:bodyPr>
          <a:lstStyle/>
          <a:p>
            <a:r>
              <a:rPr lang="es-EC" dirty="0"/>
              <a:t>Disponibilidad: La red pública asegura una alta disponibilidad de los contratos inteligentes.</a:t>
            </a:r>
          </a:p>
          <a:p>
            <a:r>
              <a:rPr lang="es-EC" dirty="0"/>
              <a:t>Confidencialidad: La información que se maneja es de carácter público.</a:t>
            </a:r>
          </a:p>
          <a:p>
            <a:r>
              <a:rPr lang="es-EC" dirty="0"/>
              <a:t>Integridad: Smart </a:t>
            </a:r>
            <a:r>
              <a:rPr lang="es-EC" dirty="0" err="1"/>
              <a:t>Contracts</a:t>
            </a:r>
            <a:r>
              <a:rPr lang="es-EC" dirty="0"/>
              <a:t> e IPFS mantienen integridad sobre los datos.</a:t>
            </a:r>
          </a:p>
          <a:p>
            <a:r>
              <a:rPr lang="es-EC" dirty="0"/>
              <a:t>Trazabilidad: Blockchain registra todos los movimientos en una red publica.</a:t>
            </a:r>
          </a:p>
          <a:p>
            <a:r>
              <a:rPr lang="es-EC" dirty="0"/>
              <a:t>Autenticación y no repudio: El usuario se registra y autentica con una cuenta con la que firmará las transacciones, asegurando que éste las ha realizado.</a:t>
            </a:r>
          </a:p>
          <a:p>
            <a:endParaRPr lang="es-EC" dirty="0"/>
          </a:p>
          <a:p>
            <a:endParaRPr lang="en-US" dirty="0"/>
          </a:p>
        </p:txBody>
      </p:sp>
    </p:spTree>
    <p:extLst>
      <p:ext uri="{BB962C8B-B14F-4D97-AF65-F5344CB8AC3E}">
        <p14:creationId xmlns:p14="http://schemas.microsoft.com/office/powerpoint/2010/main" val="14877863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EB4B9-7F56-4863-9E81-D2556C5DF366}"/>
              </a:ext>
            </a:extLst>
          </p:cNvPr>
          <p:cNvSpPr>
            <a:spLocks noGrp="1"/>
          </p:cNvSpPr>
          <p:nvPr>
            <p:ph type="title"/>
          </p:nvPr>
        </p:nvSpPr>
        <p:spPr/>
        <p:txBody>
          <a:bodyPr/>
          <a:lstStyle/>
          <a:p>
            <a:r>
              <a:rPr lang="es-EC" dirty="0"/>
              <a:t>Conclusiones</a:t>
            </a:r>
            <a:endParaRPr lang="en-US" dirty="0"/>
          </a:p>
        </p:txBody>
      </p:sp>
      <p:sp>
        <p:nvSpPr>
          <p:cNvPr id="3" name="Content Placeholder 2">
            <a:extLst>
              <a:ext uri="{FF2B5EF4-FFF2-40B4-BE49-F238E27FC236}">
                <a16:creationId xmlns:a16="http://schemas.microsoft.com/office/drawing/2014/main" id="{982388F8-2A84-42AF-AE9A-888F49FB588D}"/>
              </a:ext>
            </a:extLst>
          </p:cNvPr>
          <p:cNvSpPr>
            <a:spLocks noGrp="1"/>
          </p:cNvSpPr>
          <p:nvPr>
            <p:ph idx="1"/>
          </p:nvPr>
        </p:nvSpPr>
        <p:spPr>
          <a:xfrm>
            <a:off x="1141412" y="1752600"/>
            <a:ext cx="10148888" cy="4038601"/>
          </a:xfrm>
        </p:spPr>
        <p:txBody>
          <a:bodyPr>
            <a:normAutofit fontScale="92500" lnSpcReduction="20000"/>
          </a:bodyPr>
          <a:lstStyle/>
          <a:p>
            <a:r>
              <a:rPr lang="es-ES" dirty="0"/>
              <a:t>Se logró desarrollar un sistema de validación de certificados educativos basado en Blockchain.</a:t>
            </a:r>
          </a:p>
          <a:p>
            <a:r>
              <a:rPr lang="es-ES" dirty="0"/>
              <a:t>El estado del arte </a:t>
            </a:r>
            <a:r>
              <a:rPr lang="es-ES" dirty="0" err="1"/>
              <a:t>permiti</a:t>
            </a:r>
            <a:r>
              <a:rPr lang="es-EC" dirty="0" err="1"/>
              <a:t>ó</a:t>
            </a:r>
            <a:r>
              <a:rPr lang="es-EC" dirty="0"/>
              <a:t> conocer la tecnología y sus casos de uso.</a:t>
            </a:r>
          </a:p>
          <a:p>
            <a:r>
              <a:rPr lang="es-ES" dirty="0"/>
              <a:t>Las metodologías Scrum y XP permitieron un desarrollo eficiente.</a:t>
            </a:r>
          </a:p>
          <a:p>
            <a:r>
              <a:rPr lang="es-ES" dirty="0"/>
              <a:t>Las pruebas muestran una exitosa interacción con los Smart </a:t>
            </a:r>
            <a:r>
              <a:rPr lang="es-ES" dirty="0" err="1"/>
              <a:t>Contracts</a:t>
            </a:r>
            <a:r>
              <a:rPr lang="es-ES" dirty="0"/>
              <a:t>.</a:t>
            </a:r>
          </a:p>
          <a:p>
            <a:r>
              <a:rPr lang="es-ES" dirty="0" err="1"/>
              <a:t>OpenBadges</a:t>
            </a:r>
            <a:r>
              <a:rPr lang="es-ES" dirty="0"/>
              <a:t> y ERC 721 ayudan a mantener información útil y confiable.</a:t>
            </a:r>
          </a:p>
          <a:p>
            <a:r>
              <a:rPr lang="es-ES" dirty="0"/>
              <a:t>La interfaz es intuitiva pero los </a:t>
            </a:r>
            <a:r>
              <a:rPr lang="es-ES" dirty="0" err="1"/>
              <a:t>codigos</a:t>
            </a:r>
            <a:r>
              <a:rPr lang="es-ES" dirty="0"/>
              <a:t> CID y </a:t>
            </a:r>
            <a:r>
              <a:rPr lang="es-ES" dirty="0" err="1"/>
              <a:t>Eth</a:t>
            </a:r>
            <a:r>
              <a:rPr lang="es-ES" dirty="0"/>
              <a:t> </a:t>
            </a:r>
            <a:r>
              <a:rPr lang="es-ES" dirty="0" err="1"/>
              <a:t>Address</a:t>
            </a:r>
            <a:r>
              <a:rPr lang="es-ES" dirty="0"/>
              <a:t> son difíciles de identificar.</a:t>
            </a:r>
          </a:p>
          <a:p>
            <a:r>
              <a:rPr lang="es-ES" dirty="0"/>
              <a:t>Blockchain e IPFS crean una estructura de almacenamiento eficiente y seguro</a:t>
            </a:r>
          </a:p>
          <a:p>
            <a:r>
              <a:rPr lang="es-ES" dirty="0"/>
              <a:t>Cumple con aspectos de seguridad</a:t>
            </a:r>
          </a:p>
          <a:p>
            <a:endParaRPr lang="en-US" dirty="0"/>
          </a:p>
        </p:txBody>
      </p:sp>
    </p:spTree>
    <p:extLst>
      <p:ext uri="{BB962C8B-B14F-4D97-AF65-F5344CB8AC3E}">
        <p14:creationId xmlns:p14="http://schemas.microsoft.com/office/powerpoint/2010/main" val="82710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7" name="Imagen 6" descr="Diagrama, Dibujo de ingeniería&#10;&#10;Descripción generada automáticamente">
            <a:extLst>
              <a:ext uri="{FF2B5EF4-FFF2-40B4-BE49-F238E27FC236}">
                <a16:creationId xmlns:a16="http://schemas.microsoft.com/office/drawing/2014/main" id="{498379F3-D324-4324-9693-90D5138DB77B}"/>
              </a:ext>
            </a:extLst>
          </p:cNvPr>
          <p:cNvPicPr>
            <a:picLocks noChangeAspect="1"/>
          </p:cNvPicPr>
          <p:nvPr/>
        </p:nvPicPr>
        <p:blipFill rotWithShape="1">
          <a:blip r:embed="rId4">
            <a:extLst>
              <a:ext uri="{28A0092B-C50C-407E-A947-70E740481C1C}">
                <a14:useLocalDpi xmlns:a14="http://schemas.microsoft.com/office/drawing/2010/main" val="0"/>
              </a:ext>
            </a:extLst>
          </a:blip>
          <a:srcRect r="-3" b="2056"/>
          <a:stretch/>
        </p:blipFill>
        <p:spPr>
          <a:xfrm>
            <a:off x="5210489" y="1468290"/>
            <a:ext cx="5998309" cy="392141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6AAB1B13-F261-4466-88D5-627AD1E76DBF}"/>
              </a:ext>
            </a:extLst>
          </p:cNvPr>
          <p:cNvSpPr>
            <a:spLocks noGrp="1"/>
          </p:cNvSpPr>
          <p:nvPr>
            <p:ph idx="1"/>
          </p:nvPr>
        </p:nvSpPr>
        <p:spPr>
          <a:xfrm>
            <a:off x="864026" y="1727858"/>
            <a:ext cx="4346464" cy="3402283"/>
          </a:xfrm>
        </p:spPr>
        <p:txBody>
          <a:bodyPr anchor="ctr">
            <a:normAutofit/>
          </a:bodyPr>
          <a:lstStyle/>
          <a:p>
            <a:r>
              <a:rPr lang="es-EC" sz="2800" dirty="0"/>
              <a:t>Mecanismo seguro</a:t>
            </a:r>
          </a:p>
          <a:p>
            <a:r>
              <a:rPr lang="es-EC" sz="2800" dirty="0"/>
              <a:t>Experiencia de usuario</a:t>
            </a:r>
          </a:p>
          <a:p>
            <a:r>
              <a:rPr lang="es-EC" sz="2800" dirty="0"/>
              <a:t>Abandonar procesos tradicionales</a:t>
            </a:r>
            <a:endParaRPr lang="en-US" sz="2800" dirty="0"/>
          </a:p>
        </p:txBody>
      </p:sp>
      <p:sp>
        <p:nvSpPr>
          <p:cNvPr id="10" name="Title 1">
            <a:extLst>
              <a:ext uri="{FF2B5EF4-FFF2-40B4-BE49-F238E27FC236}">
                <a16:creationId xmlns:a16="http://schemas.microsoft.com/office/drawing/2014/main" id="{06B9A71D-D4A3-478C-AC1E-2EEA20759389}"/>
              </a:ext>
            </a:extLst>
          </p:cNvPr>
          <p:cNvSpPr>
            <a:spLocks noGrp="1"/>
          </p:cNvSpPr>
          <p:nvPr>
            <p:ph type="title"/>
          </p:nvPr>
        </p:nvSpPr>
        <p:spPr>
          <a:xfrm>
            <a:off x="1302800" y="0"/>
            <a:ext cx="9905998" cy="1478570"/>
          </a:xfrm>
        </p:spPr>
        <p:txBody>
          <a:bodyPr/>
          <a:lstStyle/>
          <a:p>
            <a:r>
              <a:rPr lang="es-EC" dirty="0"/>
              <a:t>Justificación</a:t>
            </a:r>
            <a:endParaRPr lang="en-US" dirty="0"/>
          </a:p>
        </p:txBody>
      </p:sp>
    </p:spTree>
    <p:extLst>
      <p:ext uri="{BB962C8B-B14F-4D97-AF65-F5344CB8AC3E}">
        <p14:creationId xmlns:p14="http://schemas.microsoft.com/office/powerpoint/2010/main" val="22386930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EB4B9-7F56-4863-9E81-D2556C5DF366}"/>
              </a:ext>
            </a:extLst>
          </p:cNvPr>
          <p:cNvSpPr>
            <a:spLocks noGrp="1"/>
          </p:cNvSpPr>
          <p:nvPr>
            <p:ph type="title"/>
          </p:nvPr>
        </p:nvSpPr>
        <p:spPr/>
        <p:txBody>
          <a:bodyPr/>
          <a:lstStyle/>
          <a:p>
            <a:r>
              <a:rPr lang="es-EC" dirty="0"/>
              <a:t>Recomendaciones</a:t>
            </a:r>
            <a:endParaRPr lang="en-US" dirty="0"/>
          </a:p>
        </p:txBody>
      </p:sp>
      <p:sp>
        <p:nvSpPr>
          <p:cNvPr id="3" name="Content Placeholder 2">
            <a:extLst>
              <a:ext uri="{FF2B5EF4-FFF2-40B4-BE49-F238E27FC236}">
                <a16:creationId xmlns:a16="http://schemas.microsoft.com/office/drawing/2014/main" id="{982388F8-2A84-42AF-AE9A-888F49FB588D}"/>
              </a:ext>
            </a:extLst>
          </p:cNvPr>
          <p:cNvSpPr>
            <a:spLocks noGrp="1"/>
          </p:cNvSpPr>
          <p:nvPr>
            <p:ph idx="1"/>
          </p:nvPr>
        </p:nvSpPr>
        <p:spPr>
          <a:xfrm>
            <a:off x="1141412" y="1752600"/>
            <a:ext cx="10148888" cy="4038601"/>
          </a:xfrm>
        </p:spPr>
        <p:txBody>
          <a:bodyPr>
            <a:normAutofit/>
          </a:bodyPr>
          <a:lstStyle/>
          <a:p>
            <a:r>
              <a:rPr lang="es-EC" dirty="0"/>
              <a:t>Configuración de nodos mineros para emisores</a:t>
            </a:r>
          </a:p>
          <a:p>
            <a:r>
              <a:rPr lang="es-EC" dirty="0"/>
              <a:t>Pruebas en redes públicas</a:t>
            </a:r>
          </a:p>
          <a:p>
            <a:r>
              <a:rPr lang="es-EC" dirty="0"/>
              <a:t>Recomendaciones de seguridad para programar Smart </a:t>
            </a:r>
            <a:r>
              <a:rPr lang="es-EC" dirty="0" err="1"/>
              <a:t>Contracts</a:t>
            </a:r>
            <a:endParaRPr lang="es-EC" dirty="0"/>
          </a:p>
          <a:p>
            <a:endParaRPr lang="es-ES" dirty="0"/>
          </a:p>
          <a:p>
            <a:endParaRPr lang="en-US" dirty="0"/>
          </a:p>
        </p:txBody>
      </p:sp>
    </p:spTree>
    <p:extLst>
      <p:ext uri="{BB962C8B-B14F-4D97-AF65-F5344CB8AC3E}">
        <p14:creationId xmlns:p14="http://schemas.microsoft.com/office/powerpoint/2010/main" val="831477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D6F7-A538-4128-9342-0FD563A6BD92}"/>
              </a:ext>
            </a:extLst>
          </p:cNvPr>
          <p:cNvSpPr>
            <a:spLocks noGrp="1"/>
          </p:cNvSpPr>
          <p:nvPr>
            <p:ph type="title"/>
          </p:nvPr>
        </p:nvSpPr>
        <p:spPr/>
        <p:txBody>
          <a:bodyPr/>
          <a:lstStyle/>
          <a:p>
            <a:r>
              <a:rPr lang="es-EC" dirty="0"/>
              <a:t>Trabajo a futuro</a:t>
            </a:r>
            <a:endParaRPr lang="en-US" dirty="0"/>
          </a:p>
        </p:txBody>
      </p:sp>
      <p:sp>
        <p:nvSpPr>
          <p:cNvPr id="3" name="Content Placeholder 2">
            <a:extLst>
              <a:ext uri="{FF2B5EF4-FFF2-40B4-BE49-F238E27FC236}">
                <a16:creationId xmlns:a16="http://schemas.microsoft.com/office/drawing/2014/main" id="{95B29200-D0F7-442E-BAFE-1F7EBC6AD589}"/>
              </a:ext>
            </a:extLst>
          </p:cNvPr>
          <p:cNvSpPr>
            <a:spLocks noGrp="1"/>
          </p:cNvSpPr>
          <p:nvPr>
            <p:ph idx="1"/>
          </p:nvPr>
        </p:nvSpPr>
        <p:spPr/>
        <p:txBody>
          <a:bodyPr/>
          <a:lstStyle/>
          <a:p>
            <a:r>
              <a:rPr lang="es-EC" dirty="0"/>
              <a:t>Segunda versión con soporte para Moodle</a:t>
            </a:r>
          </a:p>
          <a:p>
            <a:r>
              <a:rPr lang="es-EC" dirty="0"/>
              <a:t>Mejorar la herramienta de creación de plantillas</a:t>
            </a:r>
          </a:p>
          <a:p>
            <a:r>
              <a:rPr lang="es-EC" dirty="0"/>
              <a:t>Considerar entidades de control</a:t>
            </a:r>
          </a:p>
          <a:p>
            <a:r>
              <a:rPr lang="es-EC" dirty="0"/>
              <a:t>Validación académica internacional</a:t>
            </a:r>
            <a:endParaRPr lang="en-US" dirty="0"/>
          </a:p>
        </p:txBody>
      </p:sp>
    </p:spTree>
    <p:extLst>
      <p:ext uri="{BB962C8B-B14F-4D97-AF65-F5344CB8AC3E}">
        <p14:creationId xmlns:p14="http://schemas.microsoft.com/office/powerpoint/2010/main" val="226706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6CCBD-C30E-487E-8B8E-0ED56465FF69}"/>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5F4D49FE-AAC3-4FBA-9356-4CE24153DDB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778"/>
                    </a14:imgEffect>
                    <a14:imgEffect>
                      <a14:saturation sat="126000"/>
                    </a14:imgEffect>
                    <a14:imgEffect>
                      <a14:brightnessContrast contrast="-40000"/>
                    </a14:imgEffect>
                  </a14:imgLayer>
                </a14:imgProps>
              </a:ext>
            </a:extLst>
          </a:blip>
          <a:stretch>
            <a:fillRect/>
          </a:stretch>
        </p:blipFill>
        <p:spPr>
          <a:xfrm>
            <a:off x="1141410" y="1017581"/>
            <a:ext cx="10301903" cy="4686838"/>
          </a:xfrm>
          <a:prstGeom prst="rect">
            <a:avLst/>
          </a:prstGeom>
          <a:solidFill>
            <a:schemeClr val="accent1"/>
          </a:solidFill>
          <a:effectLst>
            <a:outerShdw blurRad="50800" dist="50800" dir="5400000" algn="ctr" rotWithShape="0">
              <a:srgbClr val="000000">
                <a:alpha val="92000"/>
              </a:srgbClr>
            </a:outerShdw>
          </a:effectLst>
        </p:spPr>
      </p:pic>
      <p:sp>
        <p:nvSpPr>
          <p:cNvPr id="5" name="TextBox 4">
            <a:extLst>
              <a:ext uri="{FF2B5EF4-FFF2-40B4-BE49-F238E27FC236}">
                <a16:creationId xmlns:a16="http://schemas.microsoft.com/office/drawing/2014/main" id="{C7FA3262-191C-46E5-BEB2-A07DB8D04344}"/>
              </a:ext>
            </a:extLst>
          </p:cNvPr>
          <p:cNvSpPr txBox="1"/>
          <p:nvPr/>
        </p:nvSpPr>
        <p:spPr>
          <a:xfrm>
            <a:off x="1358283" y="1929284"/>
            <a:ext cx="9112099" cy="2863433"/>
          </a:xfrm>
          <a:prstGeom prst="rect">
            <a:avLst/>
          </a:prstGeom>
          <a:noFill/>
        </p:spPr>
        <p:txBody>
          <a:bodyPr wrap="square" rtlCol="0">
            <a:spAutoFit/>
          </a:bodyPr>
          <a:lstStyle/>
          <a:p>
            <a:pPr algn="ctr"/>
            <a:r>
              <a:rPr lang="en-US" sz="8800" b="1" i="1" dirty="0">
                <a:effectLst>
                  <a:outerShdw blurRad="38100" dist="38100" dir="2700000" algn="tl">
                    <a:srgbClr val="000000">
                      <a:alpha val="43137"/>
                    </a:srgbClr>
                  </a:outerShdw>
                </a:effectLst>
                <a:latin typeface="+mj-lt"/>
              </a:rPr>
              <a:t>GRACIAS POR SU ATENCIÓN</a:t>
            </a:r>
          </a:p>
        </p:txBody>
      </p:sp>
    </p:spTree>
    <p:extLst>
      <p:ext uri="{BB962C8B-B14F-4D97-AF65-F5344CB8AC3E}">
        <p14:creationId xmlns:p14="http://schemas.microsoft.com/office/powerpoint/2010/main" val="2230258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58" name="Rectangle 13">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3" name="Content Placeholder 2">
            <a:extLst>
              <a:ext uri="{FF2B5EF4-FFF2-40B4-BE49-F238E27FC236}">
                <a16:creationId xmlns:a16="http://schemas.microsoft.com/office/drawing/2014/main" id="{6AAB1B13-F261-4466-88D5-627AD1E76DBF}"/>
              </a:ext>
            </a:extLst>
          </p:cNvPr>
          <p:cNvSpPr>
            <a:spLocks noGrp="1"/>
          </p:cNvSpPr>
          <p:nvPr>
            <p:ph idx="1"/>
          </p:nvPr>
        </p:nvSpPr>
        <p:spPr>
          <a:xfrm>
            <a:off x="7228162" y="2484966"/>
            <a:ext cx="4459287" cy="1888067"/>
          </a:xfrm>
        </p:spPr>
        <p:txBody>
          <a:bodyPr>
            <a:normAutofit/>
          </a:bodyPr>
          <a:lstStyle/>
          <a:p>
            <a:r>
              <a:rPr lang="es-EC" dirty="0">
                <a:effectLst/>
                <a:latin typeface="Arial" panose="020B0604020202020204" pitchFamily="34" charset="0"/>
                <a:ea typeface="Calibri" panose="020F0502020204030204" pitchFamily="34" charset="0"/>
                <a:cs typeface="Times New Roman" panose="02020603050405020304" pitchFamily="18" charset="0"/>
              </a:rPr>
              <a:t>Tecnología descentralizada</a:t>
            </a:r>
          </a:p>
          <a:p>
            <a:r>
              <a:rPr lang="es-EC" dirty="0">
                <a:latin typeface="Arial" panose="020B0604020202020204" pitchFamily="34" charset="0"/>
                <a:cs typeface="Times New Roman" panose="02020603050405020304" pitchFamily="18" charset="0"/>
              </a:rPr>
              <a:t>Medio de almacenamiento y validación</a:t>
            </a:r>
            <a:endParaRPr lang="en-US" dirty="0"/>
          </a:p>
        </p:txBody>
      </p:sp>
      <p:pic>
        <p:nvPicPr>
          <p:cNvPr id="9" name="Imagen 8" descr="Diagrama&#10;&#10;Descripción generada automáticamente">
            <a:extLst>
              <a:ext uri="{FF2B5EF4-FFF2-40B4-BE49-F238E27FC236}">
                <a16:creationId xmlns:a16="http://schemas.microsoft.com/office/drawing/2014/main" id="{0AC555AC-7DC6-46C8-8A0A-F23E5009D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2825" y="1382713"/>
            <a:ext cx="5106713" cy="4187504"/>
          </a:xfrm>
          <a:prstGeom prst="round2DiagRect">
            <a:avLst>
              <a:gd name="adj1" fmla="val 5608"/>
              <a:gd name="adj2" fmla="val 1786"/>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9" name="Group 17">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60"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1"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6"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55" name="Title 1">
            <a:extLst>
              <a:ext uri="{FF2B5EF4-FFF2-40B4-BE49-F238E27FC236}">
                <a16:creationId xmlns:a16="http://schemas.microsoft.com/office/drawing/2014/main" id="{8AECDAF8-EC39-4B0E-A0E3-F00C41DD0A49}"/>
              </a:ext>
            </a:extLst>
          </p:cNvPr>
          <p:cNvSpPr>
            <a:spLocks noGrp="1"/>
          </p:cNvSpPr>
          <p:nvPr>
            <p:ph type="title"/>
          </p:nvPr>
        </p:nvSpPr>
        <p:spPr>
          <a:xfrm>
            <a:off x="1273176" y="0"/>
            <a:ext cx="9905998" cy="1478570"/>
          </a:xfrm>
        </p:spPr>
        <p:txBody>
          <a:bodyPr/>
          <a:lstStyle/>
          <a:p>
            <a:r>
              <a:rPr lang="es-EC" dirty="0"/>
              <a:t>Justificación</a:t>
            </a:r>
            <a:endParaRPr lang="en-US" dirty="0"/>
          </a:p>
        </p:txBody>
      </p:sp>
    </p:spTree>
    <p:extLst>
      <p:ext uri="{BB962C8B-B14F-4D97-AF65-F5344CB8AC3E}">
        <p14:creationId xmlns:p14="http://schemas.microsoft.com/office/powerpoint/2010/main" val="400349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AB1B13-F261-4466-88D5-627AD1E76DBF}"/>
              </a:ext>
            </a:extLst>
          </p:cNvPr>
          <p:cNvSpPr>
            <a:spLocks noGrp="1"/>
          </p:cNvSpPr>
          <p:nvPr>
            <p:ph idx="1"/>
          </p:nvPr>
        </p:nvSpPr>
        <p:spPr>
          <a:xfrm>
            <a:off x="1455875" y="1672680"/>
            <a:ext cx="3687626" cy="3541714"/>
          </a:xfrm>
        </p:spPr>
        <p:txBody>
          <a:bodyPr anchor="ctr">
            <a:normAutofit/>
          </a:bodyPr>
          <a:lstStyle/>
          <a:p>
            <a:pPr marL="0" indent="0">
              <a:buNone/>
            </a:pPr>
            <a:r>
              <a:rPr lang="es-EC" sz="2800" dirty="0"/>
              <a:t>Mejora de procesos de selección</a:t>
            </a:r>
            <a:endParaRPr lang="en-US" sz="2800" dirty="0"/>
          </a:p>
        </p:txBody>
      </p:sp>
      <p:pic>
        <p:nvPicPr>
          <p:cNvPr id="2052" name="Picture 4" descr="Tips para realizar reclutamiento remoto en procesos de selección - Evalart">
            <a:extLst>
              <a:ext uri="{FF2B5EF4-FFF2-40B4-BE49-F238E27FC236}">
                <a16:creationId xmlns:a16="http://schemas.microsoft.com/office/drawing/2014/main" id="{531936F2-6AA4-48BE-974C-6109CBF405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17" r="-3" b="-3"/>
          <a:stretch/>
        </p:blipFill>
        <p:spPr bwMode="auto">
          <a:xfrm>
            <a:off x="5966913" y="1625010"/>
            <a:ext cx="5409293" cy="3541713"/>
          </a:xfrm>
          <a:prstGeom prst="round2DiagRect">
            <a:avLst>
              <a:gd name="adj1" fmla="val 4860"/>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48E5A209-6BDF-4E20-AF4E-3E87515F4CE5}"/>
              </a:ext>
            </a:extLst>
          </p:cNvPr>
          <p:cNvSpPr>
            <a:spLocks noGrp="1"/>
          </p:cNvSpPr>
          <p:nvPr>
            <p:ph type="title"/>
          </p:nvPr>
        </p:nvSpPr>
        <p:spPr>
          <a:xfrm>
            <a:off x="1287328" y="0"/>
            <a:ext cx="9905998" cy="1478570"/>
          </a:xfrm>
        </p:spPr>
        <p:txBody>
          <a:bodyPr/>
          <a:lstStyle/>
          <a:p>
            <a:r>
              <a:rPr lang="es-EC" dirty="0"/>
              <a:t>Justificación</a:t>
            </a:r>
            <a:endParaRPr lang="en-US" dirty="0"/>
          </a:p>
        </p:txBody>
      </p:sp>
    </p:spTree>
    <p:extLst>
      <p:ext uri="{BB962C8B-B14F-4D97-AF65-F5344CB8AC3E}">
        <p14:creationId xmlns:p14="http://schemas.microsoft.com/office/powerpoint/2010/main" val="1585132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48E5A209-6BDF-4E20-AF4E-3E87515F4CE5}"/>
              </a:ext>
            </a:extLst>
          </p:cNvPr>
          <p:cNvSpPr>
            <a:spLocks noGrp="1"/>
          </p:cNvSpPr>
          <p:nvPr>
            <p:ph type="title"/>
          </p:nvPr>
        </p:nvSpPr>
        <p:spPr>
          <a:xfrm>
            <a:off x="1265466" y="0"/>
            <a:ext cx="9905998" cy="1478570"/>
          </a:xfrm>
        </p:spPr>
        <p:txBody>
          <a:bodyPr/>
          <a:lstStyle/>
          <a:p>
            <a:r>
              <a:rPr lang="en-US" dirty="0"/>
              <a:t>OBJETIVO GENERAL</a:t>
            </a:r>
          </a:p>
        </p:txBody>
      </p:sp>
      <p:sp>
        <p:nvSpPr>
          <p:cNvPr id="4" name="Marcador de contenido 3">
            <a:extLst>
              <a:ext uri="{FF2B5EF4-FFF2-40B4-BE49-F238E27FC236}">
                <a16:creationId xmlns:a16="http://schemas.microsoft.com/office/drawing/2014/main" id="{957EF449-A923-4229-9DB1-31F71FE5B99A}"/>
              </a:ext>
            </a:extLst>
          </p:cNvPr>
          <p:cNvSpPr>
            <a:spLocks noGrp="1"/>
          </p:cNvSpPr>
          <p:nvPr>
            <p:ph idx="1"/>
          </p:nvPr>
        </p:nvSpPr>
        <p:spPr>
          <a:xfrm>
            <a:off x="1141413" y="2312132"/>
            <a:ext cx="4237984" cy="2233736"/>
          </a:xfrm>
        </p:spPr>
        <p:txBody>
          <a:bodyPr/>
          <a:lstStyle/>
          <a:p>
            <a:pPr marL="0" indent="0">
              <a:buNone/>
            </a:pPr>
            <a:r>
              <a:rPr lang="es-EC" sz="2000">
                <a:effectLst/>
                <a:latin typeface="Arial" panose="020B0604020202020204" pitchFamily="34" charset="0"/>
                <a:ea typeface="Calibri" panose="020F0502020204030204" pitchFamily="34" charset="0"/>
                <a:cs typeface="Times New Roman" panose="02020603050405020304" pitchFamily="18" charset="0"/>
              </a:rPr>
              <a:t>Diseñar y desarrollar un sistema basado en Blockchain que permita el almacenamiento y validación de certificados educativos de manera segura.</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p>
            <a:endParaRPr lang="es-ES" dirty="0"/>
          </a:p>
        </p:txBody>
      </p:sp>
      <p:pic>
        <p:nvPicPr>
          <p:cNvPr id="7" name="Imagen 6" descr="Diagrama&#10;&#10;Descripción generada automáticamente">
            <a:extLst>
              <a:ext uri="{FF2B5EF4-FFF2-40B4-BE49-F238E27FC236}">
                <a16:creationId xmlns:a16="http://schemas.microsoft.com/office/drawing/2014/main" id="{3705F28F-7138-442A-82BF-538B6E4A0E09}"/>
              </a:ext>
            </a:extLst>
          </p:cNvPr>
          <p:cNvPicPr>
            <a:picLocks noChangeAspect="1"/>
          </p:cNvPicPr>
          <p:nvPr/>
        </p:nvPicPr>
        <p:blipFill rotWithShape="1">
          <a:blip r:embed="rId4">
            <a:extLst>
              <a:ext uri="{28A0092B-C50C-407E-A947-70E740481C1C}">
                <a14:useLocalDpi xmlns:a14="http://schemas.microsoft.com/office/drawing/2010/main" val="0"/>
              </a:ext>
            </a:extLst>
          </a:blip>
          <a:srcRect t="4539" b="8085"/>
          <a:stretch/>
        </p:blipFill>
        <p:spPr>
          <a:xfrm>
            <a:off x="6141429" y="1192907"/>
            <a:ext cx="4785105" cy="478510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2781090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1854</TotalTime>
  <Words>4646</Words>
  <Application>Microsoft Office PowerPoint</Application>
  <PresentationFormat>Widescreen</PresentationFormat>
  <Paragraphs>454</Paragraphs>
  <Slides>62</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Arial</vt:lpstr>
      <vt:lpstr>Calibri</vt:lpstr>
      <vt:lpstr>Google Sans Text</vt:lpstr>
      <vt:lpstr>inter</vt:lpstr>
      <vt:lpstr>Open Sans</vt:lpstr>
      <vt:lpstr>Symbol</vt:lpstr>
      <vt:lpstr>Tw Cen MT</vt:lpstr>
      <vt:lpstr>Circuit</vt:lpstr>
      <vt:lpstr>PowerPoint Presentation</vt:lpstr>
      <vt:lpstr>Agenda</vt:lpstr>
      <vt:lpstr>Agenda</vt:lpstr>
      <vt:lpstr>Antecedentes</vt:lpstr>
      <vt:lpstr>Problemática</vt:lpstr>
      <vt:lpstr>Justificación</vt:lpstr>
      <vt:lpstr>Justificación</vt:lpstr>
      <vt:lpstr>Justificación</vt:lpstr>
      <vt:lpstr>OBJETIVO GENERAL</vt:lpstr>
      <vt:lpstr>Objetivos Específicos</vt:lpstr>
      <vt:lpstr>Metodología</vt:lpstr>
      <vt:lpstr>Metodología XP (extreme programming)</vt:lpstr>
      <vt:lpstr>Metodología scrum</vt:lpstr>
      <vt:lpstr>Estado del arte</vt:lpstr>
      <vt:lpstr>Desarrollo</vt:lpstr>
      <vt:lpstr>Blockchain</vt:lpstr>
      <vt:lpstr>Características de Blockchain</vt:lpstr>
      <vt:lpstr>Algoritmos de concenso</vt:lpstr>
      <vt:lpstr>Bloque</vt:lpstr>
      <vt:lpstr>Hashing</vt:lpstr>
      <vt:lpstr>Selección de blockchain</vt:lpstr>
      <vt:lpstr>Ethereum</vt:lpstr>
      <vt:lpstr>Transacciones</vt:lpstr>
      <vt:lpstr>Gas</vt:lpstr>
      <vt:lpstr>Smart Contracts</vt:lpstr>
      <vt:lpstr>ERC (Ethereum request for comments)</vt:lpstr>
      <vt:lpstr>NFTs (Non fungible tokens)</vt:lpstr>
      <vt:lpstr>IPFS (InterPlanetary File System)</vt:lpstr>
      <vt:lpstr>Selección de herramientas</vt:lpstr>
      <vt:lpstr>Open badges</vt:lpstr>
      <vt:lpstr>Características de los usuarios</vt:lpstr>
      <vt:lpstr>Historias de usuario</vt:lpstr>
      <vt:lpstr>Casos de uso</vt:lpstr>
      <vt:lpstr>Diagrama de clases</vt:lpstr>
      <vt:lpstr>Arquitectura del sistema</vt:lpstr>
      <vt:lpstr>Interacción de cliente con web3</vt:lpstr>
      <vt:lpstr>Desarrollo de la aplicación</vt:lpstr>
      <vt:lpstr>Desarrollo de los contratos inteligentes</vt:lpstr>
      <vt:lpstr>Aplicación cliente</vt:lpstr>
      <vt:lpstr>Agregar emisor</vt:lpstr>
      <vt:lpstr>Firmar las transacciones</vt:lpstr>
      <vt:lpstr>Visualizar información</vt:lpstr>
      <vt:lpstr>Agregar gestor de red</vt:lpstr>
      <vt:lpstr>Registro de estudiante</vt:lpstr>
      <vt:lpstr>Registro de plantilla</vt:lpstr>
      <vt:lpstr>Informacion de plantilla</vt:lpstr>
      <vt:lpstr>Emisión de certificado</vt:lpstr>
      <vt:lpstr>Certificados emitidos</vt:lpstr>
      <vt:lpstr>Certificado generado</vt:lpstr>
      <vt:lpstr>Validación de certificado</vt:lpstr>
      <vt:lpstr>Validación de Certificado</vt:lpstr>
      <vt:lpstr>Reclamar NFT</vt:lpstr>
      <vt:lpstr>Pruebas con ganache</vt:lpstr>
      <vt:lpstr>Ejecución de los casos de prueba</vt:lpstr>
      <vt:lpstr>Pruebas con rinkeby</vt:lpstr>
      <vt:lpstr>Costos de transacción</vt:lpstr>
      <vt:lpstr>Tiempos de transacción</vt:lpstr>
      <vt:lpstr>Seguridad</vt:lpstr>
      <vt:lpstr>Conclusiones</vt:lpstr>
      <vt:lpstr>Recomendaciones</vt:lpstr>
      <vt:lpstr>Trabajo a futuro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Mauro Alejandro Rivadeneira Maldonado</dc:creator>
  <cp:lastModifiedBy>Mauro Alejandro Rivadeneira Maldonado</cp:lastModifiedBy>
  <cp:revision>44</cp:revision>
  <dcterms:created xsi:type="dcterms:W3CDTF">2021-09-06T20:13:47Z</dcterms:created>
  <dcterms:modified xsi:type="dcterms:W3CDTF">2021-09-10T17:53:45Z</dcterms:modified>
</cp:coreProperties>
</file>