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handoutMasterIdLst>
    <p:handoutMasterId r:id="rId39"/>
  </p:handoutMasterIdLst>
  <p:sldIdLst>
    <p:sldId id="286" r:id="rId2"/>
    <p:sldId id="288" r:id="rId3"/>
    <p:sldId id="352" r:id="rId4"/>
    <p:sldId id="372" r:id="rId5"/>
    <p:sldId id="332" r:id="rId6"/>
    <p:sldId id="371" r:id="rId7"/>
    <p:sldId id="353" r:id="rId8"/>
    <p:sldId id="364" r:id="rId9"/>
    <p:sldId id="354" r:id="rId10"/>
    <p:sldId id="365" r:id="rId11"/>
    <p:sldId id="336" r:id="rId12"/>
    <p:sldId id="337" r:id="rId13"/>
    <p:sldId id="338" r:id="rId14"/>
    <p:sldId id="355" r:id="rId15"/>
    <p:sldId id="343" r:id="rId16"/>
    <p:sldId id="348" r:id="rId17"/>
    <p:sldId id="367" r:id="rId18"/>
    <p:sldId id="369" r:id="rId19"/>
    <p:sldId id="385" r:id="rId20"/>
    <p:sldId id="384" r:id="rId21"/>
    <p:sldId id="370" r:id="rId22"/>
    <p:sldId id="373" r:id="rId23"/>
    <p:sldId id="374" r:id="rId24"/>
    <p:sldId id="375" r:id="rId25"/>
    <p:sldId id="376" r:id="rId26"/>
    <p:sldId id="377" r:id="rId27"/>
    <p:sldId id="378" r:id="rId28"/>
    <p:sldId id="380" r:id="rId29"/>
    <p:sldId id="382" r:id="rId30"/>
    <p:sldId id="381" r:id="rId31"/>
    <p:sldId id="356" r:id="rId32"/>
    <p:sldId id="359" r:id="rId33"/>
    <p:sldId id="357" r:id="rId34"/>
    <p:sldId id="360" r:id="rId35"/>
    <p:sldId id="358" r:id="rId36"/>
    <p:sldId id="361" r:id="rId37"/>
  </p:sldIdLst>
  <p:sldSz cx="10080625" cy="6480175"/>
  <p:notesSz cx="7099300" cy="10234613"/>
  <p:defaultTextStyle>
    <a:defPPr>
      <a:defRPr lang="es-ES"/>
    </a:defPPr>
    <a:lvl1pPr marL="0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1pPr>
    <a:lvl2pPr marL="493685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2pPr>
    <a:lvl3pPr marL="987369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3pPr>
    <a:lvl4pPr marL="1481054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4pPr>
    <a:lvl5pPr marL="1974738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5pPr>
    <a:lvl6pPr marL="2468423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6pPr>
    <a:lvl7pPr marL="2962107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7pPr>
    <a:lvl8pPr marL="3455792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8pPr>
    <a:lvl9pPr marL="3949476" algn="l" defTabSz="987369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E901"/>
    <a:srgbClr val="34992F"/>
    <a:srgbClr val="547D38"/>
    <a:srgbClr val="BEF3B3"/>
    <a:srgbClr val="60E146"/>
    <a:srgbClr val="A1EE92"/>
    <a:srgbClr val="8DEA7A"/>
    <a:srgbClr val="1F497D"/>
    <a:srgbClr val="4BACC6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5F963-1DBA-4C32-B074-7927ADC3F43B}" v="42" dt="2021-08-23T21:41:53.977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4" autoAdjust="0"/>
    <p:restoredTop sz="94434" autoAdjust="0"/>
  </p:normalViewPr>
  <p:slideViewPr>
    <p:cSldViewPr>
      <p:cViewPr varScale="1">
        <p:scale>
          <a:sx n="79" d="100"/>
          <a:sy n="79" d="100"/>
        </p:scale>
        <p:origin x="1122" y="78"/>
      </p:cViewPr>
      <p:guideLst>
        <p:guide orient="horz" pos="204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ii Paredes" userId="5f5a90321ee6446a" providerId="Windows Live" clId="Web-{B5E5F963-1DBA-4C32-B074-7927ADC3F43B}"/>
    <pc:docChg chg="addSld modSld">
      <pc:chgData name="Stefii Paredes" userId="5f5a90321ee6446a" providerId="Windows Live" clId="Web-{B5E5F963-1DBA-4C32-B074-7927ADC3F43B}" dt="2021-08-23T21:41:53.977" v="40"/>
      <pc:docMkLst>
        <pc:docMk/>
      </pc:docMkLst>
      <pc:sldChg chg="addSp modSp">
        <pc:chgData name="Stefii Paredes" userId="5f5a90321ee6446a" providerId="Windows Live" clId="Web-{B5E5F963-1DBA-4C32-B074-7927ADC3F43B}" dt="2021-08-23T21:34:01.696" v="27"/>
        <pc:sldMkLst>
          <pc:docMk/>
          <pc:sldMk cId="1173823888" sldId="352"/>
        </pc:sldMkLst>
        <pc:spChg chg="mod">
          <ac:chgData name="Stefii Paredes" userId="5f5a90321ee6446a" providerId="Windows Live" clId="Web-{B5E5F963-1DBA-4C32-B074-7927ADC3F43B}" dt="2021-08-23T21:34:01.696" v="27"/>
          <ac:spMkLst>
            <pc:docMk/>
            <pc:sldMk cId="1173823888" sldId="352"/>
            <ac:spMk id="60" creationId="{00000000-0000-0000-0000-000000000000}"/>
          </ac:spMkLst>
        </pc:spChg>
        <pc:spChg chg="mod">
          <ac:chgData name="Stefii Paredes" userId="5f5a90321ee6446a" providerId="Windows Live" clId="Web-{B5E5F963-1DBA-4C32-B074-7927ADC3F43B}" dt="2021-08-23T21:34:01.696" v="22"/>
          <ac:spMkLst>
            <pc:docMk/>
            <pc:sldMk cId="1173823888" sldId="352"/>
            <ac:spMk id="63" creationId="{00000000-0000-0000-0000-000000000000}"/>
          </ac:spMkLst>
        </pc:spChg>
        <pc:spChg chg="mod">
          <ac:chgData name="Stefii Paredes" userId="5f5a90321ee6446a" providerId="Windows Live" clId="Web-{B5E5F963-1DBA-4C32-B074-7927ADC3F43B}" dt="2021-08-23T21:34:01.696" v="23"/>
          <ac:spMkLst>
            <pc:docMk/>
            <pc:sldMk cId="1173823888" sldId="352"/>
            <ac:spMk id="66" creationId="{00000000-0000-0000-0000-000000000000}"/>
          </ac:spMkLst>
        </pc:spChg>
        <pc:spChg chg="mod">
          <ac:chgData name="Stefii Paredes" userId="5f5a90321ee6446a" providerId="Windows Live" clId="Web-{B5E5F963-1DBA-4C32-B074-7927ADC3F43B}" dt="2021-08-23T21:34:01.696" v="24"/>
          <ac:spMkLst>
            <pc:docMk/>
            <pc:sldMk cId="1173823888" sldId="352"/>
            <ac:spMk id="69" creationId="{00000000-0000-0000-0000-000000000000}"/>
          </ac:spMkLst>
        </pc:spChg>
        <pc:spChg chg="mod">
          <ac:chgData name="Stefii Paredes" userId="5f5a90321ee6446a" providerId="Windows Live" clId="Web-{B5E5F963-1DBA-4C32-B074-7927ADC3F43B}" dt="2021-08-23T21:34:01.696" v="25"/>
          <ac:spMkLst>
            <pc:docMk/>
            <pc:sldMk cId="1173823888" sldId="352"/>
            <ac:spMk id="72" creationId="{00000000-0000-0000-0000-000000000000}"/>
          </ac:spMkLst>
        </pc:spChg>
        <pc:spChg chg="mod">
          <ac:chgData name="Stefii Paredes" userId="5f5a90321ee6446a" providerId="Windows Live" clId="Web-{B5E5F963-1DBA-4C32-B074-7927ADC3F43B}" dt="2021-08-23T21:34:01.696" v="26"/>
          <ac:spMkLst>
            <pc:docMk/>
            <pc:sldMk cId="1173823888" sldId="352"/>
            <ac:spMk id="75" creationId="{00000000-0000-0000-0000-000000000000}"/>
          </ac:spMkLst>
        </pc:spChg>
        <pc:grpChg chg="add mod">
          <ac:chgData name="Stefii Paredes" userId="5f5a90321ee6446a" providerId="Windows Live" clId="Web-{B5E5F963-1DBA-4C32-B074-7927ADC3F43B}" dt="2021-08-23T21:33:27.742" v="9" actId="1076"/>
          <ac:grpSpMkLst>
            <pc:docMk/>
            <pc:sldMk cId="1173823888" sldId="352"/>
            <ac:grpSpMk id="2" creationId="{3145E195-E37C-4E56-90D4-E95732B377AF}"/>
          </ac:grpSpMkLst>
        </pc:grpChg>
      </pc:sldChg>
      <pc:sldChg chg="modSp add replId">
        <pc:chgData name="Stefii Paredes" userId="5f5a90321ee6446a" providerId="Windows Live" clId="Web-{B5E5F963-1DBA-4C32-B074-7927ADC3F43B}" dt="2021-08-23T21:39:09.737" v="35" actId="1076"/>
        <pc:sldMkLst>
          <pc:docMk/>
          <pc:sldMk cId="382726056" sldId="353"/>
        </pc:sldMkLst>
        <pc:spChg chg="mod">
          <ac:chgData name="Stefii Paredes" userId="5f5a90321ee6446a" providerId="Windows Live" clId="Web-{B5E5F963-1DBA-4C32-B074-7927ADC3F43B}" dt="2021-08-23T21:39:00.565" v="33" actId="20577"/>
          <ac:spMkLst>
            <pc:docMk/>
            <pc:sldMk cId="382726056" sldId="353"/>
            <ac:spMk id="57" creationId="{00000000-0000-0000-0000-000000000000}"/>
          </ac:spMkLst>
        </pc:spChg>
        <pc:spChg chg="mod">
          <ac:chgData name="Stefii Paredes" userId="5f5a90321ee6446a" providerId="Windows Live" clId="Web-{B5E5F963-1DBA-4C32-B074-7927ADC3F43B}" dt="2021-08-23T21:39:06.581" v="34"/>
          <ac:spMkLst>
            <pc:docMk/>
            <pc:sldMk cId="382726056" sldId="353"/>
            <ac:spMk id="60" creationId="{00000000-0000-0000-0000-000000000000}"/>
          </ac:spMkLst>
        </pc:spChg>
        <pc:grpChg chg="mod">
          <ac:chgData name="Stefii Paredes" userId="5f5a90321ee6446a" providerId="Windows Live" clId="Web-{B5E5F963-1DBA-4C32-B074-7927ADC3F43B}" dt="2021-08-23T21:39:09.737" v="35" actId="1076"/>
          <ac:grpSpMkLst>
            <pc:docMk/>
            <pc:sldMk cId="382726056" sldId="353"/>
            <ac:grpSpMk id="2" creationId="{3145E195-E37C-4E56-90D4-E95732B377AF}"/>
          </ac:grpSpMkLst>
        </pc:grpChg>
      </pc:sldChg>
      <pc:sldChg chg="modSp add replId">
        <pc:chgData name="Stefii Paredes" userId="5f5a90321ee6446a" providerId="Windows Live" clId="Web-{B5E5F963-1DBA-4C32-B074-7927ADC3F43B}" dt="2021-08-23T21:41:53.977" v="40"/>
        <pc:sldMkLst>
          <pc:docMk/>
          <pc:sldMk cId="3021605454" sldId="354"/>
        </pc:sldMkLst>
        <pc:spChg chg="mod">
          <ac:chgData name="Stefii Paredes" userId="5f5a90321ee6446a" providerId="Windows Live" clId="Web-{B5E5F963-1DBA-4C32-B074-7927ADC3F43B}" dt="2021-08-23T21:41:53.977" v="40"/>
          <ac:spMkLst>
            <pc:docMk/>
            <pc:sldMk cId="3021605454" sldId="354"/>
            <ac:spMk id="60" creationId="{00000000-0000-0000-0000-000000000000}"/>
          </ac:spMkLst>
        </pc:spChg>
        <pc:spChg chg="mod">
          <ac:chgData name="Stefii Paredes" userId="5f5a90321ee6446a" providerId="Windows Live" clId="Web-{B5E5F963-1DBA-4C32-B074-7927ADC3F43B}" dt="2021-08-23T21:41:48.274" v="39" actId="20577"/>
          <ac:spMkLst>
            <pc:docMk/>
            <pc:sldMk cId="3021605454" sldId="354"/>
            <ac:spMk id="63" creationId="{00000000-0000-0000-0000-000000000000}"/>
          </ac:spMkLst>
        </pc:spChg>
        <pc:grpChg chg="mod">
          <ac:chgData name="Stefii Paredes" userId="5f5a90321ee6446a" providerId="Windows Live" clId="Web-{B5E5F963-1DBA-4C32-B074-7927ADC3F43B}" dt="2021-08-23T21:41:39.211" v="37" actId="1076"/>
          <ac:grpSpMkLst>
            <pc:docMk/>
            <pc:sldMk cId="3021605454" sldId="354"/>
            <ac:grpSpMk id="2" creationId="{3145E195-E37C-4E56-90D4-E95732B377AF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84ADA1-D2A7-4873-8C8A-AEDA64D2A90B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37F854C-C6A1-41AB-8135-89DA51A84FC1}">
      <dgm:prSet phldrT="[Text]" custT="1"/>
      <dgm:spPr/>
      <dgm:t>
        <a:bodyPr/>
        <a:lstStyle/>
        <a:p>
          <a:r>
            <a:rPr lang="es-EC" sz="1100" i="1" dirty="0" smtClean="0"/>
            <a:t>Musa </a:t>
          </a:r>
          <a:r>
            <a:rPr lang="es-EC" sz="1100" dirty="0" err="1" smtClean="0"/>
            <a:t>spp</a:t>
          </a:r>
          <a:r>
            <a:rPr lang="es-EC" sz="1100" dirty="0" smtClean="0"/>
            <a:t>.</a:t>
          </a:r>
          <a:endParaRPr lang="es-EC" sz="1100" dirty="0"/>
        </a:p>
      </dgm:t>
    </dgm:pt>
    <dgm:pt modelId="{F819CD05-2155-49B1-8F38-2B1F1AD47137}" type="parTrans" cxnId="{E582A498-A69C-4D1C-9631-4A5401C5DE33}">
      <dgm:prSet/>
      <dgm:spPr/>
      <dgm:t>
        <a:bodyPr/>
        <a:lstStyle/>
        <a:p>
          <a:endParaRPr lang="es-EC"/>
        </a:p>
      </dgm:t>
    </dgm:pt>
    <dgm:pt modelId="{C387FDCC-25B8-4FC7-A9DA-DAC522A83190}" type="sibTrans" cxnId="{E582A498-A69C-4D1C-9631-4A5401C5DE33}">
      <dgm:prSet/>
      <dgm:spPr/>
      <dgm:t>
        <a:bodyPr/>
        <a:lstStyle/>
        <a:p>
          <a:endParaRPr lang="es-EC"/>
        </a:p>
      </dgm:t>
    </dgm:pt>
    <dgm:pt modelId="{EA7D44EA-8C20-460B-8C09-75C8CBF736DA}">
      <dgm:prSet phldrT="[Text]"/>
      <dgm:spPr/>
      <dgm:t>
        <a:bodyPr/>
        <a:lstStyle/>
        <a:p>
          <a:r>
            <a:rPr lang="es-EC" dirty="0" smtClean="0"/>
            <a:t>Mas de 70 especies y 300 cultivares de bananos y plátanos </a:t>
          </a:r>
          <a:endParaRPr lang="es-EC" dirty="0"/>
        </a:p>
      </dgm:t>
    </dgm:pt>
    <dgm:pt modelId="{0E1B5D01-07E4-4D51-B37F-3ABB52E84921}" type="parTrans" cxnId="{DABF6261-ED89-493C-A644-8BD9E86EBEE1}">
      <dgm:prSet/>
      <dgm:spPr/>
      <dgm:t>
        <a:bodyPr/>
        <a:lstStyle/>
        <a:p>
          <a:endParaRPr lang="es-EC"/>
        </a:p>
      </dgm:t>
    </dgm:pt>
    <dgm:pt modelId="{79502D7B-1D2C-44C9-9A84-704F51D549D6}" type="sibTrans" cxnId="{DABF6261-ED89-493C-A644-8BD9E86EBEE1}">
      <dgm:prSet/>
      <dgm:spPr/>
      <dgm:t>
        <a:bodyPr/>
        <a:lstStyle/>
        <a:p>
          <a:endParaRPr lang="es-EC"/>
        </a:p>
      </dgm:t>
    </dgm:pt>
    <dgm:pt modelId="{A4D28BF0-3EED-431D-A45B-DB2EB5D712AA}">
      <dgm:prSet phldrT="[Text]" custT="1"/>
      <dgm:spPr/>
      <dgm:t>
        <a:bodyPr/>
        <a:lstStyle/>
        <a:p>
          <a:r>
            <a:rPr lang="es-EC" sz="1050" dirty="0" smtClean="0"/>
            <a:t>LATAM y </a:t>
          </a:r>
        </a:p>
        <a:p>
          <a:r>
            <a:rPr lang="es-EC" sz="1050" dirty="0" smtClean="0"/>
            <a:t>el Caribe  </a:t>
          </a:r>
          <a:endParaRPr lang="es-EC" sz="1050" dirty="0"/>
        </a:p>
      </dgm:t>
    </dgm:pt>
    <dgm:pt modelId="{C0A70AD8-8087-4543-9730-F4CB335A5B9B}" type="parTrans" cxnId="{F3C0AD1D-02DF-4BB3-9F3E-7A3D5BCF692D}">
      <dgm:prSet/>
      <dgm:spPr/>
      <dgm:t>
        <a:bodyPr/>
        <a:lstStyle/>
        <a:p>
          <a:endParaRPr lang="es-EC"/>
        </a:p>
      </dgm:t>
    </dgm:pt>
    <dgm:pt modelId="{3BD4DFAE-C7A4-4777-895D-C19CD4B3D452}" type="sibTrans" cxnId="{F3C0AD1D-02DF-4BB3-9F3E-7A3D5BCF692D}">
      <dgm:prSet/>
      <dgm:spPr/>
      <dgm:t>
        <a:bodyPr/>
        <a:lstStyle/>
        <a:p>
          <a:endParaRPr lang="es-EC"/>
        </a:p>
      </dgm:t>
    </dgm:pt>
    <dgm:pt modelId="{45A6E157-7EDE-4611-B054-D8E977A11A40}">
      <dgm:prSet phldrT="[Text]"/>
      <dgm:spPr/>
      <dgm:t>
        <a:bodyPr/>
        <a:lstStyle/>
        <a:p>
          <a:r>
            <a:rPr lang="es-EC" dirty="0" smtClean="0"/>
            <a:t>~ 80% de las exportaciones mundiales</a:t>
          </a:r>
          <a:endParaRPr lang="es-EC" dirty="0"/>
        </a:p>
      </dgm:t>
    </dgm:pt>
    <dgm:pt modelId="{7B826332-7798-48F3-9EE7-D22A7544865D}" type="parTrans" cxnId="{7C578FDF-CC6C-4618-83C9-CC56F7E5DD14}">
      <dgm:prSet/>
      <dgm:spPr/>
      <dgm:t>
        <a:bodyPr/>
        <a:lstStyle/>
        <a:p>
          <a:endParaRPr lang="es-EC"/>
        </a:p>
      </dgm:t>
    </dgm:pt>
    <dgm:pt modelId="{0DFBBB9D-2F67-45EA-B501-344565424F72}" type="sibTrans" cxnId="{7C578FDF-CC6C-4618-83C9-CC56F7E5DD14}">
      <dgm:prSet/>
      <dgm:spPr/>
      <dgm:t>
        <a:bodyPr/>
        <a:lstStyle/>
        <a:p>
          <a:endParaRPr lang="es-EC"/>
        </a:p>
      </dgm:t>
    </dgm:pt>
    <dgm:pt modelId="{A5E2E97A-35B4-4160-B9F8-59BCAED3259F}">
      <dgm:prSet phldrT="[Text]"/>
      <dgm:spPr/>
      <dgm:t>
        <a:bodyPr/>
        <a:lstStyle/>
        <a:p>
          <a:r>
            <a:rPr lang="es-EC" dirty="0" smtClean="0"/>
            <a:t>135 países</a:t>
          </a:r>
          <a:endParaRPr lang="es-EC" dirty="0"/>
        </a:p>
      </dgm:t>
    </dgm:pt>
    <dgm:pt modelId="{F90622E3-E4CB-44D8-8817-13C46A764B18}" type="parTrans" cxnId="{CE1973DC-2A40-4C5C-92D9-0F9F4F32E99E}">
      <dgm:prSet/>
      <dgm:spPr/>
      <dgm:t>
        <a:bodyPr/>
        <a:lstStyle/>
        <a:p>
          <a:endParaRPr lang="es-EC"/>
        </a:p>
      </dgm:t>
    </dgm:pt>
    <dgm:pt modelId="{A972452E-7CAC-4A71-AE8A-183158C9EE16}" type="sibTrans" cxnId="{CE1973DC-2A40-4C5C-92D9-0F9F4F32E99E}">
      <dgm:prSet/>
      <dgm:spPr/>
      <dgm:t>
        <a:bodyPr/>
        <a:lstStyle/>
        <a:p>
          <a:endParaRPr lang="es-EC"/>
        </a:p>
      </dgm:t>
    </dgm:pt>
    <dgm:pt modelId="{B8C1EB06-7A97-4704-8B4F-51C22B223490}">
      <dgm:prSet phldrT="[Text]" custT="1"/>
      <dgm:spPr/>
      <dgm:t>
        <a:bodyPr/>
        <a:lstStyle/>
        <a:p>
          <a:r>
            <a:rPr lang="es-EC" sz="1100" dirty="0" smtClean="0"/>
            <a:t>75% </a:t>
          </a:r>
          <a:r>
            <a:rPr lang="es-EC" sz="1000" dirty="0" smtClean="0"/>
            <a:t>producción mundial </a:t>
          </a:r>
          <a:endParaRPr lang="es-EC" sz="1000" dirty="0"/>
        </a:p>
      </dgm:t>
    </dgm:pt>
    <dgm:pt modelId="{F260F922-2F58-434E-BC99-6328D22B4164}" type="parTrans" cxnId="{982557C3-D302-4253-8BB5-EA3AD14BEC3A}">
      <dgm:prSet/>
      <dgm:spPr/>
      <dgm:t>
        <a:bodyPr/>
        <a:lstStyle/>
        <a:p>
          <a:endParaRPr lang="es-EC"/>
        </a:p>
      </dgm:t>
    </dgm:pt>
    <dgm:pt modelId="{B73CCB38-82E8-4C8E-9D2F-DF6CB77C1D91}" type="sibTrans" cxnId="{982557C3-D302-4253-8BB5-EA3AD14BEC3A}">
      <dgm:prSet/>
      <dgm:spPr/>
      <dgm:t>
        <a:bodyPr/>
        <a:lstStyle/>
        <a:p>
          <a:endParaRPr lang="es-EC"/>
        </a:p>
      </dgm:t>
    </dgm:pt>
    <dgm:pt modelId="{92A1064E-5F3E-468E-B4D3-60855FDDF395}">
      <dgm:prSet phldrT="[Text]"/>
      <dgm:spPr/>
      <dgm:t>
        <a:bodyPr/>
        <a:lstStyle/>
        <a:p>
          <a:r>
            <a:rPr lang="es-EC" dirty="0" smtClean="0"/>
            <a:t>Cultivar Cavendish (AAA)</a:t>
          </a:r>
          <a:endParaRPr lang="es-EC" dirty="0"/>
        </a:p>
      </dgm:t>
    </dgm:pt>
    <dgm:pt modelId="{9F038AC3-A960-4EB5-9366-0084624CC937}" type="parTrans" cxnId="{2735FDB4-87A7-4538-B9BE-50A1F0457F5A}">
      <dgm:prSet/>
      <dgm:spPr/>
      <dgm:t>
        <a:bodyPr/>
        <a:lstStyle/>
        <a:p>
          <a:endParaRPr lang="es-EC"/>
        </a:p>
      </dgm:t>
    </dgm:pt>
    <dgm:pt modelId="{1FE48EF5-3913-43CF-9564-C79A54289E67}" type="sibTrans" cxnId="{2735FDB4-87A7-4538-B9BE-50A1F0457F5A}">
      <dgm:prSet/>
      <dgm:spPr/>
      <dgm:t>
        <a:bodyPr/>
        <a:lstStyle/>
        <a:p>
          <a:endParaRPr lang="es-EC"/>
        </a:p>
      </dgm:t>
    </dgm:pt>
    <dgm:pt modelId="{73CA93E3-9028-42CB-95DC-9B0BAAC94922}">
      <dgm:prSet phldrT="[Text]"/>
      <dgm:spPr/>
      <dgm:t>
        <a:bodyPr/>
        <a:lstStyle/>
        <a:p>
          <a:r>
            <a:rPr lang="es-EC" dirty="0" smtClean="0"/>
            <a:t>Subgrupo plátano (AAB)</a:t>
          </a:r>
          <a:endParaRPr lang="es-EC" dirty="0"/>
        </a:p>
      </dgm:t>
    </dgm:pt>
    <dgm:pt modelId="{6057B9DD-DD6D-4241-BDDF-5D9C6CBB63B4}" type="parTrans" cxnId="{18E6C56F-2207-45E1-87C5-DE67968B3322}">
      <dgm:prSet/>
      <dgm:spPr/>
      <dgm:t>
        <a:bodyPr/>
        <a:lstStyle/>
        <a:p>
          <a:endParaRPr lang="es-EC"/>
        </a:p>
      </dgm:t>
    </dgm:pt>
    <dgm:pt modelId="{EDD43EB8-076E-4C87-B759-4B0B2F861D0E}" type="sibTrans" cxnId="{18E6C56F-2207-45E1-87C5-DE67968B3322}">
      <dgm:prSet/>
      <dgm:spPr/>
      <dgm:t>
        <a:bodyPr/>
        <a:lstStyle/>
        <a:p>
          <a:endParaRPr lang="es-EC"/>
        </a:p>
      </dgm:t>
    </dgm:pt>
    <dgm:pt modelId="{2AF4915D-ABAF-4480-BBA6-DD69F551B5A4}">
      <dgm:prSet phldrT="[Text]"/>
      <dgm:spPr/>
      <dgm:t>
        <a:bodyPr/>
        <a:lstStyle/>
        <a:p>
          <a:r>
            <a:rPr lang="es-EC" i="1" dirty="0" smtClean="0"/>
            <a:t>East </a:t>
          </a:r>
          <a:r>
            <a:rPr lang="es-EC" i="1" dirty="0" err="1" smtClean="0"/>
            <a:t>African</a:t>
          </a:r>
          <a:r>
            <a:rPr lang="es-EC" i="1" dirty="0" smtClean="0"/>
            <a:t> Highland </a:t>
          </a:r>
          <a:r>
            <a:rPr lang="es-EC" dirty="0" smtClean="0"/>
            <a:t>(AAA)</a:t>
          </a:r>
          <a:endParaRPr lang="es-EC" dirty="0"/>
        </a:p>
      </dgm:t>
    </dgm:pt>
    <dgm:pt modelId="{E9400418-CD5B-4926-8959-819A723DAF89}" type="parTrans" cxnId="{77A7DF7C-F1B2-47A8-9190-AB1DE205B4E0}">
      <dgm:prSet/>
      <dgm:spPr/>
      <dgm:t>
        <a:bodyPr/>
        <a:lstStyle/>
        <a:p>
          <a:endParaRPr lang="es-EC"/>
        </a:p>
      </dgm:t>
    </dgm:pt>
    <dgm:pt modelId="{111CBED9-B18F-42BF-B15E-A1F9164B991B}" type="sibTrans" cxnId="{77A7DF7C-F1B2-47A8-9190-AB1DE205B4E0}">
      <dgm:prSet/>
      <dgm:spPr/>
      <dgm:t>
        <a:bodyPr/>
        <a:lstStyle/>
        <a:p>
          <a:endParaRPr lang="es-EC"/>
        </a:p>
      </dgm:t>
    </dgm:pt>
    <dgm:pt modelId="{E4610761-B64A-4A81-B8D1-032894B7BDDC}" type="pres">
      <dgm:prSet presAssocID="{E284ADA1-D2A7-4873-8C8A-AEDA64D2A90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81255D4-2093-4575-9546-0AD8F3917F1D}" type="pres">
      <dgm:prSet presAssocID="{837F854C-C6A1-41AB-8135-89DA51A84FC1}" presName="composite" presStyleCnt="0"/>
      <dgm:spPr/>
      <dgm:t>
        <a:bodyPr/>
        <a:lstStyle/>
        <a:p>
          <a:endParaRPr lang="es-EC"/>
        </a:p>
      </dgm:t>
    </dgm:pt>
    <dgm:pt modelId="{0732815E-D7A0-4432-8BE4-10D5BA7D0E1A}" type="pres">
      <dgm:prSet presAssocID="{837F854C-C6A1-41AB-8135-89DA51A84FC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E19BC8-B386-4E5E-AAA0-0B6C4306EF8A}" type="pres">
      <dgm:prSet presAssocID="{837F854C-C6A1-41AB-8135-89DA51A84FC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871B04-48B4-41BF-9119-873C09981A8A}" type="pres">
      <dgm:prSet presAssocID="{C387FDCC-25B8-4FC7-A9DA-DAC522A83190}" presName="sp" presStyleCnt="0"/>
      <dgm:spPr/>
      <dgm:t>
        <a:bodyPr/>
        <a:lstStyle/>
        <a:p>
          <a:endParaRPr lang="es-EC"/>
        </a:p>
      </dgm:t>
    </dgm:pt>
    <dgm:pt modelId="{8E10B91D-9654-41D4-9523-1A6BEE789AEB}" type="pres">
      <dgm:prSet presAssocID="{B8C1EB06-7A97-4704-8B4F-51C22B223490}" presName="composite" presStyleCnt="0"/>
      <dgm:spPr/>
      <dgm:t>
        <a:bodyPr/>
        <a:lstStyle/>
        <a:p>
          <a:endParaRPr lang="es-EC"/>
        </a:p>
      </dgm:t>
    </dgm:pt>
    <dgm:pt modelId="{48CEB7EC-068D-4A1C-994B-A80635AEA582}" type="pres">
      <dgm:prSet presAssocID="{B8C1EB06-7A97-4704-8B4F-51C22B22349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4D8118-7489-4F79-8683-1B4FE543939E}" type="pres">
      <dgm:prSet presAssocID="{B8C1EB06-7A97-4704-8B4F-51C22B22349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2C66B2-5E1D-4908-9848-9BA0FD5DA09A}" type="pres">
      <dgm:prSet presAssocID="{B73CCB38-82E8-4C8E-9D2F-DF6CB77C1D91}" presName="sp" presStyleCnt="0"/>
      <dgm:spPr/>
      <dgm:t>
        <a:bodyPr/>
        <a:lstStyle/>
        <a:p>
          <a:endParaRPr lang="es-EC"/>
        </a:p>
      </dgm:t>
    </dgm:pt>
    <dgm:pt modelId="{3860B681-6217-451D-B344-339CF29E982D}" type="pres">
      <dgm:prSet presAssocID="{A4D28BF0-3EED-431D-A45B-DB2EB5D712AA}" presName="composite" presStyleCnt="0"/>
      <dgm:spPr/>
      <dgm:t>
        <a:bodyPr/>
        <a:lstStyle/>
        <a:p>
          <a:endParaRPr lang="es-EC"/>
        </a:p>
      </dgm:t>
    </dgm:pt>
    <dgm:pt modelId="{17446AAE-603E-45A4-BEBA-E04D21A888D8}" type="pres">
      <dgm:prSet presAssocID="{A4D28BF0-3EED-431D-A45B-DB2EB5D712A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C4D076-1F0D-4C8D-A553-CFF06ED19630}" type="pres">
      <dgm:prSet presAssocID="{A4D28BF0-3EED-431D-A45B-DB2EB5D712A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35FDB4-87A7-4538-B9BE-50A1F0457F5A}" srcId="{B8C1EB06-7A97-4704-8B4F-51C22B223490}" destId="{92A1064E-5F3E-468E-B4D3-60855FDDF395}" srcOrd="0" destOrd="0" parTransId="{9F038AC3-A960-4EB5-9366-0084624CC937}" sibTransId="{1FE48EF5-3913-43CF-9564-C79A54289E67}"/>
    <dgm:cxn modelId="{4568DCC5-D7B3-4EFC-9209-53455093DC5B}" type="presOf" srcId="{B8C1EB06-7A97-4704-8B4F-51C22B223490}" destId="{48CEB7EC-068D-4A1C-994B-A80635AEA582}" srcOrd="0" destOrd="0" presId="urn:microsoft.com/office/officeart/2005/8/layout/chevron2"/>
    <dgm:cxn modelId="{EA513E86-15EA-468D-8D91-34FE4C2971F5}" type="presOf" srcId="{E284ADA1-D2A7-4873-8C8A-AEDA64D2A90B}" destId="{E4610761-B64A-4A81-B8D1-032894B7BDDC}" srcOrd="0" destOrd="0" presId="urn:microsoft.com/office/officeart/2005/8/layout/chevron2"/>
    <dgm:cxn modelId="{F3C0AD1D-02DF-4BB3-9F3E-7A3D5BCF692D}" srcId="{E284ADA1-D2A7-4873-8C8A-AEDA64D2A90B}" destId="{A4D28BF0-3EED-431D-A45B-DB2EB5D712AA}" srcOrd="2" destOrd="0" parTransId="{C0A70AD8-8087-4543-9730-F4CB335A5B9B}" sibTransId="{3BD4DFAE-C7A4-4777-895D-C19CD4B3D452}"/>
    <dgm:cxn modelId="{18E6C56F-2207-45E1-87C5-DE67968B3322}" srcId="{B8C1EB06-7A97-4704-8B4F-51C22B223490}" destId="{73CA93E3-9028-42CB-95DC-9B0BAAC94922}" srcOrd="1" destOrd="0" parTransId="{6057B9DD-DD6D-4241-BDDF-5D9C6CBB63B4}" sibTransId="{EDD43EB8-076E-4C87-B759-4B0B2F861D0E}"/>
    <dgm:cxn modelId="{5534AE94-FC18-4884-9452-8237E59DC5F5}" type="presOf" srcId="{EA7D44EA-8C20-460B-8C09-75C8CBF736DA}" destId="{3DE19BC8-B386-4E5E-AAA0-0B6C4306EF8A}" srcOrd="0" destOrd="0" presId="urn:microsoft.com/office/officeart/2005/8/layout/chevron2"/>
    <dgm:cxn modelId="{E582A498-A69C-4D1C-9631-4A5401C5DE33}" srcId="{E284ADA1-D2A7-4873-8C8A-AEDA64D2A90B}" destId="{837F854C-C6A1-41AB-8135-89DA51A84FC1}" srcOrd="0" destOrd="0" parTransId="{F819CD05-2155-49B1-8F38-2B1F1AD47137}" sibTransId="{C387FDCC-25B8-4FC7-A9DA-DAC522A83190}"/>
    <dgm:cxn modelId="{8B5A0407-4267-4406-8D9E-DFF7CDE09AD5}" type="presOf" srcId="{73CA93E3-9028-42CB-95DC-9B0BAAC94922}" destId="{CC4D8118-7489-4F79-8683-1B4FE543939E}" srcOrd="0" destOrd="1" presId="urn:microsoft.com/office/officeart/2005/8/layout/chevron2"/>
    <dgm:cxn modelId="{7C578FDF-CC6C-4618-83C9-CC56F7E5DD14}" srcId="{A4D28BF0-3EED-431D-A45B-DB2EB5D712AA}" destId="{45A6E157-7EDE-4611-B054-D8E977A11A40}" srcOrd="0" destOrd="0" parTransId="{7B826332-7798-48F3-9EE7-D22A7544865D}" sibTransId="{0DFBBB9D-2F67-45EA-B501-344565424F72}"/>
    <dgm:cxn modelId="{197170D5-41B1-47C3-BF18-D48F484CF221}" type="presOf" srcId="{92A1064E-5F3E-468E-B4D3-60855FDDF395}" destId="{CC4D8118-7489-4F79-8683-1B4FE543939E}" srcOrd="0" destOrd="0" presId="urn:microsoft.com/office/officeart/2005/8/layout/chevron2"/>
    <dgm:cxn modelId="{982557C3-D302-4253-8BB5-EA3AD14BEC3A}" srcId="{E284ADA1-D2A7-4873-8C8A-AEDA64D2A90B}" destId="{B8C1EB06-7A97-4704-8B4F-51C22B223490}" srcOrd="1" destOrd="0" parTransId="{F260F922-2F58-434E-BC99-6328D22B4164}" sibTransId="{B73CCB38-82E8-4C8E-9D2F-DF6CB77C1D91}"/>
    <dgm:cxn modelId="{96AF37D0-7434-499D-8F6E-A12516DDD202}" type="presOf" srcId="{837F854C-C6A1-41AB-8135-89DA51A84FC1}" destId="{0732815E-D7A0-4432-8BE4-10D5BA7D0E1A}" srcOrd="0" destOrd="0" presId="urn:microsoft.com/office/officeart/2005/8/layout/chevron2"/>
    <dgm:cxn modelId="{8449698E-D71E-4826-81AD-D062827C538A}" type="presOf" srcId="{A4D28BF0-3EED-431D-A45B-DB2EB5D712AA}" destId="{17446AAE-603E-45A4-BEBA-E04D21A888D8}" srcOrd="0" destOrd="0" presId="urn:microsoft.com/office/officeart/2005/8/layout/chevron2"/>
    <dgm:cxn modelId="{56D4E71F-74F6-4ADC-B16B-D87E6FD2800A}" type="presOf" srcId="{A5E2E97A-35B4-4160-B9F8-59BCAED3259F}" destId="{3DE19BC8-B386-4E5E-AAA0-0B6C4306EF8A}" srcOrd="0" destOrd="1" presId="urn:microsoft.com/office/officeart/2005/8/layout/chevron2"/>
    <dgm:cxn modelId="{CE1973DC-2A40-4C5C-92D9-0F9F4F32E99E}" srcId="{837F854C-C6A1-41AB-8135-89DA51A84FC1}" destId="{A5E2E97A-35B4-4160-B9F8-59BCAED3259F}" srcOrd="1" destOrd="0" parTransId="{F90622E3-E4CB-44D8-8817-13C46A764B18}" sibTransId="{A972452E-7CAC-4A71-AE8A-183158C9EE16}"/>
    <dgm:cxn modelId="{2CC949C8-DD98-48AC-9E2D-2296E14BFE93}" type="presOf" srcId="{45A6E157-7EDE-4611-B054-D8E977A11A40}" destId="{01C4D076-1F0D-4C8D-A553-CFF06ED19630}" srcOrd="0" destOrd="0" presId="urn:microsoft.com/office/officeart/2005/8/layout/chevron2"/>
    <dgm:cxn modelId="{65D0D1D8-5E10-4710-BF36-300EE0B4F052}" type="presOf" srcId="{2AF4915D-ABAF-4480-BBA6-DD69F551B5A4}" destId="{CC4D8118-7489-4F79-8683-1B4FE543939E}" srcOrd="0" destOrd="2" presId="urn:microsoft.com/office/officeart/2005/8/layout/chevron2"/>
    <dgm:cxn modelId="{DABF6261-ED89-493C-A644-8BD9E86EBEE1}" srcId="{837F854C-C6A1-41AB-8135-89DA51A84FC1}" destId="{EA7D44EA-8C20-460B-8C09-75C8CBF736DA}" srcOrd="0" destOrd="0" parTransId="{0E1B5D01-07E4-4D51-B37F-3ABB52E84921}" sibTransId="{79502D7B-1D2C-44C9-9A84-704F51D549D6}"/>
    <dgm:cxn modelId="{77A7DF7C-F1B2-47A8-9190-AB1DE205B4E0}" srcId="{B8C1EB06-7A97-4704-8B4F-51C22B223490}" destId="{2AF4915D-ABAF-4480-BBA6-DD69F551B5A4}" srcOrd="2" destOrd="0" parTransId="{E9400418-CD5B-4926-8959-819A723DAF89}" sibTransId="{111CBED9-B18F-42BF-B15E-A1F9164B991B}"/>
    <dgm:cxn modelId="{BBA1A298-6F24-416E-BD2D-FE3E39001689}" type="presParOf" srcId="{E4610761-B64A-4A81-B8D1-032894B7BDDC}" destId="{181255D4-2093-4575-9546-0AD8F3917F1D}" srcOrd="0" destOrd="0" presId="urn:microsoft.com/office/officeart/2005/8/layout/chevron2"/>
    <dgm:cxn modelId="{D36CD0D7-F41D-4D7D-8DA8-67C3E16FC90E}" type="presParOf" srcId="{181255D4-2093-4575-9546-0AD8F3917F1D}" destId="{0732815E-D7A0-4432-8BE4-10D5BA7D0E1A}" srcOrd="0" destOrd="0" presId="urn:microsoft.com/office/officeart/2005/8/layout/chevron2"/>
    <dgm:cxn modelId="{1FDEC2D2-3DFB-49FF-94AC-A2E135DAAA9E}" type="presParOf" srcId="{181255D4-2093-4575-9546-0AD8F3917F1D}" destId="{3DE19BC8-B386-4E5E-AAA0-0B6C4306EF8A}" srcOrd="1" destOrd="0" presId="urn:microsoft.com/office/officeart/2005/8/layout/chevron2"/>
    <dgm:cxn modelId="{995E98A2-A4A7-4CF4-A291-47A454E76590}" type="presParOf" srcId="{E4610761-B64A-4A81-B8D1-032894B7BDDC}" destId="{86871B04-48B4-41BF-9119-873C09981A8A}" srcOrd="1" destOrd="0" presId="urn:microsoft.com/office/officeart/2005/8/layout/chevron2"/>
    <dgm:cxn modelId="{36DDA471-6898-4C7F-8375-21E1AA9D4549}" type="presParOf" srcId="{E4610761-B64A-4A81-B8D1-032894B7BDDC}" destId="{8E10B91D-9654-41D4-9523-1A6BEE789AEB}" srcOrd="2" destOrd="0" presId="urn:microsoft.com/office/officeart/2005/8/layout/chevron2"/>
    <dgm:cxn modelId="{E9AA3599-F9AC-4730-9216-EF918DC143EF}" type="presParOf" srcId="{8E10B91D-9654-41D4-9523-1A6BEE789AEB}" destId="{48CEB7EC-068D-4A1C-994B-A80635AEA582}" srcOrd="0" destOrd="0" presId="urn:microsoft.com/office/officeart/2005/8/layout/chevron2"/>
    <dgm:cxn modelId="{3777DD06-7207-4323-AA71-0800E856B8A7}" type="presParOf" srcId="{8E10B91D-9654-41D4-9523-1A6BEE789AEB}" destId="{CC4D8118-7489-4F79-8683-1B4FE543939E}" srcOrd="1" destOrd="0" presId="urn:microsoft.com/office/officeart/2005/8/layout/chevron2"/>
    <dgm:cxn modelId="{8B4EE00E-55A3-431C-AF07-42A224C95051}" type="presParOf" srcId="{E4610761-B64A-4A81-B8D1-032894B7BDDC}" destId="{642C66B2-5E1D-4908-9848-9BA0FD5DA09A}" srcOrd="3" destOrd="0" presId="urn:microsoft.com/office/officeart/2005/8/layout/chevron2"/>
    <dgm:cxn modelId="{8435D42D-9ACA-4643-B524-7ADEC3803D26}" type="presParOf" srcId="{E4610761-B64A-4A81-B8D1-032894B7BDDC}" destId="{3860B681-6217-451D-B344-339CF29E982D}" srcOrd="4" destOrd="0" presId="urn:microsoft.com/office/officeart/2005/8/layout/chevron2"/>
    <dgm:cxn modelId="{B7811527-2C2F-4165-B7A4-2D86D64AD55C}" type="presParOf" srcId="{3860B681-6217-451D-B344-339CF29E982D}" destId="{17446AAE-603E-45A4-BEBA-E04D21A888D8}" srcOrd="0" destOrd="0" presId="urn:microsoft.com/office/officeart/2005/8/layout/chevron2"/>
    <dgm:cxn modelId="{C4525D52-45FB-4E74-B321-B6CD30087215}" type="presParOf" srcId="{3860B681-6217-451D-B344-339CF29E982D}" destId="{01C4D076-1F0D-4C8D-A553-CFF06ED1963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C3A404-5884-46D0-9C7B-0365580441D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56871C9-98C7-4577-992B-757E33CC639D}">
      <dgm:prSet phldrT="[Texto]" custT="1"/>
      <dgm:spPr/>
      <dgm:t>
        <a:bodyPr/>
        <a:lstStyle/>
        <a:p>
          <a:r>
            <a:rPr lang="es-EC" sz="1050" dirty="0" smtClean="0"/>
            <a:t>Endófitos </a:t>
          </a:r>
          <a:r>
            <a:rPr lang="es-ES" sz="1050" dirty="0" smtClean="0"/>
            <a:t>bacterianos encontrados </a:t>
          </a:r>
          <a:r>
            <a:rPr lang="es-ES" sz="1050" dirty="0" err="1" smtClean="0"/>
            <a:t>Bradyrhizobium</a:t>
          </a:r>
          <a:r>
            <a:rPr lang="es-ES" sz="1050" dirty="0" smtClean="0"/>
            <a:t>, </a:t>
          </a:r>
          <a:r>
            <a:rPr lang="es-ES" sz="1050" dirty="0" err="1" smtClean="0"/>
            <a:t>Mesorhizobium</a:t>
          </a:r>
          <a:r>
            <a:rPr lang="es-ES" sz="1050" dirty="0" smtClean="0"/>
            <a:t> y </a:t>
          </a:r>
          <a:r>
            <a:rPr lang="es-ES" sz="1050" dirty="0" err="1" smtClean="0"/>
            <a:t>Rhizobium</a:t>
          </a:r>
          <a:r>
            <a:rPr lang="es-ES" sz="1050" dirty="0" smtClean="0"/>
            <a:t> son conocidos por su capacidad de fijación biológica de nitrógeno (</a:t>
          </a:r>
          <a:r>
            <a:rPr lang="es-ES" sz="1050" dirty="0" err="1" smtClean="0"/>
            <a:t>Kaushal</a:t>
          </a:r>
          <a:r>
            <a:rPr lang="es-ES" sz="1050" dirty="0" smtClean="0"/>
            <a:t>, </a:t>
          </a:r>
          <a:r>
            <a:rPr lang="es-ES" sz="1050" dirty="0" err="1" smtClean="0"/>
            <a:t>Swennen</a:t>
          </a:r>
          <a:r>
            <a:rPr lang="es-ES" sz="1050" dirty="0" smtClean="0"/>
            <a:t>, et al., 2020) junto con </a:t>
          </a:r>
          <a:r>
            <a:rPr lang="es-ES" sz="1050" i="1" dirty="0" err="1" smtClean="0"/>
            <a:t>Nitrospira</a:t>
          </a:r>
          <a:r>
            <a:rPr lang="es-ES" sz="1050" dirty="0" smtClean="0"/>
            <a:t> presentes mayormente en muestras sintomáticas. </a:t>
          </a:r>
          <a:endParaRPr lang="es-EC" sz="1050" dirty="0"/>
        </a:p>
      </dgm:t>
    </dgm:pt>
    <dgm:pt modelId="{4E8E36E3-2A69-497D-A5CD-C0BEEB7EB228}" type="parTrans" cxnId="{0409B629-37B1-4988-A3CD-E3887F6ACCD2}">
      <dgm:prSet/>
      <dgm:spPr/>
      <dgm:t>
        <a:bodyPr/>
        <a:lstStyle/>
        <a:p>
          <a:endParaRPr lang="es-EC" sz="4000"/>
        </a:p>
      </dgm:t>
    </dgm:pt>
    <dgm:pt modelId="{E35D6B50-553C-4593-8467-3149228B2B81}" type="sibTrans" cxnId="{0409B629-37B1-4988-A3CD-E3887F6ACCD2}">
      <dgm:prSet/>
      <dgm:spPr/>
      <dgm:t>
        <a:bodyPr/>
        <a:lstStyle/>
        <a:p>
          <a:endParaRPr lang="es-EC" sz="4000"/>
        </a:p>
      </dgm:t>
    </dgm:pt>
    <dgm:pt modelId="{761B173F-99FA-47D8-870F-A6A0D169AC16}" type="pres">
      <dgm:prSet presAssocID="{6BC3A404-5884-46D0-9C7B-0365580441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F342DCD-DBF8-4771-8F0C-4DE604253800}" type="pres">
      <dgm:prSet presAssocID="{356871C9-98C7-4577-992B-757E33CC639D}" presName="parentLin" presStyleCnt="0"/>
      <dgm:spPr/>
    </dgm:pt>
    <dgm:pt modelId="{3B7C2779-7D26-419A-A0E7-FB905B8CBBD7}" type="pres">
      <dgm:prSet presAssocID="{356871C9-98C7-4577-992B-757E33CC639D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F659AD7C-C7F2-48FE-8E14-AD9FA96B5DA5}" type="pres">
      <dgm:prSet presAssocID="{356871C9-98C7-4577-992B-757E33CC639D}" presName="parentText" presStyleLbl="node1" presStyleIdx="0" presStyleCnt="1" custScaleX="12372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C45313-CC70-4F2F-9E24-E7709AAF1013}" type="pres">
      <dgm:prSet presAssocID="{356871C9-98C7-4577-992B-757E33CC639D}" presName="negativeSpace" presStyleCnt="0"/>
      <dgm:spPr/>
    </dgm:pt>
    <dgm:pt modelId="{05A07125-DE28-49C1-BE70-446DBE865941}" type="pres">
      <dgm:prSet presAssocID="{356871C9-98C7-4577-992B-757E33CC639D}" presName="childText" presStyleLbl="conFgAcc1" presStyleIdx="0" presStyleCnt="1" custLinFactNeighborX="-4565" custLinFactNeighborY="-27532">
        <dgm:presLayoutVars>
          <dgm:bulletEnabled val="1"/>
        </dgm:presLayoutVars>
      </dgm:prSet>
      <dgm:spPr/>
    </dgm:pt>
  </dgm:ptLst>
  <dgm:cxnLst>
    <dgm:cxn modelId="{0409B629-37B1-4988-A3CD-E3887F6ACCD2}" srcId="{6BC3A404-5884-46D0-9C7B-0365580441DE}" destId="{356871C9-98C7-4577-992B-757E33CC639D}" srcOrd="0" destOrd="0" parTransId="{4E8E36E3-2A69-497D-A5CD-C0BEEB7EB228}" sibTransId="{E35D6B50-553C-4593-8467-3149228B2B81}"/>
    <dgm:cxn modelId="{63BF1C12-FBD8-4BDA-B5BB-FEFE95BD3B53}" type="presOf" srcId="{6BC3A404-5884-46D0-9C7B-0365580441DE}" destId="{761B173F-99FA-47D8-870F-A6A0D169AC16}" srcOrd="0" destOrd="0" presId="urn:microsoft.com/office/officeart/2005/8/layout/list1"/>
    <dgm:cxn modelId="{DF84F289-6A3C-4161-B6D7-727C7CB6E095}" type="presOf" srcId="{356871C9-98C7-4577-992B-757E33CC639D}" destId="{F659AD7C-C7F2-48FE-8E14-AD9FA96B5DA5}" srcOrd="1" destOrd="0" presId="urn:microsoft.com/office/officeart/2005/8/layout/list1"/>
    <dgm:cxn modelId="{F8F9389B-B354-4B14-BAB5-14BE3BF02B50}" type="presOf" srcId="{356871C9-98C7-4577-992B-757E33CC639D}" destId="{3B7C2779-7D26-419A-A0E7-FB905B8CBBD7}" srcOrd="0" destOrd="0" presId="urn:microsoft.com/office/officeart/2005/8/layout/list1"/>
    <dgm:cxn modelId="{657CB064-1CA5-4B71-B509-6FF84C510884}" type="presParOf" srcId="{761B173F-99FA-47D8-870F-A6A0D169AC16}" destId="{2F342DCD-DBF8-4771-8F0C-4DE604253800}" srcOrd="0" destOrd="0" presId="urn:microsoft.com/office/officeart/2005/8/layout/list1"/>
    <dgm:cxn modelId="{EC607AE5-526D-46F8-A705-E9BB6A3F0563}" type="presParOf" srcId="{2F342DCD-DBF8-4771-8F0C-4DE604253800}" destId="{3B7C2779-7D26-419A-A0E7-FB905B8CBBD7}" srcOrd="0" destOrd="0" presId="urn:microsoft.com/office/officeart/2005/8/layout/list1"/>
    <dgm:cxn modelId="{2AFA4C46-9D86-4B4A-BDB7-B152E9954BC5}" type="presParOf" srcId="{2F342DCD-DBF8-4771-8F0C-4DE604253800}" destId="{F659AD7C-C7F2-48FE-8E14-AD9FA96B5DA5}" srcOrd="1" destOrd="0" presId="urn:microsoft.com/office/officeart/2005/8/layout/list1"/>
    <dgm:cxn modelId="{2582BCDF-D176-4FCC-8AB9-9B91A034D44A}" type="presParOf" srcId="{761B173F-99FA-47D8-870F-A6A0D169AC16}" destId="{5DC45313-CC70-4F2F-9E24-E7709AAF1013}" srcOrd="1" destOrd="0" presId="urn:microsoft.com/office/officeart/2005/8/layout/list1"/>
    <dgm:cxn modelId="{49CF0E9F-1197-4A2C-A09C-B0DB0E93BECB}" type="presParOf" srcId="{761B173F-99FA-47D8-870F-A6A0D169AC16}" destId="{05A07125-DE28-49C1-BE70-446DBE86594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1D66D1F-3A72-4DBF-9D76-6CB634BDDC6C}" type="doc">
      <dgm:prSet loTypeId="urn:microsoft.com/office/officeart/2005/8/layout/list1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F8C23796-91C4-4E06-BD9E-1699EC57A586}">
      <dgm:prSet phldrT="[Texto]" custT="1"/>
      <dgm:spPr/>
      <dgm:t>
        <a:bodyPr/>
        <a:lstStyle/>
        <a:p>
          <a:r>
            <a:rPr lang="es-ES" sz="1050" dirty="0" smtClean="0">
              <a:latin typeface="Arial" panose="020B0604020202020204" pitchFamily="34" charset="0"/>
              <a:ea typeface="Calibri" panose="020F0502020204030204" pitchFamily="34" charset="0"/>
            </a:rPr>
            <a:t>Weber y colaboradores (2007), ensayos de invernadero, demostraron el potencial de las bacterias</a:t>
          </a:r>
          <a:r>
            <a:rPr lang="es-ES" sz="1050" i="1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ES" sz="1050" dirty="0" smtClean="0">
              <a:latin typeface="Arial" panose="020B0604020202020204" pitchFamily="34" charset="0"/>
              <a:ea typeface="Calibri" panose="020F0502020204030204" pitchFamily="34" charset="0"/>
            </a:rPr>
            <a:t>endófitas </a:t>
          </a:r>
          <a:r>
            <a:rPr lang="es-ES" sz="1050" i="1" dirty="0" err="1" smtClean="0">
              <a:latin typeface="Arial" panose="020B0604020202020204" pitchFamily="34" charset="0"/>
              <a:ea typeface="Calibri" panose="020F0502020204030204" pitchFamily="34" charset="0"/>
            </a:rPr>
            <a:t>Burkholderia</a:t>
          </a:r>
          <a:r>
            <a:rPr lang="es-ES" sz="105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ES" sz="1050" dirty="0" err="1" smtClean="0">
              <a:latin typeface="Arial" panose="020B0604020202020204" pitchFamily="34" charset="0"/>
              <a:ea typeface="Calibri" panose="020F0502020204030204" pitchFamily="34" charset="0"/>
            </a:rPr>
            <a:t>spp</a:t>
          </a:r>
          <a:r>
            <a:rPr lang="es-ES" sz="1050" dirty="0" smtClean="0">
              <a:latin typeface="Arial" panose="020B0604020202020204" pitchFamily="34" charset="0"/>
              <a:ea typeface="Calibri" panose="020F0502020204030204" pitchFamily="34" charset="0"/>
            </a:rPr>
            <a:t>. y </a:t>
          </a:r>
          <a:r>
            <a:rPr lang="es-ES" sz="1050" i="1" dirty="0" err="1" smtClean="0">
              <a:latin typeface="Arial" panose="020B0604020202020204" pitchFamily="34" charset="0"/>
              <a:ea typeface="Calibri" panose="020F0502020204030204" pitchFamily="34" charset="0"/>
            </a:rPr>
            <a:t>Herbaspirillum</a:t>
          </a:r>
          <a:r>
            <a:rPr lang="es-ES" sz="105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ES" sz="1050" dirty="0" err="1" smtClean="0">
              <a:latin typeface="Arial" panose="020B0604020202020204" pitchFamily="34" charset="0"/>
              <a:ea typeface="Calibri" panose="020F0502020204030204" pitchFamily="34" charset="0"/>
            </a:rPr>
            <a:t>spp</a:t>
          </a:r>
          <a:r>
            <a:rPr lang="es-ES" sz="1050" dirty="0" smtClean="0">
              <a:latin typeface="Arial" panose="020B0604020202020204" pitchFamily="34" charset="0"/>
              <a:ea typeface="Calibri" panose="020F0502020204030204" pitchFamily="34" charset="0"/>
            </a:rPr>
            <a:t>. sobre la inhibición de las unidades de propagación de Foc y sobre la promoción del crecimiento de las plantas, proponiéndolas como posibles agentes de CB contra Foc R4T. </a:t>
          </a:r>
          <a:endParaRPr lang="es-EC" sz="1050" dirty="0"/>
        </a:p>
      </dgm:t>
    </dgm:pt>
    <dgm:pt modelId="{61EBB9BB-E802-401B-B4A9-8FD2FA2D2FD2}" type="parTrans" cxnId="{1E34DBDA-A4AC-45FA-A053-A643FDAAD259}">
      <dgm:prSet/>
      <dgm:spPr/>
      <dgm:t>
        <a:bodyPr/>
        <a:lstStyle/>
        <a:p>
          <a:endParaRPr lang="es-EC" sz="1050"/>
        </a:p>
      </dgm:t>
    </dgm:pt>
    <dgm:pt modelId="{EC4E4FDD-CA79-43E2-82E2-C9D6A349C1F6}" type="sibTrans" cxnId="{1E34DBDA-A4AC-45FA-A053-A643FDAAD259}">
      <dgm:prSet/>
      <dgm:spPr/>
      <dgm:t>
        <a:bodyPr/>
        <a:lstStyle/>
        <a:p>
          <a:endParaRPr lang="es-EC" sz="1050"/>
        </a:p>
      </dgm:t>
    </dgm:pt>
    <dgm:pt modelId="{C6313633-B5A3-490C-BD3F-E619AA1357EA}" type="pres">
      <dgm:prSet presAssocID="{E1D66D1F-3A72-4DBF-9D76-6CB634BDDC6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14D31CB-3550-49D9-95F9-736F98D4A1B3}" type="pres">
      <dgm:prSet presAssocID="{F8C23796-91C4-4E06-BD9E-1699EC57A586}" presName="parentLin" presStyleCnt="0"/>
      <dgm:spPr/>
    </dgm:pt>
    <dgm:pt modelId="{EC6948E5-9026-4415-99AD-C18E2D631BC5}" type="pres">
      <dgm:prSet presAssocID="{F8C23796-91C4-4E06-BD9E-1699EC57A586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D0523502-5905-4060-8776-96AAEFBEE2F9}" type="pres">
      <dgm:prSet presAssocID="{F8C23796-91C4-4E06-BD9E-1699EC57A586}" presName="parentText" presStyleLbl="node1" presStyleIdx="0" presStyleCnt="1" custScaleX="94205" custScaleY="202911" custLinFactNeighborX="-962" custLinFactNeighborY="-2328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4A2089-609B-4919-8288-54E35E6242FC}" type="pres">
      <dgm:prSet presAssocID="{F8C23796-91C4-4E06-BD9E-1699EC57A586}" presName="negativeSpace" presStyleCnt="0"/>
      <dgm:spPr/>
    </dgm:pt>
    <dgm:pt modelId="{05345199-4672-4FEE-AFB7-A6DD6FC55B6D}" type="pres">
      <dgm:prSet presAssocID="{F8C23796-91C4-4E06-BD9E-1699EC57A586}" presName="childText" presStyleLbl="conFgAcc1" presStyleIdx="0" presStyleCnt="1" custScaleX="77419">
        <dgm:presLayoutVars>
          <dgm:bulletEnabled val="1"/>
        </dgm:presLayoutVars>
      </dgm:prSet>
      <dgm:spPr/>
    </dgm:pt>
  </dgm:ptLst>
  <dgm:cxnLst>
    <dgm:cxn modelId="{D404519D-9DBB-4442-8566-AAAE8B39F57E}" type="presOf" srcId="{F8C23796-91C4-4E06-BD9E-1699EC57A586}" destId="{EC6948E5-9026-4415-99AD-C18E2D631BC5}" srcOrd="0" destOrd="0" presId="urn:microsoft.com/office/officeart/2005/8/layout/list1"/>
    <dgm:cxn modelId="{71A4D1A0-0B37-4042-9D77-DCEB2B7D2784}" type="presOf" srcId="{E1D66D1F-3A72-4DBF-9D76-6CB634BDDC6C}" destId="{C6313633-B5A3-490C-BD3F-E619AA1357EA}" srcOrd="0" destOrd="0" presId="urn:microsoft.com/office/officeart/2005/8/layout/list1"/>
    <dgm:cxn modelId="{1E34DBDA-A4AC-45FA-A053-A643FDAAD259}" srcId="{E1D66D1F-3A72-4DBF-9D76-6CB634BDDC6C}" destId="{F8C23796-91C4-4E06-BD9E-1699EC57A586}" srcOrd="0" destOrd="0" parTransId="{61EBB9BB-E802-401B-B4A9-8FD2FA2D2FD2}" sibTransId="{EC4E4FDD-CA79-43E2-82E2-C9D6A349C1F6}"/>
    <dgm:cxn modelId="{C48A7348-6F62-46DB-A692-A0C44B94A7AD}" type="presOf" srcId="{F8C23796-91C4-4E06-BD9E-1699EC57A586}" destId="{D0523502-5905-4060-8776-96AAEFBEE2F9}" srcOrd="1" destOrd="0" presId="urn:microsoft.com/office/officeart/2005/8/layout/list1"/>
    <dgm:cxn modelId="{505FFE0D-AF5D-4450-8459-AF2CC8304F67}" type="presParOf" srcId="{C6313633-B5A3-490C-BD3F-E619AA1357EA}" destId="{E14D31CB-3550-49D9-95F9-736F98D4A1B3}" srcOrd="0" destOrd="0" presId="urn:microsoft.com/office/officeart/2005/8/layout/list1"/>
    <dgm:cxn modelId="{E13D8B29-4284-4994-9C0A-DB95E2673443}" type="presParOf" srcId="{E14D31CB-3550-49D9-95F9-736F98D4A1B3}" destId="{EC6948E5-9026-4415-99AD-C18E2D631BC5}" srcOrd="0" destOrd="0" presId="urn:microsoft.com/office/officeart/2005/8/layout/list1"/>
    <dgm:cxn modelId="{0610A646-5369-41A5-BF60-1968A3FB82E4}" type="presParOf" srcId="{E14D31CB-3550-49D9-95F9-736F98D4A1B3}" destId="{D0523502-5905-4060-8776-96AAEFBEE2F9}" srcOrd="1" destOrd="0" presId="urn:microsoft.com/office/officeart/2005/8/layout/list1"/>
    <dgm:cxn modelId="{98C09BB8-B30D-4078-AC28-22DBC71CC9E7}" type="presParOf" srcId="{C6313633-B5A3-490C-BD3F-E619AA1357EA}" destId="{0C4A2089-609B-4919-8288-54E35E6242FC}" srcOrd="1" destOrd="0" presId="urn:microsoft.com/office/officeart/2005/8/layout/list1"/>
    <dgm:cxn modelId="{0B5EDE95-1EF3-4C8C-9A5D-F37716045773}" type="presParOf" srcId="{C6313633-B5A3-490C-BD3F-E619AA1357EA}" destId="{05345199-4672-4FEE-AFB7-A6DD6FC55B6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C26107-66D2-40DB-AB6B-5C9575BF46B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E42BAD9-7D1E-41FA-B172-A1AAE49D2F96}">
      <dgm:prSet phldrT="[Texto]" custT="1"/>
      <dgm:spPr>
        <a:solidFill>
          <a:srgbClr val="FFD64A"/>
        </a:solidFill>
      </dgm:spPr>
      <dgm:t>
        <a:bodyPr/>
        <a:lstStyle/>
        <a:p>
          <a:r>
            <a:rPr lang="es-EC" sz="1200" dirty="0" smtClean="0"/>
            <a:t>Incursión de patógenos</a:t>
          </a:r>
          <a:endParaRPr lang="es-EC" sz="1200" dirty="0"/>
        </a:p>
      </dgm:t>
    </dgm:pt>
    <dgm:pt modelId="{CBFAF411-715D-4529-9BC9-7DC16078B9EF}" type="parTrans" cxnId="{F4891B05-4E41-4439-9C04-62ACA9D8F54A}">
      <dgm:prSet/>
      <dgm:spPr/>
      <dgm:t>
        <a:bodyPr/>
        <a:lstStyle/>
        <a:p>
          <a:endParaRPr lang="es-EC" sz="1400"/>
        </a:p>
      </dgm:t>
    </dgm:pt>
    <dgm:pt modelId="{B42F75F1-5499-413C-B949-32A38BF595D8}" type="sibTrans" cxnId="{F4891B05-4E41-4439-9C04-62ACA9D8F54A}">
      <dgm:prSet/>
      <dgm:spPr/>
      <dgm:t>
        <a:bodyPr/>
        <a:lstStyle/>
        <a:p>
          <a:endParaRPr lang="es-EC" sz="1400"/>
        </a:p>
      </dgm:t>
    </dgm:pt>
    <dgm:pt modelId="{2A869820-A017-4599-9994-3BF7BD7B7D30}">
      <dgm:prSet phldrT="[Texto]" custT="1"/>
      <dgm:spPr>
        <a:solidFill>
          <a:srgbClr val="F79646"/>
        </a:solidFill>
      </dgm:spPr>
      <dgm:t>
        <a:bodyPr/>
        <a:lstStyle/>
        <a:p>
          <a:r>
            <a:rPr lang="es-EC" sz="1200" dirty="0" smtClean="0"/>
            <a:t>Aparición de problemas fitosanitarios</a:t>
          </a:r>
          <a:endParaRPr lang="es-EC" sz="1200" dirty="0"/>
        </a:p>
      </dgm:t>
    </dgm:pt>
    <dgm:pt modelId="{8AFB1D53-87E1-44A5-A7CC-FCD593DF4F5C}" type="parTrans" cxnId="{72426D92-D36C-4F47-88A2-23FB70BFD90A}">
      <dgm:prSet/>
      <dgm:spPr/>
      <dgm:t>
        <a:bodyPr/>
        <a:lstStyle/>
        <a:p>
          <a:endParaRPr lang="es-EC" sz="1400"/>
        </a:p>
      </dgm:t>
    </dgm:pt>
    <dgm:pt modelId="{B14E9531-8D3E-4111-9B49-86245CA40278}" type="sibTrans" cxnId="{72426D92-D36C-4F47-88A2-23FB70BFD90A}">
      <dgm:prSet/>
      <dgm:spPr/>
      <dgm:t>
        <a:bodyPr/>
        <a:lstStyle/>
        <a:p>
          <a:endParaRPr lang="es-EC" sz="1400"/>
        </a:p>
      </dgm:t>
    </dgm:pt>
    <dgm:pt modelId="{3756BFCC-938A-494D-AF3F-6382DE4368BB}">
      <dgm:prSet phldrT="[Texto]" custT="1"/>
      <dgm:spPr>
        <a:solidFill>
          <a:srgbClr val="4BACC6"/>
        </a:solidFill>
      </dgm:spPr>
      <dgm:t>
        <a:bodyPr/>
        <a:lstStyle/>
        <a:p>
          <a:r>
            <a:rPr lang="en-US" sz="1200" dirty="0" err="1" smtClean="0"/>
            <a:t>Degradaci</a:t>
          </a:r>
          <a:r>
            <a:rPr lang="es-EC" sz="1200" dirty="0" err="1" smtClean="0"/>
            <a:t>ón</a:t>
          </a:r>
          <a:r>
            <a:rPr lang="en-US" sz="1200" dirty="0" smtClean="0"/>
            <a:t> </a:t>
          </a:r>
          <a:r>
            <a:rPr lang="en-US" sz="1200" dirty="0" err="1" smtClean="0"/>
            <a:t>ambiental</a:t>
          </a:r>
          <a:r>
            <a:rPr lang="en-US" sz="1200" dirty="0" smtClean="0"/>
            <a:t> y de </a:t>
          </a:r>
          <a:r>
            <a:rPr lang="en-US" sz="1200" dirty="0" err="1" smtClean="0"/>
            <a:t>recursos</a:t>
          </a:r>
          <a:endParaRPr lang="es-EC" sz="1200" dirty="0"/>
        </a:p>
      </dgm:t>
    </dgm:pt>
    <dgm:pt modelId="{9D275D5D-7E29-4496-8930-9B5A2B6B5610}" type="parTrans" cxnId="{0C20F7C5-1E19-4BCB-A694-23048844833D}">
      <dgm:prSet/>
      <dgm:spPr/>
      <dgm:t>
        <a:bodyPr/>
        <a:lstStyle/>
        <a:p>
          <a:endParaRPr lang="es-EC" sz="1400"/>
        </a:p>
      </dgm:t>
    </dgm:pt>
    <dgm:pt modelId="{C9347DF6-00CB-43FD-BE77-BB193222C8D9}" type="sibTrans" cxnId="{0C20F7C5-1E19-4BCB-A694-23048844833D}">
      <dgm:prSet/>
      <dgm:spPr>
        <a:ln>
          <a:solidFill>
            <a:srgbClr val="1F497D"/>
          </a:solidFill>
        </a:ln>
      </dgm:spPr>
      <dgm:t>
        <a:bodyPr/>
        <a:lstStyle/>
        <a:p>
          <a:endParaRPr lang="es-EC" sz="1400"/>
        </a:p>
      </dgm:t>
    </dgm:pt>
    <dgm:pt modelId="{92D1D3E8-E4A3-4EAE-A60A-6D5ACD934482}">
      <dgm:prSet phldrT="[Texto]" custT="1"/>
      <dgm:spPr>
        <a:solidFill>
          <a:srgbClr val="60E146"/>
        </a:solidFill>
        <a:ln>
          <a:solidFill>
            <a:srgbClr val="60E146"/>
          </a:solidFill>
        </a:ln>
      </dgm:spPr>
      <dgm:t>
        <a:bodyPr/>
        <a:lstStyle/>
        <a:p>
          <a:r>
            <a:rPr lang="es-EC" sz="1200" dirty="0" smtClean="0"/>
            <a:t>Cambio </a:t>
          </a:r>
          <a:r>
            <a:rPr lang="es-EC" sz="1200" dirty="0" err="1" smtClean="0"/>
            <a:t>climátio</a:t>
          </a:r>
          <a:r>
            <a:rPr lang="es-EC" sz="1200" dirty="0" smtClean="0"/>
            <a:t> </a:t>
          </a:r>
          <a:endParaRPr lang="es-EC" sz="1200" dirty="0"/>
        </a:p>
      </dgm:t>
    </dgm:pt>
    <dgm:pt modelId="{C2262A36-7B61-4E25-83B2-F243FC24FA51}" type="parTrans" cxnId="{47AFE235-0901-4766-8EEE-A122DE13F020}">
      <dgm:prSet/>
      <dgm:spPr/>
      <dgm:t>
        <a:bodyPr/>
        <a:lstStyle/>
        <a:p>
          <a:endParaRPr lang="es-EC" sz="1400"/>
        </a:p>
      </dgm:t>
    </dgm:pt>
    <dgm:pt modelId="{7C6721BD-1679-4538-9AD5-CCC1D4A6B8A0}" type="sibTrans" cxnId="{47AFE235-0901-4766-8EEE-A122DE13F020}">
      <dgm:prSet/>
      <dgm:spPr/>
      <dgm:t>
        <a:bodyPr/>
        <a:lstStyle/>
        <a:p>
          <a:endParaRPr lang="es-EC" sz="1400"/>
        </a:p>
      </dgm:t>
    </dgm:pt>
    <dgm:pt modelId="{03D5FEA9-050E-4631-A623-98A298D06820}" type="pres">
      <dgm:prSet presAssocID="{D6C26107-66D2-40DB-AB6B-5C9575BF46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DC280994-719E-4513-8F59-DC389F35DED7}" type="pres">
      <dgm:prSet presAssocID="{D6C26107-66D2-40DB-AB6B-5C9575BF46BF}" presName="Name1" presStyleCnt="0"/>
      <dgm:spPr/>
    </dgm:pt>
    <dgm:pt modelId="{03529144-5C0B-4C6C-BA32-4F87BDA8EBB3}" type="pres">
      <dgm:prSet presAssocID="{D6C26107-66D2-40DB-AB6B-5C9575BF46BF}" presName="cycle" presStyleCnt="0"/>
      <dgm:spPr/>
    </dgm:pt>
    <dgm:pt modelId="{69B0D780-6265-4EF0-AFBB-9A96E8DA70C0}" type="pres">
      <dgm:prSet presAssocID="{D6C26107-66D2-40DB-AB6B-5C9575BF46BF}" presName="srcNode" presStyleLbl="node1" presStyleIdx="0" presStyleCnt="4"/>
      <dgm:spPr/>
    </dgm:pt>
    <dgm:pt modelId="{E1113BCF-5592-4DE7-96A9-59878D6B3FDE}" type="pres">
      <dgm:prSet presAssocID="{D6C26107-66D2-40DB-AB6B-5C9575BF46BF}" presName="conn" presStyleLbl="parChTrans1D2" presStyleIdx="0" presStyleCnt="1"/>
      <dgm:spPr/>
      <dgm:t>
        <a:bodyPr/>
        <a:lstStyle/>
        <a:p>
          <a:endParaRPr lang="es-EC"/>
        </a:p>
      </dgm:t>
    </dgm:pt>
    <dgm:pt modelId="{D9FFF57F-DEC1-4D8C-BC56-885347F7DD36}" type="pres">
      <dgm:prSet presAssocID="{D6C26107-66D2-40DB-AB6B-5C9575BF46BF}" presName="extraNode" presStyleLbl="node1" presStyleIdx="0" presStyleCnt="4"/>
      <dgm:spPr/>
    </dgm:pt>
    <dgm:pt modelId="{6D84A80A-BD4F-48EF-A917-F964CF04FEF2}" type="pres">
      <dgm:prSet presAssocID="{D6C26107-66D2-40DB-AB6B-5C9575BF46BF}" presName="dstNode" presStyleLbl="node1" presStyleIdx="0" presStyleCnt="4"/>
      <dgm:spPr/>
    </dgm:pt>
    <dgm:pt modelId="{7D8C474F-BC13-4278-9BEB-C9DFEC257D60}" type="pres">
      <dgm:prSet presAssocID="{3756BFCC-938A-494D-AF3F-6382DE4368B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A2D850-AEEA-4DEF-94B5-8831943640A6}" type="pres">
      <dgm:prSet presAssocID="{3756BFCC-938A-494D-AF3F-6382DE4368BB}" presName="accent_1" presStyleCnt="0"/>
      <dgm:spPr/>
    </dgm:pt>
    <dgm:pt modelId="{A4D848EB-9672-4B00-BDAD-B8D163D0EB55}" type="pres">
      <dgm:prSet presAssocID="{3756BFCC-938A-494D-AF3F-6382DE4368BB}" presName="accentRepeatNode" presStyleLbl="solidFgAcc1" presStyleIdx="0" presStyleCnt="4"/>
      <dgm:spPr/>
    </dgm:pt>
    <dgm:pt modelId="{88A7E04C-3E75-4D20-BE07-A384FE0391F7}" type="pres">
      <dgm:prSet presAssocID="{92D1D3E8-E4A3-4EAE-A60A-6D5ACD934482}" presName="text_2" presStyleLbl="node1" presStyleIdx="1" presStyleCnt="4" custLinFactNeighborX="-630" custLinFactNeighborY="-26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432BE4-3CC7-46F6-8B82-28ECDA0BEADC}" type="pres">
      <dgm:prSet presAssocID="{92D1D3E8-E4A3-4EAE-A60A-6D5ACD934482}" presName="accent_2" presStyleCnt="0"/>
      <dgm:spPr/>
    </dgm:pt>
    <dgm:pt modelId="{7573E104-E3C4-4207-8913-D69C5B268633}" type="pres">
      <dgm:prSet presAssocID="{92D1D3E8-E4A3-4EAE-A60A-6D5ACD934482}" presName="accentRepeatNode" presStyleLbl="solidFgAcc1" presStyleIdx="1" presStyleCnt="4"/>
      <dgm:spPr>
        <a:ln>
          <a:solidFill>
            <a:srgbClr val="60E146"/>
          </a:solidFill>
        </a:ln>
      </dgm:spPr>
      <dgm:t>
        <a:bodyPr/>
        <a:lstStyle/>
        <a:p>
          <a:endParaRPr lang="es-EC"/>
        </a:p>
      </dgm:t>
    </dgm:pt>
    <dgm:pt modelId="{29A5C3D6-F07A-4D60-97EB-ACDAC6A22F72}" type="pres">
      <dgm:prSet presAssocID="{2E42BAD9-7D1E-41FA-B172-A1AAE49D2F9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FDE2C4-8E26-40A4-A28D-1362502C330B}" type="pres">
      <dgm:prSet presAssocID="{2E42BAD9-7D1E-41FA-B172-A1AAE49D2F96}" presName="accent_3" presStyleCnt="0"/>
      <dgm:spPr/>
    </dgm:pt>
    <dgm:pt modelId="{650F437B-DE71-467A-8CCC-19D2420300CF}" type="pres">
      <dgm:prSet presAssocID="{2E42BAD9-7D1E-41FA-B172-A1AAE49D2F96}" presName="accentRepeatNode" presStyleLbl="solidFgAcc1" presStyleIdx="2" presStyleCnt="4"/>
      <dgm:spPr>
        <a:ln>
          <a:solidFill>
            <a:srgbClr val="FFD64A"/>
          </a:solidFill>
        </a:ln>
      </dgm:spPr>
    </dgm:pt>
    <dgm:pt modelId="{2FF68BFB-2AB8-4166-A3D8-5FAC9F238043}" type="pres">
      <dgm:prSet presAssocID="{2A869820-A017-4599-9994-3BF7BD7B7D3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16E3F9-3FAD-4936-9546-7EAEC12D36D1}" type="pres">
      <dgm:prSet presAssocID="{2A869820-A017-4599-9994-3BF7BD7B7D30}" presName="accent_4" presStyleCnt="0"/>
      <dgm:spPr/>
    </dgm:pt>
    <dgm:pt modelId="{51895E0B-14A3-4D61-9E68-583A0E243915}" type="pres">
      <dgm:prSet presAssocID="{2A869820-A017-4599-9994-3BF7BD7B7D30}" presName="accentRepeatNode" presStyleLbl="solidFgAcc1" presStyleIdx="3" presStyleCnt="4"/>
      <dgm:spPr/>
    </dgm:pt>
  </dgm:ptLst>
  <dgm:cxnLst>
    <dgm:cxn modelId="{5F4CDED5-D02E-4131-AB42-567687966241}" type="presOf" srcId="{C9347DF6-00CB-43FD-BE77-BB193222C8D9}" destId="{E1113BCF-5592-4DE7-96A9-59878D6B3FDE}" srcOrd="0" destOrd="0" presId="urn:microsoft.com/office/officeart/2008/layout/VerticalCurvedList"/>
    <dgm:cxn modelId="{F4891B05-4E41-4439-9C04-62ACA9D8F54A}" srcId="{D6C26107-66D2-40DB-AB6B-5C9575BF46BF}" destId="{2E42BAD9-7D1E-41FA-B172-A1AAE49D2F96}" srcOrd="2" destOrd="0" parTransId="{CBFAF411-715D-4529-9BC9-7DC16078B9EF}" sibTransId="{B42F75F1-5499-413C-B949-32A38BF595D8}"/>
    <dgm:cxn modelId="{CDE172F8-8D15-42A3-86DB-54DB3BFD1102}" type="presOf" srcId="{3756BFCC-938A-494D-AF3F-6382DE4368BB}" destId="{7D8C474F-BC13-4278-9BEB-C9DFEC257D60}" srcOrd="0" destOrd="0" presId="urn:microsoft.com/office/officeart/2008/layout/VerticalCurvedList"/>
    <dgm:cxn modelId="{72426D92-D36C-4F47-88A2-23FB70BFD90A}" srcId="{D6C26107-66D2-40DB-AB6B-5C9575BF46BF}" destId="{2A869820-A017-4599-9994-3BF7BD7B7D30}" srcOrd="3" destOrd="0" parTransId="{8AFB1D53-87E1-44A5-A7CC-FCD593DF4F5C}" sibTransId="{B14E9531-8D3E-4111-9B49-86245CA40278}"/>
    <dgm:cxn modelId="{D90484C1-7FA7-4B18-BAFC-CC4318285565}" type="presOf" srcId="{2A869820-A017-4599-9994-3BF7BD7B7D30}" destId="{2FF68BFB-2AB8-4166-A3D8-5FAC9F238043}" srcOrd="0" destOrd="0" presId="urn:microsoft.com/office/officeart/2008/layout/VerticalCurvedList"/>
    <dgm:cxn modelId="{7F1E8F7C-4511-4FD5-8A2E-3422EF0C845A}" type="presOf" srcId="{92D1D3E8-E4A3-4EAE-A60A-6D5ACD934482}" destId="{88A7E04C-3E75-4D20-BE07-A384FE0391F7}" srcOrd="0" destOrd="0" presId="urn:microsoft.com/office/officeart/2008/layout/VerticalCurvedList"/>
    <dgm:cxn modelId="{F63F86FA-6221-4012-8C85-872460E237D1}" type="presOf" srcId="{2E42BAD9-7D1E-41FA-B172-A1AAE49D2F96}" destId="{29A5C3D6-F07A-4D60-97EB-ACDAC6A22F72}" srcOrd="0" destOrd="0" presId="urn:microsoft.com/office/officeart/2008/layout/VerticalCurvedList"/>
    <dgm:cxn modelId="{6132C335-8BE7-453D-AD3D-75ECB831C5FF}" type="presOf" srcId="{D6C26107-66D2-40DB-AB6B-5C9575BF46BF}" destId="{03D5FEA9-050E-4631-A623-98A298D06820}" srcOrd="0" destOrd="0" presId="urn:microsoft.com/office/officeart/2008/layout/VerticalCurvedList"/>
    <dgm:cxn modelId="{47AFE235-0901-4766-8EEE-A122DE13F020}" srcId="{D6C26107-66D2-40DB-AB6B-5C9575BF46BF}" destId="{92D1D3E8-E4A3-4EAE-A60A-6D5ACD934482}" srcOrd="1" destOrd="0" parTransId="{C2262A36-7B61-4E25-83B2-F243FC24FA51}" sibTransId="{7C6721BD-1679-4538-9AD5-CCC1D4A6B8A0}"/>
    <dgm:cxn modelId="{0C20F7C5-1E19-4BCB-A694-23048844833D}" srcId="{D6C26107-66D2-40DB-AB6B-5C9575BF46BF}" destId="{3756BFCC-938A-494D-AF3F-6382DE4368BB}" srcOrd="0" destOrd="0" parTransId="{9D275D5D-7E29-4496-8930-9B5A2B6B5610}" sibTransId="{C9347DF6-00CB-43FD-BE77-BB193222C8D9}"/>
    <dgm:cxn modelId="{C07A1970-18AF-4C7A-91E7-7F8B0E909F4C}" type="presParOf" srcId="{03D5FEA9-050E-4631-A623-98A298D06820}" destId="{DC280994-719E-4513-8F59-DC389F35DED7}" srcOrd="0" destOrd="0" presId="urn:microsoft.com/office/officeart/2008/layout/VerticalCurvedList"/>
    <dgm:cxn modelId="{4F9D8D2C-29F5-495A-95AF-FDA40501AAB6}" type="presParOf" srcId="{DC280994-719E-4513-8F59-DC389F35DED7}" destId="{03529144-5C0B-4C6C-BA32-4F87BDA8EBB3}" srcOrd="0" destOrd="0" presId="urn:microsoft.com/office/officeart/2008/layout/VerticalCurvedList"/>
    <dgm:cxn modelId="{0EB959AF-D421-4570-B1B8-37CD01EC0EB2}" type="presParOf" srcId="{03529144-5C0B-4C6C-BA32-4F87BDA8EBB3}" destId="{69B0D780-6265-4EF0-AFBB-9A96E8DA70C0}" srcOrd="0" destOrd="0" presId="urn:microsoft.com/office/officeart/2008/layout/VerticalCurvedList"/>
    <dgm:cxn modelId="{EA27762D-4C18-41CE-BFEA-8454F8E6FB90}" type="presParOf" srcId="{03529144-5C0B-4C6C-BA32-4F87BDA8EBB3}" destId="{E1113BCF-5592-4DE7-96A9-59878D6B3FDE}" srcOrd="1" destOrd="0" presId="urn:microsoft.com/office/officeart/2008/layout/VerticalCurvedList"/>
    <dgm:cxn modelId="{1975B800-B71F-4AF6-A25D-70D47FA47899}" type="presParOf" srcId="{03529144-5C0B-4C6C-BA32-4F87BDA8EBB3}" destId="{D9FFF57F-DEC1-4D8C-BC56-885347F7DD36}" srcOrd="2" destOrd="0" presId="urn:microsoft.com/office/officeart/2008/layout/VerticalCurvedList"/>
    <dgm:cxn modelId="{ACB6EEFF-F067-4CA4-8401-354E089CCC05}" type="presParOf" srcId="{03529144-5C0B-4C6C-BA32-4F87BDA8EBB3}" destId="{6D84A80A-BD4F-48EF-A917-F964CF04FEF2}" srcOrd="3" destOrd="0" presId="urn:microsoft.com/office/officeart/2008/layout/VerticalCurvedList"/>
    <dgm:cxn modelId="{FAE22D74-7921-4DD4-A4D5-ABE0E949CA74}" type="presParOf" srcId="{DC280994-719E-4513-8F59-DC389F35DED7}" destId="{7D8C474F-BC13-4278-9BEB-C9DFEC257D60}" srcOrd="1" destOrd="0" presId="urn:microsoft.com/office/officeart/2008/layout/VerticalCurvedList"/>
    <dgm:cxn modelId="{5F9B2230-DF87-40B2-B61F-46EA72A5156E}" type="presParOf" srcId="{DC280994-719E-4513-8F59-DC389F35DED7}" destId="{C2A2D850-AEEA-4DEF-94B5-8831943640A6}" srcOrd="2" destOrd="0" presId="urn:microsoft.com/office/officeart/2008/layout/VerticalCurvedList"/>
    <dgm:cxn modelId="{7A9EC555-C63E-4FE4-8FAA-5BD224B506B9}" type="presParOf" srcId="{C2A2D850-AEEA-4DEF-94B5-8831943640A6}" destId="{A4D848EB-9672-4B00-BDAD-B8D163D0EB55}" srcOrd="0" destOrd="0" presId="urn:microsoft.com/office/officeart/2008/layout/VerticalCurvedList"/>
    <dgm:cxn modelId="{29B21FD0-2751-4768-80A7-17F02AE89B9E}" type="presParOf" srcId="{DC280994-719E-4513-8F59-DC389F35DED7}" destId="{88A7E04C-3E75-4D20-BE07-A384FE0391F7}" srcOrd="3" destOrd="0" presId="urn:microsoft.com/office/officeart/2008/layout/VerticalCurvedList"/>
    <dgm:cxn modelId="{7F7A7948-265B-438B-B289-5A056CC6544C}" type="presParOf" srcId="{DC280994-719E-4513-8F59-DC389F35DED7}" destId="{4D432BE4-3CC7-46F6-8B82-28ECDA0BEADC}" srcOrd="4" destOrd="0" presId="urn:microsoft.com/office/officeart/2008/layout/VerticalCurvedList"/>
    <dgm:cxn modelId="{28E06A75-40DE-448E-940A-D23F094C1329}" type="presParOf" srcId="{4D432BE4-3CC7-46F6-8B82-28ECDA0BEADC}" destId="{7573E104-E3C4-4207-8913-D69C5B268633}" srcOrd="0" destOrd="0" presId="urn:microsoft.com/office/officeart/2008/layout/VerticalCurvedList"/>
    <dgm:cxn modelId="{C48A9D90-7927-4BFC-AECE-76406CD2B9EA}" type="presParOf" srcId="{DC280994-719E-4513-8F59-DC389F35DED7}" destId="{29A5C3D6-F07A-4D60-97EB-ACDAC6A22F72}" srcOrd="5" destOrd="0" presId="urn:microsoft.com/office/officeart/2008/layout/VerticalCurvedList"/>
    <dgm:cxn modelId="{544AFB7F-92E5-4635-BA1A-FC592E59380E}" type="presParOf" srcId="{DC280994-719E-4513-8F59-DC389F35DED7}" destId="{14FDE2C4-8E26-40A4-A28D-1362502C330B}" srcOrd="6" destOrd="0" presId="urn:microsoft.com/office/officeart/2008/layout/VerticalCurvedList"/>
    <dgm:cxn modelId="{A7B017D6-CEF8-4A10-B320-204A858107E9}" type="presParOf" srcId="{14FDE2C4-8E26-40A4-A28D-1362502C330B}" destId="{650F437B-DE71-467A-8CCC-19D2420300CF}" srcOrd="0" destOrd="0" presId="urn:microsoft.com/office/officeart/2008/layout/VerticalCurvedList"/>
    <dgm:cxn modelId="{52B9728A-FE67-4DC9-B666-1C4EC588AFC9}" type="presParOf" srcId="{DC280994-719E-4513-8F59-DC389F35DED7}" destId="{2FF68BFB-2AB8-4166-A3D8-5FAC9F238043}" srcOrd="7" destOrd="0" presId="urn:microsoft.com/office/officeart/2008/layout/VerticalCurvedList"/>
    <dgm:cxn modelId="{AAAB8A5E-7C30-4C7F-83BB-A7D7006473ED}" type="presParOf" srcId="{DC280994-719E-4513-8F59-DC389F35DED7}" destId="{1716E3F9-3FAD-4936-9546-7EAEC12D36D1}" srcOrd="8" destOrd="0" presId="urn:microsoft.com/office/officeart/2008/layout/VerticalCurvedList"/>
    <dgm:cxn modelId="{7B78AFC0-C5A2-42B3-B083-4B81F9E061EE}" type="presParOf" srcId="{1716E3F9-3FAD-4936-9546-7EAEC12D36D1}" destId="{51895E0B-14A3-4D61-9E68-583A0E24391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A12D94-E7EA-476C-BE3A-47D38913F97D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C925A9F1-6DAB-42ED-97BB-A035145EE6F6}">
      <dgm:prSet phldrT="[Texto]" custT="1"/>
      <dgm:spPr/>
      <dgm:t>
        <a:bodyPr/>
        <a:lstStyle/>
        <a:p>
          <a:endParaRPr lang="es-EC" sz="300" b="1" dirty="0" smtClean="0"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es-EC" sz="11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Factores de riesgo:</a:t>
          </a:r>
          <a:endParaRPr lang="es-EC" sz="1100" dirty="0"/>
        </a:p>
      </dgm:t>
    </dgm:pt>
    <dgm:pt modelId="{37277AB1-2526-4F1D-B579-BA4DC11593D8}" type="parTrans" cxnId="{E6D1FE29-2DE9-4B47-BD6C-D09F36970908}">
      <dgm:prSet/>
      <dgm:spPr/>
      <dgm:t>
        <a:bodyPr/>
        <a:lstStyle/>
        <a:p>
          <a:endParaRPr lang="es-EC" sz="1100"/>
        </a:p>
      </dgm:t>
    </dgm:pt>
    <dgm:pt modelId="{6817F5F9-D61C-4CBB-8536-000797340157}" type="sibTrans" cxnId="{E6D1FE29-2DE9-4B47-BD6C-D09F36970908}">
      <dgm:prSet/>
      <dgm:spPr/>
      <dgm:t>
        <a:bodyPr/>
        <a:lstStyle/>
        <a:p>
          <a:endParaRPr lang="es-EC" sz="1100"/>
        </a:p>
      </dgm:t>
    </dgm:pt>
    <dgm:pt modelId="{288C6203-159D-4A31-8571-3B04C2E10AC4}">
      <dgm:prSet phldrT="[Texto]" custT="1"/>
      <dgm:spPr/>
      <dgm:t>
        <a:bodyPr/>
        <a:lstStyle/>
        <a:p>
          <a:r>
            <a:rPr lang="es-EC" sz="105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Producción intensiva del banano en monocultivo</a:t>
          </a:r>
          <a:endParaRPr lang="es-EC" sz="1050" dirty="0"/>
        </a:p>
      </dgm:t>
    </dgm:pt>
    <dgm:pt modelId="{C06D32F6-72A6-47FC-A7B1-271E06648093}" type="parTrans" cxnId="{B217BF27-A107-49AD-8D2E-C35A088068D3}">
      <dgm:prSet/>
      <dgm:spPr/>
      <dgm:t>
        <a:bodyPr/>
        <a:lstStyle/>
        <a:p>
          <a:endParaRPr lang="es-EC" sz="1100"/>
        </a:p>
      </dgm:t>
    </dgm:pt>
    <dgm:pt modelId="{56E8D68C-8E5D-4577-BB13-E80F6117526A}" type="sibTrans" cxnId="{B217BF27-A107-49AD-8D2E-C35A088068D3}">
      <dgm:prSet/>
      <dgm:spPr/>
      <dgm:t>
        <a:bodyPr/>
        <a:lstStyle/>
        <a:p>
          <a:endParaRPr lang="es-EC" sz="1100"/>
        </a:p>
      </dgm:t>
    </dgm:pt>
    <dgm:pt modelId="{F70D4AFF-15FA-4664-8CD0-2112850DF7BD}">
      <dgm:prSet custT="1"/>
      <dgm:spPr/>
      <dgm:t>
        <a:bodyPr/>
        <a:lstStyle/>
        <a:p>
          <a:r>
            <a:rPr lang="es-EC" sz="105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Carencia de variedades resistentes a Foc R4T</a:t>
          </a:r>
        </a:p>
      </dgm:t>
    </dgm:pt>
    <dgm:pt modelId="{A51D9DD4-E5DD-4513-983E-4984350081B9}" type="parTrans" cxnId="{6F1252DE-0653-4B8B-BC64-2745D77DE790}">
      <dgm:prSet/>
      <dgm:spPr/>
      <dgm:t>
        <a:bodyPr/>
        <a:lstStyle/>
        <a:p>
          <a:endParaRPr lang="es-EC" sz="1100"/>
        </a:p>
      </dgm:t>
    </dgm:pt>
    <dgm:pt modelId="{334E33C5-5D32-45E1-AB7A-048A18AD6D6B}" type="sibTrans" cxnId="{6F1252DE-0653-4B8B-BC64-2745D77DE790}">
      <dgm:prSet/>
      <dgm:spPr/>
      <dgm:t>
        <a:bodyPr/>
        <a:lstStyle/>
        <a:p>
          <a:endParaRPr lang="es-EC" sz="1100"/>
        </a:p>
      </dgm:t>
    </dgm:pt>
    <dgm:pt modelId="{E5174942-FBE6-4A5D-BC55-800013258013}">
      <dgm:prSet custT="1"/>
      <dgm:spPr/>
      <dgm:t>
        <a:bodyPr/>
        <a:lstStyle/>
        <a:p>
          <a:r>
            <a:rPr lang="es-EC" sz="105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Alto número de productores</a:t>
          </a:r>
        </a:p>
      </dgm:t>
    </dgm:pt>
    <dgm:pt modelId="{2D05AF9E-5EEB-47C8-AD13-E5986E000F7F}" type="parTrans" cxnId="{9E3D0580-75AF-4416-963C-4899D29A378B}">
      <dgm:prSet/>
      <dgm:spPr/>
      <dgm:t>
        <a:bodyPr/>
        <a:lstStyle/>
        <a:p>
          <a:endParaRPr lang="es-EC" sz="1100"/>
        </a:p>
      </dgm:t>
    </dgm:pt>
    <dgm:pt modelId="{9E5E8FA6-D8FD-4CA7-87B7-856975AB2D93}" type="sibTrans" cxnId="{9E3D0580-75AF-4416-963C-4899D29A378B}">
      <dgm:prSet/>
      <dgm:spPr/>
      <dgm:t>
        <a:bodyPr/>
        <a:lstStyle/>
        <a:p>
          <a:endParaRPr lang="es-EC" sz="1100"/>
        </a:p>
      </dgm:t>
    </dgm:pt>
    <dgm:pt modelId="{5ABA6EE3-3883-4003-9BAD-9B19B1D8637B}">
      <dgm:prSet custT="1"/>
      <dgm:spPr/>
      <dgm:t>
        <a:bodyPr/>
        <a:lstStyle/>
        <a:p>
          <a:r>
            <a:rPr lang="es-EC" sz="105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Falta de capacitación</a:t>
          </a:r>
        </a:p>
      </dgm:t>
    </dgm:pt>
    <dgm:pt modelId="{D7946E56-49D0-4060-B96E-29B2A8ACC6B7}" type="parTrans" cxnId="{B2E065B3-7871-4AB4-A6B0-5728A9917B44}">
      <dgm:prSet/>
      <dgm:spPr/>
      <dgm:t>
        <a:bodyPr/>
        <a:lstStyle/>
        <a:p>
          <a:endParaRPr lang="es-EC" sz="1100"/>
        </a:p>
      </dgm:t>
    </dgm:pt>
    <dgm:pt modelId="{A533716D-B979-4D9C-A4C4-0466B119A40F}" type="sibTrans" cxnId="{B2E065B3-7871-4AB4-A6B0-5728A9917B44}">
      <dgm:prSet/>
      <dgm:spPr/>
      <dgm:t>
        <a:bodyPr/>
        <a:lstStyle/>
        <a:p>
          <a:endParaRPr lang="es-EC" sz="1100"/>
        </a:p>
      </dgm:t>
    </dgm:pt>
    <dgm:pt modelId="{1CC0DA00-B175-4387-93AA-756EC7F4B826}">
      <dgm:prSet custT="1"/>
      <dgm:spPr/>
      <dgm:t>
        <a:bodyPr/>
        <a:lstStyle/>
        <a:p>
          <a:r>
            <a:rPr lang="es-EC" sz="105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Presencia del patógeno en los países fronterizos</a:t>
          </a:r>
          <a:endParaRPr lang="es-EC" sz="1050" dirty="0">
            <a:latin typeface="+mj-lt"/>
          </a:endParaRPr>
        </a:p>
      </dgm:t>
    </dgm:pt>
    <dgm:pt modelId="{7AEA900F-88FB-44D9-A6E8-D81111739CA9}" type="parTrans" cxnId="{8A6FEEDA-94FE-456A-9278-35C7B332F86B}">
      <dgm:prSet/>
      <dgm:spPr/>
      <dgm:t>
        <a:bodyPr/>
        <a:lstStyle/>
        <a:p>
          <a:endParaRPr lang="es-EC" sz="1100"/>
        </a:p>
      </dgm:t>
    </dgm:pt>
    <dgm:pt modelId="{20AA573C-BC79-49F7-9DDC-B26D1BC6A403}" type="sibTrans" cxnId="{8A6FEEDA-94FE-456A-9278-35C7B332F86B}">
      <dgm:prSet/>
      <dgm:spPr/>
      <dgm:t>
        <a:bodyPr/>
        <a:lstStyle/>
        <a:p>
          <a:endParaRPr lang="es-EC" sz="1100"/>
        </a:p>
      </dgm:t>
    </dgm:pt>
    <dgm:pt modelId="{DC2AAA24-BBB7-4EFD-944F-DA3BC1DB838C}" type="pres">
      <dgm:prSet presAssocID="{A4A12D94-E7EA-476C-BE3A-47D38913F97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ECCB7B4-7EBD-4237-BDD2-0BFAD0641A49}" type="pres">
      <dgm:prSet presAssocID="{C925A9F1-6DAB-42ED-97BB-A035145EE6F6}" presName="thickLine" presStyleLbl="alignNode1" presStyleIdx="0" presStyleCnt="1" custLinFactNeighborX="1870"/>
      <dgm:spPr/>
    </dgm:pt>
    <dgm:pt modelId="{3CB52518-478E-4C4D-B2B1-8EBF93D75DE6}" type="pres">
      <dgm:prSet presAssocID="{C925A9F1-6DAB-42ED-97BB-A035145EE6F6}" presName="horz1" presStyleCnt="0"/>
      <dgm:spPr/>
    </dgm:pt>
    <dgm:pt modelId="{41399EFB-2A70-42B4-8158-92475F35309F}" type="pres">
      <dgm:prSet presAssocID="{C925A9F1-6DAB-42ED-97BB-A035145EE6F6}" presName="tx1" presStyleLbl="revTx" presStyleIdx="0" presStyleCnt="6" custLinFactNeighborY="3494"/>
      <dgm:spPr/>
      <dgm:t>
        <a:bodyPr/>
        <a:lstStyle/>
        <a:p>
          <a:endParaRPr lang="es-EC"/>
        </a:p>
      </dgm:t>
    </dgm:pt>
    <dgm:pt modelId="{486B8ADB-1431-4C99-B21A-EC8192FECCCC}" type="pres">
      <dgm:prSet presAssocID="{C925A9F1-6DAB-42ED-97BB-A035145EE6F6}" presName="vert1" presStyleCnt="0"/>
      <dgm:spPr/>
    </dgm:pt>
    <dgm:pt modelId="{D39269F3-046E-4684-BBBA-0E6D8659A0A4}" type="pres">
      <dgm:prSet presAssocID="{288C6203-159D-4A31-8571-3B04C2E10AC4}" presName="vertSpace2a" presStyleCnt="0"/>
      <dgm:spPr/>
    </dgm:pt>
    <dgm:pt modelId="{A3BF7CAC-DA2B-4429-B0C4-3236F3D97383}" type="pres">
      <dgm:prSet presAssocID="{288C6203-159D-4A31-8571-3B04C2E10AC4}" presName="horz2" presStyleCnt="0"/>
      <dgm:spPr/>
    </dgm:pt>
    <dgm:pt modelId="{89DEE6BD-6BE9-4FFC-88B7-CBF03E712C8A}" type="pres">
      <dgm:prSet presAssocID="{288C6203-159D-4A31-8571-3B04C2E10AC4}" presName="horzSpace2" presStyleCnt="0"/>
      <dgm:spPr/>
    </dgm:pt>
    <dgm:pt modelId="{FC12F925-6EB5-4166-BE20-845C00B3AB70}" type="pres">
      <dgm:prSet presAssocID="{288C6203-159D-4A31-8571-3B04C2E10AC4}" presName="tx2" presStyleLbl="revTx" presStyleIdx="1" presStyleCnt="6"/>
      <dgm:spPr/>
      <dgm:t>
        <a:bodyPr/>
        <a:lstStyle/>
        <a:p>
          <a:endParaRPr lang="es-EC"/>
        </a:p>
      </dgm:t>
    </dgm:pt>
    <dgm:pt modelId="{90F60154-AFE1-4FBF-8FFB-54F2D3AD77AE}" type="pres">
      <dgm:prSet presAssocID="{288C6203-159D-4A31-8571-3B04C2E10AC4}" presName="vert2" presStyleCnt="0"/>
      <dgm:spPr/>
    </dgm:pt>
    <dgm:pt modelId="{B1A6F793-4A74-4E36-A75B-8C8AD5A543A8}" type="pres">
      <dgm:prSet presAssocID="{288C6203-159D-4A31-8571-3B04C2E10AC4}" presName="thinLine2b" presStyleLbl="callout" presStyleIdx="0" presStyleCnt="5"/>
      <dgm:spPr>
        <a:ln w="19050">
          <a:solidFill>
            <a:srgbClr val="BEF3B3"/>
          </a:solidFill>
        </a:ln>
      </dgm:spPr>
    </dgm:pt>
    <dgm:pt modelId="{56EE7A6F-9C31-4BEC-9D45-59871A1DB3A7}" type="pres">
      <dgm:prSet presAssocID="{288C6203-159D-4A31-8571-3B04C2E10AC4}" presName="vertSpace2b" presStyleCnt="0"/>
      <dgm:spPr/>
    </dgm:pt>
    <dgm:pt modelId="{2A1E670B-E909-44BC-A30C-194C8C23DDCC}" type="pres">
      <dgm:prSet presAssocID="{F70D4AFF-15FA-4664-8CD0-2112850DF7BD}" presName="horz2" presStyleCnt="0"/>
      <dgm:spPr/>
    </dgm:pt>
    <dgm:pt modelId="{E10A63FF-612B-4496-ADD3-546CF36FCA45}" type="pres">
      <dgm:prSet presAssocID="{F70D4AFF-15FA-4664-8CD0-2112850DF7BD}" presName="horzSpace2" presStyleCnt="0"/>
      <dgm:spPr/>
    </dgm:pt>
    <dgm:pt modelId="{EB85688A-C77E-48F7-8E97-81B538C72295}" type="pres">
      <dgm:prSet presAssocID="{F70D4AFF-15FA-4664-8CD0-2112850DF7BD}" presName="tx2" presStyleLbl="revTx" presStyleIdx="2" presStyleCnt="6"/>
      <dgm:spPr/>
      <dgm:t>
        <a:bodyPr/>
        <a:lstStyle/>
        <a:p>
          <a:endParaRPr lang="es-EC"/>
        </a:p>
      </dgm:t>
    </dgm:pt>
    <dgm:pt modelId="{1225C295-BAD3-4D70-BD03-2BE1BA1131A0}" type="pres">
      <dgm:prSet presAssocID="{F70D4AFF-15FA-4664-8CD0-2112850DF7BD}" presName="vert2" presStyleCnt="0"/>
      <dgm:spPr/>
    </dgm:pt>
    <dgm:pt modelId="{E9277C9D-A3FC-4FBC-B3D1-9404E31FBC2F}" type="pres">
      <dgm:prSet presAssocID="{F70D4AFF-15FA-4664-8CD0-2112850DF7BD}" presName="thinLine2b" presStyleLbl="callout" presStyleIdx="1" presStyleCnt="5"/>
      <dgm:spPr>
        <a:ln w="19050">
          <a:solidFill>
            <a:srgbClr val="BEF3B3"/>
          </a:solidFill>
        </a:ln>
      </dgm:spPr>
    </dgm:pt>
    <dgm:pt modelId="{B995ADAA-4B47-4D5D-8CDF-5C35B371A492}" type="pres">
      <dgm:prSet presAssocID="{F70D4AFF-15FA-4664-8CD0-2112850DF7BD}" presName="vertSpace2b" presStyleCnt="0"/>
      <dgm:spPr/>
    </dgm:pt>
    <dgm:pt modelId="{063E304D-12A0-49B1-8BC8-B80A560BAD32}" type="pres">
      <dgm:prSet presAssocID="{E5174942-FBE6-4A5D-BC55-800013258013}" presName="horz2" presStyleCnt="0"/>
      <dgm:spPr/>
    </dgm:pt>
    <dgm:pt modelId="{2E966559-E852-492A-8AE5-0525E2B44639}" type="pres">
      <dgm:prSet presAssocID="{E5174942-FBE6-4A5D-BC55-800013258013}" presName="horzSpace2" presStyleCnt="0"/>
      <dgm:spPr/>
    </dgm:pt>
    <dgm:pt modelId="{0493EA95-CC3F-4977-B6D4-FB3B4D148E23}" type="pres">
      <dgm:prSet presAssocID="{E5174942-FBE6-4A5D-BC55-800013258013}" presName="tx2" presStyleLbl="revTx" presStyleIdx="3" presStyleCnt="6"/>
      <dgm:spPr/>
      <dgm:t>
        <a:bodyPr/>
        <a:lstStyle/>
        <a:p>
          <a:endParaRPr lang="es-EC"/>
        </a:p>
      </dgm:t>
    </dgm:pt>
    <dgm:pt modelId="{E5A4BB0A-20BB-49FE-AB43-449732073532}" type="pres">
      <dgm:prSet presAssocID="{E5174942-FBE6-4A5D-BC55-800013258013}" presName="vert2" presStyleCnt="0"/>
      <dgm:spPr/>
    </dgm:pt>
    <dgm:pt modelId="{6144B629-D229-4E65-9E6E-B2C2AA7E70B2}" type="pres">
      <dgm:prSet presAssocID="{E5174942-FBE6-4A5D-BC55-800013258013}" presName="thinLine2b" presStyleLbl="callout" presStyleIdx="2" presStyleCnt="5"/>
      <dgm:spPr>
        <a:ln w="19050">
          <a:solidFill>
            <a:srgbClr val="BEF3B3"/>
          </a:solidFill>
        </a:ln>
      </dgm:spPr>
    </dgm:pt>
    <dgm:pt modelId="{3B871CDD-3120-4BA4-9165-71440DFE3119}" type="pres">
      <dgm:prSet presAssocID="{E5174942-FBE6-4A5D-BC55-800013258013}" presName="vertSpace2b" presStyleCnt="0"/>
      <dgm:spPr/>
    </dgm:pt>
    <dgm:pt modelId="{DDB1BFAF-24EE-4A09-BED8-FC636A7D9CDB}" type="pres">
      <dgm:prSet presAssocID="{5ABA6EE3-3883-4003-9BAD-9B19B1D8637B}" presName="horz2" presStyleCnt="0"/>
      <dgm:spPr/>
    </dgm:pt>
    <dgm:pt modelId="{09557AD4-2510-4AB1-8A4B-B494DD849AD7}" type="pres">
      <dgm:prSet presAssocID="{5ABA6EE3-3883-4003-9BAD-9B19B1D8637B}" presName="horzSpace2" presStyleCnt="0"/>
      <dgm:spPr/>
    </dgm:pt>
    <dgm:pt modelId="{7B68EF61-4633-4E6F-815D-68FF8A955D8E}" type="pres">
      <dgm:prSet presAssocID="{5ABA6EE3-3883-4003-9BAD-9B19B1D8637B}" presName="tx2" presStyleLbl="revTx" presStyleIdx="4" presStyleCnt="6"/>
      <dgm:spPr/>
      <dgm:t>
        <a:bodyPr/>
        <a:lstStyle/>
        <a:p>
          <a:endParaRPr lang="es-EC"/>
        </a:p>
      </dgm:t>
    </dgm:pt>
    <dgm:pt modelId="{EAFB78E2-E96E-4594-A80F-484DB17E7AA7}" type="pres">
      <dgm:prSet presAssocID="{5ABA6EE3-3883-4003-9BAD-9B19B1D8637B}" presName="vert2" presStyleCnt="0"/>
      <dgm:spPr/>
    </dgm:pt>
    <dgm:pt modelId="{FA84CC8A-D052-4C0C-B72C-2B27B334326A}" type="pres">
      <dgm:prSet presAssocID="{5ABA6EE3-3883-4003-9BAD-9B19B1D8637B}" presName="thinLine2b" presStyleLbl="callout" presStyleIdx="3" presStyleCnt="5"/>
      <dgm:spPr>
        <a:ln w="19050">
          <a:solidFill>
            <a:srgbClr val="BEF3B3"/>
          </a:solidFill>
        </a:ln>
      </dgm:spPr>
    </dgm:pt>
    <dgm:pt modelId="{880DDA8C-4AFE-4995-BD19-89F71BB4009E}" type="pres">
      <dgm:prSet presAssocID="{5ABA6EE3-3883-4003-9BAD-9B19B1D8637B}" presName="vertSpace2b" presStyleCnt="0"/>
      <dgm:spPr/>
    </dgm:pt>
    <dgm:pt modelId="{02C26A89-C621-4B89-9928-7CBFE7A2C631}" type="pres">
      <dgm:prSet presAssocID="{1CC0DA00-B175-4387-93AA-756EC7F4B826}" presName="horz2" presStyleCnt="0"/>
      <dgm:spPr/>
    </dgm:pt>
    <dgm:pt modelId="{3C413265-17CA-4B21-87CC-DFD8E6DAEC5C}" type="pres">
      <dgm:prSet presAssocID="{1CC0DA00-B175-4387-93AA-756EC7F4B826}" presName="horzSpace2" presStyleCnt="0"/>
      <dgm:spPr/>
    </dgm:pt>
    <dgm:pt modelId="{BA8EE489-024F-4B26-ACC7-71C872ACC37A}" type="pres">
      <dgm:prSet presAssocID="{1CC0DA00-B175-4387-93AA-756EC7F4B826}" presName="tx2" presStyleLbl="revTx" presStyleIdx="5" presStyleCnt="6"/>
      <dgm:spPr/>
      <dgm:t>
        <a:bodyPr/>
        <a:lstStyle/>
        <a:p>
          <a:endParaRPr lang="es-EC"/>
        </a:p>
      </dgm:t>
    </dgm:pt>
    <dgm:pt modelId="{80BA00F7-45A7-40EE-8F30-7E9C876EBA11}" type="pres">
      <dgm:prSet presAssocID="{1CC0DA00-B175-4387-93AA-756EC7F4B826}" presName="vert2" presStyleCnt="0"/>
      <dgm:spPr/>
    </dgm:pt>
    <dgm:pt modelId="{ECEB2626-B015-4BA3-A13F-4D07AA4A1C1A}" type="pres">
      <dgm:prSet presAssocID="{1CC0DA00-B175-4387-93AA-756EC7F4B826}" presName="thinLine2b" presStyleLbl="callout" presStyleIdx="4" presStyleCnt="5"/>
      <dgm:spPr>
        <a:ln w="19050">
          <a:solidFill>
            <a:srgbClr val="BEF3B3"/>
          </a:solidFill>
        </a:ln>
      </dgm:spPr>
    </dgm:pt>
    <dgm:pt modelId="{4DAB7F76-5477-48A3-8162-D15B7AE870AF}" type="pres">
      <dgm:prSet presAssocID="{1CC0DA00-B175-4387-93AA-756EC7F4B826}" presName="vertSpace2b" presStyleCnt="0"/>
      <dgm:spPr/>
    </dgm:pt>
  </dgm:ptLst>
  <dgm:cxnLst>
    <dgm:cxn modelId="{E6D1FE29-2DE9-4B47-BD6C-D09F36970908}" srcId="{A4A12D94-E7EA-476C-BE3A-47D38913F97D}" destId="{C925A9F1-6DAB-42ED-97BB-A035145EE6F6}" srcOrd="0" destOrd="0" parTransId="{37277AB1-2526-4F1D-B579-BA4DC11593D8}" sibTransId="{6817F5F9-D61C-4CBB-8536-000797340157}"/>
    <dgm:cxn modelId="{6F1252DE-0653-4B8B-BC64-2745D77DE790}" srcId="{C925A9F1-6DAB-42ED-97BB-A035145EE6F6}" destId="{F70D4AFF-15FA-4664-8CD0-2112850DF7BD}" srcOrd="1" destOrd="0" parTransId="{A51D9DD4-E5DD-4513-983E-4984350081B9}" sibTransId="{334E33C5-5D32-45E1-AB7A-048A18AD6D6B}"/>
    <dgm:cxn modelId="{3B9AF24A-9C73-412C-BFB8-315477D51AEF}" type="presOf" srcId="{1CC0DA00-B175-4387-93AA-756EC7F4B826}" destId="{BA8EE489-024F-4B26-ACC7-71C872ACC37A}" srcOrd="0" destOrd="0" presId="urn:microsoft.com/office/officeart/2008/layout/LinedList"/>
    <dgm:cxn modelId="{68976B9B-8951-41C7-95D1-7CD0C16D4D13}" type="presOf" srcId="{F70D4AFF-15FA-4664-8CD0-2112850DF7BD}" destId="{EB85688A-C77E-48F7-8E97-81B538C72295}" srcOrd="0" destOrd="0" presId="urn:microsoft.com/office/officeart/2008/layout/LinedList"/>
    <dgm:cxn modelId="{DE7B9D37-B6C7-473A-9178-A835EFDCA3CC}" type="presOf" srcId="{E5174942-FBE6-4A5D-BC55-800013258013}" destId="{0493EA95-CC3F-4977-B6D4-FB3B4D148E23}" srcOrd="0" destOrd="0" presId="urn:microsoft.com/office/officeart/2008/layout/LinedList"/>
    <dgm:cxn modelId="{9E3D0580-75AF-4416-963C-4899D29A378B}" srcId="{C925A9F1-6DAB-42ED-97BB-A035145EE6F6}" destId="{E5174942-FBE6-4A5D-BC55-800013258013}" srcOrd="2" destOrd="0" parTransId="{2D05AF9E-5EEB-47C8-AD13-E5986E000F7F}" sibTransId="{9E5E8FA6-D8FD-4CA7-87B7-856975AB2D93}"/>
    <dgm:cxn modelId="{21823BEE-4511-4FD3-8A28-F74F9C777336}" type="presOf" srcId="{C925A9F1-6DAB-42ED-97BB-A035145EE6F6}" destId="{41399EFB-2A70-42B4-8158-92475F35309F}" srcOrd="0" destOrd="0" presId="urn:microsoft.com/office/officeart/2008/layout/LinedList"/>
    <dgm:cxn modelId="{B2E065B3-7871-4AB4-A6B0-5728A9917B44}" srcId="{C925A9F1-6DAB-42ED-97BB-A035145EE6F6}" destId="{5ABA6EE3-3883-4003-9BAD-9B19B1D8637B}" srcOrd="3" destOrd="0" parTransId="{D7946E56-49D0-4060-B96E-29B2A8ACC6B7}" sibTransId="{A533716D-B979-4D9C-A4C4-0466B119A40F}"/>
    <dgm:cxn modelId="{B217BF27-A107-49AD-8D2E-C35A088068D3}" srcId="{C925A9F1-6DAB-42ED-97BB-A035145EE6F6}" destId="{288C6203-159D-4A31-8571-3B04C2E10AC4}" srcOrd="0" destOrd="0" parTransId="{C06D32F6-72A6-47FC-A7B1-271E06648093}" sibTransId="{56E8D68C-8E5D-4577-BB13-E80F6117526A}"/>
    <dgm:cxn modelId="{8A6FEEDA-94FE-456A-9278-35C7B332F86B}" srcId="{C925A9F1-6DAB-42ED-97BB-A035145EE6F6}" destId="{1CC0DA00-B175-4387-93AA-756EC7F4B826}" srcOrd="4" destOrd="0" parTransId="{7AEA900F-88FB-44D9-A6E8-D81111739CA9}" sibTransId="{20AA573C-BC79-49F7-9DDC-B26D1BC6A403}"/>
    <dgm:cxn modelId="{32891943-06EC-4AAD-9552-EFFC5F166FBB}" type="presOf" srcId="{5ABA6EE3-3883-4003-9BAD-9B19B1D8637B}" destId="{7B68EF61-4633-4E6F-815D-68FF8A955D8E}" srcOrd="0" destOrd="0" presId="urn:microsoft.com/office/officeart/2008/layout/LinedList"/>
    <dgm:cxn modelId="{E8D3C6A9-E2D8-41D0-ADE9-E73DDFDD3669}" type="presOf" srcId="{A4A12D94-E7EA-476C-BE3A-47D38913F97D}" destId="{DC2AAA24-BBB7-4EFD-944F-DA3BC1DB838C}" srcOrd="0" destOrd="0" presId="urn:microsoft.com/office/officeart/2008/layout/LinedList"/>
    <dgm:cxn modelId="{F54DA948-C8DE-4CCA-BB2F-CB3FBFDB60CC}" type="presOf" srcId="{288C6203-159D-4A31-8571-3B04C2E10AC4}" destId="{FC12F925-6EB5-4166-BE20-845C00B3AB70}" srcOrd="0" destOrd="0" presId="urn:microsoft.com/office/officeart/2008/layout/LinedList"/>
    <dgm:cxn modelId="{BA367468-5720-48A0-ADBC-11AB573CA822}" type="presParOf" srcId="{DC2AAA24-BBB7-4EFD-944F-DA3BC1DB838C}" destId="{BECCB7B4-7EBD-4237-BDD2-0BFAD0641A49}" srcOrd="0" destOrd="0" presId="urn:microsoft.com/office/officeart/2008/layout/LinedList"/>
    <dgm:cxn modelId="{E623D8CB-D618-46FC-AD26-45D659C22F8B}" type="presParOf" srcId="{DC2AAA24-BBB7-4EFD-944F-DA3BC1DB838C}" destId="{3CB52518-478E-4C4D-B2B1-8EBF93D75DE6}" srcOrd="1" destOrd="0" presId="urn:microsoft.com/office/officeart/2008/layout/LinedList"/>
    <dgm:cxn modelId="{B9B045E9-4CB8-44F0-91B3-01FE29E15EFE}" type="presParOf" srcId="{3CB52518-478E-4C4D-B2B1-8EBF93D75DE6}" destId="{41399EFB-2A70-42B4-8158-92475F35309F}" srcOrd="0" destOrd="0" presId="urn:microsoft.com/office/officeart/2008/layout/LinedList"/>
    <dgm:cxn modelId="{F66F6D1E-15F1-44FA-9641-AAA7C3DBBDDD}" type="presParOf" srcId="{3CB52518-478E-4C4D-B2B1-8EBF93D75DE6}" destId="{486B8ADB-1431-4C99-B21A-EC8192FECCCC}" srcOrd="1" destOrd="0" presId="urn:microsoft.com/office/officeart/2008/layout/LinedList"/>
    <dgm:cxn modelId="{3C8C30F5-5861-4F43-AE3E-519039577BA0}" type="presParOf" srcId="{486B8ADB-1431-4C99-B21A-EC8192FECCCC}" destId="{D39269F3-046E-4684-BBBA-0E6D8659A0A4}" srcOrd="0" destOrd="0" presId="urn:microsoft.com/office/officeart/2008/layout/LinedList"/>
    <dgm:cxn modelId="{F55AA3F7-0595-405D-B2F4-5B32B8D0089D}" type="presParOf" srcId="{486B8ADB-1431-4C99-B21A-EC8192FECCCC}" destId="{A3BF7CAC-DA2B-4429-B0C4-3236F3D97383}" srcOrd="1" destOrd="0" presId="urn:microsoft.com/office/officeart/2008/layout/LinedList"/>
    <dgm:cxn modelId="{E3F6390A-78B4-46D4-8B42-30E0A141F3C0}" type="presParOf" srcId="{A3BF7CAC-DA2B-4429-B0C4-3236F3D97383}" destId="{89DEE6BD-6BE9-4FFC-88B7-CBF03E712C8A}" srcOrd="0" destOrd="0" presId="urn:microsoft.com/office/officeart/2008/layout/LinedList"/>
    <dgm:cxn modelId="{3041D2F5-AA59-4BAC-A26B-29E61AF682D9}" type="presParOf" srcId="{A3BF7CAC-DA2B-4429-B0C4-3236F3D97383}" destId="{FC12F925-6EB5-4166-BE20-845C00B3AB70}" srcOrd="1" destOrd="0" presId="urn:microsoft.com/office/officeart/2008/layout/LinedList"/>
    <dgm:cxn modelId="{D281E6E4-F55B-42E5-97F3-C028F3F10BA1}" type="presParOf" srcId="{A3BF7CAC-DA2B-4429-B0C4-3236F3D97383}" destId="{90F60154-AFE1-4FBF-8FFB-54F2D3AD77AE}" srcOrd="2" destOrd="0" presId="urn:microsoft.com/office/officeart/2008/layout/LinedList"/>
    <dgm:cxn modelId="{BCAACEE8-99DE-4DB2-A2D2-847DD5455DFD}" type="presParOf" srcId="{486B8ADB-1431-4C99-B21A-EC8192FECCCC}" destId="{B1A6F793-4A74-4E36-A75B-8C8AD5A543A8}" srcOrd="2" destOrd="0" presId="urn:microsoft.com/office/officeart/2008/layout/LinedList"/>
    <dgm:cxn modelId="{EBF73F7C-0558-42D5-935A-EB0F24E34CBA}" type="presParOf" srcId="{486B8ADB-1431-4C99-B21A-EC8192FECCCC}" destId="{56EE7A6F-9C31-4BEC-9D45-59871A1DB3A7}" srcOrd="3" destOrd="0" presId="urn:microsoft.com/office/officeart/2008/layout/LinedList"/>
    <dgm:cxn modelId="{75B251B0-6178-4C1C-B476-9352D251B7B8}" type="presParOf" srcId="{486B8ADB-1431-4C99-B21A-EC8192FECCCC}" destId="{2A1E670B-E909-44BC-A30C-194C8C23DDCC}" srcOrd="4" destOrd="0" presId="urn:microsoft.com/office/officeart/2008/layout/LinedList"/>
    <dgm:cxn modelId="{2F9132F9-FB16-4055-A9E8-A78DF0C89C2F}" type="presParOf" srcId="{2A1E670B-E909-44BC-A30C-194C8C23DDCC}" destId="{E10A63FF-612B-4496-ADD3-546CF36FCA45}" srcOrd="0" destOrd="0" presId="urn:microsoft.com/office/officeart/2008/layout/LinedList"/>
    <dgm:cxn modelId="{2A6C571D-8DE4-4CBA-A839-693FF6741CB0}" type="presParOf" srcId="{2A1E670B-E909-44BC-A30C-194C8C23DDCC}" destId="{EB85688A-C77E-48F7-8E97-81B538C72295}" srcOrd="1" destOrd="0" presId="urn:microsoft.com/office/officeart/2008/layout/LinedList"/>
    <dgm:cxn modelId="{7B72593B-1DC9-41FD-91A5-86F89963D92E}" type="presParOf" srcId="{2A1E670B-E909-44BC-A30C-194C8C23DDCC}" destId="{1225C295-BAD3-4D70-BD03-2BE1BA1131A0}" srcOrd="2" destOrd="0" presId="urn:microsoft.com/office/officeart/2008/layout/LinedList"/>
    <dgm:cxn modelId="{D76A1ABD-5DFD-4632-B19D-D777C94EE566}" type="presParOf" srcId="{486B8ADB-1431-4C99-B21A-EC8192FECCCC}" destId="{E9277C9D-A3FC-4FBC-B3D1-9404E31FBC2F}" srcOrd="5" destOrd="0" presId="urn:microsoft.com/office/officeart/2008/layout/LinedList"/>
    <dgm:cxn modelId="{F607FCCF-BAB7-4634-A3DD-CD9C5197A631}" type="presParOf" srcId="{486B8ADB-1431-4C99-B21A-EC8192FECCCC}" destId="{B995ADAA-4B47-4D5D-8CDF-5C35B371A492}" srcOrd="6" destOrd="0" presId="urn:microsoft.com/office/officeart/2008/layout/LinedList"/>
    <dgm:cxn modelId="{9AD2F5EB-F58B-469E-B5A9-C714FC9A2CDC}" type="presParOf" srcId="{486B8ADB-1431-4C99-B21A-EC8192FECCCC}" destId="{063E304D-12A0-49B1-8BC8-B80A560BAD32}" srcOrd="7" destOrd="0" presId="urn:microsoft.com/office/officeart/2008/layout/LinedList"/>
    <dgm:cxn modelId="{23ADD8E1-094D-41EE-94F3-CF6DA6176D5C}" type="presParOf" srcId="{063E304D-12A0-49B1-8BC8-B80A560BAD32}" destId="{2E966559-E852-492A-8AE5-0525E2B44639}" srcOrd="0" destOrd="0" presId="urn:microsoft.com/office/officeart/2008/layout/LinedList"/>
    <dgm:cxn modelId="{3AD44ADC-5C49-43CC-A855-1CD7103230E8}" type="presParOf" srcId="{063E304D-12A0-49B1-8BC8-B80A560BAD32}" destId="{0493EA95-CC3F-4977-B6D4-FB3B4D148E23}" srcOrd="1" destOrd="0" presId="urn:microsoft.com/office/officeart/2008/layout/LinedList"/>
    <dgm:cxn modelId="{B6458661-C03F-4C80-B1FC-7E21D4B6B273}" type="presParOf" srcId="{063E304D-12A0-49B1-8BC8-B80A560BAD32}" destId="{E5A4BB0A-20BB-49FE-AB43-449732073532}" srcOrd="2" destOrd="0" presId="urn:microsoft.com/office/officeart/2008/layout/LinedList"/>
    <dgm:cxn modelId="{2913CAC0-564D-49DB-A95B-3E5F78015C85}" type="presParOf" srcId="{486B8ADB-1431-4C99-B21A-EC8192FECCCC}" destId="{6144B629-D229-4E65-9E6E-B2C2AA7E70B2}" srcOrd="8" destOrd="0" presId="urn:microsoft.com/office/officeart/2008/layout/LinedList"/>
    <dgm:cxn modelId="{2C64C848-B997-42E6-9D55-8D7AFDCDB2BC}" type="presParOf" srcId="{486B8ADB-1431-4C99-B21A-EC8192FECCCC}" destId="{3B871CDD-3120-4BA4-9165-71440DFE3119}" srcOrd="9" destOrd="0" presId="urn:microsoft.com/office/officeart/2008/layout/LinedList"/>
    <dgm:cxn modelId="{4EB3009C-D6F9-4C1F-9E12-DA32EE24E06E}" type="presParOf" srcId="{486B8ADB-1431-4C99-B21A-EC8192FECCCC}" destId="{DDB1BFAF-24EE-4A09-BED8-FC636A7D9CDB}" srcOrd="10" destOrd="0" presId="urn:microsoft.com/office/officeart/2008/layout/LinedList"/>
    <dgm:cxn modelId="{0464B14F-45EF-4318-A492-C91375B67851}" type="presParOf" srcId="{DDB1BFAF-24EE-4A09-BED8-FC636A7D9CDB}" destId="{09557AD4-2510-4AB1-8A4B-B494DD849AD7}" srcOrd="0" destOrd="0" presId="urn:microsoft.com/office/officeart/2008/layout/LinedList"/>
    <dgm:cxn modelId="{FBEFDA98-EF0A-4E62-A6E5-CD319B3E3096}" type="presParOf" srcId="{DDB1BFAF-24EE-4A09-BED8-FC636A7D9CDB}" destId="{7B68EF61-4633-4E6F-815D-68FF8A955D8E}" srcOrd="1" destOrd="0" presId="urn:microsoft.com/office/officeart/2008/layout/LinedList"/>
    <dgm:cxn modelId="{FBAF76E9-811A-49C4-9DC2-1F7EC5A8C1C8}" type="presParOf" srcId="{DDB1BFAF-24EE-4A09-BED8-FC636A7D9CDB}" destId="{EAFB78E2-E96E-4594-A80F-484DB17E7AA7}" srcOrd="2" destOrd="0" presId="urn:microsoft.com/office/officeart/2008/layout/LinedList"/>
    <dgm:cxn modelId="{6B5691F6-990F-4AAC-A3BE-54C1A338D8AD}" type="presParOf" srcId="{486B8ADB-1431-4C99-B21A-EC8192FECCCC}" destId="{FA84CC8A-D052-4C0C-B72C-2B27B334326A}" srcOrd="11" destOrd="0" presId="urn:microsoft.com/office/officeart/2008/layout/LinedList"/>
    <dgm:cxn modelId="{5862139B-15FF-4AB2-9A0B-0C0191AABB67}" type="presParOf" srcId="{486B8ADB-1431-4C99-B21A-EC8192FECCCC}" destId="{880DDA8C-4AFE-4995-BD19-89F71BB4009E}" srcOrd="12" destOrd="0" presId="urn:microsoft.com/office/officeart/2008/layout/LinedList"/>
    <dgm:cxn modelId="{E52EFADB-F9C0-40EC-90F0-C58AABE4EEA3}" type="presParOf" srcId="{486B8ADB-1431-4C99-B21A-EC8192FECCCC}" destId="{02C26A89-C621-4B89-9928-7CBFE7A2C631}" srcOrd="13" destOrd="0" presId="urn:microsoft.com/office/officeart/2008/layout/LinedList"/>
    <dgm:cxn modelId="{7E731B6D-D2A9-4EDF-B636-A553F59E64B7}" type="presParOf" srcId="{02C26A89-C621-4B89-9928-7CBFE7A2C631}" destId="{3C413265-17CA-4B21-87CC-DFD8E6DAEC5C}" srcOrd="0" destOrd="0" presId="urn:microsoft.com/office/officeart/2008/layout/LinedList"/>
    <dgm:cxn modelId="{EFE53DDF-BFA9-49F3-ABED-A116489E7296}" type="presParOf" srcId="{02C26A89-C621-4B89-9928-7CBFE7A2C631}" destId="{BA8EE489-024F-4B26-ACC7-71C872ACC37A}" srcOrd="1" destOrd="0" presId="urn:microsoft.com/office/officeart/2008/layout/LinedList"/>
    <dgm:cxn modelId="{F743546C-71FA-46BE-BC8F-99A9C1B28BF3}" type="presParOf" srcId="{02C26A89-C621-4B89-9928-7CBFE7A2C631}" destId="{80BA00F7-45A7-40EE-8F30-7E9C876EBA11}" srcOrd="2" destOrd="0" presId="urn:microsoft.com/office/officeart/2008/layout/LinedList"/>
    <dgm:cxn modelId="{E6D5EDBC-C1D2-41D1-9929-506AB991D010}" type="presParOf" srcId="{486B8ADB-1431-4C99-B21A-EC8192FECCCC}" destId="{ECEB2626-B015-4BA3-A13F-4D07AA4A1C1A}" srcOrd="14" destOrd="0" presId="urn:microsoft.com/office/officeart/2008/layout/LinedList"/>
    <dgm:cxn modelId="{9E4E898E-B760-47DA-AB21-9A4C61E84422}" type="presParOf" srcId="{486B8ADB-1431-4C99-B21A-EC8192FECCCC}" destId="{4DAB7F76-5477-48A3-8162-D15B7AE870AF}" srcOrd="15" destOrd="0" presId="urn:microsoft.com/office/officeart/2008/layout/Lined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22ED68-579E-4505-A9F1-CACCDDEB95F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ACBB448-D1B6-4CF2-9C53-0DC2E2E2CBAD}">
      <dgm:prSet phldrT="[Texto]" custT="1"/>
      <dgm:spPr>
        <a:solidFill>
          <a:srgbClr val="8CF601"/>
        </a:solidFill>
      </dgm:spPr>
      <dgm:t>
        <a:bodyPr/>
        <a:lstStyle/>
        <a:p>
          <a:r>
            <a:rPr lang="es-EC" sz="1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Cultivos de cobertura</a:t>
          </a:r>
          <a:endParaRPr lang="es-EC" sz="1000" dirty="0">
            <a:latin typeface="+mj-lt"/>
          </a:endParaRPr>
        </a:p>
      </dgm:t>
    </dgm:pt>
    <dgm:pt modelId="{33BA96D0-C8C6-44DE-91FD-1F1880A72C92}" type="parTrans" cxnId="{1649D624-1592-4DBF-A007-168D96EBBE4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D46A071-FD08-4EA2-A92B-9955800E7412}" type="sibTrans" cxnId="{1649D624-1592-4DBF-A007-168D96EBBE44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6DE6CBDE-0615-449D-A95E-36D15CB4E683}">
      <dgm:prSet phldrT="[Texto]" custT="1"/>
      <dgm:spPr/>
      <dgm:t>
        <a:bodyPr/>
        <a:lstStyle/>
        <a:p>
          <a:r>
            <a:rPr lang="es-EC" sz="1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Rotación de cultivos</a:t>
          </a:r>
          <a:endParaRPr lang="es-EC" sz="1000" dirty="0">
            <a:latin typeface="+mj-lt"/>
          </a:endParaRPr>
        </a:p>
      </dgm:t>
    </dgm:pt>
    <dgm:pt modelId="{8D57B607-FADE-4E17-AD7D-EF0A6FB0584A}" type="parTrans" cxnId="{76BAA68A-5A49-4FA5-B39A-5BAC887DE470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8C90D7BD-DF94-4991-A19C-9F9F7986B152}" type="sibTrans" cxnId="{76BAA68A-5A49-4FA5-B39A-5BAC887DE470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C673BF67-8AA4-4495-9F52-C11007872629}">
      <dgm:prSet phldrT="[Texto]" custT="1"/>
      <dgm:spPr/>
      <dgm:t>
        <a:bodyPr/>
        <a:lstStyle/>
        <a:p>
          <a:r>
            <a:rPr lang="es-EC" sz="1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Aplicación de enmiendas  y fertilizantes orgánicos</a:t>
          </a:r>
          <a:endParaRPr lang="es-EC" sz="1000" dirty="0">
            <a:latin typeface="+mj-lt"/>
          </a:endParaRPr>
        </a:p>
      </dgm:t>
    </dgm:pt>
    <dgm:pt modelId="{208F17AE-0688-4FD4-A216-01C0BA80073D}" type="parTrans" cxnId="{C849E214-AC4F-42C3-8F5B-183C9856F7A5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5D6EAD43-91AF-4709-B47C-64551CAF561D}" type="sibTrans" cxnId="{C849E214-AC4F-42C3-8F5B-183C9856F7A5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EF8A1860-920B-49C6-9F81-78BCC038712D}">
      <dgm:prSet phldrT="[Texto]" custT="1"/>
      <dgm:spPr/>
      <dgm:t>
        <a:bodyPr/>
        <a:lstStyle/>
        <a:p>
          <a:r>
            <a:rPr lang="es-EC" sz="1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Enriquecimiento del suelo con agentes de control biológico (CB)</a:t>
          </a:r>
          <a:endParaRPr lang="es-EC" sz="1000" dirty="0">
            <a:latin typeface="+mj-lt"/>
          </a:endParaRPr>
        </a:p>
      </dgm:t>
    </dgm:pt>
    <dgm:pt modelId="{A248894D-08C8-42A1-A689-2367DF347149}" type="parTrans" cxnId="{750B9303-77AE-4226-ACC0-002B136794F5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3EA70594-4BF0-495E-9395-F538EDA1DF97}" type="sibTrans" cxnId="{750B9303-77AE-4226-ACC0-002B136794F5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C530390-74CB-40CF-B31E-D984E81AF5AB}">
      <dgm:prSet phldrT="[Texto]" custT="1"/>
      <dgm:spPr/>
      <dgm:t>
        <a:bodyPr/>
        <a:lstStyle/>
        <a:p>
          <a:r>
            <a:rPr lang="es-EC" sz="1000" dirty="0" smtClean="0">
              <a:latin typeface="+mj-lt"/>
            </a:rPr>
            <a:t>“Suelos supresores</a:t>
          </a:r>
          <a:r>
            <a:rPr lang="en-US" sz="1000" dirty="0" smtClean="0">
              <a:latin typeface="+mj-lt"/>
            </a:rPr>
            <a:t>”</a:t>
          </a:r>
          <a:endParaRPr lang="es-EC" sz="1000" dirty="0">
            <a:latin typeface="+mj-lt"/>
          </a:endParaRPr>
        </a:p>
      </dgm:t>
    </dgm:pt>
    <dgm:pt modelId="{9DC3E2CA-619E-47E2-ADBD-A05ACD117492}" type="parTrans" cxnId="{528448C4-906E-49D4-B8DC-3FE9DB31BB52}">
      <dgm:prSet/>
      <dgm:spPr/>
      <dgm:t>
        <a:bodyPr/>
        <a:lstStyle/>
        <a:p>
          <a:endParaRPr lang="es-EC"/>
        </a:p>
      </dgm:t>
    </dgm:pt>
    <dgm:pt modelId="{2EE8E4BB-8E1B-4A26-96A6-3538668CA8CA}" type="sibTrans" cxnId="{528448C4-906E-49D4-B8DC-3FE9DB31BB52}">
      <dgm:prSet/>
      <dgm:spPr/>
      <dgm:t>
        <a:bodyPr/>
        <a:lstStyle/>
        <a:p>
          <a:endParaRPr lang="es-EC"/>
        </a:p>
      </dgm:t>
    </dgm:pt>
    <dgm:pt modelId="{3364635E-2B30-4038-81D0-13A8052894F9}" type="pres">
      <dgm:prSet presAssocID="{5E22ED68-579E-4505-A9F1-CACCDDEB95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22FAD42-1ED4-43C9-83D9-1A4BB8548FA7}" type="pres">
      <dgm:prSet presAssocID="{5E22ED68-579E-4505-A9F1-CACCDDEB95F2}" presName="Name1" presStyleCnt="0"/>
      <dgm:spPr/>
    </dgm:pt>
    <dgm:pt modelId="{8A40823E-2EE1-4B41-9B25-4071A643B383}" type="pres">
      <dgm:prSet presAssocID="{5E22ED68-579E-4505-A9F1-CACCDDEB95F2}" presName="cycle" presStyleCnt="0"/>
      <dgm:spPr/>
    </dgm:pt>
    <dgm:pt modelId="{CBD2F167-D6F8-41FC-A902-EFD5B00B54A0}" type="pres">
      <dgm:prSet presAssocID="{5E22ED68-579E-4505-A9F1-CACCDDEB95F2}" presName="srcNode" presStyleLbl="node1" presStyleIdx="0" presStyleCnt="5"/>
      <dgm:spPr/>
    </dgm:pt>
    <dgm:pt modelId="{267617B4-C2CF-4472-BA29-A784D64786C4}" type="pres">
      <dgm:prSet presAssocID="{5E22ED68-579E-4505-A9F1-CACCDDEB95F2}" presName="conn" presStyleLbl="parChTrans1D2" presStyleIdx="0" presStyleCnt="1"/>
      <dgm:spPr/>
      <dgm:t>
        <a:bodyPr/>
        <a:lstStyle/>
        <a:p>
          <a:endParaRPr lang="es-EC"/>
        </a:p>
      </dgm:t>
    </dgm:pt>
    <dgm:pt modelId="{0C4E8822-CF91-4762-A1AD-0E203CF909BD}" type="pres">
      <dgm:prSet presAssocID="{5E22ED68-579E-4505-A9F1-CACCDDEB95F2}" presName="extraNode" presStyleLbl="node1" presStyleIdx="0" presStyleCnt="5"/>
      <dgm:spPr/>
    </dgm:pt>
    <dgm:pt modelId="{B0A3CFFC-3707-4239-AC5B-3728E3B55D94}" type="pres">
      <dgm:prSet presAssocID="{5E22ED68-579E-4505-A9F1-CACCDDEB95F2}" presName="dstNode" presStyleLbl="node1" presStyleIdx="0" presStyleCnt="5"/>
      <dgm:spPr/>
    </dgm:pt>
    <dgm:pt modelId="{F4DFD8D0-1F33-42A0-8458-3DC998C88483}" type="pres">
      <dgm:prSet presAssocID="{9ACBB448-D1B6-4CF2-9C53-0DC2E2E2CBA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823042-62DA-4B24-BF5E-4CEC9A17F733}" type="pres">
      <dgm:prSet presAssocID="{9ACBB448-D1B6-4CF2-9C53-0DC2E2E2CBAD}" presName="accent_1" presStyleCnt="0"/>
      <dgm:spPr/>
    </dgm:pt>
    <dgm:pt modelId="{04502680-CB15-4CD4-9B1B-E19DC35B5C81}" type="pres">
      <dgm:prSet presAssocID="{9ACBB448-D1B6-4CF2-9C53-0DC2E2E2CBAD}" presName="accentRepeatNode" presStyleLbl="solidFgAcc1" presStyleIdx="0" presStyleCnt="5"/>
      <dgm:spPr>
        <a:ln>
          <a:solidFill>
            <a:srgbClr val="8CF601"/>
          </a:solidFill>
        </a:ln>
      </dgm:spPr>
    </dgm:pt>
    <dgm:pt modelId="{C00734FE-79BF-4C34-8087-AB5CB67E1AC9}" type="pres">
      <dgm:prSet presAssocID="{6DE6CBDE-0615-449D-A95E-36D15CB4E68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E194EF-6264-4428-B646-DF7E071470F8}" type="pres">
      <dgm:prSet presAssocID="{6DE6CBDE-0615-449D-A95E-36D15CB4E683}" presName="accent_2" presStyleCnt="0"/>
      <dgm:spPr/>
    </dgm:pt>
    <dgm:pt modelId="{B4B4ACF1-23D3-4332-875C-59E5C4883BBB}" type="pres">
      <dgm:prSet presAssocID="{6DE6CBDE-0615-449D-A95E-36D15CB4E683}" presName="accentRepeatNode" presStyleLbl="solidFgAcc1" presStyleIdx="1" presStyleCnt="5"/>
      <dgm:spPr/>
    </dgm:pt>
    <dgm:pt modelId="{36DED634-2775-4195-AF0C-7F27185747F4}" type="pres">
      <dgm:prSet presAssocID="{C673BF67-8AA4-4495-9F52-C11007872629}" presName="text_3" presStyleLbl="node1" presStyleIdx="2" presStyleCnt="5" custScaleY="1344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4B06F3-B670-4CD9-AF48-6CF73EABB147}" type="pres">
      <dgm:prSet presAssocID="{C673BF67-8AA4-4495-9F52-C11007872629}" presName="accent_3" presStyleCnt="0"/>
      <dgm:spPr/>
    </dgm:pt>
    <dgm:pt modelId="{4A881190-A8AA-4FBC-B594-BC89B70ACE75}" type="pres">
      <dgm:prSet presAssocID="{C673BF67-8AA4-4495-9F52-C11007872629}" presName="accentRepeatNode" presStyleLbl="solidFgAcc1" presStyleIdx="2" presStyleCnt="5"/>
      <dgm:spPr/>
    </dgm:pt>
    <dgm:pt modelId="{3DBFC03E-CFE1-4E5B-8C4A-2500AA5CD487}" type="pres">
      <dgm:prSet presAssocID="{EF8A1860-920B-49C6-9F81-78BCC038712D}" presName="text_4" presStyleLbl="node1" presStyleIdx="3" presStyleCnt="5" custScaleY="12168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F3D521-E5CE-4A44-9551-AE5A25D3DC0E}" type="pres">
      <dgm:prSet presAssocID="{EF8A1860-920B-49C6-9F81-78BCC038712D}" presName="accent_4" presStyleCnt="0"/>
      <dgm:spPr/>
    </dgm:pt>
    <dgm:pt modelId="{15360CD2-C012-4E6F-ABC9-F4724B647EB0}" type="pres">
      <dgm:prSet presAssocID="{EF8A1860-920B-49C6-9F81-78BCC038712D}" presName="accentRepeatNode" presStyleLbl="solidFgAcc1" presStyleIdx="3" presStyleCnt="5"/>
      <dgm:spPr/>
    </dgm:pt>
    <dgm:pt modelId="{2BFA5AE1-36BF-4812-81D1-A44C7122EDED}" type="pres">
      <dgm:prSet presAssocID="{0C530390-74CB-40CF-B31E-D984E81AF5A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BCF250-ACCB-46A7-9E8D-25353960EA3B}" type="pres">
      <dgm:prSet presAssocID="{0C530390-74CB-40CF-B31E-D984E81AF5AB}" presName="accent_5" presStyleCnt="0"/>
      <dgm:spPr/>
    </dgm:pt>
    <dgm:pt modelId="{36F5BD46-D6C7-4ADC-8359-7EE458891A91}" type="pres">
      <dgm:prSet presAssocID="{0C530390-74CB-40CF-B31E-D984E81AF5AB}" presName="accentRepeatNode" presStyleLbl="solidFgAcc1" presStyleIdx="4" presStyleCnt="5"/>
      <dgm:spPr/>
    </dgm:pt>
  </dgm:ptLst>
  <dgm:cxnLst>
    <dgm:cxn modelId="{5EDFE413-6534-4192-84FB-C26C3300A6CF}" type="presOf" srcId="{5E22ED68-579E-4505-A9F1-CACCDDEB95F2}" destId="{3364635E-2B30-4038-81D0-13A8052894F9}" srcOrd="0" destOrd="0" presId="urn:microsoft.com/office/officeart/2008/layout/VerticalCurvedList"/>
    <dgm:cxn modelId="{499C5633-6AFB-491D-9C25-D6946576A367}" type="presOf" srcId="{6DE6CBDE-0615-449D-A95E-36D15CB4E683}" destId="{C00734FE-79BF-4C34-8087-AB5CB67E1AC9}" srcOrd="0" destOrd="0" presId="urn:microsoft.com/office/officeart/2008/layout/VerticalCurvedList"/>
    <dgm:cxn modelId="{528448C4-906E-49D4-B8DC-3FE9DB31BB52}" srcId="{5E22ED68-579E-4505-A9F1-CACCDDEB95F2}" destId="{0C530390-74CB-40CF-B31E-D984E81AF5AB}" srcOrd="4" destOrd="0" parTransId="{9DC3E2CA-619E-47E2-ADBD-A05ACD117492}" sibTransId="{2EE8E4BB-8E1B-4A26-96A6-3538668CA8CA}"/>
    <dgm:cxn modelId="{0F1A23BA-3278-45DB-B213-F7CE1C379F24}" type="presOf" srcId="{0C530390-74CB-40CF-B31E-D984E81AF5AB}" destId="{2BFA5AE1-36BF-4812-81D1-A44C7122EDED}" srcOrd="0" destOrd="0" presId="urn:microsoft.com/office/officeart/2008/layout/VerticalCurvedList"/>
    <dgm:cxn modelId="{750B9303-77AE-4226-ACC0-002B136794F5}" srcId="{5E22ED68-579E-4505-A9F1-CACCDDEB95F2}" destId="{EF8A1860-920B-49C6-9F81-78BCC038712D}" srcOrd="3" destOrd="0" parTransId="{A248894D-08C8-42A1-A689-2367DF347149}" sibTransId="{3EA70594-4BF0-495E-9395-F538EDA1DF97}"/>
    <dgm:cxn modelId="{C849E214-AC4F-42C3-8F5B-183C9856F7A5}" srcId="{5E22ED68-579E-4505-A9F1-CACCDDEB95F2}" destId="{C673BF67-8AA4-4495-9F52-C11007872629}" srcOrd="2" destOrd="0" parTransId="{208F17AE-0688-4FD4-A216-01C0BA80073D}" sibTransId="{5D6EAD43-91AF-4709-B47C-64551CAF561D}"/>
    <dgm:cxn modelId="{68B92BF5-CC47-4A1C-A98B-9A06EC6DFD79}" type="presOf" srcId="{9ACBB448-D1B6-4CF2-9C53-0DC2E2E2CBAD}" destId="{F4DFD8D0-1F33-42A0-8458-3DC998C88483}" srcOrd="0" destOrd="0" presId="urn:microsoft.com/office/officeart/2008/layout/VerticalCurvedList"/>
    <dgm:cxn modelId="{1649D624-1592-4DBF-A007-168D96EBBE44}" srcId="{5E22ED68-579E-4505-A9F1-CACCDDEB95F2}" destId="{9ACBB448-D1B6-4CF2-9C53-0DC2E2E2CBAD}" srcOrd="0" destOrd="0" parTransId="{33BA96D0-C8C6-44DE-91FD-1F1880A72C92}" sibTransId="{7D46A071-FD08-4EA2-A92B-9955800E7412}"/>
    <dgm:cxn modelId="{7834B3C4-FB08-4B8B-9CC2-C99D0F7568F8}" type="presOf" srcId="{EF8A1860-920B-49C6-9F81-78BCC038712D}" destId="{3DBFC03E-CFE1-4E5B-8C4A-2500AA5CD487}" srcOrd="0" destOrd="0" presId="urn:microsoft.com/office/officeart/2008/layout/VerticalCurvedList"/>
    <dgm:cxn modelId="{76BAA68A-5A49-4FA5-B39A-5BAC887DE470}" srcId="{5E22ED68-579E-4505-A9F1-CACCDDEB95F2}" destId="{6DE6CBDE-0615-449D-A95E-36D15CB4E683}" srcOrd="1" destOrd="0" parTransId="{8D57B607-FADE-4E17-AD7D-EF0A6FB0584A}" sibTransId="{8C90D7BD-DF94-4991-A19C-9F9F7986B152}"/>
    <dgm:cxn modelId="{EBA3A1D8-6EC7-4E6C-B7D5-84053BDE2E3B}" type="presOf" srcId="{C673BF67-8AA4-4495-9F52-C11007872629}" destId="{36DED634-2775-4195-AF0C-7F27185747F4}" srcOrd="0" destOrd="0" presId="urn:microsoft.com/office/officeart/2008/layout/VerticalCurvedList"/>
    <dgm:cxn modelId="{29DE5D37-A298-4956-9479-9634FF8352C0}" type="presOf" srcId="{7D46A071-FD08-4EA2-A92B-9955800E7412}" destId="{267617B4-C2CF-4472-BA29-A784D64786C4}" srcOrd="0" destOrd="0" presId="urn:microsoft.com/office/officeart/2008/layout/VerticalCurvedList"/>
    <dgm:cxn modelId="{21A99556-5684-4A3A-AFD9-09CACA81F4D1}" type="presParOf" srcId="{3364635E-2B30-4038-81D0-13A8052894F9}" destId="{A22FAD42-1ED4-43C9-83D9-1A4BB8548FA7}" srcOrd="0" destOrd="0" presId="urn:microsoft.com/office/officeart/2008/layout/VerticalCurvedList"/>
    <dgm:cxn modelId="{B761F34B-CFB4-42C2-B35F-31A629B83410}" type="presParOf" srcId="{A22FAD42-1ED4-43C9-83D9-1A4BB8548FA7}" destId="{8A40823E-2EE1-4B41-9B25-4071A643B383}" srcOrd="0" destOrd="0" presId="urn:microsoft.com/office/officeart/2008/layout/VerticalCurvedList"/>
    <dgm:cxn modelId="{99902956-9130-4EB2-A6AC-A57520930E58}" type="presParOf" srcId="{8A40823E-2EE1-4B41-9B25-4071A643B383}" destId="{CBD2F167-D6F8-41FC-A902-EFD5B00B54A0}" srcOrd="0" destOrd="0" presId="urn:microsoft.com/office/officeart/2008/layout/VerticalCurvedList"/>
    <dgm:cxn modelId="{37CD8DB5-64F8-41BC-A004-3A7038DC3170}" type="presParOf" srcId="{8A40823E-2EE1-4B41-9B25-4071A643B383}" destId="{267617B4-C2CF-4472-BA29-A784D64786C4}" srcOrd="1" destOrd="0" presId="urn:microsoft.com/office/officeart/2008/layout/VerticalCurvedList"/>
    <dgm:cxn modelId="{46D2118A-ACA1-4742-9E5C-C84A2CED390E}" type="presParOf" srcId="{8A40823E-2EE1-4B41-9B25-4071A643B383}" destId="{0C4E8822-CF91-4762-A1AD-0E203CF909BD}" srcOrd="2" destOrd="0" presId="urn:microsoft.com/office/officeart/2008/layout/VerticalCurvedList"/>
    <dgm:cxn modelId="{D2E6315B-7421-4A86-BC57-B77FF2CD9D00}" type="presParOf" srcId="{8A40823E-2EE1-4B41-9B25-4071A643B383}" destId="{B0A3CFFC-3707-4239-AC5B-3728E3B55D94}" srcOrd="3" destOrd="0" presId="urn:microsoft.com/office/officeart/2008/layout/VerticalCurvedList"/>
    <dgm:cxn modelId="{AE14A56B-7819-4C5E-A996-99452B03F580}" type="presParOf" srcId="{A22FAD42-1ED4-43C9-83D9-1A4BB8548FA7}" destId="{F4DFD8D0-1F33-42A0-8458-3DC998C88483}" srcOrd="1" destOrd="0" presId="urn:microsoft.com/office/officeart/2008/layout/VerticalCurvedList"/>
    <dgm:cxn modelId="{EC63F768-753E-4D6E-9429-FB83A69325A3}" type="presParOf" srcId="{A22FAD42-1ED4-43C9-83D9-1A4BB8548FA7}" destId="{E2823042-62DA-4B24-BF5E-4CEC9A17F733}" srcOrd="2" destOrd="0" presId="urn:microsoft.com/office/officeart/2008/layout/VerticalCurvedList"/>
    <dgm:cxn modelId="{0A68E707-AA1F-466E-9AE8-C1CF7AE7294F}" type="presParOf" srcId="{E2823042-62DA-4B24-BF5E-4CEC9A17F733}" destId="{04502680-CB15-4CD4-9B1B-E19DC35B5C81}" srcOrd="0" destOrd="0" presId="urn:microsoft.com/office/officeart/2008/layout/VerticalCurvedList"/>
    <dgm:cxn modelId="{9878EF75-FDF8-470A-8141-5F2BA26C45CD}" type="presParOf" srcId="{A22FAD42-1ED4-43C9-83D9-1A4BB8548FA7}" destId="{C00734FE-79BF-4C34-8087-AB5CB67E1AC9}" srcOrd="3" destOrd="0" presId="urn:microsoft.com/office/officeart/2008/layout/VerticalCurvedList"/>
    <dgm:cxn modelId="{6342223F-BF0A-42BD-83AE-6CAE459E81B1}" type="presParOf" srcId="{A22FAD42-1ED4-43C9-83D9-1A4BB8548FA7}" destId="{02E194EF-6264-4428-B646-DF7E071470F8}" srcOrd="4" destOrd="0" presId="urn:microsoft.com/office/officeart/2008/layout/VerticalCurvedList"/>
    <dgm:cxn modelId="{A8F0DD9C-1C93-40E4-A5C7-873ED18146CF}" type="presParOf" srcId="{02E194EF-6264-4428-B646-DF7E071470F8}" destId="{B4B4ACF1-23D3-4332-875C-59E5C4883BBB}" srcOrd="0" destOrd="0" presId="urn:microsoft.com/office/officeart/2008/layout/VerticalCurvedList"/>
    <dgm:cxn modelId="{00AC1490-721E-4642-A634-D2D088CDE2B7}" type="presParOf" srcId="{A22FAD42-1ED4-43C9-83D9-1A4BB8548FA7}" destId="{36DED634-2775-4195-AF0C-7F27185747F4}" srcOrd="5" destOrd="0" presId="urn:microsoft.com/office/officeart/2008/layout/VerticalCurvedList"/>
    <dgm:cxn modelId="{478450CD-51F5-4E99-BD1D-671BD4FF2FCC}" type="presParOf" srcId="{A22FAD42-1ED4-43C9-83D9-1A4BB8548FA7}" destId="{5E4B06F3-B670-4CD9-AF48-6CF73EABB147}" srcOrd="6" destOrd="0" presId="urn:microsoft.com/office/officeart/2008/layout/VerticalCurvedList"/>
    <dgm:cxn modelId="{D609B47F-1358-4496-9365-10D26A6A5F77}" type="presParOf" srcId="{5E4B06F3-B670-4CD9-AF48-6CF73EABB147}" destId="{4A881190-A8AA-4FBC-B594-BC89B70ACE75}" srcOrd="0" destOrd="0" presId="urn:microsoft.com/office/officeart/2008/layout/VerticalCurvedList"/>
    <dgm:cxn modelId="{FA97BFF5-98AC-47CF-B8DF-792DEBE41369}" type="presParOf" srcId="{A22FAD42-1ED4-43C9-83D9-1A4BB8548FA7}" destId="{3DBFC03E-CFE1-4E5B-8C4A-2500AA5CD487}" srcOrd="7" destOrd="0" presId="urn:microsoft.com/office/officeart/2008/layout/VerticalCurvedList"/>
    <dgm:cxn modelId="{D4FCF036-CA5B-4CAE-9986-5FC36ADCDE71}" type="presParOf" srcId="{A22FAD42-1ED4-43C9-83D9-1A4BB8548FA7}" destId="{58F3D521-E5CE-4A44-9551-AE5A25D3DC0E}" srcOrd="8" destOrd="0" presId="urn:microsoft.com/office/officeart/2008/layout/VerticalCurvedList"/>
    <dgm:cxn modelId="{C4142A5A-EA5A-4347-A296-A8C463A86E9E}" type="presParOf" srcId="{58F3D521-E5CE-4A44-9551-AE5A25D3DC0E}" destId="{15360CD2-C012-4E6F-ABC9-F4724B647EB0}" srcOrd="0" destOrd="0" presId="urn:microsoft.com/office/officeart/2008/layout/VerticalCurvedList"/>
    <dgm:cxn modelId="{47386642-1AF8-4035-9F43-50A6E7948EB3}" type="presParOf" srcId="{A22FAD42-1ED4-43C9-83D9-1A4BB8548FA7}" destId="{2BFA5AE1-36BF-4812-81D1-A44C7122EDED}" srcOrd="9" destOrd="0" presId="urn:microsoft.com/office/officeart/2008/layout/VerticalCurvedList"/>
    <dgm:cxn modelId="{D63412BD-3A5E-4B3E-BCB1-8B5E1D720416}" type="presParOf" srcId="{A22FAD42-1ED4-43C9-83D9-1A4BB8548FA7}" destId="{6CBCF250-ACCB-46A7-9E8D-25353960EA3B}" srcOrd="10" destOrd="0" presId="urn:microsoft.com/office/officeart/2008/layout/VerticalCurvedList"/>
    <dgm:cxn modelId="{57DA1C2E-6DDD-4BAC-BEFF-3CAE786D84BA}" type="presParOf" srcId="{6CBCF250-ACCB-46A7-9E8D-25353960EA3B}" destId="{36F5BD46-D6C7-4ADC-8359-7EE458891A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3C3B47-AD01-4E00-B264-133D161F282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2147029-008E-4111-90F0-FDF9E8FF5F71}">
      <dgm:prSet phldrT="[Text]" custT="1"/>
      <dgm:spPr/>
      <dgm:t>
        <a:bodyPr anchor="ctr"/>
        <a:lstStyle/>
        <a:p>
          <a:pPr algn="just"/>
          <a:r>
            <a:rPr lang="es-EC" sz="1400" dirty="0" smtClean="0"/>
            <a:t>Obtener lecturas de secuenciación de alto rendimiento de amplicones de la subunidad 16S y del espaciador transcrito interno 2 de ARN ribosomal. </a:t>
          </a:r>
          <a:endParaRPr lang="es-EC" sz="1400" dirty="0"/>
        </a:p>
      </dgm:t>
    </dgm:pt>
    <dgm:pt modelId="{BE654D08-BA09-4DAA-84C9-7A684A77EBD5}" type="sibTrans" cxnId="{544C9F23-A50C-4AAF-B801-58B6162FE2DE}">
      <dgm:prSet/>
      <dgm:spPr/>
      <dgm:t>
        <a:bodyPr/>
        <a:lstStyle/>
        <a:p>
          <a:pPr algn="just"/>
          <a:endParaRPr lang="es-EC" sz="1600"/>
        </a:p>
      </dgm:t>
    </dgm:pt>
    <dgm:pt modelId="{3F07DA3D-FC05-4BCB-86CD-3B5A2C2688CA}" type="parTrans" cxnId="{544C9F23-A50C-4AAF-B801-58B6162FE2DE}">
      <dgm:prSet/>
      <dgm:spPr/>
      <dgm:t>
        <a:bodyPr/>
        <a:lstStyle/>
        <a:p>
          <a:pPr algn="just"/>
          <a:endParaRPr lang="es-EC" sz="1600"/>
        </a:p>
      </dgm:t>
    </dgm:pt>
    <dgm:pt modelId="{BA3256B6-551B-4954-AA56-C653C264EEA4}">
      <dgm:prSet phldrT="[Text]" custT="1"/>
      <dgm:spPr/>
      <dgm:t>
        <a:bodyPr anchor="ctr"/>
        <a:lstStyle/>
        <a:p>
          <a:pPr algn="just"/>
          <a:r>
            <a:rPr lang="es-EC" sz="1400" dirty="0" smtClean="0"/>
            <a:t>Comparar los perfiles taxonómicos para establecer diferencias entre plantas sintomáticas y asintomáticas para Fusariosis.</a:t>
          </a:r>
          <a:endParaRPr lang="es-EC" sz="1400" dirty="0"/>
        </a:p>
      </dgm:t>
    </dgm:pt>
    <dgm:pt modelId="{9FBEC880-B506-442C-9491-30DC56106341}" type="sibTrans" cxnId="{F1D8CA17-1367-4F61-B0AF-F888450B4699}">
      <dgm:prSet/>
      <dgm:spPr/>
      <dgm:t>
        <a:bodyPr/>
        <a:lstStyle/>
        <a:p>
          <a:pPr algn="just"/>
          <a:endParaRPr lang="es-EC" sz="1600"/>
        </a:p>
      </dgm:t>
    </dgm:pt>
    <dgm:pt modelId="{E435FDF6-1502-4011-9BB6-C7AB6EDA0560}" type="parTrans" cxnId="{F1D8CA17-1367-4F61-B0AF-F888450B4699}">
      <dgm:prSet/>
      <dgm:spPr/>
      <dgm:t>
        <a:bodyPr/>
        <a:lstStyle/>
        <a:p>
          <a:pPr algn="just"/>
          <a:endParaRPr lang="es-EC" sz="1600"/>
        </a:p>
      </dgm:t>
    </dgm:pt>
    <dgm:pt modelId="{B578FF69-BD09-45FF-970F-EEF7A6BD08FB}">
      <dgm:prSet phldrT="[Text]" custT="1"/>
      <dgm:spPr/>
      <dgm:t>
        <a:bodyPr anchor="ctr"/>
        <a:lstStyle/>
        <a:p>
          <a:pPr algn="just"/>
          <a:r>
            <a:rPr lang="es-EC" sz="1400" dirty="0" smtClean="0"/>
            <a:t>Utilizar </a:t>
          </a:r>
          <a:r>
            <a:rPr lang="es-EC" sz="1400" i="1" dirty="0" smtClean="0"/>
            <a:t>pipelines</a:t>
          </a:r>
          <a:r>
            <a:rPr lang="es-EC" sz="1400" dirty="0" smtClean="0"/>
            <a:t> bioinformáticos para obtener perfiles taxonómicos a partir de lecturas de secuenciación de alto rendimiento. </a:t>
          </a:r>
          <a:endParaRPr lang="es-EC" sz="1400" dirty="0"/>
        </a:p>
      </dgm:t>
    </dgm:pt>
    <dgm:pt modelId="{FC54403D-BC08-4A90-BCAB-26723A55BF19}" type="sibTrans" cxnId="{730DB42D-93A8-4032-9DD1-3E3131C702AC}">
      <dgm:prSet/>
      <dgm:spPr/>
      <dgm:t>
        <a:bodyPr/>
        <a:lstStyle/>
        <a:p>
          <a:pPr algn="just"/>
          <a:endParaRPr lang="es-EC" sz="1600"/>
        </a:p>
      </dgm:t>
    </dgm:pt>
    <dgm:pt modelId="{532B3412-4F28-4609-853D-ECDC6D1A3EF7}" type="parTrans" cxnId="{730DB42D-93A8-4032-9DD1-3E3131C702AC}">
      <dgm:prSet/>
      <dgm:spPr/>
      <dgm:t>
        <a:bodyPr/>
        <a:lstStyle/>
        <a:p>
          <a:pPr algn="just"/>
          <a:endParaRPr lang="es-EC" sz="1600"/>
        </a:p>
      </dgm:t>
    </dgm:pt>
    <dgm:pt modelId="{CB2BBE61-00C3-412A-ADB5-181B537C8AD9}">
      <dgm:prSet phldrT="[Text]" custT="1"/>
      <dgm:spPr/>
      <dgm:t>
        <a:bodyPr/>
        <a:lstStyle/>
        <a:p>
          <a:pPr algn="just"/>
          <a:endParaRPr lang="es-EC" sz="6000" dirty="0"/>
        </a:p>
      </dgm:t>
    </dgm:pt>
    <dgm:pt modelId="{C1CA1F37-2BD0-4C55-A44D-4909FE210AA8}" type="parTrans" cxnId="{70E79EA4-6AE8-41E1-BA1E-6D2BE5CD091D}">
      <dgm:prSet/>
      <dgm:spPr/>
      <dgm:t>
        <a:bodyPr/>
        <a:lstStyle/>
        <a:p>
          <a:pPr algn="just"/>
          <a:endParaRPr lang="es-EC" sz="1600"/>
        </a:p>
      </dgm:t>
    </dgm:pt>
    <dgm:pt modelId="{9E845435-B744-498A-8918-E60CA3BD1727}" type="sibTrans" cxnId="{70E79EA4-6AE8-41E1-BA1E-6D2BE5CD091D}">
      <dgm:prSet/>
      <dgm:spPr/>
      <dgm:t>
        <a:bodyPr/>
        <a:lstStyle/>
        <a:p>
          <a:pPr algn="just"/>
          <a:endParaRPr lang="es-EC" sz="1600"/>
        </a:p>
      </dgm:t>
    </dgm:pt>
    <dgm:pt modelId="{D2EE29A1-9125-4841-AC3F-5F9D65789845}" type="pres">
      <dgm:prSet presAssocID="{693C3B47-AD01-4E00-B264-133D161F282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2CC37384-F600-4CAF-AFD0-05B67DAB26BD}" type="pres">
      <dgm:prSet presAssocID="{CB2BBE61-00C3-412A-ADB5-181B537C8AD9}" presName="thickLine" presStyleLbl="alignNode1" presStyleIdx="0" presStyleCnt="1"/>
      <dgm:spPr/>
      <dgm:t>
        <a:bodyPr/>
        <a:lstStyle/>
        <a:p>
          <a:endParaRPr lang="es-EC"/>
        </a:p>
      </dgm:t>
    </dgm:pt>
    <dgm:pt modelId="{5090988A-9671-4BD2-90D9-0B5C3A99D12F}" type="pres">
      <dgm:prSet presAssocID="{CB2BBE61-00C3-412A-ADB5-181B537C8AD9}" presName="horz1" presStyleCnt="0"/>
      <dgm:spPr/>
      <dgm:t>
        <a:bodyPr/>
        <a:lstStyle/>
        <a:p>
          <a:endParaRPr lang="es-EC"/>
        </a:p>
      </dgm:t>
    </dgm:pt>
    <dgm:pt modelId="{5C9894DD-5A9B-4D00-9AD1-5104A8840C25}" type="pres">
      <dgm:prSet presAssocID="{CB2BBE61-00C3-412A-ADB5-181B537C8AD9}" presName="tx1" presStyleLbl="revTx" presStyleIdx="0" presStyleCnt="4"/>
      <dgm:spPr/>
      <dgm:t>
        <a:bodyPr/>
        <a:lstStyle/>
        <a:p>
          <a:endParaRPr lang="es-EC"/>
        </a:p>
      </dgm:t>
    </dgm:pt>
    <dgm:pt modelId="{1EE76ECB-E51A-4B8A-B620-C05E32BD0762}" type="pres">
      <dgm:prSet presAssocID="{CB2BBE61-00C3-412A-ADB5-181B537C8AD9}" presName="vert1" presStyleCnt="0"/>
      <dgm:spPr/>
      <dgm:t>
        <a:bodyPr/>
        <a:lstStyle/>
        <a:p>
          <a:endParaRPr lang="es-EC"/>
        </a:p>
      </dgm:t>
    </dgm:pt>
    <dgm:pt modelId="{19D0D8D4-5E49-4400-9C8D-5E5C2C5BADB5}" type="pres">
      <dgm:prSet presAssocID="{82147029-008E-4111-90F0-FDF9E8FF5F71}" presName="vertSpace2a" presStyleCnt="0"/>
      <dgm:spPr/>
      <dgm:t>
        <a:bodyPr/>
        <a:lstStyle/>
        <a:p>
          <a:endParaRPr lang="es-EC"/>
        </a:p>
      </dgm:t>
    </dgm:pt>
    <dgm:pt modelId="{F0ADFAC9-2648-4E82-9E31-CD1212F3BCF2}" type="pres">
      <dgm:prSet presAssocID="{82147029-008E-4111-90F0-FDF9E8FF5F71}" presName="horz2" presStyleCnt="0"/>
      <dgm:spPr/>
      <dgm:t>
        <a:bodyPr/>
        <a:lstStyle/>
        <a:p>
          <a:endParaRPr lang="es-EC"/>
        </a:p>
      </dgm:t>
    </dgm:pt>
    <dgm:pt modelId="{BE46B37A-8D7F-42B6-A37A-ADC2DD409817}" type="pres">
      <dgm:prSet presAssocID="{82147029-008E-4111-90F0-FDF9E8FF5F71}" presName="horzSpace2" presStyleCnt="0"/>
      <dgm:spPr/>
      <dgm:t>
        <a:bodyPr/>
        <a:lstStyle/>
        <a:p>
          <a:endParaRPr lang="es-EC"/>
        </a:p>
      </dgm:t>
    </dgm:pt>
    <dgm:pt modelId="{568C832B-813B-44AA-906A-C4E766F9DFE4}" type="pres">
      <dgm:prSet presAssocID="{82147029-008E-4111-90F0-FDF9E8FF5F71}" presName="tx2" presStyleLbl="revTx" presStyleIdx="1" presStyleCnt="4"/>
      <dgm:spPr/>
      <dgm:t>
        <a:bodyPr/>
        <a:lstStyle/>
        <a:p>
          <a:endParaRPr lang="es-EC"/>
        </a:p>
      </dgm:t>
    </dgm:pt>
    <dgm:pt modelId="{12637CFA-43FC-4BBE-9EFA-8D86E2B576CB}" type="pres">
      <dgm:prSet presAssocID="{82147029-008E-4111-90F0-FDF9E8FF5F71}" presName="vert2" presStyleCnt="0"/>
      <dgm:spPr/>
      <dgm:t>
        <a:bodyPr/>
        <a:lstStyle/>
        <a:p>
          <a:endParaRPr lang="es-EC"/>
        </a:p>
      </dgm:t>
    </dgm:pt>
    <dgm:pt modelId="{7CDDFAF8-3D5B-4F62-9AB1-398C36B90B73}" type="pres">
      <dgm:prSet presAssocID="{82147029-008E-4111-90F0-FDF9E8FF5F71}" presName="thinLine2b" presStyleLbl="callout" presStyleIdx="0" presStyleCnt="3"/>
      <dgm:spPr/>
      <dgm:t>
        <a:bodyPr/>
        <a:lstStyle/>
        <a:p>
          <a:endParaRPr lang="es-EC"/>
        </a:p>
      </dgm:t>
    </dgm:pt>
    <dgm:pt modelId="{44466DDB-7557-4BD3-964D-774F5CBAAC62}" type="pres">
      <dgm:prSet presAssocID="{82147029-008E-4111-90F0-FDF9E8FF5F71}" presName="vertSpace2b" presStyleCnt="0"/>
      <dgm:spPr/>
      <dgm:t>
        <a:bodyPr/>
        <a:lstStyle/>
        <a:p>
          <a:endParaRPr lang="es-EC"/>
        </a:p>
      </dgm:t>
    </dgm:pt>
    <dgm:pt modelId="{6D604279-632F-4440-B055-D590B07A5D4B}" type="pres">
      <dgm:prSet presAssocID="{B578FF69-BD09-45FF-970F-EEF7A6BD08FB}" presName="horz2" presStyleCnt="0"/>
      <dgm:spPr/>
      <dgm:t>
        <a:bodyPr/>
        <a:lstStyle/>
        <a:p>
          <a:endParaRPr lang="es-EC"/>
        </a:p>
      </dgm:t>
    </dgm:pt>
    <dgm:pt modelId="{37389F0F-5EF0-485A-B260-CD179D3A4D8A}" type="pres">
      <dgm:prSet presAssocID="{B578FF69-BD09-45FF-970F-EEF7A6BD08FB}" presName="horzSpace2" presStyleCnt="0"/>
      <dgm:spPr/>
      <dgm:t>
        <a:bodyPr/>
        <a:lstStyle/>
        <a:p>
          <a:endParaRPr lang="es-EC"/>
        </a:p>
      </dgm:t>
    </dgm:pt>
    <dgm:pt modelId="{88A7209E-3CC2-4DC4-A286-BBEDA2F01FCB}" type="pres">
      <dgm:prSet presAssocID="{B578FF69-BD09-45FF-970F-EEF7A6BD08FB}" presName="tx2" presStyleLbl="revTx" presStyleIdx="2" presStyleCnt="4"/>
      <dgm:spPr/>
      <dgm:t>
        <a:bodyPr/>
        <a:lstStyle/>
        <a:p>
          <a:endParaRPr lang="es-EC"/>
        </a:p>
      </dgm:t>
    </dgm:pt>
    <dgm:pt modelId="{5EFAE54C-32B9-42C8-A33C-76240766B762}" type="pres">
      <dgm:prSet presAssocID="{B578FF69-BD09-45FF-970F-EEF7A6BD08FB}" presName="vert2" presStyleCnt="0"/>
      <dgm:spPr/>
      <dgm:t>
        <a:bodyPr/>
        <a:lstStyle/>
        <a:p>
          <a:endParaRPr lang="es-EC"/>
        </a:p>
      </dgm:t>
    </dgm:pt>
    <dgm:pt modelId="{F8691AAB-58F0-40D3-B373-F4609C1AE98A}" type="pres">
      <dgm:prSet presAssocID="{B578FF69-BD09-45FF-970F-EEF7A6BD08FB}" presName="thinLine2b" presStyleLbl="callout" presStyleIdx="1" presStyleCnt="3"/>
      <dgm:spPr/>
      <dgm:t>
        <a:bodyPr/>
        <a:lstStyle/>
        <a:p>
          <a:endParaRPr lang="es-EC"/>
        </a:p>
      </dgm:t>
    </dgm:pt>
    <dgm:pt modelId="{890AD806-9401-436D-80DA-B7FBE8D0303E}" type="pres">
      <dgm:prSet presAssocID="{B578FF69-BD09-45FF-970F-EEF7A6BD08FB}" presName="vertSpace2b" presStyleCnt="0"/>
      <dgm:spPr/>
      <dgm:t>
        <a:bodyPr/>
        <a:lstStyle/>
        <a:p>
          <a:endParaRPr lang="es-EC"/>
        </a:p>
      </dgm:t>
    </dgm:pt>
    <dgm:pt modelId="{5F2926D6-541D-474A-A861-AC0AE3B45B35}" type="pres">
      <dgm:prSet presAssocID="{BA3256B6-551B-4954-AA56-C653C264EEA4}" presName="horz2" presStyleCnt="0"/>
      <dgm:spPr/>
      <dgm:t>
        <a:bodyPr/>
        <a:lstStyle/>
        <a:p>
          <a:endParaRPr lang="es-EC"/>
        </a:p>
      </dgm:t>
    </dgm:pt>
    <dgm:pt modelId="{97839E8D-7B67-4382-8B76-D546868391EA}" type="pres">
      <dgm:prSet presAssocID="{BA3256B6-551B-4954-AA56-C653C264EEA4}" presName="horzSpace2" presStyleCnt="0"/>
      <dgm:spPr/>
      <dgm:t>
        <a:bodyPr/>
        <a:lstStyle/>
        <a:p>
          <a:endParaRPr lang="es-EC"/>
        </a:p>
      </dgm:t>
    </dgm:pt>
    <dgm:pt modelId="{B34436CB-BE90-4591-ABFC-ECE19A381C6D}" type="pres">
      <dgm:prSet presAssocID="{BA3256B6-551B-4954-AA56-C653C264EEA4}" presName="tx2" presStyleLbl="revTx" presStyleIdx="3" presStyleCnt="4"/>
      <dgm:spPr/>
      <dgm:t>
        <a:bodyPr/>
        <a:lstStyle/>
        <a:p>
          <a:endParaRPr lang="es-EC"/>
        </a:p>
      </dgm:t>
    </dgm:pt>
    <dgm:pt modelId="{E570E499-F4B7-4C19-9A45-E84645E293CA}" type="pres">
      <dgm:prSet presAssocID="{BA3256B6-551B-4954-AA56-C653C264EEA4}" presName="vert2" presStyleCnt="0"/>
      <dgm:spPr/>
      <dgm:t>
        <a:bodyPr/>
        <a:lstStyle/>
        <a:p>
          <a:endParaRPr lang="es-EC"/>
        </a:p>
      </dgm:t>
    </dgm:pt>
    <dgm:pt modelId="{301FE841-765B-4E0B-B558-97DBE621DCE6}" type="pres">
      <dgm:prSet presAssocID="{BA3256B6-551B-4954-AA56-C653C264EEA4}" presName="thinLine2b" presStyleLbl="callout" presStyleIdx="2" presStyleCnt="3"/>
      <dgm:spPr/>
      <dgm:t>
        <a:bodyPr/>
        <a:lstStyle/>
        <a:p>
          <a:endParaRPr lang="es-EC"/>
        </a:p>
      </dgm:t>
    </dgm:pt>
    <dgm:pt modelId="{F963EAD1-C56E-484E-872A-C35DA8B33FFF}" type="pres">
      <dgm:prSet presAssocID="{BA3256B6-551B-4954-AA56-C653C264EEA4}" presName="vertSpace2b" presStyleCnt="0"/>
      <dgm:spPr/>
      <dgm:t>
        <a:bodyPr/>
        <a:lstStyle/>
        <a:p>
          <a:endParaRPr lang="es-EC"/>
        </a:p>
      </dgm:t>
    </dgm:pt>
  </dgm:ptLst>
  <dgm:cxnLst>
    <dgm:cxn modelId="{D7B93BC1-3624-4372-B179-7B2771BFFF5A}" type="presOf" srcId="{BA3256B6-551B-4954-AA56-C653C264EEA4}" destId="{B34436CB-BE90-4591-ABFC-ECE19A381C6D}" srcOrd="0" destOrd="0" presId="urn:microsoft.com/office/officeart/2008/layout/LinedList"/>
    <dgm:cxn modelId="{7C91D516-4001-47C7-9427-F06F7C14E85C}" type="presOf" srcId="{CB2BBE61-00C3-412A-ADB5-181B537C8AD9}" destId="{5C9894DD-5A9B-4D00-9AD1-5104A8840C25}" srcOrd="0" destOrd="0" presId="urn:microsoft.com/office/officeart/2008/layout/LinedList"/>
    <dgm:cxn modelId="{730DB42D-93A8-4032-9DD1-3E3131C702AC}" srcId="{CB2BBE61-00C3-412A-ADB5-181B537C8AD9}" destId="{B578FF69-BD09-45FF-970F-EEF7A6BD08FB}" srcOrd="1" destOrd="0" parTransId="{532B3412-4F28-4609-853D-ECDC6D1A3EF7}" sibTransId="{FC54403D-BC08-4A90-BCAB-26723A55BF19}"/>
    <dgm:cxn modelId="{F1D8CA17-1367-4F61-B0AF-F888450B4699}" srcId="{CB2BBE61-00C3-412A-ADB5-181B537C8AD9}" destId="{BA3256B6-551B-4954-AA56-C653C264EEA4}" srcOrd="2" destOrd="0" parTransId="{E435FDF6-1502-4011-9BB6-C7AB6EDA0560}" sibTransId="{9FBEC880-B506-442C-9491-30DC56106341}"/>
    <dgm:cxn modelId="{544C9F23-A50C-4AAF-B801-58B6162FE2DE}" srcId="{CB2BBE61-00C3-412A-ADB5-181B537C8AD9}" destId="{82147029-008E-4111-90F0-FDF9E8FF5F71}" srcOrd="0" destOrd="0" parTransId="{3F07DA3D-FC05-4BCB-86CD-3B5A2C2688CA}" sibTransId="{BE654D08-BA09-4DAA-84C9-7A684A77EBD5}"/>
    <dgm:cxn modelId="{D252B05D-4F47-42BF-9209-D9CC797F15C5}" type="presOf" srcId="{B578FF69-BD09-45FF-970F-EEF7A6BD08FB}" destId="{88A7209E-3CC2-4DC4-A286-BBEDA2F01FCB}" srcOrd="0" destOrd="0" presId="urn:microsoft.com/office/officeart/2008/layout/LinedList"/>
    <dgm:cxn modelId="{70E79EA4-6AE8-41E1-BA1E-6D2BE5CD091D}" srcId="{693C3B47-AD01-4E00-B264-133D161F282B}" destId="{CB2BBE61-00C3-412A-ADB5-181B537C8AD9}" srcOrd="0" destOrd="0" parTransId="{C1CA1F37-2BD0-4C55-A44D-4909FE210AA8}" sibTransId="{9E845435-B744-498A-8918-E60CA3BD1727}"/>
    <dgm:cxn modelId="{87F4B4ED-15FC-4E9B-8C14-5A7DDE3B9FA1}" type="presOf" srcId="{693C3B47-AD01-4E00-B264-133D161F282B}" destId="{D2EE29A1-9125-4841-AC3F-5F9D65789845}" srcOrd="0" destOrd="0" presId="urn:microsoft.com/office/officeart/2008/layout/LinedList"/>
    <dgm:cxn modelId="{F8F404D0-20D8-4032-AEA3-B42C9E47531F}" type="presOf" srcId="{82147029-008E-4111-90F0-FDF9E8FF5F71}" destId="{568C832B-813B-44AA-906A-C4E766F9DFE4}" srcOrd="0" destOrd="0" presId="urn:microsoft.com/office/officeart/2008/layout/LinedList"/>
    <dgm:cxn modelId="{358093BD-5EA1-4947-82C7-4AD764A18409}" type="presParOf" srcId="{D2EE29A1-9125-4841-AC3F-5F9D65789845}" destId="{2CC37384-F600-4CAF-AFD0-05B67DAB26BD}" srcOrd="0" destOrd="0" presId="urn:microsoft.com/office/officeart/2008/layout/LinedList"/>
    <dgm:cxn modelId="{22023F24-FA4C-4A15-B6BA-D7BBE08A694F}" type="presParOf" srcId="{D2EE29A1-9125-4841-AC3F-5F9D65789845}" destId="{5090988A-9671-4BD2-90D9-0B5C3A99D12F}" srcOrd="1" destOrd="0" presId="urn:microsoft.com/office/officeart/2008/layout/LinedList"/>
    <dgm:cxn modelId="{DCAD1454-34E1-4624-BACE-D29BDD04D733}" type="presParOf" srcId="{5090988A-9671-4BD2-90D9-0B5C3A99D12F}" destId="{5C9894DD-5A9B-4D00-9AD1-5104A8840C25}" srcOrd="0" destOrd="0" presId="urn:microsoft.com/office/officeart/2008/layout/LinedList"/>
    <dgm:cxn modelId="{E781BA28-7AD6-4C0E-949E-A003AA83D404}" type="presParOf" srcId="{5090988A-9671-4BD2-90D9-0B5C3A99D12F}" destId="{1EE76ECB-E51A-4B8A-B620-C05E32BD0762}" srcOrd="1" destOrd="0" presId="urn:microsoft.com/office/officeart/2008/layout/LinedList"/>
    <dgm:cxn modelId="{C7331AE0-40B3-4B94-BB7C-FC0DD634E5DE}" type="presParOf" srcId="{1EE76ECB-E51A-4B8A-B620-C05E32BD0762}" destId="{19D0D8D4-5E49-4400-9C8D-5E5C2C5BADB5}" srcOrd="0" destOrd="0" presId="urn:microsoft.com/office/officeart/2008/layout/LinedList"/>
    <dgm:cxn modelId="{D19E982A-21FD-459E-B8BF-9B8B8AD8260C}" type="presParOf" srcId="{1EE76ECB-E51A-4B8A-B620-C05E32BD0762}" destId="{F0ADFAC9-2648-4E82-9E31-CD1212F3BCF2}" srcOrd="1" destOrd="0" presId="urn:microsoft.com/office/officeart/2008/layout/LinedList"/>
    <dgm:cxn modelId="{EEA8E57D-BA22-4ADD-8D60-7A6E0FFA3B34}" type="presParOf" srcId="{F0ADFAC9-2648-4E82-9E31-CD1212F3BCF2}" destId="{BE46B37A-8D7F-42B6-A37A-ADC2DD409817}" srcOrd="0" destOrd="0" presId="urn:microsoft.com/office/officeart/2008/layout/LinedList"/>
    <dgm:cxn modelId="{F46D1B51-08FC-494D-9A37-8A8A4EAEA4A0}" type="presParOf" srcId="{F0ADFAC9-2648-4E82-9E31-CD1212F3BCF2}" destId="{568C832B-813B-44AA-906A-C4E766F9DFE4}" srcOrd="1" destOrd="0" presId="urn:microsoft.com/office/officeart/2008/layout/LinedList"/>
    <dgm:cxn modelId="{9DEA3766-5CCF-4508-B229-008053C01288}" type="presParOf" srcId="{F0ADFAC9-2648-4E82-9E31-CD1212F3BCF2}" destId="{12637CFA-43FC-4BBE-9EFA-8D86E2B576CB}" srcOrd="2" destOrd="0" presId="urn:microsoft.com/office/officeart/2008/layout/LinedList"/>
    <dgm:cxn modelId="{0D7B7735-73C9-457C-A8D7-EA0DAE68BC8E}" type="presParOf" srcId="{1EE76ECB-E51A-4B8A-B620-C05E32BD0762}" destId="{7CDDFAF8-3D5B-4F62-9AB1-398C36B90B73}" srcOrd="2" destOrd="0" presId="urn:microsoft.com/office/officeart/2008/layout/LinedList"/>
    <dgm:cxn modelId="{B015183B-2A50-43EE-9F77-672B562D5B65}" type="presParOf" srcId="{1EE76ECB-E51A-4B8A-B620-C05E32BD0762}" destId="{44466DDB-7557-4BD3-964D-774F5CBAAC62}" srcOrd="3" destOrd="0" presId="urn:microsoft.com/office/officeart/2008/layout/LinedList"/>
    <dgm:cxn modelId="{47AA6FF8-EA37-43F1-9D20-A14C19A30E2B}" type="presParOf" srcId="{1EE76ECB-E51A-4B8A-B620-C05E32BD0762}" destId="{6D604279-632F-4440-B055-D590B07A5D4B}" srcOrd="4" destOrd="0" presId="urn:microsoft.com/office/officeart/2008/layout/LinedList"/>
    <dgm:cxn modelId="{91DE290B-8CA6-48E6-A944-7A1CA44A449A}" type="presParOf" srcId="{6D604279-632F-4440-B055-D590B07A5D4B}" destId="{37389F0F-5EF0-485A-B260-CD179D3A4D8A}" srcOrd="0" destOrd="0" presId="urn:microsoft.com/office/officeart/2008/layout/LinedList"/>
    <dgm:cxn modelId="{DC47F3C7-E04C-498F-AAD3-8FC871D264BC}" type="presParOf" srcId="{6D604279-632F-4440-B055-D590B07A5D4B}" destId="{88A7209E-3CC2-4DC4-A286-BBEDA2F01FCB}" srcOrd="1" destOrd="0" presId="urn:microsoft.com/office/officeart/2008/layout/LinedList"/>
    <dgm:cxn modelId="{4D0CFD7E-424B-4038-AFFD-78B131F959D9}" type="presParOf" srcId="{6D604279-632F-4440-B055-D590B07A5D4B}" destId="{5EFAE54C-32B9-42C8-A33C-76240766B762}" srcOrd="2" destOrd="0" presId="urn:microsoft.com/office/officeart/2008/layout/LinedList"/>
    <dgm:cxn modelId="{E8EDFE47-6F72-473E-933F-F9BD8CE5F89A}" type="presParOf" srcId="{1EE76ECB-E51A-4B8A-B620-C05E32BD0762}" destId="{F8691AAB-58F0-40D3-B373-F4609C1AE98A}" srcOrd="5" destOrd="0" presId="urn:microsoft.com/office/officeart/2008/layout/LinedList"/>
    <dgm:cxn modelId="{95F35CC6-3458-44B3-BD54-27E96C1CFABF}" type="presParOf" srcId="{1EE76ECB-E51A-4B8A-B620-C05E32BD0762}" destId="{890AD806-9401-436D-80DA-B7FBE8D0303E}" srcOrd="6" destOrd="0" presId="urn:microsoft.com/office/officeart/2008/layout/LinedList"/>
    <dgm:cxn modelId="{88BE3D01-9ABA-4F7F-8DFC-393B10A0F324}" type="presParOf" srcId="{1EE76ECB-E51A-4B8A-B620-C05E32BD0762}" destId="{5F2926D6-541D-474A-A861-AC0AE3B45B35}" srcOrd="7" destOrd="0" presId="urn:microsoft.com/office/officeart/2008/layout/LinedList"/>
    <dgm:cxn modelId="{64A2F4BC-47F4-4061-AF8F-C117CDB9E952}" type="presParOf" srcId="{5F2926D6-541D-474A-A861-AC0AE3B45B35}" destId="{97839E8D-7B67-4382-8B76-D546868391EA}" srcOrd="0" destOrd="0" presId="urn:microsoft.com/office/officeart/2008/layout/LinedList"/>
    <dgm:cxn modelId="{0E4C4DA6-D5A9-4DE0-ABC2-E19C34F8E442}" type="presParOf" srcId="{5F2926D6-541D-474A-A861-AC0AE3B45B35}" destId="{B34436CB-BE90-4591-ABFC-ECE19A381C6D}" srcOrd="1" destOrd="0" presId="urn:microsoft.com/office/officeart/2008/layout/LinedList"/>
    <dgm:cxn modelId="{C298C3B6-8C6E-4784-B503-CA7687BDC9CA}" type="presParOf" srcId="{5F2926D6-541D-474A-A861-AC0AE3B45B35}" destId="{E570E499-F4B7-4C19-9A45-E84645E293CA}" srcOrd="2" destOrd="0" presId="urn:microsoft.com/office/officeart/2008/layout/LinedList"/>
    <dgm:cxn modelId="{86DFB7D4-2AB0-4EFC-BF29-401E56CBDBC2}" type="presParOf" srcId="{1EE76ECB-E51A-4B8A-B620-C05E32BD0762}" destId="{301FE841-765B-4E0B-B558-97DBE621DCE6}" srcOrd="8" destOrd="0" presId="urn:microsoft.com/office/officeart/2008/layout/LinedList"/>
    <dgm:cxn modelId="{46AAD6CD-5332-408B-B98D-F97F608DE401}" type="presParOf" srcId="{1EE76ECB-E51A-4B8A-B620-C05E32BD0762}" destId="{F963EAD1-C56E-484E-872A-C35DA8B33FFF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FC3B52-3ADF-4BB6-A7C4-32987976794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1190E1E-E710-431A-BDDB-D19B82110C4E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17C260EA-A737-42C5-951D-156C4CB43229}" type="parTrans" cxnId="{C728A8C6-5C7F-4767-8B7A-9E3380EC60D0}">
      <dgm:prSet/>
      <dgm:spPr/>
      <dgm:t>
        <a:bodyPr/>
        <a:lstStyle/>
        <a:p>
          <a:endParaRPr lang="es-EC"/>
        </a:p>
      </dgm:t>
    </dgm:pt>
    <dgm:pt modelId="{33B29117-A14B-4569-A227-D286620B1C08}" type="sibTrans" cxnId="{C728A8C6-5C7F-4767-8B7A-9E3380EC60D0}">
      <dgm:prSet/>
      <dgm:spPr/>
      <dgm:t>
        <a:bodyPr/>
        <a:lstStyle/>
        <a:p>
          <a:endParaRPr lang="es-EC"/>
        </a:p>
      </dgm:t>
    </dgm:pt>
    <dgm:pt modelId="{38DA5D5F-E6A4-46EB-8706-C4CC12286F20}">
      <dgm:prSet phldrT="[Texto]" custT="1"/>
      <dgm:spPr/>
      <dgm:t>
        <a:bodyPr anchor="ctr"/>
        <a:lstStyle/>
        <a:p>
          <a:pPr algn="just"/>
          <a:r>
            <a:rPr lang="es-EC" sz="1400" dirty="0" smtClean="0"/>
            <a:t>Determinar perfiles taxonómicos de la microbiota del suelo y tejido vegetal de banano Gros Michel en localidades afectadas por Fusariosis.</a:t>
          </a:r>
          <a:endParaRPr lang="es-EC" sz="1400" dirty="0"/>
        </a:p>
      </dgm:t>
    </dgm:pt>
    <dgm:pt modelId="{85CEF715-38B7-490B-A004-2A5C6A577E42}" type="parTrans" cxnId="{7759E262-E951-455A-AF79-A83915CC55B4}">
      <dgm:prSet/>
      <dgm:spPr/>
      <dgm:t>
        <a:bodyPr/>
        <a:lstStyle/>
        <a:p>
          <a:endParaRPr lang="es-EC"/>
        </a:p>
      </dgm:t>
    </dgm:pt>
    <dgm:pt modelId="{B18F9238-F60C-4054-B2A6-D39FE325D412}" type="sibTrans" cxnId="{7759E262-E951-455A-AF79-A83915CC55B4}">
      <dgm:prSet/>
      <dgm:spPr/>
      <dgm:t>
        <a:bodyPr/>
        <a:lstStyle/>
        <a:p>
          <a:endParaRPr lang="es-EC"/>
        </a:p>
      </dgm:t>
    </dgm:pt>
    <dgm:pt modelId="{B5E52102-2A8D-4175-957B-0E747D8A682F}" type="pres">
      <dgm:prSet presAssocID="{0EFC3B52-3ADF-4BB6-A7C4-32987976794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5E556A7-0655-4982-8F33-DDB09C312485}" type="pres">
      <dgm:prSet presAssocID="{61190E1E-E710-431A-BDDB-D19B82110C4E}" presName="thickLine" presStyleLbl="alignNode1" presStyleIdx="0" presStyleCnt="1"/>
      <dgm:spPr/>
    </dgm:pt>
    <dgm:pt modelId="{035E1C38-49C3-4F9F-BBC7-0410FDF41A2F}" type="pres">
      <dgm:prSet presAssocID="{61190E1E-E710-431A-BDDB-D19B82110C4E}" presName="horz1" presStyleCnt="0"/>
      <dgm:spPr/>
    </dgm:pt>
    <dgm:pt modelId="{B7D1C243-11C0-4F9F-A390-437CD5766E02}" type="pres">
      <dgm:prSet presAssocID="{61190E1E-E710-431A-BDDB-D19B82110C4E}" presName="tx1" presStyleLbl="revTx" presStyleIdx="0" presStyleCnt="2"/>
      <dgm:spPr/>
      <dgm:t>
        <a:bodyPr/>
        <a:lstStyle/>
        <a:p>
          <a:endParaRPr lang="es-EC"/>
        </a:p>
      </dgm:t>
    </dgm:pt>
    <dgm:pt modelId="{150333CD-6DBC-4E87-85BB-2F3CABEDD2ED}" type="pres">
      <dgm:prSet presAssocID="{61190E1E-E710-431A-BDDB-D19B82110C4E}" presName="vert1" presStyleCnt="0"/>
      <dgm:spPr/>
    </dgm:pt>
    <dgm:pt modelId="{6D862D29-2960-41A7-9938-13498C210717}" type="pres">
      <dgm:prSet presAssocID="{38DA5D5F-E6A4-46EB-8706-C4CC12286F20}" presName="vertSpace2a" presStyleCnt="0"/>
      <dgm:spPr/>
    </dgm:pt>
    <dgm:pt modelId="{F1681F52-8532-45AF-88FC-3F533B550B11}" type="pres">
      <dgm:prSet presAssocID="{38DA5D5F-E6A4-46EB-8706-C4CC12286F20}" presName="horz2" presStyleCnt="0"/>
      <dgm:spPr/>
    </dgm:pt>
    <dgm:pt modelId="{7370B6E8-B763-4DDD-ADF6-685A27FF5CD2}" type="pres">
      <dgm:prSet presAssocID="{38DA5D5F-E6A4-46EB-8706-C4CC12286F20}" presName="horzSpace2" presStyleCnt="0"/>
      <dgm:spPr/>
    </dgm:pt>
    <dgm:pt modelId="{F80078B9-9DC5-42DA-BC3C-EF83E8AFE8E0}" type="pres">
      <dgm:prSet presAssocID="{38DA5D5F-E6A4-46EB-8706-C4CC12286F20}" presName="tx2" presStyleLbl="revTx" presStyleIdx="1" presStyleCnt="2" custScaleX="97111" custLinFactNeighborX="-2113" custLinFactNeighborY="-2560"/>
      <dgm:spPr/>
      <dgm:t>
        <a:bodyPr/>
        <a:lstStyle/>
        <a:p>
          <a:endParaRPr lang="es-EC"/>
        </a:p>
      </dgm:t>
    </dgm:pt>
    <dgm:pt modelId="{22246B6A-BE8C-4181-A39A-E94550D22B26}" type="pres">
      <dgm:prSet presAssocID="{38DA5D5F-E6A4-46EB-8706-C4CC12286F20}" presName="vert2" presStyleCnt="0"/>
      <dgm:spPr/>
    </dgm:pt>
    <dgm:pt modelId="{443201D7-ACA6-4C19-9EEE-476F5E50E6EF}" type="pres">
      <dgm:prSet presAssocID="{38DA5D5F-E6A4-46EB-8706-C4CC12286F20}" presName="thinLine2b" presStyleLbl="callout" presStyleIdx="0" presStyleCnt="1" custLinFactY="1877" custLinFactNeighborX="2778" custLinFactNeighborY="100000"/>
      <dgm:spPr/>
    </dgm:pt>
    <dgm:pt modelId="{D546C1FC-EB5A-4CC1-BCC9-641EA06A921F}" type="pres">
      <dgm:prSet presAssocID="{38DA5D5F-E6A4-46EB-8706-C4CC12286F20}" presName="vertSpace2b" presStyleCnt="0"/>
      <dgm:spPr/>
    </dgm:pt>
  </dgm:ptLst>
  <dgm:cxnLst>
    <dgm:cxn modelId="{611988AF-E122-4B8F-BB83-068FC730A937}" type="presOf" srcId="{0EFC3B52-3ADF-4BB6-A7C4-32987976794F}" destId="{B5E52102-2A8D-4175-957B-0E747D8A682F}" srcOrd="0" destOrd="0" presId="urn:microsoft.com/office/officeart/2008/layout/LinedList"/>
    <dgm:cxn modelId="{61F5C698-840D-4408-A564-0CF6F7480B8C}" type="presOf" srcId="{61190E1E-E710-431A-BDDB-D19B82110C4E}" destId="{B7D1C243-11C0-4F9F-A390-437CD5766E02}" srcOrd="0" destOrd="0" presId="urn:microsoft.com/office/officeart/2008/layout/LinedList"/>
    <dgm:cxn modelId="{7759E262-E951-455A-AF79-A83915CC55B4}" srcId="{61190E1E-E710-431A-BDDB-D19B82110C4E}" destId="{38DA5D5F-E6A4-46EB-8706-C4CC12286F20}" srcOrd="0" destOrd="0" parTransId="{85CEF715-38B7-490B-A004-2A5C6A577E42}" sibTransId="{B18F9238-F60C-4054-B2A6-D39FE325D412}"/>
    <dgm:cxn modelId="{0045319F-5848-4CDF-93C5-BB3B6297D517}" type="presOf" srcId="{38DA5D5F-E6A4-46EB-8706-C4CC12286F20}" destId="{F80078B9-9DC5-42DA-BC3C-EF83E8AFE8E0}" srcOrd="0" destOrd="0" presId="urn:microsoft.com/office/officeart/2008/layout/LinedList"/>
    <dgm:cxn modelId="{C728A8C6-5C7F-4767-8B7A-9E3380EC60D0}" srcId="{0EFC3B52-3ADF-4BB6-A7C4-32987976794F}" destId="{61190E1E-E710-431A-BDDB-D19B82110C4E}" srcOrd="0" destOrd="0" parTransId="{17C260EA-A737-42C5-951D-156C4CB43229}" sibTransId="{33B29117-A14B-4569-A227-D286620B1C08}"/>
    <dgm:cxn modelId="{FF792611-3E08-4EE4-A5B5-E8626829C47B}" type="presParOf" srcId="{B5E52102-2A8D-4175-957B-0E747D8A682F}" destId="{55E556A7-0655-4982-8F33-DDB09C312485}" srcOrd="0" destOrd="0" presId="urn:microsoft.com/office/officeart/2008/layout/LinedList"/>
    <dgm:cxn modelId="{96009FC2-156B-4F5E-B4C3-3767762A4637}" type="presParOf" srcId="{B5E52102-2A8D-4175-957B-0E747D8A682F}" destId="{035E1C38-49C3-4F9F-BBC7-0410FDF41A2F}" srcOrd="1" destOrd="0" presId="urn:microsoft.com/office/officeart/2008/layout/LinedList"/>
    <dgm:cxn modelId="{26DF7D65-9F73-4316-82BB-45C5EAF7BEFC}" type="presParOf" srcId="{035E1C38-49C3-4F9F-BBC7-0410FDF41A2F}" destId="{B7D1C243-11C0-4F9F-A390-437CD5766E02}" srcOrd="0" destOrd="0" presId="urn:microsoft.com/office/officeart/2008/layout/LinedList"/>
    <dgm:cxn modelId="{305B8003-8F6E-490B-BF91-B32F8E9F96B3}" type="presParOf" srcId="{035E1C38-49C3-4F9F-BBC7-0410FDF41A2F}" destId="{150333CD-6DBC-4E87-85BB-2F3CABEDD2ED}" srcOrd="1" destOrd="0" presId="urn:microsoft.com/office/officeart/2008/layout/LinedList"/>
    <dgm:cxn modelId="{9502F16A-21F7-437F-B3C5-19658990BFB3}" type="presParOf" srcId="{150333CD-6DBC-4E87-85BB-2F3CABEDD2ED}" destId="{6D862D29-2960-41A7-9938-13498C210717}" srcOrd="0" destOrd="0" presId="urn:microsoft.com/office/officeart/2008/layout/LinedList"/>
    <dgm:cxn modelId="{B4117BE6-0BCC-4A98-9695-9F083E0F37B7}" type="presParOf" srcId="{150333CD-6DBC-4E87-85BB-2F3CABEDD2ED}" destId="{F1681F52-8532-45AF-88FC-3F533B550B11}" srcOrd="1" destOrd="0" presId="urn:microsoft.com/office/officeart/2008/layout/LinedList"/>
    <dgm:cxn modelId="{4D84E1A7-BBD5-465A-B790-0DE881EDC1B9}" type="presParOf" srcId="{F1681F52-8532-45AF-88FC-3F533B550B11}" destId="{7370B6E8-B763-4DDD-ADF6-685A27FF5CD2}" srcOrd="0" destOrd="0" presId="urn:microsoft.com/office/officeart/2008/layout/LinedList"/>
    <dgm:cxn modelId="{CF547914-135F-4C92-9A81-B52841E7DD0F}" type="presParOf" srcId="{F1681F52-8532-45AF-88FC-3F533B550B11}" destId="{F80078B9-9DC5-42DA-BC3C-EF83E8AFE8E0}" srcOrd="1" destOrd="0" presId="urn:microsoft.com/office/officeart/2008/layout/LinedList"/>
    <dgm:cxn modelId="{B1B9D83D-9FCB-4373-9C1D-DE84CEC7081E}" type="presParOf" srcId="{F1681F52-8532-45AF-88FC-3F533B550B11}" destId="{22246B6A-BE8C-4181-A39A-E94550D22B26}" srcOrd="2" destOrd="0" presId="urn:microsoft.com/office/officeart/2008/layout/LinedList"/>
    <dgm:cxn modelId="{258A788B-3C2C-450D-BB7F-01C5FFC6937C}" type="presParOf" srcId="{150333CD-6DBC-4E87-85BB-2F3CABEDD2ED}" destId="{443201D7-ACA6-4C19-9EEE-476F5E50E6EF}" srcOrd="2" destOrd="0" presId="urn:microsoft.com/office/officeart/2008/layout/LinedList"/>
    <dgm:cxn modelId="{26FC1B20-A23F-4958-93B8-AC1CE1C87B8B}" type="presParOf" srcId="{150333CD-6DBC-4E87-85BB-2F3CABEDD2ED}" destId="{D546C1FC-EB5A-4CC1-BCC9-641EA06A921F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910A72-0F71-4185-ACB5-13EBDBA5BCF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1A0E6C3-2131-4873-9374-A13EC8FC7956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AB57"/>
        </a:solidFill>
        <a:ln>
          <a:solidFill>
            <a:srgbClr val="FFAB57"/>
          </a:solidFill>
        </a:ln>
      </dgm:spPr>
      <dgm:t>
        <a:bodyPr/>
        <a:lstStyle/>
        <a:p>
          <a:pPr algn="ctr"/>
          <a:r>
            <a:rPr lang="es-EC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 1</a:t>
          </a:r>
          <a:endParaRPr lang="es-EC" sz="7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11CF39-8DC9-4F5A-9224-BA4ABB2013C0}" type="parTrans" cxnId="{5EAFE626-4C18-433E-9F18-E55222D38499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>
            <a:solidFill>
              <a:schemeClr val="bg1"/>
            </a:solidFill>
          </a:endParaRPr>
        </a:p>
      </dgm:t>
    </dgm:pt>
    <dgm:pt modelId="{72E4B27E-401F-4EF6-BA18-D47D04B0AF4C}" type="sibTrans" cxnId="{5EAFE626-4C18-433E-9F18-E55222D38499}">
      <dgm:prSet/>
      <dgm:spPr/>
      <dgm:t>
        <a:bodyPr/>
        <a:lstStyle/>
        <a:p>
          <a:endParaRPr lang="es-EC" sz="700"/>
        </a:p>
      </dgm:t>
    </dgm:pt>
    <dgm:pt modelId="{85CB07AE-5223-48A9-89E1-46B9CBB71B2D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</a:t>
          </a:r>
          <a:r>
            <a:rPr lang="es-EC" sz="700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es-EC" sz="7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8A5E0-2C6A-44B2-83E4-3DDCCEAB3116}" type="parTrans" cxnId="{B21D109C-1381-417C-A524-738D37C7074C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>
            <a:solidFill>
              <a:schemeClr val="bg1"/>
            </a:solidFill>
          </a:endParaRPr>
        </a:p>
      </dgm:t>
    </dgm:pt>
    <dgm:pt modelId="{EA6F55FB-EC31-4D2A-8EE4-D220319E794F}" type="sibTrans" cxnId="{B21D109C-1381-417C-A524-738D37C7074C}">
      <dgm:prSet/>
      <dgm:spPr/>
      <dgm:t>
        <a:bodyPr/>
        <a:lstStyle/>
        <a:p>
          <a:endParaRPr lang="es-EC" sz="700"/>
        </a:p>
      </dgm:t>
    </dgm:pt>
    <dgm:pt modelId="{8C58116B-553A-4AAF-A6C9-4D0A3DD66B55}">
      <dgm:prSet phldrT="[Texto]" custT="1"/>
      <dgm:spPr>
        <a:solidFill>
          <a:srgbClr val="009900"/>
        </a:solidFill>
        <a:ln w="19050">
          <a:solidFill>
            <a:srgbClr val="009900"/>
          </a:solidFill>
        </a:ln>
      </dgm:spPr>
      <dgm:t>
        <a:bodyPr/>
        <a:lstStyle/>
        <a:p>
          <a:r>
            <a:rPr lang="es-EC" sz="800" dirty="0" smtClean="0">
              <a:latin typeface="Arial" panose="020B0604020202020204" pitchFamily="34" charset="0"/>
              <a:cs typeface="Arial" panose="020B0604020202020204" pitchFamily="34" charset="0"/>
            </a:rPr>
            <a:t>Asintomáticas</a:t>
          </a:r>
        </a:p>
        <a:p>
          <a:r>
            <a:rPr lang="es-EC" sz="800" dirty="0" smtClean="0">
              <a:latin typeface="Arial" panose="020B0604020202020204" pitchFamily="34" charset="0"/>
              <a:cs typeface="Arial" panose="020B0604020202020204" pitchFamily="34" charset="0"/>
            </a:rPr>
            <a:t>n=5 </a:t>
          </a:r>
          <a:endParaRPr lang="es-EC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9F8CF2-6B4F-4801-B572-E235F160FD3B}" type="parTrans" cxnId="{0A881D66-AE6C-48C6-9236-93129A551F54}">
      <dgm:prSet/>
      <dgm:spPr>
        <a:solidFill>
          <a:schemeClr val="accent6"/>
        </a:solidFill>
        <a:ln w="19050">
          <a:solidFill>
            <a:srgbClr val="009900"/>
          </a:solidFill>
        </a:ln>
      </dgm:spPr>
      <dgm:t>
        <a:bodyPr/>
        <a:lstStyle/>
        <a:p>
          <a:endParaRPr lang="es-EC" sz="800"/>
        </a:p>
      </dgm:t>
    </dgm:pt>
    <dgm:pt modelId="{0A08CBC2-B35C-416C-8189-32EF27DD2A21}" type="sibTrans" cxnId="{0A881D66-AE6C-48C6-9236-93129A551F54}">
      <dgm:prSet/>
      <dgm:spPr/>
      <dgm:t>
        <a:bodyPr/>
        <a:lstStyle/>
        <a:p>
          <a:endParaRPr lang="es-EC" sz="700"/>
        </a:p>
      </dgm:t>
    </dgm:pt>
    <dgm:pt modelId="{43678680-E3F2-4770-97F6-05C317E5D834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 6</a:t>
          </a:r>
        </a:p>
      </dgm:t>
    </dgm:pt>
    <dgm:pt modelId="{1876CC26-0564-4386-952D-147537C50935}" type="parTrans" cxnId="{081D6C66-9698-48DA-B31F-0D09427AE750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97B67EA1-AB8E-45EB-96CC-F3EFE995E030}" type="sibTrans" cxnId="{081D6C66-9698-48DA-B31F-0D09427AE750}">
      <dgm:prSet/>
      <dgm:spPr/>
      <dgm:t>
        <a:bodyPr/>
        <a:lstStyle/>
        <a:p>
          <a:endParaRPr lang="es-EC" sz="700"/>
        </a:p>
      </dgm:t>
    </dgm:pt>
    <dgm:pt modelId="{99CAE6F2-FAE4-48AD-B0C9-152052B89D4A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 3</a:t>
          </a:r>
          <a:endParaRPr lang="es-EC" sz="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43F1CD-C597-42EE-8E31-E853EB653073}" type="parTrans" cxnId="{036F3C7B-66E3-4714-BC15-38FCD8BD0561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>
            <a:solidFill>
              <a:schemeClr val="bg1"/>
            </a:solidFill>
          </a:endParaRPr>
        </a:p>
      </dgm:t>
    </dgm:pt>
    <dgm:pt modelId="{13DAC6BB-6690-4E38-80BD-C08D31B94B5C}" type="sibTrans" cxnId="{036F3C7B-66E3-4714-BC15-38FCD8BD0561}">
      <dgm:prSet/>
      <dgm:spPr/>
      <dgm:t>
        <a:bodyPr/>
        <a:lstStyle/>
        <a:p>
          <a:endParaRPr lang="es-EC" sz="700"/>
        </a:p>
      </dgm:t>
    </dgm:pt>
    <dgm:pt modelId="{70CF03E8-73A2-4C0B-BD2C-93BBC0ABB09A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1EBAD4"/>
        </a:solidFill>
        <a:ln w="19050">
          <a:solidFill>
            <a:schemeClr val="accent5"/>
          </a:solidFill>
        </a:ln>
      </dgm:spPr>
      <dgm:t>
        <a:bodyPr/>
        <a:lstStyle/>
        <a:p>
          <a:r>
            <a:rPr lang="es-EC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Localidad  2</a:t>
          </a:r>
        </a:p>
        <a:p>
          <a:r>
            <a:rPr lang="es-EC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n= 10</a:t>
          </a:r>
          <a:endParaRPr lang="es-EC" sz="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741E12-7930-4C30-BDA9-203F154DFC5A}" type="parTrans" cxnId="{9B349663-3971-4CB5-8306-1965ADA6982C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5"/>
        </a:solidFill>
        <a:ln w="19050">
          <a:solidFill>
            <a:srgbClr val="1EBAD4"/>
          </a:solidFill>
        </a:ln>
      </dgm:spPr>
      <dgm:t>
        <a:bodyPr/>
        <a:lstStyle/>
        <a:p>
          <a:endParaRPr lang="es-EC" sz="800">
            <a:solidFill>
              <a:schemeClr val="bg1"/>
            </a:solidFill>
          </a:endParaRPr>
        </a:p>
      </dgm:t>
    </dgm:pt>
    <dgm:pt modelId="{9077EBA7-175B-4843-AFE6-0ED04BAC1F48}" type="sibTrans" cxnId="{9B349663-3971-4CB5-8306-1965ADA6982C}">
      <dgm:prSet/>
      <dgm:spPr/>
      <dgm:t>
        <a:bodyPr/>
        <a:lstStyle/>
        <a:p>
          <a:endParaRPr lang="es-EC" sz="700"/>
        </a:p>
      </dgm:t>
    </dgm:pt>
    <dgm:pt modelId="{844A3023-C93F-4101-8248-88D4D3920F8C}">
      <dgm:prSet phldrT="[Texto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rgbClr val="FF9900"/>
        </a:solidFill>
        <a:ln w="19050">
          <a:solidFill>
            <a:srgbClr val="FF9900"/>
          </a:solidFill>
        </a:ln>
      </dgm:spPr>
      <dgm:t>
        <a:bodyPr/>
        <a:lstStyle/>
        <a:p>
          <a:r>
            <a:rPr lang="es-EC" sz="800" dirty="0" smtClean="0">
              <a:latin typeface="Arial" panose="020B0604020202020204" pitchFamily="34" charset="0"/>
              <a:cs typeface="Arial" panose="020B0604020202020204" pitchFamily="34" charset="0"/>
            </a:rPr>
            <a:t>Sintomáticas</a:t>
          </a:r>
        </a:p>
        <a:p>
          <a:r>
            <a:rPr lang="en-US" sz="800" dirty="0" smtClean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= 5</a:t>
          </a:r>
          <a:endParaRPr lang="es-EC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17E84C-2AF3-46F6-A289-B6954A37AE1B}" type="parTrans" cxnId="{C4F88D1E-AA3C-4FBF-8399-80F53DB755E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solidFill>
          <a:srgbClr val="FF9900"/>
        </a:solidFill>
        <a:ln w="19050">
          <a:solidFill>
            <a:srgbClr val="FF9900"/>
          </a:solidFill>
        </a:ln>
      </dgm:spPr>
      <dgm:t>
        <a:bodyPr/>
        <a:lstStyle/>
        <a:p>
          <a:endParaRPr lang="es-EC" sz="800"/>
        </a:p>
      </dgm:t>
    </dgm:pt>
    <dgm:pt modelId="{81B9F374-72F6-4013-8616-2538749019EF}" type="sibTrans" cxnId="{C4F88D1E-AA3C-4FBF-8399-80F53DB755E7}">
      <dgm:prSet/>
      <dgm:spPr/>
      <dgm:t>
        <a:bodyPr/>
        <a:lstStyle/>
        <a:p>
          <a:endParaRPr lang="es-EC" sz="700"/>
        </a:p>
      </dgm:t>
    </dgm:pt>
    <dgm:pt modelId="{93FFCCAF-89FC-4F38-90D5-1D4FC486D08E}">
      <dgm:prSet phldrT="[Texto]" custT="1"/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 11</a:t>
          </a:r>
        </a:p>
      </dgm:t>
    </dgm:pt>
    <dgm:pt modelId="{52F3711F-F773-4301-AC54-646DBB115958}" type="parTrans" cxnId="{5990BB33-A62D-4613-ADCE-5F1986233EC2}">
      <dgm:prSet/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/>
        </a:p>
      </dgm:t>
    </dgm:pt>
    <dgm:pt modelId="{54BC0364-90C2-49AF-B56E-4B15C2FA7657}" type="sibTrans" cxnId="{5990BB33-A62D-4613-ADCE-5F1986233EC2}">
      <dgm:prSet/>
      <dgm:spPr/>
      <dgm:t>
        <a:bodyPr/>
        <a:lstStyle/>
        <a:p>
          <a:endParaRPr lang="es-EC" sz="700"/>
        </a:p>
      </dgm:t>
    </dgm:pt>
    <dgm:pt modelId="{4ADB5FC4-D0BC-4439-9ED0-D600F0EA63C1}">
      <dgm:prSet phldrT="[Texto]" custT="1"/>
      <dgm:spPr>
        <a:solidFill>
          <a:srgbClr val="009900"/>
        </a:solidFill>
        <a:ln w="19050">
          <a:solidFill>
            <a:srgbClr val="009900"/>
          </a:solidFill>
        </a:ln>
      </dgm:spPr>
      <dgm:t>
        <a:bodyPr/>
        <a:lstStyle/>
        <a:p>
          <a:r>
            <a:rPr lang="es-EC" sz="800" dirty="0" smtClean="0">
              <a:latin typeface="Arial" panose="020B0604020202020204" pitchFamily="34" charset="0"/>
              <a:cs typeface="Arial" panose="020B0604020202020204" pitchFamily="34" charset="0"/>
            </a:rPr>
            <a:t>Asintomáticas</a:t>
          </a:r>
        </a:p>
        <a:p>
          <a:r>
            <a:rPr lang="en-US" sz="800" dirty="0" smtClean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= 5</a:t>
          </a:r>
          <a:endParaRPr lang="es-EC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869A05-32A3-411F-8F05-8F2F0F321177}" type="parTrans" cxnId="{07175294-50CB-4827-B99C-BE39332B1438}">
      <dgm:prSet/>
      <dgm:spPr>
        <a:solidFill>
          <a:srgbClr val="008000"/>
        </a:solidFill>
        <a:ln w="19050">
          <a:solidFill>
            <a:srgbClr val="009900"/>
          </a:solidFill>
        </a:ln>
      </dgm:spPr>
      <dgm:t>
        <a:bodyPr/>
        <a:lstStyle/>
        <a:p>
          <a:endParaRPr lang="es-EC" sz="800"/>
        </a:p>
      </dgm:t>
    </dgm:pt>
    <dgm:pt modelId="{A323FC12-A661-4CBF-B336-C309C8DCF6C0}" type="sibTrans" cxnId="{07175294-50CB-4827-B99C-BE39332B1438}">
      <dgm:prSet/>
      <dgm:spPr/>
      <dgm:t>
        <a:bodyPr/>
        <a:lstStyle/>
        <a:p>
          <a:endParaRPr lang="es-EC" sz="700"/>
        </a:p>
      </dgm:t>
    </dgm:pt>
    <dgm:pt modelId="{D7BBC57D-47E2-427D-87C8-82E2DB510083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 16</a:t>
          </a:r>
        </a:p>
      </dgm:t>
    </dgm:pt>
    <dgm:pt modelId="{969EBBB8-1EBD-4ADE-949D-96976C6DC23F}" type="parTrans" cxnId="{7D15F864-F52A-487C-A8EF-C27A0490C935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86244B73-142B-47FB-9EBD-635A72E495EE}" type="sibTrans" cxnId="{7D15F864-F52A-487C-A8EF-C27A0490C935}">
      <dgm:prSet/>
      <dgm:spPr/>
      <dgm:t>
        <a:bodyPr/>
        <a:lstStyle/>
        <a:p>
          <a:endParaRPr lang="es-EC" sz="700"/>
        </a:p>
      </dgm:t>
    </dgm:pt>
    <dgm:pt modelId="{F0F6424E-CC0F-44F2-9CC7-9C318F82A3B5}">
      <dgm:prSet phldrT="[Texto]" custT="1"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s-EC" sz="800" b="0" dirty="0" smtClean="0">
              <a:latin typeface="Arial" panose="020B0604020202020204" pitchFamily="34" charset="0"/>
              <a:cs typeface="Arial" panose="020B0604020202020204" pitchFamily="34" charset="0"/>
            </a:rPr>
            <a:t>Plantas muestreadas </a:t>
          </a:r>
        </a:p>
        <a:p>
          <a:r>
            <a:rPr lang="es-EC" sz="800" dirty="0" smtClean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= 20</a:t>
          </a:r>
        </a:p>
      </dgm:t>
    </dgm:pt>
    <dgm:pt modelId="{7138AB6A-316C-4ABC-A183-24B7236BC35F}" type="parTrans" cxnId="{CE0D5F15-BB50-4116-9EB9-162CBF750917}">
      <dgm:prSet/>
      <dgm:spPr/>
      <dgm:t>
        <a:bodyPr/>
        <a:lstStyle/>
        <a:p>
          <a:endParaRPr lang="es-EC" sz="700"/>
        </a:p>
      </dgm:t>
    </dgm:pt>
    <dgm:pt modelId="{E1D51D34-0B2F-4B77-9802-F302CEA0DABC}" type="sibTrans" cxnId="{CE0D5F15-BB50-4116-9EB9-162CBF750917}">
      <dgm:prSet/>
      <dgm:spPr/>
      <dgm:t>
        <a:bodyPr/>
        <a:lstStyle/>
        <a:p>
          <a:endParaRPr lang="es-EC" sz="700"/>
        </a:p>
      </dgm:t>
    </dgm:pt>
    <dgm:pt modelId="{C69E77F5-23A2-4209-A211-2E6C4BE08760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1EBAD4"/>
        </a:solidFill>
        <a:ln w="19050">
          <a:solidFill>
            <a:schemeClr val="accent5"/>
          </a:solidFill>
        </a:ln>
      </dgm:spPr>
      <dgm:t>
        <a:bodyPr/>
        <a:lstStyle/>
        <a:p>
          <a:r>
            <a:rPr lang="es-EC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Localidad  1</a:t>
          </a:r>
        </a:p>
        <a:p>
          <a:r>
            <a:rPr lang="es-EC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n= 10</a:t>
          </a:r>
          <a:endParaRPr lang="es-EC" sz="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C008DF-A484-412B-8E9C-77A9957CC4B4}" type="sibTrans" cxnId="{81DF26E7-883A-47E4-B56E-2B7F2D568333}">
      <dgm:prSet/>
      <dgm:spPr/>
      <dgm:t>
        <a:bodyPr/>
        <a:lstStyle/>
        <a:p>
          <a:endParaRPr lang="es-EC" sz="700"/>
        </a:p>
      </dgm:t>
    </dgm:pt>
    <dgm:pt modelId="{278829BC-B14F-4002-A0FA-643F4179393C}" type="parTrans" cxnId="{81DF26E7-883A-47E4-B56E-2B7F2D56833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5"/>
        </a:solidFill>
        <a:ln w="19050">
          <a:solidFill>
            <a:srgbClr val="1EBAD4"/>
          </a:solidFill>
        </a:ln>
      </dgm:spPr>
      <dgm:t>
        <a:bodyPr/>
        <a:lstStyle/>
        <a:p>
          <a:endParaRPr lang="es-EC" sz="800">
            <a:solidFill>
              <a:schemeClr val="bg1"/>
            </a:solidFill>
          </a:endParaRPr>
        </a:p>
      </dgm:t>
    </dgm:pt>
    <dgm:pt modelId="{B2FCDDC6-8A88-4071-AA97-E3657EAC0761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 4</a:t>
          </a:r>
          <a:endParaRPr lang="es-EC" sz="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28C77D-C474-4D40-804E-0083FFB1DF87}" type="parTrans" cxnId="{9E174069-CC33-4D63-B712-43836F81C6BC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>
            <a:solidFill>
              <a:schemeClr val="bg1"/>
            </a:solidFill>
          </a:endParaRPr>
        </a:p>
      </dgm:t>
    </dgm:pt>
    <dgm:pt modelId="{9F7B54B3-9231-451A-B793-F6F43B7B96B8}" type="sibTrans" cxnId="{9E174069-CC33-4D63-B712-43836F81C6BC}">
      <dgm:prSet/>
      <dgm:spPr/>
      <dgm:t>
        <a:bodyPr/>
        <a:lstStyle/>
        <a:p>
          <a:endParaRPr lang="es-EC" sz="700"/>
        </a:p>
      </dgm:t>
    </dgm:pt>
    <dgm:pt modelId="{6953C901-4D09-4437-818D-5FF3C12F873C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 5 </a:t>
          </a:r>
          <a:endParaRPr lang="es-EC" sz="7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68B34-3672-4518-9871-02133BC0350B}" type="parTrans" cxnId="{A01FF477-4972-4D37-ADAA-95615380B67A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>
            <a:solidFill>
              <a:schemeClr val="bg1"/>
            </a:solidFill>
          </a:endParaRPr>
        </a:p>
      </dgm:t>
    </dgm:pt>
    <dgm:pt modelId="{CD0D8DAB-D852-406C-A253-B3DECBAD7BB3}" type="sibTrans" cxnId="{A01FF477-4972-4D37-ADAA-95615380B67A}">
      <dgm:prSet/>
      <dgm:spPr/>
      <dgm:t>
        <a:bodyPr/>
        <a:lstStyle/>
        <a:p>
          <a:endParaRPr lang="es-EC" sz="700"/>
        </a:p>
      </dgm:t>
    </dgm:pt>
    <dgm:pt modelId="{62B8E721-ED18-4A34-A02E-6318819ACC0A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</a:t>
          </a:r>
          <a:r>
            <a:rPr lang="es-EC" sz="700" baseline="0">
              <a:latin typeface="Arial" panose="020B0604020202020204" pitchFamily="34" charset="0"/>
              <a:cs typeface="Arial" panose="020B0604020202020204" pitchFamily="34" charset="0"/>
            </a:rPr>
            <a:t> 7</a:t>
          </a:r>
          <a:endParaRPr lang="es-EC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37074-1091-4AC7-BBCA-39FDACE59655}" type="parTrans" cxnId="{3DA477DE-B04B-4C7D-87F9-F63DF92034A1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DE60328F-1F70-4681-BEC1-422293340983}" type="sibTrans" cxnId="{3DA477DE-B04B-4C7D-87F9-F63DF92034A1}">
      <dgm:prSet/>
      <dgm:spPr/>
      <dgm:t>
        <a:bodyPr/>
        <a:lstStyle/>
        <a:p>
          <a:endParaRPr lang="es-EC" sz="700"/>
        </a:p>
      </dgm:t>
    </dgm:pt>
    <dgm:pt modelId="{E4A5E59D-1A8B-42A2-923D-81BEE08A33CD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 dirty="0">
              <a:latin typeface="Arial" panose="020B0604020202020204" pitchFamily="34" charset="0"/>
              <a:cs typeface="Arial" panose="020B0604020202020204" pitchFamily="34" charset="0"/>
            </a:rPr>
            <a:t>Planta 8</a:t>
          </a:r>
        </a:p>
      </dgm:t>
    </dgm:pt>
    <dgm:pt modelId="{AC7EC6D2-623F-4CCC-B4D2-4BB1071A752D}" type="parTrans" cxnId="{0277D23D-71A2-4248-9C24-969AE8E83A15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B099F30D-F6A5-496F-B35E-53D2CE682E9D}" type="sibTrans" cxnId="{0277D23D-71A2-4248-9C24-969AE8E83A15}">
      <dgm:prSet/>
      <dgm:spPr/>
      <dgm:t>
        <a:bodyPr/>
        <a:lstStyle/>
        <a:p>
          <a:endParaRPr lang="es-EC" sz="700"/>
        </a:p>
      </dgm:t>
    </dgm:pt>
    <dgm:pt modelId="{D9FCB049-2C87-40E1-AF33-942E0B69468A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 9</a:t>
          </a:r>
        </a:p>
      </dgm:t>
    </dgm:pt>
    <dgm:pt modelId="{34AEC724-398E-4007-8EA4-BD866836ED7A}" type="parTrans" cxnId="{10F451D0-B751-4652-A540-390D3C87D1EF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F59A67AD-2E44-4135-906E-EDEAC97A2D3B}" type="sibTrans" cxnId="{10F451D0-B751-4652-A540-390D3C87D1EF}">
      <dgm:prSet/>
      <dgm:spPr/>
      <dgm:t>
        <a:bodyPr/>
        <a:lstStyle/>
        <a:p>
          <a:endParaRPr lang="es-EC" sz="700"/>
        </a:p>
      </dgm:t>
    </dgm:pt>
    <dgm:pt modelId="{EE708387-00CE-4FA3-949D-6903E4CF3C3F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 10 </a:t>
          </a:r>
        </a:p>
      </dgm:t>
    </dgm:pt>
    <dgm:pt modelId="{67E013AD-6338-4FAD-935E-8B8F59A62128}" type="parTrans" cxnId="{E30CFFFC-0C9F-4974-89D2-D8C2204FE45D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AFBEE150-096A-4F15-B013-0FEF0141DE0A}" type="sibTrans" cxnId="{E30CFFFC-0C9F-4974-89D2-D8C2204FE45D}">
      <dgm:prSet/>
      <dgm:spPr/>
      <dgm:t>
        <a:bodyPr/>
        <a:lstStyle/>
        <a:p>
          <a:endParaRPr lang="es-EC" sz="700"/>
        </a:p>
      </dgm:t>
    </dgm:pt>
    <dgm:pt modelId="{7419F130-D87E-40CC-8D7F-41A3A8B2E43F}">
      <dgm:prSet phldrT="[Texto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rgbClr val="FF9900"/>
        </a:solidFill>
        <a:ln w="19050">
          <a:solidFill>
            <a:srgbClr val="FF9900"/>
          </a:solidFill>
        </a:ln>
      </dgm:spPr>
      <dgm:t>
        <a:bodyPr/>
        <a:lstStyle/>
        <a:p>
          <a:r>
            <a:rPr lang="es-EC" sz="800" dirty="0" smtClean="0">
              <a:latin typeface="Arial" panose="020B0604020202020204" pitchFamily="34" charset="0"/>
              <a:cs typeface="Arial" panose="020B0604020202020204" pitchFamily="34" charset="0"/>
            </a:rPr>
            <a:t>Sintomáticas</a:t>
          </a:r>
          <a:endParaRPr lang="es-EC" sz="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800" dirty="0">
              <a:latin typeface="Arial" panose="020B0604020202020204" pitchFamily="34" charset="0"/>
              <a:cs typeface="Arial" panose="020B0604020202020204" pitchFamily="34" charset="0"/>
            </a:rPr>
            <a:t>n=5</a:t>
          </a:r>
        </a:p>
      </dgm:t>
    </dgm:pt>
    <dgm:pt modelId="{9043A49F-754A-49FC-93EB-92C88685E7E1}" type="parTrans" cxnId="{6EDDF80F-18BD-40C8-B6C8-BBF7F5614E3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solidFill>
          <a:srgbClr val="FF9900"/>
        </a:solidFill>
        <a:ln w="19050">
          <a:solidFill>
            <a:srgbClr val="FF9900"/>
          </a:solidFill>
        </a:ln>
      </dgm:spPr>
      <dgm:t>
        <a:bodyPr/>
        <a:lstStyle/>
        <a:p>
          <a:endParaRPr lang="es-EC" sz="800"/>
        </a:p>
      </dgm:t>
    </dgm:pt>
    <dgm:pt modelId="{EB39F59F-7B1D-4A70-8510-C90D6570338E}" type="sibTrans" cxnId="{6EDDF80F-18BD-40C8-B6C8-BBF7F5614E38}">
      <dgm:prSet/>
      <dgm:spPr/>
      <dgm:t>
        <a:bodyPr/>
        <a:lstStyle/>
        <a:p>
          <a:endParaRPr lang="es-EC" sz="700"/>
        </a:p>
      </dgm:t>
    </dgm:pt>
    <dgm:pt modelId="{2C652F25-AEB4-4FF8-813A-6EB262F6733B}">
      <dgm:prSet phldrT="[Texto]" custT="1"/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 dirty="0">
              <a:latin typeface="Arial" panose="020B0604020202020204" pitchFamily="34" charset="0"/>
              <a:cs typeface="Arial" panose="020B0604020202020204" pitchFamily="34" charset="0"/>
            </a:rPr>
            <a:t>Planta</a:t>
          </a:r>
          <a:r>
            <a:rPr lang="es-EC" sz="700" baseline="0" dirty="0">
              <a:latin typeface="Arial" panose="020B0604020202020204" pitchFamily="34" charset="0"/>
              <a:cs typeface="Arial" panose="020B0604020202020204" pitchFamily="34" charset="0"/>
            </a:rPr>
            <a:t> 12</a:t>
          </a:r>
          <a:endParaRPr lang="es-EC" sz="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AC03E0-EC9D-4C3E-B486-2929F27B4991}" type="parTrans" cxnId="{B9BF2594-9097-4E9F-8830-A2F4BE78FA20}">
      <dgm:prSet/>
      <dgm:spPr>
        <a:solidFill>
          <a:schemeClr val="accent4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/>
        </a:p>
      </dgm:t>
    </dgm:pt>
    <dgm:pt modelId="{AAC87EE4-A681-4098-96AD-E7025D102ED0}" type="sibTrans" cxnId="{B9BF2594-9097-4E9F-8830-A2F4BE78FA20}">
      <dgm:prSet/>
      <dgm:spPr/>
      <dgm:t>
        <a:bodyPr/>
        <a:lstStyle/>
        <a:p>
          <a:endParaRPr lang="es-EC" sz="700"/>
        </a:p>
      </dgm:t>
    </dgm:pt>
    <dgm:pt modelId="{FA6E3BAB-CA0B-482B-9010-A7CBD07C45BD}">
      <dgm:prSet phldrT="[Texto]" custT="1"/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 dirty="0">
              <a:latin typeface="Arial" panose="020B0604020202020204" pitchFamily="34" charset="0"/>
              <a:cs typeface="Arial" panose="020B0604020202020204" pitchFamily="34" charset="0"/>
            </a:rPr>
            <a:t>Planta 13</a:t>
          </a:r>
        </a:p>
      </dgm:t>
    </dgm:pt>
    <dgm:pt modelId="{9A8B533F-B6D4-4E51-B0C2-084CEBDC0484}" type="parTrans" cxnId="{9142461D-EA2F-43C6-99CF-152F4C637558}">
      <dgm:prSet/>
      <dgm:spPr>
        <a:solidFill>
          <a:schemeClr val="accent4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/>
        </a:p>
      </dgm:t>
    </dgm:pt>
    <dgm:pt modelId="{F1A0BA80-6245-432A-9E32-165C452FAAC2}" type="sibTrans" cxnId="{9142461D-EA2F-43C6-99CF-152F4C637558}">
      <dgm:prSet/>
      <dgm:spPr/>
      <dgm:t>
        <a:bodyPr/>
        <a:lstStyle/>
        <a:p>
          <a:endParaRPr lang="es-EC" sz="700"/>
        </a:p>
      </dgm:t>
    </dgm:pt>
    <dgm:pt modelId="{89A94C0F-CCC4-47D0-9E37-5C238C2562F8}">
      <dgm:prSet phldrT="[Texto]" custT="1"/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 14</a:t>
          </a:r>
        </a:p>
      </dgm:t>
    </dgm:pt>
    <dgm:pt modelId="{F06A8CBE-7D17-4AFA-81DA-9253870C683B}" type="parTrans" cxnId="{0A44A931-7E2D-4A67-81B6-6562EEAE3645}">
      <dgm:prSet/>
      <dgm:spPr>
        <a:solidFill>
          <a:schemeClr val="accent4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/>
        </a:p>
      </dgm:t>
    </dgm:pt>
    <dgm:pt modelId="{A504D88E-B87E-4652-8519-8A8EAFBCCF31}" type="sibTrans" cxnId="{0A44A931-7E2D-4A67-81B6-6562EEAE3645}">
      <dgm:prSet/>
      <dgm:spPr/>
      <dgm:t>
        <a:bodyPr/>
        <a:lstStyle/>
        <a:p>
          <a:endParaRPr lang="es-EC" sz="700"/>
        </a:p>
      </dgm:t>
    </dgm:pt>
    <dgm:pt modelId="{B743D6F0-C6C4-4BB7-8327-F1B3AACD354A}">
      <dgm:prSet phldrT="[Texto]" custT="1"/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pPr algn="ctr"/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 15 </a:t>
          </a:r>
        </a:p>
      </dgm:t>
    </dgm:pt>
    <dgm:pt modelId="{D5BF79FB-A045-4BF6-9C19-9D126E2EDF65}" type="parTrans" cxnId="{B7280528-7CBE-4C67-8A90-FFE3465F7695}">
      <dgm:prSet/>
      <dgm:spPr>
        <a:solidFill>
          <a:srgbClr val="FFAB57"/>
        </a:solidFill>
        <a:ln w="19050">
          <a:solidFill>
            <a:srgbClr val="FFAB57"/>
          </a:solidFill>
        </a:ln>
      </dgm:spPr>
      <dgm:t>
        <a:bodyPr/>
        <a:lstStyle/>
        <a:p>
          <a:endParaRPr lang="es-EC" sz="700"/>
        </a:p>
      </dgm:t>
    </dgm:pt>
    <dgm:pt modelId="{55B4C35F-005F-453A-A771-911848F59829}" type="sibTrans" cxnId="{B7280528-7CBE-4C67-8A90-FFE3465F7695}">
      <dgm:prSet/>
      <dgm:spPr/>
      <dgm:t>
        <a:bodyPr/>
        <a:lstStyle/>
        <a:p>
          <a:endParaRPr lang="es-EC" sz="700"/>
        </a:p>
      </dgm:t>
    </dgm:pt>
    <dgm:pt modelId="{C8C065D4-4F94-4061-A70C-58FC65DBDEC4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 dirty="0">
              <a:latin typeface="Arial" panose="020B0604020202020204" pitchFamily="34" charset="0"/>
              <a:cs typeface="Arial" panose="020B0604020202020204" pitchFamily="34" charset="0"/>
            </a:rPr>
            <a:t>Planta</a:t>
          </a:r>
          <a:r>
            <a:rPr lang="es-EC" sz="700" baseline="0" dirty="0">
              <a:latin typeface="Arial" panose="020B0604020202020204" pitchFamily="34" charset="0"/>
              <a:cs typeface="Arial" panose="020B0604020202020204" pitchFamily="34" charset="0"/>
            </a:rPr>
            <a:t> 17</a:t>
          </a:r>
          <a:endParaRPr lang="es-EC" sz="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82E57E-959E-4F95-B8AC-DB314E157772}" type="parTrans" cxnId="{DFF23EA5-83BF-4CBA-B2E5-E56517D5D5D4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BD6D02D0-28E5-46B6-B512-B6ABA1BF82CB}" type="sibTrans" cxnId="{DFF23EA5-83BF-4CBA-B2E5-E56517D5D5D4}">
      <dgm:prSet/>
      <dgm:spPr/>
      <dgm:t>
        <a:bodyPr/>
        <a:lstStyle/>
        <a:p>
          <a:endParaRPr lang="es-EC" sz="700"/>
        </a:p>
      </dgm:t>
    </dgm:pt>
    <dgm:pt modelId="{0194C613-B097-4C0D-93C9-EE66910CE65D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 dirty="0">
              <a:latin typeface="Arial" panose="020B0604020202020204" pitchFamily="34" charset="0"/>
              <a:cs typeface="Arial" panose="020B0604020202020204" pitchFamily="34" charset="0"/>
            </a:rPr>
            <a:t>Planta 18</a:t>
          </a:r>
        </a:p>
      </dgm:t>
    </dgm:pt>
    <dgm:pt modelId="{E31BBB64-C04E-4E31-9495-60BC5A308FA7}" type="parTrans" cxnId="{43EC7F8F-EA79-4AA4-AAFE-81906CB44FBC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F0830168-9F1D-4479-A549-C1AB51E50849}" type="sibTrans" cxnId="{43EC7F8F-EA79-4AA4-AAFE-81906CB44FBC}">
      <dgm:prSet/>
      <dgm:spPr/>
      <dgm:t>
        <a:bodyPr/>
        <a:lstStyle/>
        <a:p>
          <a:endParaRPr lang="es-EC" sz="700"/>
        </a:p>
      </dgm:t>
    </dgm:pt>
    <dgm:pt modelId="{99B3E224-E203-424E-804A-55CB35D96F81}">
      <dgm:prSet phldrT="[Texto]" custT="1"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pPr algn="ctr"/>
          <a:r>
            <a:rPr lang="es-EC" sz="700" dirty="0">
              <a:latin typeface="Arial" panose="020B0604020202020204" pitchFamily="34" charset="0"/>
              <a:cs typeface="Arial" panose="020B0604020202020204" pitchFamily="34" charset="0"/>
            </a:rPr>
            <a:t>Planta 19</a:t>
          </a:r>
        </a:p>
      </dgm:t>
    </dgm:pt>
    <dgm:pt modelId="{4E8A122B-2B4F-470D-8358-0447A054F656}" type="parTrans" cxnId="{E6F96F2E-6033-4E84-8727-6DC293FAEC63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6FED2DE2-1D3F-4589-8606-D4F1B0F0A613}" type="sibTrans" cxnId="{E6F96F2E-6033-4E84-8727-6DC293FAEC63}">
      <dgm:prSet/>
      <dgm:spPr/>
      <dgm:t>
        <a:bodyPr/>
        <a:lstStyle/>
        <a:p>
          <a:endParaRPr lang="es-EC" sz="700"/>
        </a:p>
      </dgm:t>
    </dgm:pt>
    <dgm:pt modelId="{535BED4A-5C94-45D7-A484-2E5D7E0D3072}">
      <dgm:prSet phldrT="[Texto]" custT="1"/>
      <dgm:spPr>
        <a:solidFill>
          <a:srgbClr val="33CC33"/>
        </a:solidFill>
        <a:ln>
          <a:solidFill>
            <a:srgbClr val="33CC33"/>
          </a:solidFill>
        </a:ln>
      </dgm:spPr>
      <dgm:t>
        <a:bodyPr/>
        <a:lstStyle/>
        <a:p>
          <a:r>
            <a:rPr lang="es-EC" sz="700">
              <a:latin typeface="Arial" panose="020B0604020202020204" pitchFamily="34" charset="0"/>
              <a:cs typeface="Arial" panose="020B0604020202020204" pitchFamily="34" charset="0"/>
            </a:rPr>
            <a:t>Planta 20</a:t>
          </a:r>
        </a:p>
      </dgm:t>
    </dgm:pt>
    <dgm:pt modelId="{AD629DE8-D82C-4AF1-A8FA-0E906E1FB7A9}" type="parTrans" cxnId="{69C0721B-37EC-4F35-ACC5-20479E5C66E4}">
      <dgm:prSet/>
      <dgm:spPr>
        <a:solidFill>
          <a:srgbClr val="33CC33"/>
        </a:solidFill>
        <a:ln w="19050">
          <a:solidFill>
            <a:srgbClr val="33CC33"/>
          </a:solidFill>
        </a:ln>
      </dgm:spPr>
      <dgm:t>
        <a:bodyPr/>
        <a:lstStyle/>
        <a:p>
          <a:endParaRPr lang="es-EC" sz="700"/>
        </a:p>
      </dgm:t>
    </dgm:pt>
    <dgm:pt modelId="{6B601F58-99BD-47A8-87EA-CA85A5FE4FB6}" type="sibTrans" cxnId="{69C0721B-37EC-4F35-ACC5-20479E5C66E4}">
      <dgm:prSet/>
      <dgm:spPr/>
      <dgm:t>
        <a:bodyPr/>
        <a:lstStyle/>
        <a:p>
          <a:endParaRPr lang="es-EC" sz="700"/>
        </a:p>
      </dgm:t>
    </dgm:pt>
    <dgm:pt modelId="{A3E48B73-D63D-4D3F-B836-6E4067CF4486}" type="pres">
      <dgm:prSet presAssocID="{F3910A72-0F71-4185-ACB5-13EBDBA5BC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4FC73AB9-F652-4D20-ABAD-74C41A3A431F}" type="pres">
      <dgm:prSet presAssocID="{F0F6424E-CC0F-44F2-9CC7-9C318F82A3B5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4E369AC-AF19-4CDC-9A17-471B959DDD1F}" type="pres">
      <dgm:prSet presAssocID="{F0F6424E-CC0F-44F2-9CC7-9C318F82A3B5}" presName="rootComposite1" presStyleCnt="0"/>
      <dgm:spPr/>
      <dgm:t>
        <a:bodyPr/>
        <a:lstStyle/>
        <a:p>
          <a:endParaRPr lang="es-EC"/>
        </a:p>
      </dgm:t>
    </dgm:pt>
    <dgm:pt modelId="{65870485-C307-4A41-AF78-693CDA30BA60}" type="pres">
      <dgm:prSet presAssocID="{F0F6424E-CC0F-44F2-9CC7-9C318F82A3B5}" presName="rootText1" presStyleLbl="node0" presStyleIdx="0" presStyleCnt="1" custScaleX="217501" custScaleY="356559" custLinFactX="-97981" custLinFactNeighborX="-100000" custLinFactNeighborY="90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FC44BC7-BFD7-4314-862C-89281B7CAD5E}" type="pres">
      <dgm:prSet presAssocID="{F0F6424E-CC0F-44F2-9CC7-9C318F82A3B5}" presName="rootConnector1" presStyleLbl="node1" presStyleIdx="0" presStyleCnt="0"/>
      <dgm:spPr/>
      <dgm:t>
        <a:bodyPr/>
        <a:lstStyle/>
        <a:p>
          <a:endParaRPr lang="es-EC"/>
        </a:p>
      </dgm:t>
    </dgm:pt>
    <dgm:pt modelId="{6A591218-E570-4F0B-9D87-1C229AE69977}" type="pres">
      <dgm:prSet presAssocID="{F0F6424E-CC0F-44F2-9CC7-9C318F82A3B5}" presName="hierChild2" presStyleCnt="0"/>
      <dgm:spPr/>
      <dgm:t>
        <a:bodyPr/>
        <a:lstStyle/>
        <a:p>
          <a:endParaRPr lang="es-EC"/>
        </a:p>
      </dgm:t>
    </dgm:pt>
    <dgm:pt modelId="{9DCE341D-65D3-4DA9-926A-C94F9B6B77C2}" type="pres">
      <dgm:prSet presAssocID="{278829BC-B14F-4002-A0FA-643F4179393C}" presName="Name64" presStyleLbl="parChTrans1D2" presStyleIdx="0" presStyleCnt="2"/>
      <dgm:spPr/>
      <dgm:t>
        <a:bodyPr/>
        <a:lstStyle/>
        <a:p>
          <a:endParaRPr lang="es-EC"/>
        </a:p>
      </dgm:t>
    </dgm:pt>
    <dgm:pt modelId="{8E9EA461-CE88-494C-BF66-B5543BF77B17}" type="pres">
      <dgm:prSet presAssocID="{C69E77F5-23A2-4209-A211-2E6C4BE08760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897097D-F6AC-4D9A-9F31-72ADBEB5F599}" type="pres">
      <dgm:prSet presAssocID="{C69E77F5-23A2-4209-A211-2E6C4BE08760}" presName="rootComposite" presStyleCnt="0"/>
      <dgm:spPr/>
      <dgm:t>
        <a:bodyPr/>
        <a:lstStyle/>
        <a:p>
          <a:endParaRPr lang="es-EC"/>
        </a:p>
      </dgm:t>
    </dgm:pt>
    <dgm:pt modelId="{C21E1F7A-C1CB-4280-9024-CF7BE13076EB}" type="pres">
      <dgm:prSet presAssocID="{C69E77F5-23A2-4209-A211-2E6C4BE08760}" presName="rootText" presStyleLbl="node2" presStyleIdx="0" presStyleCnt="2" custScaleX="195751" custScaleY="285247" custLinFactX="-55634" custLinFactNeighborX="-100000" custLinFactNeighborY="2258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3D88C32-C0AB-4E7B-84BE-34F9A67BAA8B}" type="pres">
      <dgm:prSet presAssocID="{C69E77F5-23A2-4209-A211-2E6C4BE08760}" presName="rootConnector" presStyleLbl="node2" presStyleIdx="0" presStyleCnt="2"/>
      <dgm:spPr/>
      <dgm:t>
        <a:bodyPr/>
        <a:lstStyle/>
        <a:p>
          <a:endParaRPr lang="es-EC"/>
        </a:p>
      </dgm:t>
    </dgm:pt>
    <dgm:pt modelId="{E3F77847-68C1-4C56-ADF9-42D740A0D4BC}" type="pres">
      <dgm:prSet presAssocID="{C69E77F5-23A2-4209-A211-2E6C4BE08760}" presName="hierChild4" presStyleCnt="0"/>
      <dgm:spPr/>
      <dgm:t>
        <a:bodyPr/>
        <a:lstStyle/>
        <a:p>
          <a:endParaRPr lang="es-EC"/>
        </a:p>
      </dgm:t>
    </dgm:pt>
    <dgm:pt modelId="{AA2FCE92-37CA-42C4-96A1-E677B4FDF52B}" type="pres">
      <dgm:prSet presAssocID="{9043A49F-754A-49FC-93EB-92C88685E7E1}" presName="Name64" presStyleLbl="parChTrans1D3" presStyleIdx="0" presStyleCnt="4"/>
      <dgm:spPr/>
      <dgm:t>
        <a:bodyPr/>
        <a:lstStyle/>
        <a:p>
          <a:endParaRPr lang="es-EC"/>
        </a:p>
      </dgm:t>
    </dgm:pt>
    <dgm:pt modelId="{F6AB7142-47F1-4F30-8376-E07790DE67CC}" type="pres">
      <dgm:prSet presAssocID="{7419F130-D87E-40CC-8D7F-41A3A8B2E43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0B5398EF-54DE-4CAF-9242-222999E1153F}" type="pres">
      <dgm:prSet presAssocID="{7419F130-D87E-40CC-8D7F-41A3A8B2E43F}" presName="rootComposite" presStyleCnt="0"/>
      <dgm:spPr/>
      <dgm:t>
        <a:bodyPr/>
        <a:lstStyle/>
        <a:p>
          <a:endParaRPr lang="es-EC"/>
        </a:p>
      </dgm:t>
    </dgm:pt>
    <dgm:pt modelId="{2DA9CAFC-918B-4D36-8B68-E6BAE6821A12}" type="pres">
      <dgm:prSet presAssocID="{7419F130-D87E-40CC-8D7F-41A3A8B2E43F}" presName="rootText" presStyleLbl="node3" presStyleIdx="0" presStyleCnt="4" custScaleX="217119" custScaleY="285247" custLinFactNeighborX="-85935" custLinFactNeighborY="26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F881D0-BF06-487C-BBEC-5349BF27F2CB}" type="pres">
      <dgm:prSet presAssocID="{7419F130-D87E-40CC-8D7F-41A3A8B2E43F}" presName="rootConnector" presStyleLbl="node3" presStyleIdx="0" presStyleCnt="4"/>
      <dgm:spPr/>
      <dgm:t>
        <a:bodyPr/>
        <a:lstStyle/>
        <a:p>
          <a:endParaRPr lang="es-EC"/>
        </a:p>
      </dgm:t>
    </dgm:pt>
    <dgm:pt modelId="{BBF6A508-98F4-492A-9BE4-B83FD8518FDD}" type="pres">
      <dgm:prSet presAssocID="{7419F130-D87E-40CC-8D7F-41A3A8B2E43F}" presName="hierChild4" presStyleCnt="0"/>
      <dgm:spPr/>
      <dgm:t>
        <a:bodyPr/>
        <a:lstStyle/>
        <a:p>
          <a:endParaRPr lang="es-EC"/>
        </a:p>
      </dgm:t>
    </dgm:pt>
    <dgm:pt modelId="{BCB2357B-BC3D-4D86-924C-36F7A265B7D7}" type="pres">
      <dgm:prSet presAssocID="{1C11CF39-8DC9-4F5A-9224-BA4ABB2013C0}" presName="Name64" presStyleLbl="parChTrans1D4" presStyleIdx="0" presStyleCnt="20"/>
      <dgm:spPr/>
      <dgm:t>
        <a:bodyPr/>
        <a:lstStyle/>
        <a:p>
          <a:endParaRPr lang="es-EC"/>
        </a:p>
      </dgm:t>
    </dgm:pt>
    <dgm:pt modelId="{4C13BD59-F733-4F95-AAD7-AA5AADEEBF9C}" type="pres">
      <dgm:prSet presAssocID="{81A0E6C3-2131-4873-9374-A13EC8FC795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961BFE1-DBCE-4821-BCCE-075F4C09DA8B}" type="pres">
      <dgm:prSet presAssocID="{81A0E6C3-2131-4873-9374-A13EC8FC7956}" presName="rootComposite" presStyleCnt="0"/>
      <dgm:spPr/>
      <dgm:t>
        <a:bodyPr/>
        <a:lstStyle/>
        <a:p>
          <a:endParaRPr lang="es-EC"/>
        </a:p>
      </dgm:t>
    </dgm:pt>
    <dgm:pt modelId="{C069EE64-89F5-445C-A44E-F975162E7ABD}" type="pres">
      <dgm:prSet presAssocID="{81A0E6C3-2131-4873-9374-A13EC8FC7956}" presName="rootText" presStyleLbl="node4" presStyleIdx="0" presStyleCnt="20" custScaleX="141376" custScaleY="9983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93348BC-C7EC-4CD7-AD07-C3660035A1CA}" type="pres">
      <dgm:prSet presAssocID="{81A0E6C3-2131-4873-9374-A13EC8FC7956}" presName="rootConnector" presStyleLbl="node4" presStyleIdx="0" presStyleCnt="20"/>
      <dgm:spPr/>
      <dgm:t>
        <a:bodyPr/>
        <a:lstStyle/>
        <a:p>
          <a:endParaRPr lang="es-EC"/>
        </a:p>
      </dgm:t>
    </dgm:pt>
    <dgm:pt modelId="{142F9DD0-E36E-4B9C-811D-86C82C1EC0E4}" type="pres">
      <dgm:prSet presAssocID="{81A0E6C3-2131-4873-9374-A13EC8FC7956}" presName="hierChild4" presStyleCnt="0"/>
      <dgm:spPr/>
      <dgm:t>
        <a:bodyPr/>
        <a:lstStyle/>
        <a:p>
          <a:endParaRPr lang="es-EC"/>
        </a:p>
      </dgm:t>
    </dgm:pt>
    <dgm:pt modelId="{C31E9328-A6D6-44A0-8414-6F9A16189A25}" type="pres">
      <dgm:prSet presAssocID="{81A0E6C3-2131-4873-9374-A13EC8FC7956}" presName="hierChild5" presStyleCnt="0"/>
      <dgm:spPr/>
      <dgm:t>
        <a:bodyPr/>
        <a:lstStyle/>
        <a:p>
          <a:endParaRPr lang="es-EC"/>
        </a:p>
      </dgm:t>
    </dgm:pt>
    <dgm:pt modelId="{236E197D-2573-48F9-B0F5-12D3F27E2514}" type="pres">
      <dgm:prSet presAssocID="{7DB8A5E0-2C6A-44B2-83E4-3DDCCEAB3116}" presName="Name64" presStyleLbl="parChTrans1D4" presStyleIdx="1" presStyleCnt="20"/>
      <dgm:spPr/>
      <dgm:t>
        <a:bodyPr/>
        <a:lstStyle/>
        <a:p>
          <a:endParaRPr lang="es-EC"/>
        </a:p>
      </dgm:t>
    </dgm:pt>
    <dgm:pt modelId="{E668477A-2DF0-4161-804A-779D2D76CA33}" type="pres">
      <dgm:prSet presAssocID="{85CB07AE-5223-48A9-89E1-46B9CBB71B2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4F3B5C5B-E5F6-4668-9ABD-97CF0753D832}" type="pres">
      <dgm:prSet presAssocID="{85CB07AE-5223-48A9-89E1-46B9CBB71B2D}" presName="rootComposite" presStyleCnt="0"/>
      <dgm:spPr/>
      <dgm:t>
        <a:bodyPr/>
        <a:lstStyle/>
        <a:p>
          <a:endParaRPr lang="es-EC"/>
        </a:p>
      </dgm:t>
    </dgm:pt>
    <dgm:pt modelId="{03BBF231-691A-4580-B060-F7B4A93772C8}" type="pres">
      <dgm:prSet presAssocID="{85CB07AE-5223-48A9-89E1-46B9CBB71B2D}" presName="rootText" presStyleLbl="node4" presStyleIdx="1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4A74958-C17D-44C5-9FDF-248F57DA4CE2}" type="pres">
      <dgm:prSet presAssocID="{85CB07AE-5223-48A9-89E1-46B9CBB71B2D}" presName="rootConnector" presStyleLbl="node4" presStyleIdx="1" presStyleCnt="20"/>
      <dgm:spPr/>
      <dgm:t>
        <a:bodyPr/>
        <a:lstStyle/>
        <a:p>
          <a:endParaRPr lang="es-EC"/>
        </a:p>
      </dgm:t>
    </dgm:pt>
    <dgm:pt modelId="{F53B94D0-02EA-47E5-AAFB-EA981A7EC281}" type="pres">
      <dgm:prSet presAssocID="{85CB07AE-5223-48A9-89E1-46B9CBB71B2D}" presName="hierChild4" presStyleCnt="0"/>
      <dgm:spPr/>
      <dgm:t>
        <a:bodyPr/>
        <a:lstStyle/>
        <a:p>
          <a:endParaRPr lang="es-EC"/>
        </a:p>
      </dgm:t>
    </dgm:pt>
    <dgm:pt modelId="{B0B340B9-F89F-43F4-8398-EBE4CC33C18F}" type="pres">
      <dgm:prSet presAssocID="{85CB07AE-5223-48A9-89E1-46B9CBB71B2D}" presName="hierChild5" presStyleCnt="0"/>
      <dgm:spPr/>
      <dgm:t>
        <a:bodyPr/>
        <a:lstStyle/>
        <a:p>
          <a:endParaRPr lang="es-EC"/>
        </a:p>
      </dgm:t>
    </dgm:pt>
    <dgm:pt modelId="{AB007395-59C5-46C6-9C26-A4AC645A4466}" type="pres">
      <dgm:prSet presAssocID="{2943F1CD-C597-42EE-8E31-E853EB653073}" presName="Name64" presStyleLbl="parChTrans1D4" presStyleIdx="2" presStyleCnt="20"/>
      <dgm:spPr/>
      <dgm:t>
        <a:bodyPr/>
        <a:lstStyle/>
        <a:p>
          <a:endParaRPr lang="es-EC"/>
        </a:p>
      </dgm:t>
    </dgm:pt>
    <dgm:pt modelId="{3F361B7E-74ED-4AEC-91A9-DF05730EFA26}" type="pres">
      <dgm:prSet presAssocID="{99CAE6F2-FAE4-48AD-B0C9-152052B89D4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CBDFF2A9-0468-4619-9479-5C43D90B88F1}" type="pres">
      <dgm:prSet presAssocID="{99CAE6F2-FAE4-48AD-B0C9-152052B89D4A}" presName="rootComposite" presStyleCnt="0"/>
      <dgm:spPr/>
      <dgm:t>
        <a:bodyPr/>
        <a:lstStyle/>
        <a:p>
          <a:endParaRPr lang="es-EC"/>
        </a:p>
      </dgm:t>
    </dgm:pt>
    <dgm:pt modelId="{73288373-9F08-47B1-8663-7E6ED4BF2944}" type="pres">
      <dgm:prSet presAssocID="{99CAE6F2-FAE4-48AD-B0C9-152052B89D4A}" presName="rootText" presStyleLbl="node4" presStyleIdx="2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06C21E6-078C-4913-8472-19DA6AB310FE}" type="pres">
      <dgm:prSet presAssocID="{99CAE6F2-FAE4-48AD-B0C9-152052B89D4A}" presName="rootConnector" presStyleLbl="node4" presStyleIdx="2" presStyleCnt="20"/>
      <dgm:spPr/>
      <dgm:t>
        <a:bodyPr/>
        <a:lstStyle/>
        <a:p>
          <a:endParaRPr lang="es-EC"/>
        </a:p>
      </dgm:t>
    </dgm:pt>
    <dgm:pt modelId="{D53D9DC4-C1D1-4DDF-BFEA-DE7A714BA24F}" type="pres">
      <dgm:prSet presAssocID="{99CAE6F2-FAE4-48AD-B0C9-152052B89D4A}" presName="hierChild4" presStyleCnt="0"/>
      <dgm:spPr/>
      <dgm:t>
        <a:bodyPr/>
        <a:lstStyle/>
        <a:p>
          <a:endParaRPr lang="es-EC"/>
        </a:p>
      </dgm:t>
    </dgm:pt>
    <dgm:pt modelId="{92679E90-5E35-4CD5-B002-16EAC06B841C}" type="pres">
      <dgm:prSet presAssocID="{99CAE6F2-FAE4-48AD-B0C9-152052B89D4A}" presName="hierChild5" presStyleCnt="0"/>
      <dgm:spPr/>
      <dgm:t>
        <a:bodyPr/>
        <a:lstStyle/>
        <a:p>
          <a:endParaRPr lang="es-EC"/>
        </a:p>
      </dgm:t>
    </dgm:pt>
    <dgm:pt modelId="{806CE7B5-56C0-4033-8A5B-BF97DEF6E931}" type="pres">
      <dgm:prSet presAssocID="{E828C77D-C474-4D40-804E-0083FFB1DF87}" presName="Name64" presStyleLbl="parChTrans1D4" presStyleIdx="3" presStyleCnt="20"/>
      <dgm:spPr/>
      <dgm:t>
        <a:bodyPr/>
        <a:lstStyle/>
        <a:p>
          <a:endParaRPr lang="es-EC"/>
        </a:p>
      </dgm:t>
    </dgm:pt>
    <dgm:pt modelId="{D4131B1C-09E5-4A06-9C09-146F4C42771E}" type="pres">
      <dgm:prSet presAssocID="{B2FCDDC6-8A88-4071-AA97-E3657EAC076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DE19D607-A120-4996-8D48-E82C7A46E907}" type="pres">
      <dgm:prSet presAssocID="{B2FCDDC6-8A88-4071-AA97-E3657EAC0761}" presName="rootComposite" presStyleCnt="0"/>
      <dgm:spPr/>
      <dgm:t>
        <a:bodyPr/>
        <a:lstStyle/>
        <a:p>
          <a:endParaRPr lang="es-EC"/>
        </a:p>
      </dgm:t>
    </dgm:pt>
    <dgm:pt modelId="{C6341E9D-70DB-4151-94B5-5CF6602AFE91}" type="pres">
      <dgm:prSet presAssocID="{B2FCDDC6-8A88-4071-AA97-E3657EAC0761}" presName="rootText" presStyleLbl="node4" presStyleIdx="3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B8BC684-5F95-43D6-BE60-CB0A9E04B0FB}" type="pres">
      <dgm:prSet presAssocID="{B2FCDDC6-8A88-4071-AA97-E3657EAC0761}" presName="rootConnector" presStyleLbl="node4" presStyleIdx="3" presStyleCnt="20"/>
      <dgm:spPr/>
      <dgm:t>
        <a:bodyPr/>
        <a:lstStyle/>
        <a:p>
          <a:endParaRPr lang="es-EC"/>
        </a:p>
      </dgm:t>
    </dgm:pt>
    <dgm:pt modelId="{46103810-C86A-44A5-A27D-BF7E961D67D5}" type="pres">
      <dgm:prSet presAssocID="{B2FCDDC6-8A88-4071-AA97-E3657EAC0761}" presName="hierChild4" presStyleCnt="0"/>
      <dgm:spPr/>
      <dgm:t>
        <a:bodyPr/>
        <a:lstStyle/>
        <a:p>
          <a:endParaRPr lang="es-EC"/>
        </a:p>
      </dgm:t>
    </dgm:pt>
    <dgm:pt modelId="{7D073E83-9E72-4206-9398-4D34EEA11893}" type="pres">
      <dgm:prSet presAssocID="{B2FCDDC6-8A88-4071-AA97-E3657EAC0761}" presName="hierChild5" presStyleCnt="0"/>
      <dgm:spPr/>
      <dgm:t>
        <a:bodyPr/>
        <a:lstStyle/>
        <a:p>
          <a:endParaRPr lang="es-EC"/>
        </a:p>
      </dgm:t>
    </dgm:pt>
    <dgm:pt modelId="{042DC9C0-25F0-46C8-9A9E-F9154BF619E0}" type="pres">
      <dgm:prSet presAssocID="{E4168B34-3672-4518-9871-02133BC0350B}" presName="Name64" presStyleLbl="parChTrans1D4" presStyleIdx="4" presStyleCnt="20"/>
      <dgm:spPr/>
      <dgm:t>
        <a:bodyPr/>
        <a:lstStyle/>
        <a:p>
          <a:endParaRPr lang="es-EC"/>
        </a:p>
      </dgm:t>
    </dgm:pt>
    <dgm:pt modelId="{4F33D3EA-F449-490A-8D22-C6671144C67B}" type="pres">
      <dgm:prSet presAssocID="{6953C901-4D09-4437-818D-5FF3C12F873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2DE7011D-3B64-409F-B4AC-385158D20D9F}" type="pres">
      <dgm:prSet presAssocID="{6953C901-4D09-4437-818D-5FF3C12F873C}" presName="rootComposite" presStyleCnt="0"/>
      <dgm:spPr/>
      <dgm:t>
        <a:bodyPr/>
        <a:lstStyle/>
        <a:p>
          <a:endParaRPr lang="es-EC"/>
        </a:p>
      </dgm:t>
    </dgm:pt>
    <dgm:pt modelId="{E962A377-6221-4E81-9275-B1508C80A726}" type="pres">
      <dgm:prSet presAssocID="{6953C901-4D09-4437-818D-5FF3C12F873C}" presName="rootText" presStyleLbl="node4" presStyleIdx="4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3B80FAE-CA46-4FD5-874A-F277C16AA09B}" type="pres">
      <dgm:prSet presAssocID="{6953C901-4D09-4437-818D-5FF3C12F873C}" presName="rootConnector" presStyleLbl="node4" presStyleIdx="4" presStyleCnt="20"/>
      <dgm:spPr/>
      <dgm:t>
        <a:bodyPr/>
        <a:lstStyle/>
        <a:p>
          <a:endParaRPr lang="es-EC"/>
        </a:p>
      </dgm:t>
    </dgm:pt>
    <dgm:pt modelId="{0BB15747-FFA4-4085-9D3E-30BB57199736}" type="pres">
      <dgm:prSet presAssocID="{6953C901-4D09-4437-818D-5FF3C12F873C}" presName="hierChild4" presStyleCnt="0"/>
      <dgm:spPr/>
      <dgm:t>
        <a:bodyPr/>
        <a:lstStyle/>
        <a:p>
          <a:endParaRPr lang="es-EC"/>
        </a:p>
      </dgm:t>
    </dgm:pt>
    <dgm:pt modelId="{1B0955ED-AE3B-4A3E-8675-E26CFAC22455}" type="pres">
      <dgm:prSet presAssocID="{6953C901-4D09-4437-818D-5FF3C12F873C}" presName="hierChild5" presStyleCnt="0"/>
      <dgm:spPr/>
      <dgm:t>
        <a:bodyPr/>
        <a:lstStyle/>
        <a:p>
          <a:endParaRPr lang="es-EC"/>
        </a:p>
      </dgm:t>
    </dgm:pt>
    <dgm:pt modelId="{F2C486AD-7574-4A2E-987A-DCEA7E05C248}" type="pres">
      <dgm:prSet presAssocID="{7419F130-D87E-40CC-8D7F-41A3A8B2E43F}" presName="hierChild5" presStyleCnt="0"/>
      <dgm:spPr/>
      <dgm:t>
        <a:bodyPr/>
        <a:lstStyle/>
        <a:p>
          <a:endParaRPr lang="es-EC"/>
        </a:p>
      </dgm:t>
    </dgm:pt>
    <dgm:pt modelId="{0343F4F2-405B-4127-BDA6-3A96BC3AD2B5}" type="pres">
      <dgm:prSet presAssocID="{219F8CF2-6B4F-4801-B572-E235F160FD3B}" presName="Name64" presStyleLbl="parChTrans1D3" presStyleIdx="1" presStyleCnt="4"/>
      <dgm:spPr/>
      <dgm:t>
        <a:bodyPr/>
        <a:lstStyle/>
        <a:p>
          <a:endParaRPr lang="es-EC"/>
        </a:p>
      </dgm:t>
    </dgm:pt>
    <dgm:pt modelId="{A7C87AE8-093D-4539-B260-2A4DD7F49CF2}" type="pres">
      <dgm:prSet presAssocID="{8C58116B-553A-4AAF-A6C9-4D0A3DD66B5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8156F41-BE84-4D14-A615-0C0CDEA160FC}" type="pres">
      <dgm:prSet presAssocID="{8C58116B-553A-4AAF-A6C9-4D0A3DD66B55}" presName="rootComposite" presStyleCnt="0"/>
      <dgm:spPr/>
      <dgm:t>
        <a:bodyPr/>
        <a:lstStyle/>
        <a:p>
          <a:endParaRPr lang="es-EC"/>
        </a:p>
      </dgm:t>
    </dgm:pt>
    <dgm:pt modelId="{3C017AC4-5D45-406B-9852-A5DDDDED60F1}" type="pres">
      <dgm:prSet presAssocID="{8C58116B-553A-4AAF-A6C9-4D0A3DD66B55}" presName="rootText" presStyleLbl="node3" presStyleIdx="1" presStyleCnt="4" custScaleX="217119" custScaleY="285247" custLinFactNeighborX="-85935" custLinFactNeighborY="26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2F72644-2763-4A06-9C0E-1109C9B4B894}" type="pres">
      <dgm:prSet presAssocID="{8C58116B-553A-4AAF-A6C9-4D0A3DD66B55}" presName="rootConnector" presStyleLbl="node3" presStyleIdx="1" presStyleCnt="4"/>
      <dgm:spPr/>
      <dgm:t>
        <a:bodyPr/>
        <a:lstStyle/>
        <a:p>
          <a:endParaRPr lang="es-EC"/>
        </a:p>
      </dgm:t>
    </dgm:pt>
    <dgm:pt modelId="{545B084A-0113-4569-8B7F-152ED9A56A90}" type="pres">
      <dgm:prSet presAssocID="{8C58116B-553A-4AAF-A6C9-4D0A3DD66B55}" presName="hierChild4" presStyleCnt="0"/>
      <dgm:spPr/>
      <dgm:t>
        <a:bodyPr/>
        <a:lstStyle/>
        <a:p>
          <a:endParaRPr lang="es-EC"/>
        </a:p>
      </dgm:t>
    </dgm:pt>
    <dgm:pt modelId="{A68EBAF7-7524-4CFF-8B43-142CF06A4F60}" type="pres">
      <dgm:prSet presAssocID="{1876CC26-0564-4386-952D-147537C50935}" presName="Name64" presStyleLbl="parChTrans1D4" presStyleIdx="5" presStyleCnt="20"/>
      <dgm:spPr/>
      <dgm:t>
        <a:bodyPr/>
        <a:lstStyle/>
        <a:p>
          <a:endParaRPr lang="es-EC"/>
        </a:p>
      </dgm:t>
    </dgm:pt>
    <dgm:pt modelId="{880E4F55-D408-435F-B901-8F491CEC4F8B}" type="pres">
      <dgm:prSet presAssocID="{43678680-E3F2-4770-97F6-05C317E5D83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0C4B3CF0-DB1F-43A3-B3B3-6918D82B629F}" type="pres">
      <dgm:prSet presAssocID="{43678680-E3F2-4770-97F6-05C317E5D834}" presName="rootComposite" presStyleCnt="0"/>
      <dgm:spPr/>
      <dgm:t>
        <a:bodyPr/>
        <a:lstStyle/>
        <a:p>
          <a:endParaRPr lang="es-EC"/>
        </a:p>
      </dgm:t>
    </dgm:pt>
    <dgm:pt modelId="{1CEF2A1F-9D67-4D78-8F3F-D4D95469719B}" type="pres">
      <dgm:prSet presAssocID="{43678680-E3F2-4770-97F6-05C317E5D834}" presName="rootText" presStyleLbl="node4" presStyleIdx="5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6469A82-6059-4C25-99EF-6B41FC451616}" type="pres">
      <dgm:prSet presAssocID="{43678680-E3F2-4770-97F6-05C317E5D834}" presName="rootConnector" presStyleLbl="node4" presStyleIdx="5" presStyleCnt="20"/>
      <dgm:spPr/>
      <dgm:t>
        <a:bodyPr/>
        <a:lstStyle/>
        <a:p>
          <a:endParaRPr lang="es-EC"/>
        </a:p>
      </dgm:t>
    </dgm:pt>
    <dgm:pt modelId="{6CA9CB9E-808F-42C2-8FB5-EF8109859DB2}" type="pres">
      <dgm:prSet presAssocID="{43678680-E3F2-4770-97F6-05C317E5D834}" presName="hierChild4" presStyleCnt="0"/>
      <dgm:spPr/>
      <dgm:t>
        <a:bodyPr/>
        <a:lstStyle/>
        <a:p>
          <a:endParaRPr lang="es-EC"/>
        </a:p>
      </dgm:t>
    </dgm:pt>
    <dgm:pt modelId="{68220148-5A94-4317-9A28-64B83982B7CF}" type="pres">
      <dgm:prSet presAssocID="{43678680-E3F2-4770-97F6-05C317E5D834}" presName="hierChild5" presStyleCnt="0"/>
      <dgm:spPr/>
      <dgm:t>
        <a:bodyPr/>
        <a:lstStyle/>
        <a:p>
          <a:endParaRPr lang="es-EC"/>
        </a:p>
      </dgm:t>
    </dgm:pt>
    <dgm:pt modelId="{2FE849A8-5277-42B0-9C4F-C14A66E40B6A}" type="pres">
      <dgm:prSet presAssocID="{A5137074-1091-4AC7-BBCA-39FDACE59655}" presName="Name64" presStyleLbl="parChTrans1D4" presStyleIdx="6" presStyleCnt="20"/>
      <dgm:spPr/>
      <dgm:t>
        <a:bodyPr/>
        <a:lstStyle/>
        <a:p>
          <a:endParaRPr lang="es-EC"/>
        </a:p>
      </dgm:t>
    </dgm:pt>
    <dgm:pt modelId="{36FAFF57-7A62-45B2-95E4-821E6F2EDC8B}" type="pres">
      <dgm:prSet presAssocID="{62B8E721-ED18-4A34-A02E-6318819ACC0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2162479F-905F-4378-9E93-69B406B8CB02}" type="pres">
      <dgm:prSet presAssocID="{62B8E721-ED18-4A34-A02E-6318819ACC0A}" presName="rootComposite" presStyleCnt="0"/>
      <dgm:spPr/>
      <dgm:t>
        <a:bodyPr/>
        <a:lstStyle/>
        <a:p>
          <a:endParaRPr lang="es-EC"/>
        </a:p>
      </dgm:t>
    </dgm:pt>
    <dgm:pt modelId="{525EA992-4B8F-4401-8B89-30EC6B4FDFDC}" type="pres">
      <dgm:prSet presAssocID="{62B8E721-ED18-4A34-A02E-6318819ACC0A}" presName="rootText" presStyleLbl="node4" presStyleIdx="6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21BDF11-3D44-4281-8340-FE9D327D7D87}" type="pres">
      <dgm:prSet presAssocID="{62B8E721-ED18-4A34-A02E-6318819ACC0A}" presName="rootConnector" presStyleLbl="node4" presStyleIdx="6" presStyleCnt="20"/>
      <dgm:spPr/>
      <dgm:t>
        <a:bodyPr/>
        <a:lstStyle/>
        <a:p>
          <a:endParaRPr lang="es-EC"/>
        </a:p>
      </dgm:t>
    </dgm:pt>
    <dgm:pt modelId="{8960BEA6-BA6B-48C3-811F-56EE0F74432A}" type="pres">
      <dgm:prSet presAssocID="{62B8E721-ED18-4A34-A02E-6318819ACC0A}" presName="hierChild4" presStyleCnt="0"/>
      <dgm:spPr/>
      <dgm:t>
        <a:bodyPr/>
        <a:lstStyle/>
        <a:p>
          <a:endParaRPr lang="es-EC"/>
        </a:p>
      </dgm:t>
    </dgm:pt>
    <dgm:pt modelId="{E5DC86A7-800C-4ABB-A2D0-2763EA9674A9}" type="pres">
      <dgm:prSet presAssocID="{62B8E721-ED18-4A34-A02E-6318819ACC0A}" presName="hierChild5" presStyleCnt="0"/>
      <dgm:spPr/>
      <dgm:t>
        <a:bodyPr/>
        <a:lstStyle/>
        <a:p>
          <a:endParaRPr lang="es-EC"/>
        </a:p>
      </dgm:t>
    </dgm:pt>
    <dgm:pt modelId="{66CCEF9C-45FC-426B-BCD2-E9C589CD59C3}" type="pres">
      <dgm:prSet presAssocID="{AC7EC6D2-623F-4CCC-B4D2-4BB1071A752D}" presName="Name64" presStyleLbl="parChTrans1D4" presStyleIdx="7" presStyleCnt="20"/>
      <dgm:spPr/>
      <dgm:t>
        <a:bodyPr/>
        <a:lstStyle/>
        <a:p>
          <a:endParaRPr lang="es-EC"/>
        </a:p>
      </dgm:t>
    </dgm:pt>
    <dgm:pt modelId="{0E122742-864A-4D20-8D68-D2320E798D1D}" type="pres">
      <dgm:prSet presAssocID="{E4A5E59D-1A8B-42A2-923D-81BEE08A33C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49988F94-F862-4C99-817D-EB9D56385158}" type="pres">
      <dgm:prSet presAssocID="{E4A5E59D-1A8B-42A2-923D-81BEE08A33CD}" presName="rootComposite" presStyleCnt="0"/>
      <dgm:spPr/>
      <dgm:t>
        <a:bodyPr/>
        <a:lstStyle/>
        <a:p>
          <a:endParaRPr lang="es-EC"/>
        </a:p>
      </dgm:t>
    </dgm:pt>
    <dgm:pt modelId="{6FD5759F-82B0-44FE-9017-C0B77237768B}" type="pres">
      <dgm:prSet presAssocID="{E4A5E59D-1A8B-42A2-923D-81BEE08A33CD}" presName="rootText" presStyleLbl="node4" presStyleIdx="7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339C5C4-FEAF-4BA3-B017-E57E38E7C068}" type="pres">
      <dgm:prSet presAssocID="{E4A5E59D-1A8B-42A2-923D-81BEE08A33CD}" presName="rootConnector" presStyleLbl="node4" presStyleIdx="7" presStyleCnt="20"/>
      <dgm:spPr/>
      <dgm:t>
        <a:bodyPr/>
        <a:lstStyle/>
        <a:p>
          <a:endParaRPr lang="es-EC"/>
        </a:p>
      </dgm:t>
    </dgm:pt>
    <dgm:pt modelId="{2307E497-C0D0-47B6-8B98-9B6614572F9B}" type="pres">
      <dgm:prSet presAssocID="{E4A5E59D-1A8B-42A2-923D-81BEE08A33CD}" presName="hierChild4" presStyleCnt="0"/>
      <dgm:spPr/>
      <dgm:t>
        <a:bodyPr/>
        <a:lstStyle/>
        <a:p>
          <a:endParaRPr lang="es-EC"/>
        </a:p>
      </dgm:t>
    </dgm:pt>
    <dgm:pt modelId="{645FDF80-6166-466E-BA53-62AF4FC3ED7A}" type="pres">
      <dgm:prSet presAssocID="{E4A5E59D-1A8B-42A2-923D-81BEE08A33CD}" presName="hierChild5" presStyleCnt="0"/>
      <dgm:spPr/>
      <dgm:t>
        <a:bodyPr/>
        <a:lstStyle/>
        <a:p>
          <a:endParaRPr lang="es-EC"/>
        </a:p>
      </dgm:t>
    </dgm:pt>
    <dgm:pt modelId="{5D393F70-502A-4953-8944-A8CDA916DC3E}" type="pres">
      <dgm:prSet presAssocID="{34AEC724-398E-4007-8EA4-BD866836ED7A}" presName="Name64" presStyleLbl="parChTrans1D4" presStyleIdx="8" presStyleCnt="20"/>
      <dgm:spPr/>
      <dgm:t>
        <a:bodyPr/>
        <a:lstStyle/>
        <a:p>
          <a:endParaRPr lang="es-EC"/>
        </a:p>
      </dgm:t>
    </dgm:pt>
    <dgm:pt modelId="{4288F2FF-B31B-4F73-9849-734B35E787F6}" type="pres">
      <dgm:prSet presAssocID="{D9FCB049-2C87-40E1-AF33-942E0B69468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DBB5D68C-43B0-4B17-A800-3C81912206F5}" type="pres">
      <dgm:prSet presAssocID="{D9FCB049-2C87-40E1-AF33-942E0B69468A}" presName="rootComposite" presStyleCnt="0"/>
      <dgm:spPr/>
      <dgm:t>
        <a:bodyPr/>
        <a:lstStyle/>
        <a:p>
          <a:endParaRPr lang="es-EC"/>
        </a:p>
      </dgm:t>
    </dgm:pt>
    <dgm:pt modelId="{386EC306-E42B-4551-939A-2A3C246FD8A9}" type="pres">
      <dgm:prSet presAssocID="{D9FCB049-2C87-40E1-AF33-942E0B69468A}" presName="rootText" presStyleLbl="node4" presStyleIdx="8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C2D9C15-710C-4577-8E0C-0699AF305B27}" type="pres">
      <dgm:prSet presAssocID="{D9FCB049-2C87-40E1-AF33-942E0B69468A}" presName="rootConnector" presStyleLbl="node4" presStyleIdx="8" presStyleCnt="20"/>
      <dgm:spPr/>
      <dgm:t>
        <a:bodyPr/>
        <a:lstStyle/>
        <a:p>
          <a:endParaRPr lang="es-EC"/>
        </a:p>
      </dgm:t>
    </dgm:pt>
    <dgm:pt modelId="{0E130AC2-D0F2-42BB-B738-3C185B74C521}" type="pres">
      <dgm:prSet presAssocID="{D9FCB049-2C87-40E1-AF33-942E0B69468A}" presName="hierChild4" presStyleCnt="0"/>
      <dgm:spPr/>
      <dgm:t>
        <a:bodyPr/>
        <a:lstStyle/>
        <a:p>
          <a:endParaRPr lang="es-EC"/>
        </a:p>
      </dgm:t>
    </dgm:pt>
    <dgm:pt modelId="{A1A5D2F9-0F3F-4061-B572-9BB72466A792}" type="pres">
      <dgm:prSet presAssocID="{D9FCB049-2C87-40E1-AF33-942E0B69468A}" presName="hierChild5" presStyleCnt="0"/>
      <dgm:spPr/>
      <dgm:t>
        <a:bodyPr/>
        <a:lstStyle/>
        <a:p>
          <a:endParaRPr lang="es-EC"/>
        </a:p>
      </dgm:t>
    </dgm:pt>
    <dgm:pt modelId="{43FD639A-F3CF-4873-B49E-8CDE6720D8EC}" type="pres">
      <dgm:prSet presAssocID="{67E013AD-6338-4FAD-935E-8B8F59A62128}" presName="Name64" presStyleLbl="parChTrans1D4" presStyleIdx="9" presStyleCnt="20"/>
      <dgm:spPr/>
      <dgm:t>
        <a:bodyPr/>
        <a:lstStyle/>
        <a:p>
          <a:endParaRPr lang="es-EC"/>
        </a:p>
      </dgm:t>
    </dgm:pt>
    <dgm:pt modelId="{384E7222-CBC4-4682-AE67-F85769DC0273}" type="pres">
      <dgm:prSet presAssocID="{EE708387-00CE-4FA3-949D-6903E4CF3C3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0678EC9-35A1-41DD-A8F7-A08A9ABE0140}" type="pres">
      <dgm:prSet presAssocID="{EE708387-00CE-4FA3-949D-6903E4CF3C3F}" presName="rootComposite" presStyleCnt="0"/>
      <dgm:spPr/>
      <dgm:t>
        <a:bodyPr/>
        <a:lstStyle/>
        <a:p>
          <a:endParaRPr lang="es-EC"/>
        </a:p>
      </dgm:t>
    </dgm:pt>
    <dgm:pt modelId="{89C0B2FC-7F63-41C3-B748-F6502879C049}" type="pres">
      <dgm:prSet presAssocID="{EE708387-00CE-4FA3-949D-6903E4CF3C3F}" presName="rootText" presStyleLbl="node4" presStyleIdx="9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8390C7F-5445-445D-9DDC-C498690EEC43}" type="pres">
      <dgm:prSet presAssocID="{EE708387-00CE-4FA3-949D-6903E4CF3C3F}" presName="rootConnector" presStyleLbl="node4" presStyleIdx="9" presStyleCnt="20"/>
      <dgm:spPr/>
      <dgm:t>
        <a:bodyPr/>
        <a:lstStyle/>
        <a:p>
          <a:endParaRPr lang="es-EC"/>
        </a:p>
      </dgm:t>
    </dgm:pt>
    <dgm:pt modelId="{DE4AA789-F740-4279-AA2D-FDCAFDD38ACE}" type="pres">
      <dgm:prSet presAssocID="{EE708387-00CE-4FA3-949D-6903E4CF3C3F}" presName="hierChild4" presStyleCnt="0"/>
      <dgm:spPr/>
      <dgm:t>
        <a:bodyPr/>
        <a:lstStyle/>
        <a:p>
          <a:endParaRPr lang="es-EC"/>
        </a:p>
      </dgm:t>
    </dgm:pt>
    <dgm:pt modelId="{151EFB0E-7375-400F-B1F4-A91B16163B0F}" type="pres">
      <dgm:prSet presAssocID="{EE708387-00CE-4FA3-949D-6903E4CF3C3F}" presName="hierChild5" presStyleCnt="0"/>
      <dgm:spPr/>
      <dgm:t>
        <a:bodyPr/>
        <a:lstStyle/>
        <a:p>
          <a:endParaRPr lang="es-EC"/>
        </a:p>
      </dgm:t>
    </dgm:pt>
    <dgm:pt modelId="{082CC833-9344-462F-9F1B-125D52CD3690}" type="pres">
      <dgm:prSet presAssocID="{8C58116B-553A-4AAF-A6C9-4D0A3DD66B55}" presName="hierChild5" presStyleCnt="0"/>
      <dgm:spPr/>
      <dgm:t>
        <a:bodyPr/>
        <a:lstStyle/>
        <a:p>
          <a:endParaRPr lang="es-EC"/>
        </a:p>
      </dgm:t>
    </dgm:pt>
    <dgm:pt modelId="{2BDA5EDB-DEBC-412B-8483-36B3124B541F}" type="pres">
      <dgm:prSet presAssocID="{C69E77F5-23A2-4209-A211-2E6C4BE08760}" presName="hierChild5" presStyleCnt="0"/>
      <dgm:spPr/>
      <dgm:t>
        <a:bodyPr/>
        <a:lstStyle/>
        <a:p>
          <a:endParaRPr lang="es-EC"/>
        </a:p>
      </dgm:t>
    </dgm:pt>
    <dgm:pt modelId="{DDC8F66E-5F07-42D8-A874-535FD308F7A1}" type="pres">
      <dgm:prSet presAssocID="{AD741E12-7930-4C30-BDA9-203F154DFC5A}" presName="Name64" presStyleLbl="parChTrans1D2" presStyleIdx="1" presStyleCnt="2"/>
      <dgm:spPr/>
      <dgm:t>
        <a:bodyPr/>
        <a:lstStyle/>
        <a:p>
          <a:endParaRPr lang="es-EC"/>
        </a:p>
      </dgm:t>
    </dgm:pt>
    <dgm:pt modelId="{93FC40A4-5D50-458C-8FAB-6F7F8078C644}" type="pres">
      <dgm:prSet presAssocID="{70CF03E8-73A2-4C0B-BD2C-93BBC0ABB09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ADF7FBB1-4FF2-478E-B811-54775BB34EE2}" type="pres">
      <dgm:prSet presAssocID="{70CF03E8-73A2-4C0B-BD2C-93BBC0ABB09A}" presName="rootComposite" presStyleCnt="0"/>
      <dgm:spPr/>
      <dgm:t>
        <a:bodyPr/>
        <a:lstStyle/>
        <a:p>
          <a:endParaRPr lang="es-EC"/>
        </a:p>
      </dgm:t>
    </dgm:pt>
    <dgm:pt modelId="{35B8642D-1058-49A8-B74F-C41D54464450}" type="pres">
      <dgm:prSet presAssocID="{70CF03E8-73A2-4C0B-BD2C-93BBC0ABB09A}" presName="rootText" presStyleLbl="node2" presStyleIdx="1" presStyleCnt="2" custScaleX="195751" custScaleY="285247" custLinFactX="-56686" custLinFactNeighborX="-100000" custLinFactNeighborY="363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2F2A1DF-B518-458F-A2B3-936FA49DCA85}" type="pres">
      <dgm:prSet presAssocID="{70CF03E8-73A2-4C0B-BD2C-93BBC0ABB09A}" presName="rootConnector" presStyleLbl="node2" presStyleIdx="1" presStyleCnt="2"/>
      <dgm:spPr/>
      <dgm:t>
        <a:bodyPr/>
        <a:lstStyle/>
        <a:p>
          <a:endParaRPr lang="es-EC"/>
        </a:p>
      </dgm:t>
    </dgm:pt>
    <dgm:pt modelId="{3F20550E-2C18-4D9A-B2D2-A39CE6C3A6A1}" type="pres">
      <dgm:prSet presAssocID="{70CF03E8-73A2-4C0B-BD2C-93BBC0ABB09A}" presName="hierChild4" presStyleCnt="0"/>
      <dgm:spPr/>
      <dgm:t>
        <a:bodyPr/>
        <a:lstStyle/>
        <a:p>
          <a:endParaRPr lang="es-EC"/>
        </a:p>
      </dgm:t>
    </dgm:pt>
    <dgm:pt modelId="{1563B90A-6AD6-46C4-A6B6-C228132D934C}" type="pres">
      <dgm:prSet presAssocID="{6417E84C-2AF3-46F6-A289-B6954A37AE1B}" presName="Name64" presStyleLbl="parChTrans1D3" presStyleIdx="2" presStyleCnt="4"/>
      <dgm:spPr/>
      <dgm:t>
        <a:bodyPr/>
        <a:lstStyle/>
        <a:p>
          <a:endParaRPr lang="es-EC"/>
        </a:p>
      </dgm:t>
    </dgm:pt>
    <dgm:pt modelId="{7B75D206-E23F-446A-9B36-9E8F28F618ED}" type="pres">
      <dgm:prSet presAssocID="{844A3023-C93F-4101-8248-88D4D3920F8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5DE6FC0-CC87-4755-9CE9-EA865316AFD1}" type="pres">
      <dgm:prSet presAssocID="{844A3023-C93F-4101-8248-88D4D3920F8C}" presName="rootComposite" presStyleCnt="0"/>
      <dgm:spPr/>
      <dgm:t>
        <a:bodyPr/>
        <a:lstStyle/>
        <a:p>
          <a:endParaRPr lang="es-EC"/>
        </a:p>
      </dgm:t>
    </dgm:pt>
    <dgm:pt modelId="{B0954AE0-9706-41BD-AA78-FAFA7665C3FF}" type="pres">
      <dgm:prSet presAssocID="{844A3023-C93F-4101-8248-88D4D3920F8C}" presName="rootText" presStyleLbl="node3" presStyleIdx="2" presStyleCnt="4" custScaleX="217119" custScaleY="285247" custLinFactNeighborX="-85935" custLinFactNeighborY="26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59CBF0A-3C06-455A-A988-158CDAC32BEB}" type="pres">
      <dgm:prSet presAssocID="{844A3023-C93F-4101-8248-88D4D3920F8C}" presName="rootConnector" presStyleLbl="node3" presStyleIdx="2" presStyleCnt="4"/>
      <dgm:spPr/>
      <dgm:t>
        <a:bodyPr/>
        <a:lstStyle/>
        <a:p>
          <a:endParaRPr lang="es-EC"/>
        </a:p>
      </dgm:t>
    </dgm:pt>
    <dgm:pt modelId="{9BDBC939-4847-4923-88DC-43F944C1CC09}" type="pres">
      <dgm:prSet presAssocID="{844A3023-C93F-4101-8248-88D4D3920F8C}" presName="hierChild4" presStyleCnt="0"/>
      <dgm:spPr/>
      <dgm:t>
        <a:bodyPr/>
        <a:lstStyle/>
        <a:p>
          <a:endParaRPr lang="es-EC"/>
        </a:p>
      </dgm:t>
    </dgm:pt>
    <dgm:pt modelId="{D0B1F07B-1420-4439-9241-F7DF5ECDE0AB}" type="pres">
      <dgm:prSet presAssocID="{52F3711F-F773-4301-AC54-646DBB115958}" presName="Name64" presStyleLbl="parChTrans1D4" presStyleIdx="10" presStyleCnt="20"/>
      <dgm:spPr/>
      <dgm:t>
        <a:bodyPr/>
        <a:lstStyle/>
        <a:p>
          <a:endParaRPr lang="es-EC"/>
        </a:p>
      </dgm:t>
    </dgm:pt>
    <dgm:pt modelId="{87F512DE-DF59-458B-AAE5-39842C688257}" type="pres">
      <dgm:prSet presAssocID="{93FFCCAF-89FC-4F38-90D5-1D4FC486D08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5D993C1-230E-4E76-A69C-DEF9E1FC9268}" type="pres">
      <dgm:prSet presAssocID="{93FFCCAF-89FC-4F38-90D5-1D4FC486D08E}" presName="rootComposite" presStyleCnt="0"/>
      <dgm:spPr/>
      <dgm:t>
        <a:bodyPr/>
        <a:lstStyle/>
        <a:p>
          <a:endParaRPr lang="es-EC"/>
        </a:p>
      </dgm:t>
    </dgm:pt>
    <dgm:pt modelId="{0EDE6DE4-FBE7-4968-A3AE-0330728149FA}" type="pres">
      <dgm:prSet presAssocID="{93FFCCAF-89FC-4F38-90D5-1D4FC486D08E}" presName="rootText" presStyleLbl="node4" presStyleIdx="10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783A84E-379A-46B4-B5EE-BC46B4D99D42}" type="pres">
      <dgm:prSet presAssocID="{93FFCCAF-89FC-4F38-90D5-1D4FC486D08E}" presName="rootConnector" presStyleLbl="node4" presStyleIdx="10" presStyleCnt="20"/>
      <dgm:spPr/>
      <dgm:t>
        <a:bodyPr/>
        <a:lstStyle/>
        <a:p>
          <a:endParaRPr lang="es-EC"/>
        </a:p>
      </dgm:t>
    </dgm:pt>
    <dgm:pt modelId="{7F074B5F-734C-409C-A109-4CDC2E3EC529}" type="pres">
      <dgm:prSet presAssocID="{93FFCCAF-89FC-4F38-90D5-1D4FC486D08E}" presName="hierChild4" presStyleCnt="0"/>
      <dgm:spPr/>
      <dgm:t>
        <a:bodyPr/>
        <a:lstStyle/>
        <a:p>
          <a:endParaRPr lang="es-EC"/>
        </a:p>
      </dgm:t>
    </dgm:pt>
    <dgm:pt modelId="{55A109FC-6E36-4500-9852-6962B7E34D57}" type="pres">
      <dgm:prSet presAssocID="{93FFCCAF-89FC-4F38-90D5-1D4FC486D08E}" presName="hierChild5" presStyleCnt="0"/>
      <dgm:spPr/>
      <dgm:t>
        <a:bodyPr/>
        <a:lstStyle/>
        <a:p>
          <a:endParaRPr lang="es-EC"/>
        </a:p>
      </dgm:t>
    </dgm:pt>
    <dgm:pt modelId="{DAE7EFAE-BEA7-40EC-8080-A0206FB4C550}" type="pres">
      <dgm:prSet presAssocID="{E5AC03E0-EC9D-4C3E-B486-2929F27B4991}" presName="Name64" presStyleLbl="parChTrans1D4" presStyleIdx="11" presStyleCnt="20"/>
      <dgm:spPr/>
      <dgm:t>
        <a:bodyPr/>
        <a:lstStyle/>
        <a:p>
          <a:endParaRPr lang="es-EC"/>
        </a:p>
      </dgm:t>
    </dgm:pt>
    <dgm:pt modelId="{CE483504-B51E-4000-BA73-7875F18D50CF}" type="pres">
      <dgm:prSet presAssocID="{2C652F25-AEB4-4FF8-813A-6EB262F6733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9BEB8AC-5224-4060-89DA-F157E42FE69B}" type="pres">
      <dgm:prSet presAssocID="{2C652F25-AEB4-4FF8-813A-6EB262F6733B}" presName="rootComposite" presStyleCnt="0"/>
      <dgm:spPr/>
      <dgm:t>
        <a:bodyPr/>
        <a:lstStyle/>
        <a:p>
          <a:endParaRPr lang="es-EC"/>
        </a:p>
      </dgm:t>
    </dgm:pt>
    <dgm:pt modelId="{827B6F24-1D40-4F80-9EA9-9B61B8AEEB85}" type="pres">
      <dgm:prSet presAssocID="{2C652F25-AEB4-4FF8-813A-6EB262F6733B}" presName="rootText" presStyleLbl="node4" presStyleIdx="11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31C1EE5-6FE4-429F-9A3A-7876390A2B17}" type="pres">
      <dgm:prSet presAssocID="{2C652F25-AEB4-4FF8-813A-6EB262F6733B}" presName="rootConnector" presStyleLbl="node4" presStyleIdx="11" presStyleCnt="20"/>
      <dgm:spPr/>
      <dgm:t>
        <a:bodyPr/>
        <a:lstStyle/>
        <a:p>
          <a:endParaRPr lang="es-EC"/>
        </a:p>
      </dgm:t>
    </dgm:pt>
    <dgm:pt modelId="{81FAE32B-6DDE-4A2E-9268-64C649052F8B}" type="pres">
      <dgm:prSet presAssocID="{2C652F25-AEB4-4FF8-813A-6EB262F6733B}" presName="hierChild4" presStyleCnt="0"/>
      <dgm:spPr/>
      <dgm:t>
        <a:bodyPr/>
        <a:lstStyle/>
        <a:p>
          <a:endParaRPr lang="es-EC"/>
        </a:p>
      </dgm:t>
    </dgm:pt>
    <dgm:pt modelId="{3F45CF2D-E7A8-431A-AAEE-DE37BBDDD4E9}" type="pres">
      <dgm:prSet presAssocID="{2C652F25-AEB4-4FF8-813A-6EB262F6733B}" presName="hierChild5" presStyleCnt="0"/>
      <dgm:spPr/>
      <dgm:t>
        <a:bodyPr/>
        <a:lstStyle/>
        <a:p>
          <a:endParaRPr lang="es-EC"/>
        </a:p>
      </dgm:t>
    </dgm:pt>
    <dgm:pt modelId="{96843016-BF69-48EE-9406-9C09946083D1}" type="pres">
      <dgm:prSet presAssocID="{9A8B533F-B6D4-4E51-B0C2-084CEBDC0484}" presName="Name64" presStyleLbl="parChTrans1D4" presStyleIdx="12" presStyleCnt="20"/>
      <dgm:spPr/>
      <dgm:t>
        <a:bodyPr/>
        <a:lstStyle/>
        <a:p>
          <a:endParaRPr lang="es-EC"/>
        </a:p>
      </dgm:t>
    </dgm:pt>
    <dgm:pt modelId="{8C97592F-7F6E-4075-A6F3-503C735BBA40}" type="pres">
      <dgm:prSet presAssocID="{FA6E3BAB-CA0B-482B-9010-A7CBD07C45B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6AC65CD-294B-47CE-8895-AF07B6B8DC67}" type="pres">
      <dgm:prSet presAssocID="{FA6E3BAB-CA0B-482B-9010-A7CBD07C45BD}" presName="rootComposite" presStyleCnt="0"/>
      <dgm:spPr/>
      <dgm:t>
        <a:bodyPr/>
        <a:lstStyle/>
        <a:p>
          <a:endParaRPr lang="es-EC"/>
        </a:p>
      </dgm:t>
    </dgm:pt>
    <dgm:pt modelId="{294779BD-47D5-423B-8397-F77979FE8ED8}" type="pres">
      <dgm:prSet presAssocID="{FA6E3BAB-CA0B-482B-9010-A7CBD07C45BD}" presName="rootText" presStyleLbl="node4" presStyleIdx="12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C140A17-064C-4CBD-8EDD-18238DE699AC}" type="pres">
      <dgm:prSet presAssocID="{FA6E3BAB-CA0B-482B-9010-A7CBD07C45BD}" presName="rootConnector" presStyleLbl="node4" presStyleIdx="12" presStyleCnt="20"/>
      <dgm:spPr/>
      <dgm:t>
        <a:bodyPr/>
        <a:lstStyle/>
        <a:p>
          <a:endParaRPr lang="es-EC"/>
        </a:p>
      </dgm:t>
    </dgm:pt>
    <dgm:pt modelId="{9004BCFF-021E-4DB2-A842-F1D767E60A6B}" type="pres">
      <dgm:prSet presAssocID="{FA6E3BAB-CA0B-482B-9010-A7CBD07C45BD}" presName="hierChild4" presStyleCnt="0"/>
      <dgm:spPr/>
      <dgm:t>
        <a:bodyPr/>
        <a:lstStyle/>
        <a:p>
          <a:endParaRPr lang="es-EC"/>
        </a:p>
      </dgm:t>
    </dgm:pt>
    <dgm:pt modelId="{6402E6F3-A2EA-4B44-8B34-5E65D832D3D6}" type="pres">
      <dgm:prSet presAssocID="{FA6E3BAB-CA0B-482B-9010-A7CBD07C45BD}" presName="hierChild5" presStyleCnt="0"/>
      <dgm:spPr/>
      <dgm:t>
        <a:bodyPr/>
        <a:lstStyle/>
        <a:p>
          <a:endParaRPr lang="es-EC"/>
        </a:p>
      </dgm:t>
    </dgm:pt>
    <dgm:pt modelId="{D97CC87E-6763-44A0-8137-566F2BBCC993}" type="pres">
      <dgm:prSet presAssocID="{F06A8CBE-7D17-4AFA-81DA-9253870C683B}" presName="Name64" presStyleLbl="parChTrans1D4" presStyleIdx="13" presStyleCnt="20"/>
      <dgm:spPr/>
      <dgm:t>
        <a:bodyPr/>
        <a:lstStyle/>
        <a:p>
          <a:endParaRPr lang="es-EC"/>
        </a:p>
      </dgm:t>
    </dgm:pt>
    <dgm:pt modelId="{60C9A762-4C4A-40C9-93E5-D1F41E7E7D0C}" type="pres">
      <dgm:prSet presAssocID="{89A94C0F-CCC4-47D0-9E37-5C238C2562F8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7AAD3039-5F44-420B-AFDA-2BDB2C7D7CBA}" type="pres">
      <dgm:prSet presAssocID="{89A94C0F-CCC4-47D0-9E37-5C238C2562F8}" presName="rootComposite" presStyleCnt="0"/>
      <dgm:spPr/>
      <dgm:t>
        <a:bodyPr/>
        <a:lstStyle/>
        <a:p>
          <a:endParaRPr lang="es-EC"/>
        </a:p>
      </dgm:t>
    </dgm:pt>
    <dgm:pt modelId="{67293DE2-F04F-4ED4-8579-53F47C853D5D}" type="pres">
      <dgm:prSet presAssocID="{89A94C0F-CCC4-47D0-9E37-5C238C2562F8}" presName="rootText" presStyleLbl="node4" presStyleIdx="13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5AEAE34-6602-4D33-886A-EBD986BCBBFC}" type="pres">
      <dgm:prSet presAssocID="{89A94C0F-CCC4-47D0-9E37-5C238C2562F8}" presName="rootConnector" presStyleLbl="node4" presStyleIdx="13" presStyleCnt="20"/>
      <dgm:spPr/>
      <dgm:t>
        <a:bodyPr/>
        <a:lstStyle/>
        <a:p>
          <a:endParaRPr lang="es-EC"/>
        </a:p>
      </dgm:t>
    </dgm:pt>
    <dgm:pt modelId="{7C5C0371-78F4-44D4-9284-B850F260D499}" type="pres">
      <dgm:prSet presAssocID="{89A94C0F-CCC4-47D0-9E37-5C238C2562F8}" presName="hierChild4" presStyleCnt="0"/>
      <dgm:spPr/>
      <dgm:t>
        <a:bodyPr/>
        <a:lstStyle/>
        <a:p>
          <a:endParaRPr lang="es-EC"/>
        </a:p>
      </dgm:t>
    </dgm:pt>
    <dgm:pt modelId="{260F190A-A682-4CAE-ADFE-1EB021DF9926}" type="pres">
      <dgm:prSet presAssocID="{89A94C0F-CCC4-47D0-9E37-5C238C2562F8}" presName="hierChild5" presStyleCnt="0"/>
      <dgm:spPr/>
      <dgm:t>
        <a:bodyPr/>
        <a:lstStyle/>
        <a:p>
          <a:endParaRPr lang="es-EC"/>
        </a:p>
      </dgm:t>
    </dgm:pt>
    <dgm:pt modelId="{05D510F1-0035-4591-A222-ACED1CEA6B6B}" type="pres">
      <dgm:prSet presAssocID="{D5BF79FB-A045-4BF6-9C19-9D126E2EDF65}" presName="Name64" presStyleLbl="parChTrans1D4" presStyleIdx="14" presStyleCnt="20"/>
      <dgm:spPr/>
      <dgm:t>
        <a:bodyPr/>
        <a:lstStyle/>
        <a:p>
          <a:endParaRPr lang="es-EC"/>
        </a:p>
      </dgm:t>
    </dgm:pt>
    <dgm:pt modelId="{DDB45FA8-1CD0-4393-A0FC-2B86C9755021}" type="pres">
      <dgm:prSet presAssocID="{B743D6F0-C6C4-4BB7-8327-F1B3AACD354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243DCD1D-F61A-4533-A416-FE5B36F82FC3}" type="pres">
      <dgm:prSet presAssocID="{B743D6F0-C6C4-4BB7-8327-F1B3AACD354A}" presName="rootComposite" presStyleCnt="0"/>
      <dgm:spPr/>
      <dgm:t>
        <a:bodyPr/>
        <a:lstStyle/>
        <a:p>
          <a:endParaRPr lang="es-EC"/>
        </a:p>
      </dgm:t>
    </dgm:pt>
    <dgm:pt modelId="{8582EDBF-423F-4124-A01F-2122A7D0C1E3}" type="pres">
      <dgm:prSet presAssocID="{B743D6F0-C6C4-4BB7-8327-F1B3AACD354A}" presName="rootText" presStyleLbl="node4" presStyleIdx="14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FAD1FFF-AA17-4D2F-93DC-F3A801D6A4EC}" type="pres">
      <dgm:prSet presAssocID="{B743D6F0-C6C4-4BB7-8327-F1B3AACD354A}" presName="rootConnector" presStyleLbl="node4" presStyleIdx="14" presStyleCnt="20"/>
      <dgm:spPr/>
      <dgm:t>
        <a:bodyPr/>
        <a:lstStyle/>
        <a:p>
          <a:endParaRPr lang="es-EC"/>
        </a:p>
      </dgm:t>
    </dgm:pt>
    <dgm:pt modelId="{64E63B16-981B-4A5F-A701-425192516992}" type="pres">
      <dgm:prSet presAssocID="{B743D6F0-C6C4-4BB7-8327-F1B3AACD354A}" presName="hierChild4" presStyleCnt="0"/>
      <dgm:spPr/>
      <dgm:t>
        <a:bodyPr/>
        <a:lstStyle/>
        <a:p>
          <a:endParaRPr lang="es-EC"/>
        </a:p>
      </dgm:t>
    </dgm:pt>
    <dgm:pt modelId="{C5812165-6C3A-40D7-9B81-FED46AFA719F}" type="pres">
      <dgm:prSet presAssocID="{B743D6F0-C6C4-4BB7-8327-F1B3AACD354A}" presName="hierChild5" presStyleCnt="0"/>
      <dgm:spPr/>
      <dgm:t>
        <a:bodyPr/>
        <a:lstStyle/>
        <a:p>
          <a:endParaRPr lang="es-EC"/>
        </a:p>
      </dgm:t>
    </dgm:pt>
    <dgm:pt modelId="{4912149E-7FBB-474F-BC66-603CF0BE8AC3}" type="pres">
      <dgm:prSet presAssocID="{844A3023-C93F-4101-8248-88D4D3920F8C}" presName="hierChild5" presStyleCnt="0"/>
      <dgm:spPr/>
      <dgm:t>
        <a:bodyPr/>
        <a:lstStyle/>
        <a:p>
          <a:endParaRPr lang="es-EC"/>
        </a:p>
      </dgm:t>
    </dgm:pt>
    <dgm:pt modelId="{BAB072F6-CE52-4A6C-9463-A269339A83B1}" type="pres">
      <dgm:prSet presAssocID="{00869A05-32A3-411F-8F05-8F2F0F321177}" presName="Name64" presStyleLbl="parChTrans1D3" presStyleIdx="3" presStyleCnt="4"/>
      <dgm:spPr/>
      <dgm:t>
        <a:bodyPr/>
        <a:lstStyle/>
        <a:p>
          <a:endParaRPr lang="es-EC"/>
        </a:p>
      </dgm:t>
    </dgm:pt>
    <dgm:pt modelId="{7C23C242-FB54-4052-9F9D-70E4DFA18C15}" type="pres">
      <dgm:prSet presAssocID="{4ADB5FC4-D0BC-4439-9ED0-D600F0EA63C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C06CFD2D-DB29-470C-BADD-609F03F3D68D}" type="pres">
      <dgm:prSet presAssocID="{4ADB5FC4-D0BC-4439-9ED0-D600F0EA63C1}" presName="rootComposite" presStyleCnt="0"/>
      <dgm:spPr/>
      <dgm:t>
        <a:bodyPr/>
        <a:lstStyle/>
        <a:p>
          <a:endParaRPr lang="es-EC"/>
        </a:p>
      </dgm:t>
    </dgm:pt>
    <dgm:pt modelId="{EED776CF-5A7C-43FE-AFC9-D927C45D658D}" type="pres">
      <dgm:prSet presAssocID="{4ADB5FC4-D0BC-4439-9ED0-D600F0EA63C1}" presName="rootText" presStyleLbl="node3" presStyleIdx="3" presStyleCnt="4" custScaleX="217119" custScaleY="285247" custLinFactNeighborX="-85935" custLinFactNeighborY="26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63DF45C-2A4C-41C4-A92D-1544ADCA0FE3}" type="pres">
      <dgm:prSet presAssocID="{4ADB5FC4-D0BC-4439-9ED0-D600F0EA63C1}" presName="rootConnector" presStyleLbl="node3" presStyleIdx="3" presStyleCnt="4"/>
      <dgm:spPr/>
      <dgm:t>
        <a:bodyPr/>
        <a:lstStyle/>
        <a:p>
          <a:endParaRPr lang="es-EC"/>
        </a:p>
      </dgm:t>
    </dgm:pt>
    <dgm:pt modelId="{255A9390-9924-4063-AACD-623378E9C7E1}" type="pres">
      <dgm:prSet presAssocID="{4ADB5FC4-D0BC-4439-9ED0-D600F0EA63C1}" presName="hierChild4" presStyleCnt="0"/>
      <dgm:spPr/>
      <dgm:t>
        <a:bodyPr/>
        <a:lstStyle/>
        <a:p>
          <a:endParaRPr lang="es-EC"/>
        </a:p>
      </dgm:t>
    </dgm:pt>
    <dgm:pt modelId="{9A0AE6A5-3EC0-4024-B42B-AE68F0C976D4}" type="pres">
      <dgm:prSet presAssocID="{969EBBB8-1EBD-4ADE-949D-96976C6DC23F}" presName="Name64" presStyleLbl="parChTrans1D4" presStyleIdx="15" presStyleCnt="20"/>
      <dgm:spPr/>
      <dgm:t>
        <a:bodyPr/>
        <a:lstStyle/>
        <a:p>
          <a:endParaRPr lang="es-EC"/>
        </a:p>
      </dgm:t>
    </dgm:pt>
    <dgm:pt modelId="{5A1F7712-8C40-4C03-807A-FA9F6CADCCA6}" type="pres">
      <dgm:prSet presAssocID="{D7BBC57D-47E2-427D-87C8-82E2DB510083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B3E69A90-B28B-42C1-BA02-D15246815F1A}" type="pres">
      <dgm:prSet presAssocID="{D7BBC57D-47E2-427D-87C8-82E2DB510083}" presName="rootComposite" presStyleCnt="0"/>
      <dgm:spPr/>
      <dgm:t>
        <a:bodyPr/>
        <a:lstStyle/>
        <a:p>
          <a:endParaRPr lang="es-EC"/>
        </a:p>
      </dgm:t>
    </dgm:pt>
    <dgm:pt modelId="{8083C23E-37B4-48CB-83AF-4755A65BC0F9}" type="pres">
      <dgm:prSet presAssocID="{D7BBC57D-47E2-427D-87C8-82E2DB510083}" presName="rootText" presStyleLbl="node4" presStyleIdx="15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A582A4F-A2A1-4A77-9054-AB9B9EBFF4EA}" type="pres">
      <dgm:prSet presAssocID="{D7BBC57D-47E2-427D-87C8-82E2DB510083}" presName="rootConnector" presStyleLbl="node4" presStyleIdx="15" presStyleCnt="20"/>
      <dgm:spPr/>
      <dgm:t>
        <a:bodyPr/>
        <a:lstStyle/>
        <a:p>
          <a:endParaRPr lang="es-EC"/>
        </a:p>
      </dgm:t>
    </dgm:pt>
    <dgm:pt modelId="{D1D9D39D-9D5B-4A0A-8F1F-3E5305A214DD}" type="pres">
      <dgm:prSet presAssocID="{D7BBC57D-47E2-427D-87C8-82E2DB510083}" presName="hierChild4" presStyleCnt="0"/>
      <dgm:spPr/>
      <dgm:t>
        <a:bodyPr/>
        <a:lstStyle/>
        <a:p>
          <a:endParaRPr lang="es-EC"/>
        </a:p>
      </dgm:t>
    </dgm:pt>
    <dgm:pt modelId="{258903FA-C4DC-4E33-B74F-58F3D412E26F}" type="pres">
      <dgm:prSet presAssocID="{D7BBC57D-47E2-427D-87C8-82E2DB510083}" presName="hierChild5" presStyleCnt="0"/>
      <dgm:spPr/>
      <dgm:t>
        <a:bodyPr/>
        <a:lstStyle/>
        <a:p>
          <a:endParaRPr lang="es-EC"/>
        </a:p>
      </dgm:t>
    </dgm:pt>
    <dgm:pt modelId="{1FD10CFB-7FA6-4F21-835B-8256B25E4FD4}" type="pres">
      <dgm:prSet presAssocID="{0F82E57E-959E-4F95-B8AC-DB314E157772}" presName="Name64" presStyleLbl="parChTrans1D4" presStyleIdx="16" presStyleCnt="20"/>
      <dgm:spPr/>
      <dgm:t>
        <a:bodyPr/>
        <a:lstStyle/>
        <a:p>
          <a:endParaRPr lang="es-EC"/>
        </a:p>
      </dgm:t>
    </dgm:pt>
    <dgm:pt modelId="{73242DA6-3600-48FC-BBA1-B0C3FF57A034}" type="pres">
      <dgm:prSet presAssocID="{C8C065D4-4F94-4061-A70C-58FC65DBDEC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D9AB6BB-15BC-4E49-A6AC-A0A583405924}" type="pres">
      <dgm:prSet presAssocID="{C8C065D4-4F94-4061-A70C-58FC65DBDEC4}" presName="rootComposite" presStyleCnt="0"/>
      <dgm:spPr/>
      <dgm:t>
        <a:bodyPr/>
        <a:lstStyle/>
        <a:p>
          <a:endParaRPr lang="es-EC"/>
        </a:p>
      </dgm:t>
    </dgm:pt>
    <dgm:pt modelId="{6E03983F-1476-4747-AAC7-05CB67511695}" type="pres">
      <dgm:prSet presAssocID="{C8C065D4-4F94-4061-A70C-58FC65DBDEC4}" presName="rootText" presStyleLbl="node4" presStyleIdx="16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CCF75F0-CD62-4DCF-B5D6-C16F86756407}" type="pres">
      <dgm:prSet presAssocID="{C8C065D4-4F94-4061-A70C-58FC65DBDEC4}" presName="rootConnector" presStyleLbl="node4" presStyleIdx="16" presStyleCnt="20"/>
      <dgm:spPr/>
      <dgm:t>
        <a:bodyPr/>
        <a:lstStyle/>
        <a:p>
          <a:endParaRPr lang="es-EC"/>
        </a:p>
      </dgm:t>
    </dgm:pt>
    <dgm:pt modelId="{AE103FEE-428E-4156-8D2B-BC4E3CF9DD7A}" type="pres">
      <dgm:prSet presAssocID="{C8C065D4-4F94-4061-A70C-58FC65DBDEC4}" presName="hierChild4" presStyleCnt="0"/>
      <dgm:spPr/>
      <dgm:t>
        <a:bodyPr/>
        <a:lstStyle/>
        <a:p>
          <a:endParaRPr lang="es-EC"/>
        </a:p>
      </dgm:t>
    </dgm:pt>
    <dgm:pt modelId="{ED17FD64-5FD2-419A-A6E9-EF60B010C287}" type="pres">
      <dgm:prSet presAssocID="{C8C065D4-4F94-4061-A70C-58FC65DBDEC4}" presName="hierChild5" presStyleCnt="0"/>
      <dgm:spPr/>
      <dgm:t>
        <a:bodyPr/>
        <a:lstStyle/>
        <a:p>
          <a:endParaRPr lang="es-EC"/>
        </a:p>
      </dgm:t>
    </dgm:pt>
    <dgm:pt modelId="{A58B3C8A-4601-4733-9AA7-CF0297F66B79}" type="pres">
      <dgm:prSet presAssocID="{E31BBB64-C04E-4E31-9495-60BC5A308FA7}" presName="Name64" presStyleLbl="parChTrans1D4" presStyleIdx="17" presStyleCnt="20"/>
      <dgm:spPr/>
      <dgm:t>
        <a:bodyPr/>
        <a:lstStyle/>
        <a:p>
          <a:endParaRPr lang="es-EC"/>
        </a:p>
      </dgm:t>
    </dgm:pt>
    <dgm:pt modelId="{3EFFD9DD-4836-441A-8D51-CFE0AF72CC9F}" type="pres">
      <dgm:prSet presAssocID="{0194C613-B097-4C0D-93C9-EE66910CE65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0A898F36-2F7F-4E64-AD9A-E588FC5094F9}" type="pres">
      <dgm:prSet presAssocID="{0194C613-B097-4C0D-93C9-EE66910CE65D}" presName="rootComposite" presStyleCnt="0"/>
      <dgm:spPr/>
      <dgm:t>
        <a:bodyPr/>
        <a:lstStyle/>
        <a:p>
          <a:endParaRPr lang="es-EC"/>
        </a:p>
      </dgm:t>
    </dgm:pt>
    <dgm:pt modelId="{2F6669EF-04E8-4B20-803D-A7D034F47A97}" type="pres">
      <dgm:prSet presAssocID="{0194C613-B097-4C0D-93C9-EE66910CE65D}" presName="rootText" presStyleLbl="node4" presStyleIdx="17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E06964D-2A40-41AA-BAC5-5D1955DAAA9F}" type="pres">
      <dgm:prSet presAssocID="{0194C613-B097-4C0D-93C9-EE66910CE65D}" presName="rootConnector" presStyleLbl="node4" presStyleIdx="17" presStyleCnt="20"/>
      <dgm:spPr/>
      <dgm:t>
        <a:bodyPr/>
        <a:lstStyle/>
        <a:p>
          <a:endParaRPr lang="es-EC"/>
        </a:p>
      </dgm:t>
    </dgm:pt>
    <dgm:pt modelId="{BF998964-8782-4B8E-8BC0-58E2FCD3BFCD}" type="pres">
      <dgm:prSet presAssocID="{0194C613-B097-4C0D-93C9-EE66910CE65D}" presName="hierChild4" presStyleCnt="0"/>
      <dgm:spPr/>
      <dgm:t>
        <a:bodyPr/>
        <a:lstStyle/>
        <a:p>
          <a:endParaRPr lang="es-EC"/>
        </a:p>
      </dgm:t>
    </dgm:pt>
    <dgm:pt modelId="{239D4719-53E0-4349-9E71-E4F7AC236410}" type="pres">
      <dgm:prSet presAssocID="{0194C613-B097-4C0D-93C9-EE66910CE65D}" presName="hierChild5" presStyleCnt="0"/>
      <dgm:spPr/>
      <dgm:t>
        <a:bodyPr/>
        <a:lstStyle/>
        <a:p>
          <a:endParaRPr lang="es-EC"/>
        </a:p>
      </dgm:t>
    </dgm:pt>
    <dgm:pt modelId="{A053C13F-46DC-4D7C-AA80-7ADFFE3D7B4D}" type="pres">
      <dgm:prSet presAssocID="{4E8A122B-2B4F-470D-8358-0447A054F656}" presName="Name64" presStyleLbl="parChTrans1D4" presStyleIdx="18" presStyleCnt="20"/>
      <dgm:spPr/>
      <dgm:t>
        <a:bodyPr/>
        <a:lstStyle/>
        <a:p>
          <a:endParaRPr lang="es-EC"/>
        </a:p>
      </dgm:t>
    </dgm:pt>
    <dgm:pt modelId="{BED2EEC6-E474-4416-A7EF-5A667414C10F}" type="pres">
      <dgm:prSet presAssocID="{99B3E224-E203-424E-804A-55CB35D96F8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2911D8E-DE9D-4378-986E-F78E2542371D}" type="pres">
      <dgm:prSet presAssocID="{99B3E224-E203-424E-804A-55CB35D96F81}" presName="rootComposite" presStyleCnt="0"/>
      <dgm:spPr/>
      <dgm:t>
        <a:bodyPr/>
        <a:lstStyle/>
        <a:p>
          <a:endParaRPr lang="es-EC"/>
        </a:p>
      </dgm:t>
    </dgm:pt>
    <dgm:pt modelId="{83306F41-606D-474F-ACDC-F3CC7285C9A8}" type="pres">
      <dgm:prSet presAssocID="{99B3E224-E203-424E-804A-55CB35D96F81}" presName="rootText" presStyleLbl="node4" presStyleIdx="18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493DE5B-937C-4361-B873-772BE368DD11}" type="pres">
      <dgm:prSet presAssocID="{99B3E224-E203-424E-804A-55CB35D96F81}" presName="rootConnector" presStyleLbl="node4" presStyleIdx="18" presStyleCnt="20"/>
      <dgm:spPr/>
      <dgm:t>
        <a:bodyPr/>
        <a:lstStyle/>
        <a:p>
          <a:endParaRPr lang="es-EC"/>
        </a:p>
      </dgm:t>
    </dgm:pt>
    <dgm:pt modelId="{7B55F425-68B3-40E9-AD46-12B6C6C8A2C8}" type="pres">
      <dgm:prSet presAssocID="{99B3E224-E203-424E-804A-55CB35D96F81}" presName="hierChild4" presStyleCnt="0"/>
      <dgm:spPr/>
      <dgm:t>
        <a:bodyPr/>
        <a:lstStyle/>
        <a:p>
          <a:endParaRPr lang="es-EC"/>
        </a:p>
      </dgm:t>
    </dgm:pt>
    <dgm:pt modelId="{1E0DE746-A308-41F0-A672-B9A63031A9B0}" type="pres">
      <dgm:prSet presAssocID="{99B3E224-E203-424E-804A-55CB35D96F81}" presName="hierChild5" presStyleCnt="0"/>
      <dgm:spPr/>
      <dgm:t>
        <a:bodyPr/>
        <a:lstStyle/>
        <a:p>
          <a:endParaRPr lang="es-EC"/>
        </a:p>
      </dgm:t>
    </dgm:pt>
    <dgm:pt modelId="{70CB71C5-5B41-4CBC-8414-9BD563F2C68D}" type="pres">
      <dgm:prSet presAssocID="{AD629DE8-D82C-4AF1-A8FA-0E906E1FB7A9}" presName="Name64" presStyleLbl="parChTrans1D4" presStyleIdx="19" presStyleCnt="20"/>
      <dgm:spPr/>
      <dgm:t>
        <a:bodyPr/>
        <a:lstStyle/>
        <a:p>
          <a:endParaRPr lang="es-EC"/>
        </a:p>
      </dgm:t>
    </dgm:pt>
    <dgm:pt modelId="{44D46BDB-A9DE-404B-A567-FB4A7D092CBF}" type="pres">
      <dgm:prSet presAssocID="{535BED4A-5C94-45D7-A484-2E5D7E0D307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DBC068DC-DB44-4EC2-8BC3-4C501EBB5FC8}" type="pres">
      <dgm:prSet presAssocID="{535BED4A-5C94-45D7-A484-2E5D7E0D3072}" presName="rootComposite" presStyleCnt="0"/>
      <dgm:spPr/>
      <dgm:t>
        <a:bodyPr/>
        <a:lstStyle/>
        <a:p>
          <a:endParaRPr lang="es-EC"/>
        </a:p>
      </dgm:t>
    </dgm:pt>
    <dgm:pt modelId="{8A07E3E9-1F62-4EEC-A4BA-0DBD610197B9}" type="pres">
      <dgm:prSet presAssocID="{535BED4A-5C94-45D7-A484-2E5D7E0D3072}" presName="rootText" presStyleLbl="node4" presStyleIdx="19" presStyleCnt="20" custScaleX="14137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6BD0EF5-6EAB-4AB8-84E7-2FBE0F495F4E}" type="pres">
      <dgm:prSet presAssocID="{535BED4A-5C94-45D7-A484-2E5D7E0D3072}" presName="rootConnector" presStyleLbl="node4" presStyleIdx="19" presStyleCnt="20"/>
      <dgm:spPr/>
      <dgm:t>
        <a:bodyPr/>
        <a:lstStyle/>
        <a:p>
          <a:endParaRPr lang="es-EC"/>
        </a:p>
      </dgm:t>
    </dgm:pt>
    <dgm:pt modelId="{12CDD70E-730A-4AE0-8AA7-7AD236245EC9}" type="pres">
      <dgm:prSet presAssocID="{535BED4A-5C94-45D7-A484-2E5D7E0D3072}" presName="hierChild4" presStyleCnt="0"/>
      <dgm:spPr/>
      <dgm:t>
        <a:bodyPr/>
        <a:lstStyle/>
        <a:p>
          <a:endParaRPr lang="es-EC"/>
        </a:p>
      </dgm:t>
    </dgm:pt>
    <dgm:pt modelId="{D7794C61-C2D3-4AAB-9A94-67C5BC83D4EC}" type="pres">
      <dgm:prSet presAssocID="{535BED4A-5C94-45D7-A484-2E5D7E0D3072}" presName="hierChild5" presStyleCnt="0"/>
      <dgm:spPr/>
      <dgm:t>
        <a:bodyPr/>
        <a:lstStyle/>
        <a:p>
          <a:endParaRPr lang="es-EC"/>
        </a:p>
      </dgm:t>
    </dgm:pt>
    <dgm:pt modelId="{94B6C725-E45A-4191-9D59-9CD846789A79}" type="pres">
      <dgm:prSet presAssocID="{4ADB5FC4-D0BC-4439-9ED0-D600F0EA63C1}" presName="hierChild5" presStyleCnt="0"/>
      <dgm:spPr/>
      <dgm:t>
        <a:bodyPr/>
        <a:lstStyle/>
        <a:p>
          <a:endParaRPr lang="es-EC"/>
        </a:p>
      </dgm:t>
    </dgm:pt>
    <dgm:pt modelId="{36638CCA-6B25-47CD-A4C2-3DD30176DF16}" type="pres">
      <dgm:prSet presAssocID="{70CF03E8-73A2-4C0B-BD2C-93BBC0ABB09A}" presName="hierChild5" presStyleCnt="0"/>
      <dgm:spPr/>
      <dgm:t>
        <a:bodyPr/>
        <a:lstStyle/>
        <a:p>
          <a:endParaRPr lang="es-EC"/>
        </a:p>
      </dgm:t>
    </dgm:pt>
    <dgm:pt modelId="{5F89BF0E-6C0A-459F-BA3C-7231B44C050D}" type="pres">
      <dgm:prSet presAssocID="{F0F6424E-CC0F-44F2-9CC7-9C318F82A3B5}" presName="hierChild3" presStyleCnt="0"/>
      <dgm:spPr/>
      <dgm:t>
        <a:bodyPr/>
        <a:lstStyle/>
        <a:p>
          <a:endParaRPr lang="es-EC"/>
        </a:p>
      </dgm:t>
    </dgm:pt>
  </dgm:ptLst>
  <dgm:cxnLst>
    <dgm:cxn modelId="{9C7E6A8E-8870-40B3-8145-7AF64B608DE1}" type="presOf" srcId="{4E8A122B-2B4F-470D-8358-0447A054F656}" destId="{A053C13F-46DC-4D7C-AA80-7ADFFE3D7B4D}" srcOrd="0" destOrd="0" presId="urn:microsoft.com/office/officeart/2009/3/layout/HorizontalOrganizationChart"/>
    <dgm:cxn modelId="{9B4DB9CB-9266-44A3-921B-7074F13FD18A}" type="presOf" srcId="{F06A8CBE-7D17-4AFA-81DA-9253870C683B}" destId="{D97CC87E-6763-44A0-8137-566F2BBCC993}" srcOrd="0" destOrd="0" presId="urn:microsoft.com/office/officeart/2009/3/layout/HorizontalOrganizationChart"/>
    <dgm:cxn modelId="{10668C11-9667-4288-BEE9-BD0238912CCD}" type="presOf" srcId="{B2FCDDC6-8A88-4071-AA97-E3657EAC0761}" destId="{1B8BC684-5F95-43D6-BE60-CB0A9E04B0FB}" srcOrd="1" destOrd="0" presId="urn:microsoft.com/office/officeart/2009/3/layout/HorizontalOrganizationChart"/>
    <dgm:cxn modelId="{E30CFFFC-0C9F-4974-89D2-D8C2204FE45D}" srcId="{8C58116B-553A-4AAF-A6C9-4D0A3DD66B55}" destId="{EE708387-00CE-4FA3-949D-6903E4CF3C3F}" srcOrd="4" destOrd="0" parTransId="{67E013AD-6338-4FAD-935E-8B8F59A62128}" sibTransId="{AFBEE150-096A-4F15-B013-0FEF0141DE0A}"/>
    <dgm:cxn modelId="{6E2EC232-481A-42C4-AB86-BBB0B5883AAA}" type="presOf" srcId="{B743D6F0-C6C4-4BB7-8327-F1B3AACD354A}" destId="{2FAD1FFF-AA17-4D2F-93DC-F3A801D6A4EC}" srcOrd="1" destOrd="0" presId="urn:microsoft.com/office/officeart/2009/3/layout/HorizontalOrganizationChart"/>
    <dgm:cxn modelId="{7223D5C2-0627-4B11-8772-3CE20893D8F3}" type="presOf" srcId="{EE708387-00CE-4FA3-949D-6903E4CF3C3F}" destId="{48390C7F-5445-445D-9DDC-C498690EEC43}" srcOrd="1" destOrd="0" presId="urn:microsoft.com/office/officeart/2009/3/layout/HorizontalOrganizationChart"/>
    <dgm:cxn modelId="{81DF26E7-883A-47E4-B56E-2B7F2D568333}" srcId="{F0F6424E-CC0F-44F2-9CC7-9C318F82A3B5}" destId="{C69E77F5-23A2-4209-A211-2E6C4BE08760}" srcOrd="0" destOrd="0" parTransId="{278829BC-B14F-4002-A0FA-643F4179393C}" sibTransId="{CCC008DF-A484-412B-8E9C-77A9957CC4B4}"/>
    <dgm:cxn modelId="{167F6D2E-FF24-408F-9D62-810219C48CE8}" type="presOf" srcId="{9043A49F-754A-49FC-93EB-92C88685E7E1}" destId="{AA2FCE92-37CA-42C4-96A1-E677B4FDF52B}" srcOrd="0" destOrd="0" presId="urn:microsoft.com/office/officeart/2009/3/layout/HorizontalOrganizationChart"/>
    <dgm:cxn modelId="{AC78A442-E17A-468F-AA32-4D518A492362}" type="presOf" srcId="{F0F6424E-CC0F-44F2-9CC7-9C318F82A3B5}" destId="{65870485-C307-4A41-AF78-693CDA30BA60}" srcOrd="0" destOrd="0" presId="urn:microsoft.com/office/officeart/2009/3/layout/HorizontalOrganizationChart"/>
    <dgm:cxn modelId="{43EC7F8F-EA79-4AA4-AAFE-81906CB44FBC}" srcId="{4ADB5FC4-D0BC-4439-9ED0-D600F0EA63C1}" destId="{0194C613-B097-4C0D-93C9-EE66910CE65D}" srcOrd="2" destOrd="0" parTransId="{E31BBB64-C04E-4E31-9495-60BC5A308FA7}" sibTransId="{F0830168-9F1D-4479-A549-C1AB51E50849}"/>
    <dgm:cxn modelId="{39E2A7DE-BAC7-4AE0-9623-522FED70E09E}" type="presOf" srcId="{70CF03E8-73A2-4C0B-BD2C-93BBC0ABB09A}" destId="{35B8642D-1058-49A8-B74F-C41D54464450}" srcOrd="0" destOrd="0" presId="urn:microsoft.com/office/officeart/2009/3/layout/HorizontalOrganizationChart"/>
    <dgm:cxn modelId="{9142461D-EA2F-43C6-99CF-152F4C637558}" srcId="{844A3023-C93F-4101-8248-88D4D3920F8C}" destId="{FA6E3BAB-CA0B-482B-9010-A7CBD07C45BD}" srcOrd="2" destOrd="0" parTransId="{9A8B533F-B6D4-4E51-B0C2-084CEBDC0484}" sibTransId="{F1A0BA80-6245-432A-9E32-165C452FAAC2}"/>
    <dgm:cxn modelId="{141E8858-4521-4750-9ADC-FAF364EAE53B}" type="presOf" srcId="{E31BBB64-C04E-4E31-9495-60BC5A308FA7}" destId="{A58B3C8A-4601-4733-9AA7-CF0297F66B79}" srcOrd="0" destOrd="0" presId="urn:microsoft.com/office/officeart/2009/3/layout/HorizontalOrganizationChart"/>
    <dgm:cxn modelId="{D29AEA18-6D3B-4157-9798-9E5EA845A15D}" type="presOf" srcId="{0194C613-B097-4C0D-93C9-EE66910CE65D}" destId="{2F6669EF-04E8-4B20-803D-A7D034F47A97}" srcOrd="0" destOrd="0" presId="urn:microsoft.com/office/officeart/2009/3/layout/HorizontalOrganizationChart"/>
    <dgm:cxn modelId="{036F3C7B-66E3-4714-BC15-38FCD8BD0561}" srcId="{7419F130-D87E-40CC-8D7F-41A3A8B2E43F}" destId="{99CAE6F2-FAE4-48AD-B0C9-152052B89D4A}" srcOrd="2" destOrd="0" parTransId="{2943F1CD-C597-42EE-8E31-E853EB653073}" sibTransId="{13DAC6BB-6690-4E38-80BD-C08D31B94B5C}"/>
    <dgm:cxn modelId="{BBFE74CC-0738-42E4-A4AD-1491DF92CF17}" type="presOf" srcId="{6417E84C-2AF3-46F6-A289-B6954A37AE1B}" destId="{1563B90A-6AD6-46C4-A6B6-C228132D934C}" srcOrd="0" destOrd="0" presId="urn:microsoft.com/office/officeart/2009/3/layout/HorizontalOrganizationChart"/>
    <dgm:cxn modelId="{8BBB3CCE-9413-4D25-8015-673F44F420A4}" type="presOf" srcId="{2C652F25-AEB4-4FF8-813A-6EB262F6733B}" destId="{431C1EE5-6FE4-429F-9A3A-7876390A2B17}" srcOrd="1" destOrd="0" presId="urn:microsoft.com/office/officeart/2009/3/layout/HorizontalOrganizationChart"/>
    <dgm:cxn modelId="{42005548-EF4A-4533-A8C4-1711EDDBE2A4}" type="presOf" srcId="{43678680-E3F2-4770-97F6-05C317E5D834}" destId="{C6469A82-6059-4C25-99EF-6B41FC451616}" srcOrd="1" destOrd="0" presId="urn:microsoft.com/office/officeart/2009/3/layout/HorizontalOrganizationChart"/>
    <dgm:cxn modelId="{827D2BC9-467F-4B0C-88D4-F8EEE818A226}" type="presOf" srcId="{1C11CF39-8DC9-4F5A-9224-BA4ABB2013C0}" destId="{BCB2357B-BC3D-4D86-924C-36F7A265B7D7}" srcOrd="0" destOrd="0" presId="urn:microsoft.com/office/officeart/2009/3/layout/HorizontalOrganizationChart"/>
    <dgm:cxn modelId="{2A8D488A-3C3C-4A5B-865F-CE2303B7681F}" type="presOf" srcId="{99CAE6F2-FAE4-48AD-B0C9-152052B89D4A}" destId="{506C21E6-078C-4913-8472-19DA6AB310FE}" srcOrd="1" destOrd="0" presId="urn:microsoft.com/office/officeart/2009/3/layout/HorizontalOrganizationChart"/>
    <dgm:cxn modelId="{0A881D66-AE6C-48C6-9236-93129A551F54}" srcId="{C69E77F5-23A2-4209-A211-2E6C4BE08760}" destId="{8C58116B-553A-4AAF-A6C9-4D0A3DD66B55}" srcOrd="1" destOrd="0" parTransId="{219F8CF2-6B4F-4801-B572-E235F160FD3B}" sibTransId="{0A08CBC2-B35C-416C-8189-32EF27DD2A21}"/>
    <dgm:cxn modelId="{317018F7-E686-4151-BEFD-353DF79E9CCB}" type="presOf" srcId="{2943F1CD-C597-42EE-8E31-E853EB653073}" destId="{AB007395-59C5-46C6-9C26-A4AC645A4466}" srcOrd="0" destOrd="0" presId="urn:microsoft.com/office/officeart/2009/3/layout/HorizontalOrganizationChart"/>
    <dgm:cxn modelId="{04C4860D-0BF3-4449-A5F0-138A62FF6587}" type="presOf" srcId="{E4168B34-3672-4518-9871-02133BC0350B}" destId="{042DC9C0-25F0-46C8-9A9E-F9154BF619E0}" srcOrd="0" destOrd="0" presId="urn:microsoft.com/office/officeart/2009/3/layout/HorizontalOrganizationChart"/>
    <dgm:cxn modelId="{E6F96F2E-6033-4E84-8727-6DC293FAEC63}" srcId="{4ADB5FC4-D0BC-4439-9ED0-D600F0EA63C1}" destId="{99B3E224-E203-424E-804A-55CB35D96F81}" srcOrd="3" destOrd="0" parTransId="{4E8A122B-2B4F-470D-8358-0447A054F656}" sibTransId="{6FED2DE2-1D3F-4589-8606-D4F1B0F0A613}"/>
    <dgm:cxn modelId="{CC4C570E-797D-4F5D-A55B-3EAB22634EEF}" type="presOf" srcId="{969EBBB8-1EBD-4ADE-949D-96976C6DC23F}" destId="{9A0AE6A5-3EC0-4024-B42B-AE68F0C976D4}" srcOrd="0" destOrd="0" presId="urn:microsoft.com/office/officeart/2009/3/layout/HorizontalOrganizationChart"/>
    <dgm:cxn modelId="{9B364176-ED2C-4CA5-8F0B-E81AC288EAA0}" type="presOf" srcId="{FA6E3BAB-CA0B-482B-9010-A7CBD07C45BD}" destId="{294779BD-47D5-423B-8397-F77979FE8ED8}" srcOrd="0" destOrd="0" presId="urn:microsoft.com/office/officeart/2009/3/layout/HorizontalOrganizationChart"/>
    <dgm:cxn modelId="{2EBA6BFE-21AF-41B9-AC7A-D7651B80F430}" type="presOf" srcId="{E4A5E59D-1A8B-42A2-923D-81BEE08A33CD}" destId="{3339C5C4-FEAF-4BA3-B017-E57E38E7C068}" srcOrd="1" destOrd="0" presId="urn:microsoft.com/office/officeart/2009/3/layout/HorizontalOrganizationChart"/>
    <dgm:cxn modelId="{0CE2C340-D190-445A-B76E-003D51AA37C0}" type="presOf" srcId="{85CB07AE-5223-48A9-89E1-46B9CBB71B2D}" destId="{03BBF231-691A-4580-B060-F7B4A93772C8}" srcOrd="0" destOrd="0" presId="urn:microsoft.com/office/officeart/2009/3/layout/HorizontalOrganizationChart"/>
    <dgm:cxn modelId="{9E710636-421F-4964-8A97-6AF16BC8442F}" type="presOf" srcId="{4ADB5FC4-D0BC-4439-9ED0-D600F0EA63C1}" destId="{D63DF45C-2A4C-41C4-A92D-1544ADCA0FE3}" srcOrd="1" destOrd="0" presId="urn:microsoft.com/office/officeart/2009/3/layout/HorizontalOrganizationChart"/>
    <dgm:cxn modelId="{053A9B6B-A875-4043-8E78-58F7BAEBBB4D}" type="presOf" srcId="{535BED4A-5C94-45D7-A484-2E5D7E0D3072}" destId="{8A07E3E9-1F62-4EEC-A4BA-0DBD610197B9}" srcOrd="0" destOrd="0" presId="urn:microsoft.com/office/officeart/2009/3/layout/HorizontalOrganizationChart"/>
    <dgm:cxn modelId="{855A80A4-3878-42FB-A735-D4BD85F8C14A}" type="presOf" srcId="{89A94C0F-CCC4-47D0-9E37-5C238C2562F8}" destId="{67293DE2-F04F-4ED4-8579-53F47C853D5D}" srcOrd="0" destOrd="0" presId="urn:microsoft.com/office/officeart/2009/3/layout/HorizontalOrganizationChart"/>
    <dgm:cxn modelId="{39F9760E-D05F-4F12-A1B1-613D603FE6DD}" type="presOf" srcId="{219F8CF2-6B4F-4801-B572-E235F160FD3B}" destId="{0343F4F2-405B-4127-BDA6-3A96BC3AD2B5}" srcOrd="0" destOrd="0" presId="urn:microsoft.com/office/officeart/2009/3/layout/HorizontalOrganizationChart"/>
    <dgm:cxn modelId="{081D6C66-9698-48DA-B31F-0D09427AE750}" srcId="{8C58116B-553A-4AAF-A6C9-4D0A3DD66B55}" destId="{43678680-E3F2-4770-97F6-05C317E5D834}" srcOrd="0" destOrd="0" parTransId="{1876CC26-0564-4386-952D-147537C50935}" sibTransId="{97B67EA1-AB8E-45EB-96CC-F3EFE995E030}"/>
    <dgm:cxn modelId="{1ADB5C23-F0D5-4E53-B06D-F60764FA92CA}" type="presOf" srcId="{99CAE6F2-FAE4-48AD-B0C9-152052B89D4A}" destId="{73288373-9F08-47B1-8663-7E6ED4BF2944}" srcOrd="0" destOrd="0" presId="urn:microsoft.com/office/officeart/2009/3/layout/HorizontalOrganizationChart"/>
    <dgm:cxn modelId="{A01FF477-4972-4D37-ADAA-95615380B67A}" srcId="{7419F130-D87E-40CC-8D7F-41A3A8B2E43F}" destId="{6953C901-4D09-4437-818D-5FF3C12F873C}" srcOrd="4" destOrd="0" parTransId="{E4168B34-3672-4518-9871-02133BC0350B}" sibTransId="{CD0D8DAB-D852-406C-A253-B3DECBAD7BB3}"/>
    <dgm:cxn modelId="{7D15F864-F52A-487C-A8EF-C27A0490C935}" srcId="{4ADB5FC4-D0BC-4439-9ED0-D600F0EA63C1}" destId="{D7BBC57D-47E2-427D-87C8-82E2DB510083}" srcOrd="0" destOrd="0" parTransId="{969EBBB8-1EBD-4ADE-949D-96976C6DC23F}" sibTransId="{86244B73-142B-47FB-9EBD-635A72E495EE}"/>
    <dgm:cxn modelId="{F7B6DDFC-05DC-4F45-A771-51A49DDBAA1A}" type="presOf" srcId="{2C652F25-AEB4-4FF8-813A-6EB262F6733B}" destId="{827B6F24-1D40-4F80-9EA9-9B61B8AEEB85}" srcOrd="0" destOrd="0" presId="urn:microsoft.com/office/officeart/2009/3/layout/HorizontalOrganizationChart"/>
    <dgm:cxn modelId="{5EAFE626-4C18-433E-9F18-E55222D38499}" srcId="{7419F130-D87E-40CC-8D7F-41A3A8B2E43F}" destId="{81A0E6C3-2131-4873-9374-A13EC8FC7956}" srcOrd="0" destOrd="0" parTransId="{1C11CF39-8DC9-4F5A-9224-BA4ABB2013C0}" sibTransId="{72E4B27E-401F-4EF6-BA18-D47D04B0AF4C}"/>
    <dgm:cxn modelId="{637A6B23-08BE-4188-B2DD-CDDEB06979AA}" type="presOf" srcId="{7419F130-D87E-40CC-8D7F-41A3A8B2E43F}" destId="{58F881D0-BF06-487C-BBEC-5349BF27F2CB}" srcOrd="1" destOrd="0" presId="urn:microsoft.com/office/officeart/2009/3/layout/HorizontalOrganizationChart"/>
    <dgm:cxn modelId="{EABD96E9-1A6D-456D-BA75-CC8EF829A2D7}" type="presOf" srcId="{844A3023-C93F-4101-8248-88D4D3920F8C}" destId="{B0954AE0-9706-41BD-AA78-FAFA7665C3FF}" srcOrd="0" destOrd="0" presId="urn:microsoft.com/office/officeart/2009/3/layout/HorizontalOrganizationChart"/>
    <dgm:cxn modelId="{57E66C5B-5BCC-4C97-8890-E8A142A51817}" type="presOf" srcId="{1876CC26-0564-4386-952D-147537C50935}" destId="{A68EBAF7-7524-4CFF-8B43-142CF06A4F60}" srcOrd="0" destOrd="0" presId="urn:microsoft.com/office/officeart/2009/3/layout/HorizontalOrganizationChart"/>
    <dgm:cxn modelId="{D452A241-08A2-48E1-A6FD-8E80CB9C59E2}" type="presOf" srcId="{AD629DE8-D82C-4AF1-A8FA-0E906E1FB7A9}" destId="{70CB71C5-5B41-4CBC-8414-9BD563F2C68D}" srcOrd="0" destOrd="0" presId="urn:microsoft.com/office/officeart/2009/3/layout/HorizontalOrganizationChart"/>
    <dgm:cxn modelId="{D95A6D10-883D-42B6-86D9-E88FB7028A36}" type="presOf" srcId="{7DB8A5E0-2C6A-44B2-83E4-3DDCCEAB3116}" destId="{236E197D-2573-48F9-B0F5-12D3F27E2514}" srcOrd="0" destOrd="0" presId="urn:microsoft.com/office/officeart/2009/3/layout/HorizontalOrganizationChart"/>
    <dgm:cxn modelId="{E2322159-0343-4149-893F-080E87E60E4E}" type="presOf" srcId="{B2FCDDC6-8A88-4071-AA97-E3657EAC0761}" destId="{C6341E9D-70DB-4151-94B5-5CF6602AFE91}" srcOrd="0" destOrd="0" presId="urn:microsoft.com/office/officeart/2009/3/layout/HorizontalOrganizationChart"/>
    <dgm:cxn modelId="{08636BF8-D894-4E50-9AAE-27B014EE1EB0}" type="presOf" srcId="{7419F130-D87E-40CC-8D7F-41A3A8B2E43F}" destId="{2DA9CAFC-918B-4D36-8B68-E6BAE6821A12}" srcOrd="0" destOrd="0" presId="urn:microsoft.com/office/officeart/2009/3/layout/HorizontalOrganizationChart"/>
    <dgm:cxn modelId="{60E868D5-E69A-4F37-8DFF-9E47ACB87CE3}" type="presOf" srcId="{9A8B533F-B6D4-4E51-B0C2-084CEBDC0484}" destId="{96843016-BF69-48EE-9406-9C09946083D1}" srcOrd="0" destOrd="0" presId="urn:microsoft.com/office/officeart/2009/3/layout/HorizontalOrganizationChart"/>
    <dgm:cxn modelId="{AAC55064-890D-4B7E-B51E-7D7F39112432}" type="presOf" srcId="{844A3023-C93F-4101-8248-88D4D3920F8C}" destId="{959CBF0A-3C06-455A-A988-158CDAC32BEB}" srcOrd="1" destOrd="0" presId="urn:microsoft.com/office/officeart/2009/3/layout/HorizontalOrganizationChart"/>
    <dgm:cxn modelId="{87A2B72F-941C-424C-911D-B1295BF58647}" type="presOf" srcId="{0194C613-B097-4C0D-93C9-EE66910CE65D}" destId="{CE06964D-2A40-41AA-BAC5-5D1955DAAA9F}" srcOrd="1" destOrd="0" presId="urn:microsoft.com/office/officeart/2009/3/layout/HorizontalOrganizationChart"/>
    <dgm:cxn modelId="{B82C0018-29D0-45A3-B20C-00EA265CCEC7}" type="presOf" srcId="{C8C065D4-4F94-4061-A70C-58FC65DBDEC4}" destId="{8CCF75F0-CD62-4DCF-B5D6-C16F86756407}" srcOrd="1" destOrd="0" presId="urn:microsoft.com/office/officeart/2009/3/layout/HorizontalOrganizationChart"/>
    <dgm:cxn modelId="{2598BA63-28A5-415F-BAC5-D8F95FA74F2E}" type="presOf" srcId="{4ADB5FC4-D0BC-4439-9ED0-D600F0EA63C1}" destId="{EED776CF-5A7C-43FE-AFC9-D927C45D658D}" srcOrd="0" destOrd="0" presId="urn:microsoft.com/office/officeart/2009/3/layout/HorizontalOrganizationChart"/>
    <dgm:cxn modelId="{E90E0E11-F353-44B6-A473-50969DA371D7}" type="presOf" srcId="{D7BBC57D-47E2-427D-87C8-82E2DB510083}" destId="{8083C23E-37B4-48CB-83AF-4755A65BC0F9}" srcOrd="0" destOrd="0" presId="urn:microsoft.com/office/officeart/2009/3/layout/HorizontalOrganizationChart"/>
    <dgm:cxn modelId="{4B60FD32-8BDE-4DBA-B375-0DB6C300FA03}" type="presOf" srcId="{0F82E57E-959E-4F95-B8AC-DB314E157772}" destId="{1FD10CFB-7FA6-4F21-835B-8256B25E4FD4}" srcOrd="0" destOrd="0" presId="urn:microsoft.com/office/officeart/2009/3/layout/HorizontalOrganizationChart"/>
    <dgm:cxn modelId="{689FD982-F107-4DF8-B271-9093B0A2B945}" type="presOf" srcId="{99B3E224-E203-424E-804A-55CB35D96F81}" destId="{F493DE5B-937C-4361-B873-772BE368DD11}" srcOrd="1" destOrd="0" presId="urn:microsoft.com/office/officeart/2009/3/layout/HorizontalOrganizationChart"/>
    <dgm:cxn modelId="{9E174069-CC33-4D63-B712-43836F81C6BC}" srcId="{7419F130-D87E-40CC-8D7F-41A3A8B2E43F}" destId="{B2FCDDC6-8A88-4071-AA97-E3657EAC0761}" srcOrd="3" destOrd="0" parTransId="{E828C77D-C474-4D40-804E-0083FFB1DF87}" sibTransId="{9F7B54B3-9231-451A-B793-F6F43B7B96B8}"/>
    <dgm:cxn modelId="{1309878B-9284-4B7E-A577-CA59AC2A1685}" type="presOf" srcId="{C69E77F5-23A2-4209-A211-2E6C4BE08760}" destId="{03D88C32-C0AB-4E7B-84BE-34F9A67BAA8B}" srcOrd="1" destOrd="0" presId="urn:microsoft.com/office/officeart/2009/3/layout/HorizontalOrganizationChart"/>
    <dgm:cxn modelId="{B76198FA-BFA9-4365-97FE-177D8A24D7C1}" type="presOf" srcId="{E4A5E59D-1A8B-42A2-923D-81BEE08A33CD}" destId="{6FD5759F-82B0-44FE-9017-C0B77237768B}" srcOrd="0" destOrd="0" presId="urn:microsoft.com/office/officeart/2009/3/layout/HorizontalOrganizationChart"/>
    <dgm:cxn modelId="{60DEE162-F966-4B14-8179-CAC17F484C04}" type="presOf" srcId="{93FFCCAF-89FC-4F38-90D5-1D4FC486D08E}" destId="{0EDE6DE4-FBE7-4968-A3AE-0330728149FA}" srcOrd="0" destOrd="0" presId="urn:microsoft.com/office/officeart/2009/3/layout/HorizontalOrganizationChart"/>
    <dgm:cxn modelId="{C9E3375F-9C38-4217-881A-06B9F1DAD837}" type="presOf" srcId="{FA6E3BAB-CA0B-482B-9010-A7CBD07C45BD}" destId="{9C140A17-064C-4CBD-8EDD-18238DE699AC}" srcOrd="1" destOrd="0" presId="urn:microsoft.com/office/officeart/2009/3/layout/HorizontalOrganizationChart"/>
    <dgm:cxn modelId="{B9BF2594-9097-4E9F-8830-A2F4BE78FA20}" srcId="{844A3023-C93F-4101-8248-88D4D3920F8C}" destId="{2C652F25-AEB4-4FF8-813A-6EB262F6733B}" srcOrd="1" destOrd="0" parTransId="{E5AC03E0-EC9D-4C3E-B486-2929F27B4991}" sibTransId="{AAC87EE4-A681-4098-96AD-E7025D102ED0}"/>
    <dgm:cxn modelId="{DFF23EA5-83BF-4CBA-B2E5-E56517D5D5D4}" srcId="{4ADB5FC4-D0BC-4439-9ED0-D600F0EA63C1}" destId="{C8C065D4-4F94-4061-A70C-58FC65DBDEC4}" srcOrd="1" destOrd="0" parTransId="{0F82E57E-959E-4F95-B8AC-DB314E157772}" sibTransId="{BD6D02D0-28E5-46B6-B512-B6ABA1BF82CB}"/>
    <dgm:cxn modelId="{1EEE1366-E972-412C-8714-B23BE911201F}" type="presOf" srcId="{E5AC03E0-EC9D-4C3E-B486-2929F27B4991}" destId="{DAE7EFAE-BEA7-40EC-8080-A0206FB4C550}" srcOrd="0" destOrd="0" presId="urn:microsoft.com/office/officeart/2009/3/layout/HorizontalOrganizationChart"/>
    <dgm:cxn modelId="{07E8CA3A-074F-40D0-B487-9620098E484E}" type="presOf" srcId="{AC7EC6D2-623F-4CCC-B4D2-4BB1071A752D}" destId="{66CCEF9C-45FC-426B-BCD2-E9C589CD59C3}" srcOrd="0" destOrd="0" presId="urn:microsoft.com/office/officeart/2009/3/layout/HorizontalOrganizationChart"/>
    <dgm:cxn modelId="{3BAB5530-9EEC-4CEB-987A-E9FA5E0ADC82}" type="presOf" srcId="{8C58116B-553A-4AAF-A6C9-4D0A3DD66B55}" destId="{3C017AC4-5D45-406B-9852-A5DDDDED60F1}" srcOrd="0" destOrd="0" presId="urn:microsoft.com/office/officeart/2009/3/layout/HorizontalOrganizationChart"/>
    <dgm:cxn modelId="{B5021068-5AC2-40E4-891A-1A4DCF0386C1}" type="presOf" srcId="{278829BC-B14F-4002-A0FA-643F4179393C}" destId="{9DCE341D-65D3-4DA9-926A-C94F9B6B77C2}" srcOrd="0" destOrd="0" presId="urn:microsoft.com/office/officeart/2009/3/layout/HorizontalOrganizationChart"/>
    <dgm:cxn modelId="{31BC4845-6BDF-4383-9DDC-981F2C223C04}" type="presOf" srcId="{81A0E6C3-2131-4873-9374-A13EC8FC7956}" destId="{C069EE64-89F5-445C-A44E-F975162E7ABD}" srcOrd="0" destOrd="0" presId="urn:microsoft.com/office/officeart/2009/3/layout/HorizontalOrganizationChart"/>
    <dgm:cxn modelId="{18D5A0AD-8277-482F-B7B0-040BCB1D399B}" type="presOf" srcId="{34AEC724-398E-4007-8EA4-BD866836ED7A}" destId="{5D393F70-502A-4953-8944-A8CDA916DC3E}" srcOrd="0" destOrd="0" presId="urn:microsoft.com/office/officeart/2009/3/layout/HorizontalOrganizationChart"/>
    <dgm:cxn modelId="{9697D2F3-37EB-4B4E-980A-C0DFAFE83AF7}" type="presOf" srcId="{43678680-E3F2-4770-97F6-05C317E5D834}" destId="{1CEF2A1F-9D67-4D78-8F3F-D4D95469719B}" srcOrd="0" destOrd="0" presId="urn:microsoft.com/office/officeart/2009/3/layout/HorizontalOrganizationChart"/>
    <dgm:cxn modelId="{CE0D5F15-BB50-4116-9EB9-162CBF750917}" srcId="{F3910A72-0F71-4185-ACB5-13EBDBA5BCF6}" destId="{F0F6424E-CC0F-44F2-9CC7-9C318F82A3B5}" srcOrd="0" destOrd="0" parTransId="{7138AB6A-316C-4ABC-A183-24B7236BC35F}" sibTransId="{E1D51D34-0B2F-4B77-9802-F302CEA0DABC}"/>
    <dgm:cxn modelId="{0277D23D-71A2-4248-9C24-969AE8E83A15}" srcId="{8C58116B-553A-4AAF-A6C9-4D0A3DD66B55}" destId="{E4A5E59D-1A8B-42A2-923D-81BEE08A33CD}" srcOrd="2" destOrd="0" parTransId="{AC7EC6D2-623F-4CCC-B4D2-4BB1071A752D}" sibTransId="{B099F30D-F6A5-496F-B35E-53D2CE682E9D}"/>
    <dgm:cxn modelId="{07175294-50CB-4827-B99C-BE39332B1438}" srcId="{70CF03E8-73A2-4C0B-BD2C-93BBC0ABB09A}" destId="{4ADB5FC4-D0BC-4439-9ED0-D600F0EA63C1}" srcOrd="1" destOrd="0" parTransId="{00869A05-32A3-411F-8F05-8F2F0F321177}" sibTransId="{A323FC12-A661-4CBF-B336-C309C8DCF6C0}"/>
    <dgm:cxn modelId="{12CD2CC2-3AA3-4909-9B87-DAEA25841E14}" type="presOf" srcId="{89A94C0F-CCC4-47D0-9E37-5C238C2562F8}" destId="{F5AEAE34-6602-4D33-886A-EBD986BCBBFC}" srcOrd="1" destOrd="0" presId="urn:microsoft.com/office/officeart/2009/3/layout/HorizontalOrganizationChart"/>
    <dgm:cxn modelId="{B7280528-7CBE-4C67-8A90-FFE3465F7695}" srcId="{844A3023-C93F-4101-8248-88D4D3920F8C}" destId="{B743D6F0-C6C4-4BB7-8327-F1B3AACD354A}" srcOrd="4" destOrd="0" parTransId="{D5BF79FB-A045-4BF6-9C19-9D126E2EDF65}" sibTransId="{55B4C35F-005F-453A-A771-911848F59829}"/>
    <dgm:cxn modelId="{69C0721B-37EC-4F35-ACC5-20479E5C66E4}" srcId="{4ADB5FC4-D0BC-4439-9ED0-D600F0EA63C1}" destId="{535BED4A-5C94-45D7-A484-2E5D7E0D3072}" srcOrd="4" destOrd="0" parTransId="{AD629DE8-D82C-4AF1-A8FA-0E906E1FB7A9}" sibTransId="{6B601F58-99BD-47A8-87EA-CA85A5FE4FB6}"/>
    <dgm:cxn modelId="{59C1FA31-9800-465C-96ED-61618AB02B10}" type="presOf" srcId="{D5BF79FB-A045-4BF6-9C19-9D126E2EDF65}" destId="{05D510F1-0035-4591-A222-ACED1CEA6B6B}" srcOrd="0" destOrd="0" presId="urn:microsoft.com/office/officeart/2009/3/layout/HorizontalOrganizationChart"/>
    <dgm:cxn modelId="{0A44A931-7E2D-4A67-81B6-6562EEAE3645}" srcId="{844A3023-C93F-4101-8248-88D4D3920F8C}" destId="{89A94C0F-CCC4-47D0-9E37-5C238C2562F8}" srcOrd="3" destOrd="0" parTransId="{F06A8CBE-7D17-4AFA-81DA-9253870C683B}" sibTransId="{A504D88E-B87E-4652-8519-8A8EAFBCCF31}"/>
    <dgm:cxn modelId="{63AC9276-B0A2-4882-A5D0-76FB457FAAB3}" type="presOf" srcId="{F0F6424E-CC0F-44F2-9CC7-9C318F82A3B5}" destId="{FFC44BC7-BFD7-4314-862C-89281B7CAD5E}" srcOrd="1" destOrd="0" presId="urn:microsoft.com/office/officeart/2009/3/layout/HorizontalOrganizationChart"/>
    <dgm:cxn modelId="{A15560EA-BCA7-4C15-9886-7EE8B1A18FE9}" type="presOf" srcId="{B743D6F0-C6C4-4BB7-8327-F1B3AACD354A}" destId="{8582EDBF-423F-4124-A01F-2122A7D0C1E3}" srcOrd="0" destOrd="0" presId="urn:microsoft.com/office/officeart/2009/3/layout/HorizontalOrganizationChart"/>
    <dgm:cxn modelId="{C4F88D1E-AA3C-4FBF-8399-80F53DB755E7}" srcId="{70CF03E8-73A2-4C0B-BD2C-93BBC0ABB09A}" destId="{844A3023-C93F-4101-8248-88D4D3920F8C}" srcOrd="0" destOrd="0" parTransId="{6417E84C-2AF3-46F6-A289-B6954A37AE1B}" sibTransId="{81B9F374-72F6-4013-8616-2538749019EF}"/>
    <dgm:cxn modelId="{5990BB33-A62D-4613-ADCE-5F1986233EC2}" srcId="{844A3023-C93F-4101-8248-88D4D3920F8C}" destId="{93FFCCAF-89FC-4F38-90D5-1D4FC486D08E}" srcOrd="0" destOrd="0" parTransId="{52F3711F-F773-4301-AC54-646DBB115958}" sibTransId="{54BC0364-90C2-49AF-B56E-4B15C2FA7657}"/>
    <dgm:cxn modelId="{61A8D2A0-152B-42CD-A773-03F2DEF45BE1}" type="presOf" srcId="{62B8E721-ED18-4A34-A02E-6318819ACC0A}" destId="{525EA992-4B8F-4401-8B89-30EC6B4FDFDC}" srcOrd="0" destOrd="0" presId="urn:microsoft.com/office/officeart/2009/3/layout/HorizontalOrganizationChart"/>
    <dgm:cxn modelId="{B0FB5223-CD87-4F8D-8DE6-4B06B4A8CF64}" type="presOf" srcId="{C69E77F5-23A2-4209-A211-2E6C4BE08760}" destId="{C21E1F7A-C1CB-4280-9024-CF7BE13076EB}" srcOrd="0" destOrd="0" presId="urn:microsoft.com/office/officeart/2009/3/layout/HorizontalOrganizationChart"/>
    <dgm:cxn modelId="{6EDDF80F-18BD-40C8-B6C8-BBF7F5614E38}" srcId="{C69E77F5-23A2-4209-A211-2E6C4BE08760}" destId="{7419F130-D87E-40CC-8D7F-41A3A8B2E43F}" srcOrd="0" destOrd="0" parTransId="{9043A49F-754A-49FC-93EB-92C88685E7E1}" sibTransId="{EB39F59F-7B1D-4A70-8510-C90D6570338E}"/>
    <dgm:cxn modelId="{7977A4F1-719C-4CD9-BDE4-BFA4C710A50C}" type="presOf" srcId="{EE708387-00CE-4FA3-949D-6903E4CF3C3F}" destId="{89C0B2FC-7F63-41C3-B748-F6502879C049}" srcOrd="0" destOrd="0" presId="urn:microsoft.com/office/officeart/2009/3/layout/HorizontalOrganizationChart"/>
    <dgm:cxn modelId="{3EB2D89E-1192-42EC-9659-BF0D4A32F576}" type="presOf" srcId="{52F3711F-F773-4301-AC54-646DBB115958}" destId="{D0B1F07B-1420-4439-9241-F7DF5ECDE0AB}" srcOrd="0" destOrd="0" presId="urn:microsoft.com/office/officeart/2009/3/layout/HorizontalOrganizationChart"/>
    <dgm:cxn modelId="{F5811326-373A-4F97-97B5-BF6F61652202}" type="presOf" srcId="{70CF03E8-73A2-4C0B-BD2C-93BBC0ABB09A}" destId="{52F2A1DF-B518-458F-A2B3-936FA49DCA85}" srcOrd="1" destOrd="0" presId="urn:microsoft.com/office/officeart/2009/3/layout/HorizontalOrganizationChart"/>
    <dgm:cxn modelId="{9820BAD6-939F-4D50-AF33-4A8B26DAF939}" type="presOf" srcId="{62B8E721-ED18-4A34-A02E-6318819ACC0A}" destId="{F21BDF11-3D44-4281-8340-FE9D327D7D87}" srcOrd="1" destOrd="0" presId="urn:microsoft.com/office/officeart/2009/3/layout/HorizontalOrganizationChart"/>
    <dgm:cxn modelId="{BF127AB4-865B-4D2E-A1EC-40BEAB58F3F7}" type="presOf" srcId="{67E013AD-6338-4FAD-935E-8B8F59A62128}" destId="{43FD639A-F3CF-4873-B49E-8CDE6720D8EC}" srcOrd="0" destOrd="0" presId="urn:microsoft.com/office/officeart/2009/3/layout/HorizontalOrganizationChart"/>
    <dgm:cxn modelId="{6AE2A21E-A8CF-43FF-8790-251FB0AF3583}" type="presOf" srcId="{A5137074-1091-4AC7-BBCA-39FDACE59655}" destId="{2FE849A8-5277-42B0-9C4F-C14A66E40B6A}" srcOrd="0" destOrd="0" presId="urn:microsoft.com/office/officeart/2009/3/layout/HorizontalOrganizationChart"/>
    <dgm:cxn modelId="{E38A13F0-9731-4D03-8F46-5A292E364A55}" type="presOf" srcId="{85CB07AE-5223-48A9-89E1-46B9CBB71B2D}" destId="{24A74958-C17D-44C5-9FDF-248F57DA4CE2}" srcOrd="1" destOrd="0" presId="urn:microsoft.com/office/officeart/2009/3/layout/HorizontalOrganizationChart"/>
    <dgm:cxn modelId="{8D1CA2C2-FD00-4FD2-9B86-2DAF6E825DD8}" type="presOf" srcId="{F3910A72-0F71-4185-ACB5-13EBDBA5BCF6}" destId="{A3E48B73-D63D-4D3F-B836-6E4067CF4486}" srcOrd="0" destOrd="0" presId="urn:microsoft.com/office/officeart/2009/3/layout/HorizontalOrganizationChart"/>
    <dgm:cxn modelId="{B6388F52-6097-4290-A924-32D018B3E527}" type="presOf" srcId="{99B3E224-E203-424E-804A-55CB35D96F81}" destId="{83306F41-606D-474F-ACDC-F3CC7285C9A8}" srcOrd="0" destOrd="0" presId="urn:microsoft.com/office/officeart/2009/3/layout/HorizontalOrganizationChart"/>
    <dgm:cxn modelId="{B21D109C-1381-417C-A524-738D37C7074C}" srcId="{7419F130-D87E-40CC-8D7F-41A3A8B2E43F}" destId="{85CB07AE-5223-48A9-89E1-46B9CBB71B2D}" srcOrd="1" destOrd="0" parTransId="{7DB8A5E0-2C6A-44B2-83E4-3DDCCEAB3116}" sibTransId="{EA6F55FB-EC31-4D2A-8EE4-D220319E794F}"/>
    <dgm:cxn modelId="{29BE7C17-C7A6-48A4-91FB-7AEDAF9AC234}" type="presOf" srcId="{D9FCB049-2C87-40E1-AF33-942E0B69468A}" destId="{AC2D9C15-710C-4577-8E0C-0699AF305B27}" srcOrd="1" destOrd="0" presId="urn:microsoft.com/office/officeart/2009/3/layout/HorizontalOrganizationChart"/>
    <dgm:cxn modelId="{5065733D-A060-48AA-82BA-A175E01072CB}" type="presOf" srcId="{00869A05-32A3-411F-8F05-8F2F0F321177}" destId="{BAB072F6-CE52-4A6C-9463-A269339A83B1}" srcOrd="0" destOrd="0" presId="urn:microsoft.com/office/officeart/2009/3/layout/HorizontalOrganizationChart"/>
    <dgm:cxn modelId="{19D57753-5112-4628-902C-D284650915A4}" type="presOf" srcId="{C8C065D4-4F94-4061-A70C-58FC65DBDEC4}" destId="{6E03983F-1476-4747-AAC7-05CB67511695}" srcOrd="0" destOrd="0" presId="urn:microsoft.com/office/officeart/2009/3/layout/HorizontalOrganizationChart"/>
    <dgm:cxn modelId="{AEAC3B6D-20CE-4E51-B69D-200199A30833}" type="presOf" srcId="{81A0E6C3-2131-4873-9374-A13EC8FC7956}" destId="{493348BC-C7EC-4CD7-AD07-C3660035A1CA}" srcOrd="1" destOrd="0" presId="urn:microsoft.com/office/officeart/2009/3/layout/HorizontalOrganizationChart"/>
    <dgm:cxn modelId="{10F451D0-B751-4652-A540-390D3C87D1EF}" srcId="{8C58116B-553A-4AAF-A6C9-4D0A3DD66B55}" destId="{D9FCB049-2C87-40E1-AF33-942E0B69468A}" srcOrd="3" destOrd="0" parTransId="{34AEC724-398E-4007-8EA4-BD866836ED7A}" sibTransId="{F59A67AD-2E44-4135-906E-EDEAC97A2D3B}"/>
    <dgm:cxn modelId="{3DA477DE-B04B-4C7D-87F9-F63DF92034A1}" srcId="{8C58116B-553A-4AAF-A6C9-4D0A3DD66B55}" destId="{62B8E721-ED18-4A34-A02E-6318819ACC0A}" srcOrd="1" destOrd="0" parTransId="{A5137074-1091-4AC7-BBCA-39FDACE59655}" sibTransId="{DE60328F-1F70-4681-BEC1-422293340983}"/>
    <dgm:cxn modelId="{95B5B504-F711-4B72-83DC-E8847DF87004}" type="presOf" srcId="{AD741E12-7930-4C30-BDA9-203F154DFC5A}" destId="{DDC8F66E-5F07-42D8-A874-535FD308F7A1}" srcOrd="0" destOrd="0" presId="urn:microsoft.com/office/officeart/2009/3/layout/HorizontalOrganizationChart"/>
    <dgm:cxn modelId="{9F4FEB72-C5ED-4D98-9987-E501A6C48B61}" type="presOf" srcId="{535BED4A-5C94-45D7-A484-2E5D7E0D3072}" destId="{56BD0EF5-6EAB-4AB8-84E7-2FBE0F495F4E}" srcOrd="1" destOrd="0" presId="urn:microsoft.com/office/officeart/2009/3/layout/HorizontalOrganizationChart"/>
    <dgm:cxn modelId="{F883FE9B-3972-49C6-ADDE-6B7CB0E813BE}" type="presOf" srcId="{8C58116B-553A-4AAF-A6C9-4D0A3DD66B55}" destId="{32F72644-2763-4A06-9C0E-1109C9B4B894}" srcOrd="1" destOrd="0" presId="urn:microsoft.com/office/officeart/2009/3/layout/HorizontalOrganizationChart"/>
    <dgm:cxn modelId="{8F3431C8-3DC2-4486-B6AC-291F3310011F}" type="presOf" srcId="{6953C901-4D09-4437-818D-5FF3C12F873C}" destId="{83B80FAE-CA46-4FD5-874A-F277C16AA09B}" srcOrd="1" destOrd="0" presId="urn:microsoft.com/office/officeart/2009/3/layout/HorizontalOrganizationChart"/>
    <dgm:cxn modelId="{E7325C7B-17C8-4EC3-BACE-DEDD0A416E50}" type="presOf" srcId="{93FFCCAF-89FC-4F38-90D5-1D4FC486D08E}" destId="{7783A84E-379A-46B4-B5EE-BC46B4D99D42}" srcOrd="1" destOrd="0" presId="urn:microsoft.com/office/officeart/2009/3/layout/HorizontalOrganizationChart"/>
    <dgm:cxn modelId="{1338C4C0-2159-4040-ADEC-0BB2F7E56C07}" type="presOf" srcId="{E828C77D-C474-4D40-804E-0083FFB1DF87}" destId="{806CE7B5-56C0-4033-8A5B-BF97DEF6E931}" srcOrd="0" destOrd="0" presId="urn:microsoft.com/office/officeart/2009/3/layout/HorizontalOrganizationChart"/>
    <dgm:cxn modelId="{6A78025D-943A-49A4-BF68-8F24A28547A8}" type="presOf" srcId="{D7BBC57D-47E2-427D-87C8-82E2DB510083}" destId="{9A582A4F-A2A1-4A77-9054-AB9B9EBFF4EA}" srcOrd="1" destOrd="0" presId="urn:microsoft.com/office/officeart/2009/3/layout/HorizontalOrganizationChart"/>
    <dgm:cxn modelId="{FA3ECB93-09FB-489A-8886-202B4E1CB4E6}" type="presOf" srcId="{D9FCB049-2C87-40E1-AF33-942E0B69468A}" destId="{386EC306-E42B-4551-939A-2A3C246FD8A9}" srcOrd="0" destOrd="0" presId="urn:microsoft.com/office/officeart/2009/3/layout/HorizontalOrganizationChart"/>
    <dgm:cxn modelId="{9B349663-3971-4CB5-8306-1965ADA6982C}" srcId="{F0F6424E-CC0F-44F2-9CC7-9C318F82A3B5}" destId="{70CF03E8-73A2-4C0B-BD2C-93BBC0ABB09A}" srcOrd="1" destOrd="0" parTransId="{AD741E12-7930-4C30-BDA9-203F154DFC5A}" sibTransId="{9077EBA7-175B-4843-AFE6-0ED04BAC1F48}"/>
    <dgm:cxn modelId="{2ACB275F-C532-42D1-9F7B-661767FD53DD}" type="presOf" srcId="{6953C901-4D09-4437-818D-5FF3C12F873C}" destId="{E962A377-6221-4E81-9275-B1508C80A726}" srcOrd="0" destOrd="0" presId="urn:microsoft.com/office/officeart/2009/3/layout/HorizontalOrganizationChart"/>
    <dgm:cxn modelId="{AA4505B8-B68B-463E-A6CB-4CD775273992}" type="presParOf" srcId="{A3E48B73-D63D-4D3F-B836-6E4067CF4486}" destId="{4FC73AB9-F652-4D20-ABAD-74C41A3A431F}" srcOrd="0" destOrd="0" presId="urn:microsoft.com/office/officeart/2009/3/layout/HorizontalOrganizationChart"/>
    <dgm:cxn modelId="{0E4A6FC8-9554-439B-A692-6FAF72F30C39}" type="presParOf" srcId="{4FC73AB9-F652-4D20-ABAD-74C41A3A431F}" destId="{74E369AC-AF19-4CDC-9A17-471B959DDD1F}" srcOrd="0" destOrd="0" presId="urn:microsoft.com/office/officeart/2009/3/layout/HorizontalOrganizationChart"/>
    <dgm:cxn modelId="{E6F7803C-1CBF-4E8B-8504-C3C18D75CB26}" type="presParOf" srcId="{74E369AC-AF19-4CDC-9A17-471B959DDD1F}" destId="{65870485-C307-4A41-AF78-693CDA30BA60}" srcOrd="0" destOrd="0" presId="urn:microsoft.com/office/officeart/2009/3/layout/HorizontalOrganizationChart"/>
    <dgm:cxn modelId="{D15FD94C-61D8-4A73-B225-B23003DA2499}" type="presParOf" srcId="{74E369AC-AF19-4CDC-9A17-471B959DDD1F}" destId="{FFC44BC7-BFD7-4314-862C-89281B7CAD5E}" srcOrd="1" destOrd="0" presId="urn:microsoft.com/office/officeart/2009/3/layout/HorizontalOrganizationChart"/>
    <dgm:cxn modelId="{9606DA61-FABC-4267-B252-A85A71FB558E}" type="presParOf" srcId="{4FC73AB9-F652-4D20-ABAD-74C41A3A431F}" destId="{6A591218-E570-4F0B-9D87-1C229AE69977}" srcOrd="1" destOrd="0" presId="urn:microsoft.com/office/officeart/2009/3/layout/HorizontalOrganizationChart"/>
    <dgm:cxn modelId="{FE6D75C3-6533-44ED-9EA4-8FD24A534358}" type="presParOf" srcId="{6A591218-E570-4F0B-9D87-1C229AE69977}" destId="{9DCE341D-65D3-4DA9-926A-C94F9B6B77C2}" srcOrd="0" destOrd="0" presId="urn:microsoft.com/office/officeart/2009/3/layout/HorizontalOrganizationChart"/>
    <dgm:cxn modelId="{6B884E40-43BE-4CB8-A281-08D204A22683}" type="presParOf" srcId="{6A591218-E570-4F0B-9D87-1C229AE69977}" destId="{8E9EA461-CE88-494C-BF66-B5543BF77B17}" srcOrd="1" destOrd="0" presId="urn:microsoft.com/office/officeart/2009/3/layout/HorizontalOrganizationChart"/>
    <dgm:cxn modelId="{30878189-3F36-479F-BD55-42548BF64D11}" type="presParOf" srcId="{8E9EA461-CE88-494C-BF66-B5543BF77B17}" destId="{7897097D-F6AC-4D9A-9F31-72ADBEB5F599}" srcOrd="0" destOrd="0" presId="urn:microsoft.com/office/officeart/2009/3/layout/HorizontalOrganizationChart"/>
    <dgm:cxn modelId="{23170B40-6B45-41B1-92DD-FB5AAAE7A44A}" type="presParOf" srcId="{7897097D-F6AC-4D9A-9F31-72ADBEB5F599}" destId="{C21E1F7A-C1CB-4280-9024-CF7BE13076EB}" srcOrd="0" destOrd="0" presId="urn:microsoft.com/office/officeart/2009/3/layout/HorizontalOrganizationChart"/>
    <dgm:cxn modelId="{387E2D33-DE8E-4819-9151-E6E04FFBCC51}" type="presParOf" srcId="{7897097D-F6AC-4D9A-9F31-72ADBEB5F599}" destId="{03D88C32-C0AB-4E7B-84BE-34F9A67BAA8B}" srcOrd="1" destOrd="0" presId="urn:microsoft.com/office/officeart/2009/3/layout/HorizontalOrganizationChart"/>
    <dgm:cxn modelId="{B4F70D27-F449-4A75-A87D-7F9DF2C3DF28}" type="presParOf" srcId="{8E9EA461-CE88-494C-BF66-B5543BF77B17}" destId="{E3F77847-68C1-4C56-ADF9-42D740A0D4BC}" srcOrd="1" destOrd="0" presId="urn:microsoft.com/office/officeart/2009/3/layout/HorizontalOrganizationChart"/>
    <dgm:cxn modelId="{7950FD40-DC9E-4458-8E5A-D8352EF2C771}" type="presParOf" srcId="{E3F77847-68C1-4C56-ADF9-42D740A0D4BC}" destId="{AA2FCE92-37CA-42C4-96A1-E677B4FDF52B}" srcOrd="0" destOrd="0" presId="urn:microsoft.com/office/officeart/2009/3/layout/HorizontalOrganizationChart"/>
    <dgm:cxn modelId="{EDF2DA56-A62D-45AA-B1F5-5EF7F9CF7B36}" type="presParOf" srcId="{E3F77847-68C1-4C56-ADF9-42D740A0D4BC}" destId="{F6AB7142-47F1-4F30-8376-E07790DE67CC}" srcOrd="1" destOrd="0" presId="urn:microsoft.com/office/officeart/2009/3/layout/HorizontalOrganizationChart"/>
    <dgm:cxn modelId="{FD7FD604-3503-4F9D-95F3-E25F5E89F1BC}" type="presParOf" srcId="{F6AB7142-47F1-4F30-8376-E07790DE67CC}" destId="{0B5398EF-54DE-4CAF-9242-222999E1153F}" srcOrd="0" destOrd="0" presId="urn:microsoft.com/office/officeart/2009/3/layout/HorizontalOrganizationChart"/>
    <dgm:cxn modelId="{7068358A-4E26-448A-948D-26514B1149CE}" type="presParOf" srcId="{0B5398EF-54DE-4CAF-9242-222999E1153F}" destId="{2DA9CAFC-918B-4D36-8B68-E6BAE6821A12}" srcOrd="0" destOrd="0" presId="urn:microsoft.com/office/officeart/2009/3/layout/HorizontalOrganizationChart"/>
    <dgm:cxn modelId="{FC7B7201-9C03-44A4-BC84-0E0CD96B9D06}" type="presParOf" srcId="{0B5398EF-54DE-4CAF-9242-222999E1153F}" destId="{58F881D0-BF06-487C-BBEC-5349BF27F2CB}" srcOrd="1" destOrd="0" presId="urn:microsoft.com/office/officeart/2009/3/layout/HorizontalOrganizationChart"/>
    <dgm:cxn modelId="{36F83318-8C95-42FE-9D68-D5DBE96254F3}" type="presParOf" srcId="{F6AB7142-47F1-4F30-8376-E07790DE67CC}" destId="{BBF6A508-98F4-492A-9BE4-B83FD8518FDD}" srcOrd="1" destOrd="0" presId="urn:microsoft.com/office/officeart/2009/3/layout/HorizontalOrganizationChart"/>
    <dgm:cxn modelId="{F9343B89-A35F-418B-BCAC-A28062498F8F}" type="presParOf" srcId="{BBF6A508-98F4-492A-9BE4-B83FD8518FDD}" destId="{BCB2357B-BC3D-4D86-924C-36F7A265B7D7}" srcOrd="0" destOrd="0" presId="urn:microsoft.com/office/officeart/2009/3/layout/HorizontalOrganizationChart"/>
    <dgm:cxn modelId="{FA798CC0-BC82-4C79-B8CD-EB5DD82F479E}" type="presParOf" srcId="{BBF6A508-98F4-492A-9BE4-B83FD8518FDD}" destId="{4C13BD59-F733-4F95-AAD7-AA5AADEEBF9C}" srcOrd="1" destOrd="0" presId="urn:microsoft.com/office/officeart/2009/3/layout/HorizontalOrganizationChart"/>
    <dgm:cxn modelId="{37754195-135D-4211-82E3-0735B0AF633F}" type="presParOf" srcId="{4C13BD59-F733-4F95-AAD7-AA5AADEEBF9C}" destId="{1961BFE1-DBCE-4821-BCCE-075F4C09DA8B}" srcOrd="0" destOrd="0" presId="urn:microsoft.com/office/officeart/2009/3/layout/HorizontalOrganizationChart"/>
    <dgm:cxn modelId="{A6A4B051-ACDC-431D-B382-1C2FD40A6855}" type="presParOf" srcId="{1961BFE1-DBCE-4821-BCCE-075F4C09DA8B}" destId="{C069EE64-89F5-445C-A44E-F975162E7ABD}" srcOrd="0" destOrd="0" presId="urn:microsoft.com/office/officeart/2009/3/layout/HorizontalOrganizationChart"/>
    <dgm:cxn modelId="{BCB0D090-812B-46EC-8A6F-4D0C5231C959}" type="presParOf" srcId="{1961BFE1-DBCE-4821-BCCE-075F4C09DA8B}" destId="{493348BC-C7EC-4CD7-AD07-C3660035A1CA}" srcOrd="1" destOrd="0" presId="urn:microsoft.com/office/officeart/2009/3/layout/HorizontalOrganizationChart"/>
    <dgm:cxn modelId="{53DFC977-EAFE-4699-B729-B4DA14CBDAA5}" type="presParOf" srcId="{4C13BD59-F733-4F95-AAD7-AA5AADEEBF9C}" destId="{142F9DD0-E36E-4B9C-811D-86C82C1EC0E4}" srcOrd="1" destOrd="0" presId="urn:microsoft.com/office/officeart/2009/3/layout/HorizontalOrganizationChart"/>
    <dgm:cxn modelId="{B0DC1DF1-81EA-4C11-A841-1F67DA537C8C}" type="presParOf" srcId="{4C13BD59-F733-4F95-AAD7-AA5AADEEBF9C}" destId="{C31E9328-A6D6-44A0-8414-6F9A16189A25}" srcOrd="2" destOrd="0" presId="urn:microsoft.com/office/officeart/2009/3/layout/HorizontalOrganizationChart"/>
    <dgm:cxn modelId="{FA110BAE-588A-4F8C-95BC-FB7BB4F61902}" type="presParOf" srcId="{BBF6A508-98F4-492A-9BE4-B83FD8518FDD}" destId="{236E197D-2573-48F9-B0F5-12D3F27E2514}" srcOrd="2" destOrd="0" presId="urn:microsoft.com/office/officeart/2009/3/layout/HorizontalOrganizationChart"/>
    <dgm:cxn modelId="{2A131B0F-F61D-45E7-81D4-B6130C3D51E6}" type="presParOf" srcId="{BBF6A508-98F4-492A-9BE4-B83FD8518FDD}" destId="{E668477A-2DF0-4161-804A-779D2D76CA33}" srcOrd="3" destOrd="0" presId="urn:microsoft.com/office/officeart/2009/3/layout/HorizontalOrganizationChart"/>
    <dgm:cxn modelId="{294C9466-9523-424E-959B-EB1B525819B6}" type="presParOf" srcId="{E668477A-2DF0-4161-804A-779D2D76CA33}" destId="{4F3B5C5B-E5F6-4668-9ABD-97CF0753D832}" srcOrd="0" destOrd="0" presId="urn:microsoft.com/office/officeart/2009/3/layout/HorizontalOrganizationChart"/>
    <dgm:cxn modelId="{E6CF003C-CB73-48EA-A543-24D32C1CA71A}" type="presParOf" srcId="{4F3B5C5B-E5F6-4668-9ABD-97CF0753D832}" destId="{03BBF231-691A-4580-B060-F7B4A93772C8}" srcOrd="0" destOrd="0" presId="urn:microsoft.com/office/officeart/2009/3/layout/HorizontalOrganizationChart"/>
    <dgm:cxn modelId="{2E97F693-054D-41A4-AAD8-3892829D1BAC}" type="presParOf" srcId="{4F3B5C5B-E5F6-4668-9ABD-97CF0753D832}" destId="{24A74958-C17D-44C5-9FDF-248F57DA4CE2}" srcOrd="1" destOrd="0" presId="urn:microsoft.com/office/officeart/2009/3/layout/HorizontalOrganizationChart"/>
    <dgm:cxn modelId="{6750D937-5BE4-4932-9977-BADAC5CF2A4F}" type="presParOf" srcId="{E668477A-2DF0-4161-804A-779D2D76CA33}" destId="{F53B94D0-02EA-47E5-AAFB-EA981A7EC281}" srcOrd="1" destOrd="0" presId="urn:microsoft.com/office/officeart/2009/3/layout/HorizontalOrganizationChart"/>
    <dgm:cxn modelId="{A12F1B6F-7004-4874-BE96-826C2BBF7BE7}" type="presParOf" srcId="{E668477A-2DF0-4161-804A-779D2D76CA33}" destId="{B0B340B9-F89F-43F4-8398-EBE4CC33C18F}" srcOrd="2" destOrd="0" presId="urn:microsoft.com/office/officeart/2009/3/layout/HorizontalOrganizationChart"/>
    <dgm:cxn modelId="{7D58DDE3-150B-4C71-95B5-76C7639C1355}" type="presParOf" srcId="{BBF6A508-98F4-492A-9BE4-B83FD8518FDD}" destId="{AB007395-59C5-46C6-9C26-A4AC645A4466}" srcOrd="4" destOrd="0" presId="urn:microsoft.com/office/officeart/2009/3/layout/HorizontalOrganizationChart"/>
    <dgm:cxn modelId="{496E384C-AE17-410F-BC9F-9835C06FE703}" type="presParOf" srcId="{BBF6A508-98F4-492A-9BE4-B83FD8518FDD}" destId="{3F361B7E-74ED-4AEC-91A9-DF05730EFA26}" srcOrd="5" destOrd="0" presId="urn:microsoft.com/office/officeart/2009/3/layout/HorizontalOrganizationChart"/>
    <dgm:cxn modelId="{5E0276B5-A324-446C-9CE6-D7D61E44E86C}" type="presParOf" srcId="{3F361B7E-74ED-4AEC-91A9-DF05730EFA26}" destId="{CBDFF2A9-0468-4619-9479-5C43D90B88F1}" srcOrd="0" destOrd="0" presId="urn:microsoft.com/office/officeart/2009/3/layout/HorizontalOrganizationChart"/>
    <dgm:cxn modelId="{CA14D5D6-EDF2-4A0C-9A51-AAA0C0FE3F1B}" type="presParOf" srcId="{CBDFF2A9-0468-4619-9479-5C43D90B88F1}" destId="{73288373-9F08-47B1-8663-7E6ED4BF2944}" srcOrd="0" destOrd="0" presId="urn:microsoft.com/office/officeart/2009/3/layout/HorizontalOrganizationChart"/>
    <dgm:cxn modelId="{D651F8AC-BCD3-490E-A995-AB6D624087AD}" type="presParOf" srcId="{CBDFF2A9-0468-4619-9479-5C43D90B88F1}" destId="{506C21E6-078C-4913-8472-19DA6AB310FE}" srcOrd="1" destOrd="0" presId="urn:microsoft.com/office/officeart/2009/3/layout/HorizontalOrganizationChart"/>
    <dgm:cxn modelId="{8697E02F-B10C-4344-804C-9B4D911BD586}" type="presParOf" srcId="{3F361B7E-74ED-4AEC-91A9-DF05730EFA26}" destId="{D53D9DC4-C1D1-4DDF-BFEA-DE7A714BA24F}" srcOrd="1" destOrd="0" presId="urn:microsoft.com/office/officeart/2009/3/layout/HorizontalOrganizationChart"/>
    <dgm:cxn modelId="{EE2E7B02-F8CD-4659-9FD4-DD2558D98C61}" type="presParOf" srcId="{3F361B7E-74ED-4AEC-91A9-DF05730EFA26}" destId="{92679E90-5E35-4CD5-B002-16EAC06B841C}" srcOrd="2" destOrd="0" presId="urn:microsoft.com/office/officeart/2009/3/layout/HorizontalOrganizationChart"/>
    <dgm:cxn modelId="{8CD53436-B1D8-4441-9720-B666B8145CE3}" type="presParOf" srcId="{BBF6A508-98F4-492A-9BE4-B83FD8518FDD}" destId="{806CE7B5-56C0-4033-8A5B-BF97DEF6E931}" srcOrd="6" destOrd="0" presId="urn:microsoft.com/office/officeart/2009/3/layout/HorizontalOrganizationChart"/>
    <dgm:cxn modelId="{6093A4F4-B462-4FA4-9491-D92774FECDAF}" type="presParOf" srcId="{BBF6A508-98F4-492A-9BE4-B83FD8518FDD}" destId="{D4131B1C-09E5-4A06-9C09-146F4C42771E}" srcOrd="7" destOrd="0" presId="urn:microsoft.com/office/officeart/2009/3/layout/HorizontalOrganizationChart"/>
    <dgm:cxn modelId="{448A9B9F-2B0F-4672-8D72-98D9F24F4830}" type="presParOf" srcId="{D4131B1C-09E5-4A06-9C09-146F4C42771E}" destId="{DE19D607-A120-4996-8D48-E82C7A46E907}" srcOrd="0" destOrd="0" presId="urn:microsoft.com/office/officeart/2009/3/layout/HorizontalOrganizationChart"/>
    <dgm:cxn modelId="{69752D65-175F-4CCF-AF34-9492A462F002}" type="presParOf" srcId="{DE19D607-A120-4996-8D48-E82C7A46E907}" destId="{C6341E9D-70DB-4151-94B5-5CF6602AFE91}" srcOrd="0" destOrd="0" presId="urn:microsoft.com/office/officeart/2009/3/layout/HorizontalOrganizationChart"/>
    <dgm:cxn modelId="{BF852EDC-1023-4451-B434-F873BA53257D}" type="presParOf" srcId="{DE19D607-A120-4996-8D48-E82C7A46E907}" destId="{1B8BC684-5F95-43D6-BE60-CB0A9E04B0FB}" srcOrd="1" destOrd="0" presId="urn:microsoft.com/office/officeart/2009/3/layout/HorizontalOrganizationChart"/>
    <dgm:cxn modelId="{D8895FB2-7854-471E-BFC4-09995FD6C57C}" type="presParOf" srcId="{D4131B1C-09E5-4A06-9C09-146F4C42771E}" destId="{46103810-C86A-44A5-A27D-BF7E961D67D5}" srcOrd="1" destOrd="0" presId="urn:microsoft.com/office/officeart/2009/3/layout/HorizontalOrganizationChart"/>
    <dgm:cxn modelId="{EA5B48E0-064A-4D4C-8D60-52DBC2BFC15B}" type="presParOf" srcId="{D4131B1C-09E5-4A06-9C09-146F4C42771E}" destId="{7D073E83-9E72-4206-9398-4D34EEA11893}" srcOrd="2" destOrd="0" presId="urn:microsoft.com/office/officeart/2009/3/layout/HorizontalOrganizationChart"/>
    <dgm:cxn modelId="{708AE6FD-EBFA-4ECA-86DC-04CE15265E6A}" type="presParOf" srcId="{BBF6A508-98F4-492A-9BE4-B83FD8518FDD}" destId="{042DC9C0-25F0-46C8-9A9E-F9154BF619E0}" srcOrd="8" destOrd="0" presId="urn:microsoft.com/office/officeart/2009/3/layout/HorizontalOrganizationChart"/>
    <dgm:cxn modelId="{C074DBEC-8C59-4E08-9631-CE4C4512A541}" type="presParOf" srcId="{BBF6A508-98F4-492A-9BE4-B83FD8518FDD}" destId="{4F33D3EA-F449-490A-8D22-C6671144C67B}" srcOrd="9" destOrd="0" presId="urn:microsoft.com/office/officeart/2009/3/layout/HorizontalOrganizationChart"/>
    <dgm:cxn modelId="{AF84ABF0-1FB7-4226-99BF-A3D1A3B425F9}" type="presParOf" srcId="{4F33D3EA-F449-490A-8D22-C6671144C67B}" destId="{2DE7011D-3B64-409F-B4AC-385158D20D9F}" srcOrd="0" destOrd="0" presId="urn:microsoft.com/office/officeart/2009/3/layout/HorizontalOrganizationChart"/>
    <dgm:cxn modelId="{9F54ED90-0C18-4B3C-A41F-8A5DDDCB7AE4}" type="presParOf" srcId="{2DE7011D-3B64-409F-B4AC-385158D20D9F}" destId="{E962A377-6221-4E81-9275-B1508C80A726}" srcOrd="0" destOrd="0" presId="urn:microsoft.com/office/officeart/2009/3/layout/HorizontalOrganizationChart"/>
    <dgm:cxn modelId="{5537BA69-56C4-41CE-82D7-2EBE2081C147}" type="presParOf" srcId="{2DE7011D-3B64-409F-B4AC-385158D20D9F}" destId="{83B80FAE-CA46-4FD5-874A-F277C16AA09B}" srcOrd="1" destOrd="0" presId="urn:microsoft.com/office/officeart/2009/3/layout/HorizontalOrganizationChart"/>
    <dgm:cxn modelId="{D10DB859-DD7F-46BA-9E14-F5610706CB46}" type="presParOf" srcId="{4F33D3EA-F449-490A-8D22-C6671144C67B}" destId="{0BB15747-FFA4-4085-9D3E-30BB57199736}" srcOrd="1" destOrd="0" presId="urn:microsoft.com/office/officeart/2009/3/layout/HorizontalOrganizationChart"/>
    <dgm:cxn modelId="{96BF818E-84E3-42A4-A55C-1B188F54BD5C}" type="presParOf" srcId="{4F33D3EA-F449-490A-8D22-C6671144C67B}" destId="{1B0955ED-AE3B-4A3E-8675-E26CFAC22455}" srcOrd="2" destOrd="0" presId="urn:microsoft.com/office/officeart/2009/3/layout/HorizontalOrganizationChart"/>
    <dgm:cxn modelId="{CF222E02-C01C-4DBC-92AE-EE4DC8F700B7}" type="presParOf" srcId="{F6AB7142-47F1-4F30-8376-E07790DE67CC}" destId="{F2C486AD-7574-4A2E-987A-DCEA7E05C248}" srcOrd="2" destOrd="0" presId="urn:microsoft.com/office/officeart/2009/3/layout/HorizontalOrganizationChart"/>
    <dgm:cxn modelId="{10307D6F-2D51-4F87-8441-FB9CAA9F2766}" type="presParOf" srcId="{E3F77847-68C1-4C56-ADF9-42D740A0D4BC}" destId="{0343F4F2-405B-4127-BDA6-3A96BC3AD2B5}" srcOrd="2" destOrd="0" presId="urn:microsoft.com/office/officeart/2009/3/layout/HorizontalOrganizationChart"/>
    <dgm:cxn modelId="{FF7F2452-3F52-4627-932E-8D67C061A521}" type="presParOf" srcId="{E3F77847-68C1-4C56-ADF9-42D740A0D4BC}" destId="{A7C87AE8-093D-4539-B260-2A4DD7F49CF2}" srcOrd="3" destOrd="0" presId="urn:microsoft.com/office/officeart/2009/3/layout/HorizontalOrganizationChart"/>
    <dgm:cxn modelId="{C4111553-59AA-40F2-BC40-A606DA3EB75C}" type="presParOf" srcId="{A7C87AE8-093D-4539-B260-2A4DD7F49CF2}" destId="{98156F41-BE84-4D14-A615-0C0CDEA160FC}" srcOrd="0" destOrd="0" presId="urn:microsoft.com/office/officeart/2009/3/layout/HorizontalOrganizationChart"/>
    <dgm:cxn modelId="{45363382-BD9D-44F6-9BDA-14AB0BFB3908}" type="presParOf" srcId="{98156F41-BE84-4D14-A615-0C0CDEA160FC}" destId="{3C017AC4-5D45-406B-9852-A5DDDDED60F1}" srcOrd="0" destOrd="0" presId="urn:microsoft.com/office/officeart/2009/3/layout/HorizontalOrganizationChart"/>
    <dgm:cxn modelId="{E1A18056-1006-4F8D-800B-C27E0AA2C24D}" type="presParOf" srcId="{98156F41-BE84-4D14-A615-0C0CDEA160FC}" destId="{32F72644-2763-4A06-9C0E-1109C9B4B894}" srcOrd="1" destOrd="0" presId="urn:microsoft.com/office/officeart/2009/3/layout/HorizontalOrganizationChart"/>
    <dgm:cxn modelId="{82965E3F-B2AC-4C2B-BAF6-AC0FC1A26846}" type="presParOf" srcId="{A7C87AE8-093D-4539-B260-2A4DD7F49CF2}" destId="{545B084A-0113-4569-8B7F-152ED9A56A90}" srcOrd="1" destOrd="0" presId="urn:microsoft.com/office/officeart/2009/3/layout/HorizontalOrganizationChart"/>
    <dgm:cxn modelId="{E51B57B4-6D53-4EC1-B3AF-BCAEC395509D}" type="presParOf" srcId="{545B084A-0113-4569-8B7F-152ED9A56A90}" destId="{A68EBAF7-7524-4CFF-8B43-142CF06A4F60}" srcOrd="0" destOrd="0" presId="urn:microsoft.com/office/officeart/2009/3/layout/HorizontalOrganizationChart"/>
    <dgm:cxn modelId="{A1B0A020-FAE1-4C14-B66D-AE469B0B4161}" type="presParOf" srcId="{545B084A-0113-4569-8B7F-152ED9A56A90}" destId="{880E4F55-D408-435F-B901-8F491CEC4F8B}" srcOrd="1" destOrd="0" presId="urn:microsoft.com/office/officeart/2009/3/layout/HorizontalOrganizationChart"/>
    <dgm:cxn modelId="{5963BF72-ED4C-41F5-8098-C8E68D7B7A20}" type="presParOf" srcId="{880E4F55-D408-435F-B901-8F491CEC4F8B}" destId="{0C4B3CF0-DB1F-43A3-B3B3-6918D82B629F}" srcOrd="0" destOrd="0" presId="urn:microsoft.com/office/officeart/2009/3/layout/HorizontalOrganizationChart"/>
    <dgm:cxn modelId="{B8B09489-04B9-4C95-84FD-E83F05D132F9}" type="presParOf" srcId="{0C4B3CF0-DB1F-43A3-B3B3-6918D82B629F}" destId="{1CEF2A1F-9D67-4D78-8F3F-D4D95469719B}" srcOrd="0" destOrd="0" presId="urn:microsoft.com/office/officeart/2009/3/layout/HorizontalOrganizationChart"/>
    <dgm:cxn modelId="{769CF44E-20FB-4DC5-AD5B-A182041D5D25}" type="presParOf" srcId="{0C4B3CF0-DB1F-43A3-B3B3-6918D82B629F}" destId="{C6469A82-6059-4C25-99EF-6B41FC451616}" srcOrd="1" destOrd="0" presId="urn:microsoft.com/office/officeart/2009/3/layout/HorizontalOrganizationChart"/>
    <dgm:cxn modelId="{0E5644E9-662F-4F83-B87E-83A8934E611F}" type="presParOf" srcId="{880E4F55-D408-435F-B901-8F491CEC4F8B}" destId="{6CA9CB9E-808F-42C2-8FB5-EF8109859DB2}" srcOrd="1" destOrd="0" presId="urn:microsoft.com/office/officeart/2009/3/layout/HorizontalOrganizationChart"/>
    <dgm:cxn modelId="{80F49BC3-3F0A-4EC8-A3D3-B04DCCCF3CEA}" type="presParOf" srcId="{880E4F55-D408-435F-B901-8F491CEC4F8B}" destId="{68220148-5A94-4317-9A28-64B83982B7CF}" srcOrd="2" destOrd="0" presId="urn:microsoft.com/office/officeart/2009/3/layout/HorizontalOrganizationChart"/>
    <dgm:cxn modelId="{40AB5E86-AD76-40D3-A27D-86ADA591EE43}" type="presParOf" srcId="{545B084A-0113-4569-8B7F-152ED9A56A90}" destId="{2FE849A8-5277-42B0-9C4F-C14A66E40B6A}" srcOrd="2" destOrd="0" presId="urn:microsoft.com/office/officeart/2009/3/layout/HorizontalOrganizationChart"/>
    <dgm:cxn modelId="{841B708E-C676-45E4-AF86-DFCB33CCD85B}" type="presParOf" srcId="{545B084A-0113-4569-8B7F-152ED9A56A90}" destId="{36FAFF57-7A62-45B2-95E4-821E6F2EDC8B}" srcOrd="3" destOrd="0" presId="urn:microsoft.com/office/officeart/2009/3/layout/HorizontalOrganizationChart"/>
    <dgm:cxn modelId="{568948BA-FECB-484D-954A-012E8A1059D6}" type="presParOf" srcId="{36FAFF57-7A62-45B2-95E4-821E6F2EDC8B}" destId="{2162479F-905F-4378-9E93-69B406B8CB02}" srcOrd="0" destOrd="0" presId="urn:microsoft.com/office/officeart/2009/3/layout/HorizontalOrganizationChart"/>
    <dgm:cxn modelId="{C7AEC454-4205-48BB-99C3-9CB63EFEC5F1}" type="presParOf" srcId="{2162479F-905F-4378-9E93-69B406B8CB02}" destId="{525EA992-4B8F-4401-8B89-30EC6B4FDFDC}" srcOrd="0" destOrd="0" presId="urn:microsoft.com/office/officeart/2009/3/layout/HorizontalOrganizationChart"/>
    <dgm:cxn modelId="{5E51F7AA-2F9A-40CC-8F76-C21E6AA2CA33}" type="presParOf" srcId="{2162479F-905F-4378-9E93-69B406B8CB02}" destId="{F21BDF11-3D44-4281-8340-FE9D327D7D87}" srcOrd="1" destOrd="0" presId="urn:microsoft.com/office/officeart/2009/3/layout/HorizontalOrganizationChart"/>
    <dgm:cxn modelId="{CF7DD660-5F8A-4B18-B2A1-EAB71DF725F0}" type="presParOf" srcId="{36FAFF57-7A62-45B2-95E4-821E6F2EDC8B}" destId="{8960BEA6-BA6B-48C3-811F-56EE0F74432A}" srcOrd="1" destOrd="0" presId="urn:microsoft.com/office/officeart/2009/3/layout/HorizontalOrganizationChart"/>
    <dgm:cxn modelId="{F7D98C91-087C-4453-913F-349477FA43E1}" type="presParOf" srcId="{36FAFF57-7A62-45B2-95E4-821E6F2EDC8B}" destId="{E5DC86A7-800C-4ABB-A2D0-2763EA9674A9}" srcOrd="2" destOrd="0" presId="urn:microsoft.com/office/officeart/2009/3/layout/HorizontalOrganizationChart"/>
    <dgm:cxn modelId="{ECDBFB06-F460-4A6F-B0B7-E0776D71713B}" type="presParOf" srcId="{545B084A-0113-4569-8B7F-152ED9A56A90}" destId="{66CCEF9C-45FC-426B-BCD2-E9C589CD59C3}" srcOrd="4" destOrd="0" presId="urn:microsoft.com/office/officeart/2009/3/layout/HorizontalOrganizationChart"/>
    <dgm:cxn modelId="{4C93A899-88D4-4DC6-87B2-634E2608F754}" type="presParOf" srcId="{545B084A-0113-4569-8B7F-152ED9A56A90}" destId="{0E122742-864A-4D20-8D68-D2320E798D1D}" srcOrd="5" destOrd="0" presId="urn:microsoft.com/office/officeart/2009/3/layout/HorizontalOrganizationChart"/>
    <dgm:cxn modelId="{D157E65E-6CB5-4A3E-BB6C-D40C19A4B9D2}" type="presParOf" srcId="{0E122742-864A-4D20-8D68-D2320E798D1D}" destId="{49988F94-F862-4C99-817D-EB9D56385158}" srcOrd="0" destOrd="0" presId="urn:microsoft.com/office/officeart/2009/3/layout/HorizontalOrganizationChart"/>
    <dgm:cxn modelId="{5597E91B-D01D-4907-B032-09631F5D8FCA}" type="presParOf" srcId="{49988F94-F862-4C99-817D-EB9D56385158}" destId="{6FD5759F-82B0-44FE-9017-C0B77237768B}" srcOrd="0" destOrd="0" presId="urn:microsoft.com/office/officeart/2009/3/layout/HorizontalOrganizationChart"/>
    <dgm:cxn modelId="{A1C6F988-81CA-4EB7-824D-ECC661521DF6}" type="presParOf" srcId="{49988F94-F862-4C99-817D-EB9D56385158}" destId="{3339C5C4-FEAF-4BA3-B017-E57E38E7C068}" srcOrd="1" destOrd="0" presId="urn:microsoft.com/office/officeart/2009/3/layout/HorizontalOrganizationChart"/>
    <dgm:cxn modelId="{6EBC3CAF-96AC-4769-846C-DE2B5493AA69}" type="presParOf" srcId="{0E122742-864A-4D20-8D68-D2320E798D1D}" destId="{2307E497-C0D0-47B6-8B98-9B6614572F9B}" srcOrd="1" destOrd="0" presId="urn:microsoft.com/office/officeart/2009/3/layout/HorizontalOrganizationChart"/>
    <dgm:cxn modelId="{1FCBB634-299F-41F2-8C9F-2F5CCFA4B4CE}" type="presParOf" srcId="{0E122742-864A-4D20-8D68-D2320E798D1D}" destId="{645FDF80-6166-466E-BA53-62AF4FC3ED7A}" srcOrd="2" destOrd="0" presId="urn:microsoft.com/office/officeart/2009/3/layout/HorizontalOrganizationChart"/>
    <dgm:cxn modelId="{588EABFC-ED70-4C7D-9E8F-A8C75F6C5F48}" type="presParOf" srcId="{545B084A-0113-4569-8B7F-152ED9A56A90}" destId="{5D393F70-502A-4953-8944-A8CDA916DC3E}" srcOrd="6" destOrd="0" presId="urn:microsoft.com/office/officeart/2009/3/layout/HorizontalOrganizationChart"/>
    <dgm:cxn modelId="{D79C96B9-F3A8-4619-B3BB-6761E83D42D1}" type="presParOf" srcId="{545B084A-0113-4569-8B7F-152ED9A56A90}" destId="{4288F2FF-B31B-4F73-9849-734B35E787F6}" srcOrd="7" destOrd="0" presId="urn:microsoft.com/office/officeart/2009/3/layout/HorizontalOrganizationChart"/>
    <dgm:cxn modelId="{EF08DE81-A407-41A1-A1A0-EEC89C78E411}" type="presParOf" srcId="{4288F2FF-B31B-4F73-9849-734B35E787F6}" destId="{DBB5D68C-43B0-4B17-A800-3C81912206F5}" srcOrd="0" destOrd="0" presId="urn:microsoft.com/office/officeart/2009/3/layout/HorizontalOrganizationChart"/>
    <dgm:cxn modelId="{C7A63BF7-C232-457A-A6BD-C8147C200BC5}" type="presParOf" srcId="{DBB5D68C-43B0-4B17-A800-3C81912206F5}" destId="{386EC306-E42B-4551-939A-2A3C246FD8A9}" srcOrd="0" destOrd="0" presId="urn:microsoft.com/office/officeart/2009/3/layout/HorizontalOrganizationChart"/>
    <dgm:cxn modelId="{68AE26AF-B8F5-402E-B8B3-81E3936BFD01}" type="presParOf" srcId="{DBB5D68C-43B0-4B17-A800-3C81912206F5}" destId="{AC2D9C15-710C-4577-8E0C-0699AF305B27}" srcOrd="1" destOrd="0" presId="urn:microsoft.com/office/officeart/2009/3/layout/HorizontalOrganizationChart"/>
    <dgm:cxn modelId="{3880CD0A-11FC-4CDF-9A25-D07B6EF2F46C}" type="presParOf" srcId="{4288F2FF-B31B-4F73-9849-734B35E787F6}" destId="{0E130AC2-D0F2-42BB-B738-3C185B74C521}" srcOrd="1" destOrd="0" presId="urn:microsoft.com/office/officeart/2009/3/layout/HorizontalOrganizationChart"/>
    <dgm:cxn modelId="{A7E8FE68-0AD4-48F9-A08D-C093D55700AD}" type="presParOf" srcId="{4288F2FF-B31B-4F73-9849-734B35E787F6}" destId="{A1A5D2F9-0F3F-4061-B572-9BB72466A792}" srcOrd="2" destOrd="0" presId="urn:microsoft.com/office/officeart/2009/3/layout/HorizontalOrganizationChart"/>
    <dgm:cxn modelId="{C6884BC3-B259-47B1-B793-1222FC726859}" type="presParOf" srcId="{545B084A-0113-4569-8B7F-152ED9A56A90}" destId="{43FD639A-F3CF-4873-B49E-8CDE6720D8EC}" srcOrd="8" destOrd="0" presId="urn:microsoft.com/office/officeart/2009/3/layout/HorizontalOrganizationChart"/>
    <dgm:cxn modelId="{E29572F9-741D-4E79-A5E6-C3F56AC0330A}" type="presParOf" srcId="{545B084A-0113-4569-8B7F-152ED9A56A90}" destId="{384E7222-CBC4-4682-AE67-F85769DC0273}" srcOrd="9" destOrd="0" presId="urn:microsoft.com/office/officeart/2009/3/layout/HorizontalOrganizationChart"/>
    <dgm:cxn modelId="{A5D17DA3-6C35-4AED-BB55-349E5B7732ED}" type="presParOf" srcId="{384E7222-CBC4-4682-AE67-F85769DC0273}" destId="{50678EC9-35A1-41DD-A8F7-A08A9ABE0140}" srcOrd="0" destOrd="0" presId="urn:microsoft.com/office/officeart/2009/3/layout/HorizontalOrganizationChart"/>
    <dgm:cxn modelId="{1A0CD1C4-1EB7-409C-9B7D-D1F40C5B9C45}" type="presParOf" srcId="{50678EC9-35A1-41DD-A8F7-A08A9ABE0140}" destId="{89C0B2FC-7F63-41C3-B748-F6502879C049}" srcOrd="0" destOrd="0" presId="urn:microsoft.com/office/officeart/2009/3/layout/HorizontalOrganizationChart"/>
    <dgm:cxn modelId="{7ADF3F7F-9872-4E54-92C1-E98CCAC71A1C}" type="presParOf" srcId="{50678EC9-35A1-41DD-A8F7-A08A9ABE0140}" destId="{48390C7F-5445-445D-9DDC-C498690EEC43}" srcOrd="1" destOrd="0" presId="urn:microsoft.com/office/officeart/2009/3/layout/HorizontalOrganizationChart"/>
    <dgm:cxn modelId="{F0B20DC8-6721-4F61-81DB-88C3EA52DE3D}" type="presParOf" srcId="{384E7222-CBC4-4682-AE67-F85769DC0273}" destId="{DE4AA789-F740-4279-AA2D-FDCAFDD38ACE}" srcOrd="1" destOrd="0" presId="urn:microsoft.com/office/officeart/2009/3/layout/HorizontalOrganizationChart"/>
    <dgm:cxn modelId="{17B09AAA-B63D-4A2E-8A11-D7A80ADD08A5}" type="presParOf" srcId="{384E7222-CBC4-4682-AE67-F85769DC0273}" destId="{151EFB0E-7375-400F-B1F4-A91B16163B0F}" srcOrd="2" destOrd="0" presId="urn:microsoft.com/office/officeart/2009/3/layout/HorizontalOrganizationChart"/>
    <dgm:cxn modelId="{04A23DAA-3668-4035-B28C-469330A8A48E}" type="presParOf" srcId="{A7C87AE8-093D-4539-B260-2A4DD7F49CF2}" destId="{082CC833-9344-462F-9F1B-125D52CD3690}" srcOrd="2" destOrd="0" presId="urn:microsoft.com/office/officeart/2009/3/layout/HorizontalOrganizationChart"/>
    <dgm:cxn modelId="{1E9B7DA1-BB88-44B4-8491-51C5CF6C10DF}" type="presParOf" srcId="{8E9EA461-CE88-494C-BF66-B5543BF77B17}" destId="{2BDA5EDB-DEBC-412B-8483-36B3124B541F}" srcOrd="2" destOrd="0" presId="urn:microsoft.com/office/officeart/2009/3/layout/HorizontalOrganizationChart"/>
    <dgm:cxn modelId="{184AE75B-C19F-40A1-A063-3D7471667337}" type="presParOf" srcId="{6A591218-E570-4F0B-9D87-1C229AE69977}" destId="{DDC8F66E-5F07-42D8-A874-535FD308F7A1}" srcOrd="2" destOrd="0" presId="urn:microsoft.com/office/officeart/2009/3/layout/HorizontalOrganizationChart"/>
    <dgm:cxn modelId="{282942C1-2668-48C9-A285-590717F071A3}" type="presParOf" srcId="{6A591218-E570-4F0B-9D87-1C229AE69977}" destId="{93FC40A4-5D50-458C-8FAB-6F7F8078C644}" srcOrd="3" destOrd="0" presId="urn:microsoft.com/office/officeart/2009/3/layout/HorizontalOrganizationChart"/>
    <dgm:cxn modelId="{51AF6C7D-963F-4FD1-B322-9836FDDC494E}" type="presParOf" srcId="{93FC40A4-5D50-458C-8FAB-6F7F8078C644}" destId="{ADF7FBB1-4FF2-478E-B811-54775BB34EE2}" srcOrd="0" destOrd="0" presId="urn:microsoft.com/office/officeart/2009/3/layout/HorizontalOrganizationChart"/>
    <dgm:cxn modelId="{5BDC5ECD-62C0-445E-96E9-7B52615F0700}" type="presParOf" srcId="{ADF7FBB1-4FF2-478E-B811-54775BB34EE2}" destId="{35B8642D-1058-49A8-B74F-C41D54464450}" srcOrd="0" destOrd="0" presId="urn:microsoft.com/office/officeart/2009/3/layout/HorizontalOrganizationChart"/>
    <dgm:cxn modelId="{E5030D87-0840-418A-B8FF-2A30608A99EE}" type="presParOf" srcId="{ADF7FBB1-4FF2-478E-B811-54775BB34EE2}" destId="{52F2A1DF-B518-458F-A2B3-936FA49DCA85}" srcOrd="1" destOrd="0" presId="urn:microsoft.com/office/officeart/2009/3/layout/HorizontalOrganizationChart"/>
    <dgm:cxn modelId="{E0C8A13A-B1FA-4AB5-AA61-3605DB3307E6}" type="presParOf" srcId="{93FC40A4-5D50-458C-8FAB-6F7F8078C644}" destId="{3F20550E-2C18-4D9A-B2D2-A39CE6C3A6A1}" srcOrd="1" destOrd="0" presId="urn:microsoft.com/office/officeart/2009/3/layout/HorizontalOrganizationChart"/>
    <dgm:cxn modelId="{8E186441-5C2C-468A-B400-DBEC5B97CC83}" type="presParOf" srcId="{3F20550E-2C18-4D9A-B2D2-A39CE6C3A6A1}" destId="{1563B90A-6AD6-46C4-A6B6-C228132D934C}" srcOrd="0" destOrd="0" presId="urn:microsoft.com/office/officeart/2009/3/layout/HorizontalOrganizationChart"/>
    <dgm:cxn modelId="{EE34CAE7-91FF-4B25-9C59-73DDE43CCB3D}" type="presParOf" srcId="{3F20550E-2C18-4D9A-B2D2-A39CE6C3A6A1}" destId="{7B75D206-E23F-446A-9B36-9E8F28F618ED}" srcOrd="1" destOrd="0" presId="urn:microsoft.com/office/officeart/2009/3/layout/HorizontalOrganizationChart"/>
    <dgm:cxn modelId="{74A7BD54-C68A-4BBE-908C-7D01BA1A74E6}" type="presParOf" srcId="{7B75D206-E23F-446A-9B36-9E8F28F618ED}" destId="{E5DE6FC0-CC87-4755-9CE9-EA865316AFD1}" srcOrd="0" destOrd="0" presId="urn:microsoft.com/office/officeart/2009/3/layout/HorizontalOrganizationChart"/>
    <dgm:cxn modelId="{E51FAE3F-6873-414B-A015-E755C2F8D075}" type="presParOf" srcId="{E5DE6FC0-CC87-4755-9CE9-EA865316AFD1}" destId="{B0954AE0-9706-41BD-AA78-FAFA7665C3FF}" srcOrd="0" destOrd="0" presId="urn:microsoft.com/office/officeart/2009/3/layout/HorizontalOrganizationChart"/>
    <dgm:cxn modelId="{D030E7FE-3AF4-4BD1-87C4-1C1DDB073550}" type="presParOf" srcId="{E5DE6FC0-CC87-4755-9CE9-EA865316AFD1}" destId="{959CBF0A-3C06-455A-A988-158CDAC32BEB}" srcOrd="1" destOrd="0" presId="urn:microsoft.com/office/officeart/2009/3/layout/HorizontalOrganizationChart"/>
    <dgm:cxn modelId="{BF882BDD-589D-4082-87C8-53D13DA4A86A}" type="presParOf" srcId="{7B75D206-E23F-446A-9B36-9E8F28F618ED}" destId="{9BDBC939-4847-4923-88DC-43F944C1CC09}" srcOrd="1" destOrd="0" presId="urn:microsoft.com/office/officeart/2009/3/layout/HorizontalOrganizationChart"/>
    <dgm:cxn modelId="{EF387133-7093-442F-9A90-F391DF8A12CC}" type="presParOf" srcId="{9BDBC939-4847-4923-88DC-43F944C1CC09}" destId="{D0B1F07B-1420-4439-9241-F7DF5ECDE0AB}" srcOrd="0" destOrd="0" presId="urn:microsoft.com/office/officeart/2009/3/layout/HorizontalOrganizationChart"/>
    <dgm:cxn modelId="{7C9D0D73-F176-453A-96F0-1834F70CCCF0}" type="presParOf" srcId="{9BDBC939-4847-4923-88DC-43F944C1CC09}" destId="{87F512DE-DF59-458B-AAE5-39842C688257}" srcOrd="1" destOrd="0" presId="urn:microsoft.com/office/officeart/2009/3/layout/HorizontalOrganizationChart"/>
    <dgm:cxn modelId="{6CAE4A46-136A-4C47-B6DC-2B36020244E9}" type="presParOf" srcId="{87F512DE-DF59-458B-AAE5-39842C688257}" destId="{E5D993C1-230E-4E76-A69C-DEF9E1FC9268}" srcOrd="0" destOrd="0" presId="urn:microsoft.com/office/officeart/2009/3/layout/HorizontalOrganizationChart"/>
    <dgm:cxn modelId="{9385D785-F952-4BFF-A37B-EF562783FF74}" type="presParOf" srcId="{E5D993C1-230E-4E76-A69C-DEF9E1FC9268}" destId="{0EDE6DE4-FBE7-4968-A3AE-0330728149FA}" srcOrd="0" destOrd="0" presId="urn:microsoft.com/office/officeart/2009/3/layout/HorizontalOrganizationChart"/>
    <dgm:cxn modelId="{608E1976-7304-4940-B9C0-9C6327254787}" type="presParOf" srcId="{E5D993C1-230E-4E76-A69C-DEF9E1FC9268}" destId="{7783A84E-379A-46B4-B5EE-BC46B4D99D42}" srcOrd="1" destOrd="0" presId="urn:microsoft.com/office/officeart/2009/3/layout/HorizontalOrganizationChart"/>
    <dgm:cxn modelId="{938AB004-B758-43EA-A491-F9480182E438}" type="presParOf" srcId="{87F512DE-DF59-458B-AAE5-39842C688257}" destId="{7F074B5F-734C-409C-A109-4CDC2E3EC529}" srcOrd="1" destOrd="0" presId="urn:microsoft.com/office/officeart/2009/3/layout/HorizontalOrganizationChart"/>
    <dgm:cxn modelId="{5D09051E-D13D-46AB-A2A0-46A4A852C8CB}" type="presParOf" srcId="{87F512DE-DF59-458B-AAE5-39842C688257}" destId="{55A109FC-6E36-4500-9852-6962B7E34D57}" srcOrd="2" destOrd="0" presId="urn:microsoft.com/office/officeart/2009/3/layout/HorizontalOrganizationChart"/>
    <dgm:cxn modelId="{49532DDE-4AE1-45BF-8501-042714D7F419}" type="presParOf" srcId="{9BDBC939-4847-4923-88DC-43F944C1CC09}" destId="{DAE7EFAE-BEA7-40EC-8080-A0206FB4C550}" srcOrd="2" destOrd="0" presId="urn:microsoft.com/office/officeart/2009/3/layout/HorizontalOrganizationChart"/>
    <dgm:cxn modelId="{BBF67764-B2BA-440B-B2A3-93E0BFE864CA}" type="presParOf" srcId="{9BDBC939-4847-4923-88DC-43F944C1CC09}" destId="{CE483504-B51E-4000-BA73-7875F18D50CF}" srcOrd="3" destOrd="0" presId="urn:microsoft.com/office/officeart/2009/3/layout/HorizontalOrganizationChart"/>
    <dgm:cxn modelId="{95B0B04E-610E-41D3-AA14-85ADE445893C}" type="presParOf" srcId="{CE483504-B51E-4000-BA73-7875F18D50CF}" destId="{59BEB8AC-5224-4060-89DA-F157E42FE69B}" srcOrd="0" destOrd="0" presId="urn:microsoft.com/office/officeart/2009/3/layout/HorizontalOrganizationChart"/>
    <dgm:cxn modelId="{CA553F55-97CB-4367-80E4-FC651BF3E770}" type="presParOf" srcId="{59BEB8AC-5224-4060-89DA-F157E42FE69B}" destId="{827B6F24-1D40-4F80-9EA9-9B61B8AEEB85}" srcOrd="0" destOrd="0" presId="urn:microsoft.com/office/officeart/2009/3/layout/HorizontalOrganizationChart"/>
    <dgm:cxn modelId="{C36BD06A-87AD-4F2F-B747-8E373A2656ED}" type="presParOf" srcId="{59BEB8AC-5224-4060-89DA-F157E42FE69B}" destId="{431C1EE5-6FE4-429F-9A3A-7876390A2B17}" srcOrd="1" destOrd="0" presId="urn:microsoft.com/office/officeart/2009/3/layout/HorizontalOrganizationChart"/>
    <dgm:cxn modelId="{60758B8E-50D8-4278-BB00-814303822CF6}" type="presParOf" srcId="{CE483504-B51E-4000-BA73-7875F18D50CF}" destId="{81FAE32B-6DDE-4A2E-9268-64C649052F8B}" srcOrd="1" destOrd="0" presId="urn:microsoft.com/office/officeart/2009/3/layout/HorizontalOrganizationChart"/>
    <dgm:cxn modelId="{AC211175-BF43-4D94-85F1-2AD65290FDBE}" type="presParOf" srcId="{CE483504-B51E-4000-BA73-7875F18D50CF}" destId="{3F45CF2D-E7A8-431A-AAEE-DE37BBDDD4E9}" srcOrd="2" destOrd="0" presId="urn:microsoft.com/office/officeart/2009/3/layout/HorizontalOrganizationChart"/>
    <dgm:cxn modelId="{BE736BCD-0FF5-4258-A848-D3E7F5E17324}" type="presParOf" srcId="{9BDBC939-4847-4923-88DC-43F944C1CC09}" destId="{96843016-BF69-48EE-9406-9C09946083D1}" srcOrd="4" destOrd="0" presId="urn:microsoft.com/office/officeart/2009/3/layout/HorizontalOrganizationChart"/>
    <dgm:cxn modelId="{E7D9425E-190B-4704-AD45-182FCBEDC40C}" type="presParOf" srcId="{9BDBC939-4847-4923-88DC-43F944C1CC09}" destId="{8C97592F-7F6E-4075-A6F3-503C735BBA40}" srcOrd="5" destOrd="0" presId="urn:microsoft.com/office/officeart/2009/3/layout/HorizontalOrganizationChart"/>
    <dgm:cxn modelId="{3B927852-E0A5-4E2A-B8FC-6A600EE86CA2}" type="presParOf" srcId="{8C97592F-7F6E-4075-A6F3-503C735BBA40}" destId="{E6AC65CD-294B-47CE-8895-AF07B6B8DC67}" srcOrd="0" destOrd="0" presId="urn:microsoft.com/office/officeart/2009/3/layout/HorizontalOrganizationChart"/>
    <dgm:cxn modelId="{93395E82-2CD5-405F-A7B4-1748EEF1A2F7}" type="presParOf" srcId="{E6AC65CD-294B-47CE-8895-AF07B6B8DC67}" destId="{294779BD-47D5-423B-8397-F77979FE8ED8}" srcOrd="0" destOrd="0" presId="urn:microsoft.com/office/officeart/2009/3/layout/HorizontalOrganizationChart"/>
    <dgm:cxn modelId="{A0E37634-0E38-4B23-A994-D36655EB464C}" type="presParOf" srcId="{E6AC65CD-294B-47CE-8895-AF07B6B8DC67}" destId="{9C140A17-064C-4CBD-8EDD-18238DE699AC}" srcOrd="1" destOrd="0" presId="urn:microsoft.com/office/officeart/2009/3/layout/HorizontalOrganizationChart"/>
    <dgm:cxn modelId="{62010C2F-571B-4131-8310-2ED81E74407F}" type="presParOf" srcId="{8C97592F-7F6E-4075-A6F3-503C735BBA40}" destId="{9004BCFF-021E-4DB2-A842-F1D767E60A6B}" srcOrd="1" destOrd="0" presId="urn:microsoft.com/office/officeart/2009/3/layout/HorizontalOrganizationChart"/>
    <dgm:cxn modelId="{2BCADA9C-3963-481B-BD41-0D988D9CAE74}" type="presParOf" srcId="{8C97592F-7F6E-4075-A6F3-503C735BBA40}" destId="{6402E6F3-A2EA-4B44-8B34-5E65D832D3D6}" srcOrd="2" destOrd="0" presId="urn:microsoft.com/office/officeart/2009/3/layout/HorizontalOrganizationChart"/>
    <dgm:cxn modelId="{9C1C48DC-D5FE-40A8-A576-3A457BB4CDE3}" type="presParOf" srcId="{9BDBC939-4847-4923-88DC-43F944C1CC09}" destId="{D97CC87E-6763-44A0-8137-566F2BBCC993}" srcOrd="6" destOrd="0" presId="urn:microsoft.com/office/officeart/2009/3/layout/HorizontalOrganizationChart"/>
    <dgm:cxn modelId="{9C549FEB-FFF1-457C-AE76-83AD630FA818}" type="presParOf" srcId="{9BDBC939-4847-4923-88DC-43F944C1CC09}" destId="{60C9A762-4C4A-40C9-93E5-D1F41E7E7D0C}" srcOrd="7" destOrd="0" presId="urn:microsoft.com/office/officeart/2009/3/layout/HorizontalOrganizationChart"/>
    <dgm:cxn modelId="{121FDDEB-8879-4DF1-B566-62A69583A4EF}" type="presParOf" srcId="{60C9A762-4C4A-40C9-93E5-D1F41E7E7D0C}" destId="{7AAD3039-5F44-420B-AFDA-2BDB2C7D7CBA}" srcOrd="0" destOrd="0" presId="urn:microsoft.com/office/officeart/2009/3/layout/HorizontalOrganizationChart"/>
    <dgm:cxn modelId="{4E40521B-C8CA-42B9-93DC-1167A7A559A2}" type="presParOf" srcId="{7AAD3039-5F44-420B-AFDA-2BDB2C7D7CBA}" destId="{67293DE2-F04F-4ED4-8579-53F47C853D5D}" srcOrd="0" destOrd="0" presId="urn:microsoft.com/office/officeart/2009/3/layout/HorizontalOrganizationChart"/>
    <dgm:cxn modelId="{98CC234F-8FA7-4796-9AC3-935347284403}" type="presParOf" srcId="{7AAD3039-5F44-420B-AFDA-2BDB2C7D7CBA}" destId="{F5AEAE34-6602-4D33-886A-EBD986BCBBFC}" srcOrd="1" destOrd="0" presId="urn:microsoft.com/office/officeart/2009/3/layout/HorizontalOrganizationChart"/>
    <dgm:cxn modelId="{2417871A-1A8A-4494-87FD-A4BC954E0EBD}" type="presParOf" srcId="{60C9A762-4C4A-40C9-93E5-D1F41E7E7D0C}" destId="{7C5C0371-78F4-44D4-9284-B850F260D499}" srcOrd="1" destOrd="0" presId="urn:microsoft.com/office/officeart/2009/3/layout/HorizontalOrganizationChart"/>
    <dgm:cxn modelId="{9E788098-14D4-44DF-AF5C-400CEDFB9E36}" type="presParOf" srcId="{60C9A762-4C4A-40C9-93E5-D1F41E7E7D0C}" destId="{260F190A-A682-4CAE-ADFE-1EB021DF9926}" srcOrd="2" destOrd="0" presId="urn:microsoft.com/office/officeart/2009/3/layout/HorizontalOrganizationChart"/>
    <dgm:cxn modelId="{4F2E851F-F0C6-4669-9F51-1831AB497A0B}" type="presParOf" srcId="{9BDBC939-4847-4923-88DC-43F944C1CC09}" destId="{05D510F1-0035-4591-A222-ACED1CEA6B6B}" srcOrd="8" destOrd="0" presId="urn:microsoft.com/office/officeart/2009/3/layout/HorizontalOrganizationChart"/>
    <dgm:cxn modelId="{11E96354-3524-4AB1-A78D-CC750BF7472E}" type="presParOf" srcId="{9BDBC939-4847-4923-88DC-43F944C1CC09}" destId="{DDB45FA8-1CD0-4393-A0FC-2B86C9755021}" srcOrd="9" destOrd="0" presId="urn:microsoft.com/office/officeart/2009/3/layout/HorizontalOrganizationChart"/>
    <dgm:cxn modelId="{78CE0777-8B08-4CCD-B693-F4B4D168DB76}" type="presParOf" srcId="{DDB45FA8-1CD0-4393-A0FC-2B86C9755021}" destId="{243DCD1D-F61A-4533-A416-FE5B36F82FC3}" srcOrd="0" destOrd="0" presId="urn:microsoft.com/office/officeart/2009/3/layout/HorizontalOrganizationChart"/>
    <dgm:cxn modelId="{4F737B61-B50C-45D7-8B15-CDB71A4CD03B}" type="presParOf" srcId="{243DCD1D-F61A-4533-A416-FE5B36F82FC3}" destId="{8582EDBF-423F-4124-A01F-2122A7D0C1E3}" srcOrd="0" destOrd="0" presId="urn:microsoft.com/office/officeart/2009/3/layout/HorizontalOrganizationChart"/>
    <dgm:cxn modelId="{FC79A24E-D467-4459-A982-A35409E5C432}" type="presParOf" srcId="{243DCD1D-F61A-4533-A416-FE5B36F82FC3}" destId="{2FAD1FFF-AA17-4D2F-93DC-F3A801D6A4EC}" srcOrd="1" destOrd="0" presId="urn:microsoft.com/office/officeart/2009/3/layout/HorizontalOrganizationChart"/>
    <dgm:cxn modelId="{2FCE8A08-D765-419B-8512-A376FDDD59C2}" type="presParOf" srcId="{DDB45FA8-1CD0-4393-A0FC-2B86C9755021}" destId="{64E63B16-981B-4A5F-A701-425192516992}" srcOrd="1" destOrd="0" presId="urn:microsoft.com/office/officeart/2009/3/layout/HorizontalOrganizationChart"/>
    <dgm:cxn modelId="{1FD7622E-16C0-4F17-B6BD-B2A538643598}" type="presParOf" srcId="{DDB45FA8-1CD0-4393-A0FC-2B86C9755021}" destId="{C5812165-6C3A-40D7-9B81-FED46AFA719F}" srcOrd="2" destOrd="0" presId="urn:microsoft.com/office/officeart/2009/3/layout/HorizontalOrganizationChart"/>
    <dgm:cxn modelId="{1D03DA14-AD04-43CE-AF95-29C86A9897C3}" type="presParOf" srcId="{7B75D206-E23F-446A-9B36-9E8F28F618ED}" destId="{4912149E-7FBB-474F-BC66-603CF0BE8AC3}" srcOrd="2" destOrd="0" presId="urn:microsoft.com/office/officeart/2009/3/layout/HorizontalOrganizationChart"/>
    <dgm:cxn modelId="{AFA9C540-3945-4245-999E-9B6C7FDC2603}" type="presParOf" srcId="{3F20550E-2C18-4D9A-B2D2-A39CE6C3A6A1}" destId="{BAB072F6-CE52-4A6C-9463-A269339A83B1}" srcOrd="2" destOrd="0" presId="urn:microsoft.com/office/officeart/2009/3/layout/HorizontalOrganizationChart"/>
    <dgm:cxn modelId="{28AED8EF-06B8-439D-B28E-F13E4D0C9DD4}" type="presParOf" srcId="{3F20550E-2C18-4D9A-B2D2-A39CE6C3A6A1}" destId="{7C23C242-FB54-4052-9F9D-70E4DFA18C15}" srcOrd="3" destOrd="0" presId="urn:microsoft.com/office/officeart/2009/3/layout/HorizontalOrganizationChart"/>
    <dgm:cxn modelId="{AD37712A-BDF5-43CF-98BA-B898EF0E2FFE}" type="presParOf" srcId="{7C23C242-FB54-4052-9F9D-70E4DFA18C15}" destId="{C06CFD2D-DB29-470C-BADD-609F03F3D68D}" srcOrd="0" destOrd="0" presId="urn:microsoft.com/office/officeart/2009/3/layout/HorizontalOrganizationChart"/>
    <dgm:cxn modelId="{22C07CA6-B9E9-4145-9794-CE4EAE1E2FE6}" type="presParOf" srcId="{C06CFD2D-DB29-470C-BADD-609F03F3D68D}" destId="{EED776CF-5A7C-43FE-AFC9-D927C45D658D}" srcOrd="0" destOrd="0" presId="urn:microsoft.com/office/officeart/2009/3/layout/HorizontalOrganizationChart"/>
    <dgm:cxn modelId="{CF623A51-1E33-4DB9-9587-EE6E25E0B4A2}" type="presParOf" srcId="{C06CFD2D-DB29-470C-BADD-609F03F3D68D}" destId="{D63DF45C-2A4C-41C4-A92D-1544ADCA0FE3}" srcOrd="1" destOrd="0" presId="urn:microsoft.com/office/officeart/2009/3/layout/HorizontalOrganizationChart"/>
    <dgm:cxn modelId="{9ADC58FE-0B6B-4C0E-9FBD-9BBCB1439886}" type="presParOf" srcId="{7C23C242-FB54-4052-9F9D-70E4DFA18C15}" destId="{255A9390-9924-4063-AACD-623378E9C7E1}" srcOrd="1" destOrd="0" presId="urn:microsoft.com/office/officeart/2009/3/layout/HorizontalOrganizationChart"/>
    <dgm:cxn modelId="{78786813-72CB-4AFB-B911-AFCB038B14D4}" type="presParOf" srcId="{255A9390-9924-4063-AACD-623378E9C7E1}" destId="{9A0AE6A5-3EC0-4024-B42B-AE68F0C976D4}" srcOrd="0" destOrd="0" presId="urn:microsoft.com/office/officeart/2009/3/layout/HorizontalOrganizationChart"/>
    <dgm:cxn modelId="{069A5BD4-3F58-4A51-A072-8AE64E2B6488}" type="presParOf" srcId="{255A9390-9924-4063-AACD-623378E9C7E1}" destId="{5A1F7712-8C40-4C03-807A-FA9F6CADCCA6}" srcOrd="1" destOrd="0" presId="urn:microsoft.com/office/officeart/2009/3/layout/HorizontalOrganizationChart"/>
    <dgm:cxn modelId="{EEC58711-0DDA-44B0-AF84-DA4BCF2C5646}" type="presParOf" srcId="{5A1F7712-8C40-4C03-807A-FA9F6CADCCA6}" destId="{B3E69A90-B28B-42C1-BA02-D15246815F1A}" srcOrd="0" destOrd="0" presId="urn:microsoft.com/office/officeart/2009/3/layout/HorizontalOrganizationChart"/>
    <dgm:cxn modelId="{6116F071-A8BA-48CB-9722-A33222070788}" type="presParOf" srcId="{B3E69A90-B28B-42C1-BA02-D15246815F1A}" destId="{8083C23E-37B4-48CB-83AF-4755A65BC0F9}" srcOrd="0" destOrd="0" presId="urn:microsoft.com/office/officeart/2009/3/layout/HorizontalOrganizationChart"/>
    <dgm:cxn modelId="{5D03ABB9-C666-4B44-8628-735FC2D5E37D}" type="presParOf" srcId="{B3E69A90-B28B-42C1-BA02-D15246815F1A}" destId="{9A582A4F-A2A1-4A77-9054-AB9B9EBFF4EA}" srcOrd="1" destOrd="0" presId="urn:microsoft.com/office/officeart/2009/3/layout/HorizontalOrganizationChart"/>
    <dgm:cxn modelId="{50E0CBC2-56D6-47A4-9384-A1483DEA2BB3}" type="presParOf" srcId="{5A1F7712-8C40-4C03-807A-FA9F6CADCCA6}" destId="{D1D9D39D-9D5B-4A0A-8F1F-3E5305A214DD}" srcOrd="1" destOrd="0" presId="urn:microsoft.com/office/officeart/2009/3/layout/HorizontalOrganizationChart"/>
    <dgm:cxn modelId="{35096D37-878F-4883-BDF1-24C4B3A9471C}" type="presParOf" srcId="{5A1F7712-8C40-4C03-807A-FA9F6CADCCA6}" destId="{258903FA-C4DC-4E33-B74F-58F3D412E26F}" srcOrd="2" destOrd="0" presId="urn:microsoft.com/office/officeart/2009/3/layout/HorizontalOrganizationChart"/>
    <dgm:cxn modelId="{44F3A595-6E3F-4961-BD22-42D685CE3401}" type="presParOf" srcId="{255A9390-9924-4063-AACD-623378E9C7E1}" destId="{1FD10CFB-7FA6-4F21-835B-8256B25E4FD4}" srcOrd="2" destOrd="0" presId="urn:microsoft.com/office/officeart/2009/3/layout/HorizontalOrganizationChart"/>
    <dgm:cxn modelId="{30FB1E33-7D14-4767-BBE6-9BB4208FEBD0}" type="presParOf" srcId="{255A9390-9924-4063-AACD-623378E9C7E1}" destId="{73242DA6-3600-48FC-BBA1-B0C3FF57A034}" srcOrd="3" destOrd="0" presId="urn:microsoft.com/office/officeart/2009/3/layout/HorizontalOrganizationChart"/>
    <dgm:cxn modelId="{129DD4BA-78F9-4D43-8B3A-7D5F984DA3FF}" type="presParOf" srcId="{73242DA6-3600-48FC-BBA1-B0C3FF57A034}" destId="{9D9AB6BB-15BC-4E49-A6AC-A0A583405924}" srcOrd="0" destOrd="0" presId="urn:microsoft.com/office/officeart/2009/3/layout/HorizontalOrganizationChart"/>
    <dgm:cxn modelId="{D6ECAA8A-40FC-4995-9C61-93CDE420D42B}" type="presParOf" srcId="{9D9AB6BB-15BC-4E49-A6AC-A0A583405924}" destId="{6E03983F-1476-4747-AAC7-05CB67511695}" srcOrd="0" destOrd="0" presId="urn:microsoft.com/office/officeart/2009/3/layout/HorizontalOrganizationChart"/>
    <dgm:cxn modelId="{BF5B5728-3518-4896-B43A-37F75838C637}" type="presParOf" srcId="{9D9AB6BB-15BC-4E49-A6AC-A0A583405924}" destId="{8CCF75F0-CD62-4DCF-B5D6-C16F86756407}" srcOrd="1" destOrd="0" presId="urn:microsoft.com/office/officeart/2009/3/layout/HorizontalOrganizationChart"/>
    <dgm:cxn modelId="{3027ACA7-2D9E-4052-94E5-FC1BB914E0E6}" type="presParOf" srcId="{73242DA6-3600-48FC-BBA1-B0C3FF57A034}" destId="{AE103FEE-428E-4156-8D2B-BC4E3CF9DD7A}" srcOrd="1" destOrd="0" presId="urn:microsoft.com/office/officeart/2009/3/layout/HorizontalOrganizationChart"/>
    <dgm:cxn modelId="{5DC94D68-A588-48D4-A677-CA6ABFE4DB86}" type="presParOf" srcId="{73242DA6-3600-48FC-BBA1-B0C3FF57A034}" destId="{ED17FD64-5FD2-419A-A6E9-EF60B010C287}" srcOrd="2" destOrd="0" presId="urn:microsoft.com/office/officeart/2009/3/layout/HorizontalOrganizationChart"/>
    <dgm:cxn modelId="{36816E65-6AD4-498D-8F5A-812BA97F8395}" type="presParOf" srcId="{255A9390-9924-4063-AACD-623378E9C7E1}" destId="{A58B3C8A-4601-4733-9AA7-CF0297F66B79}" srcOrd="4" destOrd="0" presId="urn:microsoft.com/office/officeart/2009/3/layout/HorizontalOrganizationChart"/>
    <dgm:cxn modelId="{23762062-683A-461D-AEB4-412784FC4FA4}" type="presParOf" srcId="{255A9390-9924-4063-AACD-623378E9C7E1}" destId="{3EFFD9DD-4836-441A-8D51-CFE0AF72CC9F}" srcOrd="5" destOrd="0" presId="urn:microsoft.com/office/officeart/2009/3/layout/HorizontalOrganizationChart"/>
    <dgm:cxn modelId="{0510FA8B-92D4-4EE9-968B-397656539D72}" type="presParOf" srcId="{3EFFD9DD-4836-441A-8D51-CFE0AF72CC9F}" destId="{0A898F36-2F7F-4E64-AD9A-E588FC5094F9}" srcOrd="0" destOrd="0" presId="urn:microsoft.com/office/officeart/2009/3/layout/HorizontalOrganizationChart"/>
    <dgm:cxn modelId="{2EDEB41C-0CD3-45AA-BB9A-4184B89E1CC4}" type="presParOf" srcId="{0A898F36-2F7F-4E64-AD9A-E588FC5094F9}" destId="{2F6669EF-04E8-4B20-803D-A7D034F47A97}" srcOrd="0" destOrd="0" presId="urn:microsoft.com/office/officeart/2009/3/layout/HorizontalOrganizationChart"/>
    <dgm:cxn modelId="{E20B1D2C-9ADD-4DBB-87B1-2646C74D3104}" type="presParOf" srcId="{0A898F36-2F7F-4E64-AD9A-E588FC5094F9}" destId="{CE06964D-2A40-41AA-BAC5-5D1955DAAA9F}" srcOrd="1" destOrd="0" presId="urn:microsoft.com/office/officeart/2009/3/layout/HorizontalOrganizationChart"/>
    <dgm:cxn modelId="{2F721B62-1903-4365-B511-E5EE2500C62B}" type="presParOf" srcId="{3EFFD9DD-4836-441A-8D51-CFE0AF72CC9F}" destId="{BF998964-8782-4B8E-8BC0-58E2FCD3BFCD}" srcOrd="1" destOrd="0" presId="urn:microsoft.com/office/officeart/2009/3/layout/HorizontalOrganizationChart"/>
    <dgm:cxn modelId="{2976E068-5A9D-4365-9B08-A48CCB18358C}" type="presParOf" srcId="{3EFFD9DD-4836-441A-8D51-CFE0AF72CC9F}" destId="{239D4719-53E0-4349-9E71-E4F7AC236410}" srcOrd="2" destOrd="0" presId="urn:microsoft.com/office/officeart/2009/3/layout/HorizontalOrganizationChart"/>
    <dgm:cxn modelId="{DF5C1EE2-9E91-4DBD-B0C2-870C2BC1A073}" type="presParOf" srcId="{255A9390-9924-4063-AACD-623378E9C7E1}" destId="{A053C13F-46DC-4D7C-AA80-7ADFFE3D7B4D}" srcOrd="6" destOrd="0" presId="urn:microsoft.com/office/officeart/2009/3/layout/HorizontalOrganizationChart"/>
    <dgm:cxn modelId="{095F661A-4DCB-44E3-919A-9A53EBD31F5D}" type="presParOf" srcId="{255A9390-9924-4063-AACD-623378E9C7E1}" destId="{BED2EEC6-E474-4416-A7EF-5A667414C10F}" srcOrd="7" destOrd="0" presId="urn:microsoft.com/office/officeart/2009/3/layout/HorizontalOrganizationChart"/>
    <dgm:cxn modelId="{EEB5342F-F836-41C7-A64C-D8704973E8B4}" type="presParOf" srcId="{BED2EEC6-E474-4416-A7EF-5A667414C10F}" destId="{52911D8E-DE9D-4378-986E-F78E2542371D}" srcOrd="0" destOrd="0" presId="urn:microsoft.com/office/officeart/2009/3/layout/HorizontalOrganizationChart"/>
    <dgm:cxn modelId="{62039AD4-1985-4312-BA80-875E53D611B6}" type="presParOf" srcId="{52911D8E-DE9D-4378-986E-F78E2542371D}" destId="{83306F41-606D-474F-ACDC-F3CC7285C9A8}" srcOrd="0" destOrd="0" presId="urn:microsoft.com/office/officeart/2009/3/layout/HorizontalOrganizationChart"/>
    <dgm:cxn modelId="{5EAAC9C7-BBBE-46D3-A0E3-48E7E7A357BF}" type="presParOf" srcId="{52911D8E-DE9D-4378-986E-F78E2542371D}" destId="{F493DE5B-937C-4361-B873-772BE368DD11}" srcOrd="1" destOrd="0" presId="urn:microsoft.com/office/officeart/2009/3/layout/HorizontalOrganizationChart"/>
    <dgm:cxn modelId="{1886D854-705C-4D84-A5BF-A85C8678B505}" type="presParOf" srcId="{BED2EEC6-E474-4416-A7EF-5A667414C10F}" destId="{7B55F425-68B3-40E9-AD46-12B6C6C8A2C8}" srcOrd="1" destOrd="0" presId="urn:microsoft.com/office/officeart/2009/3/layout/HorizontalOrganizationChart"/>
    <dgm:cxn modelId="{873D8FEC-7276-47B8-97F9-70EE6D5D20CF}" type="presParOf" srcId="{BED2EEC6-E474-4416-A7EF-5A667414C10F}" destId="{1E0DE746-A308-41F0-A672-B9A63031A9B0}" srcOrd="2" destOrd="0" presId="urn:microsoft.com/office/officeart/2009/3/layout/HorizontalOrganizationChart"/>
    <dgm:cxn modelId="{439D2EB6-7CD7-4E5B-800D-4D2DAF45508C}" type="presParOf" srcId="{255A9390-9924-4063-AACD-623378E9C7E1}" destId="{70CB71C5-5B41-4CBC-8414-9BD563F2C68D}" srcOrd="8" destOrd="0" presId="urn:microsoft.com/office/officeart/2009/3/layout/HorizontalOrganizationChart"/>
    <dgm:cxn modelId="{5FB7B1CD-1CAC-4C6A-912C-5D6B4C51440D}" type="presParOf" srcId="{255A9390-9924-4063-AACD-623378E9C7E1}" destId="{44D46BDB-A9DE-404B-A567-FB4A7D092CBF}" srcOrd="9" destOrd="0" presId="urn:microsoft.com/office/officeart/2009/3/layout/HorizontalOrganizationChart"/>
    <dgm:cxn modelId="{D9A19512-8A46-440A-91A2-678F8460E51C}" type="presParOf" srcId="{44D46BDB-A9DE-404B-A567-FB4A7D092CBF}" destId="{DBC068DC-DB44-4EC2-8BC3-4C501EBB5FC8}" srcOrd="0" destOrd="0" presId="urn:microsoft.com/office/officeart/2009/3/layout/HorizontalOrganizationChart"/>
    <dgm:cxn modelId="{034CE699-38AA-4BA3-BBDE-9F91ACF759FE}" type="presParOf" srcId="{DBC068DC-DB44-4EC2-8BC3-4C501EBB5FC8}" destId="{8A07E3E9-1F62-4EEC-A4BA-0DBD610197B9}" srcOrd="0" destOrd="0" presId="urn:microsoft.com/office/officeart/2009/3/layout/HorizontalOrganizationChart"/>
    <dgm:cxn modelId="{EE19F7F5-4409-4972-80CF-E0CE2816B9A8}" type="presParOf" srcId="{DBC068DC-DB44-4EC2-8BC3-4C501EBB5FC8}" destId="{56BD0EF5-6EAB-4AB8-84E7-2FBE0F495F4E}" srcOrd="1" destOrd="0" presId="urn:microsoft.com/office/officeart/2009/3/layout/HorizontalOrganizationChart"/>
    <dgm:cxn modelId="{8BEE906F-0273-46CB-B7C4-7ADBEEC7D54B}" type="presParOf" srcId="{44D46BDB-A9DE-404B-A567-FB4A7D092CBF}" destId="{12CDD70E-730A-4AE0-8AA7-7AD236245EC9}" srcOrd="1" destOrd="0" presId="urn:microsoft.com/office/officeart/2009/3/layout/HorizontalOrganizationChart"/>
    <dgm:cxn modelId="{6D5A13C6-6887-45F3-A932-0EBC3E9760E9}" type="presParOf" srcId="{44D46BDB-A9DE-404B-A567-FB4A7D092CBF}" destId="{D7794C61-C2D3-4AAB-9A94-67C5BC83D4EC}" srcOrd="2" destOrd="0" presId="urn:microsoft.com/office/officeart/2009/3/layout/HorizontalOrganizationChart"/>
    <dgm:cxn modelId="{FAFB3498-A79D-4310-A507-944D1BB37CA2}" type="presParOf" srcId="{7C23C242-FB54-4052-9F9D-70E4DFA18C15}" destId="{94B6C725-E45A-4191-9D59-9CD846789A79}" srcOrd="2" destOrd="0" presId="urn:microsoft.com/office/officeart/2009/3/layout/HorizontalOrganizationChart"/>
    <dgm:cxn modelId="{8DE66373-692E-4DC5-8948-50ACED6B73F9}" type="presParOf" srcId="{93FC40A4-5D50-458C-8FAB-6F7F8078C644}" destId="{36638CCA-6B25-47CD-A4C2-3DD30176DF16}" srcOrd="2" destOrd="0" presId="urn:microsoft.com/office/officeart/2009/3/layout/HorizontalOrganizationChart"/>
    <dgm:cxn modelId="{81F5BE50-CE93-4D37-828D-9705688203D3}" type="presParOf" srcId="{4FC73AB9-F652-4D20-ABAD-74C41A3A431F}" destId="{5F89BF0E-6C0A-459F-BA3C-7231B44C050D}" srcOrd="2" destOrd="0" presId="urn:microsoft.com/office/officeart/2009/3/layout/HorizontalOrganizationChart"/>
  </dgm:cxnLst>
  <dgm:bg/>
  <dgm:whole>
    <a:ln w="19050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15FD49-80D2-46FB-84A3-5807D209D785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18A9D4A-31F3-4950-A7CE-70E52B67949D}">
      <dgm:prSet phldrT="[Texto]" custT="1"/>
      <dgm:spPr/>
      <dgm:t>
        <a:bodyPr/>
        <a:lstStyle/>
        <a:p>
          <a:r>
            <a:rPr lang="es-EC" sz="1050" i="1" dirty="0" err="1" smtClean="0"/>
            <a:t>Enterobacterales</a:t>
          </a:r>
          <a:r>
            <a:rPr lang="es-EC" sz="1050" dirty="0" smtClean="0"/>
            <a:t> pueden proliferar en los tejidos de las plantas y transmitirse de generación en generación (</a:t>
          </a:r>
          <a:r>
            <a:rPr lang="es-ES" sz="1050" dirty="0" err="1" smtClean="0"/>
            <a:t>Köberl</a:t>
          </a:r>
          <a:r>
            <a:rPr lang="es-EC" sz="1050" dirty="0" smtClean="0"/>
            <a:t> et al., 2017). Cepas modificadas de  </a:t>
          </a:r>
          <a:r>
            <a:rPr lang="es-EC" sz="1050" i="1" dirty="0" smtClean="0"/>
            <a:t>Enterobacter</a:t>
          </a:r>
          <a:r>
            <a:rPr lang="es-EC" sz="1050" dirty="0" smtClean="0"/>
            <a:t> </a:t>
          </a:r>
          <a:r>
            <a:rPr lang="es-EC" sz="1050" dirty="0" err="1" smtClean="0"/>
            <a:t>sp</a:t>
          </a:r>
          <a:r>
            <a:rPr lang="es-EC" sz="1050" dirty="0" smtClean="0"/>
            <a:t> y </a:t>
          </a:r>
          <a:r>
            <a:rPr lang="es-EC" sz="1050" i="1" dirty="0" err="1" smtClean="0"/>
            <a:t>Kosakonia</a:t>
          </a:r>
          <a:r>
            <a:rPr lang="es-EC" sz="1050" i="1" dirty="0" smtClean="0"/>
            <a:t> </a:t>
          </a:r>
          <a:r>
            <a:rPr lang="es-EC" sz="1050" dirty="0" err="1" smtClean="0"/>
            <a:t>sp</a:t>
          </a:r>
          <a:r>
            <a:rPr lang="es-EC" sz="1050" dirty="0" smtClean="0"/>
            <a:t> en ensayos de inhibición de Foc R4T, resultados favorables (Liu et al. 2019). </a:t>
          </a:r>
          <a:r>
            <a:rPr lang="es-ES" sz="1050" dirty="0" smtClean="0"/>
            <a:t>Patógenas humanas oportunistas (</a:t>
          </a:r>
          <a:r>
            <a:rPr lang="es-ES" sz="1050" dirty="0" err="1" smtClean="0"/>
            <a:t>Berg</a:t>
          </a:r>
          <a:r>
            <a:rPr lang="es-ES" sz="1050" dirty="0" smtClean="0"/>
            <a:t> et al., 2015)</a:t>
          </a:r>
          <a:r>
            <a:rPr lang="es-ES" sz="1050" i="1" dirty="0" smtClean="0"/>
            <a:t>. </a:t>
          </a:r>
          <a:endParaRPr lang="es-EC" sz="1050" dirty="0"/>
        </a:p>
      </dgm:t>
    </dgm:pt>
    <dgm:pt modelId="{B84279F3-2783-4EF4-912D-C0BA480F417A}" type="parTrans" cxnId="{366CD76D-E545-44D6-8BAB-07DD130D33F3}">
      <dgm:prSet/>
      <dgm:spPr/>
      <dgm:t>
        <a:bodyPr/>
        <a:lstStyle/>
        <a:p>
          <a:endParaRPr lang="es-EC" sz="1000"/>
        </a:p>
      </dgm:t>
    </dgm:pt>
    <dgm:pt modelId="{3D90D6F5-06CF-44C1-94A3-FC3684CF9E60}" type="sibTrans" cxnId="{366CD76D-E545-44D6-8BAB-07DD130D33F3}">
      <dgm:prSet/>
      <dgm:spPr/>
      <dgm:t>
        <a:bodyPr/>
        <a:lstStyle/>
        <a:p>
          <a:endParaRPr lang="es-EC" sz="1000"/>
        </a:p>
      </dgm:t>
    </dgm:pt>
    <dgm:pt modelId="{8039C2D4-F723-47C0-975A-707CF440D16F}">
      <dgm:prSet custT="1"/>
      <dgm:spPr/>
      <dgm:t>
        <a:bodyPr/>
        <a:lstStyle/>
        <a:p>
          <a:r>
            <a:rPr lang="es-EC" sz="1050" i="1" dirty="0" err="1" smtClean="0"/>
            <a:t>Klebsiella</a:t>
          </a:r>
          <a:r>
            <a:rPr lang="es-EC" sz="1050" dirty="0" smtClean="0"/>
            <a:t>, genero predominante, ha sido reportado cono endófito del pseudotallo de banano (</a:t>
          </a:r>
          <a:r>
            <a:rPr lang="es-EC" sz="1050" dirty="0" err="1" smtClean="0"/>
            <a:t>Rossmann</a:t>
          </a:r>
          <a:r>
            <a:rPr lang="es-EC" sz="1050" dirty="0" smtClean="0"/>
            <a:t> et al., 2012). Se consideró como taxón bacteriano crucial presente durante todas las etapas de desarrollo y marchitez frente a Foc R4T (Liu et al. 2019).</a:t>
          </a:r>
          <a:endParaRPr lang="es-EC" sz="1050" dirty="0"/>
        </a:p>
      </dgm:t>
    </dgm:pt>
    <dgm:pt modelId="{4318B87D-08A3-4130-A669-6EC3EAF947BC}" type="parTrans" cxnId="{07062221-C958-4E8A-97AB-F50486986435}">
      <dgm:prSet/>
      <dgm:spPr/>
      <dgm:t>
        <a:bodyPr/>
        <a:lstStyle/>
        <a:p>
          <a:endParaRPr lang="es-EC" sz="1000"/>
        </a:p>
      </dgm:t>
    </dgm:pt>
    <dgm:pt modelId="{27FE48DE-C441-494A-AB9B-EFD7447C9C2E}" type="sibTrans" cxnId="{07062221-C958-4E8A-97AB-F50486986435}">
      <dgm:prSet/>
      <dgm:spPr/>
      <dgm:t>
        <a:bodyPr/>
        <a:lstStyle/>
        <a:p>
          <a:endParaRPr lang="es-EC" sz="1000"/>
        </a:p>
      </dgm:t>
    </dgm:pt>
    <dgm:pt modelId="{03628CC6-E547-4905-ABCC-39B998DF7626}">
      <dgm:prSet custT="1"/>
      <dgm:spPr/>
      <dgm:t>
        <a:bodyPr/>
        <a:lstStyle/>
        <a:p>
          <a:r>
            <a:rPr lang="es-EC" sz="1050" dirty="0" err="1" smtClean="0"/>
            <a:t>Bubici</a:t>
          </a:r>
          <a:r>
            <a:rPr lang="es-EC" sz="1050" dirty="0" smtClean="0"/>
            <a:t> y colaboradores (2019) reportaron que </a:t>
          </a:r>
          <a:r>
            <a:rPr lang="es-EC" sz="1050" i="1" dirty="0" smtClean="0"/>
            <a:t>Pseudomonas </a:t>
          </a:r>
          <a:r>
            <a:rPr lang="es-EC" sz="1050" i="1" dirty="0" err="1" smtClean="0"/>
            <a:t>aeruginosa</a:t>
          </a:r>
          <a:r>
            <a:rPr lang="es-EC" sz="1050" i="1" dirty="0" smtClean="0"/>
            <a:t>, </a:t>
          </a:r>
          <a:r>
            <a:rPr lang="es-EC" sz="1050" i="1" dirty="0" err="1" smtClean="0"/>
            <a:t>Klebsiella</a:t>
          </a:r>
          <a:r>
            <a:rPr lang="es-EC" sz="1050" i="1" dirty="0" smtClean="0"/>
            <a:t> </a:t>
          </a:r>
          <a:r>
            <a:rPr lang="es-EC" sz="1050" i="1" dirty="0" err="1" smtClean="0"/>
            <a:t>variicola</a:t>
          </a:r>
          <a:r>
            <a:rPr lang="es-EC" sz="1050" i="1" dirty="0" smtClean="0"/>
            <a:t> </a:t>
          </a:r>
          <a:r>
            <a:rPr lang="es-EC" sz="1050" b="0" i="0" dirty="0" smtClean="0"/>
            <a:t>y</a:t>
          </a:r>
          <a:r>
            <a:rPr lang="es-EC" sz="1050" i="1" dirty="0" smtClean="0"/>
            <a:t> E. </a:t>
          </a:r>
          <a:r>
            <a:rPr lang="es-EC" sz="1050" i="1" dirty="0" err="1" smtClean="0"/>
            <a:t>cloacae</a:t>
          </a:r>
          <a:r>
            <a:rPr lang="es-EC" sz="1050" i="1" dirty="0" smtClean="0"/>
            <a:t> </a:t>
          </a:r>
          <a:r>
            <a:rPr lang="es-EC" sz="1050" dirty="0" smtClean="0"/>
            <a:t>mostraron una actividad antagonista variable frente a Foc R4T, presentándose como potenciales agentes de CB.</a:t>
          </a:r>
          <a:endParaRPr lang="es-EC" sz="1050" dirty="0"/>
        </a:p>
      </dgm:t>
    </dgm:pt>
    <dgm:pt modelId="{6A9CC8F7-B655-48E6-BE4D-B462987AA17D}" type="parTrans" cxnId="{ACB38F24-72B1-46A7-9D8F-E789941E6FC8}">
      <dgm:prSet/>
      <dgm:spPr/>
      <dgm:t>
        <a:bodyPr/>
        <a:lstStyle/>
        <a:p>
          <a:endParaRPr lang="es-EC" sz="1000"/>
        </a:p>
      </dgm:t>
    </dgm:pt>
    <dgm:pt modelId="{DD4B02FF-3B85-430F-8A0C-126943CBB17C}" type="sibTrans" cxnId="{ACB38F24-72B1-46A7-9D8F-E789941E6FC8}">
      <dgm:prSet/>
      <dgm:spPr/>
      <dgm:t>
        <a:bodyPr/>
        <a:lstStyle/>
        <a:p>
          <a:endParaRPr lang="es-EC" sz="1000"/>
        </a:p>
      </dgm:t>
    </dgm:pt>
    <dgm:pt modelId="{A70BD67E-2284-444C-9879-6410A43C07C9}" type="pres">
      <dgm:prSet presAssocID="{A515FD49-80D2-46FB-84A3-5807D209D7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4297EE-ED97-4A9C-BAF3-E03AC25086F9}" type="pres">
      <dgm:prSet presAssocID="{A18A9D4A-31F3-4950-A7CE-70E52B67949D}" presName="parentLin" presStyleCnt="0"/>
      <dgm:spPr/>
    </dgm:pt>
    <dgm:pt modelId="{3CF073BD-DC97-4327-9ADE-E172BFB13897}" type="pres">
      <dgm:prSet presAssocID="{A18A9D4A-31F3-4950-A7CE-70E52B67949D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0F933C51-56ED-4CF6-BD4D-F02171DDC3E8}" type="pres">
      <dgm:prSet presAssocID="{A18A9D4A-31F3-4950-A7CE-70E52B67949D}" presName="parentText" presStyleLbl="node1" presStyleIdx="0" presStyleCnt="3" custScaleX="105418" custScaleY="233116" custLinFactNeighborX="-67742" custLinFactNeighborY="1778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CFBF65-FDE0-4546-AA0C-BF1FFBA48CCF}" type="pres">
      <dgm:prSet presAssocID="{A18A9D4A-31F3-4950-A7CE-70E52B67949D}" presName="negativeSpace" presStyleCnt="0"/>
      <dgm:spPr/>
    </dgm:pt>
    <dgm:pt modelId="{F39D816E-A649-482C-8ED2-F33F49ED8150}" type="pres">
      <dgm:prSet presAssocID="{A18A9D4A-31F3-4950-A7CE-70E52B67949D}" presName="childText" presStyleLbl="conFgAcc1" presStyleIdx="0" presStyleCnt="3" custScaleX="77049">
        <dgm:presLayoutVars>
          <dgm:bulletEnabled val="1"/>
        </dgm:presLayoutVars>
      </dgm:prSet>
      <dgm:spPr/>
    </dgm:pt>
    <dgm:pt modelId="{D4B41CB8-1F25-412B-A995-A53F7267132D}" type="pres">
      <dgm:prSet presAssocID="{3D90D6F5-06CF-44C1-94A3-FC3684CF9E60}" presName="spaceBetweenRectangles" presStyleCnt="0"/>
      <dgm:spPr/>
    </dgm:pt>
    <dgm:pt modelId="{50FE64B3-9EA5-4EC3-BAA8-D85D81A3953D}" type="pres">
      <dgm:prSet presAssocID="{8039C2D4-F723-47C0-975A-707CF440D16F}" presName="parentLin" presStyleCnt="0"/>
      <dgm:spPr/>
    </dgm:pt>
    <dgm:pt modelId="{132F9C66-D8A3-453C-B0E6-CA5F37495C9D}" type="pres">
      <dgm:prSet presAssocID="{8039C2D4-F723-47C0-975A-707CF440D16F}" presName="parentLeftMargin" presStyleLbl="node1" presStyleIdx="0" presStyleCnt="3" custScaleX="109066" custScaleY="32677" custLinFactNeighborY="18985"/>
      <dgm:spPr/>
      <dgm:t>
        <a:bodyPr/>
        <a:lstStyle/>
        <a:p>
          <a:endParaRPr lang="es-EC"/>
        </a:p>
      </dgm:t>
    </dgm:pt>
    <dgm:pt modelId="{F3EC3BCC-9380-4F5B-9FC6-3DE985B9A3D5}" type="pres">
      <dgm:prSet presAssocID="{8039C2D4-F723-47C0-975A-707CF440D16F}" presName="parentText" presStyleLbl="node1" presStyleIdx="1" presStyleCnt="3" custScaleX="105418" custScaleY="204674" custLinFactNeighborX="-67742" custLinFactNeighborY="1778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EB0C09-4738-4227-B2AE-B9F10CB5FD92}" type="pres">
      <dgm:prSet presAssocID="{8039C2D4-F723-47C0-975A-707CF440D16F}" presName="negativeSpace" presStyleCnt="0"/>
      <dgm:spPr/>
    </dgm:pt>
    <dgm:pt modelId="{752A9BBF-16CD-4362-86CA-72F3D0F89CDE}" type="pres">
      <dgm:prSet presAssocID="{8039C2D4-F723-47C0-975A-707CF440D16F}" presName="childText" presStyleLbl="conFgAcc1" presStyleIdx="1" presStyleCnt="3" custScaleX="77049">
        <dgm:presLayoutVars>
          <dgm:bulletEnabled val="1"/>
        </dgm:presLayoutVars>
      </dgm:prSet>
      <dgm:spPr/>
    </dgm:pt>
    <dgm:pt modelId="{AB245DA9-4947-489E-8DB2-6BF55667F053}" type="pres">
      <dgm:prSet presAssocID="{27FE48DE-C441-494A-AB9B-EFD7447C9C2E}" presName="spaceBetweenRectangles" presStyleCnt="0"/>
      <dgm:spPr/>
    </dgm:pt>
    <dgm:pt modelId="{5B39B059-39A2-4771-A5D8-BFB835A916AA}" type="pres">
      <dgm:prSet presAssocID="{03628CC6-E547-4905-ABCC-39B998DF7626}" presName="parentLin" presStyleCnt="0"/>
      <dgm:spPr/>
    </dgm:pt>
    <dgm:pt modelId="{8700F58B-EE5A-4D7E-ACBB-2F603360EE43}" type="pres">
      <dgm:prSet presAssocID="{03628CC6-E547-4905-ABCC-39B998DF7626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BB06BBB4-55A3-4D78-B121-6D790057C817}" type="pres">
      <dgm:prSet presAssocID="{03628CC6-E547-4905-ABCC-39B998DF7626}" presName="parentText" presStyleLbl="node1" presStyleIdx="2" presStyleCnt="3" custScaleX="105418" custScaleY="164200" custLinFactNeighborX="-67742" custLinFactNeighborY="1778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528138-E54C-411B-9C48-84B6605DB49D}" type="pres">
      <dgm:prSet presAssocID="{03628CC6-E547-4905-ABCC-39B998DF7626}" presName="negativeSpace" presStyleCnt="0"/>
      <dgm:spPr/>
    </dgm:pt>
    <dgm:pt modelId="{EEA7705D-C755-4F28-BB2A-ADC4EBDCE7FD}" type="pres">
      <dgm:prSet presAssocID="{03628CC6-E547-4905-ABCC-39B998DF7626}" presName="childText" presStyleLbl="conFgAcc1" presStyleIdx="2" presStyleCnt="3" custScaleX="77049">
        <dgm:presLayoutVars>
          <dgm:bulletEnabled val="1"/>
        </dgm:presLayoutVars>
      </dgm:prSet>
      <dgm:spPr/>
    </dgm:pt>
  </dgm:ptLst>
  <dgm:cxnLst>
    <dgm:cxn modelId="{EC1CA0F7-1E2B-4D41-AB36-ED51538FA25E}" type="presOf" srcId="{03628CC6-E547-4905-ABCC-39B998DF7626}" destId="{8700F58B-EE5A-4D7E-ACBB-2F603360EE43}" srcOrd="0" destOrd="0" presId="urn:microsoft.com/office/officeart/2005/8/layout/list1"/>
    <dgm:cxn modelId="{B0AE4579-48CF-4E07-924D-851758F092ED}" type="presOf" srcId="{8039C2D4-F723-47C0-975A-707CF440D16F}" destId="{F3EC3BCC-9380-4F5B-9FC6-3DE985B9A3D5}" srcOrd="1" destOrd="0" presId="urn:microsoft.com/office/officeart/2005/8/layout/list1"/>
    <dgm:cxn modelId="{CC6AFE00-B0FD-49D0-8D8C-39E201049DA0}" type="presOf" srcId="{A515FD49-80D2-46FB-84A3-5807D209D785}" destId="{A70BD67E-2284-444C-9879-6410A43C07C9}" srcOrd="0" destOrd="0" presId="urn:microsoft.com/office/officeart/2005/8/layout/list1"/>
    <dgm:cxn modelId="{86CC2EB4-4930-487A-B9E4-ECD79F72E25F}" type="presOf" srcId="{A18A9D4A-31F3-4950-A7CE-70E52B67949D}" destId="{3CF073BD-DC97-4327-9ADE-E172BFB13897}" srcOrd="0" destOrd="0" presId="urn:microsoft.com/office/officeart/2005/8/layout/list1"/>
    <dgm:cxn modelId="{07062221-C958-4E8A-97AB-F50486986435}" srcId="{A515FD49-80D2-46FB-84A3-5807D209D785}" destId="{8039C2D4-F723-47C0-975A-707CF440D16F}" srcOrd="1" destOrd="0" parTransId="{4318B87D-08A3-4130-A669-6EC3EAF947BC}" sibTransId="{27FE48DE-C441-494A-AB9B-EFD7447C9C2E}"/>
    <dgm:cxn modelId="{E0523D10-8771-4ED0-8F37-EE9AAE1A40C3}" type="presOf" srcId="{03628CC6-E547-4905-ABCC-39B998DF7626}" destId="{BB06BBB4-55A3-4D78-B121-6D790057C817}" srcOrd="1" destOrd="0" presId="urn:microsoft.com/office/officeart/2005/8/layout/list1"/>
    <dgm:cxn modelId="{366CD76D-E545-44D6-8BAB-07DD130D33F3}" srcId="{A515FD49-80D2-46FB-84A3-5807D209D785}" destId="{A18A9D4A-31F3-4950-A7CE-70E52B67949D}" srcOrd="0" destOrd="0" parTransId="{B84279F3-2783-4EF4-912D-C0BA480F417A}" sibTransId="{3D90D6F5-06CF-44C1-94A3-FC3684CF9E60}"/>
    <dgm:cxn modelId="{E4C5B912-6C57-4E2D-B2BB-11E8307C5436}" type="presOf" srcId="{A18A9D4A-31F3-4950-A7CE-70E52B67949D}" destId="{0F933C51-56ED-4CF6-BD4D-F02171DDC3E8}" srcOrd="1" destOrd="0" presId="urn:microsoft.com/office/officeart/2005/8/layout/list1"/>
    <dgm:cxn modelId="{AB0DBA56-12E0-4E67-B713-22123A85C2A1}" type="presOf" srcId="{8039C2D4-F723-47C0-975A-707CF440D16F}" destId="{132F9C66-D8A3-453C-B0E6-CA5F37495C9D}" srcOrd="0" destOrd="0" presId="urn:microsoft.com/office/officeart/2005/8/layout/list1"/>
    <dgm:cxn modelId="{ACB38F24-72B1-46A7-9D8F-E789941E6FC8}" srcId="{A515FD49-80D2-46FB-84A3-5807D209D785}" destId="{03628CC6-E547-4905-ABCC-39B998DF7626}" srcOrd="2" destOrd="0" parTransId="{6A9CC8F7-B655-48E6-BE4D-B462987AA17D}" sibTransId="{DD4B02FF-3B85-430F-8A0C-126943CBB17C}"/>
    <dgm:cxn modelId="{8FFDECE0-860A-4C2D-8366-3D2BE44821EA}" type="presParOf" srcId="{A70BD67E-2284-444C-9879-6410A43C07C9}" destId="{874297EE-ED97-4A9C-BAF3-E03AC25086F9}" srcOrd="0" destOrd="0" presId="urn:microsoft.com/office/officeart/2005/8/layout/list1"/>
    <dgm:cxn modelId="{34FC6E91-8664-4704-A8B3-79F9C1DC16D9}" type="presParOf" srcId="{874297EE-ED97-4A9C-BAF3-E03AC25086F9}" destId="{3CF073BD-DC97-4327-9ADE-E172BFB13897}" srcOrd="0" destOrd="0" presId="urn:microsoft.com/office/officeart/2005/8/layout/list1"/>
    <dgm:cxn modelId="{6CE36F83-0FE5-4A5F-BC36-FBB77891043B}" type="presParOf" srcId="{874297EE-ED97-4A9C-BAF3-E03AC25086F9}" destId="{0F933C51-56ED-4CF6-BD4D-F02171DDC3E8}" srcOrd="1" destOrd="0" presId="urn:microsoft.com/office/officeart/2005/8/layout/list1"/>
    <dgm:cxn modelId="{13804C8A-BBCD-421D-82DE-16260B56A522}" type="presParOf" srcId="{A70BD67E-2284-444C-9879-6410A43C07C9}" destId="{26CFBF65-FDE0-4546-AA0C-BF1FFBA48CCF}" srcOrd="1" destOrd="0" presId="urn:microsoft.com/office/officeart/2005/8/layout/list1"/>
    <dgm:cxn modelId="{35706A2B-0A96-46E7-B968-05E7D99BF9D3}" type="presParOf" srcId="{A70BD67E-2284-444C-9879-6410A43C07C9}" destId="{F39D816E-A649-482C-8ED2-F33F49ED8150}" srcOrd="2" destOrd="0" presId="urn:microsoft.com/office/officeart/2005/8/layout/list1"/>
    <dgm:cxn modelId="{EB42B30B-E468-4E2F-86B4-613DDBFD0CA4}" type="presParOf" srcId="{A70BD67E-2284-444C-9879-6410A43C07C9}" destId="{D4B41CB8-1F25-412B-A995-A53F7267132D}" srcOrd="3" destOrd="0" presId="urn:microsoft.com/office/officeart/2005/8/layout/list1"/>
    <dgm:cxn modelId="{18806AF6-E8E1-4256-8593-5F804E69B15C}" type="presParOf" srcId="{A70BD67E-2284-444C-9879-6410A43C07C9}" destId="{50FE64B3-9EA5-4EC3-BAA8-D85D81A3953D}" srcOrd="4" destOrd="0" presId="urn:microsoft.com/office/officeart/2005/8/layout/list1"/>
    <dgm:cxn modelId="{97DA0E07-A606-44AF-A3A6-584944431A70}" type="presParOf" srcId="{50FE64B3-9EA5-4EC3-BAA8-D85D81A3953D}" destId="{132F9C66-D8A3-453C-B0E6-CA5F37495C9D}" srcOrd="0" destOrd="0" presId="urn:microsoft.com/office/officeart/2005/8/layout/list1"/>
    <dgm:cxn modelId="{9A0D0488-29F4-4F9B-AC24-BD11827F8209}" type="presParOf" srcId="{50FE64B3-9EA5-4EC3-BAA8-D85D81A3953D}" destId="{F3EC3BCC-9380-4F5B-9FC6-3DE985B9A3D5}" srcOrd="1" destOrd="0" presId="urn:microsoft.com/office/officeart/2005/8/layout/list1"/>
    <dgm:cxn modelId="{C3493F14-A1CA-4AAC-BB9B-6A0C7492B893}" type="presParOf" srcId="{A70BD67E-2284-444C-9879-6410A43C07C9}" destId="{5CEB0C09-4738-4227-B2AE-B9F10CB5FD92}" srcOrd="5" destOrd="0" presId="urn:microsoft.com/office/officeart/2005/8/layout/list1"/>
    <dgm:cxn modelId="{E053E23E-A40F-47C7-8D5D-5902741C8935}" type="presParOf" srcId="{A70BD67E-2284-444C-9879-6410A43C07C9}" destId="{752A9BBF-16CD-4362-86CA-72F3D0F89CDE}" srcOrd="6" destOrd="0" presId="urn:microsoft.com/office/officeart/2005/8/layout/list1"/>
    <dgm:cxn modelId="{5D098336-7CA8-4702-9A32-1ABA9729BD4B}" type="presParOf" srcId="{A70BD67E-2284-444C-9879-6410A43C07C9}" destId="{AB245DA9-4947-489E-8DB2-6BF55667F053}" srcOrd="7" destOrd="0" presId="urn:microsoft.com/office/officeart/2005/8/layout/list1"/>
    <dgm:cxn modelId="{4AC9681C-7B95-4F5E-B610-5072F5AE7A26}" type="presParOf" srcId="{A70BD67E-2284-444C-9879-6410A43C07C9}" destId="{5B39B059-39A2-4771-A5D8-BFB835A916AA}" srcOrd="8" destOrd="0" presId="urn:microsoft.com/office/officeart/2005/8/layout/list1"/>
    <dgm:cxn modelId="{E83EBC86-C732-4AFF-971D-BC6B72DA9636}" type="presParOf" srcId="{5B39B059-39A2-4771-A5D8-BFB835A916AA}" destId="{8700F58B-EE5A-4D7E-ACBB-2F603360EE43}" srcOrd="0" destOrd="0" presId="urn:microsoft.com/office/officeart/2005/8/layout/list1"/>
    <dgm:cxn modelId="{AFD12DAE-B4ED-4044-AC45-3A0A1F392D69}" type="presParOf" srcId="{5B39B059-39A2-4771-A5D8-BFB835A916AA}" destId="{BB06BBB4-55A3-4D78-B121-6D790057C817}" srcOrd="1" destOrd="0" presId="urn:microsoft.com/office/officeart/2005/8/layout/list1"/>
    <dgm:cxn modelId="{1518411A-676E-4F2F-8D86-E733CFB26DB0}" type="presParOf" srcId="{A70BD67E-2284-444C-9879-6410A43C07C9}" destId="{A7528138-E54C-411B-9C48-84B6605DB49D}" srcOrd="9" destOrd="0" presId="urn:microsoft.com/office/officeart/2005/8/layout/list1"/>
    <dgm:cxn modelId="{7EAF0A8E-28D5-4432-B712-596CE6ED862E}" type="presParOf" srcId="{A70BD67E-2284-444C-9879-6410A43C07C9}" destId="{EEA7705D-C755-4F28-BB2A-ADC4EBDCE7F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515FD49-80D2-46FB-84A3-5807D209D785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C4D4DFF-6BB4-4D86-B16C-BF380FC2F0EF}">
      <dgm:prSet phldrT="[Texto]" custT="1"/>
      <dgm:spPr/>
      <dgm:t>
        <a:bodyPr/>
        <a:lstStyle/>
        <a:p>
          <a:r>
            <a:rPr lang="es-EC" sz="1050" i="1" dirty="0" smtClean="0"/>
            <a:t>Bacillus, Enterobacter (</a:t>
          </a:r>
          <a:r>
            <a:rPr lang="es-EC" sz="1050" i="0" dirty="0" err="1" smtClean="0"/>
            <a:t>sp</a:t>
          </a:r>
          <a:r>
            <a:rPr lang="es-EC" sz="1050" i="1" dirty="0" smtClean="0"/>
            <a:t>. </a:t>
          </a:r>
          <a:r>
            <a:rPr lang="es-EC" sz="1050" i="1" dirty="0" err="1" smtClean="0"/>
            <a:t>cloacae</a:t>
          </a:r>
          <a:r>
            <a:rPr lang="es-EC" sz="1050" i="1" dirty="0" smtClean="0"/>
            <a:t>), </a:t>
          </a:r>
          <a:r>
            <a:rPr lang="es-EC" sz="1050" i="1" dirty="0" err="1" smtClean="0"/>
            <a:t>Paenibacillus</a:t>
          </a:r>
          <a:r>
            <a:rPr lang="es-EC" sz="1050" i="1" dirty="0" smtClean="0"/>
            <a:t> </a:t>
          </a:r>
          <a:r>
            <a:rPr lang="es-EC" sz="1050" i="0" dirty="0" smtClean="0"/>
            <a:t>y </a:t>
          </a:r>
          <a:r>
            <a:rPr lang="es-EC" sz="1050" i="1" dirty="0" smtClean="0"/>
            <a:t>Pseudomonas </a:t>
          </a:r>
          <a:r>
            <a:rPr lang="es-EC" sz="1050" dirty="0" smtClean="0"/>
            <a:t>se destacan por producir auxinas (</a:t>
          </a:r>
          <a:r>
            <a:rPr lang="es-EC" sz="1050" dirty="0" err="1" smtClean="0"/>
            <a:t>ej</a:t>
          </a:r>
          <a:r>
            <a:rPr lang="es-EC" sz="1050" dirty="0" smtClean="0"/>
            <a:t>: ácido indol-3-acético e indol-3-piruvato) las cuales actúan como moléculas de señalización recíproca para promover el crecimiento de las plantas (</a:t>
          </a:r>
          <a:r>
            <a:rPr lang="es-EC" sz="1050" dirty="0" err="1" smtClean="0"/>
            <a:t>Kaushal</a:t>
          </a:r>
          <a:r>
            <a:rPr lang="es-EC" sz="1050" dirty="0" smtClean="0"/>
            <a:t>, </a:t>
          </a:r>
          <a:r>
            <a:rPr lang="es-EC" sz="1050" dirty="0" err="1" smtClean="0"/>
            <a:t>Swennen</a:t>
          </a:r>
          <a:r>
            <a:rPr lang="es-EC" sz="1050" dirty="0" smtClean="0"/>
            <a:t>, et al., 2020).</a:t>
          </a:r>
          <a:endParaRPr lang="es-EC" sz="1050" dirty="0"/>
        </a:p>
      </dgm:t>
    </dgm:pt>
    <dgm:pt modelId="{0688770D-80C5-4D34-9592-9094E8943789}" type="parTrans" cxnId="{81C183CD-14F2-467C-B928-80B9BE6EFB28}">
      <dgm:prSet/>
      <dgm:spPr/>
      <dgm:t>
        <a:bodyPr/>
        <a:lstStyle/>
        <a:p>
          <a:endParaRPr lang="es-EC" sz="1050"/>
        </a:p>
      </dgm:t>
    </dgm:pt>
    <dgm:pt modelId="{FBDD9202-7518-4BEF-BEC6-F77141A201BD}" type="sibTrans" cxnId="{81C183CD-14F2-467C-B928-80B9BE6EFB28}">
      <dgm:prSet/>
      <dgm:spPr/>
      <dgm:t>
        <a:bodyPr/>
        <a:lstStyle/>
        <a:p>
          <a:endParaRPr lang="es-EC" sz="1050"/>
        </a:p>
      </dgm:t>
    </dgm:pt>
    <dgm:pt modelId="{A722D28D-B4DA-4DEE-8EDA-7BDC97BA18F7}">
      <dgm:prSet phldrT="[Texto]" custT="1"/>
      <dgm:spPr/>
      <dgm:t>
        <a:bodyPr/>
        <a:lstStyle/>
        <a:p>
          <a:r>
            <a:rPr lang="es-ES" sz="1050" dirty="0" smtClean="0"/>
            <a:t>Wong y colaboradores (2021) aplicaron un consorcio de agentes de CB usando </a:t>
          </a:r>
          <a:r>
            <a:rPr lang="es-ES" sz="1050" i="1" dirty="0" smtClean="0"/>
            <a:t>Pseudomonas </a:t>
          </a:r>
          <a:r>
            <a:rPr lang="es-ES" sz="1050" i="1" dirty="0" err="1" smtClean="0"/>
            <a:t>aeruginosa</a:t>
          </a:r>
          <a:r>
            <a:rPr lang="es-ES" sz="1050" i="1" dirty="0" smtClean="0"/>
            <a:t> </a:t>
          </a:r>
          <a:r>
            <a:rPr lang="es-ES" sz="1050" dirty="0" smtClean="0"/>
            <a:t>DRB1 y </a:t>
          </a:r>
          <a:r>
            <a:rPr lang="es-ES" sz="1050" i="1" dirty="0" smtClean="0"/>
            <a:t>Trichoderma </a:t>
          </a:r>
          <a:r>
            <a:rPr lang="es-ES" sz="1050" i="1" dirty="0" err="1" smtClean="0"/>
            <a:t>harzianum</a:t>
          </a:r>
          <a:r>
            <a:rPr lang="es-ES" sz="1050" i="1" dirty="0" smtClean="0"/>
            <a:t> </a:t>
          </a:r>
          <a:r>
            <a:rPr lang="es-ES" sz="1050" dirty="0" smtClean="0"/>
            <a:t>CBF2 a cultivos afectados por Foc R4T obteniendo plátanos (AAA) de mayor biomasa y plantas de mayores proporciones. </a:t>
          </a:r>
          <a:endParaRPr lang="es-EC" sz="1050" dirty="0"/>
        </a:p>
      </dgm:t>
    </dgm:pt>
    <dgm:pt modelId="{39596E30-B12A-47D5-937E-C31F87F8B8C2}" type="parTrans" cxnId="{2AC68441-6530-4059-9743-50F11FAC3BD9}">
      <dgm:prSet/>
      <dgm:spPr/>
      <dgm:t>
        <a:bodyPr/>
        <a:lstStyle/>
        <a:p>
          <a:endParaRPr lang="es-EC" sz="1050"/>
        </a:p>
      </dgm:t>
    </dgm:pt>
    <dgm:pt modelId="{5C98DD85-518D-42CA-AE78-003164045F4F}" type="sibTrans" cxnId="{2AC68441-6530-4059-9743-50F11FAC3BD9}">
      <dgm:prSet/>
      <dgm:spPr/>
      <dgm:t>
        <a:bodyPr/>
        <a:lstStyle/>
        <a:p>
          <a:endParaRPr lang="es-EC" sz="1050"/>
        </a:p>
      </dgm:t>
    </dgm:pt>
    <dgm:pt modelId="{D80DC0E1-C3B1-49EF-9D10-D866EF7AC6C4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1050" i="1" dirty="0" smtClean="0"/>
            <a:t>Bacillus</a:t>
          </a:r>
          <a:r>
            <a:rPr lang="es-EC" sz="1050" dirty="0" smtClean="0"/>
            <a:t> </a:t>
          </a:r>
          <a:r>
            <a:rPr lang="es-EC" sz="1050" dirty="0" err="1" smtClean="0"/>
            <a:t>spp</a:t>
          </a:r>
          <a:r>
            <a:rPr lang="es-EC" sz="1050" dirty="0" smtClean="0"/>
            <a:t>. y </a:t>
          </a:r>
          <a:r>
            <a:rPr lang="es-EC" sz="1050" i="1" dirty="0" smtClean="0"/>
            <a:t>Pseudomonas </a:t>
          </a:r>
          <a:r>
            <a:rPr lang="es-EC" sz="1050" dirty="0" err="1" smtClean="0"/>
            <a:t>spp</a:t>
          </a:r>
          <a:r>
            <a:rPr lang="es-EC" sz="1050" dirty="0" smtClean="0"/>
            <a:t>. promotoras del crecimiento y salud de plantas, más destacadas como agentes de CB (</a:t>
          </a:r>
          <a:r>
            <a:rPr lang="es-EC" sz="1050" dirty="0" err="1" smtClean="0"/>
            <a:t>Köberl</a:t>
          </a:r>
          <a:r>
            <a:rPr lang="es-EC" sz="1050" dirty="0" smtClean="0"/>
            <a:t> et al., 2017). </a:t>
          </a:r>
          <a:endParaRPr lang="es-EC" sz="1050" dirty="0"/>
        </a:p>
      </dgm:t>
    </dgm:pt>
    <dgm:pt modelId="{B6EBFF3B-EE8B-451F-8807-4A7315DECE17}" type="parTrans" cxnId="{AEE0734F-BD0E-4DED-A419-04E6D58BA24D}">
      <dgm:prSet/>
      <dgm:spPr/>
      <dgm:t>
        <a:bodyPr/>
        <a:lstStyle/>
        <a:p>
          <a:endParaRPr lang="es-EC" sz="1050"/>
        </a:p>
      </dgm:t>
    </dgm:pt>
    <dgm:pt modelId="{5ACE83A2-81AB-4524-B396-9C5F44FAEDD3}" type="sibTrans" cxnId="{AEE0734F-BD0E-4DED-A419-04E6D58BA24D}">
      <dgm:prSet/>
      <dgm:spPr/>
      <dgm:t>
        <a:bodyPr/>
        <a:lstStyle/>
        <a:p>
          <a:endParaRPr lang="es-EC" sz="1050"/>
        </a:p>
      </dgm:t>
    </dgm:pt>
    <dgm:pt modelId="{B1E97C07-7FF6-4AE6-84B6-D3C21B6B2A47}">
      <dgm:prSet custT="1"/>
      <dgm:spPr/>
      <dgm:t>
        <a:bodyPr/>
        <a:lstStyle/>
        <a:p>
          <a:r>
            <a:rPr lang="es-EC" sz="1050" dirty="0" smtClean="0"/>
            <a:t>Cao y Colaboradores (2018) analizaron la actividad antifúngica de </a:t>
          </a:r>
          <a:r>
            <a:rPr lang="es-EC" sz="1050" i="1" dirty="0" smtClean="0"/>
            <a:t>B. </a:t>
          </a:r>
          <a:r>
            <a:rPr lang="es-EC" sz="1050" i="1" dirty="0" err="1" smtClean="0"/>
            <a:t>velezensis</a:t>
          </a:r>
          <a:r>
            <a:rPr lang="es-EC" sz="1050" i="1" dirty="0" smtClean="0"/>
            <a:t> </a:t>
          </a:r>
          <a:r>
            <a:rPr lang="es-EC" sz="1050" dirty="0" smtClean="0"/>
            <a:t>frente a Foc R4T </a:t>
          </a:r>
          <a:r>
            <a:rPr lang="es-EC" sz="1050" i="1" dirty="0" smtClean="0"/>
            <a:t>y F. oxysporum </a:t>
          </a:r>
          <a:r>
            <a:rPr lang="es-EC" sz="1050" dirty="0" err="1" smtClean="0"/>
            <a:t>f.sp</a:t>
          </a:r>
          <a:r>
            <a:rPr lang="es-EC" sz="1050" dirty="0" smtClean="0"/>
            <a:t>. </a:t>
          </a:r>
          <a:r>
            <a:rPr lang="es-EC" sz="1050" i="1" dirty="0" err="1" smtClean="0"/>
            <a:t>cucumerinum</a:t>
          </a:r>
          <a:r>
            <a:rPr lang="es-EC" sz="1050" dirty="0" smtClean="0"/>
            <a:t> en ensayos de confrontación en placa, observando una inhibición significativa de su crecimiento 48%.</a:t>
          </a:r>
          <a:endParaRPr lang="es-EC" sz="1050" dirty="0"/>
        </a:p>
      </dgm:t>
    </dgm:pt>
    <dgm:pt modelId="{9066FB4C-4132-437B-A2F3-C0F74ED90674}" type="parTrans" cxnId="{F8D94431-D410-45B2-B965-0B82FBD061F6}">
      <dgm:prSet/>
      <dgm:spPr/>
      <dgm:t>
        <a:bodyPr/>
        <a:lstStyle/>
        <a:p>
          <a:endParaRPr lang="es-EC" sz="1050"/>
        </a:p>
      </dgm:t>
    </dgm:pt>
    <dgm:pt modelId="{D2AE055A-5943-4782-9284-9CEC11AFDE37}" type="sibTrans" cxnId="{F8D94431-D410-45B2-B965-0B82FBD061F6}">
      <dgm:prSet/>
      <dgm:spPr/>
      <dgm:t>
        <a:bodyPr/>
        <a:lstStyle/>
        <a:p>
          <a:endParaRPr lang="es-EC" sz="1050"/>
        </a:p>
      </dgm:t>
    </dgm:pt>
    <dgm:pt modelId="{A70BD67E-2284-444C-9879-6410A43C07C9}" type="pres">
      <dgm:prSet presAssocID="{A515FD49-80D2-46FB-84A3-5807D209D7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ABD9390-E56C-4CDB-BDA1-479244049C09}" type="pres">
      <dgm:prSet presAssocID="{D80DC0E1-C3B1-49EF-9D10-D866EF7AC6C4}" presName="parentLin" presStyleCnt="0"/>
      <dgm:spPr/>
    </dgm:pt>
    <dgm:pt modelId="{3BB7F785-9E95-450E-9E2D-C8AE36C82BED}" type="pres">
      <dgm:prSet presAssocID="{D80DC0E1-C3B1-49EF-9D10-D866EF7AC6C4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E2AD428D-78B2-4C7A-8C95-EEE3E9E678A0}" type="pres">
      <dgm:prSet presAssocID="{D80DC0E1-C3B1-49EF-9D10-D866EF7AC6C4}" presName="parentText" presStyleLbl="node1" presStyleIdx="0" presStyleCnt="4" custScaleY="106707" custLinFactNeighborX="-3846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123F73-D6B5-4CD3-AAB2-F0A9F752518A}" type="pres">
      <dgm:prSet presAssocID="{D80DC0E1-C3B1-49EF-9D10-D866EF7AC6C4}" presName="negativeSpace" presStyleCnt="0"/>
      <dgm:spPr/>
    </dgm:pt>
    <dgm:pt modelId="{4F2C8D91-67DE-42AF-A79E-734FE248D74D}" type="pres">
      <dgm:prSet presAssocID="{D80DC0E1-C3B1-49EF-9D10-D866EF7AC6C4}" presName="childText" presStyleLbl="conFgAcc1" presStyleIdx="0" presStyleCnt="4" custScaleX="75394">
        <dgm:presLayoutVars>
          <dgm:bulletEnabled val="1"/>
        </dgm:presLayoutVars>
      </dgm:prSet>
      <dgm:spPr>
        <a:ln>
          <a:solidFill>
            <a:srgbClr val="92D050"/>
          </a:solidFill>
        </a:ln>
      </dgm:spPr>
      <dgm:t>
        <a:bodyPr/>
        <a:lstStyle/>
        <a:p>
          <a:endParaRPr lang="es-EC"/>
        </a:p>
      </dgm:t>
    </dgm:pt>
    <dgm:pt modelId="{E8D071A6-C253-4B19-BFF6-742B0626A2D5}" type="pres">
      <dgm:prSet presAssocID="{5ACE83A2-81AB-4524-B396-9C5F44FAEDD3}" presName="spaceBetweenRectangles" presStyleCnt="0"/>
      <dgm:spPr/>
    </dgm:pt>
    <dgm:pt modelId="{F91C4821-5A14-4A16-ABC5-34C261579160}" type="pres">
      <dgm:prSet presAssocID="{B1E97C07-7FF6-4AE6-84B6-D3C21B6B2A47}" presName="parentLin" presStyleCnt="0"/>
      <dgm:spPr/>
    </dgm:pt>
    <dgm:pt modelId="{75742F55-968C-4F14-BC82-461ED7AF5C2E}" type="pres">
      <dgm:prSet presAssocID="{B1E97C07-7FF6-4AE6-84B6-D3C21B6B2A47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5AC99DAF-C145-4287-BC62-92F0D4214A59}" type="pres">
      <dgm:prSet presAssocID="{B1E97C07-7FF6-4AE6-84B6-D3C21B6B2A47}" presName="parentText" presStyleLbl="node1" presStyleIdx="1" presStyleCnt="4" custScaleX="101099" custScaleY="152439" custLinFactNeighborX="-3846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60393B-AF2C-424F-8E1E-A42AC4486360}" type="pres">
      <dgm:prSet presAssocID="{B1E97C07-7FF6-4AE6-84B6-D3C21B6B2A47}" presName="negativeSpace" presStyleCnt="0"/>
      <dgm:spPr/>
    </dgm:pt>
    <dgm:pt modelId="{09697E86-9A39-4368-AEB9-D7CB8178307A}" type="pres">
      <dgm:prSet presAssocID="{B1E97C07-7FF6-4AE6-84B6-D3C21B6B2A47}" presName="childText" presStyleLbl="conFgAcc1" presStyleIdx="1" presStyleCnt="4" custScaleX="75394">
        <dgm:presLayoutVars>
          <dgm:bulletEnabled val="1"/>
        </dgm:presLayoutVars>
      </dgm:prSet>
      <dgm:spPr/>
    </dgm:pt>
    <dgm:pt modelId="{50474E69-1CB5-400B-ABFA-B10B1750FA6A}" type="pres">
      <dgm:prSet presAssocID="{D2AE055A-5943-4782-9284-9CEC11AFDE37}" presName="spaceBetweenRectangles" presStyleCnt="0"/>
      <dgm:spPr/>
    </dgm:pt>
    <dgm:pt modelId="{6A7FB05C-8815-48F8-896C-F9F7166C57B8}" type="pres">
      <dgm:prSet presAssocID="{7C4D4DFF-6BB4-4D86-B16C-BF380FC2F0EF}" presName="parentLin" presStyleCnt="0"/>
      <dgm:spPr/>
      <dgm:t>
        <a:bodyPr/>
        <a:lstStyle/>
        <a:p>
          <a:endParaRPr lang="es-EC"/>
        </a:p>
      </dgm:t>
    </dgm:pt>
    <dgm:pt modelId="{7A4E1444-57E0-41BA-BB3F-6237060418DA}" type="pres">
      <dgm:prSet presAssocID="{7C4D4DFF-6BB4-4D86-B16C-BF380FC2F0EF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91464B12-60A4-49C4-84F2-2CDA6636039A}" type="pres">
      <dgm:prSet presAssocID="{7C4D4DFF-6BB4-4D86-B16C-BF380FC2F0EF}" presName="parentText" presStyleLbl="node1" presStyleIdx="2" presStyleCnt="4" custScaleX="98964" custScaleY="221037" custLinFactNeighborX="-3846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83A323-C9C2-449A-BF14-AA2E1623DC5D}" type="pres">
      <dgm:prSet presAssocID="{7C4D4DFF-6BB4-4D86-B16C-BF380FC2F0EF}" presName="negativeSpace" presStyleCnt="0"/>
      <dgm:spPr/>
      <dgm:t>
        <a:bodyPr/>
        <a:lstStyle/>
        <a:p>
          <a:endParaRPr lang="es-EC"/>
        </a:p>
      </dgm:t>
    </dgm:pt>
    <dgm:pt modelId="{820E38FE-2356-46BE-9277-96B81127F1B1}" type="pres">
      <dgm:prSet presAssocID="{7C4D4DFF-6BB4-4D86-B16C-BF380FC2F0EF}" presName="childText" presStyleLbl="conFgAcc1" presStyleIdx="2" presStyleCnt="4" custScaleX="753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927557-2670-4FD6-B0E1-D7170AB79353}" type="pres">
      <dgm:prSet presAssocID="{FBDD9202-7518-4BEF-BEC6-F77141A201BD}" presName="spaceBetweenRectangles" presStyleCnt="0"/>
      <dgm:spPr/>
      <dgm:t>
        <a:bodyPr/>
        <a:lstStyle/>
        <a:p>
          <a:endParaRPr lang="es-EC"/>
        </a:p>
      </dgm:t>
    </dgm:pt>
    <dgm:pt modelId="{4B182E51-B526-45C1-91B6-9F0222BEB1AD}" type="pres">
      <dgm:prSet presAssocID="{A722D28D-B4DA-4DEE-8EDA-7BDC97BA18F7}" presName="parentLin" presStyleCnt="0"/>
      <dgm:spPr/>
      <dgm:t>
        <a:bodyPr/>
        <a:lstStyle/>
        <a:p>
          <a:endParaRPr lang="es-EC"/>
        </a:p>
      </dgm:t>
    </dgm:pt>
    <dgm:pt modelId="{EB7ABDBA-978F-423C-87CD-7BE7F0A395BB}" type="pres">
      <dgm:prSet presAssocID="{A722D28D-B4DA-4DEE-8EDA-7BDC97BA18F7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B527592B-6050-41E8-BA62-71FA5D6FA395}" type="pres">
      <dgm:prSet presAssocID="{A722D28D-B4DA-4DEE-8EDA-7BDC97BA18F7}" presName="parentText" presStyleLbl="node1" presStyleIdx="3" presStyleCnt="4" custScaleY="198171" custLinFactNeighborX="-3846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29F245-5D40-4A0D-BC98-C713CA46D6CC}" type="pres">
      <dgm:prSet presAssocID="{A722D28D-B4DA-4DEE-8EDA-7BDC97BA18F7}" presName="negativeSpace" presStyleCnt="0"/>
      <dgm:spPr/>
      <dgm:t>
        <a:bodyPr/>
        <a:lstStyle/>
        <a:p>
          <a:endParaRPr lang="es-EC"/>
        </a:p>
      </dgm:t>
    </dgm:pt>
    <dgm:pt modelId="{9C64206D-FDC1-43BA-B34A-9C5F46F8D9E7}" type="pres">
      <dgm:prSet presAssocID="{A722D28D-B4DA-4DEE-8EDA-7BDC97BA18F7}" presName="childText" presStyleLbl="conFgAcc1" presStyleIdx="3" presStyleCnt="4" custScaleX="753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8D94431-D410-45B2-B965-0B82FBD061F6}" srcId="{A515FD49-80D2-46FB-84A3-5807D209D785}" destId="{B1E97C07-7FF6-4AE6-84B6-D3C21B6B2A47}" srcOrd="1" destOrd="0" parTransId="{9066FB4C-4132-437B-A2F3-C0F74ED90674}" sibTransId="{D2AE055A-5943-4782-9284-9CEC11AFDE37}"/>
    <dgm:cxn modelId="{63B2ECD3-8296-4B06-9BF7-339EA656B0D9}" type="presOf" srcId="{A722D28D-B4DA-4DEE-8EDA-7BDC97BA18F7}" destId="{EB7ABDBA-978F-423C-87CD-7BE7F0A395BB}" srcOrd="0" destOrd="0" presId="urn:microsoft.com/office/officeart/2005/8/layout/list1"/>
    <dgm:cxn modelId="{709177AB-0D70-4C1F-B5FA-60C428517B46}" type="presOf" srcId="{B1E97C07-7FF6-4AE6-84B6-D3C21B6B2A47}" destId="{5AC99DAF-C145-4287-BC62-92F0D4214A59}" srcOrd="1" destOrd="0" presId="urn:microsoft.com/office/officeart/2005/8/layout/list1"/>
    <dgm:cxn modelId="{5B26EABD-322A-4A2D-8C7F-F948A9110A11}" type="presOf" srcId="{D80DC0E1-C3B1-49EF-9D10-D866EF7AC6C4}" destId="{3BB7F785-9E95-450E-9E2D-C8AE36C82BED}" srcOrd="0" destOrd="0" presId="urn:microsoft.com/office/officeart/2005/8/layout/list1"/>
    <dgm:cxn modelId="{71CD4C1C-0C98-45EB-8EFA-DF7F3A3CC54F}" type="presOf" srcId="{D80DC0E1-C3B1-49EF-9D10-D866EF7AC6C4}" destId="{E2AD428D-78B2-4C7A-8C95-EEE3E9E678A0}" srcOrd="1" destOrd="0" presId="urn:microsoft.com/office/officeart/2005/8/layout/list1"/>
    <dgm:cxn modelId="{C6DBDCDB-4640-4B29-A7DD-B6187FE6F141}" type="presOf" srcId="{7C4D4DFF-6BB4-4D86-B16C-BF380FC2F0EF}" destId="{7A4E1444-57E0-41BA-BB3F-6237060418DA}" srcOrd="0" destOrd="0" presId="urn:microsoft.com/office/officeart/2005/8/layout/list1"/>
    <dgm:cxn modelId="{19B00505-3664-4A54-A252-EA9D0F870BE1}" type="presOf" srcId="{A722D28D-B4DA-4DEE-8EDA-7BDC97BA18F7}" destId="{B527592B-6050-41E8-BA62-71FA5D6FA395}" srcOrd="1" destOrd="0" presId="urn:microsoft.com/office/officeart/2005/8/layout/list1"/>
    <dgm:cxn modelId="{81C183CD-14F2-467C-B928-80B9BE6EFB28}" srcId="{A515FD49-80D2-46FB-84A3-5807D209D785}" destId="{7C4D4DFF-6BB4-4D86-B16C-BF380FC2F0EF}" srcOrd="2" destOrd="0" parTransId="{0688770D-80C5-4D34-9592-9094E8943789}" sibTransId="{FBDD9202-7518-4BEF-BEC6-F77141A201BD}"/>
    <dgm:cxn modelId="{01714748-71A3-4143-BB24-817B9B7611CF}" type="presOf" srcId="{A515FD49-80D2-46FB-84A3-5807D209D785}" destId="{A70BD67E-2284-444C-9879-6410A43C07C9}" srcOrd="0" destOrd="0" presId="urn:microsoft.com/office/officeart/2005/8/layout/list1"/>
    <dgm:cxn modelId="{46DE624D-6D6D-49DB-85A0-F55CE67DD5A3}" type="presOf" srcId="{7C4D4DFF-6BB4-4D86-B16C-BF380FC2F0EF}" destId="{91464B12-60A4-49C4-84F2-2CDA6636039A}" srcOrd="1" destOrd="0" presId="urn:microsoft.com/office/officeart/2005/8/layout/list1"/>
    <dgm:cxn modelId="{AEE0734F-BD0E-4DED-A419-04E6D58BA24D}" srcId="{A515FD49-80D2-46FB-84A3-5807D209D785}" destId="{D80DC0E1-C3B1-49EF-9D10-D866EF7AC6C4}" srcOrd="0" destOrd="0" parTransId="{B6EBFF3B-EE8B-451F-8807-4A7315DECE17}" sibTransId="{5ACE83A2-81AB-4524-B396-9C5F44FAEDD3}"/>
    <dgm:cxn modelId="{EC900218-147F-478E-A204-6CC3C87E132A}" type="presOf" srcId="{B1E97C07-7FF6-4AE6-84B6-D3C21B6B2A47}" destId="{75742F55-968C-4F14-BC82-461ED7AF5C2E}" srcOrd="0" destOrd="0" presId="urn:microsoft.com/office/officeart/2005/8/layout/list1"/>
    <dgm:cxn modelId="{2AC68441-6530-4059-9743-50F11FAC3BD9}" srcId="{A515FD49-80D2-46FB-84A3-5807D209D785}" destId="{A722D28D-B4DA-4DEE-8EDA-7BDC97BA18F7}" srcOrd="3" destOrd="0" parTransId="{39596E30-B12A-47D5-937E-C31F87F8B8C2}" sibTransId="{5C98DD85-518D-42CA-AE78-003164045F4F}"/>
    <dgm:cxn modelId="{2E0D98C4-21E4-4425-A6A8-CD847A0F71BC}" type="presParOf" srcId="{A70BD67E-2284-444C-9879-6410A43C07C9}" destId="{1ABD9390-E56C-4CDB-BDA1-479244049C09}" srcOrd="0" destOrd="0" presId="urn:microsoft.com/office/officeart/2005/8/layout/list1"/>
    <dgm:cxn modelId="{33A86E27-F855-4FA3-B2BD-21CC446CE37B}" type="presParOf" srcId="{1ABD9390-E56C-4CDB-BDA1-479244049C09}" destId="{3BB7F785-9E95-450E-9E2D-C8AE36C82BED}" srcOrd="0" destOrd="0" presId="urn:microsoft.com/office/officeart/2005/8/layout/list1"/>
    <dgm:cxn modelId="{07596125-3255-4283-9EFB-0F2EB723425B}" type="presParOf" srcId="{1ABD9390-E56C-4CDB-BDA1-479244049C09}" destId="{E2AD428D-78B2-4C7A-8C95-EEE3E9E678A0}" srcOrd="1" destOrd="0" presId="urn:microsoft.com/office/officeart/2005/8/layout/list1"/>
    <dgm:cxn modelId="{A2A9C048-CB77-46EE-BA53-62C2FB90D6BF}" type="presParOf" srcId="{A70BD67E-2284-444C-9879-6410A43C07C9}" destId="{3F123F73-D6B5-4CD3-AAB2-F0A9F752518A}" srcOrd="1" destOrd="0" presId="urn:microsoft.com/office/officeart/2005/8/layout/list1"/>
    <dgm:cxn modelId="{61FE4994-12F0-4E1B-8084-998982F8F5ED}" type="presParOf" srcId="{A70BD67E-2284-444C-9879-6410A43C07C9}" destId="{4F2C8D91-67DE-42AF-A79E-734FE248D74D}" srcOrd="2" destOrd="0" presId="urn:microsoft.com/office/officeart/2005/8/layout/list1"/>
    <dgm:cxn modelId="{0FF8D75A-DAEC-4034-A8B8-1EF3185B84A1}" type="presParOf" srcId="{A70BD67E-2284-444C-9879-6410A43C07C9}" destId="{E8D071A6-C253-4B19-BFF6-742B0626A2D5}" srcOrd="3" destOrd="0" presId="urn:microsoft.com/office/officeart/2005/8/layout/list1"/>
    <dgm:cxn modelId="{F9FFE066-473F-48D4-AFA8-BDC4C7E387CB}" type="presParOf" srcId="{A70BD67E-2284-444C-9879-6410A43C07C9}" destId="{F91C4821-5A14-4A16-ABC5-34C261579160}" srcOrd="4" destOrd="0" presId="urn:microsoft.com/office/officeart/2005/8/layout/list1"/>
    <dgm:cxn modelId="{7ADEBC4A-88E7-4C2C-BB7D-E39EAA683F06}" type="presParOf" srcId="{F91C4821-5A14-4A16-ABC5-34C261579160}" destId="{75742F55-968C-4F14-BC82-461ED7AF5C2E}" srcOrd="0" destOrd="0" presId="urn:microsoft.com/office/officeart/2005/8/layout/list1"/>
    <dgm:cxn modelId="{829CEE06-BD2B-4CDA-9D4B-5620962B5EFC}" type="presParOf" srcId="{F91C4821-5A14-4A16-ABC5-34C261579160}" destId="{5AC99DAF-C145-4287-BC62-92F0D4214A59}" srcOrd="1" destOrd="0" presId="urn:microsoft.com/office/officeart/2005/8/layout/list1"/>
    <dgm:cxn modelId="{EDB6F09E-099C-4605-9EB0-21C7479F7C7B}" type="presParOf" srcId="{A70BD67E-2284-444C-9879-6410A43C07C9}" destId="{4A60393B-AF2C-424F-8E1E-A42AC4486360}" srcOrd="5" destOrd="0" presId="urn:microsoft.com/office/officeart/2005/8/layout/list1"/>
    <dgm:cxn modelId="{50726C17-DAD3-4AA8-9DDC-BB5136B66507}" type="presParOf" srcId="{A70BD67E-2284-444C-9879-6410A43C07C9}" destId="{09697E86-9A39-4368-AEB9-D7CB8178307A}" srcOrd="6" destOrd="0" presId="urn:microsoft.com/office/officeart/2005/8/layout/list1"/>
    <dgm:cxn modelId="{84F8AB4B-F881-41B2-83C3-1BF23712F91F}" type="presParOf" srcId="{A70BD67E-2284-444C-9879-6410A43C07C9}" destId="{50474E69-1CB5-400B-ABFA-B10B1750FA6A}" srcOrd="7" destOrd="0" presId="urn:microsoft.com/office/officeart/2005/8/layout/list1"/>
    <dgm:cxn modelId="{A0E8117F-8D84-44C4-B4DE-4BC51592584D}" type="presParOf" srcId="{A70BD67E-2284-444C-9879-6410A43C07C9}" destId="{6A7FB05C-8815-48F8-896C-F9F7166C57B8}" srcOrd="8" destOrd="0" presId="urn:microsoft.com/office/officeart/2005/8/layout/list1"/>
    <dgm:cxn modelId="{B930D820-1E59-4BB6-B9D8-C3E7D4E81D93}" type="presParOf" srcId="{6A7FB05C-8815-48F8-896C-F9F7166C57B8}" destId="{7A4E1444-57E0-41BA-BB3F-6237060418DA}" srcOrd="0" destOrd="0" presId="urn:microsoft.com/office/officeart/2005/8/layout/list1"/>
    <dgm:cxn modelId="{6DDC7B8A-DBFE-4EE0-AB05-A7EE60DB8A49}" type="presParOf" srcId="{6A7FB05C-8815-48F8-896C-F9F7166C57B8}" destId="{91464B12-60A4-49C4-84F2-2CDA6636039A}" srcOrd="1" destOrd="0" presId="urn:microsoft.com/office/officeart/2005/8/layout/list1"/>
    <dgm:cxn modelId="{9F0064F5-EA52-40AB-A1F6-11CDF473F256}" type="presParOf" srcId="{A70BD67E-2284-444C-9879-6410A43C07C9}" destId="{1983A323-C9C2-449A-BF14-AA2E1623DC5D}" srcOrd="9" destOrd="0" presId="urn:microsoft.com/office/officeart/2005/8/layout/list1"/>
    <dgm:cxn modelId="{8B0A6E81-1334-479B-98F5-06FAEF0B1E3C}" type="presParOf" srcId="{A70BD67E-2284-444C-9879-6410A43C07C9}" destId="{820E38FE-2356-46BE-9277-96B81127F1B1}" srcOrd="10" destOrd="0" presId="urn:microsoft.com/office/officeart/2005/8/layout/list1"/>
    <dgm:cxn modelId="{E685F9ED-2A03-4633-97E2-0D72FD9CB16E}" type="presParOf" srcId="{A70BD67E-2284-444C-9879-6410A43C07C9}" destId="{B7927557-2670-4FD6-B0E1-D7170AB79353}" srcOrd="11" destOrd="0" presId="urn:microsoft.com/office/officeart/2005/8/layout/list1"/>
    <dgm:cxn modelId="{651B1515-01C0-47BB-B076-9F12CEF246A4}" type="presParOf" srcId="{A70BD67E-2284-444C-9879-6410A43C07C9}" destId="{4B182E51-B526-45C1-91B6-9F0222BEB1AD}" srcOrd="12" destOrd="0" presId="urn:microsoft.com/office/officeart/2005/8/layout/list1"/>
    <dgm:cxn modelId="{F1D1B03E-13F0-4285-B725-CB6D7D0F06D3}" type="presParOf" srcId="{4B182E51-B526-45C1-91B6-9F0222BEB1AD}" destId="{EB7ABDBA-978F-423C-87CD-7BE7F0A395BB}" srcOrd="0" destOrd="0" presId="urn:microsoft.com/office/officeart/2005/8/layout/list1"/>
    <dgm:cxn modelId="{088F933E-F0B8-4111-BA60-7F05E5127593}" type="presParOf" srcId="{4B182E51-B526-45C1-91B6-9F0222BEB1AD}" destId="{B527592B-6050-41E8-BA62-71FA5D6FA395}" srcOrd="1" destOrd="0" presId="urn:microsoft.com/office/officeart/2005/8/layout/list1"/>
    <dgm:cxn modelId="{336E2413-50EE-4135-9389-97A3E5AD6DA0}" type="presParOf" srcId="{A70BD67E-2284-444C-9879-6410A43C07C9}" destId="{0829F245-5D40-4A0D-BC98-C713CA46D6CC}" srcOrd="13" destOrd="0" presId="urn:microsoft.com/office/officeart/2005/8/layout/list1"/>
    <dgm:cxn modelId="{D2FEB94B-05AA-4295-B1E4-5BF7B6678C9A}" type="presParOf" srcId="{A70BD67E-2284-444C-9879-6410A43C07C9}" destId="{9C64206D-FDC1-43BA-B34A-9C5F46F8D9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2815E-D7A0-4432-8BE4-10D5BA7D0E1A}">
      <dsp:nvSpPr>
        <dsp:cNvPr id="0" name=""/>
        <dsp:cNvSpPr/>
      </dsp:nvSpPr>
      <dsp:spPr>
        <a:xfrm rot="5400000">
          <a:off x="-159692" y="162548"/>
          <a:ext cx="1064616" cy="74523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i="1" kern="1200" dirty="0" smtClean="0"/>
            <a:t>Musa </a:t>
          </a:r>
          <a:r>
            <a:rPr lang="es-EC" sz="1100" kern="1200" dirty="0" err="1" smtClean="0"/>
            <a:t>spp</a:t>
          </a:r>
          <a:r>
            <a:rPr lang="es-EC" sz="1100" kern="1200" dirty="0" smtClean="0"/>
            <a:t>.</a:t>
          </a:r>
          <a:endParaRPr lang="es-EC" sz="1100" kern="1200" dirty="0"/>
        </a:p>
      </dsp:txBody>
      <dsp:txXfrm rot="-5400000">
        <a:off x="1" y="375472"/>
        <a:ext cx="745231" cy="319385"/>
      </dsp:txXfrm>
    </dsp:sp>
    <dsp:sp modelId="{3DE19BC8-B386-4E5E-AAA0-0B6C4306EF8A}">
      <dsp:nvSpPr>
        <dsp:cNvPr id="0" name=""/>
        <dsp:cNvSpPr/>
      </dsp:nvSpPr>
      <dsp:spPr>
        <a:xfrm rot="5400000">
          <a:off x="1553391" y="-805303"/>
          <a:ext cx="692000" cy="2308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Mas de 70 especies y 300 cultivares de bananos y plátanos 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135 países</a:t>
          </a:r>
          <a:endParaRPr lang="es-EC" sz="1100" kern="1200" dirty="0"/>
        </a:p>
      </dsp:txBody>
      <dsp:txXfrm rot="-5400000">
        <a:off x="745232" y="36637"/>
        <a:ext cx="2274539" cy="624438"/>
      </dsp:txXfrm>
    </dsp:sp>
    <dsp:sp modelId="{48CEB7EC-068D-4A1C-994B-A80635AEA582}">
      <dsp:nvSpPr>
        <dsp:cNvPr id="0" name=""/>
        <dsp:cNvSpPr/>
      </dsp:nvSpPr>
      <dsp:spPr>
        <a:xfrm rot="5400000">
          <a:off x="-159692" y="1022823"/>
          <a:ext cx="1064616" cy="745231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75% </a:t>
          </a:r>
          <a:r>
            <a:rPr lang="es-EC" sz="1000" kern="1200" dirty="0" smtClean="0"/>
            <a:t>producción mundial </a:t>
          </a:r>
          <a:endParaRPr lang="es-EC" sz="1000" kern="1200" dirty="0"/>
        </a:p>
      </dsp:txBody>
      <dsp:txXfrm rot="-5400000">
        <a:off x="1" y="1235747"/>
        <a:ext cx="745231" cy="319385"/>
      </dsp:txXfrm>
    </dsp:sp>
    <dsp:sp modelId="{CC4D8118-7489-4F79-8683-1B4FE543939E}">
      <dsp:nvSpPr>
        <dsp:cNvPr id="0" name=""/>
        <dsp:cNvSpPr/>
      </dsp:nvSpPr>
      <dsp:spPr>
        <a:xfrm rot="5400000">
          <a:off x="1553209" y="55152"/>
          <a:ext cx="692364" cy="2308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Cultivar Cavendish (AAA)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Subgrupo plátano (AAB)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i="1" kern="1200" dirty="0" smtClean="0"/>
            <a:t>East </a:t>
          </a:r>
          <a:r>
            <a:rPr lang="es-EC" sz="1100" i="1" kern="1200" dirty="0" err="1" smtClean="0"/>
            <a:t>African</a:t>
          </a:r>
          <a:r>
            <a:rPr lang="es-EC" sz="1100" i="1" kern="1200" dirty="0" smtClean="0"/>
            <a:t> Highland </a:t>
          </a:r>
          <a:r>
            <a:rPr lang="es-EC" sz="1100" kern="1200" dirty="0" smtClean="0"/>
            <a:t>(AAA)</a:t>
          </a:r>
          <a:endParaRPr lang="es-EC" sz="1100" kern="1200" dirty="0"/>
        </a:p>
      </dsp:txBody>
      <dsp:txXfrm rot="-5400000">
        <a:off x="745231" y="896928"/>
        <a:ext cx="2274522" cy="624768"/>
      </dsp:txXfrm>
    </dsp:sp>
    <dsp:sp modelId="{17446AAE-603E-45A4-BEBA-E04D21A888D8}">
      <dsp:nvSpPr>
        <dsp:cNvPr id="0" name=""/>
        <dsp:cNvSpPr/>
      </dsp:nvSpPr>
      <dsp:spPr>
        <a:xfrm rot="5400000">
          <a:off x="-159692" y="1883097"/>
          <a:ext cx="1064616" cy="745231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LATAM y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el Caribe  </a:t>
          </a:r>
          <a:endParaRPr lang="es-EC" sz="1050" kern="1200" dirty="0"/>
        </a:p>
      </dsp:txBody>
      <dsp:txXfrm rot="-5400000">
        <a:off x="1" y="2096021"/>
        <a:ext cx="745231" cy="319385"/>
      </dsp:txXfrm>
    </dsp:sp>
    <dsp:sp modelId="{01C4D076-1F0D-4C8D-A553-CFF06ED19630}">
      <dsp:nvSpPr>
        <dsp:cNvPr id="0" name=""/>
        <dsp:cNvSpPr/>
      </dsp:nvSpPr>
      <dsp:spPr>
        <a:xfrm rot="5400000">
          <a:off x="1553391" y="915245"/>
          <a:ext cx="692000" cy="2308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/>
            <a:t>~ 80% de las exportaciones mundiales</a:t>
          </a:r>
          <a:endParaRPr lang="es-EC" sz="1100" kern="1200" dirty="0"/>
        </a:p>
      </dsp:txBody>
      <dsp:txXfrm rot="-5400000">
        <a:off x="745232" y="1757186"/>
        <a:ext cx="2274539" cy="6244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07125-DE28-49C1-BE70-446DBE865941}">
      <dsp:nvSpPr>
        <dsp:cNvPr id="0" name=""/>
        <dsp:cNvSpPr/>
      </dsp:nvSpPr>
      <dsp:spPr>
        <a:xfrm>
          <a:off x="0" y="432044"/>
          <a:ext cx="3335926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9AD7C-C7F2-48FE-8E14-AD9FA96B5DA5}">
      <dsp:nvSpPr>
        <dsp:cNvPr id="0" name=""/>
        <dsp:cNvSpPr/>
      </dsp:nvSpPr>
      <dsp:spPr>
        <a:xfrm>
          <a:off x="166633" y="14889"/>
          <a:ext cx="2886387" cy="1151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263" tIns="0" rIns="88263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Endófitos </a:t>
          </a:r>
          <a:r>
            <a:rPr lang="es-ES" sz="1050" kern="1200" dirty="0" smtClean="0"/>
            <a:t>bacterianos encontrados </a:t>
          </a:r>
          <a:r>
            <a:rPr lang="es-ES" sz="1050" kern="1200" dirty="0" err="1" smtClean="0"/>
            <a:t>Bradyrhizobium</a:t>
          </a:r>
          <a:r>
            <a:rPr lang="es-ES" sz="1050" kern="1200" dirty="0" smtClean="0"/>
            <a:t>, </a:t>
          </a:r>
          <a:r>
            <a:rPr lang="es-ES" sz="1050" kern="1200" dirty="0" err="1" smtClean="0"/>
            <a:t>Mesorhizobium</a:t>
          </a:r>
          <a:r>
            <a:rPr lang="es-ES" sz="1050" kern="1200" dirty="0" smtClean="0"/>
            <a:t> y </a:t>
          </a:r>
          <a:r>
            <a:rPr lang="es-ES" sz="1050" kern="1200" dirty="0" err="1" smtClean="0"/>
            <a:t>Rhizobium</a:t>
          </a:r>
          <a:r>
            <a:rPr lang="es-ES" sz="1050" kern="1200" dirty="0" smtClean="0"/>
            <a:t> son conocidos por su capacidad de fijación biológica de nitrógeno (</a:t>
          </a:r>
          <a:r>
            <a:rPr lang="es-ES" sz="1050" kern="1200" dirty="0" err="1" smtClean="0"/>
            <a:t>Kaushal</a:t>
          </a:r>
          <a:r>
            <a:rPr lang="es-ES" sz="1050" kern="1200" dirty="0" smtClean="0"/>
            <a:t>, </a:t>
          </a:r>
          <a:r>
            <a:rPr lang="es-ES" sz="1050" kern="1200" dirty="0" err="1" smtClean="0"/>
            <a:t>Swennen</a:t>
          </a:r>
          <a:r>
            <a:rPr lang="es-ES" sz="1050" kern="1200" dirty="0" smtClean="0"/>
            <a:t>, et al., 2020) junto con </a:t>
          </a:r>
          <a:r>
            <a:rPr lang="es-ES" sz="1050" i="1" kern="1200" dirty="0" err="1" smtClean="0"/>
            <a:t>Nitrospira</a:t>
          </a:r>
          <a:r>
            <a:rPr lang="es-ES" sz="1050" kern="1200" dirty="0" smtClean="0"/>
            <a:t> presentes mayormente en muestras sintomáticas. </a:t>
          </a:r>
          <a:endParaRPr lang="es-EC" sz="1050" kern="1200" dirty="0"/>
        </a:p>
      </dsp:txBody>
      <dsp:txXfrm>
        <a:off x="222834" y="71090"/>
        <a:ext cx="2773985" cy="10388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45199-4672-4FEE-AFB7-A6DD6FC55B6D}">
      <dsp:nvSpPr>
        <dsp:cNvPr id="0" name=""/>
        <dsp:cNvSpPr/>
      </dsp:nvSpPr>
      <dsp:spPr>
        <a:xfrm>
          <a:off x="0" y="998545"/>
          <a:ext cx="345636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23502-5905-4060-8776-96AAEFBEE2F9}">
      <dsp:nvSpPr>
        <dsp:cNvPr id="0" name=""/>
        <dsp:cNvSpPr/>
      </dsp:nvSpPr>
      <dsp:spPr>
        <a:xfrm>
          <a:off x="220861" y="0"/>
          <a:ext cx="2941169" cy="131778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23" tIns="0" rIns="118123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 smtClean="0">
              <a:latin typeface="Arial" panose="020B0604020202020204" pitchFamily="34" charset="0"/>
              <a:ea typeface="Calibri" panose="020F0502020204030204" pitchFamily="34" charset="0"/>
            </a:rPr>
            <a:t>Weber y colaboradores (2007), ensayos de invernadero, demostraron el potencial de las bacterias</a:t>
          </a:r>
          <a:r>
            <a:rPr lang="es-ES" sz="1050" i="1" kern="120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ES" sz="1050" kern="1200" dirty="0" smtClean="0">
              <a:latin typeface="Arial" panose="020B0604020202020204" pitchFamily="34" charset="0"/>
              <a:ea typeface="Calibri" panose="020F0502020204030204" pitchFamily="34" charset="0"/>
            </a:rPr>
            <a:t>endófitas </a:t>
          </a:r>
          <a:r>
            <a:rPr lang="es-ES" sz="1050" i="1" kern="1200" dirty="0" err="1" smtClean="0">
              <a:latin typeface="Arial" panose="020B0604020202020204" pitchFamily="34" charset="0"/>
              <a:ea typeface="Calibri" panose="020F0502020204030204" pitchFamily="34" charset="0"/>
            </a:rPr>
            <a:t>Burkholderia</a:t>
          </a:r>
          <a:r>
            <a:rPr lang="es-ES" sz="1050" kern="120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ES" sz="1050" kern="1200" dirty="0" err="1" smtClean="0">
              <a:latin typeface="Arial" panose="020B0604020202020204" pitchFamily="34" charset="0"/>
              <a:ea typeface="Calibri" panose="020F0502020204030204" pitchFamily="34" charset="0"/>
            </a:rPr>
            <a:t>spp</a:t>
          </a:r>
          <a:r>
            <a:rPr lang="es-ES" sz="1050" kern="1200" dirty="0" smtClean="0">
              <a:latin typeface="Arial" panose="020B0604020202020204" pitchFamily="34" charset="0"/>
              <a:ea typeface="Calibri" panose="020F0502020204030204" pitchFamily="34" charset="0"/>
            </a:rPr>
            <a:t>. y </a:t>
          </a:r>
          <a:r>
            <a:rPr lang="es-ES" sz="1050" i="1" kern="1200" dirty="0" err="1" smtClean="0">
              <a:latin typeface="Arial" panose="020B0604020202020204" pitchFamily="34" charset="0"/>
              <a:ea typeface="Calibri" panose="020F0502020204030204" pitchFamily="34" charset="0"/>
            </a:rPr>
            <a:t>Herbaspirillum</a:t>
          </a:r>
          <a:r>
            <a:rPr lang="es-ES" sz="1050" kern="1200" dirty="0" smtClean="0">
              <a:latin typeface="Arial" panose="020B0604020202020204" pitchFamily="34" charset="0"/>
              <a:ea typeface="Calibri" panose="020F0502020204030204" pitchFamily="34" charset="0"/>
            </a:rPr>
            <a:t> </a:t>
          </a:r>
          <a:r>
            <a:rPr lang="es-ES" sz="1050" kern="1200" dirty="0" err="1" smtClean="0">
              <a:latin typeface="Arial" panose="020B0604020202020204" pitchFamily="34" charset="0"/>
              <a:ea typeface="Calibri" panose="020F0502020204030204" pitchFamily="34" charset="0"/>
            </a:rPr>
            <a:t>spp</a:t>
          </a:r>
          <a:r>
            <a:rPr lang="es-ES" sz="1050" kern="1200" dirty="0" smtClean="0">
              <a:latin typeface="Arial" panose="020B0604020202020204" pitchFamily="34" charset="0"/>
              <a:ea typeface="Calibri" panose="020F0502020204030204" pitchFamily="34" charset="0"/>
            </a:rPr>
            <a:t>. sobre la inhibición de las unidades de propagación de Foc y sobre la promoción del crecimiento de las plantas, proponiéndolas como posibles agentes de CB contra Foc R4T. </a:t>
          </a:r>
          <a:endParaRPr lang="es-EC" sz="1050" kern="1200" dirty="0"/>
        </a:p>
      </dsp:txBody>
      <dsp:txXfrm>
        <a:off x="285190" y="64329"/>
        <a:ext cx="2812511" cy="1189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13BCF-5592-4DE7-96A9-59878D6B3FDE}">
      <dsp:nvSpPr>
        <dsp:cNvPr id="0" name=""/>
        <dsp:cNvSpPr/>
      </dsp:nvSpPr>
      <dsp:spPr>
        <a:xfrm>
          <a:off x="-2123066" y="-328709"/>
          <a:ext cx="2537126" cy="2537126"/>
        </a:xfrm>
        <a:prstGeom prst="blockArc">
          <a:avLst>
            <a:gd name="adj1" fmla="val 18900000"/>
            <a:gd name="adj2" fmla="val 2700000"/>
            <a:gd name="adj3" fmla="val 851"/>
          </a:avLst>
        </a:prstGeom>
        <a:noFill/>
        <a:ln w="25400" cap="flat" cmpd="sng" algn="ctr">
          <a:solidFill>
            <a:srgbClr val="1F497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8C474F-BC13-4278-9BEB-C9DFEC257D60}">
      <dsp:nvSpPr>
        <dsp:cNvPr id="0" name=""/>
        <dsp:cNvSpPr/>
      </dsp:nvSpPr>
      <dsp:spPr>
        <a:xfrm>
          <a:off x="217658" y="144511"/>
          <a:ext cx="3050741" cy="289174"/>
        </a:xfrm>
        <a:prstGeom prst="rect">
          <a:avLst/>
        </a:prstGeom>
        <a:solidFill>
          <a:srgbClr val="4BAC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Degradaci</a:t>
          </a:r>
          <a:r>
            <a:rPr lang="es-EC" sz="1200" kern="1200" dirty="0" err="1" smtClean="0"/>
            <a:t>ón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ambiental</a:t>
          </a:r>
          <a:r>
            <a:rPr lang="en-US" sz="1200" kern="1200" dirty="0" smtClean="0"/>
            <a:t> y de </a:t>
          </a:r>
          <a:r>
            <a:rPr lang="en-US" sz="1200" kern="1200" dirty="0" err="1" smtClean="0"/>
            <a:t>recursos</a:t>
          </a:r>
          <a:endParaRPr lang="es-EC" sz="1200" kern="1200" dirty="0"/>
        </a:p>
      </dsp:txBody>
      <dsp:txXfrm>
        <a:off x="217658" y="144511"/>
        <a:ext cx="3050741" cy="289174"/>
      </dsp:txXfrm>
    </dsp:sp>
    <dsp:sp modelId="{A4D848EB-9672-4B00-BDAD-B8D163D0EB55}">
      <dsp:nvSpPr>
        <dsp:cNvPr id="0" name=""/>
        <dsp:cNvSpPr/>
      </dsp:nvSpPr>
      <dsp:spPr>
        <a:xfrm>
          <a:off x="36925" y="108365"/>
          <a:ext cx="361467" cy="361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7E04C-3E75-4D20-BE07-A384FE0391F7}">
      <dsp:nvSpPr>
        <dsp:cNvPr id="0" name=""/>
        <dsp:cNvSpPr/>
      </dsp:nvSpPr>
      <dsp:spPr>
        <a:xfrm>
          <a:off x="365273" y="570618"/>
          <a:ext cx="2884950" cy="289174"/>
        </a:xfrm>
        <a:prstGeom prst="rect">
          <a:avLst/>
        </a:prstGeom>
        <a:solidFill>
          <a:srgbClr val="60E146"/>
        </a:solidFill>
        <a:ln w="25400" cap="flat" cmpd="sng" algn="ctr">
          <a:solidFill>
            <a:srgbClr val="60E1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Cambio </a:t>
          </a:r>
          <a:r>
            <a:rPr lang="es-EC" sz="1200" kern="1200" dirty="0" err="1" smtClean="0"/>
            <a:t>climátio</a:t>
          </a:r>
          <a:r>
            <a:rPr lang="es-EC" sz="1200" kern="1200" dirty="0" smtClean="0"/>
            <a:t> </a:t>
          </a:r>
          <a:endParaRPr lang="es-EC" sz="1200" kern="1200" dirty="0"/>
        </a:p>
      </dsp:txBody>
      <dsp:txXfrm>
        <a:off x="365273" y="570618"/>
        <a:ext cx="2884950" cy="289174"/>
      </dsp:txXfrm>
    </dsp:sp>
    <dsp:sp modelId="{7573E104-E3C4-4207-8913-D69C5B268633}">
      <dsp:nvSpPr>
        <dsp:cNvPr id="0" name=""/>
        <dsp:cNvSpPr/>
      </dsp:nvSpPr>
      <dsp:spPr>
        <a:xfrm>
          <a:off x="202715" y="542201"/>
          <a:ext cx="361467" cy="361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0E1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A5C3D6-F07A-4D60-97EB-ACDAC6A22F72}">
      <dsp:nvSpPr>
        <dsp:cNvPr id="0" name=""/>
        <dsp:cNvSpPr/>
      </dsp:nvSpPr>
      <dsp:spPr>
        <a:xfrm>
          <a:off x="383449" y="1012184"/>
          <a:ext cx="2884950" cy="289174"/>
        </a:xfrm>
        <a:prstGeom prst="rect">
          <a:avLst/>
        </a:prstGeom>
        <a:solidFill>
          <a:srgbClr val="FFD6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Incursión de patógenos</a:t>
          </a:r>
          <a:endParaRPr lang="es-EC" sz="1200" kern="1200" dirty="0"/>
        </a:p>
      </dsp:txBody>
      <dsp:txXfrm>
        <a:off x="383449" y="1012184"/>
        <a:ext cx="2884950" cy="289174"/>
      </dsp:txXfrm>
    </dsp:sp>
    <dsp:sp modelId="{650F437B-DE71-467A-8CCC-19D2420300CF}">
      <dsp:nvSpPr>
        <dsp:cNvPr id="0" name=""/>
        <dsp:cNvSpPr/>
      </dsp:nvSpPr>
      <dsp:spPr>
        <a:xfrm>
          <a:off x="202715" y="976037"/>
          <a:ext cx="361467" cy="361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D64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68BFB-2AB8-4166-A3D8-5FAC9F238043}">
      <dsp:nvSpPr>
        <dsp:cNvPr id="0" name=""/>
        <dsp:cNvSpPr/>
      </dsp:nvSpPr>
      <dsp:spPr>
        <a:xfrm>
          <a:off x="217658" y="1446021"/>
          <a:ext cx="3050741" cy="289174"/>
        </a:xfrm>
        <a:prstGeom prst="rect">
          <a:avLst/>
        </a:prstGeom>
        <a:solidFill>
          <a:srgbClr val="F796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3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Aparición de problemas fitosanitarios</a:t>
          </a:r>
          <a:endParaRPr lang="es-EC" sz="1200" kern="1200" dirty="0"/>
        </a:p>
      </dsp:txBody>
      <dsp:txXfrm>
        <a:off x="217658" y="1446021"/>
        <a:ext cx="3050741" cy="289174"/>
      </dsp:txXfrm>
    </dsp:sp>
    <dsp:sp modelId="{51895E0B-14A3-4D61-9E68-583A0E243915}">
      <dsp:nvSpPr>
        <dsp:cNvPr id="0" name=""/>
        <dsp:cNvSpPr/>
      </dsp:nvSpPr>
      <dsp:spPr>
        <a:xfrm>
          <a:off x="36925" y="1409874"/>
          <a:ext cx="361467" cy="361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CB7B4-7EBD-4237-BDD2-0BFAD0641A49}">
      <dsp:nvSpPr>
        <dsp:cNvPr id="0" name=""/>
        <dsp:cNvSpPr/>
      </dsp:nvSpPr>
      <dsp:spPr>
        <a:xfrm>
          <a:off x="0" y="0"/>
          <a:ext cx="386236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99EFB-2A70-42B4-8158-92475F35309F}">
      <dsp:nvSpPr>
        <dsp:cNvPr id="0" name=""/>
        <dsp:cNvSpPr/>
      </dsp:nvSpPr>
      <dsp:spPr>
        <a:xfrm>
          <a:off x="0" y="0"/>
          <a:ext cx="772472" cy="144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lvl="0" algn="l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" b="1" kern="1200" dirty="0" smtClean="0"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lvl="0" algn="l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Factores de riesgo:</a:t>
          </a:r>
          <a:endParaRPr lang="es-EC" sz="1100" kern="1200" dirty="0"/>
        </a:p>
      </dsp:txBody>
      <dsp:txXfrm>
        <a:off x="0" y="0"/>
        <a:ext cx="772472" cy="1441026"/>
      </dsp:txXfrm>
    </dsp:sp>
    <dsp:sp modelId="{FC12F925-6EB5-4166-BE20-845C00B3AB70}">
      <dsp:nvSpPr>
        <dsp:cNvPr id="0" name=""/>
        <dsp:cNvSpPr/>
      </dsp:nvSpPr>
      <dsp:spPr>
        <a:xfrm>
          <a:off x="830407" y="13579"/>
          <a:ext cx="3031952" cy="27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Producción intensiva del banano en monocultivo</a:t>
          </a:r>
          <a:endParaRPr lang="es-EC" sz="1050" kern="1200" dirty="0"/>
        </a:p>
      </dsp:txBody>
      <dsp:txXfrm>
        <a:off x="830407" y="13579"/>
        <a:ext cx="3031952" cy="271599"/>
      </dsp:txXfrm>
    </dsp:sp>
    <dsp:sp modelId="{B1A6F793-4A74-4E36-A75B-8C8AD5A543A8}">
      <dsp:nvSpPr>
        <dsp:cNvPr id="0" name=""/>
        <dsp:cNvSpPr/>
      </dsp:nvSpPr>
      <dsp:spPr>
        <a:xfrm>
          <a:off x="772472" y="285179"/>
          <a:ext cx="308988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EF3B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5688A-C77E-48F7-8E97-81B538C72295}">
      <dsp:nvSpPr>
        <dsp:cNvPr id="0" name=""/>
        <dsp:cNvSpPr/>
      </dsp:nvSpPr>
      <dsp:spPr>
        <a:xfrm>
          <a:off x="830407" y="298759"/>
          <a:ext cx="3031952" cy="27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Carencia de variedades resistentes a Foc R4T</a:t>
          </a:r>
        </a:p>
      </dsp:txBody>
      <dsp:txXfrm>
        <a:off x="830407" y="298759"/>
        <a:ext cx="3031952" cy="271599"/>
      </dsp:txXfrm>
    </dsp:sp>
    <dsp:sp modelId="{E9277C9D-A3FC-4FBC-B3D1-9404E31FBC2F}">
      <dsp:nvSpPr>
        <dsp:cNvPr id="0" name=""/>
        <dsp:cNvSpPr/>
      </dsp:nvSpPr>
      <dsp:spPr>
        <a:xfrm>
          <a:off x="772472" y="570359"/>
          <a:ext cx="308988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EF3B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3EA95-CC3F-4977-B6D4-FB3B4D148E23}">
      <dsp:nvSpPr>
        <dsp:cNvPr id="0" name=""/>
        <dsp:cNvSpPr/>
      </dsp:nvSpPr>
      <dsp:spPr>
        <a:xfrm>
          <a:off x="830407" y="583939"/>
          <a:ext cx="3031952" cy="27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Alto número de productores</a:t>
          </a:r>
        </a:p>
      </dsp:txBody>
      <dsp:txXfrm>
        <a:off x="830407" y="583939"/>
        <a:ext cx="3031952" cy="271599"/>
      </dsp:txXfrm>
    </dsp:sp>
    <dsp:sp modelId="{6144B629-D229-4E65-9E6E-B2C2AA7E70B2}">
      <dsp:nvSpPr>
        <dsp:cNvPr id="0" name=""/>
        <dsp:cNvSpPr/>
      </dsp:nvSpPr>
      <dsp:spPr>
        <a:xfrm>
          <a:off x="772472" y="855539"/>
          <a:ext cx="308988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EF3B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8EF61-4633-4E6F-815D-68FF8A955D8E}">
      <dsp:nvSpPr>
        <dsp:cNvPr id="0" name=""/>
        <dsp:cNvSpPr/>
      </dsp:nvSpPr>
      <dsp:spPr>
        <a:xfrm>
          <a:off x="830407" y="869119"/>
          <a:ext cx="3031952" cy="27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Falta de capacitación</a:t>
          </a:r>
        </a:p>
      </dsp:txBody>
      <dsp:txXfrm>
        <a:off x="830407" y="869119"/>
        <a:ext cx="3031952" cy="271599"/>
      </dsp:txXfrm>
    </dsp:sp>
    <dsp:sp modelId="{FA84CC8A-D052-4C0C-B72C-2B27B334326A}">
      <dsp:nvSpPr>
        <dsp:cNvPr id="0" name=""/>
        <dsp:cNvSpPr/>
      </dsp:nvSpPr>
      <dsp:spPr>
        <a:xfrm>
          <a:off x="772472" y="1140719"/>
          <a:ext cx="308988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EF3B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EE489-024F-4B26-ACC7-71C872ACC37A}">
      <dsp:nvSpPr>
        <dsp:cNvPr id="0" name=""/>
        <dsp:cNvSpPr/>
      </dsp:nvSpPr>
      <dsp:spPr>
        <a:xfrm>
          <a:off x="830407" y="1154299"/>
          <a:ext cx="3031952" cy="271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Presencia del patógeno en los países fronterizos</a:t>
          </a:r>
          <a:endParaRPr lang="es-EC" sz="1050" kern="1200" dirty="0">
            <a:latin typeface="+mj-lt"/>
          </a:endParaRPr>
        </a:p>
      </dsp:txBody>
      <dsp:txXfrm>
        <a:off x="830407" y="1154299"/>
        <a:ext cx="3031952" cy="271599"/>
      </dsp:txXfrm>
    </dsp:sp>
    <dsp:sp modelId="{ECEB2626-B015-4BA3-A13F-4D07AA4A1C1A}">
      <dsp:nvSpPr>
        <dsp:cNvPr id="0" name=""/>
        <dsp:cNvSpPr/>
      </dsp:nvSpPr>
      <dsp:spPr>
        <a:xfrm>
          <a:off x="772472" y="1425899"/>
          <a:ext cx="308988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EF3B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617B4-C2CF-4472-BA29-A784D64786C4}">
      <dsp:nvSpPr>
        <dsp:cNvPr id="0" name=""/>
        <dsp:cNvSpPr/>
      </dsp:nvSpPr>
      <dsp:spPr>
        <a:xfrm>
          <a:off x="-2725917" y="-420358"/>
          <a:ext cx="3253269" cy="3253269"/>
        </a:xfrm>
        <a:prstGeom prst="blockArc">
          <a:avLst>
            <a:gd name="adj1" fmla="val 18900000"/>
            <a:gd name="adj2" fmla="val 2700000"/>
            <a:gd name="adj3" fmla="val 664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FD8D0-1F33-42A0-8458-3DC998C88483}">
      <dsp:nvSpPr>
        <dsp:cNvPr id="0" name=""/>
        <dsp:cNvSpPr/>
      </dsp:nvSpPr>
      <dsp:spPr>
        <a:xfrm>
          <a:off x="231934" y="150736"/>
          <a:ext cx="2444313" cy="301665"/>
        </a:xfrm>
        <a:prstGeom prst="rect">
          <a:avLst/>
        </a:prstGeom>
        <a:solidFill>
          <a:srgbClr val="8CF6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4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Cultivos de cobertura</a:t>
          </a:r>
          <a:endParaRPr lang="es-EC" sz="1000" kern="1200" dirty="0">
            <a:latin typeface="+mj-lt"/>
          </a:endParaRPr>
        </a:p>
      </dsp:txBody>
      <dsp:txXfrm>
        <a:off x="231934" y="150736"/>
        <a:ext cx="2444313" cy="301665"/>
      </dsp:txXfrm>
    </dsp:sp>
    <dsp:sp modelId="{04502680-CB15-4CD4-9B1B-E19DC35B5C81}">
      <dsp:nvSpPr>
        <dsp:cNvPr id="0" name=""/>
        <dsp:cNvSpPr/>
      </dsp:nvSpPr>
      <dsp:spPr>
        <a:xfrm>
          <a:off x="43393" y="113028"/>
          <a:ext cx="377081" cy="377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8CF60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734FE-79BF-4C34-8087-AB5CB67E1AC9}">
      <dsp:nvSpPr>
        <dsp:cNvPr id="0" name=""/>
        <dsp:cNvSpPr/>
      </dsp:nvSpPr>
      <dsp:spPr>
        <a:xfrm>
          <a:off x="448099" y="603089"/>
          <a:ext cx="2228149" cy="301665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4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Rotación de cultivos</a:t>
          </a:r>
          <a:endParaRPr lang="es-EC" sz="1000" kern="1200" dirty="0">
            <a:latin typeface="+mj-lt"/>
          </a:endParaRPr>
        </a:p>
      </dsp:txBody>
      <dsp:txXfrm>
        <a:off x="448099" y="603089"/>
        <a:ext cx="2228149" cy="301665"/>
      </dsp:txXfrm>
    </dsp:sp>
    <dsp:sp modelId="{B4B4ACF1-23D3-4332-875C-59E5C4883BBB}">
      <dsp:nvSpPr>
        <dsp:cNvPr id="0" name=""/>
        <dsp:cNvSpPr/>
      </dsp:nvSpPr>
      <dsp:spPr>
        <a:xfrm>
          <a:off x="259558" y="565381"/>
          <a:ext cx="377081" cy="377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ED634-2775-4195-AF0C-7F27185747F4}">
      <dsp:nvSpPr>
        <dsp:cNvPr id="0" name=""/>
        <dsp:cNvSpPr/>
      </dsp:nvSpPr>
      <dsp:spPr>
        <a:xfrm>
          <a:off x="514444" y="1003443"/>
          <a:ext cx="2161804" cy="405664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4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Aplicación de enmiendas  y fertilizantes orgánicos</a:t>
          </a:r>
          <a:endParaRPr lang="es-EC" sz="1000" kern="1200" dirty="0">
            <a:latin typeface="+mj-lt"/>
          </a:endParaRPr>
        </a:p>
      </dsp:txBody>
      <dsp:txXfrm>
        <a:off x="514444" y="1003443"/>
        <a:ext cx="2161804" cy="405664"/>
      </dsp:txXfrm>
    </dsp:sp>
    <dsp:sp modelId="{4A881190-A8AA-4FBC-B594-BC89B70ACE75}">
      <dsp:nvSpPr>
        <dsp:cNvPr id="0" name=""/>
        <dsp:cNvSpPr/>
      </dsp:nvSpPr>
      <dsp:spPr>
        <a:xfrm>
          <a:off x="325903" y="1017735"/>
          <a:ext cx="377081" cy="377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FC03E-CFE1-4E5B-8C4A-2500AA5CD487}">
      <dsp:nvSpPr>
        <dsp:cNvPr id="0" name=""/>
        <dsp:cNvSpPr/>
      </dsp:nvSpPr>
      <dsp:spPr>
        <a:xfrm>
          <a:off x="448099" y="1475087"/>
          <a:ext cx="2228149" cy="367084"/>
        </a:xfrm>
        <a:prstGeom prst="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4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Enriquecimiento del suelo con agentes de control biológico (CB)</a:t>
          </a:r>
          <a:endParaRPr lang="es-EC" sz="1000" kern="1200" dirty="0">
            <a:latin typeface="+mj-lt"/>
          </a:endParaRPr>
        </a:p>
      </dsp:txBody>
      <dsp:txXfrm>
        <a:off x="448099" y="1475087"/>
        <a:ext cx="2228149" cy="367084"/>
      </dsp:txXfrm>
    </dsp:sp>
    <dsp:sp modelId="{15360CD2-C012-4E6F-ABC9-F4724B647EB0}">
      <dsp:nvSpPr>
        <dsp:cNvPr id="0" name=""/>
        <dsp:cNvSpPr/>
      </dsp:nvSpPr>
      <dsp:spPr>
        <a:xfrm>
          <a:off x="259558" y="1470088"/>
          <a:ext cx="377081" cy="377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A5AE1-36BF-4812-81D1-A44C7122EDED}">
      <dsp:nvSpPr>
        <dsp:cNvPr id="0" name=""/>
        <dsp:cNvSpPr/>
      </dsp:nvSpPr>
      <dsp:spPr>
        <a:xfrm>
          <a:off x="231934" y="1960150"/>
          <a:ext cx="2444313" cy="30166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447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>
              <a:latin typeface="+mj-lt"/>
            </a:rPr>
            <a:t>“Suelos supresores</a:t>
          </a:r>
          <a:r>
            <a:rPr lang="en-US" sz="1000" kern="1200" dirty="0" smtClean="0">
              <a:latin typeface="+mj-lt"/>
            </a:rPr>
            <a:t>”</a:t>
          </a:r>
          <a:endParaRPr lang="es-EC" sz="1000" kern="1200" dirty="0">
            <a:latin typeface="+mj-lt"/>
          </a:endParaRPr>
        </a:p>
      </dsp:txBody>
      <dsp:txXfrm>
        <a:off x="231934" y="1960150"/>
        <a:ext cx="2444313" cy="301665"/>
      </dsp:txXfrm>
    </dsp:sp>
    <dsp:sp modelId="{36F5BD46-D6C7-4ADC-8359-7EE458891A91}">
      <dsp:nvSpPr>
        <dsp:cNvPr id="0" name=""/>
        <dsp:cNvSpPr/>
      </dsp:nvSpPr>
      <dsp:spPr>
        <a:xfrm>
          <a:off x="43393" y="1922442"/>
          <a:ext cx="377081" cy="377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37384-F600-4CAF-AFD0-05B67DAB26BD}">
      <dsp:nvSpPr>
        <dsp:cNvPr id="0" name=""/>
        <dsp:cNvSpPr/>
      </dsp:nvSpPr>
      <dsp:spPr>
        <a:xfrm>
          <a:off x="0" y="0"/>
          <a:ext cx="83342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894DD-5A9B-4D00-9AD1-5104A8840C25}">
      <dsp:nvSpPr>
        <dsp:cNvPr id="0" name=""/>
        <dsp:cNvSpPr/>
      </dsp:nvSpPr>
      <dsp:spPr>
        <a:xfrm>
          <a:off x="0" y="0"/>
          <a:ext cx="1666855" cy="2520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t" anchorCtr="0">
          <a:noAutofit/>
        </a:bodyPr>
        <a:lstStyle/>
        <a:p>
          <a:pPr lvl="0" algn="just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0" kern="1200" dirty="0"/>
        </a:p>
      </dsp:txBody>
      <dsp:txXfrm>
        <a:off x="0" y="0"/>
        <a:ext cx="1666855" cy="2520280"/>
      </dsp:txXfrm>
    </dsp:sp>
    <dsp:sp modelId="{568C832B-813B-44AA-906A-C4E766F9DFE4}">
      <dsp:nvSpPr>
        <dsp:cNvPr id="0" name=""/>
        <dsp:cNvSpPr/>
      </dsp:nvSpPr>
      <dsp:spPr>
        <a:xfrm>
          <a:off x="1791869" y="39379"/>
          <a:ext cx="6542405" cy="787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Obtener lecturas de secuenciación de alto rendimiento de amplicones de la subunidad 16S y del espaciador transcrito interno 2 de ARN ribosomal. </a:t>
          </a:r>
          <a:endParaRPr lang="es-EC" sz="1400" kern="1200" dirty="0"/>
        </a:p>
      </dsp:txBody>
      <dsp:txXfrm>
        <a:off x="1791869" y="39379"/>
        <a:ext cx="6542405" cy="787587"/>
      </dsp:txXfrm>
    </dsp:sp>
    <dsp:sp modelId="{7CDDFAF8-3D5B-4F62-9AB1-398C36B90B73}">
      <dsp:nvSpPr>
        <dsp:cNvPr id="0" name=""/>
        <dsp:cNvSpPr/>
      </dsp:nvSpPr>
      <dsp:spPr>
        <a:xfrm>
          <a:off x="1666855" y="826966"/>
          <a:ext cx="666742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7209E-3CC2-4DC4-A286-BBEDA2F01FCB}">
      <dsp:nvSpPr>
        <dsp:cNvPr id="0" name=""/>
        <dsp:cNvSpPr/>
      </dsp:nvSpPr>
      <dsp:spPr>
        <a:xfrm>
          <a:off x="1791869" y="866346"/>
          <a:ext cx="6542405" cy="787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Utilizar </a:t>
          </a:r>
          <a:r>
            <a:rPr lang="es-EC" sz="1400" i="1" kern="1200" dirty="0" smtClean="0"/>
            <a:t>pipelines</a:t>
          </a:r>
          <a:r>
            <a:rPr lang="es-EC" sz="1400" kern="1200" dirty="0" smtClean="0"/>
            <a:t> bioinformáticos para obtener perfiles taxonómicos a partir de lecturas de secuenciación de alto rendimiento. </a:t>
          </a:r>
          <a:endParaRPr lang="es-EC" sz="1400" kern="1200" dirty="0"/>
        </a:p>
      </dsp:txBody>
      <dsp:txXfrm>
        <a:off x="1791869" y="866346"/>
        <a:ext cx="6542405" cy="787587"/>
      </dsp:txXfrm>
    </dsp:sp>
    <dsp:sp modelId="{F8691AAB-58F0-40D3-B373-F4609C1AE98A}">
      <dsp:nvSpPr>
        <dsp:cNvPr id="0" name=""/>
        <dsp:cNvSpPr/>
      </dsp:nvSpPr>
      <dsp:spPr>
        <a:xfrm>
          <a:off x="1666855" y="1653933"/>
          <a:ext cx="666742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436CB-BE90-4591-ABFC-ECE19A381C6D}">
      <dsp:nvSpPr>
        <dsp:cNvPr id="0" name=""/>
        <dsp:cNvSpPr/>
      </dsp:nvSpPr>
      <dsp:spPr>
        <a:xfrm>
          <a:off x="1791869" y="1693313"/>
          <a:ext cx="6542405" cy="787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Comparar los perfiles taxonómicos para establecer diferencias entre plantas sintomáticas y asintomáticas para Fusariosis.</a:t>
          </a:r>
          <a:endParaRPr lang="es-EC" sz="1400" kern="1200" dirty="0"/>
        </a:p>
      </dsp:txBody>
      <dsp:txXfrm>
        <a:off x="1791869" y="1693313"/>
        <a:ext cx="6542405" cy="787587"/>
      </dsp:txXfrm>
    </dsp:sp>
    <dsp:sp modelId="{301FE841-765B-4E0B-B558-97DBE621DCE6}">
      <dsp:nvSpPr>
        <dsp:cNvPr id="0" name=""/>
        <dsp:cNvSpPr/>
      </dsp:nvSpPr>
      <dsp:spPr>
        <a:xfrm>
          <a:off x="1666855" y="2480900"/>
          <a:ext cx="666742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556A7-0655-4982-8F33-DDB09C312485}">
      <dsp:nvSpPr>
        <dsp:cNvPr id="0" name=""/>
        <dsp:cNvSpPr/>
      </dsp:nvSpPr>
      <dsp:spPr>
        <a:xfrm>
          <a:off x="0" y="0"/>
          <a:ext cx="83342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1C243-11C0-4F9F-A390-437CD5766E02}">
      <dsp:nvSpPr>
        <dsp:cNvPr id="0" name=""/>
        <dsp:cNvSpPr/>
      </dsp:nvSpPr>
      <dsp:spPr>
        <a:xfrm>
          <a:off x="0" y="0"/>
          <a:ext cx="1666855" cy="691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 </a:t>
          </a:r>
          <a:endParaRPr lang="es-EC" sz="3300" kern="1200" dirty="0"/>
        </a:p>
      </dsp:txBody>
      <dsp:txXfrm>
        <a:off x="0" y="0"/>
        <a:ext cx="1666855" cy="691551"/>
      </dsp:txXfrm>
    </dsp:sp>
    <dsp:sp modelId="{F80078B9-9DC5-42DA-BC3C-EF83E8AFE8E0}">
      <dsp:nvSpPr>
        <dsp:cNvPr id="0" name=""/>
        <dsp:cNvSpPr/>
      </dsp:nvSpPr>
      <dsp:spPr>
        <a:xfrm>
          <a:off x="1653628" y="15324"/>
          <a:ext cx="6353395" cy="62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Determinar perfiles taxonómicos de la microbiota del suelo y tejido vegetal de banano Gros Michel en localidades afectadas por Fusariosis.</a:t>
          </a:r>
          <a:endParaRPr lang="es-EC" sz="1400" kern="1200" dirty="0"/>
        </a:p>
      </dsp:txBody>
      <dsp:txXfrm>
        <a:off x="1653628" y="15324"/>
        <a:ext cx="6353395" cy="628068"/>
      </dsp:txXfrm>
    </dsp:sp>
    <dsp:sp modelId="{443201D7-ACA6-4C19-9EEE-476F5E50E6EF}">
      <dsp:nvSpPr>
        <dsp:cNvPr id="0" name=""/>
        <dsp:cNvSpPr/>
      </dsp:nvSpPr>
      <dsp:spPr>
        <a:xfrm>
          <a:off x="1666855" y="691551"/>
          <a:ext cx="666742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B71C5-5B41-4CBC-8414-9BD563F2C68D}">
      <dsp:nvSpPr>
        <dsp:cNvPr id="0" name=""/>
        <dsp:cNvSpPr/>
      </dsp:nvSpPr>
      <dsp:spPr>
        <a:xfrm>
          <a:off x="2547254" y="2354291"/>
          <a:ext cx="333732" cy="26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228" y="0"/>
              </a:lnTo>
              <a:lnTo>
                <a:pt x="302228" y="268411"/>
              </a:lnTo>
              <a:lnTo>
                <a:pt x="333732" y="268411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3C13F-46DC-4D7C-AA80-7ADFFE3D7B4D}">
      <dsp:nvSpPr>
        <dsp:cNvPr id="0" name=""/>
        <dsp:cNvSpPr/>
      </dsp:nvSpPr>
      <dsp:spPr>
        <a:xfrm>
          <a:off x="2547254" y="2354291"/>
          <a:ext cx="333732" cy="132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228" y="0"/>
              </a:lnTo>
              <a:lnTo>
                <a:pt x="302228" y="132946"/>
              </a:lnTo>
              <a:lnTo>
                <a:pt x="333732" y="132946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B3C8A-4601-4733-9AA7-CF0297F66B79}">
      <dsp:nvSpPr>
        <dsp:cNvPr id="0" name=""/>
        <dsp:cNvSpPr/>
      </dsp:nvSpPr>
      <dsp:spPr>
        <a:xfrm>
          <a:off x="2547254" y="2306053"/>
          <a:ext cx="3337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38"/>
              </a:moveTo>
              <a:lnTo>
                <a:pt x="302228" y="48238"/>
              </a:lnTo>
              <a:lnTo>
                <a:pt x="302228" y="45720"/>
              </a:lnTo>
              <a:lnTo>
                <a:pt x="333732" y="45720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10CFB-7FA6-4F21-835B-8256B25E4FD4}">
      <dsp:nvSpPr>
        <dsp:cNvPr id="0" name=""/>
        <dsp:cNvSpPr/>
      </dsp:nvSpPr>
      <dsp:spPr>
        <a:xfrm>
          <a:off x="2547254" y="2216308"/>
          <a:ext cx="333732" cy="137983"/>
        </a:xfrm>
        <a:custGeom>
          <a:avLst/>
          <a:gdLst/>
          <a:ahLst/>
          <a:cxnLst/>
          <a:rect l="0" t="0" r="0" b="0"/>
          <a:pathLst>
            <a:path>
              <a:moveTo>
                <a:pt x="0" y="137983"/>
              </a:moveTo>
              <a:lnTo>
                <a:pt x="302228" y="137983"/>
              </a:lnTo>
              <a:lnTo>
                <a:pt x="302228" y="0"/>
              </a:lnTo>
              <a:lnTo>
                <a:pt x="333732" y="0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AE6A5-3EC0-4024-B42B-AE68F0C976D4}">
      <dsp:nvSpPr>
        <dsp:cNvPr id="0" name=""/>
        <dsp:cNvSpPr/>
      </dsp:nvSpPr>
      <dsp:spPr>
        <a:xfrm>
          <a:off x="2547254" y="2080842"/>
          <a:ext cx="333732" cy="273448"/>
        </a:xfrm>
        <a:custGeom>
          <a:avLst/>
          <a:gdLst/>
          <a:ahLst/>
          <a:cxnLst/>
          <a:rect l="0" t="0" r="0" b="0"/>
          <a:pathLst>
            <a:path>
              <a:moveTo>
                <a:pt x="0" y="273448"/>
              </a:moveTo>
              <a:lnTo>
                <a:pt x="302228" y="273448"/>
              </a:lnTo>
              <a:lnTo>
                <a:pt x="302228" y="0"/>
              </a:lnTo>
              <a:lnTo>
                <a:pt x="333732" y="0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B072F6-CE52-4A6C-9463-A269339A83B1}">
      <dsp:nvSpPr>
        <dsp:cNvPr id="0" name=""/>
        <dsp:cNvSpPr/>
      </dsp:nvSpPr>
      <dsp:spPr>
        <a:xfrm>
          <a:off x="1577356" y="2016603"/>
          <a:ext cx="285897" cy="337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393" y="0"/>
              </a:lnTo>
              <a:lnTo>
                <a:pt x="254393" y="337688"/>
              </a:lnTo>
              <a:lnTo>
                <a:pt x="285897" y="337688"/>
              </a:lnTo>
            </a:path>
          </a:pathLst>
        </a:custGeom>
        <a:noFill/>
        <a:ln w="19050" cap="flat" cmpd="sng" algn="ctr">
          <a:solidFill>
            <a:srgbClr val="0099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10F1-0035-4591-A222-ACED1CEA6B6B}">
      <dsp:nvSpPr>
        <dsp:cNvPr id="0" name=""/>
        <dsp:cNvSpPr/>
      </dsp:nvSpPr>
      <dsp:spPr>
        <a:xfrm>
          <a:off x="2547254" y="1676966"/>
          <a:ext cx="333732" cy="26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228" y="0"/>
              </a:lnTo>
              <a:lnTo>
                <a:pt x="302228" y="268411"/>
              </a:lnTo>
              <a:lnTo>
                <a:pt x="333732" y="268411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7CC87E-6763-44A0-8137-566F2BBCC993}">
      <dsp:nvSpPr>
        <dsp:cNvPr id="0" name=""/>
        <dsp:cNvSpPr/>
      </dsp:nvSpPr>
      <dsp:spPr>
        <a:xfrm>
          <a:off x="2547254" y="1676966"/>
          <a:ext cx="333732" cy="132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228" y="0"/>
              </a:lnTo>
              <a:lnTo>
                <a:pt x="302228" y="132946"/>
              </a:lnTo>
              <a:lnTo>
                <a:pt x="333732" y="132946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843016-BF69-48EE-9406-9C09946083D1}">
      <dsp:nvSpPr>
        <dsp:cNvPr id="0" name=""/>
        <dsp:cNvSpPr/>
      </dsp:nvSpPr>
      <dsp:spPr>
        <a:xfrm>
          <a:off x="2547254" y="1628727"/>
          <a:ext cx="3337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38"/>
              </a:moveTo>
              <a:lnTo>
                <a:pt x="302228" y="48238"/>
              </a:lnTo>
              <a:lnTo>
                <a:pt x="302228" y="45720"/>
              </a:lnTo>
              <a:lnTo>
                <a:pt x="333732" y="45720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7EFAE-BEA7-40EC-8080-A0206FB4C550}">
      <dsp:nvSpPr>
        <dsp:cNvPr id="0" name=""/>
        <dsp:cNvSpPr/>
      </dsp:nvSpPr>
      <dsp:spPr>
        <a:xfrm>
          <a:off x="2547254" y="1538982"/>
          <a:ext cx="333732" cy="137983"/>
        </a:xfrm>
        <a:custGeom>
          <a:avLst/>
          <a:gdLst/>
          <a:ahLst/>
          <a:cxnLst/>
          <a:rect l="0" t="0" r="0" b="0"/>
          <a:pathLst>
            <a:path>
              <a:moveTo>
                <a:pt x="0" y="137983"/>
              </a:moveTo>
              <a:lnTo>
                <a:pt x="302228" y="137983"/>
              </a:lnTo>
              <a:lnTo>
                <a:pt x="302228" y="0"/>
              </a:lnTo>
              <a:lnTo>
                <a:pt x="333732" y="0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1F07B-1420-4439-9241-F7DF5ECDE0AB}">
      <dsp:nvSpPr>
        <dsp:cNvPr id="0" name=""/>
        <dsp:cNvSpPr/>
      </dsp:nvSpPr>
      <dsp:spPr>
        <a:xfrm>
          <a:off x="2547254" y="1403517"/>
          <a:ext cx="333732" cy="273448"/>
        </a:xfrm>
        <a:custGeom>
          <a:avLst/>
          <a:gdLst/>
          <a:ahLst/>
          <a:cxnLst/>
          <a:rect l="0" t="0" r="0" b="0"/>
          <a:pathLst>
            <a:path>
              <a:moveTo>
                <a:pt x="0" y="273448"/>
              </a:moveTo>
              <a:lnTo>
                <a:pt x="302228" y="273448"/>
              </a:lnTo>
              <a:lnTo>
                <a:pt x="302228" y="0"/>
              </a:lnTo>
              <a:lnTo>
                <a:pt x="333732" y="0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3B90A-6AD6-46C4-A6B6-C228132D934C}">
      <dsp:nvSpPr>
        <dsp:cNvPr id="0" name=""/>
        <dsp:cNvSpPr/>
      </dsp:nvSpPr>
      <dsp:spPr>
        <a:xfrm>
          <a:off x="1577356" y="1676966"/>
          <a:ext cx="285897" cy="339636"/>
        </a:xfrm>
        <a:custGeom>
          <a:avLst/>
          <a:gdLst/>
          <a:ahLst/>
          <a:cxnLst/>
          <a:rect l="0" t="0" r="0" b="0"/>
          <a:pathLst>
            <a:path>
              <a:moveTo>
                <a:pt x="0" y="339636"/>
              </a:moveTo>
              <a:lnTo>
                <a:pt x="254393" y="339636"/>
              </a:lnTo>
              <a:lnTo>
                <a:pt x="254393" y="0"/>
              </a:lnTo>
              <a:lnTo>
                <a:pt x="285897" y="0"/>
              </a:lnTo>
            </a:path>
          </a:pathLst>
        </a:custGeom>
        <a:noFill/>
        <a:ln w="19050" cap="flat" cmpd="sng" algn="ctr">
          <a:solidFill>
            <a:srgbClr val="FF9900"/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DDC8F66E-5F07-42D8-A874-535FD308F7A1}">
      <dsp:nvSpPr>
        <dsp:cNvPr id="0" name=""/>
        <dsp:cNvSpPr/>
      </dsp:nvSpPr>
      <dsp:spPr>
        <a:xfrm>
          <a:off x="767571" y="1344540"/>
          <a:ext cx="193100" cy="672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597" y="0"/>
              </a:lnTo>
              <a:lnTo>
                <a:pt x="161597" y="672062"/>
              </a:lnTo>
              <a:lnTo>
                <a:pt x="193100" y="672062"/>
              </a:lnTo>
            </a:path>
          </a:pathLst>
        </a:custGeom>
        <a:noFill/>
        <a:ln w="19050" cap="flat" cmpd="sng" algn="ctr">
          <a:solidFill>
            <a:srgbClr val="1EBAD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43FD639A-F3CF-4873-B49E-8CDE6720D8EC}">
      <dsp:nvSpPr>
        <dsp:cNvPr id="0" name=""/>
        <dsp:cNvSpPr/>
      </dsp:nvSpPr>
      <dsp:spPr>
        <a:xfrm>
          <a:off x="2547254" y="999640"/>
          <a:ext cx="333732" cy="26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228" y="0"/>
              </a:lnTo>
              <a:lnTo>
                <a:pt x="302228" y="268411"/>
              </a:lnTo>
              <a:lnTo>
                <a:pt x="333732" y="268411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393F70-502A-4953-8944-A8CDA916DC3E}">
      <dsp:nvSpPr>
        <dsp:cNvPr id="0" name=""/>
        <dsp:cNvSpPr/>
      </dsp:nvSpPr>
      <dsp:spPr>
        <a:xfrm>
          <a:off x="2547254" y="999640"/>
          <a:ext cx="333732" cy="132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228" y="0"/>
              </a:lnTo>
              <a:lnTo>
                <a:pt x="302228" y="132946"/>
              </a:lnTo>
              <a:lnTo>
                <a:pt x="333732" y="132946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CEF9C-45FC-426B-BCD2-E9C589CD59C3}">
      <dsp:nvSpPr>
        <dsp:cNvPr id="0" name=""/>
        <dsp:cNvSpPr/>
      </dsp:nvSpPr>
      <dsp:spPr>
        <a:xfrm>
          <a:off x="2547254" y="951402"/>
          <a:ext cx="3337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238"/>
              </a:moveTo>
              <a:lnTo>
                <a:pt x="302228" y="48238"/>
              </a:lnTo>
              <a:lnTo>
                <a:pt x="302228" y="45720"/>
              </a:lnTo>
              <a:lnTo>
                <a:pt x="333732" y="45720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849A8-5277-42B0-9C4F-C14A66E40B6A}">
      <dsp:nvSpPr>
        <dsp:cNvPr id="0" name=""/>
        <dsp:cNvSpPr/>
      </dsp:nvSpPr>
      <dsp:spPr>
        <a:xfrm>
          <a:off x="2547254" y="861657"/>
          <a:ext cx="333732" cy="137983"/>
        </a:xfrm>
        <a:custGeom>
          <a:avLst/>
          <a:gdLst/>
          <a:ahLst/>
          <a:cxnLst/>
          <a:rect l="0" t="0" r="0" b="0"/>
          <a:pathLst>
            <a:path>
              <a:moveTo>
                <a:pt x="0" y="137983"/>
              </a:moveTo>
              <a:lnTo>
                <a:pt x="302228" y="137983"/>
              </a:lnTo>
              <a:lnTo>
                <a:pt x="302228" y="0"/>
              </a:lnTo>
              <a:lnTo>
                <a:pt x="333732" y="0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EBAF7-7524-4CFF-8B43-142CF06A4F60}">
      <dsp:nvSpPr>
        <dsp:cNvPr id="0" name=""/>
        <dsp:cNvSpPr/>
      </dsp:nvSpPr>
      <dsp:spPr>
        <a:xfrm>
          <a:off x="2547254" y="726192"/>
          <a:ext cx="333732" cy="273448"/>
        </a:xfrm>
        <a:custGeom>
          <a:avLst/>
          <a:gdLst/>
          <a:ahLst/>
          <a:cxnLst/>
          <a:rect l="0" t="0" r="0" b="0"/>
          <a:pathLst>
            <a:path>
              <a:moveTo>
                <a:pt x="0" y="273448"/>
              </a:moveTo>
              <a:lnTo>
                <a:pt x="302228" y="273448"/>
              </a:lnTo>
              <a:lnTo>
                <a:pt x="302228" y="0"/>
              </a:lnTo>
              <a:lnTo>
                <a:pt x="333732" y="0"/>
              </a:lnTo>
            </a:path>
          </a:pathLst>
        </a:custGeom>
        <a:noFill/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3F4F2-405B-4127-BDA6-3A96BC3AD2B5}">
      <dsp:nvSpPr>
        <dsp:cNvPr id="0" name=""/>
        <dsp:cNvSpPr/>
      </dsp:nvSpPr>
      <dsp:spPr>
        <a:xfrm>
          <a:off x="1580670" y="680196"/>
          <a:ext cx="282583" cy="3194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1079" y="0"/>
              </a:lnTo>
              <a:lnTo>
                <a:pt x="251079" y="319444"/>
              </a:lnTo>
              <a:lnTo>
                <a:pt x="282583" y="319444"/>
              </a:lnTo>
            </a:path>
          </a:pathLst>
        </a:custGeom>
        <a:noFill/>
        <a:ln w="19050" cap="flat" cmpd="sng" algn="ctr">
          <a:solidFill>
            <a:srgbClr val="0099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2DC9C0-25F0-46C8-9A9E-F9154BF619E0}">
      <dsp:nvSpPr>
        <dsp:cNvPr id="0" name=""/>
        <dsp:cNvSpPr/>
      </dsp:nvSpPr>
      <dsp:spPr>
        <a:xfrm>
          <a:off x="2547254" y="322394"/>
          <a:ext cx="333732" cy="268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228" y="0"/>
              </a:lnTo>
              <a:lnTo>
                <a:pt x="302228" y="268333"/>
              </a:lnTo>
              <a:lnTo>
                <a:pt x="333732" y="268333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806CE7B5-56C0-4033-8A5B-BF97DEF6E931}">
      <dsp:nvSpPr>
        <dsp:cNvPr id="0" name=""/>
        <dsp:cNvSpPr/>
      </dsp:nvSpPr>
      <dsp:spPr>
        <a:xfrm>
          <a:off x="2547254" y="322394"/>
          <a:ext cx="333732" cy="132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228" y="0"/>
              </a:lnTo>
              <a:lnTo>
                <a:pt x="302228" y="132868"/>
              </a:lnTo>
              <a:lnTo>
                <a:pt x="333732" y="132868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AB007395-59C5-46C6-9C26-A4AC645A4466}">
      <dsp:nvSpPr>
        <dsp:cNvPr id="0" name=""/>
        <dsp:cNvSpPr/>
      </dsp:nvSpPr>
      <dsp:spPr>
        <a:xfrm>
          <a:off x="2547254" y="274077"/>
          <a:ext cx="3337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316"/>
              </a:moveTo>
              <a:lnTo>
                <a:pt x="302228" y="48316"/>
              </a:lnTo>
              <a:lnTo>
                <a:pt x="302228" y="45720"/>
              </a:lnTo>
              <a:lnTo>
                <a:pt x="333732" y="45720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236E197D-2573-48F9-B0F5-12D3F27E2514}">
      <dsp:nvSpPr>
        <dsp:cNvPr id="0" name=""/>
        <dsp:cNvSpPr/>
      </dsp:nvSpPr>
      <dsp:spPr>
        <a:xfrm>
          <a:off x="2547254" y="184332"/>
          <a:ext cx="333732" cy="138061"/>
        </a:xfrm>
        <a:custGeom>
          <a:avLst/>
          <a:gdLst/>
          <a:ahLst/>
          <a:cxnLst/>
          <a:rect l="0" t="0" r="0" b="0"/>
          <a:pathLst>
            <a:path>
              <a:moveTo>
                <a:pt x="0" y="138061"/>
              </a:moveTo>
              <a:lnTo>
                <a:pt x="302228" y="138061"/>
              </a:lnTo>
              <a:lnTo>
                <a:pt x="302228" y="0"/>
              </a:lnTo>
              <a:lnTo>
                <a:pt x="333732" y="0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BCB2357B-BC3D-4D86-924C-36F7A265B7D7}">
      <dsp:nvSpPr>
        <dsp:cNvPr id="0" name=""/>
        <dsp:cNvSpPr/>
      </dsp:nvSpPr>
      <dsp:spPr>
        <a:xfrm>
          <a:off x="2547254" y="48945"/>
          <a:ext cx="333732" cy="273448"/>
        </a:xfrm>
        <a:custGeom>
          <a:avLst/>
          <a:gdLst/>
          <a:ahLst/>
          <a:cxnLst/>
          <a:rect l="0" t="0" r="0" b="0"/>
          <a:pathLst>
            <a:path>
              <a:moveTo>
                <a:pt x="0" y="273448"/>
              </a:moveTo>
              <a:lnTo>
                <a:pt x="302228" y="273448"/>
              </a:lnTo>
              <a:lnTo>
                <a:pt x="302228" y="0"/>
              </a:lnTo>
              <a:lnTo>
                <a:pt x="333732" y="0"/>
              </a:lnTo>
            </a:path>
          </a:pathLst>
        </a:custGeom>
        <a:noFill/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AA2FCE92-37CA-42C4-96A1-E677B4FDF52B}">
      <dsp:nvSpPr>
        <dsp:cNvPr id="0" name=""/>
        <dsp:cNvSpPr/>
      </dsp:nvSpPr>
      <dsp:spPr>
        <a:xfrm>
          <a:off x="1580670" y="322394"/>
          <a:ext cx="282583" cy="357802"/>
        </a:xfrm>
        <a:custGeom>
          <a:avLst/>
          <a:gdLst/>
          <a:ahLst/>
          <a:cxnLst/>
          <a:rect l="0" t="0" r="0" b="0"/>
          <a:pathLst>
            <a:path>
              <a:moveTo>
                <a:pt x="0" y="357802"/>
              </a:moveTo>
              <a:lnTo>
                <a:pt x="251079" y="357802"/>
              </a:lnTo>
              <a:lnTo>
                <a:pt x="251079" y="0"/>
              </a:lnTo>
              <a:lnTo>
                <a:pt x="282583" y="0"/>
              </a:lnTo>
            </a:path>
          </a:pathLst>
        </a:custGeom>
        <a:noFill/>
        <a:ln w="19050" cap="flat" cmpd="sng" algn="ctr">
          <a:solidFill>
            <a:srgbClr val="FF9900"/>
          </a:solidFill>
          <a:prstDash val="solid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9DCE341D-65D3-4DA9-926A-C94F9B6B77C2}">
      <dsp:nvSpPr>
        <dsp:cNvPr id="0" name=""/>
        <dsp:cNvSpPr/>
      </dsp:nvSpPr>
      <dsp:spPr>
        <a:xfrm>
          <a:off x="767571" y="680196"/>
          <a:ext cx="196414" cy="664344"/>
        </a:xfrm>
        <a:custGeom>
          <a:avLst/>
          <a:gdLst/>
          <a:ahLst/>
          <a:cxnLst/>
          <a:rect l="0" t="0" r="0" b="0"/>
          <a:pathLst>
            <a:path>
              <a:moveTo>
                <a:pt x="0" y="664344"/>
              </a:moveTo>
              <a:lnTo>
                <a:pt x="164911" y="664344"/>
              </a:lnTo>
              <a:lnTo>
                <a:pt x="164911" y="0"/>
              </a:lnTo>
              <a:lnTo>
                <a:pt x="196414" y="0"/>
              </a:lnTo>
            </a:path>
          </a:pathLst>
        </a:custGeom>
        <a:noFill/>
        <a:ln w="19050" cap="flat" cmpd="sng" algn="ctr">
          <a:solidFill>
            <a:srgbClr val="1EBAD4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65870485-C307-4A41-AF78-693CDA30BA60}">
      <dsp:nvSpPr>
        <dsp:cNvPr id="0" name=""/>
        <dsp:cNvSpPr/>
      </dsp:nvSpPr>
      <dsp:spPr>
        <a:xfrm>
          <a:off x="82367" y="1173239"/>
          <a:ext cx="685204" cy="342602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Plantas muestreadas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= 20</a:t>
          </a:r>
        </a:p>
      </dsp:txBody>
      <dsp:txXfrm>
        <a:off x="82367" y="1173239"/>
        <a:ext cx="685204" cy="342602"/>
      </dsp:txXfrm>
    </dsp:sp>
    <dsp:sp modelId="{C21E1F7A-C1CB-4280-9024-CF7BE13076EB}">
      <dsp:nvSpPr>
        <dsp:cNvPr id="0" name=""/>
        <dsp:cNvSpPr/>
      </dsp:nvSpPr>
      <dsp:spPr>
        <a:xfrm>
          <a:off x="963986" y="543155"/>
          <a:ext cx="616684" cy="274081"/>
        </a:xfrm>
        <a:prstGeom prst="rect">
          <a:avLst/>
        </a:prstGeom>
        <a:solidFill>
          <a:srgbClr val="1EBAD4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Localidad  1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n= 10</a:t>
          </a:r>
          <a:endParaRPr lang="es-EC" sz="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3986" y="543155"/>
        <a:ext cx="616684" cy="274081"/>
      </dsp:txXfrm>
    </dsp:sp>
    <dsp:sp modelId="{2DA9CAFC-918B-4D36-8B68-E6BAE6821A12}">
      <dsp:nvSpPr>
        <dsp:cNvPr id="0" name=""/>
        <dsp:cNvSpPr/>
      </dsp:nvSpPr>
      <dsp:spPr>
        <a:xfrm>
          <a:off x="1863254" y="185353"/>
          <a:ext cx="684000" cy="274081"/>
        </a:xfrm>
        <a:prstGeom prst="rect">
          <a:avLst/>
        </a:prstGeom>
        <a:solidFill>
          <a:srgbClr val="FF9900"/>
        </a:solidFill>
        <a:ln w="19050" cap="flat" cmpd="sng" algn="ctr">
          <a:solidFill>
            <a:srgbClr val="FF9900"/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Sintomáticas</a:t>
          </a:r>
          <a:endParaRPr lang="es-EC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>
              <a:latin typeface="Arial" panose="020B0604020202020204" pitchFamily="34" charset="0"/>
              <a:cs typeface="Arial" panose="020B0604020202020204" pitchFamily="34" charset="0"/>
            </a:rPr>
            <a:t>n=5</a:t>
          </a:r>
        </a:p>
      </dsp:txBody>
      <dsp:txXfrm>
        <a:off x="1863254" y="185353"/>
        <a:ext cx="684000" cy="274081"/>
      </dsp:txXfrm>
    </dsp:sp>
    <dsp:sp modelId="{C069EE64-89F5-445C-A44E-F975162E7ABD}">
      <dsp:nvSpPr>
        <dsp:cNvPr id="0" name=""/>
        <dsp:cNvSpPr/>
      </dsp:nvSpPr>
      <dsp:spPr>
        <a:xfrm>
          <a:off x="2880987" y="980"/>
          <a:ext cx="445383" cy="95929"/>
        </a:xfrm>
        <a:prstGeom prst="rect">
          <a:avLst/>
        </a:prstGeom>
        <a:solidFill>
          <a:srgbClr val="FFAB57"/>
        </a:solidFill>
        <a:ln w="2540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 1</a:t>
          </a:r>
          <a:endParaRPr lang="es-EC" sz="7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0987" y="980"/>
        <a:ext cx="445383" cy="95929"/>
      </dsp:txXfrm>
    </dsp:sp>
    <dsp:sp modelId="{03BBF231-691A-4580-B060-F7B4A93772C8}">
      <dsp:nvSpPr>
        <dsp:cNvPr id="0" name=""/>
        <dsp:cNvSpPr/>
      </dsp:nvSpPr>
      <dsp:spPr>
        <a:xfrm>
          <a:off x="2880987" y="136289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</a:t>
          </a:r>
          <a:r>
            <a:rPr lang="es-EC" sz="700" kern="1200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2</a:t>
          </a:r>
          <a:endParaRPr lang="es-EC" sz="7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0987" y="136289"/>
        <a:ext cx="445383" cy="96085"/>
      </dsp:txXfrm>
    </dsp:sp>
    <dsp:sp modelId="{73288373-9F08-47B1-8663-7E6ED4BF2944}">
      <dsp:nvSpPr>
        <dsp:cNvPr id="0" name=""/>
        <dsp:cNvSpPr/>
      </dsp:nvSpPr>
      <dsp:spPr>
        <a:xfrm>
          <a:off x="2880987" y="271754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 3</a:t>
          </a:r>
          <a:endParaRPr lang="es-EC" sz="700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0987" y="271754"/>
        <a:ext cx="445383" cy="96085"/>
      </dsp:txXfrm>
    </dsp:sp>
    <dsp:sp modelId="{C6341E9D-70DB-4151-94B5-5CF6602AFE91}">
      <dsp:nvSpPr>
        <dsp:cNvPr id="0" name=""/>
        <dsp:cNvSpPr/>
      </dsp:nvSpPr>
      <dsp:spPr>
        <a:xfrm>
          <a:off x="2880987" y="407219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 4</a:t>
          </a:r>
          <a:endParaRPr lang="es-EC" sz="700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0987" y="407219"/>
        <a:ext cx="445383" cy="96085"/>
      </dsp:txXfrm>
    </dsp:sp>
    <dsp:sp modelId="{E962A377-6221-4E81-9275-B1508C80A726}">
      <dsp:nvSpPr>
        <dsp:cNvPr id="0" name=""/>
        <dsp:cNvSpPr/>
      </dsp:nvSpPr>
      <dsp:spPr>
        <a:xfrm>
          <a:off x="2880987" y="542684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Planta 5 </a:t>
          </a:r>
          <a:endParaRPr lang="es-EC" sz="7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0987" y="542684"/>
        <a:ext cx="445383" cy="96085"/>
      </dsp:txXfrm>
    </dsp:sp>
    <dsp:sp modelId="{3C017AC4-5D45-406B-9852-A5DDDDED60F1}">
      <dsp:nvSpPr>
        <dsp:cNvPr id="0" name=""/>
        <dsp:cNvSpPr/>
      </dsp:nvSpPr>
      <dsp:spPr>
        <a:xfrm>
          <a:off x="1863254" y="862600"/>
          <a:ext cx="684000" cy="274081"/>
        </a:xfrm>
        <a:prstGeom prst="rect">
          <a:avLst/>
        </a:prstGeom>
        <a:solidFill>
          <a:srgbClr val="009900"/>
        </a:solidFill>
        <a:ln w="19050" cap="flat" cmpd="sng" algn="ctr">
          <a:solidFill>
            <a:srgbClr val="00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Asintomáticas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n=5 </a:t>
          </a:r>
          <a:endParaRPr lang="es-EC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63254" y="862600"/>
        <a:ext cx="684000" cy="274081"/>
      </dsp:txXfrm>
    </dsp:sp>
    <dsp:sp modelId="{1CEF2A1F-9D67-4D78-8F3F-D4D95469719B}">
      <dsp:nvSpPr>
        <dsp:cNvPr id="0" name=""/>
        <dsp:cNvSpPr/>
      </dsp:nvSpPr>
      <dsp:spPr>
        <a:xfrm>
          <a:off x="2880987" y="678149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 6</a:t>
          </a:r>
        </a:p>
      </dsp:txBody>
      <dsp:txXfrm>
        <a:off x="2880987" y="678149"/>
        <a:ext cx="445383" cy="96085"/>
      </dsp:txXfrm>
    </dsp:sp>
    <dsp:sp modelId="{525EA992-4B8F-4401-8B89-30EC6B4FDFDC}">
      <dsp:nvSpPr>
        <dsp:cNvPr id="0" name=""/>
        <dsp:cNvSpPr/>
      </dsp:nvSpPr>
      <dsp:spPr>
        <a:xfrm>
          <a:off x="2880987" y="813614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</a:t>
          </a:r>
          <a:r>
            <a:rPr lang="es-EC" sz="700" kern="1200" baseline="0">
              <a:latin typeface="Arial" panose="020B0604020202020204" pitchFamily="34" charset="0"/>
              <a:cs typeface="Arial" panose="020B0604020202020204" pitchFamily="34" charset="0"/>
            </a:rPr>
            <a:t> 7</a:t>
          </a:r>
          <a:endParaRPr lang="es-EC" sz="7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0987" y="813614"/>
        <a:ext cx="445383" cy="96085"/>
      </dsp:txXfrm>
    </dsp:sp>
    <dsp:sp modelId="{6FD5759F-82B0-44FE-9017-C0B77237768B}">
      <dsp:nvSpPr>
        <dsp:cNvPr id="0" name=""/>
        <dsp:cNvSpPr/>
      </dsp:nvSpPr>
      <dsp:spPr>
        <a:xfrm>
          <a:off x="2880987" y="949079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latin typeface="Arial" panose="020B0604020202020204" pitchFamily="34" charset="0"/>
              <a:cs typeface="Arial" panose="020B0604020202020204" pitchFamily="34" charset="0"/>
            </a:rPr>
            <a:t>Planta 8</a:t>
          </a:r>
        </a:p>
      </dsp:txBody>
      <dsp:txXfrm>
        <a:off x="2880987" y="949079"/>
        <a:ext cx="445383" cy="96085"/>
      </dsp:txXfrm>
    </dsp:sp>
    <dsp:sp modelId="{386EC306-E42B-4551-939A-2A3C246FD8A9}">
      <dsp:nvSpPr>
        <dsp:cNvPr id="0" name=""/>
        <dsp:cNvSpPr/>
      </dsp:nvSpPr>
      <dsp:spPr>
        <a:xfrm>
          <a:off x="2880987" y="1084544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 9</a:t>
          </a:r>
        </a:p>
      </dsp:txBody>
      <dsp:txXfrm>
        <a:off x="2880987" y="1084544"/>
        <a:ext cx="445383" cy="96085"/>
      </dsp:txXfrm>
    </dsp:sp>
    <dsp:sp modelId="{89C0B2FC-7F63-41C3-B748-F6502879C049}">
      <dsp:nvSpPr>
        <dsp:cNvPr id="0" name=""/>
        <dsp:cNvSpPr/>
      </dsp:nvSpPr>
      <dsp:spPr>
        <a:xfrm>
          <a:off x="2880987" y="1220009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 10 </a:t>
          </a:r>
        </a:p>
      </dsp:txBody>
      <dsp:txXfrm>
        <a:off x="2880987" y="1220009"/>
        <a:ext cx="445383" cy="96085"/>
      </dsp:txXfrm>
    </dsp:sp>
    <dsp:sp modelId="{35B8642D-1058-49A8-B74F-C41D54464450}">
      <dsp:nvSpPr>
        <dsp:cNvPr id="0" name=""/>
        <dsp:cNvSpPr/>
      </dsp:nvSpPr>
      <dsp:spPr>
        <a:xfrm>
          <a:off x="960672" y="1879562"/>
          <a:ext cx="616684" cy="274081"/>
        </a:xfrm>
        <a:prstGeom prst="rect">
          <a:avLst/>
        </a:prstGeom>
        <a:solidFill>
          <a:srgbClr val="1EBAD4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Localidad  2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n= 10</a:t>
          </a:r>
          <a:endParaRPr lang="es-EC" sz="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0672" y="1879562"/>
        <a:ext cx="616684" cy="274081"/>
      </dsp:txXfrm>
    </dsp:sp>
    <dsp:sp modelId="{B0954AE0-9706-41BD-AA78-FAFA7665C3FF}">
      <dsp:nvSpPr>
        <dsp:cNvPr id="0" name=""/>
        <dsp:cNvSpPr/>
      </dsp:nvSpPr>
      <dsp:spPr>
        <a:xfrm>
          <a:off x="1863254" y="1539925"/>
          <a:ext cx="684000" cy="274081"/>
        </a:xfrm>
        <a:prstGeom prst="rect">
          <a:avLst/>
        </a:prstGeom>
        <a:solidFill>
          <a:srgbClr val="FF9900"/>
        </a:solidFill>
        <a:ln w="19050" cap="flat" cmpd="sng" algn="ctr">
          <a:solidFill>
            <a:srgbClr val="FF9900"/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Sintomáticas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800" kern="1200" dirty="0">
              <a:latin typeface="Arial" panose="020B0604020202020204" pitchFamily="34" charset="0"/>
              <a:cs typeface="Arial" panose="020B0604020202020204" pitchFamily="34" charset="0"/>
            </a:rPr>
            <a:t>= 5</a:t>
          </a:r>
          <a:endParaRPr lang="es-EC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63254" y="1539925"/>
        <a:ext cx="684000" cy="274081"/>
      </dsp:txXfrm>
    </dsp:sp>
    <dsp:sp modelId="{0EDE6DE4-FBE7-4968-A3AE-0330728149FA}">
      <dsp:nvSpPr>
        <dsp:cNvPr id="0" name=""/>
        <dsp:cNvSpPr/>
      </dsp:nvSpPr>
      <dsp:spPr>
        <a:xfrm>
          <a:off x="2880987" y="1355474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 11</a:t>
          </a:r>
        </a:p>
      </dsp:txBody>
      <dsp:txXfrm>
        <a:off x="2880987" y="1355474"/>
        <a:ext cx="445383" cy="96085"/>
      </dsp:txXfrm>
    </dsp:sp>
    <dsp:sp modelId="{827B6F24-1D40-4F80-9EA9-9B61B8AEEB85}">
      <dsp:nvSpPr>
        <dsp:cNvPr id="0" name=""/>
        <dsp:cNvSpPr/>
      </dsp:nvSpPr>
      <dsp:spPr>
        <a:xfrm>
          <a:off x="2880987" y="1490939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latin typeface="Arial" panose="020B0604020202020204" pitchFamily="34" charset="0"/>
              <a:cs typeface="Arial" panose="020B0604020202020204" pitchFamily="34" charset="0"/>
            </a:rPr>
            <a:t>Planta</a:t>
          </a:r>
          <a:r>
            <a:rPr lang="es-EC" sz="700" kern="1200" baseline="0" dirty="0">
              <a:latin typeface="Arial" panose="020B0604020202020204" pitchFamily="34" charset="0"/>
              <a:cs typeface="Arial" panose="020B0604020202020204" pitchFamily="34" charset="0"/>
            </a:rPr>
            <a:t> 12</a:t>
          </a:r>
          <a:endParaRPr lang="es-EC" sz="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0987" y="1490939"/>
        <a:ext cx="445383" cy="96085"/>
      </dsp:txXfrm>
    </dsp:sp>
    <dsp:sp modelId="{294779BD-47D5-423B-8397-F77979FE8ED8}">
      <dsp:nvSpPr>
        <dsp:cNvPr id="0" name=""/>
        <dsp:cNvSpPr/>
      </dsp:nvSpPr>
      <dsp:spPr>
        <a:xfrm>
          <a:off x="2880987" y="1626404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latin typeface="Arial" panose="020B0604020202020204" pitchFamily="34" charset="0"/>
              <a:cs typeface="Arial" panose="020B0604020202020204" pitchFamily="34" charset="0"/>
            </a:rPr>
            <a:t>Planta 13</a:t>
          </a:r>
        </a:p>
      </dsp:txBody>
      <dsp:txXfrm>
        <a:off x="2880987" y="1626404"/>
        <a:ext cx="445383" cy="96085"/>
      </dsp:txXfrm>
    </dsp:sp>
    <dsp:sp modelId="{67293DE2-F04F-4ED4-8579-53F47C853D5D}">
      <dsp:nvSpPr>
        <dsp:cNvPr id="0" name=""/>
        <dsp:cNvSpPr/>
      </dsp:nvSpPr>
      <dsp:spPr>
        <a:xfrm>
          <a:off x="2880987" y="1761870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 14</a:t>
          </a:r>
        </a:p>
      </dsp:txBody>
      <dsp:txXfrm>
        <a:off x="2880987" y="1761870"/>
        <a:ext cx="445383" cy="96085"/>
      </dsp:txXfrm>
    </dsp:sp>
    <dsp:sp modelId="{8582EDBF-423F-4124-A01F-2122A7D0C1E3}">
      <dsp:nvSpPr>
        <dsp:cNvPr id="0" name=""/>
        <dsp:cNvSpPr/>
      </dsp:nvSpPr>
      <dsp:spPr>
        <a:xfrm>
          <a:off x="2880987" y="1897335"/>
          <a:ext cx="445383" cy="96085"/>
        </a:xfrm>
        <a:prstGeom prst="rect">
          <a:avLst/>
        </a:prstGeom>
        <a:solidFill>
          <a:srgbClr val="FFAB57"/>
        </a:solidFill>
        <a:ln w="19050" cap="flat" cmpd="sng" algn="ctr">
          <a:solidFill>
            <a:srgbClr val="FFA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 15 </a:t>
          </a:r>
        </a:p>
      </dsp:txBody>
      <dsp:txXfrm>
        <a:off x="2880987" y="1897335"/>
        <a:ext cx="445383" cy="96085"/>
      </dsp:txXfrm>
    </dsp:sp>
    <dsp:sp modelId="{EED776CF-5A7C-43FE-AFC9-D927C45D658D}">
      <dsp:nvSpPr>
        <dsp:cNvPr id="0" name=""/>
        <dsp:cNvSpPr/>
      </dsp:nvSpPr>
      <dsp:spPr>
        <a:xfrm>
          <a:off x="1863254" y="2217250"/>
          <a:ext cx="684000" cy="274081"/>
        </a:xfrm>
        <a:prstGeom prst="rect">
          <a:avLst/>
        </a:prstGeom>
        <a:solidFill>
          <a:srgbClr val="009900"/>
        </a:solidFill>
        <a:ln w="19050" cap="flat" cmpd="sng" algn="ctr">
          <a:solidFill>
            <a:srgbClr val="00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Asintomáticas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800" kern="1200" dirty="0">
              <a:latin typeface="Arial" panose="020B0604020202020204" pitchFamily="34" charset="0"/>
              <a:cs typeface="Arial" panose="020B0604020202020204" pitchFamily="34" charset="0"/>
            </a:rPr>
            <a:t>= 5</a:t>
          </a:r>
          <a:endParaRPr lang="es-EC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63254" y="2217250"/>
        <a:ext cx="684000" cy="274081"/>
      </dsp:txXfrm>
    </dsp:sp>
    <dsp:sp modelId="{8083C23E-37B4-48CB-83AF-4755A65BC0F9}">
      <dsp:nvSpPr>
        <dsp:cNvPr id="0" name=""/>
        <dsp:cNvSpPr/>
      </dsp:nvSpPr>
      <dsp:spPr>
        <a:xfrm>
          <a:off x="2880987" y="2032800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 16</a:t>
          </a:r>
        </a:p>
      </dsp:txBody>
      <dsp:txXfrm>
        <a:off x="2880987" y="2032800"/>
        <a:ext cx="445383" cy="96085"/>
      </dsp:txXfrm>
    </dsp:sp>
    <dsp:sp modelId="{6E03983F-1476-4747-AAC7-05CB67511695}">
      <dsp:nvSpPr>
        <dsp:cNvPr id="0" name=""/>
        <dsp:cNvSpPr/>
      </dsp:nvSpPr>
      <dsp:spPr>
        <a:xfrm>
          <a:off x="2880987" y="2168265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latin typeface="Arial" panose="020B0604020202020204" pitchFamily="34" charset="0"/>
              <a:cs typeface="Arial" panose="020B0604020202020204" pitchFamily="34" charset="0"/>
            </a:rPr>
            <a:t>Planta</a:t>
          </a:r>
          <a:r>
            <a:rPr lang="es-EC" sz="700" kern="1200" baseline="0" dirty="0">
              <a:latin typeface="Arial" panose="020B0604020202020204" pitchFamily="34" charset="0"/>
              <a:cs typeface="Arial" panose="020B0604020202020204" pitchFamily="34" charset="0"/>
            </a:rPr>
            <a:t> 17</a:t>
          </a:r>
          <a:endParaRPr lang="es-EC" sz="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0987" y="2168265"/>
        <a:ext cx="445383" cy="96085"/>
      </dsp:txXfrm>
    </dsp:sp>
    <dsp:sp modelId="{2F6669EF-04E8-4B20-803D-A7D034F47A97}">
      <dsp:nvSpPr>
        <dsp:cNvPr id="0" name=""/>
        <dsp:cNvSpPr/>
      </dsp:nvSpPr>
      <dsp:spPr>
        <a:xfrm>
          <a:off x="2880987" y="2303730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latin typeface="Arial" panose="020B0604020202020204" pitchFamily="34" charset="0"/>
              <a:cs typeface="Arial" panose="020B0604020202020204" pitchFamily="34" charset="0"/>
            </a:rPr>
            <a:t>Planta 18</a:t>
          </a:r>
        </a:p>
      </dsp:txBody>
      <dsp:txXfrm>
        <a:off x="2880987" y="2303730"/>
        <a:ext cx="445383" cy="96085"/>
      </dsp:txXfrm>
    </dsp:sp>
    <dsp:sp modelId="{83306F41-606D-474F-ACDC-F3CC7285C9A8}">
      <dsp:nvSpPr>
        <dsp:cNvPr id="0" name=""/>
        <dsp:cNvSpPr/>
      </dsp:nvSpPr>
      <dsp:spPr>
        <a:xfrm>
          <a:off x="2880987" y="2439195"/>
          <a:ext cx="445383" cy="96085"/>
        </a:xfrm>
        <a:prstGeom prst="rect">
          <a:avLst/>
        </a:prstGeom>
        <a:solidFill>
          <a:srgbClr val="33CC33"/>
        </a:solidFill>
        <a:ln w="1905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latin typeface="Arial" panose="020B0604020202020204" pitchFamily="34" charset="0"/>
              <a:cs typeface="Arial" panose="020B0604020202020204" pitchFamily="34" charset="0"/>
            </a:rPr>
            <a:t>Planta 19</a:t>
          </a:r>
        </a:p>
      </dsp:txBody>
      <dsp:txXfrm>
        <a:off x="2880987" y="2439195"/>
        <a:ext cx="445383" cy="96085"/>
      </dsp:txXfrm>
    </dsp:sp>
    <dsp:sp modelId="{8A07E3E9-1F62-4EEC-A4BA-0DBD610197B9}">
      <dsp:nvSpPr>
        <dsp:cNvPr id="0" name=""/>
        <dsp:cNvSpPr/>
      </dsp:nvSpPr>
      <dsp:spPr>
        <a:xfrm>
          <a:off x="2880987" y="2574660"/>
          <a:ext cx="445383" cy="96085"/>
        </a:xfrm>
        <a:prstGeom prst="rect">
          <a:avLst/>
        </a:prstGeom>
        <a:solidFill>
          <a:srgbClr val="33CC33"/>
        </a:solidFill>
        <a:ln w="25400" cap="flat" cmpd="sng" algn="ctr">
          <a:solidFill>
            <a:srgbClr val="33CC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>
              <a:latin typeface="Arial" panose="020B0604020202020204" pitchFamily="34" charset="0"/>
              <a:cs typeface="Arial" panose="020B0604020202020204" pitchFamily="34" charset="0"/>
            </a:rPr>
            <a:t>Planta 20</a:t>
          </a:r>
        </a:p>
      </dsp:txBody>
      <dsp:txXfrm>
        <a:off x="2880987" y="2574660"/>
        <a:ext cx="445383" cy="960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D816E-A649-482C-8ED2-F33F49ED8150}">
      <dsp:nvSpPr>
        <dsp:cNvPr id="0" name=""/>
        <dsp:cNvSpPr/>
      </dsp:nvSpPr>
      <dsp:spPr>
        <a:xfrm>
          <a:off x="0" y="1039515"/>
          <a:ext cx="338436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33C51-56ED-4CF6-BD4D-F02171DDC3E8}">
      <dsp:nvSpPr>
        <dsp:cNvPr id="0" name=""/>
        <dsp:cNvSpPr/>
      </dsp:nvSpPr>
      <dsp:spPr>
        <a:xfrm>
          <a:off x="70777" y="161002"/>
          <a:ext cx="3238165" cy="12386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i="1" kern="1200" dirty="0" err="1" smtClean="0"/>
            <a:t>Enterobacterales</a:t>
          </a:r>
          <a:r>
            <a:rPr lang="es-EC" sz="1050" kern="1200" dirty="0" smtClean="0"/>
            <a:t> pueden proliferar en los tejidos de las plantas y transmitirse de generación en generación (</a:t>
          </a:r>
          <a:r>
            <a:rPr lang="es-ES" sz="1050" kern="1200" dirty="0" err="1" smtClean="0"/>
            <a:t>Köberl</a:t>
          </a:r>
          <a:r>
            <a:rPr lang="es-EC" sz="1050" kern="1200" dirty="0" smtClean="0"/>
            <a:t> et al., 2017). Cepas modificadas de  </a:t>
          </a:r>
          <a:r>
            <a:rPr lang="es-EC" sz="1050" i="1" kern="1200" dirty="0" smtClean="0"/>
            <a:t>Enterobacter</a:t>
          </a:r>
          <a:r>
            <a:rPr lang="es-EC" sz="1050" kern="1200" dirty="0" smtClean="0"/>
            <a:t> </a:t>
          </a:r>
          <a:r>
            <a:rPr lang="es-EC" sz="1050" kern="1200" dirty="0" err="1" smtClean="0"/>
            <a:t>sp</a:t>
          </a:r>
          <a:r>
            <a:rPr lang="es-EC" sz="1050" kern="1200" dirty="0" smtClean="0"/>
            <a:t> y </a:t>
          </a:r>
          <a:r>
            <a:rPr lang="es-EC" sz="1050" i="1" kern="1200" dirty="0" err="1" smtClean="0"/>
            <a:t>Kosakonia</a:t>
          </a:r>
          <a:r>
            <a:rPr lang="es-EC" sz="1050" i="1" kern="1200" dirty="0" smtClean="0"/>
            <a:t> </a:t>
          </a:r>
          <a:r>
            <a:rPr lang="es-EC" sz="1050" kern="1200" dirty="0" err="1" smtClean="0"/>
            <a:t>sp</a:t>
          </a:r>
          <a:r>
            <a:rPr lang="es-EC" sz="1050" kern="1200" dirty="0" smtClean="0"/>
            <a:t> en ensayos de inhibición de Foc R4T, resultados favorables (Liu et al. 2019). </a:t>
          </a:r>
          <a:r>
            <a:rPr lang="es-ES" sz="1050" kern="1200" dirty="0" smtClean="0"/>
            <a:t>Patógenas humanas oportunistas (</a:t>
          </a:r>
          <a:r>
            <a:rPr lang="es-ES" sz="1050" kern="1200" dirty="0" err="1" smtClean="0"/>
            <a:t>Berg</a:t>
          </a:r>
          <a:r>
            <a:rPr lang="es-ES" sz="1050" kern="1200" dirty="0" smtClean="0"/>
            <a:t> et al., 2015)</a:t>
          </a:r>
          <a:r>
            <a:rPr lang="es-ES" sz="1050" i="1" kern="1200" dirty="0" smtClean="0"/>
            <a:t>. </a:t>
          </a:r>
          <a:endParaRPr lang="es-EC" sz="1050" kern="1200" dirty="0"/>
        </a:p>
      </dsp:txBody>
      <dsp:txXfrm>
        <a:off x="131245" y="221470"/>
        <a:ext cx="3117229" cy="1117749"/>
      </dsp:txXfrm>
    </dsp:sp>
    <dsp:sp modelId="{752A9BBF-16CD-4362-86CA-72F3D0F89CDE}">
      <dsp:nvSpPr>
        <dsp:cNvPr id="0" name=""/>
        <dsp:cNvSpPr/>
      </dsp:nvSpPr>
      <dsp:spPr>
        <a:xfrm>
          <a:off x="0" y="2412191"/>
          <a:ext cx="338436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EC3BCC-9380-4F5B-9FC6-3DE985B9A3D5}">
      <dsp:nvSpPr>
        <dsp:cNvPr id="0" name=""/>
        <dsp:cNvSpPr/>
      </dsp:nvSpPr>
      <dsp:spPr>
        <a:xfrm>
          <a:off x="90757" y="1684807"/>
          <a:ext cx="3241331" cy="1087555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i="1" kern="1200" dirty="0" err="1" smtClean="0"/>
            <a:t>Klebsiella</a:t>
          </a:r>
          <a:r>
            <a:rPr lang="es-EC" sz="1050" kern="1200" dirty="0" smtClean="0"/>
            <a:t>, genero predominante, ha sido reportado cono endófito del pseudotallo de banano (</a:t>
          </a:r>
          <a:r>
            <a:rPr lang="es-EC" sz="1050" kern="1200" dirty="0" err="1" smtClean="0"/>
            <a:t>Rossmann</a:t>
          </a:r>
          <a:r>
            <a:rPr lang="es-EC" sz="1050" kern="1200" dirty="0" smtClean="0"/>
            <a:t> et al., 2012). Se consideró como taxón bacteriano crucial presente durante todas las etapas de desarrollo y marchitez frente a Foc R4T (Liu et al. 2019).</a:t>
          </a:r>
          <a:endParaRPr lang="es-EC" sz="1050" kern="1200" dirty="0"/>
        </a:p>
      </dsp:txBody>
      <dsp:txXfrm>
        <a:off x="143847" y="1737897"/>
        <a:ext cx="3135151" cy="981375"/>
      </dsp:txXfrm>
    </dsp:sp>
    <dsp:sp modelId="{EEA7705D-C755-4F28-BB2A-ADC4EBDCE7FD}">
      <dsp:nvSpPr>
        <dsp:cNvPr id="0" name=""/>
        <dsp:cNvSpPr/>
      </dsp:nvSpPr>
      <dsp:spPr>
        <a:xfrm>
          <a:off x="0" y="3569804"/>
          <a:ext cx="338436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6BBB4-55A3-4D78-B121-6D790057C817}">
      <dsp:nvSpPr>
        <dsp:cNvPr id="0" name=""/>
        <dsp:cNvSpPr/>
      </dsp:nvSpPr>
      <dsp:spPr>
        <a:xfrm>
          <a:off x="70846" y="3057483"/>
          <a:ext cx="3241331" cy="87249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err="1" smtClean="0"/>
            <a:t>Bubici</a:t>
          </a:r>
          <a:r>
            <a:rPr lang="es-EC" sz="1050" kern="1200" dirty="0" smtClean="0"/>
            <a:t> y colaboradores (2019) reportaron que </a:t>
          </a:r>
          <a:r>
            <a:rPr lang="es-EC" sz="1050" i="1" kern="1200" dirty="0" smtClean="0"/>
            <a:t>Pseudomonas </a:t>
          </a:r>
          <a:r>
            <a:rPr lang="es-EC" sz="1050" i="1" kern="1200" dirty="0" err="1" smtClean="0"/>
            <a:t>aeruginosa</a:t>
          </a:r>
          <a:r>
            <a:rPr lang="es-EC" sz="1050" i="1" kern="1200" dirty="0" smtClean="0"/>
            <a:t>, </a:t>
          </a:r>
          <a:r>
            <a:rPr lang="es-EC" sz="1050" i="1" kern="1200" dirty="0" err="1" smtClean="0"/>
            <a:t>Klebsiella</a:t>
          </a:r>
          <a:r>
            <a:rPr lang="es-EC" sz="1050" i="1" kern="1200" dirty="0" smtClean="0"/>
            <a:t> </a:t>
          </a:r>
          <a:r>
            <a:rPr lang="es-EC" sz="1050" i="1" kern="1200" dirty="0" err="1" smtClean="0"/>
            <a:t>variicola</a:t>
          </a:r>
          <a:r>
            <a:rPr lang="es-EC" sz="1050" i="1" kern="1200" dirty="0" smtClean="0"/>
            <a:t> </a:t>
          </a:r>
          <a:r>
            <a:rPr lang="es-EC" sz="1050" b="0" i="0" kern="1200" dirty="0" smtClean="0"/>
            <a:t>y</a:t>
          </a:r>
          <a:r>
            <a:rPr lang="es-EC" sz="1050" i="1" kern="1200" dirty="0" smtClean="0"/>
            <a:t> E. </a:t>
          </a:r>
          <a:r>
            <a:rPr lang="es-EC" sz="1050" i="1" kern="1200" dirty="0" err="1" smtClean="0"/>
            <a:t>cloacae</a:t>
          </a:r>
          <a:r>
            <a:rPr lang="es-EC" sz="1050" i="1" kern="1200" dirty="0" smtClean="0"/>
            <a:t> </a:t>
          </a:r>
          <a:r>
            <a:rPr lang="es-EC" sz="1050" kern="1200" dirty="0" smtClean="0"/>
            <a:t>mostraron una actividad antagonista variable frente a Foc R4T, presentándose como potenciales agentes de CB.</a:t>
          </a:r>
          <a:endParaRPr lang="es-EC" sz="1050" kern="1200" dirty="0"/>
        </a:p>
      </dsp:txBody>
      <dsp:txXfrm>
        <a:off x="113438" y="3100075"/>
        <a:ext cx="3156147" cy="7873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C8D91-67DE-42AF-A79E-734FE248D74D}">
      <dsp:nvSpPr>
        <dsp:cNvPr id="0" name=""/>
        <dsp:cNvSpPr/>
      </dsp:nvSpPr>
      <dsp:spPr>
        <a:xfrm>
          <a:off x="0" y="334916"/>
          <a:ext cx="352883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D428D-78B2-4C7A-8C95-EEE3E9E678A0}">
      <dsp:nvSpPr>
        <dsp:cNvPr id="0" name=""/>
        <dsp:cNvSpPr/>
      </dsp:nvSpPr>
      <dsp:spPr>
        <a:xfrm>
          <a:off x="144012" y="67078"/>
          <a:ext cx="3276364" cy="503998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i="1" kern="1200" dirty="0" smtClean="0"/>
            <a:t>Bacillus</a:t>
          </a:r>
          <a:r>
            <a:rPr lang="es-EC" sz="1050" kern="1200" dirty="0" smtClean="0"/>
            <a:t> </a:t>
          </a:r>
          <a:r>
            <a:rPr lang="es-EC" sz="1050" kern="1200" dirty="0" err="1" smtClean="0"/>
            <a:t>spp</a:t>
          </a:r>
          <a:r>
            <a:rPr lang="es-EC" sz="1050" kern="1200" dirty="0" smtClean="0"/>
            <a:t>. y </a:t>
          </a:r>
          <a:r>
            <a:rPr lang="es-EC" sz="1050" i="1" kern="1200" dirty="0" smtClean="0"/>
            <a:t>Pseudomonas </a:t>
          </a:r>
          <a:r>
            <a:rPr lang="es-EC" sz="1050" kern="1200" dirty="0" err="1" smtClean="0"/>
            <a:t>spp</a:t>
          </a:r>
          <a:r>
            <a:rPr lang="es-EC" sz="1050" kern="1200" dirty="0" smtClean="0"/>
            <a:t>. promotoras del crecimiento y salud de plantas, más destacadas como agentes de CB (</a:t>
          </a:r>
          <a:r>
            <a:rPr lang="es-EC" sz="1050" kern="1200" dirty="0" err="1" smtClean="0"/>
            <a:t>Köberl</a:t>
          </a:r>
          <a:r>
            <a:rPr lang="es-EC" sz="1050" kern="1200" dirty="0" smtClean="0"/>
            <a:t> et al., 2017). </a:t>
          </a:r>
          <a:endParaRPr lang="es-EC" sz="1050" kern="1200" dirty="0"/>
        </a:p>
      </dsp:txBody>
      <dsp:txXfrm>
        <a:off x="168615" y="91681"/>
        <a:ext cx="3227158" cy="454792"/>
      </dsp:txXfrm>
    </dsp:sp>
    <dsp:sp modelId="{09697E86-9A39-4368-AEB9-D7CB8178307A}">
      <dsp:nvSpPr>
        <dsp:cNvPr id="0" name=""/>
        <dsp:cNvSpPr/>
      </dsp:nvSpPr>
      <dsp:spPr>
        <a:xfrm>
          <a:off x="0" y="1308356"/>
          <a:ext cx="352883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99DAF-C145-4287-BC62-92F0D4214A59}">
      <dsp:nvSpPr>
        <dsp:cNvPr id="0" name=""/>
        <dsp:cNvSpPr/>
      </dsp:nvSpPr>
      <dsp:spPr>
        <a:xfrm>
          <a:off x="144012" y="824516"/>
          <a:ext cx="3312371" cy="719999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Cao y Colaboradores (2018) analizaron la actividad antifúngica de </a:t>
          </a:r>
          <a:r>
            <a:rPr lang="es-EC" sz="1050" i="1" kern="1200" dirty="0" smtClean="0"/>
            <a:t>B. </a:t>
          </a:r>
          <a:r>
            <a:rPr lang="es-EC" sz="1050" i="1" kern="1200" dirty="0" err="1" smtClean="0"/>
            <a:t>velezensis</a:t>
          </a:r>
          <a:r>
            <a:rPr lang="es-EC" sz="1050" i="1" kern="1200" dirty="0" smtClean="0"/>
            <a:t> </a:t>
          </a:r>
          <a:r>
            <a:rPr lang="es-EC" sz="1050" kern="1200" dirty="0" smtClean="0"/>
            <a:t>frente a Foc R4T </a:t>
          </a:r>
          <a:r>
            <a:rPr lang="es-EC" sz="1050" i="1" kern="1200" dirty="0" smtClean="0"/>
            <a:t>y F. oxysporum </a:t>
          </a:r>
          <a:r>
            <a:rPr lang="es-EC" sz="1050" kern="1200" dirty="0" err="1" smtClean="0"/>
            <a:t>f.sp</a:t>
          </a:r>
          <a:r>
            <a:rPr lang="es-EC" sz="1050" kern="1200" dirty="0" smtClean="0"/>
            <a:t>. </a:t>
          </a:r>
          <a:r>
            <a:rPr lang="es-EC" sz="1050" i="1" kern="1200" dirty="0" err="1" smtClean="0"/>
            <a:t>cucumerinum</a:t>
          </a:r>
          <a:r>
            <a:rPr lang="es-EC" sz="1050" kern="1200" dirty="0" smtClean="0"/>
            <a:t> en ensayos de confrontación en placa, observando una inhibición significativa de su crecimiento 48%.</a:t>
          </a:r>
          <a:endParaRPr lang="es-EC" sz="1050" kern="1200" dirty="0"/>
        </a:p>
      </dsp:txBody>
      <dsp:txXfrm>
        <a:off x="179159" y="859663"/>
        <a:ext cx="3242077" cy="649705"/>
      </dsp:txXfrm>
    </dsp:sp>
    <dsp:sp modelId="{820E38FE-2356-46BE-9277-96B81127F1B1}">
      <dsp:nvSpPr>
        <dsp:cNvPr id="0" name=""/>
        <dsp:cNvSpPr/>
      </dsp:nvSpPr>
      <dsp:spPr>
        <a:xfrm>
          <a:off x="0" y="2605798"/>
          <a:ext cx="352883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64B12-60A4-49C4-84F2-2CDA6636039A}">
      <dsp:nvSpPr>
        <dsp:cNvPr id="0" name=""/>
        <dsp:cNvSpPr/>
      </dsp:nvSpPr>
      <dsp:spPr>
        <a:xfrm>
          <a:off x="144012" y="1797956"/>
          <a:ext cx="3242420" cy="1044001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i="1" kern="1200" dirty="0" smtClean="0"/>
            <a:t>Bacillus, Enterobacter (</a:t>
          </a:r>
          <a:r>
            <a:rPr lang="es-EC" sz="1050" i="0" kern="1200" dirty="0" err="1" smtClean="0"/>
            <a:t>sp</a:t>
          </a:r>
          <a:r>
            <a:rPr lang="es-EC" sz="1050" i="1" kern="1200" dirty="0" smtClean="0"/>
            <a:t>. </a:t>
          </a:r>
          <a:r>
            <a:rPr lang="es-EC" sz="1050" i="1" kern="1200" dirty="0" err="1" smtClean="0"/>
            <a:t>cloacae</a:t>
          </a:r>
          <a:r>
            <a:rPr lang="es-EC" sz="1050" i="1" kern="1200" dirty="0" smtClean="0"/>
            <a:t>), </a:t>
          </a:r>
          <a:r>
            <a:rPr lang="es-EC" sz="1050" i="1" kern="1200" dirty="0" err="1" smtClean="0"/>
            <a:t>Paenibacillus</a:t>
          </a:r>
          <a:r>
            <a:rPr lang="es-EC" sz="1050" i="1" kern="1200" dirty="0" smtClean="0"/>
            <a:t> </a:t>
          </a:r>
          <a:r>
            <a:rPr lang="es-EC" sz="1050" i="0" kern="1200" dirty="0" smtClean="0"/>
            <a:t>y </a:t>
          </a:r>
          <a:r>
            <a:rPr lang="es-EC" sz="1050" i="1" kern="1200" dirty="0" smtClean="0"/>
            <a:t>Pseudomonas </a:t>
          </a:r>
          <a:r>
            <a:rPr lang="es-EC" sz="1050" kern="1200" dirty="0" smtClean="0"/>
            <a:t>se destacan por producir auxinas (</a:t>
          </a:r>
          <a:r>
            <a:rPr lang="es-EC" sz="1050" kern="1200" dirty="0" err="1" smtClean="0"/>
            <a:t>ej</a:t>
          </a:r>
          <a:r>
            <a:rPr lang="es-EC" sz="1050" kern="1200" dirty="0" smtClean="0"/>
            <a:t>: ácido indol-3-acético e indol-3-piruvato) las cuales actúan como moléculas de señalización recíproca para promover el crecimiento de las plantas (</a:t>
          </a:r>
          <a:r>
            <a:rPr lang="es-EC" sz="1050" kern="1200" dirty="0" err="1" smtClean="0"/>
            <a:t>Kaushal</a:t>
          </a:r>
          <a:r>
            <a:rPr lang="es-EC" sz="1050" kern="1200" dirty="0" smtClean="0"/>
            <a:t>, </a:t>
          </a:r>
          <a:r>
            <a:rPr lang="es-EC" sz="1050" kern="1200" dirty="0" err="1" smtClean="0"/>
            <a:t>Swennen</a:t>
          </a:r>
          <a:r>
            <a:rPr lang="es-EC" sz="1050" kern="1200" dirty="0" smtClean="0"/>
            <a:t>, et al., 2020).</a:t>
          </a:r>
          <a:endParaRPr lang="es-EC" sz="1050" kern="1200" dirty="0"/>
        </a:p>
      </dsp:txBody>
      <dsp:txXfrm>
        <a:off x="194976" y="1848920"/>
        <a:ext cx="3140492" cy="942073"/>
      </dsp:txXfrm>
    </dsp:sp>
    <dsp:sp modelId="{9C64206D-FDC1-43BA-B34A-9C5F46F8D9E7}">
      <dsp:nvSpPr>
        <dsp:cNvPr id="0" name=""/>
        <dsp:cNvSpPr/>
      </dsp:nvSpPr>
      <dsp:spPr>
        <a:xfrm>
          <a:off x="0" y="3795239"/>
          <a:ext cx="352883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7592B-6050-41E8-BA62-71FA5D6FA395}">
      <dsp:nvSpPr>
        <dsp:cNvPr id="0" name=""/>
        <dsp:cNvSpPr/>
      </dsp:nvSpPr>
      <dsp:spPr>
        <a:xfrm>
          <a:off x="144012" y="3095398"/>
          <a:ext cx="3276364" cy="93600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39" tIns="0" rIns="123839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 smtClean="0"/>
            <a:t>Wong y colaboradores (2021) aplicaron un consorcio de agentes de CB usando </a:t>
          </a:r>
          <a:r>
            <a:rPr lang="es-ES" sz="1050" i="1" kern="1200" dirty="0" smtClean="0"/>
            <a:t>Pseudomonas </a:t>
          </a:r>
          <a:r>
            <a:rPr lang="es-ES" sz="1050" i="1" kern="1200" dirty="0" err="1" smtClean="0"/>
            <a:t>aeruginosa</a:t>
          </a:r>
          <a:r>
            <a:rPr lang="es-ES" sz="1050" i="1" kern="1200" dirty="0" smtClean="0"/>
            <a:t> </a:t>
          </a:r>
          <a:r>
            <a:rPr lang="es-ES" sz="1050" kern="1200" dirty="0" smtClean="0"/>
            <a:t>DRB1 y </a:t>
          </a:r>
          <a:r>
            <a:rPr lang="es-ES" sz="1050" i="1" kern="1200" dirty="0" smtClean="0"/>
            <a:t>Trichoderma </a:t>
          </a:r>
          <a:r>
            <a:rPr lang="es-ES" sz="1050" i="1" kern="1200" dirty="0" err="1" smtClean="0"/>
            <a:t>harzianum</a:t>
          </a:r>
          <a:r>
            <a:rPr lang="es-ES" sz="1050" i="1" kern="1200" dirty="0" smtClean="0"/>
            <a:t> </a:t>
          </a:r>
          <a:r>
            <a:rPr lang="es-ES" sz="1050" kern="1200" dirty="0" smtClean="0"/>
            <a:t>CBF2 a cultivos afectados por Foc R4T obteniendo plátanos (AAA) de mayor biomasa y plantas de mayores proporciones. </a:t>
          </a:r>
          <a:endParaRPr lang="es-EC" sz="1050" kern="1200" dirty="0"/>
        </a:p>
      </dsp:txBody>
      <dsp:txXfrm>
        <a:off x="189704" y="3141090"/>
        <a:ext cx="3184980" cy="844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8F513-517E-4CF4-875C-566F382BDF2E}" type="datetimeFigureOut">
              <a:rPr lang="es-ES" smtClean="0"/>
              <a:pPr/>
              <a:t>12/09/2021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 dirty="0"/>
              <a:t>CÓDIGO: SGC.DI.269       VERSIÓN: 1.0        DICIEMBRE 13 2011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5A72-D475-4644-863B-4274F2D12A4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28841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/>
          <a:lstStyle>
            <a:lvl1pPr algn="l">
              <a:defRPr sz="14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3" y="0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/>
          <a:lstStyle>
            <a:lvl1pPr algn="r">
              <a:defRPr sz="1400"/>
            </a:lvl1pPr>
          </a:lstStyle>
          <a:p>
            <a:fld id="{467A6AF2-C3A6-4EA1-BB42-D573A88196E2}" type="datetimeFigureOut">
              <a:rPr lang="es-ES" smtClean="0"/>
              <a:pPr/>
              <a:t>12/09/2021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565150" y="768350"/>
            <a:ext cx="59690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875" tIns="49937" rIns="99875" bIns="49937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3"/>
            <a:ext cx="5679440" cy="4605576"/>
          </a:xfrm>
          <a:prstGeom prst="rect">
            <a:avLst/>
          </a:prstGeom>
        </p:spPr>
        <p:txBody>
          <a:bodyPr vert="horz" lIns="99875" tIns="49937" rIns="99875" bIns="49937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 anchor="b"/>
          <a:lstStyle>
            <a:lvl1pPr algn="l">
              <a:defRPr sz="1400"/>
            </a:lvl1pPr>
          </a:lstStyle>
          <a:p>
            <a:r>
              <a:rPr lang="es-ES" dirty="0"/>
              <a:t>CÓDIGO: SGC.DI.269       VERSIÓN: 1.0        DICIEMBRE 13 2011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3" y="9721106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 anchor="b"/>
          <a:lstStyle>
            <a:lvl1pPr algn="r">
              <a:defRPr sz="1400"/>
            </a:lvl1pPr>
          </a:lstStyle>
          <a:p>
            <a:fld id="{6A7441D7-C633-4324-86FF-E00342CAD51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4624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1pPr>
    <a:lvl2pPr marL="493685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2pPr>
    <a:lvl3pPr marL="987369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3pPr>
    <a:lvl4pPr marL="1481054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4pPr>
    <a:lvl5pPr marL="1974738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5pPr>
    <a:lvl6pPr marL="2468423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6pPr>
    <a:lvl7pPr marL="2962107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7pPr>
    <a:lvl8pPr marL="3455792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8pPr>
    <a:lvl9pPr marL="3949476" algn="l" defTabSz="987369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563563" y="768350"/>
            <a:ext cx="5972175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242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63563" y="768350"/>
            <a:ext cx="5972175" cy="3838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452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527126"/>
              </p:ext>
            </p:extLst>
          </p:nvPr>
        </p:nvGraphicFramePr>
        <p:xfrm>
          <a:off x="-21001" y="708022"/>
          <a:ext cx="10101626" cy="5124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5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1001" y="708022"/>
                        <a:ext cx="10101626" cy="51243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386461" y="2160058"/>
            <a:ext cx="3192198" cy="45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70" dirty="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 rotWithShape="1">
          <a:blip r:embed="rId5" cstate="print"/>
          <a:srcRect l="711" t="2956" r="711" b="7893"/>
          <a:stretch/>
        </p:blipFill>
        <p:spPr bwMode="auto">
          <a:xfrm>
            <a:off x="-21001" y="5494737"/>
            <a:ext cx="10101626" cy="98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7" y="60220"/>
            <a:ext cx="2755188" cy="684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4398" r="1888" b="1560"/>
          <a:stretch/>
        </p:blipFill>
        <p:spPr>
          <a:xfrm>
            <a:off x="9091341" y="60220"/>
            <a:ext cx="792000" cy="79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3" y="259507"/>
            <a:ext cx="9072563" cy="108003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033" y="1512043"/>
            <a:ext cx="9072563" cy="427661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8454" y="259512"/>
            <a:ext cx="2268141" cy="552914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033" y="259512"/>
            <a:ext cx="6636411" cy="55291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033" y="1512043"/>
            <a:ext cx="9072563" cy="4276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" y="48597"/>
            <a:ext cx="9576595" cy="1252537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7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7776617" y="5946563"/>
            <a:ext cx="2266950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fld id="{F5A27939-E5A9-4EA9-B14C-C2D6452E4F29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302" y="4164117"/>
            <a:ext cx="8568531" cy="1287035"/>
          </a:xfrm>
          <a:prstGeom prst="rect">
            <a:avLst/>
          </a:prstGeom>
        </p:spPr>
        <p:txBody>
          <a:bodyPr anchor="t"/>
          <a:lstStyle>
            <a:lvl1pPr algn="l">
              <a:defRPr sz="4199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302" y="2746576"/>
            <a:ext cx="8568531" cy="14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/>
            </a:lvl1pPr>
            <a:lvl2pPr marL="479969" indent="0">
              <a:buNone/>
              <a:defRPr sz="1890"/>
            </a:lvl2pPr>
            <a:lvl3pPr marL="959937" indent="0">
              <a:buNone/>
              <a:defRPr sz="1680"/>
            </a:lvl3pPr>
            <a:lvl4pPr marL="1439906" indent="0">
              <a:buNone/>
              <a:defRPr sz="1470"/>
            </a:lvl4pPr>
            <a:lvl5pPr marL="1919874" indent="0">
              <a:buNone/>
              <a:defRPr sz="1470"/>
            </a:lvl5pPr>
            <a:lvl6pPr marL="2399843" indent="0">
              <a:buNone/>
              <a:defRPr sz="1470"/>
            </a:lvl6pPr>
            <a:lvl7pPr marL="2879811" indent="0">
              <a:buNone/>
              <a:defRPr sz="1470"/>
            </a:lvl7pPr>
            <a:lvl8pPr marL="3359780" indent="0">
              <a:buNone/>
              <a:defRPr sz="1470"/>
            </a:lvl8pPr>
            <a:lvl9pPr marL="3839748" indent="0">
              <a:buNone/>
              <a:defRPr sz="147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3" y="259507"/>
            <a:ext cx="9072563" cy="108003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031" y="1512043"/>
            <a:ext cx="4452276" cy="4276616"/>
          </a:xfrm>
          <a:prstGeom prst="rect">
            <a:avLst/>
          </a:prstGeom>
        </p:spPr>
        <p:txBody>
          <a:bodyPr/>
          <a:lstStyle>
            <a:lvl1pPr>
              <a:defRPr sz="2939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24319" y="1512043"/>
            <a:ext cx="4452276" cy="4276616"/>
          </a:xfrm>
          <a:prstGeom prst="rect">
            <a:avLst/>
          </a:prstGeom>
        </p:spPr>
        <p:txBody>
          <a:bodyPr/>
          <a:lstStyle>
            <a:lvl1pPr>
              <a:defRPr sz="2939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3" y="259507"/>
            <a:ext cx="9072563" cy="10800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032" y="1450539"/>
            <a:ext cx="4454027" cy="6045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032" y="2055057"/>
            <a:ext cx="4454027" cy="3733601"/>
          </a:xfrm>
          <a:prstGeom prst="rect">
            <a:avLst/>
          </a:prstGeo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0820" y="1450539"/>
            <a:ext cx="4455776" cy="6045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0820" y="2055057"/>
            <a:ext cx="4455776" cy="3733601"/>
          </a:xfrm>
          <a:prstGeom prst="rect">
            <a:avLst/>
          </a:prstGeo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3" y="259507"/>
            <a:ext cx="9072563" cy="108003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3" y="258007"/>
            <a:ext cx="3316456" cy="1098030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246" y="258009"/>
            <a:ext cx="5635349" cy="5530650"/>
          </a:xfrm>
          <a:prstGeom prst="rect">
            <a:avLst/>
          </a:prstGeo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033" y="1356041"/>
            <a:ext cx="3316456" cy="4432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0"/>
            </a:lvl1pPr>
            <a:lvl2pPr marL="479969" indent="0">
              <a:buNone/>
              <a:defRPr sz="1260"/>
            </a:lvl2pPr>
            <a:lvl3pPr marL="959937" indent="0">
              <a:buNone/>
              <a:defRPr sz="1050"/>
            </a:lvl3pPr>
            <a:lvl4pPr marL="1439906" indent="0">
              <a:buNone/>
              <a:defRPr sz="945"/>
            </a:lvl4pPr>
            <a:lvl5pPr marL="1919874" indent="0">
              <a:buNone/>
              <a:defRPr sz="945"/>
            </a:lvl5pPr>
            <a:lvl6pPr marL="2399843" indent="0">
              <a:buNone/>
              <a:defRPr sz="945"/>
            </a:lvl6pPr>
            <a:lvl7pPr marL="2879811" indent="0">
              <a:buNone/>
              <a:defRPr sz="945"/>
            </a:lvl7pPr>
            <a:lvl8pPr marL="3359780" indent="0">
              <a:buNone/>
              <a:defRPr sz="945"/>
            </a:lvl8pPr>
            <a:lvl9pPr marL="3839748" indent="0">
              <a:buNone/>
              <a:defRPr sz="94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5875" y="4536124"/>
            <a:ext cx="6048375" cy="535515"/>
          </a:xfrm>
          <a:prstGeom prst="rect">
            <a:avLst/>
          </a:prstGeo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5875" y="579018"/>
            <a:ext cx="6048375" cy="38881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5875" y="5071638"/>
            <a:ext cx="6048375" cy="7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0"/>
            </a:lvl1pPr>
            <a:lvl2pPr marL="479969" indent="0">
              <a:buNone/>
              <a:defRPr sz="1260"/>
            </a:lvl2pPr>
            <a:lvl3pPr marL="959937" indent="0">
              <a:buNone/>
              <a:defRPr sz="1050"/>
            </a:lvl3pPr>
            <a:lvl4pPr marL="1439906" indent="0">
              <a:buNone/>
              <a:defRPr sz="945"/>
            </a:lvl4pPr>
            <a:lvl5pPr marL="1919874" indent="0">
              <a:buNone/>
              <a:defRPr sz="945"/>
            </a:lvl5pPr>
            <a:lvl6pPr marL="2399843" indent="0">
              <a:buNone/>
              <a:defRPr sz="945"/>
            </a:lvl6pPr>
            <a:lvl7pPr marL="2879811" indent="0">
              <a:buNone/>
              <a:defRPr sz="945"/>
            </a:lvl7pPr>
            <a:lvl8pPr marL="3359780" indent="0">
              <a:buNone/>
              <a:defRPr sz="945"/>
            </a:lvl8pPr>
            <a:lvl9pPr marL="3839748" indent="0">
              <a:buNone/>
              <a:defRPr sz="94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2" y="3"/>
            <a:ext cx="10080625" cy="64779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90" dirty="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5952230"/>
            <a:ext cx="8692790" cy="53185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40" dirty="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-248" y="5904383"/>
            <a:ext cx="7380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40" dirty="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-248" y="5939392"/>
            <a:ext cx="7416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40" dirty="0">
              <a:solidFill>
                <a:schemeClr val="tx1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68" y="5667047"/>
            <a:ext cx="2334310" cy="54469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7776617" y="5946563"/>
            <a:ext cx="2266950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5A27939-E5A9-4EA9-B14C-C2D6452E4F29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79969" algn="r" rtl="0" fontAlgn="base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59937" algn="r" rtl="0" fontAlgn="base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439906" algn="r" rtl="0" fontAlgn="base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919874" algn="r" rtl="0" fontAlgn="base">
        <a:spcBef>
          <a:spcPct val="0"/>
        </a:spcBef>
        <a:spcAft>
          <a:spcPct val="0"/>
        </a:spcAft>
        <a:defRPr sz="3359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59976" indent="-359976" algn="l" rtl="0" eaLnBrk="0" fontAlgn="base" hangingPunct="0">
        <a:spcBef>
          <a:spcPct val="20000"/>
        </a:spcBef>
        <a:spcAft>
          <a:spcPct val="0"/>
        </a:spcAft>
        <a:buChar char="•"/>
        <a:defRPr sz="2520">
          <a:solidFill>
            <a:schemeClr val="bg1"/>
          </a:solidFill>
          <a:latin typeface="+mn-lt"/>
          <a:ea typeface="+mn-ea"/>
          <a:cs typeface="+mn-cs"/>
        </a:defRPr>
      </a:lvl1pPr>
      <a:lvl2pPr marL="779949" indent="-299980" algn="l" rtl="0" eaLnBrk="0" fontAlgn="base" hangingPunct="0">
        <a:spcBef>
          <a:spcPct val="20000"/>
        </a:spcBef>
        <a:spcAft>
          <a:spcPct val="0"/>
        </a:spcAft>
        <a:buChar char="–"/>
        <a:defRPr sz="2520">
          <a:solidFill>
            <a:schemeClr val="bg1"/>
          </a:solidFill>
          <a:latin typeface="+mn-lt"/>
        </a:defRPr>
      </a:lvl2pPr>
      <a:lvl3pPr marL="1199921" indent="-239984" algn="l" rtl="0" eaLnBrk="0" fontAlgn="base" hangingPunct="0">
        <a:spcBef>
          <a:spcPct val="20000"/>
        </a:spcBef>
        <a:spcAft>
          <a:spcPct val="0"/>
        </a:spcAft>
        <a:buChar char="•"/>
        <a:defRPr sz="2520">
          <a:solidFill>
            <a:schemeClr val="bg1"/>
          </a:solidFill>
          <a:latin typeface="+mn-lt"/>
        </a:defRPr>
      </a:lvl3pPr>
      <a:lvl4pPr marL="1679890" indent="-239984" algn="l" rtl="0" eaLnBrk="0" fontAlgn="base" hangingPunct="0">
        <a:spcBef>
          <a:spcPct val="20000"/>
        </a:spcBef>
        <a:spcAft>
          <a:spcPct val="0"/>
        </a:spcAft>
        <a:buChar char="–"/>
        <a:defRPr sz="2520">
          <a:solidFill>
            <a:schemeClr val="bg1"/>
          </a:solidFill>
          <a:latin typeface="+mn-lt"/>
        </a:defRPr>
      </a:lvl4pPr>
      <a:lvl5pPr marL="2159859" indent="-239984" algn="l" rtl="0" eaLnBrk="0" fontAlgn="base" hangingPunct="0">
        <a:spcBef>
          <a:spcPct val="20000"/>
        </a:spcBef>
        <a:spcAft>
          <a:spcPct val="0"/>
        </a:spcAft>
        <a:buChar char="»"/>
        <a:defRPr sz="2520">
          <a:solidFill>
            <a:schemeClr val="bg1"/>
          </a:solidFill>
          <a:latin typeface="+mn-lt"/>
        </a:defRPr>
      </a:lvl5pPr>
      <a:lvl6pPr marL="2639827" indent="-239984" algn="l" rtl="0" fontAlgn="base">
        <a:spcBef>
          <a:spcPct val="20000"/>
        </a:spcBef>
        <a:spcAft>
          <a:spcPct val="0"/>
        </a:spcAft>
        <a:buChar char="»"/>
        <a:defRPr sz="2520">
          <a:solidFill>
            <a:schemeClr val="bg1"/>
          </a:solidFill>
          <a:latin typeface="+mn-lt"/>
        </a:defRPr>
      </a:lvl6pPr>
      <a:lvl7pPr marL="3119796" indent="-239984" algn="l" rtl="0" fontAlgn="base">
        <a:spcBef>
          <a:spcPct val="20000"/>
        </a:spcBef>
        <a:spcAft>
          <a:spcPct val="0"/>
        </a:spcAft>
        <a:buChar char="»"/>
        <a:defRPr sz="2520">
          <a:solidFill>
            <a:schemeClr val="bg1"/>
          </a:solidFill>
          <a:latin typeface="+mn-lt"/>
        </a:defRPr>
      </a:lvl7pPr>
      <a:lvl8pPr marL="3599764" indent="-239984" algn="l" rtl="0" fontAlgn="base">
        <a:spcBef>
          <a:spcPct val="20000"/>
        </a:spcBef>
        <a:spcAft>
          <a:spcPct val="0"/>
        </a:spcAft>
        <a:buChar char="»"/>
        <a:defRPr sz="2520">
          <a:solidFill>
            <a:schemeClr val="bg1"/>
          </a:solidFill>
          <a:latin typeface="+mn-lt"/>
        </a:defRPr>
      </a:lvl8pPr>
      <a:lvl9pPr marL="4079733" indent="-239984" algn="l" rtl="0" fontAlgn="base">
        <a:spcBef>
          <a:spcPct val="20000"/>
        </a:spcBef>
        <a:spcAft>
          <a:spcPct val="0"/>
        </a:spcAft>
        <a:buChar char="»"/>
        <a:defRPr sz="252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21.png"/><Relationship Id="rId18" Type="http://schemas.openxmlformats.org/officeDocument/2006/relationships/image" Target="../media/image29.png"/><Relationship Id="rId3" Type="http://schemas.openxmlformats.org/officeDocument/2006/relationships/image" Target="../media/image37.png"/><Relationship Id="rId21" Type="http://schemas.openxmlformats.org/officeDocument/2006/relationships/image" Target="../media/image27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39.png"/><Relationship Id="rId17" Type="http://schemas.microsoft.com/office/2007/relationships/hdphoto" Target="../media/hdphoto9.wdp"/><Relationship Id="rId2" Type="http://schemas.openxmlformats.org/officeDocument/2006/relationships/image" Target="../media/image36.png"/><Relationship Id="rId16" Type="http://schemas.openxmlformats.org/officeDocument/2006/relationships/image" Target="../media/image41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microsoft.com/office/2007/relationships/hdphoto" Target="../media/hdphoto7.wdp"/><Relationship Id="rId5" Type="http://schemas.openxmlformats.org/officeDocument/2006/relationships/diagramData" Target="../diagrams/data7.xml"/><Relationship Id="rId15" Type="http://schemas.microsoft.com/office/2007/relationships/hdphoto" Target="../media/hdphoto8.wdp"/><Relationship Id="rId10" Type="http://schemas.openxmlformats.org/officeDocument/2006/relationships/image" Target="../media/image38.png"/><Relationship Id="rId19" Type="http://schemas.openxmlformats.org/officeDocument/2006/relationships/image" Target="../media/image34.png"/><Relationship Id="rId4" Type="http://schemas.microsoft.com/office/2007/relationships/hdphoto" Target="../media/hdphoto6.wdp"/><Relationship Id="rId9" Type="http://schemas.microsoft.com/office/2007/relationships/diagramDrawing" Target="../diagrams/drawing7.xml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microsoft.com/office/2007/relationships/hdphoto" Target="../media/hdphoto10.wdp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hdphoto" Target="../media/hdphoto13.wdp"/><Relationship Id="rId5" Type="http://schemas.openxmlformats.org/officeDocument/2006/relationships/image" Target="../media/image60.jpeg"/><Relationship Id="rId10" Type="http://schemas.openxmlformats.org/officeDocument/2006/relationships/image" Target="../media/image64.png"/><Relationship Id="rId4" Type="http://schemas.openxmlformats.org/officeDocument/2006/relationships/image" Target="../media/image59.jpeg"/><Relationship Id="rId9" Type="http://schemas.microsoft.com/office/2007/relationships/hdphoto" Target="../media/hdphoto12.wdp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73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microsoft.com/office/2007/relationships/hdphoto" Target="../media/hdphoto14.wdp"/><Relationship Id="rId9" Type="http://schemas.microsoft.com/office/2007/relationships/diagramDrawing" Target="../diagrams/drawing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73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microsoft.com/office/2007/relationships/hdphoto" Target="../media/hdphoto14.wdp"/><Relationship Id="rId9" Type="http://schemas.microsoft.com/office/2007/relationships/diagramDrawing" Target="../diagrams/drawing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76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microsoft.com/office/2007/relationships/hdphoto" Target="../media/hdphoto14.wdp"/><Relationship Id="rId10" Type="http://schemas.microsoft.com/office/2007/relationships/diagramDrawing" Target="../diagrams/drawing10.xml"/><Relationship Id="rId4" Type="http://schemas.openxmlformats.org/officeDocument/2006/relationships/image" Target="../media/image73.png"/><Relationship Id="rId9" Type="http://schemas.openxmlformats.org/officeDocument/2006/relationships/diagramColors" Target="../diagrams/colors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73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microsoft.com/office/2007/relationships/hdphoto" Target="../media/hdphoto14.wdp"/><Relationship Id="rId9" Type="http://schemas.microsoft.com/office/2007/relationships/diagramDrawing" Target="../diagrams/drawin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14.wdp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microsoft.com/office/2007/relationships/hdphoto" Target="../media/hdphoto16.wdp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microsoft.com/office/2007/relationships/hdphoto" Target="../media/hdphoto16.wdp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diagramLayout" Target="../diagrams/layout2.xml"/><Relationship Id="rId17" Type="http://schemas.microsoft.com/office/2007/relationships/hdphoto" Target="../media/hdphoto3.wdp"/><Relationship Id="rId2" Type="http://schemas.openxmlformats.org/officeDocument/2006/relationships/diagramData" Target="../diagrams/data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2.wdp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diagramColors" Target="../diagrams/colors3.xml"/><Relationship Id="rId3" Type="http://schemas.openxmlformats.org/officeDocument/2006/relationships/image" Target="../media/image11.jpg"/><Relationship Id="rId21" Type="http://schemas.microsoft.com/office/2007/relationships/hdphoto" Target="../media/hdphoto3.wdp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10.jpeg"/><Relationship Id="rId16" Type="http://schemas.openxmlformats.org/officeDocument/2006/relationships/diagramLayout" Target="../diagrams/layout3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diagramData" Target="../diagrams/data3.xml"/><Relationship Id="rId10" Type="http://schemas.openxmlformats.org/officeDocument/2006/relationships/image" Target="../media/image18.jpeg"/><Relationship Id="rId19" Type="http://schemas.microsoft.com/office/2007/relationships/diagramDrawing" Target="../diagrams/drawing3.xml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33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32.png"/><Relationship Id="rId17" Type="http://schemas.microsoft.com/office/2007/relationships/hdphoto" Target="../media/hdphoto5.wdp"/><Relationship Id="rId2" Type="http://schemas.openxmlformats.org/officeDocument/2006/relationships/diagramData" Target="../diagrams/data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microsoft.com/office/2007/relationships/hdphoto" Target="../media/hdphoto4.wdp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AF8A0C63-9907-40AA-8CA6-1C2A94BB014F}"/>
              </a:ext>
            </a:extLst>
          </p:cNvPr>
          <p:cNvSpPr txBox="1"/>
          <p:nvPr/>
        </p:nvSpPr>
        <p:spPr>
          <a:xfrm>
            <a:off x="503810" y="1047054"/>
            <a:ext cx="9576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3505112" algn="l"/>
              </a:tabLst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UNIVERSIDAD DE LAS FUERZAS ARMADAS </a:t>
            </a:r>
            <a:r>
              <a:rPr lang="es-EC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ESPE </a:t>
            </a:r>
          </a:p>
          <a:p>
            <a:pPr algn="ctr">
              <a:spcAft>
                <a:spcPts val="600"/>
              </a:spcAft>
              <a:tabLst>
                <a:tab pos="3505112" algn="l"/>
              </a:tabLst>
            </a:pPr>
            <a:r>
              <a:rPr lang="es-EC" sz="1800" b="1" dirty="0">
                <a:latin typeface="Calibri Light" panose="020F0302020204030204" pitchFamily="34" charset="0"/>
                <a:ea typeface="Constantia" panose="02030602050306030303" pitchFamily="18" charset="0"/>
                <a:cs typeface="Calibri Light" panose="020F0302020204030204" pitchFamily="34" charset="0"/>
              </a:rPr>
              <a:t>DEPARTAMENTO DE CIENCIAS DE LA VIDA Y DE LA AGRICULTURA</a:t>
            </a:r>
            <a:endParaRPr lang="es-EC" sz="1800" b="1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ctr">
              <a:spcAft>
                <a:spcPts val="600"/>
              </a:spcAft>
              <a:tabLst>
                <a:tab pos="3505112" algn="l"/>
              </a:tabLst>
            </a:pPr>
            <a:r>
              <a:rPr lang="es-EC" sz="1800" b="1" dirty="0">
                <a:latin typeface="Calibri Light" panose="020F0302020204030204" pitchFamily="34" charset="0"/>
                <a:ea typeface="Constantia" panose="02030602050306030303" pitchFamily="18" charset="0"/>
                <a:cs typeface="Calibri Light" panose="020F0302020204030204" pitchFamily="34" charset="0"/>
              </a:rPr>
              <a:t>CARRERA DE INGENIERÍA EN BIOTECNOLOGÍA</a:t>
            </a:r>
          </a:p>
          <a:p>
            <a:pPr algn="ctr">
              <a:spcAft>
                <a:spcPts val="600"/>
              </a:spcAft>
              <a:tabLst>
                <a:tab pos="3505112" algn="l"/>
              </a:tabLst>
            </a:pPr>
            <a:endParaRPr lang="es-EC" sz="1800" dirty="0">
              <a:latin typeface="Calibri Light" panose="020F0302020204030204" pitchFamily="34" charset="0"/>
              <a:ea typeface="Constantia" panose="02030602050306030303" pitchFamily="18" charset="0"/>
              <a:cs typeface="Calibri Light" panose="020F0302020204030204" pitchFamily="34" charset="0"/>
            </a:endParaRPr>
          </a:p>
          <a:p>
            <a:pPr algn="ctr">
              <a:spcAft>
                <a:spcPts val="600"/>
              </a:spcAft>
              <a:tabLst>
                <a:tab pos="3505112" algn="l"/>
              </a:tabLst>
            </a:pPr>
            <a:r>
              <a:rPr lang="es-EC" sz="1600" dirty="0">
                <a:latin typeface="Calibri Light" panose="020F0302020204030204" pitchFamily="34" charset="0"/>
                <a:ea typeface="Constantia" panose="02030602050306030303" pitchFamily="18" charset="0"/>
                <a:cs typeface="Calibri Light" panose="020F0302020204030204" pitchFamily="34" charset="0"/>
              </a:rPr>
              <a:t>TRABAJO DE TITULACIÓN PREVIO A LA OBTENCIÓN DEL TÍTULO DE INGENIERA EN BIOTECNOLOGÍA</a:t>
            </a:r>
            <a:endParaRPr lang="es-EC" sz="16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72456C9F-F51C-4876-9978-4B7BF4F63B87}"/>
              </a:ext>
            </a:extLst>
          </p:cNvPr>
          <p:cNvSpPr txBox="1"/>
          <p:nvPr/>
        </p:nvSpPr>
        <p:spPr>
          <a:xfrm>
            <a:off x="1238220" y="3190258"/>
            <a:ext cx="8107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EC" sz="18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“Determinación de perfiles taxonómicos de la microbiota del suelo y de tejido vegetal de banano Gros Michel en localidades afectadas por Fusariosis” </a:t>
            </a:r>
            <a:endParaRPr lang="es-EC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A79DB23A-188F-4409-99FD-2BCD0E55BB5F}"/>
              </a:ext>
            </a:extLst>
          </p:cNvPr>
          <p:cNvSpPr txBox="1"/>
          <p:nvPr/>
        </p:nvSpPr>
        <p:spPr>
          <a:xfrm>
            <a:off x="2180047" y="4287022"/>
            <a:ext cx="6224336" cy="94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Autora: </a:t>
            </a:r>
            <a:r>
              <a:rPr lang="es-EC" sz="14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Paredes Salgado, Estefany Margarita </a:t>
            </a:r>
          </a:p>
          <a:p>
            <a:pPr>
              <a:spcAft>
                <a:spcPts val="800"/>
              </a:spcAft>
            </a:pPr>
            <a:r>
              <a:rPr lang="es-EC" sz="1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Director: Francisco Flores, Ph.D.</a:t>
            </a:r>
          </a:p>
          <a:p>
            <a:pPr algn="ctr">
              <a:spcAft>
                <a:spcPts val="800"/>
              </a:spcAft>
              <a:tabLst>
                <a:tab pos="3505112" algn="l"/>
              </a:tabLst>
            </a:pPr>
            <a:r>
              <a:rPr lang="es-EC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Sangolquí, 2 de septiembre 2021</a:t>
            </a:r>
          </a:p>
        </p:txBody>
      </p:sp>
    </p:spTree>
    <p:extLst>
      <p:ext uri="{BB962C8B-B14F-4D97-AF65-F5344CB8AC3E}">
        <p14:creationId xmlns:p14="http://schemas.microsoft.com/office/powerpoint/2010/main" val="12947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597520"/>
          </a:xfrm>
        </p:spPr>
        <p:txBody>
          <a:bodyPr/>
          <a:lstStyle/>
          <a:p>
            <a:pPr lvl="0"/>
            <a:r>
              <a:rPr lang="es-EC" dirty="0" smtClean="0">
                <a:latin typeface="+mj-lt"/>
              </a:rPr>
              <a:t> </a:t>
            </a:r>
            <a:r>
              <a:rPr lang="es-EC" dirty="0"/>
              <a:t>Materiales y métodos</a:t>
            </a:r>
            <a:br>
              <a:rPr lang="es-EC" dirty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>
                <a:latin typeface="+mj-lt"/>
              </a:rPr>
              <a:pPr/>
              <a:t>10</a:t>
            </a:fld>
            <a:endParaRPr lang="es-EC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DC8031-E9A3-4837-BD19-EFE2DAF47E21}"/>
              </a:ext>
            </a:extLst>
          </p:cNvPr>
          <p:cNvSpPr txBox="1"/>
          <p:nvPr/>
        </p:nvSpPr>
        <p:spPr>
          <a:xfrm>
            <a:off x="-216272" y="652870"/>
            <a:ext cx="2491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Muestreo</a:t>
            </a:r>
            <a:r>
              <a:rPr lang="es-ES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DAE04A-69C4-4D30-9C85-ED06F40AA139}"/>
              </a:ext>
            </a:extLst>
          </p:cNvPr>
          <p:cNvSpPr txBox="1"/>
          <p:nvPr/>
        </p:nvSpPr>
        <p:spPr>
          <a:xfrm>
            <a:off x="5870721" y="634015"/>
            <a:ext cx="3995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Nomenclatura descriptiva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1A611486-7FCE-42E7-B278-04DA36B715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5708559"/>
                  </p:ext>
                </p:extLst>
              </p:nvPr>
            </p:nvGraphicFramePr>
            <p:xfrm>
              <a:off x="6640816" y="1151856"/>
              <a:ext cx="2918583" cy="2863423"/>
            </p:xfrm>
            <a:graphic>
              <a:graphicData uri="http://schemas.openxmlformats.org/drawingml/2006/table">
                <a:tbl>
                  <a:tblPr firstRow="1" firstCol="1" bandRow="1">
                    <a:tableStyleId>{5A111915-BE36-4E01-A7E5-04B1672EAD32}</a:tableStyleId>
                  </a:tblPr>
                  <a:tblGrid>
                    <a:gridCol w="575789">
                      <a:extLst>
                        <a:ext uri="{9D8B030D-6E8A-4147-A177-3AD203B41FA5}">
                          <a16:colId xmlns:a16="http://schemas.microsoft.com/office/drawing/2014/main" xmlns="" val="1659623891"/>
                        </a:ext>
                      </a:extLst>
                    </a:gridCol>
                    <a:gridCol w="1046648">
                      <a:extLst>
                        <a:ext uri="{9D8B030D-6E8A-4147-A177-3AD203B41FA5}">
                          <a16:colId xmlns:a16="http://schemas.microsoft.com/office/drawing/2014/main" xmlns="" val="761990471"/>
                        </a:ext>
                      </a:extLst>
                    </a:gridCol>
                    <a:gridCol w="1296146">
                      <a:extLst>
                        <a:ext uri="{9D8B030D-6E8A-4147-A177-3AD203B41FA5}">
                          <a16:colId xmlns:a16="http://schemas.microsoft.com/office/drawing/2014/main" xmlns="" val="427706475"/>
                        </a:ext>
                      </a:extLst>
                    </a:gridCol>
                  </a:tblGrid>
                  <a:tr h="1903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Dígito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solidFill>
                          <a:srgbClr val="1EBAD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Nomenclatura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solidFill>
                          <a:srgbClr val="1EBAD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Descripción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solidFill>
                          <a:srgbClr val="1EBAD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09340905"/>
                      </a:ext>
                    </a:extLst>
                  </a:tr>
                  <a:tr h="4208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0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 smtClean="0">
                              <a:effectLst/>
                            </a:rPr>
                            <a:t>Sintomática Asintomática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0116617"/>
                      </a:ext>
                    </a:extLst>
                  </a:tr>
                  <a:tr h="19457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M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Muestra 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508819564"/>
                      </a:ext>
                    </a:extLst>
                  </a:tr>
                  <a:tr h="71601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3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P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R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S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Pseudotallo</a:t>
                          </a:r>
                        </a:p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Rizoma</a:t>
                          </a:r>
                        </a:p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Rizosfera </a:t>
                          </a:r>
                          <a:r>
                            <a:rPr lang="es-EC" sz="1100" dirty="0" smtClean="0">
                              <a:effectLst/>
                            </a:rPr>
                            <a:t>(suelo</a:t>
                          </a:r>
                          <a:r>
                            <a:rPr lang="es-EC" sz="1100" dirty="0">
                              <a:effectLst/>
                            </a:rPr>
                            <a:t>)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880773936"/>
                      </a:ext>
                    </a:extLst>
                  </a:tr>
                  <a:tr h="4208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4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Localidad 1</a:t>
                          </a:r>
                        </a:p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Localidad 2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226777414"/>
                      </a:ext>
                    </a:extLst>
                  </a:tr>
                  <a:tr h="92081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5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3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100">
                                    <a:effectLst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s-EC" sz="1100" dirty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20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 smtClean="0">
                              <a:effectLst/>
                            </a:rPr>
                            <a:t>Número </a:t>
                          </a:r>
                          <a:r>
                            <a:rPr lang="es-EC" sz="1100" dirty="0">
                              <a:effectLst/>
                            </a:rPr>
                            <a:t>de planta 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1663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A611486-7FCE-42E7-B278-04DA36B715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5708559"/>
                  </p:ext>
                </p:extLst>
              </p:nvPr>
            </p:nvGraphicFramePr>
            <p:xfrm>
              <a:off x="6640816" y="1151856"/>
              <a:ext cx="2918583" cy="2863423"/>
            </p:xfrm>
            <a:graphic>
              <a:graphicData uri="http://schemas.openxmlformats.org/drawingml/2006/table">
                <a:tbl>
                  <a:tblPr firstRow="1" firstCol="1" bandRow="1">
                    <a:tableStyleId>{5A111915-BE36-4E01-A7E5-04B1672EAD32}</a:tableStyleId>
                  </a:tblPr>
                  <a:tblGrid>
                    <a:gridCol w="57578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659623891"/>
                        </a:ext>
                      </a:extLst>
                    </a:gridCol>
                    <a:gridCol w="104664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761990471"/>
                        </a:ext>
                      </a:extLst>
                    </a:gridCol>
                    <a:gridCol w="1296146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27706475"/>
                        </a:ext>
                      </a:extLst>
                    </a:gridCol>
                  </a:tblGrid>
                  <a:tr h="19034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Dígito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solidFill>
                          <a:srgbClr val="1EBAD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Nomenclatura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solidFill>
                          <a:srgbClr val="1EBAD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Descripción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solidFill>
                          <a:srgbClr val="1EBAD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709340905"/>
                      </a:ext>
                    </a:extLst>
                  </a:tr>
                  <a:tr h="4208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0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 smtClean="0">
                              <a:effectLst/>
                            </a:rPr>
                            <a:t>Sintomática Asintomática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0116617"/>
                      </a:ext>
                    </a:extLst>
                  </a:tr>
                  <a:tr h="19457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M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Muestra 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508819564"/>
                      </a:ext>
                    </a:extLst>
                  </a:tr>
                  <a:tr h="71601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3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P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R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S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Pseudotallo</a:t>
                          </a:r>
                        </a:p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Rizoma</a:t>
                          </a:r>
                        </a:p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Rizosfera </a:t>
                          </a:r>
                          <a:r>
                            <a:rPr lang="es-EC" sz="1100" dirty="0" smtClean="0">
                              <a:effectLst/>
                            </a:rPr>
                            <a:t>(suelo</a:t>
                          </a:r>
                          <a:r>
                            <a:rPr lang="es-EC" sz="1100" dirty="0">
                              <a:effectLst/>
                            </a:rPr>
                            <a:t>)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880773936"/>
                      </a:ext>
                    </a:extLst>
                  </a:tr>
                  <a:tr h="42083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4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1</a:t>
                          </a:r>
                        </a:p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2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Localidad 1</a:t>
                          </a:r>
                        </a:p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Localidad 2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226777414"/>
                      </a:ext>
                    </a:extLst>
                  </a:tr>
                  <a:tr h="92081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5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0">
                          <a:blip r:embed="rId2"/>
                          <a:stretch>
                            <a:fillRect l="-55814" t="-215894" r="-124419" b="-4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 smtClean="0">
                              <a:effectLst/>
                            </a:rPr>
                            <a:t>Número </a:t>
                          </a:r>
                          <a:r>
                            <a:rPr lang="es-EC" sz="1100" dirty="0">
                              <a:effectLst/>
                            </a:rPr>
                            <a:t>de planta 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705" marR="47705" marT="0" marB="0" anchor="ctr">
                        <a:lnT w="12700" cap="flat" cmpd="sng" algn="ctr">
                          <a:solidFill>
                            <a:srgbClr val="1EBAD4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11663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3" name="Group 43">
            <a:extLst>
              <a:ext uri="{FF2B5EF4-FFF2-40B4-BE49-F238E27FC236}">
                <a16:creationId xmlns:a16="http://schemas.microsoft.com/office/drawing/2014/main" xmlns="" id="{F8E9381F-2AA3-4FE4-9F1F-F5E48F143567}"/>
              </a:ext>
            </a:extLst>
          </p:cNvPr>
          <p:cNvGrpSpPr/>
          <p:nvPr/>
        </p:nvGrpSpPr>
        <p:grpSpPr>
          <a:xfrm>
            <a:off x="4048763" y="2970149"/>
            <a:ext cx="1821958" cy="2358170"/>
            <a:chOff x="7338771" y="1063738"/>
            <a:chExt cx="3184525" cy="4724897"/>
          </a:xfrm>
        </p:grpSpPr>
        <p:pic>
          <p:nvPicPr>
            <p:cNvPr id="14" name="Imagen 18" descr="Morfología de la planta del banano | ProMusa is a project to improve the  understanding of banana and to inform discussions on this atypical crop.">
              <a:extLst>
                <a:ext uri="{FF2B5EF4-FFF2-40B4-BE49-F238E27FC236}">
                  <a16:creationId xmlns:a16="http://schemas.microsoft.com/office/drawing/2014/main" xmlns="" id="{E1AD6403-25D5-424D-B3DA-DAF16CD7E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5" b="2991"/>
            <a:stretch>
              <a:fillRect/>
            </a:stretch>
          </p:blipFill>
          <p:spPr bwMode="auto">
            <a:xfrm>
              <a:off x="7338771" y="1063738"/>
              <a:ext cx="3184525" cy="4425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xmlns="" id="{569323F8-EC0A-4966-9483-67BCF337D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3185" y="2980720"/>
              <a:ext cx="2482917" cy="2225900"/>
              <a:chOff x="8050" y="15334"/>
              <a:chExt cx="24826" cy="22259"/>
            </a:xfrm>
          </p:grpSpPr>
          <p:sp>
            <p:nvSpPr>
              <p:cNvPr id="25" name="Conector recto de flecha 31">
                <a:extLst>
                  <a:ext uri="{FF2B5EF4-FFF2-40B4-BE49-F238E27FC236}">
                    <a16:creationId xmlns:a16="http://schemas.microsoft.com/office/drawing/2014/main" xmlns="" id="{58100EEA-CE8F-4DD0-911D-121815B71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72" y="31036"/>
                <a:ext cx="10001" cy="2572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5605" tIns="37802" rIns="75605" bIns="37802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sz="1000">
                  <a:latin typeface="+mj-lt"/>
                </a:endParaRPr>
              </a:p>
            </p:txBody>
          </p:sp>
          <p:sp>
            <p:nvSpPr>
              <p:cNvPr id="26" name="Cuadro de texto 32">
                <a:extLst>
                  <a:ext uri="{FF2B5EF4-FFF2-40B4-BE49-F238E27FC236}">
                    <a16:creationId xmlns:a16="http://schemas.microsoft.com/office/drawing/2014/main" xmlns="" id="{F20CF3BC-991C-474E-A480-77DA2EC0A7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80" y="31164"/>
                <a:ext cx="6096" cy="2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75605" tIns="37802" rIns="75605" bIns="37802" numCol="1" anchor="t" anchorCtr="0" compatLnSpc="1">
                <a:prstTxWarp prst="textNoShape">
                  <a:avLst/>
                </a:prstTxWarp>
              </a:bodyPr>
              <a:lstStyle/>
              <a:p>
                <a:pPr defTabSz="7560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C" altLang="es-EC" sz="1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Rizoma</a:t>
                </a:r>
                <a:endParaRPr lang="es-EC" altLang="es-EC" sz="1000" dirty="0">
                  <a:latin typeface="+mj-lt"/>
                </a:endParaRPr>
              </a:p>
            </p:txBody>
          </p:sp>
          <p:sp>
            <p:nvSpPr>
              <p:cNvPr id="27" name="Conector recto de flecha 36">
                <a:extLst>
                  <a:ext uri="{FF2B5EF4-FFF2-40B4-BE49-F238E27FC236}">
                    <a16:creationId xmlns:a16="http://schemas.microsoft.com/office/drawing/2014/main" xmlns="" id="{CF7B134D-47CD-4FFF-B9A0-D7F150F70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68" y="36795"/>
                <a:ext cx="5487" cy="96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5605" tIns="37802" rIns="75605" bIns="37802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C" sz="1000">
                  <a:latin typeface="+mj-lt"/>
                </a:endParaRPr>
              </a:p>
            </p:txBody>
          </p:sp>
          <p:sp>
            <p:nvSpPr>
              <p:cNvPr id="28" name="Cuadro de texto 37">
                <a:extLst>
                  <a:ext uri="{FF2B5EF4-FFF2-40B4-BE49-F238E27FC236}">
                    <a16:creationId xmlns:a16="http://schemas.microsoft.com/office/drawing/2014/main" xmlns="" id="{619BAECB-AEC3-4BD8-BFE8-E9843C516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80" y="34926"/>
                <a:ext cx="5499" cy="2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75605" tIns="37802" rIns="75605" bIns="37802" numCol="1" anchor="t" anchorCtr="0" compatLnSpc="1">
                <a:prstTxWarp prst="textNoShape">
                  <a:avLst/>
                </a:prstTxWarp>
              </a:bodyPr>
              <a:lstStyle/>
              <a:p>
                <a:pPr defTabSz="7560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C" altLang="es-EC" sz="1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Raíces</a:t>
                </a:r>
                <a:r>
                  <a:rPr lang="es-EC" altLang="es-EC" sz="1000" b="1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s-EC" altLang="es-EC" sz="1000" dirty="0">
                  <a:latin typeface="+mj-lt"/>
                </a:endParaRPr>
              </a:p>
            </p:txBody>
          </p:sp>
          <p:sp>
            <p:nvSpPr>
              <p:cNvPr id="29" name="Cuadro de texto 40">
                <a:extLst>
                  <a:ext uri="{FF2B5EF4-FFF2-40B4-BE49-F238E27FC236}">
                    <a16:creationId xmlns:a16="http://schemas.microsoft.com/office/drawing/2014/main" xmlns="" id="{7A3D092E-5E33-4110-83DC-EA794148ED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581" y="23025"/>
                <a:ext cx="9406" cy="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75605" tIns="37802" rIns="75605" bIns="37802" numCol="1" anchor="t" anchorCtr="0" compatLnSpc="1">
                <a:prstTxWarp prst="textNoShape">
                  <a:avLst/>
                </a:prstTxWarp>
              </a:bodyPr>
              <a:lstStyle/>
              <a:p>
                <a:pPr defTabSz="75602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C" altLang="es-EC" sz="10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Pseudotallo</a:t>
                </a:r>
                <a:endParaRPr lang="es-EC" altLang="es-EC" sz="1000" dirty="0">
                  <a:latin typeface="+mj-lt"/>
                </a:endParaRPr>
              </a:p>
            </p:txBody>
          </p:sp>
          <p:sp>
            <p:nvSpPr>
              <p:cNvPr id="42" name="Cerrar llave 55">
                <a:extLst>
                  <a:ext uri="{FF2B5EF4-FFF2-40B4-BE49-F238E27FC236}">
                    <a16:creationId xmlns:a16="http://schemas.microsoft.com/office/drawing/2014/main" xmlns="" id="{9CD6296C-35B5-4839-A09E-80FDB30EBB2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12785" y="15334"/>
                <a:ext cx="3017" cy="12244"/>
              </a:xfrm>
              <a:prstGeom prst="rightBrace">
                <a:avLst>
                  <a:gd name="adj1" fmla="val 8319"/>
                  <a:gd name="adj2" fmla="val 50815"/>
                </a:avLst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5605" tIns="37802" rIns="75605" bIns="37802" numCol="1" anchor="ctr" anchorCtr="0" compatLnSpc="1">
                <a:prstTxWarp prst="textNoShape">
                  <a:avLst/>
                </a:prstTxWarp>
              </a:bodyPr>
              <a:lstStyle/>
              <a:p>
                <a:endParaRPr lang="es-EC" sz="1000">
                  <a:latin typeface="+mj-lt"/>
                </a:endParaRPr>
              </a:p>
            </p:txBody>
          </p:sp>
        </p:grpSp>
        <p:sp>
          <p:nvSpPr>
            <p:cNvPr id="16" name="Cerrar llave 47">
              <a:extLst>
                <a:ext uri="{FF2B5EF4-FFF2-40B4-BE49-F238E27FC236}">
                  <a16:creationId xmlns:a16="http://schemas.microsoft.com/office/drawing/2014/main" xmlns="" id="{96D55378-CFB3-4133-8C2B-1CB6CD026BD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442101" y="4441270"/>
              <a:ext cx="305834" cy="2100342"/>
            </a:xfrm>
            <a:prstGeom prst="rightBrace">
              <a:avLst>
                <a:gd name="adj1" fmla="val 8343"/>
                <a:gd name="adj2" fmla="val 47700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ctr" anchorCtr="0" compatLnSpc="1">
              <a:prstTxWarp prst="textNoShape">
                <a:avLst/>
              </a:prstTxWarp>
            </a:bodyPr>
            <a:lstStyle/>
            <a:p>
              <a:endParaRPr lang="es-EC" sz="1000" dirty="0">
                <a:latin typeface="+mj-lt"/>
              </a:endParaRPr>
            </a:p>
          </p:txBody>
        </p:sp>
        <p:sp>
          <p:nvSpPr>
            <p:cNvPr id="17" name="Cuadro de texto 32">
              <a:extLst>
                <a:ext uri="{FF2B5EF4-FFF2-40B4-BE49-F238E27FC236}">
                  <a16:creationId xmlns:a16="http://schemas.microsoft.com/office/drawing/2014/main" xmlns="" id="{B621AFA0-0152-4414-9971-9C0366FA2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6322" y="5699734"/>
              <a:ext cx="390750" cy="88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10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Rizosfera</a:t>
              </a:r>
              <a:r>
                <a:rPr lang="es-EC" altLang="es-EC" sz="1000" b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s-EC" altLang="es-EC" sz="1000" dirty="0">
                <a:latin typeface="+mj-lt"/>
              </a:endParaRPr>
            </a:p>
          </p:txBody>
        </p:sp>
      </p:grpSp>
      <p:graphicFrame>
        <p:nvGraphicFramePr>
          <p:cNvPr id="23" name="Diagrama 2">
            <a:extLst>
              <a:ext uri="{FF2B5EF4-FFF2-40B4-BE49-F238E27FC236}">
                <a16:creationId xmlns:a16="http://schemas.microsoft.com/office/drawing/2014/main" xmlns="" id="{633C7FFF-2CFF-47DD-99FD-2DA5FC663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0414483"/>
              </p:ext>
            </p:extLst>
          </p:nvPr>
        </p:nvGraphicFramePr>
        <p:xfrm>
          <a:off x="304932" y="2976350"/>
          <a:ext cx="4032448" cy="267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1" name="Grupo 20"/>
          <p:cNvGrpSpPr/>
          <p:nvPr/>
        </p:nvGrpSpPr>
        <p:grpSpPr>
          <a:xfrm>
            <a:off x="1358978" y="1151855"/>
            <a:ext cx="4511745" cy="1636575"/>
            <a:chOff x="1426140" y="1203295"/>
            <a:chExt cx="4291861" cy="1556362"/>
          </a:xfrm>
        </p:grpSpPr>
        <p:pic>
          <p:nvPicPr>
            <p:cNvPr id="33" name="Imagen 32"/>
            <p:cNvPicPr/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2" t="14243" r="3888" b="5176"/>
            <a:stretch/>
          </p:blipFill>
          <p:spPr bwMode="auto">
            <a:xfrm>
              <a:off x="3168104" y="1203295"/>
              <a:ext cx="2549897" cy="1548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Imagen 23" descr="C:\Users\DELL\Downloads\ecuador_estesi_adobespark.png"/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7" t="5769" r="24581" b="7478"/>
            <a:stretch/>
          </p:blipFill>
          <p:spPr bwMode="auto">
            <a:xfrm>
              <a:off x="1426140" y="1211657"/>
              <a:ext cx="1402738" cy="154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0" name="Grupo 29"/>
            <p:cNvGrpSpPr/>
            <p:nvPr/>
          </p:nvGrpSpPr>
          <p:grpSpPr>
            <a:xfrm>
              <a:off x="1857850" y="1211656"/>
              <a:ext cx="2161579" cy="1539639"/>
              <a:chOff x="636951" y="85114"/>
              <a:chExt cx="2107961" cy="1594166"/>
            </a:xfrm>
          </p:grpSpPr>
          <p:cxnSp>
            <p:nvCxnSpPr>
              <p:cNvPr id="31" name="Conector recto 30"/>
              <p:cNvCxnSpPr/>
              <p:nvPr/>
            </p:nvCxnSpPr>
            <p:spPr>
              <a:xfrm>
                <a:off x="636951" y="886527"/>
                <a:ext cx="2107961" cy="792753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/>
              <p:cNvCxnSpPr/>
              <p:nvPr/>
            </p:nvCxnSpPr>
            <p:spPr>
              <a:xfrm flipV="1">
                <a:off x="636951" y="85114"/>
                <a:ext cx="1992061" cy="731614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upo 8"/>
          <p:cNvGrpSpPr/>
          <p:nvPr/>
        </p:nvGrpSpPr>
        <p:grpSpPr>
          <a:xfrm>
            <a:off x="4088451" y="5468710"/>
            <a:ext cx="1479311" cy="268838"/>
            <a:chOff x="7057562" y="5301346"/>
            <a:chExt cx="1479311" cy="2688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ángulo 1"/>
                <p:cNvSpPr/>
                <p:nvPr/>
              </p:nvSpPr>
              <p:spPr>
                <a:xfrm>
                  <a:off x="7868292" y="5301346"/>
                  <a:ext cx="668581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1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𝒏</m:t>
                        </m:r>
                        <m:r>
                          <a:rPr lang="es-ES" sz="11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s-ES" sz="11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𝟔𝟎</m:t>
                        </m:r>
                      </m:oMath>
                    </m:oMathPara>
                  </a14:m>
                  <a:endParaRPr lang="es-EC" sz="11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" name="Rectángulo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292" y="5301346"/>
                  <a:ext cx="686983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8D360E44-019D-4C4F-B7C5-D07AAD0CEBB1}"/>
                </a:ext>
              </a:extLst>
            </p:cNvPr>
            <p:cNvSpPr txBox="1"/>
            <p:nvPr/>
          </p:nvSpPr>
          <p:spPr>
            <a:xfrm>
              <a:off x="7057562" y="5308574"/>
              <a:ext cx="96900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100" b="1" dirty="0">
                  <a:latin typeface="+mj-lt"/>
                </a:rPr>
                <a:t>Muestras:</a:t>
              </a:r>
            </a:p>
          </p:txBody>
        </p:sp>
      </p:grpSp>
      <p:sp>
        <p:nvSpPr>
          <p:cNvPr id="10" name="Rectángulo 9"/>
          <p:cNvSpPr/>
          <p:nvPr/>
        </p:nvSpPr>
        <p:spPr>
          <a:xfrm>
            <a:off x="2" y="6119598"/>
            <a:ext cx="16850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" sz="800" dirty="0" err="1">
                <a:latin typeface="Arial" panose="020B0604020202020204" pitchFamily="34" charset="0"/>
                <a:ea typeface="Calibri" panose="020F0502020204030204" pitchFamily="34" charset="0"/>
              </a:rPr>
              <a:t>Kaushal</a:t>
            </a:r>
            <a:r>
              <a:rPr lang="es-ES" sz="8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S" sz="800" dirty="0" err="1">
                <a:latin typeface="Arial" panose="020B0604020202020204" pitchFamily="34" charset="0"/>
                <a:ea typeface="Calibri" panose="020F0502020204030204" pitchFamily="34" charset="0"/>
              </a:rPr>
              <a:t>Swennen</a:t>
            </a:r>
            <a:r>
              <a:rPr lang="es-ES" sz="800" dirty="0">
                <a:latin typeface="Arial" panose="020B0604020202020204" pitchFamily="34" charset="0"/>
                <a:ea typeface="Calibri" panose="020F0502020204030204" pitchFamily="34" charset="0"/>
              </a:rPr>
              <a:t>, et al., 2020)</a:t>
            </a:r>
            <a:endParaRPr lang="es-EC" sz="800" dirty="0"/>
          </a:p>
        </p:txBody>
      </p:sp>
      <p:grpSp>
        <p:nvGrpSpPr>
          <p:cNvPr id="35" name="Grupo 34"/>
          <p:cNvGrpSpPr/>
          <p:nvPr/>
        </p:nvGrpSpPr>
        <p:grpSpPr>
          <a:xfrm>
            <a:off x="6948798" y="4266751"/>
            <a:ext cx="2465552" cy="1343466"/>
            <a:chOff x="7509566" y="1123638"/>
            <a:chExt cx="2116307" cy="1143447"/>
          </a:xfrm>
        </p:grpSpPr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xmlns="" id="{BE6F4FEC-69C4-4C03-B8EA-048654C1D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2" t="24263" r="10295" b="37993"/>
            <a:stretch/>
          </p:blipFill>
          <p:spPr>
            <a:xfrm>
              <a:off x="8726608" y="1306405"/>
              <a:ext cx="787293" cy="820256"/>
            </a:xfrm>
            <a:prstGeom prst="ellipse">
              <a:avLst/>
            </a:prstGeom>
          </p:spPr>
        </p:pic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xmlns="" id="{59BD4AB4-23E8-465F-AB1F-A9D84DDCC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52" t="29387" r="26860" b="41241"/>
            <a:stretch/>
          </p:blipFill>
          <p:spPr>
            <a:xfrm>
              <a:off x="7616672" y="1306405"/>
              <a:ext cx="787293" cy="810977"/>
            </a:xfrm>
            <a:prstGeom prst="ellipse">
              <a:avLst/>
            </a:prstGeom>
          </p:spPr>
        </p:pic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xmlns="" id="{8D360E44-019D-4C4F-B7C5-D07AAD0CEBB1}"/>
                </a:ext>
              </a:extLst>
            </p:cNvPr>
            <p:cNvSpPr txBox="1"/>
            <p:nvPr/>
          </p:nvSpPr>
          <p:spPr>
            <a:xfrm>
              <a:off x="7509566" y="2070620"/>
              <a:ext cx="1001505" cy="196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900" dirty="0">
                  <a:latin typeface="+mj-lt"/>
                </a:rPr>
                <a:t>Asintomático </a:t>
              </a:r>
            </a:p>
          </p:txBody>
        </p:sp>
        <p:sp>
          <p:nvSpPr>
            <p:cNvPr id="39" name="TextBox 15">
              <a:extLst>
                <a:ext uri="{FF2B5EF4-FFF2-40B4-BE49-F238E27FC236}">
                  <a16:creationId xmlns:a16="http://schemas.microsoft.com/office/drawing/2014/main" xmlns="" id="{8D360E44-019D-4C4F-B7C5-D07AAD0CEBB1}"/>
                </a:ext>
              </a:extLst>
            </p:cNvPr>
            <p:cNvSpPr txBox="1"/>
            <p:nvPr/>
          </p:nvSpPr>
          <p:spPr>
            <a:xfrm>
              <a:off x="7889592" y="1123638"/>
              <a:ext cx="1249149" cy="222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1100" b="1" dirty="0">
                  <a:latin typeface="+mj-lt"/>
                </a:rPr>
                <a:t>Rizoma</a:t>
              </a:r>
            </a:p>
          </p:txBody>
        </p:sp>
        <p:sp>
          <p:nvSpPr>
            <p:cNvPr id="40" name="TextBox 15">
              <a:extLst>
                <a:ext uri="{FF2B5EF4-FFF2-40B4-BE49-F238E27FC236}">
                  <a16:creationId xmlns:a16="http://schemas.microsoft.com/office/drawing/2014/main" xmlns="" id="{8D360E44-019D-4C4F-B7C5-D07AAD0CEBB1}"/>
                </a:ext>
              </a:extLst>
            </p:cNvPr>
            <p:cNvSpPr txBox="1"/>
            <p:nvPr/>
          </p:nvSpPr>
          <p:spPr>
            <a:xfrm>
              <a:off x="8624368" y="2070619"/>
              <a:ext cx="1001505" cy="196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900" dirty="0">
                  <a:latin typeface="+mj-lt"/>
                </a:rPr>
                <a:t>Sintomático </a:t>
              </a:r>
            </a:p>
          </p:txBody>
        </p:sp>
      </p:grpSp>
      <p:sp>
        <p:nvSpPr>
          <p:cNvPr id="41" name="TextBox 15">
            <a:extLst>
              <a:ext uri="{FF2B5EF4-FFF2-40B4-BE49-F238E27FC236}">
                <a16:creationId xmlns:a16="http://schemas.microsoft.com/office/drawing/2014/main" xmlns="" id="{8D360E44-019D-4C4F-B7C5-D07AAD0CEBB1}"/>
              </a:ext>
            </a:extLst>
          </p:cNvPr>
          <p:cNvSpPr txBox="1"/>
          <p:nvPr/>
        </p:nvSpPr>
        <p:spPr>
          <a:xfrm>
            <a:off x="6502391" y="4051646"/>
            <a:ext cx="11423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 err="1">
                <a:latin typeface="+mj-lt"/>
              </a:rPr>
              <a:t>Ej</a:t>
            </a:r>
            <a:r>
              <a:rPr lang="en-US" sz="1100" b="1" dirty="0">
                <a:latin typeface="+mj-lt"/>
              </a:rPr>
              <a:t>: 1MR13</a:t>
            </a:r>
            <a:endParaRPr lang="es-EC" sz="1100" b="1" dirty="0">
              <a:latin typeface="+mj-lt"/>
            </a:endParaRPr>
          </a:p>
        </p:txBody>
      </p:sp>
      <p:pic>
        <p:nvPicPr>
          <p:cNvPr id="44" name="Picture 8" descr="Agrocalidad - La Agencia de Regulación y Control Fito y Zoosanitario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22"/>
          <a:stretch/>
        </p:blipFill>
        <p:spPr bwMode="auto">
          <a:xfrm>
            <a:off x="909531" y="1203596"/>
            <a:ext cx="361544" cy="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946" r="66138" b="83645"/>
          <a:stretch/>
        </p:blipFill>
        <p:spPr>
          <a:xfrm>
            <a:off x="167472" y="1789389"/>
            <a:ext cx="1188000" cy="770438"/>
          </a:xfrm>
          <a:prstGeom prst="rect">
            <a:avLst/>
          </a:prstGeom>
        </p:spPr>
      </p:pic>
      <p:pic>
        <p:nvPicPr>
          <p:cNvPr id="48" name="Picture 4" descr="Académico en Línea :: Ingreso al Sistem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8" y="1298037"/>
            <a:ext cx="502516" cy="22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1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3" grpId="0">
        <p:bldAsOne/>
      </p:bldGraphic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>
                <a:latin typeface="+mj-lt"/>
              </a:rPr>
              <a:pPr/>
              <a:t>11</a:t>
            </a:fld>
            <a:endParaRPr lang="es-EC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DC8031-E9A3-4837-BD19-EFE2DAF47E21}"/>
              </a:ext>
            </a:extLst>
          </p:cNvPr>
          <p:cNvSpPr txBox="1"/>
          <p:nvPr/>
        </p:nvSpPr>
        <p:spPr>
          <a:xfrm>
            <a:off x="-272665" y="677900"/>
            <a:ext cx="5516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Extracción de ADN y evaluación de su calidad  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xmlns="" id="{5D22D0FE-1BFA-4989-897E-712F0F869DAF}"/>
              </a:ext>
            </a:extLst>
          </p:cNvPr>
          <p:cNvSpPr txBox="1"/>
          <p:nvPr/>
        </p:nvSpPr>
        <p:spPr>
          <a:xfrm>
            <a:off x="2223721" y="5311729"/>
            <a:ext cx="2533500" cy="397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latin typeface="+mj-lt"/>
                <a:cs typeface="Calibri" panose="020F0502020204030204" pitchFamily="34" charset="0"/>
              </a:rPr>
              <a:t>Electroforesis en gel de agarosa  </a:t>
            </a:r>
          </a:p>
          <a:p>
            <a:pPr algn="ctr"/>
            <a:r>
              <a:rPr lang="es-ES" sz="1000" dirty="0">
                <a:latin typeface="+mj-lt"/>
                <a:cs typeface="Calibri" panose="020F0502020204030204" pitchFamily="34" charset="0"/>
              </a:rPr>
              <a:t>(presencia e integridad)</a:t>
            </a:r>
            <a:endParaRPr lang="es-EC" sz="1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xmlns="" id="{71A4C1D4-E2A9-4FEA-8ECC-8337E823A729}"/>
              </a:ext>
            </a:extLst>
          </p:cNvPr>
          <p:cNvSpPr txBox="1"/>
          <p:nvPr/>
        </p:nvSpPr>
        <p:spPr>
          <a:xfrm>
            <a:off x="4825941" y="5333125"/>
            <a:ext cx="2880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latin typeface="+mj-lt"/>
                <a:cs typeface="Calibri" panose="020F0502020204030204" pitchFamily="34" charset="0"/>
              </a:rPr>
              <a:t>Espectrofotómetro </a:t>
            </a:r>
            <a:r>
              <a:rPr lang="es-ES" sz="10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NanoDrop</a:t>
            </a:r>
            <a:r>
              <a:rPr lang="es-ES" sz="1000" baseline="300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lang="es-ES" sz="1000" baseline="30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dirty="0">
                <a:latin typeface="+mj-lt"/>
              </a:rPr>
              <a:t>2000c</a:t>
            </a:r>
            <a:r>
              <a:rPr lang="es-ES" sz="1000" baseline="30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0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s-ES" sz="1000" dirty="0">
                <a:latin typeface="+mj-lt"/>
                <a:cs typeface="Calibri" panose="020F0502020204030204" pitchFamily="34" charset="0"/>
              </a:rPr>
              <a:t>(concentración y pureza)</a:t>
            </a:r>
            <a:endParaRPr lang="es-EC" sz="1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5ADC8031-E9A3-4837-BD19-EFE2DAF47E21}"/>
              </a:ext>
            </a:extLst>
          </p:cNvPr>
          <p:cNvSpPr txBox="1"/>
          <p:nvPr/>
        </p:nvSpPr>
        <p:spPr>
          <a:xfrm>
            <a:off x="19362" y="1201120"/>
            <a:ext cx="71026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013">
              <a:lnSpc>
                <a:spcPct val="200000"/>
              </a:lnSpc>
              <a:spcBef>
                <a:spcPts val="827"/>
              </a:spcBef>
            </a:pPr>
            <a:r>
              <a:rPr lang="es-ES" sz="13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a) ADN de pseudotallo, rizoma y suelo de la rizosfera </a:t>
            </a:r>
            <a:endParaRPr lang="es-EC" sz="13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5ADC8031-E9A3-4837-BD19-EFE2DAF47E21}"/>
              </a:ext>
            </a:extLst>
          </p:cNvPr>
          <p:cNvSpPr txBox="1"/>
          <p:nvPr/>
        </p:nvSpPr>
        <p:spPr>
          <a:xfrm>
            <a:off x="19362" y="3893154"/>
            <a:ext cx="71026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013">
              <a:lnSpc>
                <a:spcPct val="200000"/>
              </a:lnSpc>
              <a:spcBef>
                <a:spcPts val="827"/>
              </a:spcBef>
            </a:pPr>
            <a:r>
              <a:rPr lang="es-ES" sz="13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b) Calidad del ADN</a:t>
            </a:r>
            <a:endParaRPr lang="es-EC" sz="13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95"/>
          <a:stretch/>
        </p:blipFill>
        <p:spPr>
          <a:xfrm>
            <a:off x="412572" y="1325646"/>
            <a:ext cx="7001504" cy="263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t="59723" r="40031" b="10274"/>
          <a:stretch/>
        </p:blipFill>
        <p:spPr>
          <a:xfrm>
            <a:off x="793404" y="4221128"/>
            <a:ext cx="3384376" cy="1395225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0" t="59723" r="8629" b="11995"/>
          <a:stretch/>
        </p:blipFill>
        <p:spPr>
          <a:xfrm>
            <a:off x="4826248" y="4084695"/>
            <a:ext cx="977458" cy="1227034"/>
          </a:xfrm>
          <a:prstGeom prst="rect">
            <a:avLst/>
          </a:prstGeom>
        </p:spPr>
      </p:pic>
      <p:pic>
        <p:nvPicPr>
          <p:cNvPr id="41" name="Picture 22" descr="The Nanodrop Results Explained">
            <a:extLst>
              <a:ext uri="{FF2B5EF4-FFF2-40B4-BE49-F238E27FC236}">
                <a16:creationId xmlns:a16="http://schemas.microsoft.com/office/drawing/2014/main" xmlns="" id="{21704F5B-80C8-4BC8-9DBE-D169AFA2C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" r="-1445" b="6906"/>
          <a:stretch/>
        </p:blipFill>
        <p:spPr bwMode="auto">
          <a:xfrm>
            <a:off x="5859377" y="4355227"/>
            <a:ext cx="1921849" cy="94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837322"/>
          </a:xfrm>
        </p:spPr>
        <p:txBody>
          <a:bodyPr/>
          <a:lstStyle/>
          <a:p>
            <a:pPr lvl="0"/>
            <a:r>
              <a:rPr lang="es-EC" dirty="0" smtClean="0">
                <a:latin typeface="+mj-lt"/>
              </a:rPr>
              <a:t> </a:t>
            </a:r>
            <a:r>
              <a:rPr lang="es-EC" dirty="0"/>
              <a:t>Materiales y métodos</a:t>
            </a:r>
            <a:br>
              <a:rPr lang="es-EC" dirty="0"/>
            </a:br>
            <a:endParaRPr lang="es-EC" dirty="0"/>
          </a:p>
        </p:txBody>
      </p:sp>
      <p:grpSp>
        <p:nvGrpSpPr>
          <p:cNvPr id="10" name="Grupo 9"/>
          <p:cNvGrpSpPr/>
          <p:nvPr/>
        </p:nvGrpSpPr>
        <p:grpSpPr>
          <a:xfrm>
            <a:off x="7583101" y="3083950"/>
            <a:ext cx="1080000" cy="773819"/>
            <a:chOff x="7550502" y="3083951"/>
            <a:chExt cx="985127" cy="593322"/>
          </a:xfrm>
        </p:grpSpPr>
        <p:pic>
          <p:nvPicPr>
            <p:cNvPr id="4098" name="Picture 2" descr="Amazon.com: PROMEGA A1120 mago Genomic ADN purificación Kit, 100 Isolations  X 300μl tamaño : Industrial y Científico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43" b="13449"/>
            <a:stretch/>
          </p:blipFill>
          <p:spPr bwMode="auto">
            <a:xfrm>
              <a:off x="7550502" y="3083951"/>
              <a:ext cx="981433" cy="57749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Exhibits • The Madison Reuni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382" y="3523179"/>
              <a:ext cx="677247" cy="15409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/>
          <p:cNvGrpSpPr/>
          <p:nvPr/>
        </p:nvGrpSpPr>
        <p:grpSpPr>
          <a:xfrm>
            <a:off x="8659051" y="3083951"/>
            <a:ext cx="1209571" cy="751010"/>
            <a:chOff x="8633122" y="3083950"/>
            <a:chExt cx="1160269" cy="576000"/>
          </a:xfrm>
        </p:grpSpPr>
        <p:pic>
          <p:nvPicPr>
            <p:cNvPr id="4104" name="Picture 8" descr="Genomic DNA extraction from anaerobic digester sample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32079" r="17320" b="27929"/>
            <a:stretch/>
          </p:blipFill>
          <p:spPr bwMode="auto">
            <a:xfrm>
              <a:off x="8633122" y="3083950"/>
              <a:ext cx="1160269" cy="576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多元醇, PLURONIC® F-68 POLYOL - 岑祥股份有限公司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7321" y="3408227"/>
              <a:ext cx="286070" cy="25155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ángulo 4"/>
          <p:cNvSpPr/>
          <p:nvPr/>
        </p:nvSpPr>
        <p:spPr>
          <a:xfrm>
            <a:off x="2" y="6120987"/>
            <a:ext cx="38811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/>
              <a:t>MPbio</a:t>
            </a:r>
            <a:r>
              <a:rPr lang="es-EC" sz="800" dirty="0"/>
              <a:t>, 2021; 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Ju &amp; Zhang, 2015; 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Promega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Corporation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, 2019; 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Sahu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et al., 2012</a:t>
            </a:r>
            <a:r>
              <a:rPr lang="es-EC" sz="800" dirty="0"/>
              <a:t>)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0227" r="7983" b="1880"/>
          <a:stretch/>
        </p:blipFill>
        <p:spPr>
          <a:xfrm>
            <a:off x="7583103" y="723712"/>
            <a:ext cx="2285519" cy="2258559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6608121" y="3452336"/>
                <a:ext cx="905730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Unificación de repeticiones (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900" i="1">
                        <a:latin typeface="Cambria Math" panose="02040503050406030204" pitchFamily="18" charset="0"/>
                      </a:rPr>
                      <m:t>=3−5</m:t>
                    </m:r>
                  </m:oMath>
                </a14:m>
                <a:r>
                  <a:rPr lang="es-EC" sz="900" dirty="0"/>
                  <a:t>)</a:t>
                </a: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21" y="3452336"/>
                <a:ext cx="905730" cy="507831"/>
              </a:xfrm>
              <a:prstGeom prst="rect">
                <a:avLst/>
              </a:prstGeom>
              <a:blipFill rotWithShape="0">
                <a:blip r:embed="rId12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81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12</a:t>
            </a:fld>
            <a:endParaRPr lang="es-EC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618E36D-EE8F-45CA-A5CD-D1DE4B26CCEC}"/>
              </a:ext>
            </a:extLst>
          </p:cNvPr>
          <p:cNvSpPr txBox="1">
            <a:spLocks/>
          </p:cNvSpPr>
          <p:nvPr/>
        </p:nvSpPr>
        <p:spPr>
          <a:xfrm>
            <a:off x="489175" y="693417"/>
            <a:ext cx="8694539" cy="10960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59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79969" algn="r" rtl="0" fontAlgn="base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59937" algn="r" rtl="0" fontAlgn="base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439906" algn="r" rtl="0" fontAlgn="base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919874" algn="r" rtl="0" fontAlgn="base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endParaRPr lang="es-EC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DC8031-E9A3-4837-BD19-EFE2DAF47E21}"/>
              </a:ext>
            </a:extLst>
          </p:cNvPr>
          <p:cNvSpPr txBox="1"/>
          <p:nvPr/>
        </p:nvSpPr>
        <p:spPr>
          <a:xfrm>
            <a:off x="-241941" y="700643"/>
            <a:ext cx="5904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Secuenciación por amplicones Illumina </a:t>
            </a:r>
            <a:endParaRPr lang="es-EC" sz="1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MiSeq System | Focused power for targeted gene and small genome sequencing">
            <a:extLst>
              <a:ext uri="{FF2B5EF4-FFF2-40B4-BE49-F238E27FC236}">
                <a16:creationId xmlns:a16="http://schemas.microsoft.com/office/drawing/2014/main" xmlns="" id="{FB3540C9-8A55-479D-994E-2F208A4F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80" y="4392217"/>
            <a:ext cx="1886829" cy="13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E33F0357-4271-47E0-A3AB-68BD4A75C483}"/>
              </a:ext>
            </a:extLst>
          </p:cNvPr>
          <p:cNvSpPr txBox="1"/>
          <p:nvPr/>
        </p:nvSpPr>
        <p:spPr>
          <a:xfrm>
            <a:off x="5408308" y="5540235"/>
            <a:ext cx="1262101" cy="245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Miseq</a:t>
            </a:r>
            <a:endParaRPr lang="es-EC" sz="1000" dirty="0">
              <a:latin typeface="+mj-lt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94959503-CC99-4B82-B012-BD73E71B03FC}"/>
              </a:ext>
            </a:extLst>
          </p:cNvPr>
          <p:cNvSpPr/>
          <p:nvPr/>
        </p:nvSpPr>
        <p:spPr>
          <a:xfrm>
            <a:off x="1693117" y="1577096"/>
            <a:ext cx="1792563" cy="1727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7">
              <a:latin typeface="+mj-lt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6833435" y="1540461"/>
            <a:ext cx="1854584" cy="1671096"/>
            <a:chOff x="1812124" y="1600003"/>
            <a:chExt cx="1854584" cy="1671096"/>
          </a:xfrm>
        </p:grpSpPr>
        <p:pic>
          <p:nvPicPr>
            <p:cNvPr id="12" name="Picture 10" descr="NGS: Secuenciación de Segunda Generación - Genotipia">
              <a:extLst>
                <a:ext uri="{FF2B5EF4-FFF2-40B4-BE49-F238E27FC236}">
                  <a16:creationId xmlns:a16="http://schemas.microsoft.com/office/drawing/2014/main" xmlns="" id="{19CAF5F1-FC5B-4A2E-AF6D-DB632FA75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" t="58724" r="40750"/>
            <a:stretch/>
          </p:blipFill>
          <p:spPr bwMode="auto">
            <a:xfrm>
              <a:off x="1812124" y="1600003"/>
              <a:ext cx="1854584" cy="831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NGS: Secuenciación de Segunda Generación - Genotipia">
              <a:extLst>
                <a:ext uri="{FF2B5EF4-FFF2-40B4-BE49-F238E27FC236}">
                  <a16:creationId xmlns:a16="http://schemas.microsoft.com/office/drawing/2014/main" xmlns="" id="{C3E34C01-0CDF-49F1-896B-AC5ECA2483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24" t="58724" r="-1"/>
            <a:stretch/>
          </p:blipFill>
          <p:spPr bwMode="auto">
            <a:xfrm>
              <a:off x="1999897" y="2458827"/>
              <a:ext cx="1541058" cy="812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Connector: Elbow 24">
              <a:extLst>
                <a:ext uri="{FF2B5EF4-FFF2-40B4-BE49-F238E27FC236}">
                  <a16:creationId xmlns:a16="http://schemas.microsoft.com/office/drawing/2014/main" xmlns="" id="{5FAF35EA-5051-43E7-A3B5-724E1F502B8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261826" y="2511183"/>
              <a:ext cx="1119894" cy="93402"/>
            </a:xfrm>
            <a:prstGeom prst="bentConnector3">
              <a:avLst>
                <a:gd name="adj1" fmla="val 100070"/>
              </a:avLst>
            </a:prstGeom>
            <a:ln w="3175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31">
              <a:extLst>
                <a:ext uri="{FF2B5EF4-FFF2-40B4-BE49-F238E27FC236}">
                  <a16:creationId xmlns:a16="http://schemas.microsoft.com/office/drawing/2014/main" xmlns="" id="{D09CCD3B-2851-4112-A4AB-F46CE054041E}"/>
                </a:ext>
              </a:extLst>
            </p:cNvPr>
            <p:cNvCxnSpPr/>
            <p:nvPr/>
          </p:nvCxnSpPr>
          <p:spPr>
            <a:xfrm>
              <a:off x="3377787" y="2420630"/>
              <a:ext cx="0" cy="91827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xmlns="" id="{E931C0D8-178E-4872-80F1-B70F85A90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42443"/>
              </p:ext>
            </p:extLst>
          </p:nvPr>
        </p:nvGraphicFramePr>
        <p:xfrm>
          <a:off x="665966" y="1759712"/>
          <a:ext cx="4977530" cy="152707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404704671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38799723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47627477"/>
                    </a:ext>
                  </a:extLst>
                </a:gridCol>
                <a:gridCol w="2313234">
                  <a:extLst>
                    <a:ext uri="{9D8B030D-6E8A-4147-A177-3AD203B41FA5}">
                      <a16:colId xmlns:a16="http://schemas.microsoft.com/office/drawing/2014/main" xmlns="" val="2823969981"/>
                    </a:ext>
                  </a:extLst>
                </a:gridCol>
              </a:tblGrid>
              <a:tr h="307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Marcador genético </a:t>
                      </a:r>
                      <a:endParaRPr lang="es-EC" sz="1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>
                    <a:solidFill>
                      <a:srgbClr val="0957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Tamaño del amplicón (pb)</a:t>
                      </a:r>
                      <a:endParaRPr lang="es-EC" sz="1000" i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>
                    <a:solidFill>
                      <a:srgbClr val="0957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i="1" dirty="0">
                          <a:effectLst/>
                        </a:rPr>
                        <a:t>Primer</a:t>
                      </a:r>
                      <a:endParaRPr lang="es-EC" sz="1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>
                    <a:solidFill>
                      <a:srgbClr val="0957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Secuencia</a:t>
                      </a:r>
                      <a:endParaRPr lang="es-EC" sz="1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>
                    <a:solidFill>
                      <a:srgbClr val="0957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7217888"/>
                  </a:ext>
                </a:extLst>
              </a:tr>
              <a:tr h="28504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16S (V3-V4)</a:t>
                      </a:r>
                      <a:endParaRPr lang="es-EC" sz="1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~</a:t>
                      </a:r>
                      <a:r>
                        <a:rPr lang="en-US" sz="1000" dirty="0" smtClean="0">
                          <a:effectLst/>
                        </a:rPr>
                        <a:t>460</a:t>
                      </a:r>
                      <a:endParaRPr lang="es-EC" sz="1000" i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341F</a:t>
                      </a:r>
                      <a:endParaRPr lang="es-EC" sz="10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</a:t>
                      </a:r>
                      <a:r>
                        <a:rPr lang="en-US" sz="1000" dirty="0">
                          <a:effectLst/>
                        </a:rPr>
                        <a:t>’-</a:t>
                      </a:r>
                      <a:r>
                        <a:rPr lang="es-EC" sz="1000" dirty="0">
                          <a:effectLst/>
                        </a:rPr>
                        <a:t>CCTACGGGNGGCWGCAG-3’</a:t>
                      </a:r>
                      <a:endParaRPr lang="es-EC" sz="10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27605353"/>
                  </a:ext>
                </a:extLst>
              </a:tr>
              <a:tr h="2850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805R</a:t>
                      </a:r>
                      <a:endParaRPr lang="es-EC" sz="10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</a:t>
                      </a:r>
                      <a:r>
                        <a:rPr lang="en-US" sz="1000" dirty="0">
                          <a:effectLst/>
                        </a:rPr>
                        <a:t>’-</a:t>
                      </a:r>
                      <a:r>
                        <a:rPr lang="es-EC" sz="1000" dirty="0">
                          <a:effectLst/>
                        </a:rPr>
                        <a:t>GACTACHVGGGTATCTAATCC-3’</a:t>
                      </a:r>
                      <a:endParaRPr lang="es-EC" sz="10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85875440"/>
                  </a:ext>
                </a:extLst>
              </a:tr>
              <a:tr h="28504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ITS2</a:t>
                      </a:r>
                      <a:endParaRPr lang="es-EC" sz="1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~</a:t>
                      </a:r>
                      <a:r>
                        <a:rPr lang="es-EC" sz="1000" dirty="0" smtClean="0">
                          <a:effectLst/>
                        </a:rPr>
                        <a:t>370</a:t>
                      </a:r>
                      <a:endParaRPr lang="es-EC" sz="10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ITS86F</a:t>
                      </a:r>
                      <a:endParaRPr lang="es-EC" sz="10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</a:t>
                      </a:r>
                      <a:r>
                        <a:rPr lang="en-US" sz="1000" dirty="0">
                          <a:effectLst/>
                        </a:rPr>
                        <a:t>’-</a:t>
                      </a:r>
                      <a:r>
                        <a:rPr lang="es-EC" sz="1000" dirty="0">
                          <a:effectLst/>
                        </a:rPr>
                        <a:t>GTGAATCATCGAATCTTTGAA-3’</a:t>
                      </a:r>
                      <a:endParaRPr lang="es-EC" sz="10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29710398"/>
                  </a:ext>
                </a:extLst>
              </a:tr>
              <a:tr h="2850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ITS4</a:t>
                      </a:r>
                      <a:endParaRPr lang="es-EC" sz="10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</a:t>
                      </a:r>
                      <a:r>
                        <a:rPr lang="en-US" sz="1000" dirty="0">
                          <a:effectLst/>
                        </a:rPr>
                        <a:t>’-</a:t>
                      </a:r>
                      <a:r>
                        <a:rPr lang="es-EC" sz="1000" dirty="0">
                          <a:effectLst/>
                        </a:rPr>
                        <a:t>TCCTCCGCTTATTGATATGC-3’</a:t>
                      </a:r>
                      <a:endParaRPr lang="es-EC" sz="10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60138652"/>
                  </a:ext>
                </a:extLst>
              </a:tr>
            </a:tbl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18243ED7-6254-4740-801F-F8C8CE150CA4}"/>
              </a:ext>
            </a:extLst>
          </p:cNvPr>
          <p:cNvSpPr/>
          <p:nvPr/>
        </p:nvSpPr>
        <p:spPr>
          <a:xfrm>
            <a:off x="-2208" y="3135615"/>
            <a:ext cx="4826496" cy="47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7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5ADC8031-E9A3-4837-BD19-EFE2DAF47E21}"/>
              </a:ext>
            </a:extLst>
          </p:cNvPr>
          <p:cNvSpPr txBox="1"/>
          <p:nvPr/>
        </p:nvSpPr>
        <p:spPr>
          <a:xfrm>
            <a:off x="2" y="1159366"/>
            <a:ext cx="71026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013">
              <a:lnSpc>
                <a:spcPct val="200000"/>
              </a:lnSpc>
              <a:spcBef>
                <a:spcPts val="827"/>
              </a:spcBef>
            </a:pPr>
            <a:r>
              <a:rPr lang="es-ES" sz="13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a) Preparación de librerías 16S (V3-V4) e ITS2 por PCR-puente</a:t>
            </a:r>
            <a:endParaRPr lang="es-EC" sz="13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xmlns="" id="{5ADC8031-E9A3-4837-BD19-EFE2DAF47E21}"/>
              </a:ext>
            </a:extLst>
          </p:cNvPr>
          <p:cNvSpPr txBox="1"/>
          <p:nvPr/>
        </p:nvSpPr>
        <p:spPr>
          <a:xfrm>
            <a:off x="2" y="3327830"/>
            <a:ext cx="71026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013">
              <a:lnSpc>
                <a:spcPct val="200000"/>
              </a:lnSpc>
              <a:spcBef>
                <a:spcPts val="827"/>
              </a:spcBef>
            </a:pPr>
            <a:r>
              <a:rPr lang="es-ES" sz="13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b) Secuenciación de extremo emparejado (300 </a:t>
            </a:r>
            <a:r>
              <a:rPr lang="es-ES" sz="13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pb</a:t>
            </a:r>
            <a:r>
              <a:rPr lang="es-ES" sz="13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z-Cyrl-AZ" sz="13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х</a:t>
            </a:r>
            <a:r>
              <a:rPr lang="es-EC" sz="13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es-ES" sz="13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) Illumina</a:t>
            </a:r>
            <a:endParaRPr lang="es-EC" sz="13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63497" b="13168"/>
          <a:stretch/>
        </p:blipFill>
        <p:spPr>
          <a:xfrm>
            <a:off x="719832" y="3886292"/>
            <a:ext cx="3687802" cy="139834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73093" r="69976" b="21227"/>
          <a:stretch/>
        </p:blipFill>
        <p:spPr>
          <a:xfrm>
            <a:off x="4395723" y="4606832"/>
            <a:ext cx="576064" cy="28803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73093" r="69976" b="21227"/>
          <a:stretch/>
        </p:blipFill>
        <p:spPr>
          <a:xfrm>
            <a:off x="6978467" y="4611820"/>
            <a:ext cx="576064" cy="288032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7533137" y="3830491"/>
            <a:ext cx="22889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Archivos individuales formato </a:t>
            </a:r>
            <a:r>
              <a:rPr lang="es-ES" sz="10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fastq</a:t>
            </a:r>
            <a:endParaRPr lang="es-EC" sz="10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140"/>
          <a:stretch/>
        </p:blipFill>
        <p:spPr>
          <a:xfrm>
            <a:off x="7644385" y="4146482"/>
            <a:ext cx="2066507" cy="1208732"/>
          </a:xfrm>
          <a:prstGeom prst="rect">
            <a:avLst/>
          </a:prstGeom>
        </p:spPr>
      </p:pic>
      <p:sp>
        <p:nvSpPr>
          <p:cNvPr id="33" name="Título 2"/>
          <p:cNvSpPr>
            <a:spLocks noGrp="1"/>
          </p:cNvSpPr>
          <p:nvPr>
            <p:ph type="title"/>
          </p:nvPr>
        </p:nvSpPr>
        <p:spPr>
          <a:xfrm>
            <a:off x="2" y="48597"/>
            <a:ext cx="9576595" cy="738097"/>
          </a:xfrm>
        </p:spPr>
        <p:txBody>
          <a:bodyPr/>
          <a:lstStyle/>
          <a:p>
            <a:pPr lvl="0"/>
            <a:r>
              <a:rPr lang="es-EC" dirty="0" smtClean="0">
                <a:latin typeface="+mj-lt"/>
              </a:rPr>
              <a:t> </a:t>
            </a:r>
            <a:r>
              <a:rPr lang="es-EC" dirty="0"/>
              <a:t>Materiales y </a:t>
            </a:r>
            <a:r>
              <a:rPr lang="es-EC" dirty="0" smtClean="0"/>
              <a:t>métodos</a:t>
            </a:r>
            <a:endParaRPr lang="es-EC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8"/>
          <a:srcRect l="11692" t="35658" r="17748" b="31116"/>
          <a:stretch/>
        </p:blipFill>
        <p:spPr>
          <a:xfrm>
            <a:off x="5381465" y="3886294"/>
            <a:ext cx="1260661" cy="505923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5786425" y="1493995"/>
            <a:ext cx="4010624" cy="1834481"/>
            <a:chOff x="-2035656" y="2728502"/>
            <a:chExt cx="3498170" cy="1834481"/>
          </a:xfrm>
        </p:grpSpPr>
        <p:sp>
          <p:nvSpPr>
            <p:cNvPr id="2" name="Rectángulo 1"/>
            <p:cNvSpPr/>
            <p:nvPr/>
          </p:nvSpPr>
          <p:spPr>
            <a:xfrm>
              <a:off x="-2035656" y="2728502"/>
              <a:ext cx="3498170" cy="1834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latin typeface="+mj-lt"/>
              </a:endParaRP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9" t="32066" b="43487"/>
            <a:stretch/>
          </p:blipFill>
          <p:spPr>
            <a:xfrm>
              <a:off x="-1873662" y="2983833"/>
              <a:ext cx="3115531" cy="1272754"/>
            </a:xfrm>
            <a:prstGeom prst="rect">
              <a:avLst/>
            </a:prstGeom>
          </p:spPr>
        </p:pic>
      </p:grpSp>
      <p:sp>
        <p:nvSpPr>
          <p:cNvPr id="32" name="Rectángulo 31"/>
          <p:cNvSpPr/>
          <p:nvPr/>
        </p:nvSpPr>
        <p:spPr>
          <a:xfrm>
            <a:off x="-247" y="6119598"/>
            <a:ext cx="48280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Genotipia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, 2017; Illumina, 2021; 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Kaushal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Swennen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, et al., 2020; 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Voříšková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et al., 2019)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270058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F3D92DD-F463-488C-8BA8-821927FE2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636" y="1238216"/>
            <a:ext cx="4967063" cy="4741909"/>
          </a:xfrm>
        </p:spPr>
        <p:txBody>
          <a:bodyPr>
            <a:noAutofit/>
          </a:bodyPr>
          <a:lstStyle/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Control de calidad de lecturas “crudas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Pretratamiento de </a:t>
            </a: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lecturas</a:t>
            </a: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 de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calidad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recorte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filtrado</a:t>
            </a:r>
            <a:endParaRPr lang="es-EC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Inferencia de ASVs (</a:t>
            </a: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unión de lecturas de extremo emparejado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05723" lvl="1" indent="-28575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Generación de tabla de ASVs</a:t>
            </a:r>
            <a:endParaRPr lang="es-EC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5723" lvl="1" indent="-28575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Asignación taxonómica a ASVs usando las bases de datos </a:t>
            </a:r>
          </a:p>
          <a:p>
            <a:pPr marL="648573" lvl="1" indent="-22860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48573" lvl="1" indent="-22860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árboles</a:t>
            </a:r>
            <a:r>
              <a:rPr lang="es-EC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filogenéticos</a:t>
            </a: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exploratorio del microbioma</a:t>
            </a: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la ecología microbiana </a:t>
            </a: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3763" lvl="1" indent="-285750">
              <a:lnSpc>
                <a:spcPts val="2100"/>
              </a:lnSpc>
              <a:spcBef>
                <a:spcPts val="0"/>
              </a:spcBef>
              <a:buFont typeface="+mj-lt"/>
              <a:buAutoNum type="romanUcPeriod"/>
            </a:pP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 </a:t>
            </a:r>
            <a:r>
              <a:rPr lang="es-EC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</a:t>
            </a:r>
          </a:p>
          <a:p>
            <a:pPr marL="663763" lvl="1" indent="-285750">
              <a:lnSpc>
                <a:spcPts val="2100"/>
              </a:lnSpc>
              <a:spcBef>
                <a:spcPts val="0"/>
              </a:spcBef>
              <a:buFont typeface="+mj-lt"/>
              <a:buAutoNum type="romanUcPeriod"/>
            </a:pP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Diversidad </a:t>
            </a:r>
            <a:r>
              <a:rPr lang="es-EC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</a:t>
            </a:r>
          </a:p>
          <a:p>
            <a:pPr marL="283510" indent="-28351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estadístico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13</a:t>
            </a:fld>
            <a:endParaRPr lang="es-EC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0145DFD-821B-41AF-9952-B3ADC6A13832}"/>
              </a:ext>
            </a:extLst>
          </p:cNvPr>
          <p:cNvSpPr txBox="1">
            <a:spLocks/>
          </p:cNvSpPr>
          <p:nvPr/>
        </p:nvSpPr>
        <p:spPr>
          <a:xfrm>
            <a:off x="693045" y="706805"/>
            <a:ext cx="8694539" cy="10960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59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79969" algn="r" rtl="0" fontAlgn="base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59937" algn="r" rtl="0" fontAlgn="base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439906" algn="r" rtl="0" fontAlgn="base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919874" algn="r" rtl="0" fontAlgn="base">
              <a:spcBef>
                <a:spcPct val="0"/>
              </a:spcBef>
              <a:spcAft>
                <a:spcPct val="0"/>
              </a:spcAft>
              <a:defRPr sz="3359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endParaRPr lang="es-EC" kern="0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1B4BF985-C8CA-489E-A9BE-4C24D200EFFA}"/>
              </a:ext>
            </a:extLst>
          </p:cNvPr>
          <p:cNvSpPr txBox="1"/>
          <p:nvPr/>
        </p:nvSpPr>
        <p:spPr>
          <a:xfrm>
            <a:off x="-238354" y="719807"/>
            <a:ext cx="8031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Pipeline </a:t>
            </a: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bioinformático</a:t>
            </a:r>
            <a:r>
              <a:rPr lang="es-E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lecturas de secuenciación por amplicones</a:t>
            </a:r>
            <a:endParaRPr lang="es-EC" sz="1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52792"/>
          </a:xfrm>
        </p:spPr>
        <p:txBody>
          <a:bodyPr/>
          <a:lstStyle/>
          <a:p>
            <a:pPr lvl="0"/>
            <a:r>
              <a:rPr lang="es-EC" dirty="0" smtClean="0">
                <a:latin typeface="+mj-lt"/>
              </a:rPr>
              <a:t> </a:t>
            </a:r>
            <a:r>
              <a:rPr lang="es-EC" dirty="0" smtClean="0"/>
              <a:t>Materiales y métodos</a:t>
            </a:r>
            <a:br>
              <a:rPr lang="es-EC" dirty="0" smtClean="0"/>
            </a:br>
            <a:endParaRPr lang="es-EC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9" t="79322" r="10372" b="7827"/>
          <a:stretch/>
        </p:blipFill>
        <p:spPr>
          <a:xfrm>
            <a:off x="2415450" y="3736223"/>
            <a:ext cx="2164544" cy="54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2343180-9D56-4A67-A78F-6A9B3E9E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08" y="2998852"/>
            <a:ext cx="1980000" cy="6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ADA2: Fast and accurate sample inference from amplicon data with  single-nucleotide resolution">
            <a:extLst>
              <a:ext uri="{FF2B5EF4-FFF2-40B4-BE49-F238E27FC236}">
                <a16:creationId xmlns:a16="http://schemas.microsoft.com/office/drawing/2014/main" xmlns="" id="{4ED0CCB6-CB51-48F0-A593-CAFF54F1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84" y="3921116"/>
            <a:ext cx="1800000" cy="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Usando R para la Ciencia de Datos - RStudio">
            <a:extLst>
              <a:ext uri="{FF2B5EF4-FFF2-40B4-BE49-F238E27FC236}">
                <a16:creationId xmlns:a16="http://schemas.microsoft.com/office/drawing/2014/main" xmlns="" id="{37F97B92-8ECD-4D12-8F1A-335B57FC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84" y="2258950"/>
            <a:ext cx="1800000" cy="6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Grupo 3081"/>
          <p:cNvGrpSpPr/>
          <p:nvPr/>
        </p:nvGrpSpPr>
        <p:grpSpPr>
          <a:xfrm>
            <a:off x="7632634" y="4743749"/>
            <a:ext cx="1656150" cy="643028"/>
            <a:chOff x="7128672" y="4707178"/>
            <a:chExt cx="1728000" cy="669960"/>
          </a:xfrm>
        </p:grpSpPr>
        <p:pic>
          <p:nvPicPr>
            <p:cNvPr id="13" name="Picture 10" descr="phyloseq: Explore microbiome profiles using R">
              <a:extLst>
                <a:ext uri="{FF2B5EF4-FFF2-40B4-BE49-F238E27FC236}">
                  <a16:creationId xmlns:a16="http://schemas.microsoft.com/office/drawing/2014/main" xmlns="" id="{B787ABA8-4597-446C-B9A9-2E87859B2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28672" y="4719673"/>
              <a:ext cx="576000" cy="644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Metacoder documentati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80672" y="4709663"/>
              <a:ext cx="576000" cy="66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Softwar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04672" y="4707178"/>
              <a:ext cx="576000" cy="669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7" name="Grupo 3076"/>
          <p:cNvGrpSpPr/>
          <p:nvPr/>
        </p:nvGrpSpPr>
        <p:grpSpPr>
          <a:xfrm>
            <a:off x="4154203" y="1238898"/>
            <a:ext cx="1094387" cy="369332"/>
            <a:chOff x="3947860" y="1151855"/>
            <a:chExt cx="1094387" cy="369332"/>
          </a:xfrm>
        </p:grpSpPr>
        <p:sp>
          <p:nvSpPr>
            <p:cNvPr id="30" name="Rectángulo 29"/>
            <p:cNvSpPr/>
            <p:nvPr/>
          </p:nvSpPr>
          <p:spPr>
            <a:xfrm>
              <a:off x="4131018" y="1151855"/>
              <a:ext cx="9112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FastQC</a:t>
              </a:r>
              <a:endParaRPr lang="es-EC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3" name="Imagen 307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47860" y="1217856"/>
              <a:ext cx="259831" cy="260631"/>
            </a:xfrm>
            <a:prstGeom prst="rect">
              <a:avLst/>
            </a:prstGeom>
          </p:spPr>
        </p:pic>
      </p:grpSp>
      <p:grpSp>
        <p:nvGrpSpPr>
          <p:cNvPr id="3085" name="Grupo 3084"/>
          <p:cNvGrpSpPr/>
          <p:nvPr/>
        </p:nvGrpSpPr>
        <p:grpSpPr>
          <a:xfrm>
            <a:off x="2415450" y="2400139"/>
            <a:ext cx="2313276" cy="693816"/>
            <a:chOff x="2129492" y="2284879"/>
            <a:chExt cx="2313276" cy="693816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0" t="47605" r="13542" b="41528"/>
            <a:stretch/>
          </p:blipFill>
          <p:spPr>
            <a:xfrm>
              <a:off x="2129492" y="2515711"/>
              <a:ext cx="2313276" cy="462984"/>
            </a:xfrm>
            <a:prstGeom prst="rect">
              <a:avLst/>
            </a:prstGeom>
          </p:spPr>
        </p:pic>
        <p:sp>
          <p:nvSpPr>
            <p:cNvPr id="36" name="TextBox 7">
              <a:extLst>
                <a:ext uri="{FF2B5EF4-FFF2-40B4-BE49-F238E27FC236}">
                  <a16:creationId xmlns:a16="http://schemas.microsoft.com/office/drawing/2014/main" xmlns="" id="{E33F0357-4271-47E0-A3AB-68BD4A75C483}"/>
                </a:ext>
              </a:extLst>
            </p:cNvPr>
            <p:cNvSpPr txBox="1"/>
            <p:nvPr/>
          </p:nvSpPr>
          <p:spPr>
            <a:xfrm>
              <a:off x="2295907" y="2289175"/>
              <a:ext cx="108822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900" dirty="0">
                  <a:latin typeface="+mj-lt"/>
                </a:rPr>
                <a:t>Lectura </a:t>
              </a:r>
              <a:r>
                <a:rPr lang="es-EC" sz="900" i="1" dirty="0">
                  <a:latin typeface="+mj-lt"/>
                </a:rPr>
                <a:t>forward</a:t>
              </a:r>
              <a:r>
                <a:rPr lang="es-EC" sz="900" dirty="0">
                  <a:latin typeface="+mj-lt"/>
                </a:rPr>
                <a:t> </a:t>
              </a:r>
            </a:p>
          </p:txBody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xmlns="" id="{E33F0357-4271-47E0-A3AB-68BD4A75C483}"/>
                </a:ext>
              </a:extLst>
            </p:cNvPr>
            <p:cNvSpPr txBox="1"/>
            <p:nvPr/>
          </p:nvSpPr>
          <p:spPr>
            <a:xfrm>
              <a:off x="3219954" y="2284879"/>
              <a:ext cx="108822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900" dirty="0">
                  <a:latin typeface="+mj-lt"/>
                </a:rPr>
                <a:t>Lectura </a:t>
              </a:r>
              <a:r>
                <a:rPr lang="es-EC" sz="900" i="1" dirty="0">
                  <a:latin typeface="+mj-lt"/>
                </a:rPr>
                <a:t>reverse</a:t>
              </a:r>
              <a:r>
                <a:rPr lang="es-EC" sz="900" dirty="0">
                  <a:latin typeface="+mj-lt"/>
                </a:rPr>
                <a:t> </a:t>
              </a:r>
            </a:p>
          </p:txBody>
        </p:sp>
      </p:grpSp>
      <p:grpSp>
        <p:nvGrpSpPr>
          <p:cNvPr id="3084" name="Grupo 3083"/>
          <p:cNvGrpSpPr/>
          <p:nvPr/>
        </p:nvGrpSpPr>
        <p:grpSpPr>
          <a:xfrm>
            <a:off x="7699106" y="809025"/>
            <a:ext cx="1523205" cy="1483024"/>
            <a:chOff x="7363660" y="906510"/>
            <a:chExt cx="1137948" cy="1130676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xmlns="" id="{6477DF06-1EF1-4342-9477-CD9FE6C64ED7}"/>
                </a:ext>
              </a:extLst>
            </p:cNvPr>
            <p:cNvSpPr txBox="1"/>
            <p:nvPr/>
          </p:nvSpPr>
          <p:spPr>
            <a:xfrm>
              <a:off x="7363660" y="1854626"/>
              <a:ext cx="1137948" cy="1825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sz="800" b="1" dirty="0">
                  <a:solidFill>
                    <a:srgbClr val="4D4D4D"/>
                  </a:solidFill>
                </a:rPr>
                <a:t>CLUSTER HPC</a:t>
              </a:r>
            </a:p>
          </p:txBody>
        </p:sp>
        <p:pic>
          <p:nvPicPr>
            <p:cNvPr id="45" name="Picture 8" descr="GIRLS IN IC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343" y="906510"/>
              <a:ext cx="1080194" cy="97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-1605" y="6120987"/>
            <a:ext cx="50802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>
                <a:latin typeface="Arial" panose="020B0604020202020204" pitchFamily="34" charset="0"/>
                <a:ea typeface="Calibri" panose="020F0502020204030204" pitchFamily="34" charset="0"/>
              </a:rPr>
              <a:t>(Benítez et al., 2021; </a:t>
            </a:r>
            <a:r>
              <a:rPr lang="es-ES" sz="800" dirty="0" err="1">
                <a:latin typeface="Arial" panose="020B0604020202020204" pitchFamily="34" charset="0"/>
                <a:ea typeface="Calibri" panose="020F0502020204030204" pitchFamily="34" charset="0"/>
              </a:rPr>
              <a:t>Callahan</a:t>
            </a:r>
            <a:r>
              <a:rPr lang="es-ES" sz="800" dirty="0">
                <a:latin typeface="Arial" panose="020B0604020202020204" pitchFamily="34" charset="0"/>
                <a:ea typeface="Calibri" panose="020F0502020204030204" pitchFamily="34" charset="0"/>
              </a:rPr>
              <a:t> et al., 2019; Luz, 2019; </a:t>
            </a:r>
            <a:r>
              <a:rPr lang="es-ES" sz="800" dirty="0" err="1">
                <a:latin typeface="Arial" panose="020B0604020202020204" pitchFamily="34" charset="0"/>
                <a:ea typeface="Calibri" panose="020F0502020204030204" pitchFamily="34" charset="0"/>
              </a:rPr>
              <a:t>McMurdie</a:t>
            </a:r>
            <a:r>
              <a:rPr lang="es-ES" sz="800" dirty="0">
                <a:latin typeface="Arial" panose="020B0604020202020204" pitchFamily="34" charset="0"/>
                <a:ea typeface="Calibri" panose="020F0502020204030204" pitchFamily="34" charset="0"/>
              </a:rPr>
              <a:t> &amp; Holmes, 2013; </a:t>
            </a:r>
            <a:r>
              <a:rPr lang="es-ES" sz="800" dirty="0" err="1">
                <a:latin typeface="Arial" panose="020B0604020202020204" pitchFamily="34" charset="0"/>
                <a:ea typeface="Calibri" panose="020F0502020204030204" pitchFamily="34" charset="0"/>
              </a:rPr>
              <a:t>Voříšková</a:t>
            </a:r>
            <a:r>
              <a:rPr lang="es-ES" sz="800" dirty="0">
                <a:latin typeface="Arial" panose="020B0604020202020204" pitchFamily="34" charset="0"/>
                <a:ea typeface="Calibri" panose="020F0502020204030204" pitchFamily="34" charset="0"/>
              </a:rPr>
              <a:t> et al., 2019) 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22033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Contenido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14</a:t>
            </a:fld>
            <a:endParaRPr lang="es-EC" dirty="0"/>
          </a:p>
        </p:txBody>
      </p:sp>
      <p:grpSp>
        <p:nvGrpSpPr>
          <p:cNvPr id="84" name="Grupo 83"/>
          <p:cNvGrpSpPr/>
          <p:nvPr/>
        </p:nvGrpSpPr>
        <p:grpSpPr>
          <a:xfrm>
            <a:off x="1943968" y="1151855"/>
            <a:ext cx="2071224" cy="497094"/>
            <a:chOff x="504552" y="1151855"/>
            <a:chExt cx="2071224" cy="497094"/>
          </a:xfrm>
        </p:grpSpPr>
        <p:sp>
          <p:nvSpPr>
            <p:cNvPr id="55" name="Elipse 54"/>
            <p:cNvSpPr/>
            <p:nvPr/>
          </p:nvSpPr>
          <p:spPr>
            <a:xfrm>
              <a:off x="504552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corde 55"/>
            <p:cNvSpPr/>
            <p:nvPr/>
          </p:nvSpPr>
          <p:spPr>
            <a:xfrm>
              <a:off x="554261" y="1201564"/>
              <a:ext cx="397675" cy="397675"/>
            </a:xfrm>
            <a:prstGeom prst="chord">
              <a:avLst>
                <a:gd name="adj1" fmla="val 2735082"/>
                <a:gd name="adj2" fmla="val 806491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Forma libre 56"/>
            <p:cNvSpPr/>
            <p:nvPr/>
          </p:nvSpPr>
          <p:spPr>
            <a:xfrm>
              <a:off x="1105207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Introducción</a:t>
              </a: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1945398" y="2345338"/>
            <a:ext cx="2961061" cy="497094"/>
            <a:chOff x="4854125" y="1151855"/>
            <a:chExt cx="2961061" cy="497094"/>
          </a:xfrm>
        </p:grpSpPr>
        <p:sp>
          <p:nvSpPr>
            <p:cNvPr id="61" name="Elipse 60"/>
            <p:cNvSpPr/>
            <p:nvPr/>
          </p:nvSpPr>
          <p:spPr>
            <a:xfrm>
              <a:off x="4854125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corde 61"/>
            <p:cNvSpPr/>
            <p:nvPr/>
          </p:nvSpPr>
          <p:spPr>
            <a:xfrm>
              <a:off x="4903834" y="1201564"/>
              <a:ext cx="397675" cy="397675"/>
            </a:xfrm>
            <a:prstGeom prst="chord">
              <a:avLst>
                <a:gd name="adj1" fmla="val 492798"/>
                <a:gd name="adj2" fmla="val 10307202"/>
              </a:avLst>
            </a:prstGeom>
            <a:solidFill>
              <a:srgbClr val="49CFAE"/>
            </a:solidFill>
            <a:ln>
              <a:solidFill>
                <a:srgbClr val="49CFAE"/>
              </a:solidFill>
            </a:ln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orma libre 62"/>
            <p:cNvSpPr/>
            <p:nvPr/>
          </p:nvSpPr>
          <p:spPr>
            <a:xfrm>
              <a:off x="5454780" y="1151855"/>
              <a:ext cx="2360406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Materiales y métodos</a:t>
              </a: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1942379" y="2959399"/>
            <a:ext cx="3217318" cy="497094"/>
            <a:chOff x="7028911" y="1151855"/>
            <a:chExt cx="3217318" cy="497094"/>
          </a:xfrm>
        </p:grpSpPr>
        <p:sp>
          <p:nvSpPr>
            <p:cNvPr id="64" name="Elipse 63"/>
            <p:cNvSpPr/>
            <p:nvPr/>
          </p:nvSpPr>
          <p:spPr>
            <a:xfrm>
              <a:off x="7028911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Acorde 64"/>
            <p:cNvSpPr/>
            <p:nvPr/>
          </p:nvSpPr>
          <p:spPr>
            <a:xfrm>
              <a:off x="7078620" y="1201564"/>
              <a:ext cx="397675" cy="397675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orma libre 65"/>
            <p:cNvSpPr/>
            <p:nvPr/>
          </p:nvSpPr>
          <p:spPr>
            <a:xfrm>
              <a:off x="7629566" y="1151855"/>
              <a:ext cx="261666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>
                  <a:solidFill>
                    <a:schemeClr val="tx1"/>
                  </a:solidFill>
                </a:rPr>
                <a:t>Resultados y discusión</a:t>
              </a: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1943969" y="3578842"/>
            <a:ext cx="2071225" cy="497094"/>
            <a:chOff x="9203697" y="1151855"/>
            <a:chExt cx="2071225" cy="497094"/>
          </a:xfrm>
        </p:grpSpPr>
        <p:sp>
          <p:nvSpPr>
            <p:cNvPr id="67" name="Elipse 66"/>
            <p:cNvSpPr/>
            <p:nvPr/>
          </p:nvSpPr>
          <p:spPr>
            <a:xfrm>
              <a:off x="9203697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Acorde 67"/>
            <p:cNvSpPr/>
            <p:nvPr/>
          </p:nvSpPr>
          <p:spPr>
            <a:xfrm>
              <a:off x="9253407" y="1201564"/>
              <a:ext cx="397675" cy="397675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libre 68"/>
            <p:cNvSpPr/>
            <p:nvPr/>
          </p:nvSpPr>
          <p:spPr>
            <a:xfrm>
              <a:off x="980435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Conclusiones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45198" y="4205986"/>
            <a:ext cx="2471498" cy="497094"/>
            <a:chOff x="11378484" y="1151855"/>
            <a:chExt cx="2471498" cy="497094"/>
          </a:xfrm>
        </p:grpSpPr>
        <p:sp>
          <p:nvSpPr>
            <p:cNvPr id="70" name="Elipse 69"/>
            <p:cNvSpPr/>
            <p:nvPr/>
          </p:nvSpPr>
          <p:spPr>
            <a:xfrm>
              <a:off x="11378484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Acorde 70"/>
            <p:cNvSpPr/>
            <p:nvPr/>
          </p:nvSpPr>
          <p:spPr>
            <a:xfrm>
              <a:off x="11428193" y="1201564"/>
              <a:ext cx="397675" cy="397675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5">
                <a:hueOff val="-8278230"/>
                <a:satOff val="33176"/>
                <a:lumOff val="719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orma libre 71"/>
            <p:cNvSpPr/>
            <p:nvPr/>
          </p:nvSpPr>
          <p:spPr>
            <a:xfrm>
              <a:off x="11979139" y="1151855"/>
              <a:ext cx="187084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Recomendaciones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943814" y="4833130"/>
            <a:ext cx="2672186" cy="497094"/>
            <a:chOff x="13553270" y="1151855"/>
            <a:chExt cx="2672186" cy="497094"/>
          </a:xfrm>
        </p:grpSpPr>
        <p:sp>
          <p:nvSpPr>
            <p:cNvPr id="73" name="Elipse 72"/>
            <p:cNvSpPr/>
            <p:nvPr/>
          </p:nvSpPr>
          <p:spPr>
            <a:xfrm>
              <a:off x="13553270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Acorde 73"/>
            <p:cNvSpPr/>
            <p:nvPr/>
          </p:nvSpPr>
          <p:spPr>
            <a:xfrm>
              <a:off x="13602979" y="1201564"/>
              <a:ext cx="397675" cy="39767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orma libre 74"/>
            <p:cNvSpPr/>
            <p:nvPr/>
          </p:nvSpPr>
          <p:spPr>
            <a:xfrm>
              <a:off x="14153925" y="1151855"/>
              <a:ext cx="2071531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Agradecimientos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943968" y="1743731"/>
            <a:ext cx="2071224" cy="497094"/>
            <a:chOff x="2679338" y="1151855"/>
            <a:chExt cx="2071224" cy="497094"/>
          </a:xfrm>
        </p:grpSpPr>
        <p:grpSp>
          <p:nvGrpSpPr>
            <p:cNvPr id="76" name="Grupo 75"/>
            <p:cNvGrpSpPr/>
            <p:nvPr/>
          </p:nvGrpSpPr>
          <p:grpSpPr>
            <a:xfrm>
              <a:off x="2679338" y="1151855"/>
              <a:ext cx="497094" cy="497094"/>
              <a:chOff x="2679338" y="1151855"/>
              <a:chExt cx="497094" cy="497094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679338" y="1151855"/>
                <a:ext cx="497094" cy="497094"/>
              </a:xfrm>
              <a:prstGeom prst="ellipse">
                <a:avLst/>
              </a:pr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Acorde 58"/>
              <p:cNvSpPr/>
              <p:nvPr/>
            </p:nvSpPr>
            <p:spPr>
              <a:xfrm>
                <a:off x="2729048" y="1201564"/>
                <a:ext cx="397675" cy="397675"/>
              </a:xfrm>
              <a:prstGeom prst="chord">
                <a:avLst>
                  <a:gd name="adj1" fmla="val 1522614"/>
                  <a:gd name="adj2" fmla="val 9277386"/>
                </a:avLst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5">
                  <a:hueOff val="-1655646"/>
                  <a:satOff val="6635"/>
                  <a:lumOff val="1438"/>
                  <a:alphaOff val="0"/>
                </a:schemeClr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0" name="Forma libre 59"/>
            <p:cNvSpPr/>
            <p:nvPr/>
          </p:nvSpPr>
          <p:spPr>
            <a:xfrm>
              <a:off x="327999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Objetivos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3145E195-E37C-4E56-90D4-E95732B377AF}"/>
              </a:ext>
            </a:extLst>
          </p:cNvPr>
          <p:cNvGrpSpPr/>
          <p:nvPr/>
        </p:nvGrpSpPr>
        <p:grpSpPr>
          <a:xfrm>
            <a:off x="1810344" y="2998329"/>
            <a:ext cx="597616" cy="601798"/>
            <a:chOff x="1108365" y="1637536"/>
            <a:chExt cx="1002117" cy="1007165"/>
          </a:xfrm>
        </p:grpSpPr>
        <p:cxnSp>
          <p:nvCxnSpPr>
            <p:cNvPr id="34" name="Straight Connector 24">
              <a:extLst>
                <a:ext uri="{FF2B5EF4-FFF2-40B4-BE49-F238E27FC236}">
                  <a16:creationId xmlns:a16="http://schemas.microsoft.com/office/drawing/2014/main" xmlns="" id="{2920FCDD-392F-486D-B40C-D88F04881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365" y="2253697"/>
              <a:ext cx="387435" cy="391004"/>
            </a:xfrm>
            <a:prstGeom prst="line">
              <a:avLst/>
            </a:prstGeom>
            <a:ln w="101600" cap="rnd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35" name="Picture 2" descr="58 Graphic ideas | background design vector, background design, poster  background design">
              <a:extLst>
                <a:ext uri="{FF2B5EF4-FFF2-40B4-BE49-F238E27FC236}">
                  <a16:creationId xmlns:a16="http://schemas.microsoft.com/office/drawing/2014/main" xmlns="" id="{C8838232-2750-44A9-BBB2-989BEA3E2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8" t="4802" r="10752" b="5040"/>
            <a:stretch/>
          </p:blipFill>
          <p:spPr bwMode="auto">
            <a:xfrm flipH="1">
              <a:off x="1382840" y="1637536"/>
              <a:ext cx="727642" cy="733100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893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7776616" y="5967013"/>
            <a:ext cx="2266950" cy="325625"/>
          </a:xfrm>
        </p:spPr>
        <p:txBody>
          <a:bodyPr/>
          <a:lstStyle/>
          <a:p>
            <a:fld id="{F5A27939-E5A9-4EA9-B14C-C2D6452E4F29}" type="slidenum">
              <a:rPr lang="es-EC" smtClean="0"/>
              <a:pPr/>
              <a:t>15</a:t>
            </a:fld>
            <a:endParaRPr lang="es-EC" dirty="0"/>
          </a:p>
        </p:txBody>
      </p:sp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2" y="48597"/>
            <a:ext cx="9576595" cy="1252537"/>
          </a:xfrm>
        </p:spPr>
        <p:txBody>
          <a:bodyPr/>
          <a:lstStyle/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es-EC" dirty="0">
                <a:solidFill>
                  <a:schemeClr val="tx1"/>
                </a:solidFill>
              </a:rPr>
              <a:t>Resultados y discusión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86AFA1B-BDFE-4ABE-9FFD-519E933DE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57" y="2125800"/>
            <a:ext cx="3330480" cy="326769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1B4BF985-C8CA-489E-A9BE-4C24D200EFFA}"/>
              </a:ext>
            </a:extLst>
          </p:cNvPr>
          <p:cNvSpPr txBox="1"/>
          <p:nvPr/>
        </p:nvSpPr>
        <p:spPr>
          <a:xfrm>
            <a:off x="-254704" y="1165188"/>
            <a:ext cx="8031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Perfiles de calidad representativos (DADA2)</a:t>
            </a:r>
            <a:endParaRPr lang="es-EC" sz="1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0E44-019D-4C4F-B7C5-D07AAD0CEBB1}"/>
              </a:ext>
            </a:extLst>
          </p:cNvPr>
          <p:cNvSpPr txBox="1"/>
          <p:nvPr/>
        </p:nvSpPr>
        <p:spPr>
          <a:xfrm>
            <a:off x="845745" y="1724012"/>
            <a:ext cx="17360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b="1" dirty="0">
                <a:latin typeface="+mj-lt"/>
              </a:rPr>
              <a:t>Bacterias (16S)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092581"/>
            <a:ext cx="45362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Kuźniar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et al., 2020; </a:t>
            </a:r>
            <a:r>
              <a:rPr lang="es-EC" sz="800" dirty="0" smtClean="0"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s-ES" sz="800" dirty="0" err="1" smtClean="0"/>
              <a:t>aushal</a:t>
            </a:r>
            <a:r>
              <a:rPr lang="es-ES" sz="800" dirty="0" smtClean="0"/>
              <a:t>, </a:t>
            </a:r>
            <a:r>
              <a:rPr lang="es-ES" sz="800" dirty="0" err="1" smtClean="0"/>
              <a:t>Mahuku</a:t>
            </a:r>
            <a:r>
              <a:rPr lang="es-ES" sz="800" dirty="0" smtClean="0"/>
              <a:t> et al, 2020; </a:t>
            </a:r>
            <a:r>
              <a:rPr lang="es-ES" sz="800" dirty="0" err="1" smtClean="0"/>
              <a:t>Fadeev</a:t>
            </a:r>
            <a:r>
              <a:rPr lang="es-ES" sz="800" dirty="0" smtClean="0"/>
              <a:t> et al., 2021; </a:t>
            </a:r>
            <a:r>
              <a:rPr lang="es-ES" sz="800" dirty="0" err="1" smtClean="0"/>
              <a:t>Nishioka</a:t>
            </a:r>
            <a:r>
              <a:rPr lang="es-ES" sz="800" dirty="0" smtClean="0"/>
              <a:t> et al., 2019)</a:t>
            </a:r>
            <a:endParaRPr lang="es-EC" sz="800" dirty="0"/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xmlns="" id="{8D360E44-019D-4C4F-B7C5-D07AAD0CEBB1}"/>
              </a:ext>
            </a:extLst>
          </p:cNvPr>
          <p:cNvSpPr txBox="1"/>
          <p:nvPr/>
        </p:nvSpPr>
        <p:spPr>
          <a:xfrm>
            <a:off x="4415745" y="1799909"/>
            <a:ext cx="15682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b="1" dirty="0">
                <a:latin typeface="+mj-lt"/>
              </a:rPr>
              <a:t>Hongos (ITS2)</a:t>
            </a:r>
          </a:p>
        </p:txBody>
      </p:sp>
      <p:pic>
        <p:nvPicPr>
          <p:cNvPr id="18" name="Picture 4679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44" y="2175913"/>
            <a:ext cx="3343498" cy="3218228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545250"/>
              </p:ext>
            </p:extLst>
          </p:nvPr>
        </p:nvGraphicFramePr>
        <p:xfrm>
          <a:off x="7179929" y="1511895"/>
          <a:ext cx="2592289" cy="288032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037007"/>
                <a:gridCol w="922962"/>
                <a:gridCol w="632320"/>
              </a:tblGrid>
              <a:tr h="2400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Lecturas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16S (V3-V4)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ITS2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00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De entrada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5411075</a:t>
                      </a:r>
                      <a:endParaRPr lang="es-EC" sz="1000" i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4568255</a:t>
                      </a:r>
                      <a:endParaRPr lang="es-EC" sz="1000" i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00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Filtradas y recortadas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2247019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4565376</a:t>
                      </a:r>
                      <a:endParaRPr lang="es-EC" sz="1000" i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00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i="1" dirty="0">
                          <a:effectLst/>
                        </a:rPr>
                        <a:t>Forward </a:t>
                      </a:r>
                      <a:r>
                        <a:rPr lang="es-EC" sz="1000" dirty="0" err="1">
                          <a:effectLst/>
                        </a:rPr>
                        <a:t>dereplicadas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2100113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4518963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00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i="1" dirty="0">
                          <a:effectLst/>
                        </a:rPr>
                        <a:t>Reverse </a:t>
                      </a:r>
                      <a:r>
                        <a:rPr lang="es-EC" sz="1000" dirty="0" err="1">
                          <a:effectLst/>
                        </a:rPr>
                        <a:t>dereplicadas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2115032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4522537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00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Secuencias combinadas 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1840654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4106577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00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Sin </a:t>
                      </a:r>
                      <a:r>
                        <a:rPr lang="es-EC" sz="1000" dirty="0">
                          <a:effectLst/>
                        </a:rPr>
                        <a:t>quimeras 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1239227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3913011</a:t>
                      </a:r>
                      <a:endParaRPr lang="es-EC" sz="10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00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kern="1200" dirty="0" smtClean="0">
                          <a:effectLst/>
                        </a:rPr>
                        <a:t>ASVs </a:t>
                      </a:r>
                      <a:endParaRPr lang="es-EC" sz="10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 smtClean="0">
                          <a:effectLst/>
                        </a:rPr>
                        <a:t>693720 </a:t>
                      </a:r>
                      <a:endParaRPr lang="es-EC" sz="1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 smtClean="0">
                          <a:effectLst/>
                        </a:rPr>
                        <a:t>3733527 </a:t>
                      </a:r>
                      <a:endParaRPr lang="es-EC" sz="1000" b="1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6775830" y="1083221"/>
            <a:ext cx="2800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Procesamiento de lecturas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489687" y="4644223"/>
            <a:ext cx="23020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</a:rPr>
              <a:t>El 44% eran taxones eucariotas, cloroplastos y mitocondrias. </a:t>
            </a:r>
            <a:endParaRPr lang="es-EC" sz="10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endParaRPr lang="es-EC" sz="1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C" sz="1000" dirty="0" smtClean="0">
                <a:latin typeface="Arial" panose="020B0604020202020204" pitchFamily="34" charset="0"/>
                <a:ea typeface="Calibri" panose="020F0502020204030204" pitchFamily="34" charset="0"/>
              </a:rPr>
              <a:t>Intrusión de ADN vegetal afectación </a:t>
            </a: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</a:rPr>
              <a:t>negativa </a:t>
            </a:r>
            <a:r>
              <a:rPr lang="es-ES" sz="10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" sz="1000" dirty="0" err="1">
                <a:latin typeface="Arial" panose="020B0604020202020204" pitchFamily="34" charset="0"/>
                <a:ea typeface="Calibri" panose="020F0502020204030204" pitchFamily="34" charset="0"/>
              </a:rPr>
              <a:t>Suhaimi</a:t>
            </a:r>
            <a:r>
              <a:rPr lang="es-ES" sz="1000" dirty="0">
                <a:latin typeface="Arial" panose="020B0604020202020204" pitchFamily="34" charset="0"/>
                <a:ea typeface="Calibri" panose="020F0502020204030204" pitchFamily="34" charset="0"/>
              </a:rPr>
              <a:t> et al., 2017</a:t>
            </a:r>
            <a:r>
              <a:rPr lang="es-ES" sz="1000" dirty="0" smtClean="0">
                <a:latin typeface="Arial" panose="020B0604020202020204" pitchFamily="34" charset="0"/>
                <a:ea typeface="Calibri" panose="020F0502020204030204" pitchFamily="34" charset="0"/>
              </a:rPr>
              <a:t>). </a:t>
            </a:r>
            <a:endParaRPr lang="es-EC" sz="1000" dirty="0"/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8640712" y="4464223"/>
            <a:ext cx="0" cy="1800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4821" r="69481" b="47398"/>
          <a:stretch/>
        </p:blipFill>
        <p:spPr>
          <a:xfrm rot="5400000">
            <a:off x="2299989" y="1674269"/>
            <a:ext cx="297374" cy="36109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20512" r="19237" b="41707"/>
          <a:stretch/>
        </p:blipFill>
        <p:spPr>
          <a:xfrm rot="20750633">
            <a:off x="5645618" y="1737811"/>
            <a:ext cx="305087" cy="37046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56620" y="789248"/>
            <a:ext cx="66192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50" dirty="0" smtClean="0"/>
              <a:t>Plantas susceptibles </a:t>
            </a:r>
            <a:r>
              <a:rPr lang="es-EC" sz="1050" dirty="0" err="1" smtClean="0"/>
              <a:t>permanecieorn</a:t>
            </a:r>
            <a:r>
              <a:rPr lang="es-EC" sz="1050" dirty="0" smtClean="0"/>
              <a:t> asintomáticas, previo  reporte </a:t>
            </a:r>
            <a:r>
              <a:rPr lang="es-EC" sz="1050" dirty="0"/>
              <a:t>en cultivos de África oriental y Tanzania por </a:t>
            </a:r>
            <a:r>
              <a:rPr lang="es-ES" sz="1050" dirty="0" err="1"/>
              <a:t>Kaushal</a:t>
            </a:r>
            <a:r>
              <a:rPr lang="es-ES" sz="1050" dirty="0"/>
              <a:t>, </a:t>
            </a:r>
            <a:r>
              <a:rPr lang="es-ES" sz="1050" dirty="0" err="1"/>
              <a:t>Mahuku</a:t>
            </a:r>
            <a:r>
              <a:rPr lang="es-ES" sz="1050" dirty="0"/>
              <a:t> y colaboradores (2020</a:t>
            </a:r>
            <a:r>
              <a:rPr lang="es-ES" sz="1050" dirty="0" smtClean="0"/>
              <a:t>).</a:t>
            </a:r>
            <a:endParaRPr lang="es-EC" sz="1050" dirty="0"/>
          </a:p>
        </p:txBody>
      </p:sp>
      <p:sp>
        <p:nvSpPr>
          <p:cNvPr id="21" name="Rectángulo 20"/>
          <p:cNvSpPr/>
          <p:nvPr/>
        </p:nvSpPr>
        <p:spPr>
          <a:xfrm>
            <a:off x="114677" y="5429451"/>
            <a:ext cx="6581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000" dirty="0" smtClean="0"/>
              <a:t>Región hipervariable V3-V4 usada ampliamente, descenso en la calidad desde 220 </a:t>
            </a:r>
            <a:r>
              <a:rPr lang="es-EC" sz="1000" dirty="0" err="1" smtClean="0"/>
              <a:t>pb</a:t>
            </a:r>
            <a:r>
              <a:rPr lang="es-EC" sz="1000" dirty="0" smtClean="0"/>
              <a:t> debido a la longitud de amplicones (</a:t>
            </a:r>
            <a:r>
              <a:rPr lang="es-EC" sz="1000" dirty="0" err="1" smtClean="0"/>
              <a:t>Rausch</a:t>
            </a:r>
            <a:r>
              <a:rPr lang="es-EC" sz="1000" dirty="0" smtClean="0"/>
              <a:t> </a:t>
            </a:r>
            <a:r>
              <a:rPr lang="es-EC" sz="1000" dirty="0"/>
              <a:t>et </a:t>
            </a:r>
            <a:r>
              <a:rPr lang="es-EC" sz="1000" dirty="0" smtClean="0"/>
              <a:t>al., </a:t>
            </a:r>
            <a:r>
              <a:rPr lang="es-EC" sz="1000" dirty="0"/>
              <a:t>2019</a:t>
            </a:r>
            <a:r>
              <a:rPr lang="es-EC" sz="1000" dirty="0" smtClean="0"/>
              <a:t>). 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29103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C" smtClean="0"/>
              <a:t>Resultados y discusión</a:t>
            </a:r>
            <a:br>
              <a:rPr lang="es-EC" smtClean="0"/>
            </a:br>
            <a:r>
              <a:rPr lang="es-EC" smtClean="0"/>
              <a:t/>
            </a:r>
            <a:br>
              <a:rPr lang="es-EC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16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64629" y="989838"/>
            <a:ext cx="9528213" cy="359778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bacteriano: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Asignación taxonómica a nivel de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filo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función de abundancia relativa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6" y="1349731"/>
            <a:ext cx="8936562" cy="4229840"/>
          </a:xfrm>
          <a:prstGeom prst="rect">
            <a:avLst/>
          </a:prstGeom>
        </p:spPr>
      </p:pic>
      <p:sp>
        <p:nvSpPr>
          <p:cNvPr id="3" name="Flecha abajo 2"/>
          <p:cNvSpPr/>
          <p:nvPr/>
        </p:nvSpPr>
        <p:spPr>
          <a:xfrm rot="16200000" flipV="1">
            <a:off x="9213068" y="4100479"/>
            <a:ext cx="72008" cy="223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8" name="Flecha abajo 7"/>
          <p:cNvSpPr/>
          <p:nvPr/>
        </p:nvSpPr>
        <p:spPr>
          <a:xfrm rot="16200000" flipV="1">
            <a:off x="9213068" y="2258714"/>
            <a:ext cx="72008" cy="223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10" name="Flecha abajo 9"/>
          <p:cNvSpPr/>
          <p:nvPr/>
        </p:nvSpPr>
        <p:spPr>
          <a:xfrm rot="16200000" flipV="1">
            <a:off x="9213068" y="2882217"/>
            <a:ext cx="72008" cy="223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4821" r="69481" b="47398"/>
          <a:stretch/>
        </p:blipFill>
        <p:spPr>
          <a:xfrm rot="5400000">
            <a:off x="9318388" y="-69100"/>
            <a:ext cx="644934" cy="78313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99037" y="5528865"/>
            <a:ext cx="72728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dirty="0" smtClean="0"/>
              <a:t>Resultados similares a </a:t>
            </a: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s-ES" sz="1000" dirty="0" err="1"/>
              <a:t>aushal</a:t>
            </a:r>
            <a:r>
              <a:rPr lang="es-ES" sz="1000" dirty="0"/>
              <a:t>, </a:t>
            </a:r>
            <a:r>
              <a:rPr lang="es-ES" sz="1000" dirty="0" err="1"/>
              <a:t>Mahuku</a:t>
            </a:r>
            <a:r>
              <a:rPr lang="es-ES" sz="1000" dirty="0"/>
              <a:t> </a:t>
            </a:r>
            <a:r>
              <a:rPr lang="es-ES" sz="1000" dirty="0" smtClean="0"/>
              <a:t>y colaboradores (2020) </a:t>
            </a:r>
            <a:r>
              <a:rPr lang="es-EC" sz="1000" dirty="0" err="1" smtClean="0"/>
              <a:t>Shen</a:t>
            </a:r>
            <a:r>
              <a:rPr lang="es-EC" sz="1000" dirty="0" smtClean="0"/>
              <a:t> y colaboradores (2020) en muestras suelo y raíces. 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21756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C" smtClean="0"/>
              <a:t>Resultados y discusión</a:t>
            </a:r>
            <a:br>
              <a:rPr lang="es-EC" smtClean="0"/>
            </a:br>
            <a:r>
              <a:rPr lang="es-EC" smtClean="0"/>
              <a:t/>
            </a:r>
            <a:br>
              <a:rPr lang="es-EC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17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9812917" cy="359778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bacteriano: 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Asignación taxonómica a nivel de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género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función de abundancia relativa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" y="1295871"/>
            <a:ext cx="10079998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echa abajo 9"/>
          <p:cNvSpPr/>
          <p:nvPr/>
        </p:nvSpPr>
        <p:spPr>
          <a:xfrm rot="16200000" flipV="1">
            <a:off x="9000752" y="4254373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11" name="Flecha abajo 10"/>
          <p:cNvSpPr/>
          <p:nvPr/>
        </p:nvSpPr>
        <p:spPr>
          <a:xfrm rot="16200000" flipV="1">
            <a:off x="9000752" y="3293703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14" name="Flecha abajo 13"/>
          <p:cNvSpPr/>
          <p:nvPr/>
        </p:nvSpPr>
        <p:spPr>
          <a:xfrm rot="16200000" flipV="1">
            <a:off x="9000752" y="2592015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4821" r="69481" b="47398"/>
          <a:stretch/>
        </p:blipFill>
        <p:spPr>
          <a:xfrm rot="5400000">
            <a:off x="9318388" y="-69100"/>
            <a:ext cx="644934" cy="78313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59792" y="5616351"/>
            <a:ext cx="69118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</a:rPr>
              <a:t>NA= </a:t>
            </a:r>
            <a:r>
              <a:rPr lang="es-EC" sz="900" dirty="0" err="1">
                <a:latin typeface="Arial" panose="020B0604020202020204" pitchFamily="34" charset="0"/>
                <a:ea typeface="Calibri" panose="020F0502020204030204" pitchFamily="34" charset="0"/>
              </a:rPr>
              <a:t>AVSs</a:t>
            </a:r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</a:rPr>
              <a:t> sin asignación taxonómica. No se muestran los taxones con abundancia relativa &lt; 0.1%. 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30786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30110"/>
          </a:xfrm>
        </p:spPr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18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8694539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bacteriano: 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Mapas de calor  a nível de género</a:t>
            </a:r>
            <a:endParaRPr lang="es-EC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528051"/>
            <a:ext cx="6192438" cy="416030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384128" y="554838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A=Asintomático  S=Sintomático</a:t>
            </a:r>
            <a:endParaRPr lang="es-EC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753469" y="1288113"/>
            <a:ext cx="3528476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Entornos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Tejidos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4821" r="69481" b="47398"/>
          <a:stretch/>
        </p:blipFill>
        <p:spPr>
          <a:xfrm rot="5400000">
            <a:off x="9318388" y="-69100"/>
            <a:ext cx="644934" cy="783134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73791256"/>
              </p:ext>
            </p:extLst>
          </p:nvPr>
        </p:nvGraphicFramePr>
        <p:xfrm>
          <a:off x="6408464" y="1458473"/>
          <a:ext cx="4392488" cy="408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2612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30110"/>
          </a:xfrm>
        </p:spPr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19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8694539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bacteriano: 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Mapas de calor  a nível de género</a:t>
            </a:r>
            <a:endParaRPr lang="es-EC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528051"/>
            <a:ext cx="6192438" cy="416030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384128" y="554838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A=Asintomático  S=Sintomático</a:t>
            </a:r>
            <a:endParaRPr lang="es-EC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753469" y="1288113"/>
            <a:ext cx="3528476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Entornos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Tejidos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4821" r="69481" b="47398"/>
          <a:stretch/>
        </p:blipFill>
        <p:spPr>
          <a:xfrm rot="5400000">
            <a:off x="9318388" y="-69100"/>
            <a:ext cx="644934" cy="783134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24058901"/>
              </p:ext>
            </p:extLst>
          </p:nvPr>
        </p:nvGraphicFramePr>
        <p:xfrm>
          <a:off x="6408464" y="1365630"/>
          <a:ext cx="4680520" cy="4265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6077194"/>
            <a:ext cx="58326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dirty="0"/>
              <a:t>(</a:t>
            </a:r>
            <a:r>
              <a:rPr lang="en-US" sz="800" dirty="0" err="1"/>
              <a:t>Köberl</a:t>
            </a:r>
            <a:r>
              <a:rPr lang="en-US" sz="800" dirty="0"/>
              <a:t> et al., 2017; Shen et al., 2015; </a:t>
            </a:r>
            <a:r>
              <a:rPr lang="en-US" sz="800" dirty="0" err="1"/>
              <a:t>Thangavelu</a:t>
            </a:r>
            <a:r>
              <a:rPr lang="en-US" sz="800" dirty="0"/>
              <a:t> &amp; </a:t>
            </a:r>
            <a:r>
              <a:rPr lang="en-US" sz="800" dirty="0" err="1"/>
              <a:t>Mustaff</a:t>
            </a:r>
            <a:r>
              <a:rPr lang="en-US" sz="800" dirty="0"/>
              <a:t>, 2012; Velandia, 2021; Wong et al., 2021)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7138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Contenido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</a:t>
            </a:fld>
            <a:endParaRPr lang="es-EC" dirty="0"/>
          </a:p>
        </p:txBody>
      </p:sp>
      <p:grpSp>
        <p:nvGrpSpPr>
          <p:cNvPr id="84" name="Grupo 83"/>
          <p:cNvGrpSpPr/>
          <p:nvPr/>
        </p:nvGrpSpPr>
        <p:grpSpPr>
          <a:xfrm>
            <a:off x="1943968" y="1151855"/>
            <a:ext cx="2071224" cy="497094"/>
            <a:chOff x="504552" y="1151855"/>
            <a:chExt cx="2071224" cy="497094"/>
          </a:xfrm>
        </p:grpSpPr>
        <p:sp>
          <p:nvSpPr>
            <p:cNvPr id="55" name="Elipse 54"/>
            <p:cNvSpPr/>
            <p:nvPr/>
          </p:nvSpPr>
          <p:spPr>
            <a:xfrm>
              <a:off x="504552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corde 55"/>
            <p:cNvSpPr/>
            <p:nvPr/>
          </p:nvSpPr>
          <p:spPr>
            <a:xfrm>
              <a:off x="554261" y="1201564"/>
              <a:ext cx="397675" cy="397675"/>
            </a:xfrm>
            <a:prstGeom prst="chord">
              <a:avLst>
                <a:gd name="adj1" fmla="val 2735082"/>
                <a:gd name="adj2" fmla="val 806491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Forma libre 56"/>
            <p:cNvSpPr/>
            <p:nvPr/>
          </p:nvSpPr>
          <p:spPr>
            <a:xfrm>
              <a:off x="1105207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/>
                <a:t>Introducción</a:t>
              </a: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1945398" y="2345338"/>
            <a:ext cx="2961061" cy="497094"/>
            <a:chOff x="4854125" y="1151855"/>
            <a:chExt cx="2961061" cy="497094"/>
          </a:xfrm>
        </p:grpSpPr>
        <p:sp>
          <p:nvSpPr>
            <p:cNvPr id="61" name="Elipse 60"/>
            <p:cNvSpPr/>
            <p:nvPr/>
          </p:nvSpPr>
          <p:spPr>
            <a:xfrm>
              <a:off x="4854125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corde 61"/>
            <p:cNvSpPr/>
            <p:nvPr/>
          </p:nvSpPr>
          <p:spPr>
            <a:xfrm>
              <a:off x="4903834" y="1201564"/>
              <a:ext cx="397675" cy="397675"/>
            </a:xfrm>
            <a:prstGeom prst="chord">
              <a:avLst>
                <a:gd name="adj1" fmla="val 492798"/>
                <a:gd name="adj2" fmla="val 10307202"/>
              </a:avLst>
            </a:prstGeom>
            <a:solidFill>
              <a:srgbClr val="49CFAE"/>
            </a:solidFill>
            <a:ln>
              <a:solidFill>
                <a:srgbClr val="49CFAE"/>
              </a:solidFill>
            </a:ln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orma libre 62"/>
            <p:cNvSpPr/>
            <p:nvPr/>
          </p:nvSpPr>
          <p:spPr>
            <a:xfrm>
              <a:off x="5454780" y="1151855"/>
              <a:ext cx="2360406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/>
                <a:t>Materiales y métodos</a:t>
              </a: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1942379" y="2959399"/>
            <a:ext cx="3217318" cy="497094"/>
            <a:chOff x="7028911" y="1151855"/>
            <a:chExt cx="3217318" cy="497094"/>
          </a:xfrm>
        </p:grpSpPr>
        <p:sp>
          <p:nvSpPr>
            <p:cNvPr id="64" name="Elipse 63"/>
            <p:cNvSpPr/>
            <p:nvPr/>
          </p:nvSpPr>
          <p:spPr>
            <a:xfrm>
              <a:off x="7028911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Acorde 64"/>
            <p:cNvSpPr/>
            <p:nvPr/>
          </p:nvSpPr>
          <p:spPr>
            <a:xfrm>
              <a:off x="7078620" y="1201564"/>
              <a:ext cx="397675" cy="397675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orma libre 65"/>
            <p:cNvSpPr/>
            <p:nvPr/>
          </p:nvSpPr>
          <p:spPr>
            <a:xfrm>
              <a:off x="7629566" y="1151855"/>
              <a:ext cx="261666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/>
                <a:t>Resultados y discusión</a:t>
              </a: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1943969" y="3578842"/>
            <a:ext cx="2071225" cy="497094"/>
            <a:chOff x="9203697" y="1151855"/>
            <a:chExt cx="2071225" cy="497094"/>
          </a:xfrm>
        </p:grpSpPr>
        <p:sp>
          <p:nvSpPr>
            <p:cNvPr id="67" name="Elipse 66"/>
            <p:cNvSpPr/>
            <p:nvPr/>
          </p:nvSpPr>
          <p:spPr>
            <a:xfrm>
              <a:off x="9203697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Acorde 67"/>
            <p:cNvSpPr/>
            <p:nvPr/>
          </p:nvSpPr>
          <p:spPr>
            <a:xfrm>
              <a:off x="9253407" y="1201564"/>
              <a:ext cx="397675" cy="397675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libre 68"/>
            <p:cNvSpPr/>
            <p:nvPr/>
          </p:nvSpPr>
          <p:spPr>
            <a:xfrm>
              <a:off x="980435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/>
                <a:t>Conclusiones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45198" y="4205986"/>
            <a:ext cx="2471498" cy="497094"/>
            <a:chOff x="11378484" y="1151855"/>
            <a:chExt cx="2471498" cy="497094"/>
          </a:xfrm>
        </p:grpSpPr>
        <p:sp>
          <p:nvSpPr>
            <p:cNvPr id="70" name="Elipse 69"/>
            <p:cNvSpPr/>
            <p:nvPr/>
          </p:nvSpPr>
          <p:spPr>
            <a:xfrm>
              <a:off x="11378484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Acorde 70"/>
            <p:cNvSpPr/>
            <p:nvPr/>
          </p:nvSpPr>
          <p:spPr>
            <a:xfrm>
              <a:off x="11428193" y="1201564"/>
              <a:ext cx="397675" cy="397675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5">
                <a:hueOff val="-8278230"/>
                <a:satOff val="33176"/>
                <a:lumOff val="719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orma libre 71"/>
            <p:cNvSpPr/>
            <p:nvPr/>
          </p:nvSpPr>
          <p:spPr>
            <a:xfrm>
              <a:off x="11979139" y="1151855"/>
              <a:ext cx="187084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/>
                <a:t>Recomendaciones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943814" y="4833130"/>
            <a:ext cx="2672186" cy="497094"/>
            <a:chOff x="13553270" y="1151855"/>
            <a:chExt cx="2672186" cy="497094"/>
          </a:xfrm>
        </p:grpSpPr>
        <p:sp>
          <p:nvSpPr>
            <p:cNvPr id="73" name="Elipse 72"/>
            <p:cNvSpPr/>
            <p:nvPr/>
          </p:nvSpPr>
          <p:spPr>
            <a:xfrm>
              <a:off x="13553270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Acorde 73"/>
            <p:cNvSpPr/>
            <p:nvPr/>
          </p:nvSpPr>
          <p:spPr>
            <a:xfrm>
              <a:off x="13602979" y="1201564"/>
              <a:ext cx="397675" cy="39767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orma libre 74"/>
            <p:cNvSpPr/>
            <p:nvPr/>
          </p:nvSpPr>
          <p:spPr>
            <a:xfrm>
              <a:off x="14153925" y="1151855"/>
              <a:ext cx="2071531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/>
                <a:t>Agradecimientos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943968" y="1743731"/>
            <a:ext cx="2071224" cy="497094"/>
            <a:chOff x="2679338" y="1151855"/>
            <a:chExt cx="2071224" cy="497094"/>
          </a:xfrm>
        </p:grpSpPr>
        <p:grpSp>
          <p:nvGrpSpPr>
            <p:cNvPr id="76" name="Grupo 75"/>
            <p:cNvGrpSpPr/>
            <p:nvPr/>
          </p:nvGrpSpPr>
          <p:grpSpPr>
            <a:xfrm>
              <a:off x="2679338" y="1151855"/>
              <a:ext cx="497094" cy="497094"/>
              <a:chOff x="2679338" y="1151855"/>
              <a:chExt cx="497094" cy="497094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679338" y="1151855"/>
                <a:ext cx="497094" cy="497094"/>
              </a:xfrm>
              <a:prstGeom prst="ellipse">
                <a:avLst/>
              </a:pr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Acorde 58"/>
              <p:cNvSpPr/>
              <p:nvPr/>
            </p:nvSpPr>
            <p:spPr>
              <a:xfrm>
                <a:off x="2729048" y="1201564"/>
                <a:ext cx="397675" cy="397675"/>
              </a:xfrm>
              <a:prstGeom prst="chord">
                <a:avLst>
                  <a:gd name="adj1" fmla="val 1522614"/>
                  <a:gd name="adj2" fmla="val 9277386"/>
                </a:avLst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5">
                  <a:hueOff val="-1655646"/>
                  <a:satOff val="6635"/>
                  <a:lumOff val="1438"/>
                  <a:alphaOff val="0"/>
                </a:schemeClr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0" name="Forma libre 59"/>
            <p:cNvSpPr/>
            <p:nvPr/>
          </p:nvSpPr>
          <p:spPr>
            <a:xfrm>
              <a:off x="327999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/>
                <a:t>Objetivos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30110"/>
          </a:xfrm>
        </p:spPr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20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8694539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bacteriano: 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Mapas de calor  a nível de género</a:t>
            </a:r>
            <a:endParaRPr lang="es-EC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528051"/>
            <a:ext cx="6192437" cy="41603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89" y="1523274"/>
            <a:ext cx="3516060" cy="2167396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8D360E44-019D-4C4F-B7C5-D07AAD0CEBB1}"/>
              </a:ext>
            </a:extLst>
          </p:cNvPr>
          <p:cNvSpPr txBox="1"/>
          <p:nvPr/>
        </p:nvSpPr>
        <p:spPr>
          <a:xfrm>
            <a:off x="8815909" y="1279815"/>
            <a:ext cx="10642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latin typeface="+mj-lt"/>
              </a:rPr>
              <a:t>Rizosfera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384128" y="554838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A=Asintomático  S=Sintomático</a:t>
            </a:r>
            <a:endParaRPr lang="es-EC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753469" y="1279815"/>
            <a:ext cx="3528476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Entornos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s-EC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Tejidos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4821" r="69481" b="47398"/>
          <a:stretch/>
        </p:blipFill>
        <p:spPr>
          <a:xfrm rot="5400000">
            <a:off x="9318388" y="-69100"/>
            <a:ext cx="644934" cy="783134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49712568"/>
              </p:ext>
            </p:extLst>
          </p:nvPr>
        </p:nvGraphicFramePr>
        <p:xfrm>
          <a:off x="6544223" y="3960168"/>
          <a:ext cx="3335926" cy="1588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8715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8893"/>
          <p:cNvPicPr/>
          <p:nvPr/>
        </p:nvPicPr>
        <p:blipFill rotWithShape="1">
          <a:blip r:embed="rId2"/>
          <a:srcRect l="733" t="5805" r="3112" b="736"/>
          <a:stretch/>
        </p:blipFill>
        <p:spPr bwMode="auto">
          <a:xfrm>
            <a:off x="431803" y="1030235"/>
            <a:ext cx="5760639" cy="4870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30110"/>
          </a:xfrm>
        </p:spPr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21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8694539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bacteriano: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rbol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calor del suelo de la rizosfera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4821" r="69481" b="47398"/>
          <a:stretch/>
        </p:blipFill>
        <p:spPr>
          <a:xfrm rot="5400000">
            <a:off x="9318388" y="-69100"/>
            <a:ext cx="644934" cy="78313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16200000">
            <a:off x="5701883" y="4663698"/>
            <a:ext cx="109792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dirty="0">
                <a:solidFill>
                  <a:srgbClr val="4D4D4D"/>
                </a:solidFill>
              </a:rPr>
              <a:t>Conteo ASVs</a:t>
            </a:r>
          </a:p>
        </p:txBody>
      </p:sp>
      <p:sp>
        <p:nvSpPr>
          <p:cNvPr id="6" name="Elipse 5"/>
          <p:cNvSpPr/>
          <p:nvPr/>
        </p:nvSpPr>
        <p:spPr>
          <a:xfrm>
            <a:off x="6552480" y="4037207"/>
            <a:ext cx="216024" cy="21602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6552480" y="5243148"/>
            <a:ext cx="216024" cy="216024"/>
          </a:xfrm>
          <a:prstGeom prst="ellipse">
            <a:avLst/>
          </a:prstGeom>
          <a:solidFill>
            <a:srgbClr val="60B65D"/>
          </a:solidFill>
          <a:ln>
            <a:solidFill>
              <a:srgbClr val="60B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6768504" y="3937470"/>
            <a:ext cx="2281912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1000" dirty="0"/>
              <a:t>Taxones presentes diferencialmente en muestras </a:t>
            </a:r>
            <a:r>
              <a:rPr lang="es-EC" sz="1000" b="1" dirty="0"/>
              <a:t>sintomáticas</a:t>
            </a:r>
            <a:r>
              <a:rPr lang="es-EC" sz="1000" dirty="0"/>
              <a:t> </a:t>
            </a:r>
            <a:endParaRPr lang="es-ES" sz="1000" dirty="0">
              <a:solidFill>
                <a:srgbClr val="4D4D4D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749387" y="5143411"/>
            <a:ext cx="2281912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1000" dirty="0"/>
              <a:t>Taxones presentes diferencialmente en muestras a</a:t>
            </a:r>
            <a:r>
              <a:rPr lang="es-EC" sz="1000" b="1" dirty="0"/>
              <a:t>sintomáticas</a:t>
            </a:r>
            <a:r>
              <a:rPr lang="es-EC" sz="1000" dirty="0"/>
              <a:t> </a:t>
            </a:r>
            <a:endParaRPr lang="es-ES" sz="1000" dirty="0">
              <a:solidFill>
                <a:srgbClr val="4D4D4D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475451" y="1111760"/>
            <a:ext cx="8618615" cy="5368417"/>
            <a:chOff x="431801" y="1111758"/>
            <a:chExt cx="8618615" cy="544069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5"/>
            <a:srcRect t="2623" r="24733" b="2878"/>
            <a:stretch/>
          </p:blipFill>
          <p:spPr>
            <a:xfrm>
              <a:off x="431801" y="1111758"/>
              <a:ext cx="7707654" cy="54406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ángulo 11"/>
            <p:cNvSpPr/>
            <p:nvPr/>
          </p:nvSpPr>
          <p:spPr>
            <a:xfrm>
              <a:off x="8139455" y="3672135"/>
              <a:ext cx="910961" cy="1886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</p:grpSp>
      <p:sp>
        <p:nvSpPr>
          <p:cNvPr id="34" name="Entrada manual 33"/>
          <p:cNvSpPr/>
          <p:nvPr/>
        </p:nvSpPr>
        <p:spPr>
          <a:xfrm rot="10800000">
            <a:off x="421361" y="1078294"/>
            <a:ext cx="4977983" cy="292722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3008"/>
              <a:gd name="connsiteY0" fmla="*/ 8547 h 10000"/>
              <a:gd name="connsiteX1" fmla="*/ 13008 w 13008"/>
              <a:gd name="connsiteY1" fmla="*/ 0 h 10000"/>
              <a:gd name="connsiteX2" fmla="*/ 13008 w 13008"/>
              <a:gd name="connsiteY2" fmla="*/ 10000 h 10000"/>
              <a:gd name="connsiteX3" fmla="*/ 3008 w 13008"/>
              <a:gd name="connsiteY3" fmla="*/ 10000 h 10000"/>
              <a:gd name="connsiteX4" fmla="*/ 0 w 13008"/>
              <a:gd name="connsiteY4" fmla="*/ 8547 h 10000"/>
              <a:gd name="connsiteX0" fmla="*/ 0 w 13008"/>
              <a:gd name="connsiteY0" fmla="*/ 8547 h 10000"/>
              <a:gd name="connsiteX1" fmla="*/ 13008 w 13008"/>
              <a:gd name="connsiteY1" fmla="*/ 0 h 10000"/>
              <a:gd name="connsiteX2" fmla="*/ 13008 w 13008"/>
              <a:gd name="connsiteY2" fmla="*/ 10000 h 10000"/>
              <a:gd name="connsiteX3" fmla="*/ 3008 w 13008"/>
              <a:gd name="connsiteY3" fmla="*/ 10000 h 10000"/>
              <a:gd name="connsiteX4" fmla="*/ 0 w 13008"/>
              <a:gd name="connsiteY4" fmla="*/ 8547 h 10000"/>
              <a:gd name="connsiteX0" fmla="*/ 0 w 13008"/>
              <a:gd name="connsiteY0" fmla="*/ 8547 h 10000"/>
              <a:gd name="connsiteX1" fmla="*/ 13008 w 13008"/>
              <a:gd name="connsiteY1" fmla="*/ 0 h 10000"/>
              <a:gd name="connsiteX2" fmla="*/ 13008 w 13008"/>
              <a:gd name="connsiteY2" fmla="*/ 10000 h 10000"/>
              <a:gd name="connsiteX3" fmla="*/ 3008 w 13008"/>
              <a:gd name="connsiteY3" fmla="*/ 10000 h 10000"/>
              <a:gd name="connsiteX4" fmla="*/ 0 w 13008"/>
              <a:gd name="connsiteY4" fmla="*/ 8547 h 10000"/>
              <a:gd name="connsiteX0" fmla="*/ 0 w 13008"/>
              <a:gd name="connsiteY0" fmla="*/ 8547 h 10000"/>
              <a:gd name="connsiteX1" fmla="*/ 13008 w 13008"/>
              <a:gd name="connsiteY1" fmla="*/ 0 h 10000"/>
              <a:gd name="connsiteX2" fmla="*/ 13008 w 13008"/>
              <a:gd name="connsiteY2" fmla="*/ 10000 h 10000"/>
              <a:gd name="connsiteX3" fmla="*/ 3008 w 13008"/>
              <a:gd name="connsiteY3" fmla="*/ 10000 h 10000"/>
              <a:gd name="connsiteX4" fmla="*/ 0 w 13008"/>
              <a:gd name="connsiteY4" fmla="*/ 8547 h 10000"/>
              <a:gd name="connsiteX0" fmla="*/ 0 w 13008"/>
              <a:gd name="connsiteY0" fmla="*/ 8785 h 10238"/>
              <a:gd name="connsiteX1" fmla="*/ 6547 w 13008"/>
              <a:gd name="connsiteY1" fmla="*/ 3136 h 10238"/>
              <a:gd name="connsiteX2" fmla="*/ 13008 w 13008"/>
              <a:gd name="connsiteY2" fmla="*/ 238 h 10238"/>
              <a:gd name="connsiteX3" fmla="*/ 13008 w 13008"/>
              <a:gd name="connsiteY3" fmla="*/ 10238 h 10238"/>
              <a:gd name="connsiteX4" fmla="*/ 3008 w 13008"/>
              <a:gd name="connsiteY4" fmla="*/ 10238 h 10238"/>
              <a:gd name="connsiteX5" fmla="*/ 0 w 13008"/>
              <a:gd name="connsiteY5" fmla="*/ 8785 h 1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08" h="10238">
                <a:moveTo>
                  <a:pt x="0" y="8785"/>
                </a:moveTo>
                <a:cubicBezTo>
                  <a:pt x="683" y="7764"/>
                  <a:pt x="4379" y="4560"/>
                  <a:pt x="6547" y="3136"/>
                </a:cubicBezTo>
                <a:cubicBezTo>
                  <a:pt x="8715" y="1712"/>
                  <a:pt x="12025" y="-783"/>
                  <a:pt x="13008" y="238"/>
                </a:cubicBezTo>
                <a:lnTo>
                  <a:pt x="13008" y="10238"/>
                </a:lnTo>
                <a:lnTo>
                  <a:pt x="3008" y="10238"/>
                </a:lnTo>
                <a:cubicBezTo>
                  <a:pt x="2005" y="9754"/>
                  <a:pt x="1819" y="10209"/>
                  <a:pt x="0" y="878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35" name="Entrada manual 33"/>
          <p:cNvSpPr/>
          <p:nvPr/>
        </p:nvSpPr>
        <p:spPr>
          <a:xfrm>
            <a:off x="5069995" y="4087043"/>
            <a:ext cx="3233257" cy="12830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3008"/>
              <a:gd name="connsiteY0" fmla="*/ 8547 h 10000"/>
              <a:gd name="connsiteX1" fmla="*/ 13008 w 13008"/>
              <a:gd name="connsiteY1" fmla="*/ 0 h 10000"/>
              <a:gd name="connsiteX2" fmla="*/ 13008 w 13008"/>
              <a:gd name="connsiteY2" fmla="*/ 10000 h 10000"/>
              <a:gd name="connsiteX3" fmla="*/ 3008 w 13008"/>
              <a:gd name="connsiteY3" fmla="*/ 10000 h 10000"/>
              <a:gd name="connsiteX4" fmla="*/ 0 w 13008"/>
              <a:gd name="connsiteY4" fmla="*/ 8547 h 10000"/>
              <a:gd name="connsiteX0" fmla="*/ 0 w 13008"/>
              <a:gd name="connsiteY0" fmla="*/ 8547 h 10000"/>
              <a:gd name="connsiteX1" fmla="*/ 13008 w 13008"/>
              <a:gd name="connsiteY1" fmla="*/ 0 h 10000"/>
              <a:gd name="connsiteX2" fmla="*/ 13008 w 13008"/>
              <a:gd name="connsiteY2" fmla="*/ 10000 h 10000"/>
              <a:gd name="connsiteX3" fmla="*/ 3008 w 13008"/>
              <a:gd name="connsiteY3" fmla="*/ 10000 h 10000"/>
              <a:gd name="connsiteX4" fmla="*/ 0 w 13008"/>
              <a:gd name="connsiteY4" fmla="*/ 8547 h 10000"/>
              <a:gd name="connsiteX0" fmla="*/ 0 w 13008"/>
              <a:gd name="connsiteY0" fmla="*/ 8547 h 10000"/>
              <a:gd name="connsiteX1" fmla="*/ 13008 w 13008"/>
              <a:gd name="connsiteY1" fmla="*/ 0 h 10000"/>
              <a:gd name="connsiteX2" fmla="*/ 13008 w 13008"/>
              <a:gd name="connsiteY2" fmla="*/ 10000 h 10000"/>
              <a:gd name="connsiteX3" fmla="*/ 3008 w 13008"/>
              <a:gd name="connsiteY3" fmla="*/ 10000 h 10000"/>
              <a:gd name="connsiteX4" fmla="*/ 0 w 13008"/>
              <a:gd name="connsiteY4" fmla="*/ 8547 h 10000"/>
              <a:gd name="connsiteX0" fmla="*/ 0 w 13008"/>
              <a:gd name="connsiteY0" fmla="*/ 8547 h 10000"/>
              <a:gd name="connsiteX1" fmla="*/ 13008 w 13008"/>
              <a:gd name="connsiteY1" fmla="*/ 0 h 10000"/>
              <a:gd name="connsiteX2" fmla="*/ 13008 w 13008"/>
              <a:gd name="connsiteY2" fmla="*/ 10000 h 10000"/>
              <a:gd name="connsiteX3" fmla="*/ 3008 w 13008"/>
              <a:gd name="connsiteY3" fmla="*/ 10000 h 10000"/>
              <a:gd name="connsiteX4" fmla="*/ 0 w 13008"/>
              <a:gd name="connsiteY4" fmla="*/ 8547 h 10000"/>
              <a:gd name="connsiteX0" fmla="*/ 0 w 13008"/>
              <a:gd name="connsiteY0" fmla="*/ 8785 h 10238"/>
              <a:gd name="connsiteX1" fmla="*/ 6547 w 13008"/>
              <a:gd name="connsiteY1" fmla="*/ 3136 h 10238"/>
              <a:gd name="connsiteX2" fmla="*/ 13008 w 13008"/>
              <a:gd name="connsiteY2" fmla="*/ 238 h 10238"/>
              <a:gd name="connsiteX3" fmla="*/ 13008 w 13008"/>
              <a:gd name="connsiteY3" fmla="*/ 10238 h 10238"/>
              <a:gd name="connsiteX4" fmla="*/ 3008 w 13008"/>
              <a:gd name="connsiteY4" fmla="*/ 10238 h 10238"/>
              <a:gd name="connsiteX5" fmla="*/ 0 w 13008"/>
              <a:gd name="connsiteY5" fmla="*/ 8785 h 10238"/>
              <a:gd name="connsiteX0" fmla="*/ 0 w 13008"/>
              <a:gd name="connsiteY0" fmla="*/ 8889 h 10342"/>
              <a:gd name="connsiteX1" fmla="*/ 5229 w 13008"/>
              <a:gd name="connsiteY1" fmla="*/ 2199 h 10342"/>
              <a:gd name="connsiteX2" fmla="*/ 13008 w 13008"/>
              <a:gd name="connsiteY2" fmla="*/ 342 h 10342"/>
              <a:gd name="connsiteX3" fmla="*/ 13008 w 13008"/>
              <a:gd name="connsiteY3" fmla="*/ 10342 h 10342"/>
              <a:gd name="connsiteX4" fmla="*/ 3008 w 13008"/>
              <a:gd name="connsiteY4" fmla="*/ 10342 h 10342"/>
              <a:gd name="connsiteX5" fmla="*/ 0 w 13008"/>
              <a:gd name="connsiteY5" fmla="*/ 8889 h 10342"/>
              <a:gd name="connsiteX0" fmla="*/ 0 w 15239"/>
              <a:gd name="connsiteY0" fmla="*/ 7068 h 10342"/>
              <a:gd name="connsiteX1" fmla="*/ 7460 w 15239"/>
              <a:gd name="connsiteY1" fmla="*/ 2199 h 10342"/>
              <a:gd name="connsiteX2" fmla="*/ 15239 w 15239"/>
              <a:gd name="connsiteY2" fmla="*/ 342 h 10342"/>
              <a:gd name="connsiteX3" fmla="*/ 15239 w 15239"/>
              <a:gd name="connsiteY3" fmla="*/ 10342 h 10342"/>
              <a:gd name="connsiteX4" fmla="*/ 5239 w 15239"/>
              <a:gd name="connsiteY4" fmla="*/ 10342 h 10342"/>
              <a:gd name="connsiteX5" fmla="*/ 0 w 15239"/>
              <a:gd name="connsiteY5" fmla="*/ 7068 h 10342"/>
              <a:gd name="connsiteX0" fmla="*/ 0 w 15239"/>
              <a:gd name="connsiteY0" fmla="*/ 7068 h 10342"/>
              <a:gd name="connsiteX1" fmla="*/ 7460 w 15239"/>
              <a:gd name="connsiteY1" fmla="*/ 2199 h 10342"/>
              <a:gd name="connsiteX2" fmla="*/ 15239 w 15239"/>
              <a:gd name="connsiteY2" fmla="*/ 342 h 10342"/>
              <a:gd name="connsiteX3" fmla="*/ 15239 w 15239"/>
              <a:gd name="connsiteY3" fmla="*/ 10342 h 10342"/>
              <a:gd name="connsiteX4" fmla="*/ 5239 w 15239"/>
              <a:gd name="connsiteY4" fmla="*/ 8695 h 10342"/>
              <a:gd name="connsiteX5" fmla="*/ 0 w 15239"/>
              <a:gd name="connsiteY5" fmla="*/ 7068 h 1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39" h="10342">
                <a:moveTo>
                  <a:pt x="0" y="7068"/>
                </a:moveTo>
                <a:cubicBezTo>
                  <a:pt x="683" y="6047"/>
                  <a:pt x="5292" y="3623"/>
                  <a:pt x="7460" y="2199"/>
                </a:cubicBezTo>
                <a:cubicBezTo>
                  <a:pt x="9628" y="775"/>
                  <a:pt x="14256" y="-679"/>
                  <a:pt x="15239" y="342"/>
                </a:cubicBezTo>
                <a:lnTo>
                  <a:pt x="15239" y="10342"/>
                </a:lnTo>
                <a:lnTo>
                  <a:pt x="5239" y="8695"/>
                </a:lnTo>
                <a:cubicBezTo>
                  <a:pt x="4236" y="8211"/>
                  <a:pt x="1819" y="8492"/>
                  <a:pt x="0" y="706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grpSp>
        <p:nvGrpSpPr>
          <p:cNvPr id="41" name="Grupo 40"/>
          <p:cNvGrpSpPr/>
          <p:nvPr/>
        </p:nvGrpSpPr>
        <p:grpSpPr>
          <a:xfrm>
            <a:off x="3060144" y="2195975"/>
            <a:ext cx="4753892" cy="4068448"/>
            <a:chOff x="3060144" y="2195975"/>
            <a:chExt cx="4753892" cy="4068448"/>
          </a:xfrm>
        </p:grpSpPr>
        <p:sp>
          <p:nvSpPr>
            <p:cNvPr id="36" name="Rectángulo redondeado 35"/>
            <p:cNvSpPr/>
            <p:nvPr/>
          </p:nvSpPr>
          <p:spPr>
            <a:xfrm>
              <a:off x="7129967" y="2231975"/>
              <a:ext cx="288032" cy="36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37" name="Rectángulo redondeado 36"/>
            <p:cNvSpPr/>
            <p:nvPr/>
          </p:nvSpPr>
          <p:spPr>
            <a:xfrm>
              <a:off x="7454036" y="2195975"/>
              <a:ext cx="360000" cy="36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6371902" y="2303983"/>
              <a:ext cx="468000" cy="36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39" name="Rectángulo redondeado 38"/>
            <p:cNvSpPr/>
            <p:nvPr/>
          </p:nvSpPr>
          <p:spPr>
            <a:xfrm>
              <a:off x="3060144" y="5724367"/>
              <a:ext cx="432000" cy="36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40" name="Rectángulo redondeado 39"/>
            <p:cNvSpPr/>
            <p:nvPr/>
          </p:nvSpPr>
          <p:spPr>
            <a:xfrm>
              <a:off x="3240112" y="6228423"/>
              <a:ext cx="432000" cy="36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779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30110"/>
          </a:xfrm>
        </p:spPr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22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5" y="836607"/>
            <a:ext cx="9357090" cy="531272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bacteriano: </a:t>
            </a:r>
            <a:r>
              <a:rPr lang="es-EC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ASVs con abundancia diferencial máxima en muestras asintomáticas (I) Pseudotallo, (II) Rizoma y (III) Rizosfera </a:t>
            </a:r>
            <a:endParaRPr lang="es-ES" sz="13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59617" y="2507890"/>
            <a:ext cx="111120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000" b="1" dirty="0">
                <a:latin typeface="Arial" panose="020B0604020202020204" pitchFamily="34" charset="0"/>
                <a:ea typeface="Calibri" panose="020F0502020204030204" pitchFamily="34" charset="0"/>
              </a:rPr>
              <a:t>Valor p &lt; 0.1</a:t>
            </a:r>
            <a:endParaRPr lang="es-EC" sz="1000" b="1" dirty="0"/>
          </a:p>
          <a:p>
            <a:pPr>
              <a:spcAft>
                <a:spcPts val="10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A=Asintomático </a:t>
            </a:r>
          </a:p>
          <a:p>
            <a:pPr>
              <a:spcAft>
                <a:spcPts val="10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S=Sintomático</a:t>
            </a:r>
            <a:endParaRPr lang="es-EC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17" y="1295485"/>
            <a:ext cx="5943866" cy="1944602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042293"/>
              </p:ext>
            </p:extLst>
          </p:nvPr>
        </p:nvGraphicFramePr>
        <p:xfrm>
          <a:off x="219505" y="3371320"/>
          <a:ext cx="5976665" cy="2748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86666"/>
                <a:gridCol w="1630000"/>
                <a:gridCol w="1474762"/>
                <a:gridCol w="1785237"/>
              </a:tblGrid>
              <a:tr h="2394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100" dirty="0" smtClean="0"/>
                        <a:t>Tejido </a:t>
                      </a:r>
                      <a:endParaRPr lang="es-EC" sz="1100" b="1" i="0" dirty="0"/>
                    </a:p>
                  </a:txBody>
                  <a:tcPr>
                    <a:solidFill>
                      <a:srgbClr val="009A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100" dirty="0" smtClean="0"/>
                        <a:t>Género (SILVA)</a:t>
                      </a:r>
                      <a:endParaRPr lang="es-EC" sz="1100" b="1" i="0" dirty="0"/>
                    </a:p>
                  </a:txBody>
                  <a:tcPr>
                    <a:solidFill>
                      <a:srgbClr val="009A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100" dirty="0" smtClean="0"/>
                        <a:t>Especie (BLAST)</a:t>
                      </a:r>
                      <a:endParaRPr lang="es-EC" sz="1100" b="1" i="0" dirty="0"/>
                    </a:p>
                  </a:txBody>
                  <a:tcPr>
                    <a:solidFill>
                      <a:srgbClr val="009A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100" kern="1200" dirty="0" smtClean="0">
                          <a:effectLst/>
                        </a:rPr>
                        <a:t>Número de accesión</a:t>
                      </a:r>
                      <a:endParaRPr lang="es-EC" sz="1100" b="1" i="0" dirty="0"/>
                    </a:p>
                  </a:txBody>
                  <a:tcPr>
                    <a:solidFill>
                      <a:srgbClr val="009A51"/>
                    </a:solidFill>
                  </a:tcPr>
                </a:tc>
              </a:tr>
              <a:tr h="6784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C" sz="1100" dirty="0" smtClean="0"/>
                        <a:t>Pseudotallo</a:t>
                      </a:r>
                      <a:endParaRPr lang="es-EC" sz="1100" b="1" i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dirty="0" smtClean="0">
                          <a:effectLst/>
                        </a:rPr>
                        <a:t>Pectobacterium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smtClean="0">
                          <a:effectLst/>
                        </a:rPr>
                        <a:t>Enterobacter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smtClean="0">
                          <a:effectLst/>
                        </a:rPr>
                        <a:t>Enterobacter</a:t>
                      </a:r>
                      <a:endParaRPr lang="es-EC" sz="105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>
                          <a:effectLst/>
                        </a:rPr>
                        <a:t>sp</a:t>
                      </a:r>
                      <a:r>
                        <a:rPr lang="en-US" sz="1050" dirty="0" smtClean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err="1" smtClean="0">
                          <a:effectLst/>
                        </a:rPr>
                        <a:t>hormaechei</a:t>
                      </a:r>
                      <a:endParaRPr lang="es-EC" sz="1050" i="1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err="1" smtClean="0">
                          <a:effectLst/>
                        </a:rPr>
                        <a:t>cloacae</a:t>
                      </a:r>
                      <a:endParaRPr lang="es-EC" sz="105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KY124187.1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kern="1200" dirty="0" smtClean="0">
                          <a:effectLst/>
                        </a:rPr>
                        <a:t>MT640267.1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kern="1200" dirty="0" smtClean="0">
                          <a:effectLst/>
                        </a:rPr>
                        <a:t>MT613381.1</a:t>
                      </a:r>
                      <a:endParaRPr lang="es-EC" sz="105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6784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C" sz="1100" kern="1200" dirty="0" smtClean="0">
                          <a:effectLst/>
                        </a:rPr>
                        <a:t>Rizoma</a:t>
                      </a:r>
                      <a:endParaRPr lang="es-EC" sz="1100" b="1" i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dirty="0" smtClean="0">
                          <a:effectLst/>
                        </a:rPr>
                        <a:t>Pectobacterium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smtClean="0">
                          <a:effectLst/>
                        </a:rPr>
                        <a:t>Pectobacterium</a:t>
                      </a:r>
                      <a:endParaRPr lang="es-EC" sz="1050" i="1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err="1" smtClean="0">
                          <a:effectLst/>
                        </a:rPr>
                        <a:t>Herbaspirillum</a:t>
                      </a:r>
                      <a:endParaRPr lang="es-EC" sz="105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sp.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kern="1200" dirty="0" smtClean="0">
                          <a:effectLst/>
                        </a:rPr>
                        <a:t>NC</a:t>
                      </a:r>
                      <a:endParaRPr lang="en-US" sz="105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i="1" kern="1200" dirty="0" err="1" smtClean="0">
                          <a:effectLst/>
                        </a:rPr>
                        <a:t>aquaticum</a:t>
                      </a:r>
                      <a:endParaRPr lang="es-EC" sz="105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KY124187.1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kern="1200" dirty="0" smtClean="0">
                          <a:effectLst/>
                        </a:rPr>
                        <a:t>KJ660086.1</a:t>
                      </a:r>
                      <a:endParaRPr lang="en-US" sz="105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kern="1200" dirty="0" smtClean="0">
                          <a:effectLst/>
                        </a:rPr>
                        <a:t>KM272790.1</a:t>
                      </a:r>
                      <a:endParaRPr lang="es-EC" sz="105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94366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C" sz="1100" kern="1200" dirty="0" smtClean="0">
                          <a:effectLst/>
                        </a:rPr>
                        <a:t>Rizosfera</a:t>
                      </a:r>
                      <a:endParaRPr lang="es-EC" sz="1100" b="1" i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dirty="0" smtClean="0">
                          <a:effectLst/>
                        </a:rPr>
                        <a:t>p_Acidobacteriota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smtClean="0">
                          <a:effectLst/>
                        </a:rPr>
                        <a:t>c_ </a:t>
                      </a:r>
                      <a:r>
                        <a:rPr lang="es-EC" sz="1050" i="1" kern="1200" dirty="0" err="1" smtClean="0">
                          <a:effectLst/>
                        </a:rPr>
                        <a:t>Blastocatellia</a:t>
                      </a:r>
                      <a:endParaRPr lang="es-EC" sz="1050" i="1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err="1" smtClean="0">
                          <a:effectLst/>
                        </a:rPr>
                        <a:t>f_Entotheonellaceae</a:t>
                      </a:r>
                      <a:endParaRPr lang="es-EC" sz="1050" i="1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kern="1200" dirty="0" err="1" smtClean="0">
                          <a:effectLst/>
                        </a:rPr>
                        <a:t>c_Dehalococcoidia</a:t>
                      </a:r>
                      <a:endParaRPr lang="es-EC" sz="105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NI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NI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NI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effectLst/>
                        </a:rPr>
                        <a:t>NI</a:t>
                      </a:r>
                      <a:endParaRPr lang="en-US" sz="1050" b="0" i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-</a:t>
                      </a:r>
                      <a:r>
                        <a:rPr lang="es-EC" sz="1050" baseline="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baseline="0" dirty="0" smtClean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baseline="0" dirty="0" smtClean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baseline="0" dirty="0" smtClean="0">
                          <a:effectLst/>
                        </a:rPr>
                        <a:t>-</a:t>
                      </a:r>
                      <a:endParaRPr lang="es-EC" sz="105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Rectángulo 17"/>
          <p:cNvSpPr/>
          <p:nvPr/>
        </p:nvSpPr>
        <p:spPr>
          <a:xfrm>
            <a:off x="107712" y="6114951"/>
            <a:ext cx="5038725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</a:rPr>
              <a:t>Análisis realizado con valor p &lt; 0.1. NI: No identificada. NC: No clasificado</a:t>
            </a:r>
            <a:endParaRPr lang="es-EC" sz="900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4821" r="69481" b="47398"/>
          <a:stretch/>
        </p:blipFill>
        <p:spPr>
          <a:xfrm rot="5400000">
            <a:off x="9318388" y="-69100"/>
            <a:ext cx="644934" cy="783134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83116706"/>
              </p:ext>
            </p:extLst>
          </p:nvPr>
        </p:nvGraphicFramePr>
        <p:xfrm>
          <a:off x="6408464" y="3707279"/>
          <a:ext cx="4464496" cy="155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857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C:\Users\DELL\OneDrive\Escritorio\latefy\TESIS\PIPELINE\RESULTADOS_FINALES_ESTEFY\HONGOS\Agrupacion_Phylum_TEJIDOSH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284" y="1213453"/>
            <a:ext cx="864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23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9213295" cy="37684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fúngico: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Asignación taxonómica a nivel de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filo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función de abundancia relativa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61" t="18964" r="19463" b="43255"/>
          <a:stretch/>
        </p:blipFill>
        <p:spPr>
          <a:xfrm rot="20641511">
            <a:off x="9273187" y="-62758"/>
            <a:ext cx="691025" cy="7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C:\Users\DELL\OneDrive\Escritorio\latefy\TESIS\PIPELINE\RESULTADOS_FINALES_ESTEFY\HONGOS\Agrupacion_Genus_TEJIDO 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05" y="1195437"/>
            <a:ext cx="8640000" cy="42010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C" smtClean="0"/>
              <a:t>Resultados y discusión</a:t>
            </a:r>
            <a:br>
              <a:rPr lang="es-EC" smtClean="0"/>
            </a:br>
            <a:r>
              <a:rPr lang="es-EC" smtClean="0"/>
              <a:t/>
            </a:r>
            <a:br>
              <a:rPr lang="es-EC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24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9717351" cy="509972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fúngico: </a:t>
            </a:r>
            <a:r>
              <a:rPr lang="es-EC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Asignación taxonómica a nivel de </a:t>
            </a:r>
            <a:r>
              <a:rPr lang="es-EC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género</a:t>
            </a:r>
            <a:r>
              <a:rPr lang="es-EC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función de abundancia relativa </a:t>
            </a:r>
          </a:p>
        </p:txBody>
      </p:sp>
      <p:sp>
        <p:nvSpPr>
          <p:cNvPr id="10" name="Flecha abajo 9"/>
          <p:cNvSpPr/>
          <p:nvPr/>
        </p:nvSpPr>
        <p:spPr>
          <a:xfrm flipV="1">
            <a:off x="3597044" y="5288470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61" t="18964" r="19463" b="43255"/>
          <a:stretch/>
        </p:blipFill>
        <p:spPr>
          <a:xfrm rot="20641511">
            <a:off x="9273187" y="-62758"/>
            <a:ext cx="691025" cy="78313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20817" y="5526574"/>
            <a:ext cx="37048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</a:rPr>
              <a:t>Eliminación de </a:t>
            </a:r>
            <a:r>
              <a:rPr lang="es-EC" sz="1100" b="1" i="1" dirty="0" err="1">
                <a:latin typeface="Arial" panose="020B0604020202020204" pitchFamily="34" charset="0"/>
                <a:ea typeface="Calibri" panose="020F0502020204030204" pitchFamily="34" charset="0"/>
              </a:rPr>
              <a:t>outliers</a:t>
            </a:r>
            <a:r>
              <a:rPr lang="es-EC" sz="1100" b="1" i="1" dirty="0"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(0MR217, 1MS211 y 1MS215)</a:t>
            </a:r>
            <a:endParaRPr lang="es-EC" sz="1100" dirty="0"/>
          </a:p>
        </p:txBody>
      </p:sp>
      <p:sp>
        <p:nvSpPr>
          <p:cNvPr id="3" name="Rectángulo 2"/>
          <p:cNvSpPr/>
          <p:nvPr/>
        </p:nvSpPr>
        <p:spPr>
          <a:xfrm>
            <a:off x="306" y="6050823"/>
            <a:ext cx="10054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Dai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et al., 2020). </a:t>
            </a:r>
            <a:endParaRPr lang="es-EC" sz="800" dirty="0"/>
          </a:p>
        </p:txBody>
      </p:sp>
      <p:sp>
        <p:nvSpPr>
          <p:cNvPr id="17" name="Flecha abajo 16"/>
          <p:cNvSpPr/>
          <p:nvPr/>
        </p:nvSpPr>
        <p:spPr>
          <a:xfrm flipV="1">
            <a:off x="7059135" y="5288470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18" name="Flecha abajo 17"/>
          <p:cNvSpPr/>
          <p:nvPr/>
        </p:nvSpPr>
        <p:spPr>
          <a:xfrm flipV="1">
            <a:off x="7560592" y="5288470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grpSp>
        <p:nvGrpSpPr>
          <p:cNvPr id="6" name="Grupo 5"/>
          <p:cNvGrpSpPr/>
          <p:nvPr/>
        </p:nvGrpSpPr>
        <p:grpSpPr>
          <a:xfrm>
            <a:off x="202549" y="1168983"/>
            <a:ext cx="8656956" cy="4375360"/>
            <a:chOff x="202549" y="1168983"/>
            <a:chExt cx="8656956" cy="4375360"/>
          </a:xfrm>
        </p:grpSpPr>
        <p:sp>
          <p:nvSpPr>
            <p:cNvPr id="5" name="Rectángulo 4"/>
            <p:cNvSpPr/>
            <p:nvPr/>
          </p:nvSpPr>
          <p:spPr>
            <a:xfrm>
              <a:off x="3528144" y="5310550"/>
              <a:ext cx="4176464" cy="233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pic>
          <p:nvPicPr>
            <p:cNvPr id="19" name="Imagen 18" descr="C:\Users\DELL\OneDrive\Escritorio\latefy\TESIS\PIPELINE\RESULTADOS_FINALES_ESTEFY\HONGOS\Agrupacion_Genus_TEJIDO_MODIF.pn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"/>
            <a:stretch/>
          </p:blipFill>
          <p:spPr bwMode="auto">
            <a:xfrm>
              <a:off x="202549" y="1168983"/>
              <a:ext cx="8656956" cy="42313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3863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30110"/>
          </a:xfrm>
        </p:spPr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25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8694539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fúngico: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Mapas de calor  a nível de género</a:t>
            </a:r>
            <a:endParaRPr lang="es-EC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61" t="18964" r="19463" b="43255"/>
          <a:stretch/>
        </p:blipFill>
        <p:spPr>
          <a:xfrm rot="20641511">
            <a:off x="9273187" y="-62758"/>
            <a:ext cx="691025" cy="783134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295896" y="1218016"/>
            <a:ext cx="5832648" cy="4695458"/>
            <a:chOff x="215776" y="1261850"/>
            <a:chExt cx="5832648" cy="4695458"/>
          </a:xfrm>
        </p:grpSpPr>
        <p:sp>
          <p:nvSpPr>
            <p:cNvPr id="15" name="Rectángulo 14"/>
            <p:cNvSpPr/>
            <p:nvPr/>
          </p:nvSpPr>
          <p:spPr>
            <a:xfrm>
              <a:off x="3124318" y="5587976"/>
              <a:ext cx="17684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  <a:spcAft>
                  <a:spcPts val="1000"/>
                </a:spcAft>
              </a:pPr>
              <a:r>
                <a:rPr lang="es-EC" sz="9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A=Asintomático S=Sintomático</a:t>
              </a:r>
              <a:endParaRPr lang="es-EC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76" y="1522628"/>
              <a:ext cx="5832648" cy="4140000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xmlns="" id="{98ABA967-F86F-45A2-B902-304E6723C91E}"/>
                </a:ext>
              </a:extLst>
            </p:cNvPr>
            <p:cNvSpPr txBox="1">
              <a:spLocks/>
            </p:cNvSpPr>
            <p:nvPr/>
          </p:nvSpPr>
          <p:spPr>
            <a:xfrm>
              <a:off x="2244296" y="1261850"/>
              <a:ext cx="3528476" cy="387256"/>
            </a:xfrm>
            <a:prstGeom prst="rect">
              <a:avLst/>
            </a:prstGeom>
          </p:spPr>
          <p:txBody>
            <a:bodyPr vert="horz" lIns="75605" tIns="37802" rIns="75605" bIns="37802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C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Entornos 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 </a:t>
              </a:r>
              <a:r>
                <a:rPr lang="es-EC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Tejidos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9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30110"/>
          </a:xfrm>
        </p:spPr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26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219507" y="836607"/>
            <a:ext cx="8694539" cy="387256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fúngico: </a:t>
            </a: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Árbol de calor del suelo de la rizosfera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61" t="18964" r="19463" b="43255"/>
          <a:stretch/>
        </p:blipFill>
        <p:spPr>
          <a:xfrm rot="20641511">
            <a:off x="9273187" y="-62758"/>
            <a:ext cx="691025" cy="783134"/>
          </a:xfrm>
          <a:prstGeom prst="rect">
            <a:avLst/>
          </a:prstGeom>
        </p:spPr>
      </p:pic>
      <p:pic>
        <p:nvPicPr>
          <p:cNvPr id="12" name="Picture 18302"/>
          <p:cNvPicPr/>
          <p:nvPr/>
        </p:nvPicPr>
        <p:blipFill rotWithShape="1">
          <a:blip r:embed="rId4"/>
          <a:srcRect l="5063" t="1485" r="2530" b="497"/>
          <a:stretch/>
        </p:blipFill>
        <p:spPr bwMode="auto">
          <a:xfrm>
            <a:off x="643859" y="1157291"/>
            <a:ext cx="5256584" cy="4675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/>
          <p:cNvSpPr/>
          <p:nvPr/>
        </p:nvSpPr>
        <p:spPr>
          <a:xfrm rot="16200000">
            <a:off x="5432968" y="4632582"/>
            <a:ext cx="109792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dirty="0">
                <a:solidFill>
                  <a:srgbClr val="4D4D4D"/>
                </a:solidFill>
              </a:rPr>
              <a:t>Conteo ASVs</a:t>
            </a:r>
          </a:p>
        </p:txBody>
      </p:sp>
      <p:sp>
        <p:nvSpPr>
          <p:cNvPr id="15" name="Elipse 14"/>
          <p:cNvSpPr/>
          <p:nvPr/>
        </p:nvSpPr>
        <p:spPr>
          <a:xfrm>
            <a:off x="6268741" y="3906867"/>
            <a:ext cx="216024" cy="216024"/>
          </a:xfrm>
          <a:prstGeom prst="ellipse">
            <a:avLst/>
          </a:prstGeom>
          <a:solidFill>
            <a:srgbClr val="60B65D"/>
          </a:solidFill>
          <a:ln>
            <a:solidFill>
              <a:srgbClr val="60B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grpSp>
        <p:nvGrpSpPr>
          <p:cNvPr id="18" name="Grupo 17"/>
          <p:cNvGrpSpPr/>
          <p:nvPr/>
        </p:nvGrpSpPr>
        <p:grpSpPr>
          <a:xfrm>
            <a:off x="6268741" y="4854191"/>
            <a:ext cx="2497936" cy="415498"/>
            <a:chOff x="6283565" y="3906354"/>
            <a:chExt cx="2497936" cy="415498"/>
          </a:xfrm>
        </p:grpSpPr>
        <p:sp>
          <p:nvSpPr>
            <p:cNvPr id="14" name="Elipse 13"/>
            <p:cNvSpPr/>
            <p:nvPr/>
          </p:nvSpPr>
          <p:spPr>
            <a:xfrm>
              <a:off x="6283565" y="4006091"/>
              <a:ext cx="216024" cy="21602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6499589" y="3906354"/>
              <a:ext cx="2281912" cy="4154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C" sz="1000" dirty="0"/>
                <a:t>Taxones presentes diferencialmente en muestras </a:t>
              </a:r>
              <a:r>
                <a:rPr lang="es-EC" sz="1000" b="1" dirty="0"/>
                <a:t>sintomáticas</a:t>
              </a:r>
              <a:r>
                <a:rPr lang="es-EC" sz="1000" dirty="0"/>
                <a:t> </a:t>
              </a:r>
              <a:endParaRPr lang="es-ES" sz="1000" dirty="0">
                <a:solidFill>
                  <a:srgbClr val="4D4D4D"/>
                </a:solidFill>
              </a:endParaRPr>
            </a:p>
          </p:txBody>
        </p:sp>
      </p:grpSp>
      <p:sp>
        <p:nvSpPr>
          <p:cNvPr id="17" name="Rectángulo 16"/>
          <p:cNvSpPr/>
          <p:nvPr/>
        </p:nvSpPr>
        <p:spPr>
          <a:xfrm>
            <a:off x="6465648" y="3807130"/>
            <a:ext cx="2281912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1000" dirty="0"/>
              <a:t>Taxones presentes diferencialmente en muestras a</a:t>
            </a:r>
            <a:r>
              <a:rPr lang="es-EC" sz="1000" b="1" dirty="0"/>
              <a:t>sintomáticas</a:t>
            </a:r>
            <a:r>
              <a:rPr lang="es-EC" sz="1000" dirty="0"/>
              <a:t> </a:t>
            </a:r>
            <a:endParaRPr lang="es-ES" sz="1000" dirty="0">
              <a:solidFill>
                <a:srgbClr val="4D4D4D"/>
              </a:solidFill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419774" y="600115"/>
            <a:ext cx="9156823" cy="5261575"/>
            <a:chOff x="419772" y="600113"/>
            <a:chExt cx="9156823" cy="5261575"/>
          </a:xfrm>
        </p:grpSpPr>
        <p:grpSp>
          <p:nvGrpSpPr>
            <p:cNvPr id="6" name="Grupo 5"/>
            <p:cNvGrpSpPr/>
            <p:nvPr/>
          </p:nvGrpSpPr>
          <p:grpSpPr>
            <a:xfrm>
              <a:off x="419772" y="1131236"/>
              <a:ext cx="9156823" cy="4730452"/>
              <a:chOff x="431579" y="1148282"/>
              <a:chExt cx="9156823" cy="4730452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5"/>
              <a:srcRect l="833" t="1482" r="3636" b="16986"/>
              <a:stretch/>
            </p:blipFill>
            <p:spPr>
              <a:xfrm>
                <a:off x="431579" y="1148282"/>
                <a:ext cx="9156823" cy="4482176"/>
              </a:xfrm>
              <a:prstGeom prst="rect">
                <a:avLst/>
              </a:prstGeom>
            </p:spPr>
          </p:pic>
          <p:sp>
            <p:nvSpPr>
              <p:cNvPr id="5" name="Rectángulo 4"/>
              <p:cNvSpPr/>
              <p:nvPr/>
            </p:nvSpPr>
            <p:spPr>
              <a:xfrm>
                <a:off x="4665209" y="5527793"/>
                <a:ext cx="360040" cy="350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C"/>
              </a:p>
            </p:txBody>
          </p:sp>
        </p:grpSp>
        <p:sp>
          <p:nvSpPr>
            <p:cNvPr id="19" name="Triángulo isósceles 18"/>
            <p:cNvSpPr/>
            <p:nvPr/>
          </p:nvSpPr>
          <p:spPr>
            <a:xfrm>
              <a:off x="1837132" y="4003175"/>
              <a:ext cx="3822151" cy="1702031"/>
            </a:xfrm>
            <a:custGeom>
              <a:avLst/>
              <a:gdLst>
                <a:gd name="connsiteX0" fmla="*/ 0 w 2344225"/>
                <a:gd name="connsiteY0" fmla="*/ 1702031 h 1702031"/>
                <a:gd name="connsiteX1" fmla="*/ 1161470 w 2344225"/>
                <a:gd name="connsiteY1" fmla="*/ 0 h 1702031"/>
                <a:gd name="connsiteX2" fmla="*/ 2344225 w 2344225"/>
                <a:gd name="connsiteY2" fmla="*/ 1702031 h 1702031"/>
                <a:gd name="connsiteX3" fmla="*/ 0 w 2344225"/>
                <a:gd name="connsiteY3" fmla="*/ 1702031 h 1702031"/>
                <a:gd name="connsiteX0" fmla="*/ 0 w 3939109"/>
                <a:gd name="connsiteY0" fmla="*/ 1691398 h 1702031"/>
                <a:gd name="connsiteX1" fmla="*/ 2756354 w 3939109"/>
                <a:gd name="connsiteY1" fmla="*/ 0 h 1702031"/>
                <a:gd name="connsiteX2" fmla="*/ 3939109 w 3939109"/>
                <a:gd name="connsiteY2" fmla="*/ 1702031 h 1702031"/>
                <a:gd name="connsiteX3" fmla="*/ 0 w 3939109"/>
                <a:gd name="connsiteY3" fmla="*/ 1691398 h 1702031"/>
                <a:gd name="connsiteX0" fmla="*/ 0 w 3939109"/>
                <a:gd name="connsiteY0" fmla="*/ 1691398 h 1702031"/>
                <a:gd name="connsiteX1" fmla="*/ 2756354 w 3939109"/>
                <a:gd name="connsiteY1" fmla="*/ 0 h 1702031"/>
                <a:gd name="connsiteX2" fmla="*/ 3939109 w 3939109"/>
                <a:gd name="connsiteY2" fmla="*/ 1702031 h 1702031"/>
                <a:gd name="connsiteX3" fmla="*/ 0 w 3939109"/>
                <a:gd name="connsiteY3" fmla="*/ 1691398 h 1702031"/>
                <a:gd name="connsiteX0" fmla="*/ 0 w 3939109"/>
                <a:gd name="connsiteY0" fmla="*/ 1691398 h 1702031"/>
                <a:gd name="connsiteX1" fmla="*/ 2756354 w 3939109"/>
                <a:gd name="connsiteY1" fmla="*/ 0 h 1702031"/>
                <a:gd name="connsiteX2" fmla="*/ 3939109 w 3939109"/>
                <a:gd name="connsiteY2" fmla="*/ 1702031 h 1702031"/>
                <a:gd name="connsiteX3" fmla="*/ 0 w 3939109"/>
                <a:gd name="connsiteY3" fmla="*/ 1691398 h 1702031"/>
                <a:gd name="connsiteX0" fmla="*/ 0 w 3822151"/>
                <a:gd name="connsiteY0" fmla="*/ 1691398 h 1702031"/>
                <a:gd name="connsiteX1" fmla="*/ 2639396 w 3822151"/>
                <a:gd name="connsiteY1" fmla="*/ 0 h 1702031"/>
                <a:gd name="connsiteX2" fmla="*/ 3822151 w 3822151"/>
                <a:gd name="connsiteY2" fmla="*/ 1702031 h 1702031"/>
                <a:gd name="connsiteX3" fmla="*/ 0 w 3822151"/>
                <a:gd name="connsiteY3" fmla="*/ 1691398 h 170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2151" h="1702031">
                  <a:moveTo>
                    <a:pt x="0" y="1691398"/>
                  </a:moveTo>
                  <a:cubicBezTo>
                    <a:pt x="1556739" y="968110"/>
                    <a:pt x="1720611" y="563799"/>
                    <a:pt x="2639396" y="0"/>
                  </a:cubicBezTo>
                  <a:lnTo>
                    <a:pt x="3822151" y="1702031"/>
                  </a:lnTo>
                  <a:lnTo>
                    <a:pt x="0" y="169139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20" name="Triángulo isósceles 18"/>
            <p:cNvSpPr/>
            <p:nvPr/>
          </p:nvSpPr>
          <p:spPr>
            <a:xfrm>
              <a:off x="5327541" y="2992578"/>
              <a:ext cx="3083707" cy="1612071"/>
            </a:xfrm>
            <a:custGeom>
              <a:avLst/>
              <a:gdLst>
                <a:gd name="connsiteX0" fmla="*/ 0 w 2344225"/>
                <a:gd name="connsiteY0" fmla="*/ 1702031 h 1702031"/>
                <a:gd name="connsiteX1" fmla="*/ 1161470 w 2344225"/>
                <a:gd name="connsiteY1" fmla="*/ 0 h 1702031"/>
                <a:gd name="connsiteX2" fmla="*/ 2344225 w 2344225"/>
                <a:gd name="connsiteY2" fmla="*/ 1702031 h 1702031"/>
                <a:gd name="connsiteX3" fmla="*/ 0 w 2344225"/>
                <a:gd name="connsiteY3" fmla="*/ 1702031 h 1702031"/>
                <a:gd name="connsiteX0" fmla="*/ 0 w 3939109"/>
                <a:gd name="connsiteY0" fmla="*/ 1691398 h 1702031"/>
                <a:gd name="connsiteX1" fmla="*/ 2756354 w 3939109"/>
                <a:gd name="connsiteY1" fmla="*/ 0 h 1702031"/>
                <a:gd name="connsiteX2" fmla="*/ 3939109 w 3939109"/>
                <a:gd name="connsiteY2" fmla="*/ 1702031 h 1702031"/>
                <a:gd name="connsiteX3" fmla="*/ 0 w 3939109"/>
                <a:gd name="connsiteY3" fmla="*/ 1691398 h 1702031"/>
                <a:gd name="connsiteX0" fmla="*/ 0 w 3939109"/>
                <a:gd name="connsiteY0" fmla="*/ 1691398 h 1702031"/>
                <a:gd name="connsiteX1" fmla="*/ 2756354 w 3939109"/>
                <a:gd name="connsiteY1" fmla="*/ 0 h 1702031"/>
                <a:gd name="connsiteX2" fmla="*/ 3939109 w 3939109"/>
                <a:gd name="connsiteY2" fmla="*/ 1702031 h 1702031"/>
                <a:gd name="connsiteX3" fmla="*/ 0 w 3939109"/>
                <a:gd name="connsiteY3" fmla="*/ 1691398 h 1702031"/>
                <a:gd name="connsiteX0" fmla="*/ 0 w 3939109"/>
                <a:gd name="connsiteY0" fmla="*/ 1691398 h 1702031"/>
                <a:gd name="connsiteX1" fmla="*/ 2756354 w 3939109"/>
                <a:gd name="connsiteY1" fmla="*/ 0 h 1702031"/>
                <a:gd name="connsiteX2" fmla="*/ 3939109 w 3939109"/>
                <a:gd name="connsiteY2" fmla="*/ 1702031 h 1702031"/>
                <a:gd name="connsiteX3" fmla="*/ 0 w 3939109"/>
                <a:gd name="connsiteY3" fmla="*/ 1691398 h 1702031"/>
                <a:gd name="connsiteX0" fmla="*/ 0 w 3822151"/>
                <a:gd name="connsiteY0" fmla="*/ 1691398 h 1702031"/>
                <a:gd name="connsiteX1" fmla="*/ 2639396 w 3822151"/>
                <a:gd name="connsiteY1" fmla="*/ 0 h 1702031"/>
                <a:gd name="connsiteX2" fmla="*/ 3822151 w 3822151"/>
                <a:gd name="connsiteY2" fmla="*/ 1702031 h 1702031"/>
                <a:gd name="connsiteX3" fmla="*/ 0 w 3822151"/>
                <a:gd name="connsiteY3" fmla="*/ 1691398 h 1702031"/>
                <a:gd name="connsiteX0" fmla="*/ 0 w 2897118"/>
                <a:gd name="connsiteY0" fmla="*/ 1914682 h 1914682"/>
                <a:gd name="connsiteX1" fmla="*/ 1714363 w 2897118"/>
                <a:gd name="connsiteY1" fmla="*/ 0 h 1914682"/>
                <a:gd name="connsiteX2" fmla="*/ 2897118 w 2897118"/>
                <a:gd name="connsiteY2" fmla="*/ 1702031 h 1914682"/>
                <a:gd name="connsiteX3" fmla="*/ 0 w 2897118"/>
                <a:gd name="connsiteY3" fmla="*/ 1914682 h 1914682"/>
                <a:gd name="connsiteX0" fmla="*/ 0 w 2897118"/>
                <a:gd name="connsiteY0" fmla="*/ 1595705 h 1595705"/>
                <a:gd name="connsiteX1" fmla="*/ 1586772 w 2897118"/>
                <a:gd name="connsiteY1" fmla="*/ 0 h 1595705"/>
                <a:gd name="connsiteX2" fmla="*/ 2897118 w 2897118"/>
                <a:gd name="connsiteY2" fmla="*/ 1383054 h 1595705"/>
                <a:gd name="connsiteX3" fmla="*/ 0 w 2897118"/>
                <a:gd name="connsiteY3" fmla="*/ 1595705 h 1595705"/>
                <a:gd name="connsiteX0" fmla="*/ 0 w 2897118"/>
                <a:gd name="connsiteY0" fmla="*/ 1574440 h 1574440"/>
                <a:gd name="connsiteX1" fmla="*/ 2235358 w 2897118"/>
                <a:gd name="connsiteY1" fmla="*/ 0 h 1574440"/>
                <a:gd name="connsiteX2" fmla="*/ 2897118 w 2897118"/>
                <a:gd name="connsiteY2" fmla="*/ 1361789 h 1574440"/>
                <a:gd name="connsiteX3" fmla="*/ 0 w 2897118"/>
                <a:gd name="connsiteY3" fmla="*/ 1574440 h 1574440"/>
                <a:gd name="connsiteX0" fmla="*/ 48916 w 2946034"/>
                <a:gd name="connsiteY0" fmla="*/ 1698262 h 1698262"/>
                <a:gd name="connsiteX1" fmla="*/ 1026046 w 2946034"/>
                <a:gd name="connsiteY1" fmla="*/ 155791 h 1698262"/>
                <a:gd name="connsiteX2" fmla="*/ 2284274 w 2946034"/>
                <a:gd name="connsiteY2" fmla="*/ 123822 h 1698262"/>
                <a:gd name="connsiteX3" fmla="*/ 2946034 w 2946034"/>
                <a:gd name="connsiteY3" fmla="*/ 1485611 h 1698262"/>
                <a:gd name="connsiteX4" fmla="*/ 48916 w 2946034"/>
                <a:gd name="connsiteY4" fmla="*/ 1698262 h 1698262"/>
                <a:gd name="connsiteX0" fmla="*/ 161631 w 2250674"/>
                <a:gd name="connsiteY0" fmla="*/ 1538774 h 1538774"/>
                <a:gd name="connsiteX1" fmla="*/ 330686 w 2250674"/>
                <a:gd name="connsiteY1" fmla="*/ 155791 h 1538774"/>
                <a:gd name="connsiteX2" fmla="*/ 1588914 w 2250674"/>
                <a:gd name="connsiteY2" fmla="*/ 123822 h 1538774"/>
                <a:gd name="connsiteX3" fmla="*/ 2250674 w 2250674"/>
                <a:gd name="connsiteY3" fmla="*/ 1485611 h 1538774"/>
                <a:gd name="connsiteX4" fmla="*/ 161631 w 2250674"/>
                <a:gd name="connsiteY4" fmla="*/ 1538774 h 1538774"/>
                <a:gd name="connsiteX0" fmla="*/ 106763 w 2397824"/>
                <a:gd name="connsiteY0" fmla="*/ 1666365 h 1666365"/>
                <a:gd name="connsiteX1" fmla="*/ 477836 w 2397824"/>
                <a:gd name="connsiteY1" fmla="*/ 155791 h 1666365"/>
                <a:gd name="connsiteX2" fmla="*/ 1736064 w 2397824"/>
                <a:gd name="connsiteY2" fmla="*/ 123822 h 1666365"/>
                <a:gd name="connsiteX3" fmla="*/ 2397824 w 2397824"/>
                <a:gd name="connsiteY3" fmla="*/ 1485611 h 1666365"/>
                <a:gd name="connsiteX4" fmla="*/ 106763 w 2397824"/>
                <a:gd name="connsiteY4" fmla="*/ 1666365 h 1666365"/>
                <a:gd name="connsiteX0" fmla="*/ 106763 w 2397824"/>
                <a:gd name="connsiteY0" fmla="*/ 1650394 h 1650394"/>
                <a:gd name="connsiteX1" fmla="*/ 477836 w 2397824"/>
                <a:gd name="connsiteY1" fmla="*/ 139820 h 1650394"/>
                <a:gd name="connsiteX2" fmla="*/ 2193264 w 2397824"/>
                <a:gd name="connsiteY2" fmla="*/ 150381 h 1650394"/>
                <a:gd name="connsiteX3" fmla="*/ 2397824 w 2397824"/>
                <a:gd name="connsiteY3" fmla="*/ 1469640 h 1650394"/>
                <a:gd name="connsiteX4" fmla="*/ 106763 w 2397824"/>
                <a:gd name="connsiteY4" fmla="*/ 1650394 h 1650394"/>
                <a:gd name="connsiteX0" fmla="*/ 106763 w 2500216"/>
                <a:gd name="connsiteY0" fmla="*/ 1650394 h 1650394"/>
                <a:gd name="connsiteX1" fmla="*/ 477836 w 2500216"/>
                <a:gd name="connsiteY1" fmla="*/ 139820 h 1650394"/>
                <a:gd name="connsiteX2" fmla="*/ 2193264 w 2500216"/>
                <a:gd name="connsiteY2" fmla="*/ 150381 h 1650394"/>
                <a:gd name="connsiteX3" fmla="*/ 2397824 w 2500216"/>
                <a:gd name="connsiteY3" fmla="*/ 1469640 h 1650394"/>
                <a:gd name="connsiteX4" fmla="*/ 106763 w 2500216"/>
                <a:gd name="connsiteY4" fmla="*/ 1650394 h 1650394"/>
                <a:gd name="connsiteX0" fmla="*/ 106763 w 2500216"/>
                <a:gd name="connsiteY0" fmla="*/ 1614144 h 1614144"/>
                <a:gd name="connsiteX1" fmla="*/ 477836 w 2500216"/>
                <a:gd name="connsiteY1" fmla="*/ 103570 h 1614144"/>
                <a:gd name="connsiteX2" fmla="*/ 2193264 w 2500216"/>
                <a:gd name="connsiteY2" fmla="*/ 252355 h 1614144"/>
                <a:gd name="connsiteX3" fmla="*/ 2397824 w 2500216"/>
                <a:gd name="connsiteY3" fmla="*/ 1433390 h 1614144"/>
                <a:gd name="connsiteX4" fmla="*/ 106763 w 2500216"/>
                <a:gd name="connsiteY4" fmla="*/ 1614144 h 1614144"/>
                <a:gd name="connsiteX0" fmla="*/ 106763 w 3072563"/>
                <a:gd name="connsiteY0" fmla="*/ 1608155 h 1608155"/>
                <a:gd name="connsiteX1" fmla="*/ 477836 w 3072563"/>
                <a:gd name="connsiteY1" fmla="*/ 97581 h 1608155"/>
                <a:gd name="connsiteX2" fmla="*/ 2905646 w 3072563"/>
                <a:gd name="connsiteY2" fmla="*/ 278263 h 1608155"/>
                <a:gd name="connsiteX3" fmla="*/ 2397824 w 3072563"/>
                <a:gd name="connsiteY3" fmla="*/ 1427401 h 1608155"/>
                <a:gd name="connsiteX4" fmla="*/ 106763 w 3072563"/>
                <a:gd name="connsiteY4" fmla="*/ 1608155 h 1608155"/>
                <a:gd name="connsiteX0" fmla="*/ 106763 w 3110667"/>
                <a:gd name="connsiteY0" fmla="*/ 1612071 h 1612071"/>
                <a:gd name="connsiteX1" fmla="*/ 477836 w 3110667"/>
                <a:gd name="connsiteY1" fmla="*/ 101497 h 1612071"/>
                <a:gd name="connsiteX2" fmla="*/ 2948176 w 3110667"/>
                <a:gd name="connsiteY2" fmla="*/ 260914 h 1612071"/>
                <a:gd name="connsiteX3" fmla="*/ 2397824 w 3110667"/>
                <a:gd name="connsiteY3" fmla="*/ 1431317 h 1612071"/>
                <a:gd name="connsiteX4" fmla="*/ 106763 w 3110667"/>
                <a:gd name="connsiteY4" fmla="*/ 1612071 h 1612071"/>
                <a:gd name="connsiteX0" fmla="*/ 106763 w 3056215"/>
                <a:gd name="connsiteY0" fmla="*/ 1612071 h 1612071"/>
                <a:gd name="connsiteX1" fmla="*/ 477836 w 3056215"/>
                <a:gd name="connsiteY1" fmla="*/ 101497 h 1612071"/>
                <a:gd name="connsiteX2" fmla="*/ 2948176 w 3056215"/>
                <a:gd name="connsiteY2" fmla="*/ 260914 h 1612071"/>
                <a:gd name="connsiteX3" fmla="*/ 1589750 w 3056215"/>
                <a:gd name="connsiteY3" fmla="*/ 920954 h 1612071"/>
                <a:gd name="connsiteX4" fmla="*/ 106763 w 3056215"/>
                <a:gd name="connsiteY4" fmla="*/ 1612071 h 1612071"/>
                <a:gd name="connsiteX0" fmla="*/ 106763 w 3083707"/>
                <a:gd name="connsiteY0" fmla="*/ 1612071 h 1612071"/>
                <a:gd name="connsiteX1" fmla="*/ 477836 w 3083707"/>
                <a:gd name="connsiteY1" fmla="*/ 101497 h 1612071"/>
                <a:gd name="connsiteX2" fmla="*/ 2948176 w 3083707"/>
                <a:gd name="connsiteY2" fmla="*/ 260914 h 1612071"/>
                <a:gd name="connsiteX3" fmla="*/ 2078847 w 3083707"/>
                <a:gd name="connsiteY3" fmla="*/ 1229299 h 1612071"/>
                <a:gd name="connsiteX4" fmla="*/ 106763 w 3083707"/>
                <a:gd name="connsiteY4" fmla="*/ 1612071 h 161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3707" h="1612071">
                  <a:moveTo>
                    <a:pt x="106763" y="1612071"/>
                  </a:moveTo>
                  <a:cubicBezTo>
                    <a:pt x="-156528" y="1507393"/>
                    <a:pt x="105276" y="363904"/>
                    <a:pt x="477836" y="101497"/>
                  </a:cubicBezTo>
                  <a:cubicBezTo>
                    <a:pt x="850396" y="-160910"/>
                    <a:pt x="2684885" y="156236"/>
                    <a:pt x="2948176" y="260914"/>
                  </a:cubicBezTo>
                  <a:cubicBezTo>
                    <a:pt x="3537358" y="583709"/>
                    <a:pt x="2010660" y="789546"/>
                    <a:pt x="2078847" y="1229299"/>
                  </a:cubicBezTo>
                  <a:lnTo>
                    <a:pt x="106763" y="161207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22" name="Franja diagonal 21"/>
            <p:cNvSpPr/>
            <p:nvPr/>
          </p:nvSpPr>
          <p:spPr>
            <a:xfrm rot="20469374" flipH="1">
              <a:off x="6688704" y="600113"/>
              <a:ext cx="2861883" cy="1803069"/>
            </a:xfrm>
            <a:custGeom>
              <a:avLst/>
              <a:gdLst>
                <a:gd name="connsiteX0" fmla="*/ 0 w 2754433"/>
                <a:gd name="connsiteY0" fmla="*/ 932777 h 1865554"/>
                <a:gd name="connsiteX1" fmla="*/ 1377217 w 2754433"/>
                <a:gd name="connsiteY1" fmla="*/ 0 h 1865554"/>
                <a:gd name="connsiteX2" fmla="*/ 2754433 w 2754433"/>
                <a:gd name="connsiteY2" fmla="*/ 0 h 1865554"/>
                <a:gd name="connsiteX3" fmla="*/ 0 w 2754433"/>
                <a:gd name="connsiteY3" fmla="*/ 1865554 h 1865554"/>
                <a:gd name="connsiteX4" fmla="*/ 0 w 2754433"/>
                <a:gd name="connsiteY4" fmla="*/ 932777 h 1865554"/>
                <a:gd name="connsiteX0" fmla="*/ 0 w 2824871"/>
                <a:gd name="connsiteY0" fmla="*/ 956817 h 1889594"/>
                <a:gd name="connsiteX1" fmla="*/ 1377217 w 2824871"/>
                <a:gd name="connsiteY1" fmla="*/ 24040 h 1889594"/>
                <a:gd name="connsiteX2" fmla="*/ 2824871 w 2824871"/>
                <a:gd name="connsiteY2" fmla="*/ 0 h 1889594"/>
                <a:gd name="connsiteX3" fmla="*/ 0 w 2824871"/>
                <a:gd name="connsiteY3" fmla="*/ 1889594 h 1889594"/>
                <a:gd name="connsiteX4" fmla="*/ 0 w 2824871"/>
                <a:gd name="connsiteY4" fmla="*/ 956817 h 1889594"/>
                <a:gd name="connsiteX0" fmla="*/ 0 w 2824871"/>
                <a:gd name="connsiteY0" fmla="*/ 956817 h 1889594"/>
                <a:gd name="connsiteX1" fmla="*/ 1377217 w 2824871"/>
                <a:gd name="connsiteY1" fmla="*/ 24040 h 1889594"/>
                <a:gd name="connsiteX2" fmla="*/ 2824871 w 2824871"/>
                <a:gd name="connsiteY2" fmla="*/ 0 h 1889594"/>
                <a:gd name="connsiteX3" fmla="*/ 0 w 2824871"/>
                <a:gd name="connsiteY3" fmla="*/ 1889594 h 1889594"/>
                <a:gd name="connsiteX4" fmla="*/ 0 w 2824871"/>
                <a:gd name="connsiteY4" fmla="*/ 956817 h 1889594"/>
                <a:gd name="connsiteX0" fmla="*/ 0 w 2824892"/>
                <a:gd name="connsiteY0" fmla="*/ 956817 h 1889594"/>
                <a:gd name="connsiteX1" fmla="*/ 1377217 w 2824892"/>
                <a:gd name="connsiteY1" fmla="*/ 24040 h 1889594"/>
                <a:gd name="connsiteX2" fmla="*/ 2824871 w 2824892"/>
                <a:gd name="connsiteY2" fmla="*/ 0 h 1889594"/>
                <a:gd name="connsiteX3" fmla="*/ 1514563 w 2824892"/>
                <a:gd name="connsiteY3" fmla="*/ 936566 h 1889594"/>
                <a:gd name="connsiteX4" fmla="*/ 0 w 2824892"/>
                <a:gd name="connsiteY4" fmla="*/ 1889594 h 1889594"/>
                <a:gd name="connsiteX5" fmla="*/ 0 w 2824892"/>
                <a:gd name="connsiteY5" fmla="*/ 956817 h 1889594"/>
                <a:gd name="connsiteX0" fmla="*/ 0 w 2824892"/>
                <a:gd name="connsiteY0" fmla="*/ 956817 h 1911507"/>
                <a:gd name="connsiteX1" fmla="*/ 1377217 w 2824892"/>
                <a:gd name="connsiteY1" fmla="*/ 24040 h 1911507"/>
                <a:gd name="connsiteX2" fmla="*/ 2824871 w 2824892"/>
                <a:gd name="connsiteY2" fmla="*/ 0 h 1911507"/>
                <a:gd name="connsiteX3" fmla="*/ 1514563 w 2824892"/>
                <a:gd name="connsiteY3" fmla="*/ 936566 h 1911507"/>
                <a:gd name="connsiteX4" fmla="*/ 801073 w 2824892"/>
                <a:gd name="connsiteY4" fmla="*/ 1314883 h 1911507"/>
                <a:gd name="connsiteX5" fmla="*/ 0 w 2824892"/>
                <a:gd name="connsiteY5" fmla="*/ 1889594 h 1911507"/>
                <a:gd name="connsiteX6" fmla="*/ 0 w 2824892"/>
                <a:gd name="connsiteY6" fmla="*/ 956817 h 1911507"/>
                <a:gd name="connsiteX0" fmla="*/ 0 w 2824892"/>
                <a:gd name="connsiteY0" fmla="*/ 956817 h 1791914"/>
                <a:gd name="connsiteX1" fmla="*/ 1377217 w 2824892"/>
                <a:gd name="connsiteY1" fmla="*/ 24040 h 1791914"/>
                <a:gd name="connsiteX2" fmla="*/ 2824871 w 2824892"/>
                <a:gd name="connsiteY2" fmla="*/ 0 h 1791914"/>
                <a:gd name="connsiteX3" fmla="*/ 1514563 w 2824892"/>
                <a:gd name="connsiteY3" fmla="*/ 936566 h 1791914"/>
                <a:gd name="connsiteX4" fmla="*/ 801073 w 2824892"/>
                <a:gd name="connsiteY4" fmla="*/ 1314883 h 1791914"/>
                <a:gd name="connsiteX5" fmla="*/ 36097 w 2824892"/>
                <a:gd name="connsiteY5" fmla="*/ 1764928 h 1791914"/>
                <a:gd name="connsiteX6" fmla="*/ 0 w 2824892"/>
                <a:gd name="connsiteY6" fmla="*/ 956817 h 1791914"/>
                <a:gd name="connsiteX0" fmla="*/ 0 w 2824891"/>
                <a:gd name="connsiteY0" fmla="*/ 956817 h 1791914"/>
                <a:gd name="connsiteX1" fmla="*/ 1377217 w 2824891"/>
                <a:gd name="connsiteY1" fmla="*/ 24040 h 1791914"/>
                <a:gd name="connsiteX2" fmla="*/ 2824871 w 2824891"/>
                <a:gd name="connsiteY2" fmla="*/ 0 h 1791914"/>
                <a:gd name="connsiteX3" fmla="*/ 1441409 w 2824891"/>
                <a:gd name="connsiteY3" fmla="*/ 1051410 h 1791914"/>
                <a:gd name="connsiteX4" fmla="*/ 801073 w 2824891"/>
                <a:gd name="connsiteY4" fmla="*/ 1314883 h 1791914"/>
                <a:gd name="connsiteX5" fmla="*/ 36097 w 2824891"/>
                <a:gd name="connsiteY5" fmla="*/ 1764928 h 1791914"/>
                <a:gd name="connsiteX6" fmla="*/ 0 w 2824891"/>
                <a:gd name="connsiteY6" fmla="*/ 956817 h 1791914"/>
                <a:gd name="connsiteX0" fmla="*/ 0 w 2824891"/>
                <a:gd name="connsiteY0" fmla="*/ 956817 h 1793644"/>
                <a:gd name="connsiteX1" fmla="*/ 1377217 w 2824891"/>
                <a:gd name="connsiteY1" fmla="*/ 24040 h 1793644"/>
                <a:gd name="connsiteX2" fmla="*/ 2824871 w 2824891"/>
                <a:gd name="connsiteY2" fmla="*/ 0 h 1793644"/>
                <a:gd name="connsiteX3" fmla="*/ 1441409 w 2824891"/>
                <a:gd name="connsiteY3" fmla="*/ 1051410 h 1793644"/>
                <a:gd name="connsiteX4" fmla="*/ 834166 w 2824891"/>
                <a:gd name="connsiteY4" fmla="*/ 1347506 h 1793644"/>
                <a:gd name="connsiteX5" fmla="*/ 36097 w 2824891"/>
                <a:gd name="connsiteY5" fmla="*/ 1764928 h 1793644"/>
                <a:gd name="connsiteX6" fmla="*/ 0 w 2824891"/>
                <a:gd name="connsiteY6" fmla="*/ 956817 h 1793644"/>
                <a:gd name="connsiteX0" fmla="*/ 0 w 2824891"/>
                <a:gd name="connsiteY0" fmla="*/ 956817 h 1790192"/>
                <a:gd name="connsiteX1" fmla="*/ 1377217 w 2824891"/>
                <a:gd name="connsiteY1" fmla="*/ 24040 h 1790192"/>
                <a:gd name="connsiteX2" fmla="*/ 2824871 w 2824891"/>
                <a:gd name="connsiteY2" fmla="*/ 0 h 1790192"/>
                <a:gd name="connsiteX3" fmla="*/ 1441409 w 2824891"/>
                <a:gd name="connsiteY3" fmla="*/ 1051410 h 1790192"/>
                <a:gd name="connsiteX4" fmla="*/ 993374 w 2824891"/>
                <a:gd name="connsiteY4" fmla="*/ 1383816 h 1790192"/>
                <a:gd name="connsiteX5" fmla="*/ 834166 w 2824891"/>
                <a:gd name="connsiteY5" fmla="*/ 1347506 h 1790192"/>
                <a:gd name="connsiteX6" fmla="*/ 36097 w 2824891"/>
                <a:gd name="connsiteY6" fmla="*/ 1764928 h 1790192"/>
                <a:gd name="connsiteX7" fmla="*/ 0 w 2824891"/>
                <a:gd name="connsiteY7" fmla="*/ 956817 h 1790192"/>
                <a:gd name="connsiteX0" fmla="*/ 0 w 2824891"/>
                <a:gd name="connsiteY0" fmla="*/ 956817 h 1790192"/>
                <a:gd name="connsiteX1" fmla="*/ 1377217 w 2824891"/>
                <a:gd name="connsiteY1" fmla="*/ 24040 h 1790192"/>
                <a:gd name="connsiteX2" fmla="*/ 2824871 w 2824891"/>
                <a:gd name="connsiteY2" fmla="*/ 0 h 1790192"/>
                <a:gd name="connsiteX3" fmla="*/ 1441409 w 2824891"/>
                <a:gd name="connsiteY3" fmla="*/ 1051410 h 1790192"/>
                <a:gd name="connsiteX4" fmla="*/ 1033315 w 2824891"/>
                <a:gd name="connsiteY4" fmla="*/ 1370185 h 1790192"/>
                <a:gd name="connsiteX5" fmla="*/ 834166 w 2824891"/>
                <a:gd name="connsiteY5" fmla="*/ 1347506 h 1790192"/>
                <a:gd name="connsiteX6" fmla="*/ 36097 w 2824891"/>
                <a:gd name="connsiteY6" fmla="*/ 1764928 h 1790192"/>
                <a:gd name="connsiteX7" fmla="*/ 0 w 2824891"/>
                <a:gd name="connsiteY7" fmla="*/ 956817 h 1790192"/>
                <a:gd name="connsiteX0" fmla="*/ 0 w 2824891"/>
                <a:gd name="connsiteY0" fmla="*/ 956817 h 1790920"/>
                <a:gd name="connsiteX1" fmla="*/ 1377217 w 2824891"/>
                <a:gd name="connsiteY1" fmla="*/ 24040 h 1790920"/>
                <a:gd name="connsiteX2" fmla="*/ 2824871 w 2824891"/>
                <a:gd name="connsiteY2" fmla="*/ 0 h 1790920"/>
                <a:gd name="connsiteX3" fmla="*/ 1441409 w 2824891"/>
                <a:gd name="connsiteY3" fmla="*/ 1051410 h 1790920"/>
                <a:gd name="connsiteX4" fmla="*/ 1033315 w 2824891"/>
                <a:gd name="connsiteY4" fmla="*/ 1370185 h 1790920"/>
                <a:gd name="connsiteX5" fmla="*/ 874318 w 2824891"/>
                <a:gd name="connsiteY5" fmla="*/ 1363531 h 1790920"/>
                <a:gd name="connsiteX6" fmla="*/ 36097 w 2824891"/>
                <a:gd name="connsiteY6" fmla="*/ 1764928 h 1790920"/>
                <a:gd name="connsiteX7" fmla="*/ 0 w 2824891"/>
                <a:gd name="connsiteY7" fmla="*/ 956817 h 1790920"/>
                <a:gd name="connsiteX0" fmla="*/ 0 w 2824891"/>
                <a:gd name="connsiteY0" fmla="*/ 956817 h 1790920"/>
                <a:gd name="connsiteX1" fmla="*/ 1377217 w 2824891"/>
                <a:gd name="connsiteY1" fmla="*/ 24040 h 1790920"/>
                <a:gd name="connsiteX2" fmla="*/ 2824871 w 2824891"/>
                <a:gd name="connsiteY2" fmla="*/ 0 h 1790920"/>
                <a:gd name="connsiteX3" fmla="*/ 1441409 w 2824891"/>
                <a:gd name="connsiteY3" fmla="*/ 1051410 h 1790920"/>
                <a:gd name="connsiteX4" fmla="*/ 1033315 w 2824891"/>
                <a:gd name="connsiteY4" fmla="*/ 1370185 h 1790920"/>
                <a:gd name="connsiteX5" fmla="*/ 874318 w 2824891"/>
                <a:gd name="connsiteY5" fmla="*/ 1363531 h 1790920"/>
                <a:gd name="connsiteX6" fmla="*/ 36097 w 2824891"/>
                <a:gd name="connsiteY6" fmla="*/ 1764928 h 1790920"/>
                <a:gd name="connsiteX7" fmla="*/ 0 w 2824891"/>
                <a:gd name="connsiteY7" fmla="*/ 956817 h 1790920"/>
                <a:gd name="connsiteX0" fmla="*/ 0 w 2824891"/>
                <a:gd name="connsiteY0" fmla="*/ 956817 h 1776539"/>
                <a:gd name="connsiteX1" fmla="*/ 1377217 w 2824891"/>
                <a:gd name="connsiteY1" fmla="*/ 24040 h 1776539"/>
                <a:gd name="connsiteX2" fmla="*/ 2824871 w 2824891"/>
                <a:gd name="connsiteY2" fmla="*/ 0 h 1776539"/>
                <a:gd name="connsiteX3" fmla="*/ 1441409 w 2824891"/>
                <a:gd name="connsiteY3" fmla="*/ 1051410 h 1776539"/>
                <a:gd name="connsiteX4" fmla="*/ 1033315 w 2824891"/>
                <a:gd name="connsiteY4" fmla="*/ 1370185 h 1776539"/>
                <a:gd name="connsiteX5" fmla="*/ 874318 w 2824891"/>
                <a:gd name="connsiteY5" fmla="*/ 1363531 h 1776539"/>
                <a:gd name="connsiteX6" fmla="*/ 717622 w 2824891"/>
                <a:gd name="connsiteY6" fmla="*/ 1407488 h 1776539"/>
                <a:gd name="connsiteX7" fmla="*/ 36097 w 2824891"/>
                <a:gd name="connsiteY7" fmla="*/ 1764928 h 1776539"/>
                <a:gd name="connsiteX8" fmla="*/ 0 w 2824891"/>
                <a:gd name="connsiteY8" fmla="*/ 956817 h 1776539"/>
                <a:gd name="connsiteX0" fmla="*/ 0 w 2824891"/>
                <a:gd name="connsiteY0" fmla="*/ 956817 h 1779426"/>
                <a:gd name="connsiteX1" fmla="*/ 1377217 w 2824891"/>
                <a:gd name="connsiteY1" fmla="*/ 24040 h 1779426"/>
                <a:gd name="connsiteX2" fmla="*/ 2824871 w 2824891"/>
                <a:gd name="connsiteY2" fmla="*/ 0 h 1779426"/>
                <a:gd name="connsiteX3" fmla="*/ 1441409 w 2824891"/>
                <a:gd name="connsiteY3" fmla="*/ 1051410 h 1779426"/>
                <a:gd name="connsiteX4" fmla="*/ 1033315 w 2824891"/>
                <a:gd name="connsiteY4" fmla="*/ 1370185 h 1779426"/>
                <a:gd name="connsiteX5" fmla="*/ 874318 w 2824891"/>
                <a:gd name="connsiteY5" fmla="*/ 1363531 h 1779426"/>
                <a:gd name="connsiteX6" fmla="*/ 717622 w 2824891"/>
                <a:gd name="connsiteY6" fmla="*/ 1407488 h 1779426"/>
                <a:gd name="connsiteX7" fmla="*/ 36097 w 2824891"/>
                <a:gd name="connsiteY7" fmla="*/ 1764928 h 1779426"/>
                <a:gd name="connsiteX8" fmla="*/ 0 w 2824891"/>
                <a:gd name="connsiteY8" fmla="*/ 956817 h 1779426"/>
                <a:gd name="connsiteX0" fmla="*/ 0 w 2824891"/>
                <a:gd name="connsiteY0" fmla="*/ 956817 h 1779426"/>
                <a:gd name="connsiteX1" fmla="*/ 1377217 w 2824891"/>
                <a:gd name="connsiteY1" fmla="*/ 24040 h 1779426"/>
                <a:gd name="connsiteX2" fmla="*/ 2824871 w 2824891"/>
                <a:gd name="connsiteY2" fmla="*/ 0 h 1779426"/>
                <a:gd name="connsiteX3" fmla="*/ 1441409 w 2824891"/>
                <a:gd name="connsiteY3" fmla="*/ 1051410 h 1779426"/>
                <a:gd name="connsiteX4" fmla="*/ 1033315 w 2824891"/>
                <a:gd name="connsiteY4" fmla="*/ 1370185 h 1779426"/>
                <a:gd name="connsiteX5" fmla="*/ 877347 w 2824891"/>
                <a:gd name="connsiteY5" fmla="*/ 1372406 h 1779426"/>
                <a:gd name="connsiteX6" fmla="*/ 717622 w 2824891"/>
                <a:gd name="connsiteY6" fmla="*/ 1407488 h 1779426"/>
                <a:gd name="connsiteX7" fmla="*/ 36097 w 2824891"/>
                <a:gd name="connsiteY7" fmla="*/ 1764928 h 1779426"/>
                <a:gd name="connsiteX8" fmla="*/ 0 w 2824891"/>
                <a:gd name="connsiteY8" fmla="*/ 956817 h 1779426"/>
                <a:gd name="connsiteX0" fmla="*/ 0 w 2824891"/>
                <a:gd name="connsiteY0" fmla="*/ 956817 h 1779360"/>
                <a:gd name="connsiteX1" fmla="*/ 1377217 w 2824891"/>
                <a:gd name="connsiteY1" fmla="*/ 24040 h 1779360"/>
                <a:gd name="connsiteX2" fmla="*/ 2824871 w 2824891"/>
                <a:gd name="connsiteY2" fmla="*/ 0 h 1779360"/>
                <a:gd name="connsiteX3" fmla="*/ 1441409 w 2824891"/>
                <a:gd name="connsiteY3" fmla="*/ 1051410 h 1779360"/>
                <a:gd name="connsiteX4" fmla="*/ 1033315 w 2824891"/>
                <a:gd name="connsiteY4" fmla="*/ 1370185 h 1779360"/>
                <a:gd name="connsiteX5" fmla="*/ 877347 w 2824891"/>
                <a:gd name="connsiteY5" fmla="*/ 1372406 h 1779360"/>
                <a:gd name="connsiteX6" fmla="*/ 736888 w 2824891"/>
                <a:gd name="connsiteY6" fmla="*/ 1405868 h 1779360"/>
                <a:gd name="connsiteX7" fmla="*/ 36097 w 2824891"/>
                <a:gd name="connsiteY7" fmla="*/ 1764928 h 1779360"/>
                <a:gd name="connsiteX8" fmla="*/ 0 w 2824891"/>
                <a:gd name="connsiteY8" fmla="*/ 956817 h 1779360"/>
                <a:gd name="connsiteX0" fmla="*/ 0 w 2824891"/>
                <a:gd name="connsiteY0" fmla="*/ 956817 h 1779360"/>
                <a:gd name="connsiteX1" fmla="*/ 1377217 w 2824891"/>
                <a:gd name="connsiteY1" fmla="*/ 24040 h 1779360"/>
                <a:gd name="connsiteX2" fmla="*/ 2824871 w 2824891"/>
                <a:gd name="connsiteY2" fmla="*/ 0 h 1779360"/>
                <a:gd name="connsiteX3" fmla="*/ 1441409 w 2824891"/>
                <a:gd name="connsiteY3" fmla="*/ 1051410 h 1779360"/>
                <a:gd name="connsiteX4" fmla="*/ 1033315 w 2824891"/>
                <a:gd name="connsiteY4" fmla="*/ 1370185 h 1779360"/>
                <a:gd name="connsiteX5" fmla="*/ 847690 w 2824891"/>
                <a:gd name="connsiteY5" fmla="*/ 1372618 h 1779360"/>
                <a:gd name="connsiteX6" fmla="*/ 736888 w 2824891"/>
                <a:gd name="connsiteY6" fmla="*/ 1405868 h 1779360"/>
                <a:gd name="connsiteX7" fmla="*/ 36097 w 2824891"/>
                <a:gd name="connsiteY7" fmla="*/ 1764928 h 1779360"/>
                <a:gd name="connsiteX8" fmla="*/ 0 w 2824891"/>
                <a:gd name="connsiteY8" fmla="*/ 956817 h 1779360"/>
                <a:gd name="connsiteX0" fmla="*/ 0 w 2824893"/>
                <a:gd name="connsiteY0" fmla="*/ 956817 h 1779360"/>
                <a:gd name="connsiteX1" fmla="*/ 1377217 w 2824893"/>
                <a:gd name="connsiteY1" fmla="*/ 24040 h 1779360"/>
                <a:gd name="connsiteX2" fmla="*/ 2824871 w 2824893"/>
                <a:gd name="connsiteY2" fmla="*/ 0 h 1779360"/>
                <a:gd name="connsiteX3" fmla="*/ 1521396 w 2824893"/>
                <a:gd name="connsiteY3" fmla="*/ 1038976 h 1779360"/>
                <a:gd name="connsiteX4" fmla="*/ 1033315 w 2824893"/>
                <a:gd name="connsiteY4" fmla="*/ 1370185 h 1779360"/>
                <a:gd name="connsiteX5" fmla="*/ 847690 w 2824893"/>
                <a:gd name="connsiteY5" fmla="*/ 1372618 h 1779360"/>
                <a:gd name="connsiteX6" fmla="*/ 736888 w 2824893"/>
                <a:gd name="connsiteY6" fmla="*/ 1405868 h 1779360"/>
                <a:gd name="connsiteX7" fmla="*/ 36097 w 2824893"/>
                <a:gd name="connsiteY7" fmla="*/ 1764928 h 1779360"/>
                <a:gd name="connsiteX8" fmla="*/ 0 w 2824893"/>
                <a:gd name="connsiteY8" fmla="*/ 956817 h 1779360"/>
                <a:gd name="connsiteX0" fmla="*/ 0 w 2824894"/>
                <a:gd name="connsiteY0" fmla="*/ 956817 h 1779360"/>
                <a:gd name="connsiteX1" fmla="*/ 1377217 w 2824894"/>
                <a:gd name="connsiteY1" fmla="*/ 24040 h 1779360"/>
                <a:gd name="connsiteX2" fmla="*/ 2824871 w 2824894"/>
                <a:gd name="connsiteY2" fmla="*/ 0 h 1779360"/>
                <a:gd name="connsiteX3" fmla="*/ 1521396 w 2824894"/>
                <a:gd name="connsiteY3" fmla="*/ 1038976 h 1779360"/>
                <a:gd name="connsiteX4" fmla="*/ 1033315 w 2824894"/>
                <a:gd name="connsiteY4" fmla="*/ 1370185 h 1779360"/>
                <a:gd name="connsiteX5" fmla="*/ 847690 w 2824894"/>
                <a:gd name="connsiteY5" fmla="*/ 1372618 h 1779360"/>
                <a:gd name="connsiteX6" fmla="*/ 736888 w 2824894"/>
                <a:gd name="connsiteY6" fmla="*/ 1405868 h 1779360"/>
                <a:gd name="connsiteX7" fmla="*/ 36097 w 2824894"/>
                <a:gd name="connsiteY7" fmla="*/ 1764928 h 1779360"/>
                <a:gd name="connsiteX8" fmla="*/ 0 w 2824894"/>
                <a:gd name="connsiteY8" fmla="*/ 956817 h 1779360"/>
                <a:gd name="connsiteX0" fmla="*/ 0 w 2824871"/>
                <a:gd name="connsiteY0" fmla="*/ 956817 h 1779360"/>
                <a:gd name="connsiteX1" fmla="*/ 1377217 w 2824871"/>
                <a:gd name="connsiteY1" fmla="*/ 24040 h 1779360"/>
                <a:gd name="connsiteX2" fmla="*/ 2824871 w 2824871"/>
                <a:gd name="connsiteY2" fmla="*/ 0 h 1779360"/>
                <a:gd name="connsiteX3" fmla="*/ 2151237 w 2824871"/>
                <a:gd name="connsiteY3" fmla="*/ 526794 h 1779360"/>
                <a:gd name="connsiteX4" fmla="*/ 1521396 w 2824871"/>
                <a:gd name="connsiteY4" fmla="*/ 1038976 h 1779360"/>
                <a:gd name="connsiteX5" fmla="*/ 1033315 w 2824871"/>
                <a:gd name="connsiteY5" fmla="*/ 1370185 h 1779360"/>
                <a:gd name="connsiteX6" fmla="*/ 847690 w 2824871"/>
                <a:gd name="connsiteY6" fmla="*/ 1372618 h 1779360"/>
                <a:gd name="connsiteX7" fmla="*/ 736888 w 2824871"/>
                <a:gd name="connsiteY7" fmla="*/ 1405868 h 1779360"/>
                <a:gd name="connsiteX8" fmla="*/ 36097 w 2824871"/>
                <a:gd name="connsiteY8" fmla="*/ 1764928 h 1779360"/>
                <a:gd name="connsiteX9" fmla="*/ 0 w 2824871"/>
                <a:gd name="connsiteY9" fmla="*/ 956817 h 1779360"/>
                <a:gd name="connsiteX0" fmla="*/ 0 w 2824871"/>
                <a:gd name="connsiteY0" fmla="*/ 956817 h 1779360"/>
                <a:gd name="connsiteX1" fmla="*/ 1377217 w 2824871"/>
                <a:gd name="connsiteY1" fmla="*/ 24040 h 1779360"/>
                <a:gd name="connsiteX2" fmla="*/ 2824871 w 2824871"/>
                <a:gd name="connsiteY2" fmla="*/ 0 h 1779360"/>
                <a:gd name="connsiteX3" fmla="*/ 2344884 w 2824871"/>
                <a:gd name="connsiteY3" fmla="*/ 440888 h 1779360"/>
                <a:gd name="connsiteX4" fmla="*/ 2151237 w 2824871"/>
                <a:gd name="connsiteY4" fmla="*/ 526794 h 1779360"/>
                <a:gd name="connsiteX5" fmla="*/ 1521396 w 2824871"/>
                <a:gd name="connsiteY5" fmla="*/ 1038976 h 1779360"/>
                <a:gd name="connsiteX6" fmla="*/ 1033315 w 2824871"/>
                <a:gd name="connsiteY6" fmla="*/ 1370185 h 1779360"/>
                <a:gd name="connsiteX7" fmla="*/ 847690 w 2824871"/>
                <a:gd name="connsiteY7" fmla="*/ 1372618 h 1779360"/>
                <a:gd name="connsiteX8" fmla="*/ 736888 w 2824871"/>
                <a:gd name="connsiteY8" fmla="*/ 1405868 h 1779360"/>
                <a:gd name="connsiteX9" fmla="*/ 36097 w 2824871"/>
                <a:gd name="connsiteY9" fmla="*/ 1764928 h 1779360"/>
                <a:gd name="connsiteX10" fmla="*/ 0 w 2824871"/>
                <a:gd name="connsiteY10" fmla="*/ 956817 h 1779360"/>
                <a:gd name="connsiteX0" fmla="*/ 0 w 2824871"/>
                <a:gd name="connsiteY0" fmla="*/ 956817 h 1779360"/>
                <a:gd name="connsiteX1" fmla="*/ 1377217 w 2824871"/>
                <a:gd name="connsiteY1" fmla="*/ 24040 h 1779360"/>
                <a:gd name="connsiteX2" fmla="*/ 2824871 w 2824871"/>
                <a:gd name="connsiteY2" fmla="*/ 0 h 1779360"/>
                <a:gd name="connsiteX3" fmla="*/ 2516342 w 2824871"/>
                <a:gd name="connsiteY3" fmla="*/ 362554 h 1779360"/>
                <a:gd name="connsiteX4" fmla="*/ 2151237 w 2824871"/>
                <a:gd name="connsiteY4" fmla="*/ 526794 h 1779360"/>
                <a:gd name="connsiteX5" fmla="*/ 1521396 w 2824871"/>
                <a:gd name="connsiteY5" fmla="*/ 1038976 h 1779360"/>
                <a:gd name="connsiteX6" fmla="*/ 1033315 w 2824871"/>
                <a:gd name="connsiteY6" fmla="*/ 1370185 h 1779360"/>
                <a:gd name="connsiteX7" fmla="*/ 847690 w 2824871"/>
                <a:gd name="connsiteY7" fmla="*/ 1372618 h 1779360"/>
                <a:gd name="connsiteX8" fmla="*/ 736888 w 2824871"/>
                <a:gd name="connsiteY8" fmla="*/ 1405868 h 1779360"/>
                <a:gd name="connsiteX9" fmla="*/ 36097 w 2824871"/>
                <a:gd name="connsiteY9" fmla="*/ 1764928 h 1779360"/>
                <a:gd name="connsiteX10" fmla="*/ 0 w 2824871"/>
                <a:gd name="connsiteY10" fmla="*/ 956817 h 1779360"/>
                <a:gd name="connsiteX0" fmla="*/ 0 w 2909062"/>
                <a:gd name="connsiteY0" fmla="*/ 956817 h 1779360"/>
                <a:gd name="connsiteX1" fmla="*/ 1377217 w 2909062"/>
                <a:gd name="connsiteY1" fmla="*/ 24040 h 1779360"/>
                <a:gd name="connsiteX2" fmla="*/ 2824871 w 2909062"/>
                <a:gd name="connsiteY2" fmla="*/ 0 h 1779360"/>
                <a:gd name="connsiteX3" fmla="*/ 2714777 w 2909062"/>
                <a:gd name="connsiteY3" fmla="*/ 116459 h 1779360"/>
                <a:gd name="connsiteX4" fmla="*/ 2516342 w 2909062"/>
                <a:gd name="connsiteY4" fmla="*/ 362554 h 1779360"/>
                <a:gd name="connsiteX5" fmla="*/ 2151237 w 2909062"/>
                <a:gd name="connsiteY5" fmla="*/ 526794 h 1779360"/>
                <a:gd name="connsiteX6" fmla="*/ 1521396 w 2909062"/>
                <a:gd name="connsiteY6" fmla="*/ 1038976 h 1779360"/>
                <a:gd name="connsiteX7" fmla="*/ 1033315 w 2909062"/>
                <a:gd name="connsiteY7" fmla="*/ 1370185 h 1779360"/>
                <a:gd name="connsiteX8" fmla="*/ 847690 w 2909062"/>
                <a:gd name="connsiteY8" fmla="*/ 1372618 h 1779360"/>
                <a:gd name="connsiteX9" fmla="*/ 736888 w 2909062"/>
                <a:gd name="connsiteY9" fmla="*/ 1405868 h 1779360"/>
                <a:gd name="connsiteX10" fmla="*/ 36097 w 2909062"/>
                <a:gd name="connsiteY10" fmla="*/ 1764928 h 1779360"/>
                <a:gd name="connsiteX11" fmla="*/ 0 w 2909062"/>
                <a:gd name="connsiteY11" fmla="*/ 956817 h 1779360"/>
                <a:gd name="connsiteX0" fmla="*/ 0 w 2927506"/>
                <a:gd name="connsiteY0" fmla="*/ 957021 h 1779564"/>
                <a:gd name="connsiteX1" fmla="*/ 1377217 w 2927506"/>
                <a:gd name="connsiteY1" fmla="*/ 24244 h 1779564"/>
                <a:gd name="connsiteX2" fmla="*/ 2824871 w 2927506"/>
                <a:gd name="connsiteY2" fmla="*/ 204 h 1779564"/>
                <a:gd name="connsiteX3" fmla="*/ 2765989 w 2927506"/>
                <a:gd name="connsiteY3" fmla="*/ 19909 h 1779564"/>
                <a:gd name="connsiteX4" fmla="*/ 2714777 w 2927506"/>
                <a:gd name="connsiteY4" fmla="*/ 116663 h 1779564"/>
                <a:gd name="connsiteX5" fmla="*/ 2516342 w 2927506"/>
                <a:gd name="connsiteY5" fmla="*/ 362758 h 1779564"/>
                <a:gd name="connsiteX6" fmla="*/ 2151237 w 2927506"/>
                <a:gd name="connsiteY6" fmla="*/ 526998 h 1779564"/>
                <a:gd name="connsiteX7" fmla="*/ 1521396 w 2927506"/>
                <a:gd name="connsiteY7" fmla="*/ 1039180 h 1779564"/>
                <a:gd name="connsiteX8" fmla="*/ 1033315 w 2927506"/>
                <a:gd name="connsiteY8" fmla="*/ 1370389 h 1779564"/>
                <a:gd name="connsiteX9" fmla="*/ 847690 w 2927506"/>
                <a:gd name="connsiteY9" fmla="*/ 1372822 h 1779564"/>
                <a:gd name="connsiteX10" fmla="*/ 736888 w 2927506"/>
                <a:gd name="connsiteY10" fmla="*/ 1406072 h 1779564"/>
                <a:gd name="connsiteX11" fmla="*/ 36097 w 2927506"/>
                <a:gd name="connsiteY11" fmla="*/ 1765132 h 1779564"/>
                <a:gd name="connsiteX12" fmla="*/ 0 w 2927506"/>
                <a:gd name="connsiteY12" fmla="*/ 957021 h 1779564"/>
                <a:gd name="connsiteX0" fmla="*/ 0 w 2925246"/>
                <a:gd name="connsiteY0" fmla="*/ 957781 h 1780324"/>
                <a:gd name="connsiteX1" fmla="*/ 1377217 w 2925246"/>
                <a:gd name="connsiteY1" fmla="*/ 25004 h 1780324"/>
                <a:gd name="connsiteX2" fmla="*/ 2824871 w 2925246"/>
                <a:gd name="connsiteY2" fmla="*/ 964 h 1780324"/>
                <a:gd name="connsiteX3" fmla="*/ 2752570 w 2925246"/>
                <a:gd name="connsiteY3" fmla="*/ 10384 h 1780324"/>
                <a:gd name="connsiteX4" fmla="*/ 2765989 w 2925246"/>
                <a:gd name="connsiteY4" fmla="*/ 20669 h 1780324"/>
                <a:gd name="connsiteX5" fmla="*/ 2714777 w 2925246"/>
                <a:gd name="connsiteY5" fmla="*/ 117423 h 1780324"/>
                <a:gd name="connsiteX6" fmla="*/ 2516342 w 2925246"/>
                <a:gd name="connsiteY6" fmla="*/ 363518 h 1780324"/>
                <a:gd name="connsiteX7" fmla="*/ 2151237 w 2925246"/>
                <a:gd name="connsiteY7" fmla="*/ 527758 h 1780324"/>
                <a:gd name="connsiteX8" fmla="*/ 1521396 w 2925246"/>
                <a:gd name="connsiteY8" fmla="*/ 1039940 h 1780324"/>
                <a:gd name="connsiteX9" fmla="*/ 1033315 w 2925246"/>
                <a:gd name="connsiteY9" fmla="*/ 1371149 h 1780324"/>
                <a:gd name="connsiteX10" fmla="*/ 847690 w 2925246"/>
                <a:gd name="connsiteY10" fmla="*/ 1373582 h 1780324"/>
                <a:gd name="connsiteX11" fmla="*/ 736888 w 2925246"/>
                <a:gd name="connsiteY11" fmla="*/ 1406832 h 1780324"/>
                <a:gd name="connsiteX12" fmla="*/ 36097 w 2925246"/>
                <a:gd name="connsiteY12" fmla="*/ 1765892 h 1780324"/>
                <a:gd name="connsiteX13" fmla="*/ 0 w 2925246"/>
                <a:gd name="connsiteY13" fmla="*/ 957781 h 1780324"/>
                <a:gd name="connsiteX0" fmla="*/ 0 w 2926758"/>
                <a:gd name="connsiteY0" fmla="*/ 960985 h 1783528"/>
                <a:gd name="connsiteX1" fmla="*/ 1377217 w 2926758"/>
                <a:gd name="connsiteY1" fmla="*/ 28208 h 1783528"/>
                <a:gd name="connsiteX2" fmla="*/ 2824871 w 2926758"/>
                <a:gd name="connsiteY2" fmla="*/ 4168 h 1783528"/>
                <a:gd name="connsiteX3" fmla="*/ 2752570 w 2926758"/>
                <a:gd name="connsiteY3" fmla="*/ 13588 h 1783528"/>
                <a:gd name="connsiteX4" fmla="*/ 2714777 w 2926758"/>
                <a:gd name="connsiteY4" fmla="*/ 120627 h 1783528"/>
                <a:gd name="connsiteX5" fmla="*/ 2516342 w 2926758"/>
                <a:gd name="connsiteY5" fmla="*/ 366722 h 1783528"/>
                <a:gd name="connsiteX6" fmla="*/ 2151237 w 2926758"/>
                <a:gd name="connsiteY6" fmla="*/ 530962 h 1783528"/>
                <a:gd name="connsiteX7" fmla="*/ 1521396 w 2926758"/>
                <a:gd name="connsiteY7" fmla="*/ 1043144 h 1783528"/>
                <a:gd name="connsiteX8" fmla="*/ 1033315 w 2926758"/>
                <a:gd name="connsiteY8" fmla="*/ 1374353 h 1783528"/>
                <a:gd name="connsiteX9" fmla="*/ 847690 w 2926758"/>
                <a:gd name="connsiteY9" fmla="*/ 1376786 h 1783528"/>
                <a:gd name="connsiteX10" fmla="*/ 736888 w 2926758"/>
                <a:gd name="connsiteY10" fmla="*/ 1410036 h 1783528"/>
                <a:gd name="connsiteX11" fmla="*/ 36097 w 2926758"/>
                <a:gd name="connsiteY11" fmla="*/ 1769096 h 1783528"/>
                <a:gd name="connsiteX12" fmla="*/ 0 w 2926758"/>
                <a:gd name="connsiteY12" fmla="*/ 960985 h 1783528"/>
                <a:gd name="connsiteX0" fmla="*/ 0 w 2909603"/>
                <a:gd name="connsiteY0" fmla="*/ 956817 h 1779360"/>
                <a:gd name="connsiteX1" fmla="*/ 1377217 w 2909603"/>
                <a:gd name="connsiteY1" fmla="*/ 24040 h 1779360"/>
                <a:gd name="connsiteX2" fmla="*/ 2824871 w 2909603"/>
                <a:gd name="connsiteY2" fmla="*/ 0 h 1779360"/>
                <a:gd name="connsiteX3" fmla="*/ 2714777 w 2909603"/>
                <a:gd name="connsiteY3" fmla="*/ 116459 h 1779360"/>
                <a:gd name="connsiteX4" fmla="*/ 2516342 w 2909603"/>
                <a:gd name="connsiteY4" fmla="*/ 362554 h 1779360"/>
                <a:gd name="connsiteX5" fmla="*/ 2151237 w 2909603"/>
                <a:gd name="connsiteY5" fmla="*/ 526794 h 1779360"/>
                <a:gd name="connsiteX6" fmla="*/ 1521396 w 2909603"/>
                <a:gd name="connsiteY6" fmla="*/ 1038976 h 1779360"/>
                <a:gd name="connsiteX7" fmla="*/ 1033315 w 2909603"/>
                <a:gd name="connsiteY7" fmla="*/ 1370185 h 1779360"/>
                <a:gd name="connsiteX8" fmla="*/ 847690 w 2909603"/>
                <a:gd name="connsiteY8" fmla="*/ 1372618 h 1779360"/>
                <a:gd name="connsiteX9" fmla="*/ 736888 w 2909603"/>
                <a:gd name="connsiteY9" fmla="*/ 1405868 h 1779360"/>
                <a:gd name="connsiteX10" fmla="*/ 36097 w 2909603"/>
                <a:gd name="connsiteY10" fmla="*/ 1764928 h 1779360"/>
                <a:gd name="connsiteX11" fmla="*/ 0 w 2909603"/>
                <a:gd name="connsiteY11" fmla="*/ 956817 h 1779360"/>
                <a:gd name="connsiteX0" fmla="*/ 0 w 2864916"/>
                <a:gd name="connsiteY0" fmla="*/ 956821 h 1779364"/>
                <a:gd name="connsiteX1" fmla="*/ 1377217 w 2864916"/>
                <a:gd name="connsiteY1" fmla="*/ 24044 h 1779364"/>
                <a:gd name="connsiteX2" fmla="*/ 2824871 w 2864916"/>
                <a:gd name="connsiteY2" fmla="*/ 4 h 1779364"/>
                <a:gd name="connsiteX3" fmla="*/ 2008695 w 2864916"/>
                <a:gd name="connsiteY3" fmla="*/ 501125 h 1779364"/>
                <a:gd name="connsiteX4" fmla="*/ 2714777 w 2864916"/>
                <a:gd name="connsiteY4" fmla="*/ 116463 h 1779364"/>
                <a:gd name="connsiteX5" fmla="*/ 2516342 w 2864916"/>
                <a:gd name="connsiteY5" fmla="*/ 362558 h 1779364"/>
                <a:gd name="connsiteX6" fmla="*/ 2151237 w 2864916"/>
                <a:gd name="connsiteY6" fmla="*/ 526798 h 1779364"/>
                <a:gd name="connsiteX7" fmla="*/ 1521396 w 2864916"/>
                <a:gd name="connsiteY7" fmla="*/ 1038980 h 1779364"/>
                <a:gd name="connsiteX8" fmla="*/ 1033315 w 2864916"/>
                <a:gd name="connsiteY8" fmla="*/ 1370189 h 1779364"/>
                <a:gd name="connsiteX9" fmla="*/ 847690 w 2864916"/>
                <a:gd name="connsiteY9" fmla="*/ 1372622 h 1779364"/>
                <a:gd name="connsiteX10" fmla="*/ 736888 w 2864916"/>
                <a:gd name="connsiteY10" fmla="*/ 1405872 h 1779364"/>
                <a:gd name="connsiteX11" fmla="*/ 36097 w 2864916"/>
                <a:gd name="connsiteY11" fmla="*/ 1764932 h 1779364"/>
                <a:gd name="connsiteX12" fmla="*/ 0 w 2864916"/>
                <a:gd name="connsiteY12" fmla="*/ 956821 h 1779364"/>
                <a:gd name="connsiteX0" fmla="*/ 0 w 2790529"/>
                <a:gd name="connsiteY0" fmla="*/ 950342 h 1772885"/>
                <a:gd name="connsiteX1" fmla="*/ 1377217 w 2790529"/>
                <a:gd name="connsiteY1" fmla="*/ 17565 h 1772885"/>
                <a:gd name="connsiteX2" fmla="*/ 2747806 w 2790529"/>
                <a:gd name="connsiteY2" fmla="*/ 5 h 1772885"/>
                <a:gd name="connsiteX3" fmla="*/ 2008695 w 2790529"/>
                <a:gd name="connsiteY3" fmla="*/ 494646 h 1772885"/>
                <a:gd name="connsiteX4" fmla="*/ 2714777 w 2790529"/>
                <a:gd name="connsiteY4" fmla="*/ 109984 h 1772885"/>
                <a:gd name="connsiteX5" fmla="*/ 2516342 w 2790529"/>
                <a:gd name="connsiteY5" fmla="*/ 356079 h 1772885"/>
                <a:gd name="connsiteX6" fmla="*/ 2151237 w 2790529"/>
                <a:gd name="connsiteY6" fmla="*/ 520319 h 1772885"/>
                <a:gd name="connsiteX7" fmla="*/ 1521396 w 2790529"/>
                <a:gd name="connsiteY7" fmla="*/ 1032501 h 1772885"/>
                <a:gd name="connsiteX8" fmla="*/ 1033315 w 2790529"/>
                <a:gd name="connsiteY8" fmla="*/ 1363710 h 1772885"/>
                <a:gd name="connsiteX9" fmla="*/ 847690 w 2790529"/>
                <a:gd name="connsiteY9" fmla="*/ 1366143 h 1772885"/>
                <a:gd name="connsiteX10" fmla="*/ 736888 w 2790529"/>
                <a:gd name="connsiteY10" fmla="*/ 1399393 h 1772885"/>
                <a:gd name="connsiteX11" fmla="*/ 36097 w 2790529"/>
                <a:gd name="connsiteY11" fmla="*/ 1758453 h 1772885"/>
                <a:gd name="connsiteX12" fmla="*/ 0 w 2790529"/>
                <a:gd name="connsiteY12" fmla="*/ 950342 h 1772885"/>
                <a:gd name="connsiteX0" fmla="*/ 0 w 2861883"/>
                <a:gd name="connsiteY0" fmla="*/ 980526 h 1803069"/>
                <a:gd name="connsiteX1" fmla="*/ 1377217 w 2861883"/>
                <a:gd name="connsiteY1" fmla="*/ 47749 h 1803069"/>
                <a:gd name="connsiteX2" fmla="*/ 2821736 w 2861883"/>
                <a:gd name="connsiteY2" fmla="*/ 3 h 1803069"/>
                <a:gd name="connsiteX3" fmla="*/ 2008695 w 2861883"/>
                <a:gd name="connsiteY3" fmla="*/ 524830 h 1803069"/>
                <a:gd name="connsiteX4" fmla="*/ 2714777 w 2861883"/>
                <a:gd name="connsiteY4" fmla="*/ 140168 h 1803069"/>
                <a:gd name="connsiteX5" fmla="*/ 2516342 w 2861883"/>
                <a:gd name="connsiteY5" fmla="*/ 386263 h 1803069"/>
                <a:gd name="connsiteX6" fmla="*/ 2151237 w 2861883"/>
                <a:gd name="connsiteY6" fmla="*/ 550503 h 1803069"/>
                <a:gd name="connsiteX7" fmla="*/ 1521396 w 2861883"/>
                <a:gd name="connsiteY7" fmla="*/ 1062685 h 1803069"/>
                <a:gd name="connsiteX8" fmla="*/ 1033315 w 2861883"/>
                <a:gd name="connsiteY8" fmla="*/ 1393894 h 1803069"/>
                <a:gd name="connsiteX9" fmla="*/ 847690 w 2861883"/>
                <a:gd name="connsiteY9" fmla="*/ 1396327 h 1803069"/>
                <a:gd name="connsiteX10" fmla="*/ 736888 w 2861883"/>
                <a:gd name="connsiteY10" fmla="*/ 1429577 h 1803069"/>
                <a:gd name="connsiteX11" fmla="*/ 36097 w 2861883"/>
                <a:gd name="connsiteY11" fmla="*/ 1788637 h 1803069"/>
                <a:gd name="connsiteX12" fmla="*/ 0 w 2861883"/>
                <a:gd name="connsiteY12" fmla="*/ 980526 h 1803069"/>
                <a:gd name="connsiteX0" fmla="*/ 0 w 2861883"/>
                <a:gd name="connsiteY0" fmla="*/ 980526 h 1803069"/>
                <a:gd name="connsiteX1" fmla="*/ 1377217 w 2861883"/>
                <a:gd name="connsiteY1" fmla="*/ 47749 h 1803069"/>
                <a:gd name="connsiteX2" fmla="*/ 2821736 w 2861883"/>
                <a:gd name="connsiteY2" fmla="*/ 3 h 1803069"/>
                <a:gd name="connsiteX3" fmla="*/ 2008695 w 2861883"/>
                <a:gd name="connsiteY3" fmla="*/ 524830 h 1803069"/>
                <a:gd name="connsiteX4" fmla="*/ 2726788 w 2861883"/>
                <a:gd name="connsiteY4" fmla="*/ 160843 h 1803069"/>
                <a:gd name="connsiteX5" fmla="*/ 2516342 w 2861883"/>
                <a:gd name="connsiteY5" fmla="*/ 386263 h 1803069"/>
                <a:gd name="connsiteX6" fmla="*/ 2151237 w 2861883"/>
                <a:gd name="connsiteY6" fmla="*/ 550503 h 1803069"/>
                <a:gd name="connsiteX7" fmla="*/ 1521396 w 2861883"/>
                <a:gd name="connsiteY7" fmla="*/ 1062685 h 1803069"/>
                <a:gd name="connsiteX8" fmla="*/ 1033315 w 2861883"/>
                <a:gd name="connsiteY8" fmla="*/ 1393894 h 1803069"/>
                <a:gd name="connsiteX9" fmla="*/ 847690 w 2861883"/>
                <a:gd name="connsiteY9" fmla="*/ 1396327 h 1803069"/>
                <a:gd name="connsiteX10" fmla="*/ 736888 w 2861883"/>
                <a:gd name="connsiteY10" fmla="*/ 1429577 h 1803069"/>
                <a:gd name="connsiteX11" fmla="*/ 36097 w 2861883"/>
                <a:gd name="connsiteY11" fmla="*/ 1788637 h 1803069"/>
                <a:gd name="connsiteX12" fmla="*/ 0 w 2861883"/>
                <a:gd name="connsiteY12" fmla="*/ 980526 h 180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3" h="1803069">
                  <a:moveTo>
                    <a:pt x="0" y="980526"/>
                  </a:moveTo>
                  <a:lnTo>
                    <a:pt x="1377217" y="47749"/>
                  </a:lnTo>
                  <a:lnTo>
                    <a:pt x="2821736" y="3"/>
                  </a:lnTo>
                  <a:cubicBezTo>
                    <a:pt x="3077659" y="-1635"/>
                    <a:pt x="2027044" y="505420"/>
                    <a:pt x="2008695" y="524830"/>
                  </a:cubicBezTo>
                  <a:cubicBezTo>
                    <a:pt x="1990346" y="544240"/>
                    <a:pt x="2792857" y="102786"/>
                    <a:pt x="2726788" y="160843"/>
                  </a:cubicBezTo>
                  <a:cubicBezTo>
                    <a:pt x="2662938" y="218143"/>
                    <a:pt x="2609021" y="316647"/>
                    <a:pt x="2516342" y="386263"/>
                  </a:cubicBezTo>
                  <a:lnTo>
                    <a:pt x="2151237" y="550503"/>
                  </a:lnTo>
                  <a:cubicBezTo>
                    <a:pt x="1933991" y="723666"/>
                    <a:pt x="1700390" y="934530"/>
                    <a:pt x="1521396" y="1062685"/>
                  </a:cubicBezTo>
                  <a:cubicBezTo>
                    <a:pt x="1228582" y="1270778"/>
                    <a:pt x="1134522" y="1344545"/>
                    <a:pt x="1033315" y="1393894"/>
                  </a:cubicBezTo>
                  <a:cubicBezTo>
                    <a:pt x="932108" y="1443243"/>
                    <a:pt x="897294" y="1383705"/>
                    <a:pt x="847690" y="1396327"/>
                  </a:cubicBezTo>
                  <a:cubicBezTo>
                    <a:pt x="798086" y="1408949"/>
                    <a:pt x="876592" y="1362678"/>
                    <a:pt x="736888" y="1429577"/>
                  </a:cubicBezTo>
                  <a:cubicBezTo>
                    <a:pt x="623039" y="1586749"/>
                    <a:pt x="158712" y="1870153"/>
                    <a:pt x="36097" y="1788637"/>
                  </a:cubicBezTo>
                  <a:lnTo>
                    <a:pt x="0" y="98052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1252836" y="2507557"/>
            <a:ext cx="3688455" cy="2518008"/>
            <a:chOff x="1252834" y="2507557"/>
            <a:chExt cx="3688455" cy="2518008"/>
          </a:xfrm>
        </p:grpSpPr>
        <p:sp>
          <p:nvSpPr>
            <p:cNvPr id="24" name="Rectángulo redondeado 23"/>
            <p:cNvSpPr/>
            <p:nvPr/>
          </p:nvSpPr>
          <p:spPr>
            <a:xfrm>
              <a:off x="1252834" y="4989565"/>
              <a:ext cx="432000" cy="36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25" name="Rectángulo redondeado 24"/>
            <p:cNvSpPr/>
            <p:nvPr/>
          </p:nvSpPr>
          <p:spPr>
            <a:xfrm>
              <a:off x="4329289" y="2507557"/>
              <a:ext cx="612000" cy="36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13636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630110"/>
          </a:xfrm>
        </p:spPr>
        <p:txBody>
          <a:bodyPr/>
          <a:lstStyle/>
          <a:p>
            <a:pPr lvl="0"/>
            <a:r>
              <a:rPr lang="es-EC" dirty="0" smtClean="0"/>
              <a:t>Resultados y discusión</a:t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27</a:t>
            </a:fld>
            <a:endParaRPr lang="es-EC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4487841" y="1086700"/>
            <a:ext cx="5468879" cy="387256"/>
          </a:xfrm>
          <a:prstGeom prst="rect">
            <a:avLst/>
          </a:prstGeom>
        </p:spPr>
        <p:txBody>
          <a:bodyPr vert="horz" lIns="75605" tIns="37802" rIns="75605" bIns="378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s-EC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ASVs fúngicos con abundancia diferencial máxima en muestras asintomáticas (I) Pseudotallo y (II) Rizosfera</a:t>
            </a:r>
            <a:endParaRPr lang="es-ES" sz="13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822972"/>
              </p:ext>
            </p:extLst>
          </p:nvPr>
        </p:nvGraphicFramePr>
        <p:xfrm>
          <a:off x="1592216" y="4104183"/>
          <a:ext cx="7083001" cy="103033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287819"/>
                <a:gridCol w="1931727"/>
                <a:gridCol w="2148634"/>
                <a:gridCol w="1714821"/>
              </a:tblGrid>
              <a:tr h="2263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100" dirty="0" smtClean="0">
                          <a:latin typeface="+mj-lt"/>
                        </a:rPr>
                        <a:t>Tejido </a:t>
                      </a:r>
                      <a:endParaRPr lang="es-EC" sz="1100" b="1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100" dirty="0" smtClean="0">
                          <a:latin typeface="+mj-lt"/>
                        </a:rPr>
                        <a:t>Género (UNITE)</a:t>
                      </a:r>
                      <a:endParaRPr lang="es-EC" sz="1100" b="1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100" dirty="0" smtClean="0">
                          <a:latin typeface="+mj-lt"/>
                        </a:rPr>
                        <a:t>Especie (BLAST)</a:t>
                      </a:r>
                      <a:endParaRPr lang="es-EC" sz="1100" b="1" i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100" kern="1200" dirty="0" smtClean="0">
                          <a:effectLst/>
                          <a:latin typeface="+mj-lt"/>
                        </a:rPr>
                        <a:t>Número de accesión</a:t>
                      </a:r>
                      <a:endParaRPr lang="es-EC" sz="1100" b="1" i="0" dirty="0">
                        <a:latin typeface="+mj-lt"/>
                      </a:endParaRPr>
                    </a:p>
                  </a:txBody>
                  <a:tcPr/>
                </a:tc>
              </a:tr>
              <a:tr h="3228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C" sz="1050" dirty="0" smtClean="0">
                          <a:latin typeface="+mj-lt"/>
                        </a:rPr>
                        <a:t>Pseudotallo</a:t>
                      </a:r>
                      <a:endParaRPr lang="es-EC" sz="1050" b="1" i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1" dirty="0" smtClean="0">
                          <a:effectLst/>
                          <a:latin typeface="+mj-lt"/>
                        </a:rPr>
                        <a:t>Fusarium oxysporum</a:t>
                      </a:r>
                      <a:endParaRPr lang="es-EC" sz="1050" b="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i="1" dirty="0" smtClean="0">
                          <a:effectLst/>
                          <a:latin typeface="+mj-lt"/>
                        </a:rPr>
                        <a:t>oxysporum</a:t>
                      </a:r>
                      <a:r>
                        <a:rPr lang="en-US" sz="105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+mj-lt"/>
                        </a:rPr>
                        <a:t>aislado</a:t>
                      </a:r>
                      <a:r>
                        <a:rPr lang="en-US" sz="1050" dirty="0" smtClean="0">
                          <a:effectLst/>
                          <a:latin typeface="+mj-lt"/>
                        </a:rPr>
                        <a:t> N612 </a:t>
                      </a:r>
                      <a:endParaRPr lang="es-EC" sz="1050" b="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i="0" dirty="0" smtClean="0">
                          <a:effectLst/>
                          <a:latin typeface="+mj-lt"/>
                        </a:rPr>
                        <a:t>MT560381.1</a:t>
                      </a:r>
                      <a:endParaRPr lang="es-EC" sz="1050" b="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84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EC" sz="1050" kern="1200" dirty="0" smtClean="0">
                          <a:effectLst/>
                          <a:latin typeface="+mj-lt"/>
                        </a:rPr>
                        <a:t>Rizosfera</a:t>
                      </a:r>
                      <a:endParaRPr lang="es-EC" sz="1050" b="1" i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b="0" i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c__</a:t>
                      </a:r>
                      <a:r>
                        <a:rPr lang="es-EC" sz="1050" b="0" i="1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Agaricomycetes</a:t>
                      </a:r>
                      <a:endParaRPr lang="es-EC" sz="1050" b="0" i="1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b="0" i="1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Rhodotorula</a:t>
                      </a:r>
                      <a:r>
                        <a:rPr lang="es-EC" sz="1050" b="0" i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mucilaginosa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dirty="0" smtClean="0">
                          <a:effectLst/>
                          <a:latin typeface="+mj-lt"/>
                        </a:rPr>
                        <a:t>NI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050" i="1" dirty="0" err="1" smtClean="0">
                          <a:effectLst/>
                          <a:latin typeface="+mj-lt"/>
                        </a:rPr>
                        <a:t>mucilaginosa</a:t>
                      </a:r>
                      <a:r>
                        <a:rPr lang="en-US" sz="105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+mj-lt"/>
                        </a:rPr>
                        <a:t>aislado</a:t>
                      </a:r>
                      <a:r>
                        <a:rPr lang="en-US" sz="1050" dirty="0" smtClean="0">
                          <a:effectLst/>
                          <a:latin typeface="+mj-lt"/>
                        </a:rPr>
                        <a:t> UP12</a:t>
                      </a:r>
                      <a:endParaRPr lang="en-US" sz="1050" b="0" i="0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i="0" dirty="0" smtClean="0">
                          <a:effectLst/>
                          <a:latin typeface="+mj-lt"/>
                        </a:rPr>
                        <a:t>-</a:t>
                      </a:r>
                      <a:r>
                        <a:rPr lang="es-EC" sz="1050" i="0" baseline="0" dirty="0" smtClean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050" b="0" i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MT465994.1</a:t>
                      </a:r>
                      <a:endParaRPr lang="es-EC" sz="1050" b="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8" name="Rectángulo 17"/>
          <p:cNvSpPr/>
          <p:nvPr/>
        </p:nvSpPr>
        <p:spPr>
          <a:xfrm>
            <a:off x="1593173" y="5173843"/>
            <a:ext cx="35382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900" dirty="0">
                <a:latin typeface="Arial" panose="020B0604020202020204" pitchFamily="34" charset="0"/>
                <a:ea typeface="Calibri" panose="020F0502020204030204" pitchFamily="34" charset="0"/>
              </a:rPr>
              <a:t>Análisis realizado con valor p &lt; 0.1. NI: No identificada. </a:t>
            </a:r>
            <a:endParaRPr lang="es-EC" sz="900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61" t="18964" r="19463" b="43255"/>
          <a:stretch/>
        </p:blipFill>
        <p:spPr>
          <a:xfrm rot="20641511">
            <a:off x="9273187" y="-62758"/>
            <a:ext cx="691025" cy="78313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411" y="1742756"/>
            <a:ext cx="4275908" cy="216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896" y="1742756"/>
            <a:ext cx="1887769" cy="21600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53606" y="3014565"/>
            <a:ext cx="111120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000" b="1" dirty="0">
                <a:latin typeface="Arial" panose="020B0604020202020204" pitchFamily="34" charset="0"/>
                <a:ea typeface="Calibri" panose="020F0502020204030204" pitchFamily="34" charset="0"/>
              </a:rPr>
              <a:t>Valor p &lt; 0.1</a:t>
            </a:r>
            <a:endParaRPr lang="es-EC" sz="1000" b="1" dirty="0"/>
          </a:p>
          <a:p>
            <a:pPr>
              <a:spcAft>
                <a:spcPts val="10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A=Asintomático </a:t>
            </a:r>
          </a:p>
          <a:p>
            <a:pPr>
              <a:spcAft>
                <a:spcPts val="1000"/>
              </a:spcAft>
            </a:pPr>
            <a:r>
              <a:rPr lang="es-EC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S=Sintomático</a:t>
            </a:r>
            <a:endParaRPr lang="es-EC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95640" y="1086700"/>
            <a:ext cx="4392201" cy="387256"/>
          </a:xfrm>
          <a:prstGeom prst="rect">
            <a:avLst/>
          </a:prstGeom>
        </p:spPr>
        <p:txBody>
          <a:bodyPr vert="horz" lIns="75605" tIns="37802" rIns="75605" bIns="3780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C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ASVs fúngicos con abundancia diferencial máxima en muestras asintomáticas de rizosfera</a:t>
            </a:r>
            <a:endParaRPr lang="es-ES" sz="13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5638" y="756475"/>
            <a:ext cx="259398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exploratorio fúngico: </a:t>
            </a:r>
            <a:endParaRPr lang="es-EC" sz="1300" dirty="0"/>
          </a:p>
        </p:txBody>
      </p:sp>
    </p:spTree>
    <p:extLst>
      <p:ext uri="{BB962C8B-B14F-4D97-AF65-F5344CB8AC3E}">
        <p14:creationId xmlns:p14="http://schemas.microsoft.com/office/powerpoint/2010/main" val="9395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28</a:t>
            </a:fld>
            <a:endParaRPr lang="es-EC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143770" y="870040"/>
            <a:ext cx="8694539" cy="333132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 ecología microbiana :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Diversidad </a:t>
            </a:r>
            <a:r>
              <a:rPr lang="es-EC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2" y="48597"/>
            <a:ext cx="9576595" cy="683221"/>
          </a:xfrm>
        </p:spPr>
        <p:txBody>
          <a:bodyPr/>
          <a:lstStyle/>
          <a:p>
            <a:pPr lvl="0"/>
            <a:r>
              <a:rPr lang="es-EC" dirty="0">
                <a:solidFill>
                  <a:schemeClr val="tx1"/>
                </a:solidFill>
              </a:rPr>
              <a:t>Resultados y </a:t>
            </a:r>
            <a:r>
              <a:rPr lang="es-EC" dirty="0" smtClean="0">
                <a:solidFill>
                  <a:schemeClr val="tx1"/>
                </a:solidFill>
              </a:rPr>
              <a:t>discusión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20512" r="19237" b="41707"/>
          <a:stretch/>
        </p:blipFill>
        <p:spPr>
          <a:xfrm rot="20750633">
            <a:off x="9434556" y="-13558"/>
            <a:ext cx="565478" cy="6866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1" t="16115" r="70393" b="46104"/>
          <a:stretch/>
        </p:blipFill>
        <p:spPr>
          <a:xfrm rot="20750633">
            <a:off x="8847333" y="41683"/>
            <a:ext cx="565478" cy="686651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395815" y="1203509"/>
            <a:ext cx="3960000" cy="4626360"/>
            <a:chOff x="395815" y="1203509"/>
            <a:chExt cx="3960000" cy="4626360"/>
          </a:xfrm>
        </p:grpSpPr>
        <p:sp>
          <p:nvSpPr>
            <p:cNvPr id="12" name="Rectángulo 11"/>
            <p:cNvSpPr/>
            <p:nvPr/>
          </p:nvSpPr>
          <p:spPr>
            <a:xfrm>
              <a:off x="714869" y="1203509"/>
              <a:ext cx="332189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2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Comunidad bacteriana (16S) </a:t>
              </a:r>
            </a:p>
          </p:txBody>
        </p:sp>
        <p:pic>
          <p:nvPicPr>
            <p:cNvPr id="14" name="Imagen 13" descr="C:\Users\DELL\OneDrive\Escritorio\latefy\TESIS\PIPELINE\RESULTADOS_FINALES_ESTEFY\BACTERIAS\Diversidad_Alpha_SINTOMATOLOGIA 1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15" y="3489869"/>
              <a:ext cx="3960000" cy="23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n 16" descr="C:\Users\DELL\OneDrive\Escritorio\latefy\TESIS\PIPELINE\RESULTADOS_FINALES_ESTEFY\BACTERIAS\Curvas_Rarefaccion_TEJIDO 1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15" y="1509869"/>
              <a:ext cx="396000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upo 19"/>
          <p:cNvGrpSpPr/>
          <p:nvPr/>
        </p:nvGrpSpPr>
        <p:grpSpPr>
          <a:xfrm>
            <a:off x="4816100" y="1197310"/>
            <a:ext cx="3960000" cy="4680000"/>
            <a:chOff x="4991953" y="1225999"/>
            <a:chExt cx="3960000" cy="4585116"/>
          </a:xfrm>
        </p:grpSpPr>
        <p:sp>
          <p:nvSpPr>
            <p:cNvPr id="10" name="Rectángulo 9"/>
            <p:cNvSpPr/>
            <p:nvPr/>
          </p:nvSpPr>
          <p:spPr>
            <a:xfrm>
              <a:off x="5288979" y="1225999"/>
              <a:ext cx="33659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2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Comunidad fúngica (ITS2)</a:t>
              </a:r>
            </a:p>
          </p:txBody>
        </p:sp>
        <p:pic>
          <p:nvPicPr>
            <p:cNvPr id="15" name="Imagen 14" descr="C:\Users\DELL\OneDrive\Escritorio\latefy\TESIS\PIPELINE\RESULTADOS_FINALES_ESTEFY\HONGOS\Diversidad_Alpha_SINTOMATOLOGIA_MODIF.png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953" y="3471115"/>
              <a:ext cx="3960000" cy="23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n 17" descr="C:\Users\DELL\OneDrive\Escritorio\latefy\TESIS\PIPELINE\RESULTADOS_FINALES_ESTEFY\HONGOS\Curvas_Rarefaccion_TEJIDO.pn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953" y="1491115"/>
              <a:ext cx="3960000" cy="1980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697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29</a:t>
            </a:fld>
            <a:endParaRPr lang="es-EC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143770" y="870040"/>
            <a:ext cx="8694539" cy="333132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 ecología microbiana :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Diversidad </a:t>
            </a:r>
            <a:r>
              <a:rPr lang="es-EC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Beta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coordenadas principales (PCoA) </a:t>
            </a:r>
          </a:p>
        </p:txBody>
      </p:sp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2" y="48597"/>
            <a:ext cx="9576595" cy="683221"/>
          </a:xfrm>
        </p:spPr>
        <p:txBody>
          <a:bodyPr/>
          <a:lstStyle/>
          <a:p>
            <a:pPr lvl="0"/>
            <a:r>
              <a:rPr lang="es-EC" dirty="0">
                <a:solidFill>
                  <a:schemeClr val="tx1"/>
                </a:solidFill>
              </a:rPr>
              <a:t>Resultados y </a:t>
            </a:r>
            <a:r>
              <a:rPr lang="es-EC" dirty="0" smtClean="0">
                <a:solidFill>
                  <a:schemeClr val="tx1"/>
                </a:solidFill>
              </a:rPr>
              <a:t>discusión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20512" r="19237" b="41707"/>
          <a:stretch/>
        </p:blipFill>
        <p:spPr>
          <a:xfrm rot="20750633">
            <a:off x="9434556" y="-13558"/>
            <a:ext cx="565478" cy="6866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1" t="16115" r="70393" b="46104"/>
          <a:stretch/>
        </p:blipFill>
        <p:spPr>
          <a:xfrm rot="20750633">
            <a:off x="8847333" y="41683"/>
            <a:ext cx="565478" cy="68665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87942" y="1203174"/>
            <a:ext cx="4852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Comunidad bacteriana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288980" y="1226000"/>
            <a:ext cx="4754587" cy="27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Comunidad fúngica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84" y="1468942"/>
            <a:ext cx="4884250" cy="396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879" y="1501457"/>
            <a:ext cx="4763583" cy="3960000"/>
          </a:xfrm>
          <a:prstGeom prst="rect">
            <a:avLst/>
          </a:prstGeom>
        </p:spPr>
      </p:pic>
      <p:sp>
        <p:nvSpPr>
          <p:cNvPr id="18" name="Elipse 17"/>
          <p:cNvSpPr/>
          <p:nvPr/>
        </p:nvSpPr>
        <p:spPr>
          <a:xfrm rot="19762294">
            <a:off x="1503624" y="2087959"/>
            <a:ext cx="160611" cy="360040"/>
          </a:xfrm>
          <a:prstGeom prst="ellipse">
            <a:avLst/>
          </a:prstGeom>
          <a:noFill/>
          <a:ln w="9525">
            <a:solidFill>
              <a:srgbClr val="3A6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19" name="Elipse 18"/>
          <p:cNvSpPr/>
          <p:nvPr/>
        </p:nvSpPr>
        <p:spPr>
          <a:xfrm rot="19762294">
            <a:off x="740509" y="2136453"/>
            <a:ext cx="149473" cy="221024"/>
          </a:xfrm>
          <a:prstGeom prst="ellipse">
            <a:avLst/>
          </a:prstGeom>
          <a:noFill/>
          <a:ln w="9525">
            <a:solidFill>
              <a:srgbClr val="3A6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21" name="Elipse 20"/>
          <p:cNvSpPr/>
          <p:nvPr/>
        </p:nvSpPr>
        <p:spPr>
          <a:xfrm rot="187461">
            <a:off x="1314417" y="3708763"/>
            <a:ext cx="131261" cy="824504"/>
          </a:xfrm>
          <a:prstGeom prst="ellipse">
            <a:avLst/>
          </a:prstGeom>
          <a:noFill/>
          <a:ln w="9525">
            <a:solidFill>
              <a:srgbClr val="3A6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22" name="Elipse 21"/>
          <p:cNvSpPr/>
          <p:nvPr/>
        </p:nvSpPr>
        <p:spPr>
          <a:xfrm rot="187461">
            <a:off x="1944117" y="3891562"/>
            <a:ext cx="179125" cy="1288818"/>
          </a:xfrm>
          <a:prstGeom prst="ellipse">
            <a:avLst/>
          </a:prstGeom>
          <a:noFill/>
          <a:ln w="9525">
            <a:solidFill>
              <a:srgbClr val="3A6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257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Contenido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3</a:t>
            </a:fld>
            <a:endParaRPr lang="es-EC" dirty="0"/>
          </a:p>
        </p:txBody>
      </p:sp>
      <p:grpSp>
        <p:nvGrpSpPr>
          <p:cNvPr id="84" name="Grupo 83"/>
          <p:cNvGrpSpPr/>
          <p:nvPr/>
        </p:nvGrpSpPr>
        <p:grpSpPr>
          <a:xfrm>
            <a:off x="1943968" y="1151855"/>
            <a:ext cx="2071224" cy="497094"/>
            <a:chOff x="504552" y="1151855"/>
            <a:chExt cx="2071224" cy="497094"/>
          </a:xfrm>
        </p:grpSpPr>
        <p:sp>
          <p:nvSpPr>
            <p:cNvPr id="55" name="Elipse 54"/>
            <p:cNvSpPr/>
            <p:nvPr/>
          </p:nvSpPr>
          <p:spPr>
            <a:xfrm>
              <a:off x="504552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corde 55"/>
            <p:cNvSpPr/>
            <p:nvPr/>
          </p:nvSpPr>
          <p:spPr>
            <a:xfrm>
              <a:off x="554261" y="1201564"/>
              <a:ext cx="397675" cy="397675"/>
            </a:xfrm>
            <a:prstGeom prst="chord">
              <a:avLst>
                <a:gd name="adj1" fmla="val 2735082"/>
                <a:gd name="adj2" fmla="val 806491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Forma libre 56"/>
            <p:cNvSpPr/>
            <p:nvPr/>
          </p:nvSpPr>
          <p:spPr>
            <a:xfrm>
              <a:off x="1105207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/>
                <a:t>Introducción</a:t>
              </a: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1945398" y="2345338"/>
            <a:ext cx="2961061" cy="497094"/>
            <a:chOff x="4854125" y="1151855"/>
            <a:chExt cx="2961061" cy="497094"/>
          </a:xfrm>
        </p:grpSpPr>
        <p:sp>
          <p:nvSpPr>
            <p:cNvPr id="61" name="Elipse 60"/>
            <p:cNvSpPr/>
            <p:nvPr/>
          </p:nvSpPr>
          <p:spPr>
            <a:xfrm>
              <a:off x="4854125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corde 61"/>
            <p:cNvSpPr/>
            <p:nvPr/>
          </p:nvSpPr>
          <p:spPr>
            <a:xfrm>
              <a:off x="4903834" y="1201564"/>
              <a:ext cx="397675" cy="397675"/>
            </a:xfrm>
            <a:prstGeom prst="chord">
              <a:avLst>
                <a:gd name="adj1" fmla="val 492798"/>
                <a:gd name="adj2" fmla="val 10307202"/>
              </a:avLst>
            </a:prstGeom>
            <a:solidFill>
              <a:srgbClr val="49CFAE"/>
            </a:solidFill>
            <a:ln>
              <a:solidFill>
                <a:srgbClr val="49CFAE"/>
              </a:solidFill>
            </a:ln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orma libre 62"/>
            <p:cNvSpPr/>
            <p:nvPr/>
          </p:nvSpPr>
          <p:spPr>
            <a:xfrm>
              <a:off x="5454780" y="1151855"/>
              <a:ext cx="2360406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Materiales y métodos</a:t>
              </a: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1942379" y="2959399"/>
            <a:ext cx="3217318" cy="497094"/>
            <a:chOff x="7028911" y="1151855"/>
            <a:chExt cx="3217318" cy="497094"/>
          </a:xfrm>
        </p:grpSpPr>
        <p:sp>
          <p:nvSpPr>
            <p:cNvPr id="64" name="Elipse 63"/>
            <p:cNvSpPr/>
            <p:nvPr/>
          </p:nvSpPr>
          <p:spPr>
            <a:xfrm>
              <a:off x="7028911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Acorde 64"/>
            <p:cNvSpPr/>
            <p:nvPr/>
          </p:nvSpPr>
          <p:spPr>
            <a:xfrm>
              <a:off x="7078620" y="1201564"/>
              <a:ext cx="397675" cy="397675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orma libre 65"/>
            <p:cNvSpPr/>
            <p:nvPr/>
          </p:nvSpPr>
          <p:spPr>
            <a:xfrm>
              <a:off x="7629566" y="1151855"/>
              <a:ext cx="261666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Resultados y discusión</a:t>
              </a: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1943969" y="3578842"/>
            <a:ext cx="2071225" cy="497094"/>
            <a:chOff x="9203697" y="1151855"/>
            <a:chExt cx="2071225" cy="497094"/>
          </a:xfrm>
        </p:grpSpPr>
        <p:sp>
          <p:nvSpPr>
            <p:cNvPr id="67" name="Elipse 66"/>
            <p:cNvSpPr/>
            <p:nvPr/>
          </p:nvSpPr>
          <p:spPr>
            <a:xfrm>
              <a:off x="9203697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Acorde 67"/>
            <p:cNvSpPr/>
            <p:nvPr/>
          </p:nvSpPr>
          <p:spPr>
            <a:xfrm>
              <a:off x="9253407" y="1201564"/>
              <a:ext cx="397675" cy="397675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libre 68"/>
            <p:cNvSpPr/>
            <p:nvPr/>
          </p:nvSpPr>
          <p:spPr>
            <a:xfrm>
              <a:off x="980435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Conclusiones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45198" y="4205986"/>
            <a:ext cx="2471498" cy="497094"/>
            <a:chOff x="11378484" y="1151855"/>
            <a:chExt cx="2471498" cy="497094"/>
          </a:xfrm>
        </p:grpSpPr>
        <p:sp>
          <p:nvSpPr>
            <p:cNvPr id="70" name="Elipse 69"/>
            <p:cNvSpPr/>
            <p:nvPr/>
          </p:nvSpPr>
          <p:spPr>
            <a:xfrm>
              <a:off x="11378484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Acorde 70"/>
            <p:cNvSpPr/>
            <p:nvPr/>
          </p:nvSpPr>
          <p:spPr>
            <a:xfrm>
              <a:off x="11428193" y="1201564"/>
              <a:ext cx="397675" cy="397675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5">
                <a:hueOff val="-8278230"/>
                <a:satOff val="33176"/>
                <a:lumOff val="719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orma libre 71"/>
            <p:cNvSpPr/>
            <p:nvPr/>
          </p:nvSpPr>
          <p:spPr>
            <a:xfrm>
              <a:off x="11979139" y="1151855"/>
              <a:ext cx="187084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Recomendaciones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943814" y="4833130"/>
            <a:ext cx="2672186" cy="497094"/>
            <a:chOff x="13553270" y="1151855"/>
            <a:chExt cx="2672186" cy="497094"/>
          </a:xfrm>
        </p:grpSpPr>
        <p:sp>
          <p:nvSpPr>
            <p:cNvPr id="73" name="Elipse 72"/>
            <p:cNvSpPr/>
            <p:nvPr/>
          </p:nvSpPr>
          <p:spPr>
            <a:xfrm>
              <a:off x="13553270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Acorde 73"/>
            <p:cNvSpPr/>
            <p:nvPr/>
          </p:nvSpPr>
          <p:spPr>
            <a:xfrm>
              <a:off x="13602979" y="1201564"/>
              <a:ext cx="397675" cy="39767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orma libre 74"/>
            <p:cNvSpPr/>
            <p:nvPr/>
          </p:nvSpPr>
          <p:spPr>
            <a:xfrm>
              <a:off x="14153925" y="1151855"/>
              <a:ext cx="2071531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Agradecimientos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943968" y="1743731"/>
            <a:ext cx="2071224" cy="497094"/>
            <a:chOff x="2679338" y="1151855"/>
            <a:chExt cx="2071224" cy="497094"/>
          </a:xfrm>
        </p:grpSpPr>
        <p:grpSp>
          <p:nvGrpSpPr>
            <p:cNvPr id="76" name="Grupo 75"/>
            <p:cNvGrpSpPr/>
            <p:nvPr/>
          </p:nvGrpSpPr>
          <p:grpSpPr>
            <a:xfrm>
              <a:off x="2679338" y="1151855"/>
              <a:ext cx="497094" cy="497094"/>
              <a:chOff x="2679338" y="1151855"/>
              <a:chExt cx="497094" cy="497094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679338" y="1151855"/>
                <a:ext cx="497094" cy="497094"/>
              </a:xfrm>
              <a:prstGeom prst="ellipse">
                <a:avLst/>
              </a:pr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Acorde 58"/>
              <p:cNvSpPr/>
              <p:nvPr/>
            </p:nvSpPr>
            <p:spPr>
              <a:xfrm>
                <a:off x="2729048" y="1201564"/>
                <a:ext cx="397675" cy="397675"/>
              </a:xfrm>
              <a:prstGeom prst="chord">
                <a:avLst>
                  <a:gd name="adj1" fmla="val 1522614"/>
                  <a:gd name="adj2" fmla="val 9277386"/>
                </a:avLst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5">
                  <a:hueOff val="-1655646"/>
                  <a:satOff val="6635"/>
                  <a:lumOff val="1438"/>
                  <a:alphaOff val="0"/>
                </a:schemeClr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0" name="Forma libre 59"/>
            <p:cNvSpPr/>
            <p:nvPr/>
          </p:nvSpPr>
          <p:spPr>
            <a:xfrm>
              <a:off x="327999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Objetivos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3145E195-E37C-4E56-90D4-E95732B377AF}"/>
              </a:ext>
            </a:extLst>
          </p:cNvPr>
          <p:cNvGrpSpPr/>
          <p:nvPr/>
        </p:nvGrpSpPr>
        <p:grpSpPr>
          <a:xfrm>
            <a:off x="1792147" y="1144614"/>
            <a:ext cx="597616" cy="601798"/>
            <a:chOff x="1108365" y="1637536"/>
            <a:chExt cx="1002117" cy="1007165"/>
          </a:xfrm>
        </p:grpSpPr>
        <p:cxnSp>
          <p:nvCxnSpPr>
            <p:cNvPr id="34" name="Straight Connector 24">
              <a:extLst>
                <a:ext uri="{FF2B5EF4-FFF2-40B4-BE49-F238E27FC236}">
                  <a16:creationId xmlns:a16="http://schemas.microsoft.com/office/drawing/2014/main" xmlns="" id="{2920FCDD-392F-486D-B40C-D88F04881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365" y="2253697"/>
              <a:ext cx="387435" cy="391004"/>
            </a:xfrm>
            <a:prstGeom prst="line">
              <a:avLst/>
            </a:prstGeom>
            <a:ln w="101600" cap="rnd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35" name="Picture 2" descr="58 Graphic ideas | background design vector, background design, poster  background design">
              <a:extLst>
                <a:ext uri="{FF2B5EF4-FFF2-40B4-BE49-F238E27FC236}">
                  <a16:creationId xmlns:a16="http://schemas.microsoft.com/office/drawing/2014/main" xmlns="" id="{C8838232-2750-44A9-BBB2-989BEA3E2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8" t="4802" r="10752" b="5040"/>
            <a:stretch/>
          </p:blipFill>
          <p:spPr bwMode="auto">
            <a:xfrm flipH="1">
              <a:off x="1382840" y="1637536"/>
              <a:ext cx="727642" cy="733100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38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30</a:t>
            </a:fld>
            <a:endParaRPr lang="es-EC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8ABA967-F86F-45A2-B902-304E6723C91E}"/>
              </a:ext>
            </a:extLst>
          </p:cNvPr>
          <p:cNvSpPr txBox="1">
            <a:spLocks/>
          </p:cNvSpPr>
          <p:nvPr/>
        </p:nvSpPr>
        <p:spPr>
          <a:xfrm>
            <a:off x="143768" y="870040"/>
            <a:ext cx="9793088" cy="428344"/>
          </a:xfrm>
          <a:prstGeom prst="rect">
            <a:avLst/>
          </a:prstGeom>
        </p:spPr>
        <p:txBody>
          <a:bodyPr vert="horz" lIns="75605" tIns="37802" rIns="75605" bIns="3780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estadístico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PERMANOVA para diferencias en la composición de la comunidad en base a </a:t>
            </a:r>
            <a:r>
              <a:rPr lang="es-EC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sintomatología</a:t>
            </a:r>
            <a:endParaRPr lang="es-EC" sz="1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2" y="48596"/>
            <a:ext cx="9576595" cy="383180"/>
          </a:xfrm>
        </p:spPr>
        <p:txBody>
          <a:bodyPr/>
          <a:lstStyle/>
          <a:p>
            <a:pPr lvl="0"/>
            <a:r>
              <a:rPr lang="es-EC" dirty="0">
                <a:solidFill>
                  <a:schemeClr val="tx1"/>
                </a:solidFill>
              </a:rPr>
              <a:t>Resultados y </a:t>
            </a:r>
            <a:r>
              <a:rPr lang="es-EC" dirty="0" smtClean="0">
                <a:solidFill>
                  <a:schemeClr val="tx1"/>
                </a:solidFill>
              </a:rPr>
              <a:t>discusión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20512" r="19237" b="41707"/>
          <a:stretch/>
        </p:blipFill>
        <p:spPr>
          <a:xfrm rot="20750633">
            <a:off x="9434556" y="-13558"/>
            <a:ext cx="565478" cy="6866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1" t="16115" r="70393" b="46104"/>
          <a:stretch/>
        </p:blipFill>
        <p:spPr>
          <a:xfrm rot="20750633">
            <a:off x="8847333" y="41683"/>
            <a:ext cx="565478" cy="686651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494730"/>
              </p:ext>
            </p:extLst>
          </p:nvPr>
        </p:nvGraphicFramePr>
        <p:xfrm>
          <a:off x="1496344" y="1583903"/>
          <a:ext cx="7200801" cy="262128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581227"/>
                <a:gridCol w="1564490"/>
                <a:gridCol w="1271996"/>
                <a:gridCol w="1391544"/>
                <a:gridCol w="1391544"/>
              </a:tblGrid>
              <a:tr h="42197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Comunidad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Tejido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R</a:t>
                      </a:r>
                      <a:r>
                        <a:rPr lang="es-EC" sz="1400" baseline="30000">
                          <a:effectLst/>
                        </a:rPr>
                        <a:t>2</a:t>
                      </a:r>
                      <a:endParaRPr lang="es-EC" sz="14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F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Valor P (&gt;F)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720"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Bacteriana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Pseudotallo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0.1648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3.1565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>
                          <a:effectLst/>
                        </a:rPr>
                        <a:t>0.0092 **</a:t>
                      </a:r>
                      <a:endParaRPr lang="es-EC" sz="12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7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Rizoma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0.1023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1.9380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b="1">
                          <a:effectLst/>
                        </a:rPr>
                        <a:t>0.0868 </a:t>
                      </a:r>
                      <a:r>
                        <a:rPr lang="en-US" sz="1200" b="1">
                          <a:effectLst/>
                        </a:rPr>
                        <a:t>*</a:t>
                      </a:r>
                      <a:endParaRPr lang="es-EC" sz="12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7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Rizosfera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0.1268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2.6141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b="1" dirty="0">
                          <a:effectLst/>
                        </a:rPr>
                        <a:t>0.0037 **</a:t>
                      </a:r>
                      <a:endParaRPr lang="es-EC" sz="12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720"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Fúngica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Pseudotallo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0.0357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0.5560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0.7307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7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Rizoma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0.0201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0.3276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0.8675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7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Rizosfera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0.0334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0.4842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0.7499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1439912" y="4320207"/>
            <a:ext cx="6984776" cy="38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Basado en UniFrac ponderado. 1000 permutaciones. Códigos de significancia: 0.001 ‘***’ 0.01 ‘**’ 0.1 ‘*’</a:t>
            </a:r>
            <a:endParaRPr lang="es-EC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Contenido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31</a:t>
            </a:fld>
            <a:endParaRPr lang="es-EC" dirty="0"/>
          </a:p>
        </p:txBody>
      </p:sp>
      <p:grpSp>
        <p:nvGrpSpPr>
          <p:cNvPr id="84" name="Grupo 83"/>
          <p:cNvGrpSpPr/>
          <p:nvPr/>
        </p:nvGrpSpPr>
        <p:grpSpPr>
          <a:xfrm>
            <a:off x="1943968" y="1151855"/>
            <a:ext cx="2071224" cy="497094"/>
            <a:chOff x="504552" y="1151855"/>
            <a:chExt cx="2071224" cy="497094"/>
          </a:xfrm>
        </p:grpSpPr>
        <p:sp>
          <p:nvSpPr>
            <p:cNvPr id="55" name="Elipse 54"/>
            <p:cNvSpPr/>
            <p:nvPr/>
          </p:nvSpPr>
          <p:spPr>
            <a:xfrm>
              <a:off x="504552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corde 55"/>
            <p:cNvSpPr/>
            <p:nvPr/>
          </p:nvSpPr>
          <p:spPr>
            <a:xfrm>
              <a:off x="554261" y="1201564"/>
              <a:ext cx="397675" cy="397675"/>
            </a:xfrm>
            <a:prstGeom prst="chord">
              <a:avLst>
                <a:gd name="adj1" fmla="val 2735082"/>
                <a:gd name="adj2" fmla="val 806491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Forma libre 56"/>
            <p:cNvSpPr/>
            <p:nvPr/>
          </p:nvSpPr>
          <p:spPr>
            <a:xfrm>
              <a:off x="1105207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Introducción</a:t>
              </a: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1945398" y="2345338"/>
            <a:ext cx="2961061" cy="497094"/>
            <a:chOff x="4854125" y="1151855"/>
            <a:chExt cx="2961061" cy="497094"/>
          </a:xfrm>
        </p:grpSpPr>
        <p:sp>
          <p:nvSpPr>
            <p:cNvPr id="61" name="Elipse 60"/>
            <p:cNvSpPr/>
            <p:nvPr/>
          </p:nvSpPr>
          <p:spPr>
            <a:xfrm>
              <a:off x="4854125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corde 61"/>
            <p:cNvSpPr/>
            <p:nvPr/>
          </p:nvSpPr>
          <p:spPr>
            <a:xfrm>
              <a:off x="4903834" y="1201564"/>
              <a:ext cx="397675" cy="397675"/>
            </a:xfrm>
            <a:prstGeom prst="chord">
              <a:avLst>
                <a:gd name="adj1" fmla="val 492798"/>
                <a:gd name="adj2" fmla="val 10307202"/>
              </a:avLst>
            </a:prstGeom>
            <a:solidFill>
              <a:srgbClr val="49CFAE"/>
            </a:solidFill>
            <a:ln>
              <a:solidFill>
                <a:srgbClr val="49CFAE"/>
              </a:solidFill>
            </a:ln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orma libre 62"/>
            <p:cNvSpPr/>
            <p:nvPr/>
          </p:nvSpPr>
          <p:spPr>
            <a:xfrm>
              <a:off x="5454780" y="1151855"/>
              <a:ext cx="2360406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Materiales y métodos</a:t>
              </a: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1942379" y="2959399"/>
            <a:ext cx="3217318" cy="497094"/>
            <a:chOff x="7028911" y="1151855"/>
            <a:chExt cx="3217318" cy="497094"/>
          </a:xfrm>
        </p:grpSpPr>
        <p:sp>
          <p:nvSpPr>
            <p:cNvPr id="64" name="Elipse 63"/>
            <p:cNvSpPr/>
            <p:nvPr/>
          </p:nvSpPr>
          <p:spPr>
            <a:xfrm>
              <a:off x="7028911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Acorde 64"/>
            <p:cNvSpPr/>
            <p:nvPr/>
          </p:nvSpPr>
          <p:spPr>
            <a:xfrm>
              <a:off x="7078620" y="1201564"/>
              <a:ext cx="397675" cy="397675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orma libre 65"/>
            <p:cNvSpPr/>
            <p:nvPr/>
          </p:nvSpPr>
          <p:spPr>
            <a:xfrm>
              <a:off x="7629566" y="1151855"/>
              <a:ext cx="261666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Resultados y discusión</a:t>
              </a: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1943969" y="3578842"/>
            <a:ext cx="2071225" cy="497094"/>
            <a:chOff x="9203697" y="1151855"/>
            <a:chExt cx="2071225" cy="497094"/>
          </a:xfrm>
        </p:grpSpPr>
        <p:sp>
          <p:nvSpPr>
            <p:cNvPr id="67" name="Elipse 66"/>
            <p:cNvSpPr/>
            <p:nvPr/>
          </p:nvSpPr>
          <p:spPr>
            <a:xfrm>
              <a:off x="9203697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Acorde 67"/>
            <p:cNvSpPr/>
            <p:nvPr/>
          </p:nvSpPr>
          <p:spPr>
            <a:xfrm>
              <a:off x="9253407" y="1201564"/>
              <a:ext cx="397675" cy="397675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libre 68"/>
            <p:cNvSpPr/>
            <p:nvPr/>
          </p:nvSpPr>
          <p:spPr>
            <a:xfrm>
              <a:off x="980435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>
                  <a:solidFill>
                    <a:schemeClr val="tx1"/>
                  </a:solidFill>
                </a:rPr>
                <a:t>Conclusiones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45198" y="4205986"/>
            <a:ext cx="2471498" cy="497094"/>
            <a:chOff x="11378484" y="1151855"/>
            <a:chExt cx="2471498" cy="497094"/>
          </a:xfrm>
        </p:grpSpPr>
        <p:sp>
          <p:nvSpPr>
            <p:cNvPr id="70" name="Elipse 69"/>
            <p:cNvSpPr/>
            <p:nvPr/>
          </p:nvSpPr>
          <p:spPr>
            <a:xfrm>
              <a:off x="11378484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Acorde 70"/>
            <p:cNvSpPr/>
            <p:nvPr/>
          </p:nvSpPr>
          <p:spPr>
            <a:xfrm>
              <a:off x="11428193" y="1201564"/>
              <a:ext cx="397675" cy="397675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5">
                <a:hueOff val="-8278230"/>
                <a:satOff val="33176"/>
                <a:lumOff val="719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orma libre 71"/>
            <p:cNvSpPr/>
            <p:nvPr/>
          </p:nvSpPr>
          <p:spPr>
            <a:xfrm>
              <a:off x="11979139" y="1151855"/>
              <a:ext cx="187084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Recomendaciones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943814" y="4833130"/>
            <a:ext cx="2672186" cy="497094"/>
            <a:chOff x="13553270" y="1151855"/>
            <a:chExt cx="2672186" cy="497094"/>
          </a:xfrm>
        </p:grpSpPr>
        <p:sp>
          <p:nvSpPr>
            <p:cNvPr id="73" name="Elipse 72"/>
            <p:cNvSpPr/>
            <p:nvPr/>
          </p:nvSpPr>
          <p:spPr>
            <a:xfrm>
              <a:off x="13553270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Acorde 73"/>
            <p:cNvSpPr/>
            <p:nvPr/>
          </p:nvSpPr>
          <p:spPr>
            <a:xfrm>
              <a:off x="13602979" y="1201564"/>
              <a:ext cx="397675" cy="39767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orma libre 74"/>
            <p:cNvSpPr/>
            <p:nvPr/>
          </p:nvSpPr>
          <p:spPr>
            <a:xfrm>
              <a:off x="14153925" y="1151855"/>
              <a:ext cx="2071531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Agradecimientos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943968" y="1743731"/>
            <a:ext cx="2071224" cy="497094"/>
            <a:chOff x="2679338" y="1151855"/>
            <a:chExt cx="2071224" cy="497094"/>
          </a:xfrm>
        </p:grpSpPr>
        <p:grpSp>
          <p:nvGrpSpPr>
            <p:cNvPr id="76" name="Grupo 75"/>
            <p:cNvGrpSpPr/>
            <p:nvPr/>
          </p:nvGrpSpPr>
          <p:grpSpPr>
            <a:xfrm>
              <a:off x="2679338" y="1151855"/>
              <a:ext cx="497094" cy="497094"/>
              <a:chOff x="2679338" y="1151855"/>
              <a:chExt cx="497094" cy="497094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679338" y="1151855"/>
                <a:ext cx="497094" cy="497094"/>
              </a:xfrm>
              <a:prstGeom prst="ellipse">
                <a:avLst/>
              </a:pr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Acorde 58"/>
              <p:cNvSpPr/>
              <p:nvPr/>
            </p:nvSpPr>
            <p:spPr>
              <a:xfrm>
                <a:off x="2729048" y="1201564"/>
                <a:ext cx="397675" cy="397675"/>
              </a:xfrm>
              <a:prstGeom prst="chord">
                <a:avLst>
                  <a:gd name="adj1" fmla="val 1522614"/>
                  <a:gd name="adj2" fmla="val 9277386"/>
                </a:avLst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5">
                  <a:hueOff val="-1655646"/>
                  <a:satOff val="6635"/>
                  <a:lumOff val="1438"/>
                  <a:alphaOff val="0"/>
                </a:schemeClr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0" name="Forma libre 59"/>
            <p:cNvSpPr/>
            <p:nvPr/>
          </p:nvSpPr>
          <p:spPr>
            <a:xfrm>
              <a:off x="327999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Objetivos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3145E195-E37C-4E56-90D4-E95732B377AF}"/>
              </a:ext>
            </a:extLst>
          </p:cNvPr>
          <p:cNvGrpSpPr/>
          <p:nvPr/>
        </p:nvGrpSpPr>
        <p:grpSpPr>
          <a:xfrm>
            <a:off x="1810344" y="3600127"/>
            <a:ext cx="597616" cy="601798"/>
            <a:chOff x="1108365" y="1637536"/>
            <a:chExt cx="1002117" cy="1007165"/>
          </a:xfrm>
        </p:grpSpPr>
        <p:cxnSp>
          <p:nvCxnSpPr>
            <p:cNvPr id="34" name="Straight Connector 24">
              <a:extLst>
                <a:ext uri="{FF2B5EF4-FFF2-40B4-BE49-F238E27FC236}">
                  <a16:creationId xmlns:a16="http://schemas.microsoft.com/office/drawing/2014/main" xmlns="" id="{2920FCDD-392F-486D-B40C-D88F04881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365" y="2253697"/>
              <a:ext cx="387435" cy="391004"/>
            </a:xfrm>
            <a:prstGeom prst="line">
              <a:avLst/>
            </a:prstGeom>
            <a:ln w="101600" cap="rnd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35" name="Picture 2" descr="58 Graphic ideas | background design vector, background design, poster  background design">
              <a:extLst>
                <a:ext uri="{FF2B5EF4-FFF2-40B4-BE49-F238E27FC236}">
                  <a16:creationId xmlns:a16="http://schemas.microsoft.com/office/drawing/2014/main" xmlns="" id="{C8838232-2750-44A9-BBB2-989BEA3E2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8" t="4802" r="10752" b="5040"/>
            <a:stretch/>
          </p:blipFill>
          <p:spPr bwMode="auto">
            <a:xfrm flipH="1">
              <a:off x="1382840" y="1637536"/>
              <a:ext cx="727642" cy="733100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13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mtClean="0"/>
              <a:t> Conclusiones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32</a:t>
            </a:fld>
            <a:endParaRPr lang="es-EC" dirty="0"/>
          </a:p>
        </p:txBody>
      </p:sp>
      <p:sp>
        <p:nvSpPr>
          <p:cNvPr id="14" name="TextBox 12">
            <a:extLst>
              <a:ext uri="{FF2B5EF4-FFF2-40B4-BE49-F238E27FC236}">
                <a16:creationId xmlns="" xmlns:a16="http://schemas.microsoft.com/office/drawing/2014/main" id="{B8D86A26-E1D5-4862-A345-E760039396DB}"/>
              </a:ext>
            </a:extLst>
          </p:cNvPr>
          <p:cNvSpPr txBox="1"/>
          <p:nvPr/>
        </p:nvSpPr>
        <p:spPr>
          <a:xfrm>
            <a:off x="1687283" y="3687974"/>
            <a:ext cx="6233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dirty="0"/>
              <a:t>La comunidad fúngica de todos los entornos está dominada por los géneros </a:t>
            </a:r>
            <a:r>
              <a:rPr lang="es-EC" sz="1200" i="1" dirty="0" err="1"/>
              <a:t>Ascochyta</a:t>
            </a:r>
            <a:r>
              <a:rPr lang="es-EC" sz="1200" i="1" dirty="0"/>
              <a:t> </a:t>
            </a:r>
            <a:r>
              <a:rPr lang="es-EC" sz="1200" dirty="0"/>
              <a:t>y</a:t>
            </a:r>
            <a:r>
              <a:rPr lang="es-EC" sz="1200" i="1" dirty="0"/>
              <a:t> </a:t>
            </a:r>
            <a:r>
              <a:rPr lang="es-EC" sz="1200" i="1" dirty="0" err="1"/>
              <a:t>Antrodia</a:t>
            </a:r>
            <a:r>
              <a:rPr lang="es-EC" sz="1200" i="1" dirty="0"/>
              <a:t>,</a:t>
            </a:r>
            <a:r>
              <a:rPr lang="es-EC" sz="1200" dirty="0"/>
              <a:t> tanto en muestras asintomáticas como sintomáticas. El análisis de abundancia diferencial reveló la presencia, significativamente mayor, de </a:t>
            </a:r>
            <a:r>
              <a:rPr lang="es-EC" sz="1200" i="1" dirty="0"/>
              <a:t>F. oxysporum</a:t>
            </a:r>
            <a:r>
              <a:rPr lang="es-EC" sz="1200" dirty="0"/>
              <a:t> y </a:t>
            </a:r>
            <a:r>
              <a:rPr lang="es-EC" sz="1200" i="1" dirty="0"/>
              <a:t>R. mucilaginosa</a:t>
            </a:r>
            <a:r>
              <a:rPr lang="es-EC" sz="1200" dirty="0"/>
              <a:t> en muestras sintomáticas y a miembros de la familia </a:t>
            </a:r>
            <a:r>
              <a:rPr lang="es-EC" sz="1200" i="1" dirty="0"/>
              <a:t>Ceratobasidiaceae </a:t>
            </a:r>
            <a:r>
              <a:rPr lang="es-EC" sz="1200" dirty="0"/>
              <a:t>en muestras asintomáticas de rizosfera.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="" xmlns:a16="http://schemas.microsoft.com/office/drawing/2014/main" id="{C344D935-4772-43A6-99E7-DBD710A10071}"/>
              </a:ext>
            </a:extLst>
          </p:cNvPr>
          <p:cNvSpPr txBox="1"/>
          <p:nvPr/>
        </p:nvSpPr>
        <p:spPr>
          <a:xfrm>
            <a:off x="4557006" y="823624"/>
            <a:ext cx="501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dirty="0"/>
              <a:t>Visión integral de la microbiota fúngica y bacteriana asociada a cultivos de banano Gros Michel asintomáticos y sintomáticos para Fusariosis.  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163303C9-0F88-4B24-935C-52C2CF33564E}"/>
              </a:ext>
            </a:extLst>
          </p:cNvPr>
          <p:cNvSpPr txBox="1"/>
          <p:nvPr/>
        </p:nvSpPr>
        <p:spPr>
          <a:xfrm>
            <a:off x="3643576" y="1419329"/>
            <a:ext cx="5933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sz="1200" dirty="0"/>
              <a:t>El presente estudio reveló que las comunidades bacterianas del suelo de la rizosfera poseen mayor riqueza y diversidad que las comunidades del rizoma o  pseudotallo. </a:t>
            </a:r>
          </a:p>
          <a:p>
            <a:pPr algn="just"/>
            <a:endParaRPr lang="es-ES" sz="1200" dirty="0" smtClean="0"/>
          </a:p>
          <a:p>
            <a:pPr algn="just"/>
            <a:r>
              <a:rPr lang="es-ES" sz="1200" dirty="0" smtClean="0"/>
              <a:t>Se </a:t>
            </a:r>
            <a:r>
              <a:rPr lang="es-ES" sz="1200" dirty="0"/>
              <a:t>identificaron a géneros bacterianos (</a:t>
            </a:r>
            <a:r>
              <a:rPr lang="es-EC" sz="1200" i="1" dirty="0"/>
              <a:t>Pectobacterium, Enterobacter </a:t>
            </a:r>
            <a:r>
              <a:rPr lang="es-EC" sz="1200" dirty="0"/>
              <a:t>y </a:t>
            </a:r>
            <a:r>
              <a:rPr lang="es-EC" sz="1200" i="1" dirty="0" err="1"/>
              <a:t>Herbaspirilum</a:t>
            </a:r>
            <a:r>
              <a:rPr lang="es-ES" sz="1200" dirty="0"/>
              <a:t>) y fúngicos (</a:t>
            </a:r>
            <a:r>
              <a:rPr lang="es-ES" sz="1200" i="1" dirty="0"/>
              <a:t>Fusarium </a:t>
            </a:r>
            <a:r>
              <a:rPr lang="es-ES" sz="1200" dirty="0"/>
              <a:t>y </a:t>
            </a:r>
            <a:r>
              <a:rPr lang="es-ES" sz="1200" i="1" dirty="0" err="1"/>
              <a:t>Rhodotorula</a:t>
            </a:r>
            <a:r>
              <a:rPr lang="es-ES" sz="1200" dirty="0"/>
              <a:t>) con abundancia relativa significativamente distinta al comparar los perfiles taxonómicos obtenidos.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="" xmlns:a16="http://schemas.microsoft.com/office/drawing/2014/main" id="{D49162A4-D827-46AD-AC15-A23BD15B3EA7}"/>
              </a:ext>
            </a:extLst>
          </p:cNvPr>
          <p:cNvSpPr txBox="1"/>
          <p:nvPr/>
        </p:nvSpPr>
        <p:spPr>
          <a:xfrm>
            <a:off x="2637277" y="2904372"/>
            <a:ext cx="621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dirty="0"/>
              <a:t>El análisis metataxonómico reveló que los miembros de la clase </a:t>
            </a:r>
            <a:r>
              <a:rPr lang="es-EC" sz="1200" i="1" dirty="0" err="1"/>
              <a:t>Gammaproteobacterias</a:t>
            </a:r>
            <a:r>
              <a:rPr lang="es-EC" sz="1200" dirty="0"/>
              <a:t>, específicamente miembros del orden </a:t>
            </a:r>
            <a:r>
              <a:rPr lang="es-EC" sz="1200" i="1" dirty="0" err="1"/>
              <a:t>Enterobacterales</a:t>
            </a:r>
            <a:r>
              <a:rPr lang="es-EC" sz="1200" i="1" dirty="0"/>
              <a:t>, </a:t>
            </a:r>
            <a:r>
              <a:rPr lang="es-EC" sz="1200" dirty="0"/>
              <a:t>y de la clase </a:t>
            </a:r>
            <a:r>
              <a:rPr lang="es-EC" sz="1200" i="1" dirty="0" err="1"/>
              <a:t>Bacilli</a:t>
            </a:r>
            <a:r>
              <a:rPr lang="es-EC" sz="1200" dirty="0"/>
              <a:t>, se presentan en mayor abundancia relativa y abundancia diferencial en muestras asintomáticas de tejidos </a:t>
            </a:r>
            <a:r>
              <a:rPr lang="es-EC" sz="1200" dirty="0" smtClean="0"/>
              <a:t>vegetales</a:t>
            </a:r>
            <a:r>
              <a:rPr lang="es-EC" sz="1200" dirty="0"/>
              <a:t>.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4" t="21108" r="988" b="60002"/>
          <a:stretch/>
        </p:blipFill>
        <p:spPr>
          <a:xfrm>
            <a:off x="8423345" y="4101885"/>
            <a:ext cx="1349557" cy="1433904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143768" y="756794"/>
            <a:ext cx="4301132" cy="4680588"/>
            <a:chOff x="737084" y="791747"/>
            <a:chExt cx="3851832" cy="4396471"/>
          </a:xfrm>
        </p:grpSpPr>
        <p:sp>
          <p:nvSpPr>
            <p:cNvPr id="6" name="Rounded Rectangle 4">
              <a:extLst>
                <a:ext uri="{FF2B5EF4-FFF2-40B4-BE49-F238E27FC236}">
                  <a16:creationId xmlns="" xmlns:a16="http://schemas.microsoft.com/office/drawing/2014/main" id="{12BEF0FC-D313-4521-95FC-3B40A46CD7DE}"/>
                </a:ext>
              </a:extLst>
            </p:cNvPr>
            <p:cNvSpPr/>
            <p:nvPr/>
          </p:nvSpPr>
          <p:spPr>
            <a:xfrm>
              <a:off x="1583265" y="2793748"/>
              <a:ext cx="484891" cy="1510371"/>
            </a:xfrm>
            <a:prstGeom prst="roundRect">
              <a:avLst>
                <a:gd name="adj" fmla="val 50000"/>
              </a:avLst>
            </a:prstGeom>
            <a:solidFill>
              <a:srgbClr val="DFA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="" xmlns:a16="http://schemas.microsoft.com/office/drawing/2014/main" id="{F3150D0B-6056-4492-9626-34E356CF83DC}"/>
                </a:ext>
              </a:extLst>
            </p:cNvPr>
            <p:cNvSpPr/>
            <p:nvPr/>
          </p:nvSpPr>
          <p:spPr>
            <a:xfrm>
              <a:off x="1586106" y="2796726"/>
              <a:ext cx="1325389" cy="51416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Rounded Rectangle 7">
              <a:extLst>
                <a:ext uri="{FF2B5EF4-FFF2-40B4-BE49-F238E27FC236}">
                  <a16:creationId xmlns="" xmlns:a16="http://schemas.microsoft.com/office/drawing/2014/main" id="{6ABE910B-D56D-4364-9DD4-CEC029572577}"/>
                </a:ext>
              </a:extLst>
            </p:cNvPr>
            <p:cNvSpPr/>
            <p:nvPr/>
          </p:nvSpPr>
          <p:spPr>
            <a:xfrm>
              <a:off x="3263528" y="802947"/>
              <a:ext cx="1325388" cy="51416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ounded Rectangle 8">
              <a:extLst>
                <a:ext uri="{FF2B5EF4-FFF2-40B4-BE49-F238E27FC236}">
                  <a16:creationId xmlns="" xmlns:a16="http://schemas.microsoft.com/office/drawing/2014/main" id="{5F8074DA-FC94-46B9-9256-B7A90E6E38FE}"/>
                </a:ext>
              </a:extLst>
            </p:cNvPr>
            <p:cNvSpPr/>
            <p:nvPr/>
          </p:nvSpPr>
          <p:spPr>
            <a:xfrm>
              <a:off x="3276103" y="791747"/>
              <a:ext cx="484891" cy="151037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="" xmlns:a16="http://schemas.microsoft.com/office/drawing/2014/main" id="{4C351103-4901-4147-8FE0-01ECF73596FE}"/>
                </a:ext>
              </a:extLst>
            </p:cNvPr>
            <p:cNvSpPr/>
            <p:nvPr/>
          </p:nvSpPr>
          <p:spPr>
            <a:xfrm>
              <a:off x="2433550" y="1797545"/>
              <a:ext cx="1323339" cy="51416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="" xmlns:a16="http://schemas.microsoft.com/office/drawing/2014/main" id="{4C351103-4901-4147-8FE0-01ECF73596FE}"/>
                </a:ext>
              </a:extLst>
            </p:cNvPr>
            <p:cNvSpPr/>
            <p:nvPr/>
          </p:nvSpPr>
          <p:spPr>
            <a:xfrm rot="5400000">
              <a:off x="1927784" y="2311773"/>
              <a:ext cx="1488213" cy="48489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="" xmlns:a16="http://schemas.microsoft.com/office/drawing/2014/main" id="{F3150D0B-6056-4492-9626-34E356CF83DC}"/>
                </a:ext>
              </a:extLst>
            </p:cNvPr>
            <p:cNvSpPr/>
            <p:nvPr/>
          </p:nvSpPr>
          <p:spPr>
            <a:xfrm>
              <a:off x="739926" y="3783340"/>
              <a:ext cx="1325389" cy="514166"/>
            </a:xfrm>
            <a:prstGeom prst="roundRect">
              <a:avLst>
                <a:gd name="adj" fmla="val 50000"/>
              </a:avLst>
            </a:prstGeom>
            <a:solidFill>
              <a:srgbClr val="FF802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="" xmlns:a16="http://schemas.microsoft.com/office/drawing/2014/main" id="{4C351103-4901-4147-8FE0-01ECF73596FE}"/>
                </a:ext>
              </a:extLst>
            </p:cNvPr>
            <p:cNvSpPr/>
            <p:nvPr/>
          </p:nvSpPr>
          <p:spPr>
            <a:xfrm rot="5400000">
              <a:off x="278639" y="4244881"/>
              <a:ext cx="1401782" cy="484891"/>
            </a:xfrm>
            <a:prstGeom prst="roundRect">
              <a:avLst>
                <a:gd name="adj" fmla="val 50000"/>
              </a:avLst>
            </a:prstGeom>
            <a:solidFill>
              <a:srgbClr val="FF80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1327748" y="4791051"/>
            <a:ext cx="6160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 smtClean="0"/>
              <a:t>Se </a:t>
            </a:r>
            <a:r>
              <a:rPr lang="es-EC" sz="1200" dirty="0"/>
              <a:t>encontraron diferencias significativas (valor p &lt;0.1) con base en sintomatología en la comunidad bacteriana para pseudotallo, rizoma y suelo de la rizosfera. Por otro lado, no se encontraron diferencias significativas en la comunidad fúngica para ningún entorno.</a:t>
            </a:r>
          </a:p>
        </p:txBody>
      </p:sp>
    </p:spTree>
    <p:extLst>
      <p:ext uri="{BB962C8B-B14F-4D97-AF65-F5344CB8AC3E}">
        <p14:creationId xmlns:p14="http://schemas.microsoft.com/office/powerpoint/2010/main" val="32038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Contenido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33</a:t>
            </a:fld>
            <a:endParaRPr lang="es-EC" dirty="0"/>
          </a:p>
        </p:txBody>
      </p:sp>
      <p:grpSp>
        <p:nvGrpSpPr>
          <p:cNvPr id="84" name="Grupo 83"/>
          <p:cNvGrpSpPr/>
          <p:nvPr/>
        </p:nvGrpSpPr>
        <p:grpSpPr>
          <a:xfrm>
            <a:off x="1943968" y="1151855"/>
            <a:ext cx="2071224" cy="497094"/>
            <a:chOff x="504552" y="1151855"/>
            <a:chExt cx="2071224" cy="497094"/>
          </a:xfrm>
        </p:grpSpPr>
        <p:sp>
          <p:nvSpPr>
            <p:cNvPr id="55" name="Elipse 54"/>
            <p:cNvSpPr/>
            <p:nvPr/>
          </p:nvSpPr>
          <p:spPr>
            <a:xfrm>
              <a:off x="504552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corde 55"/>
            <p:cNvSpPr/>
            <p:nvPr/>
          </p:nvSpPr>
          <p:spPr>
            <a:xfrm>
              <a:off x="554261" y="1201564"/>
              <a:ext cx="397675" cy="397675"/>
            </a:xfrm>
            <a:prstGeom prst="chord">
              <a:avLst>
                <a:gd name="adj1" fmla="val 2735082"/>
                <a:gd name="adj2" fmla="val 806491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Forma libre 56"/>
            <p:cNvSpPr/>
            <p:nvPr/>
          </p:nvSpPr>
          <p:spPr>
            <a:xfrm>
              <a:off x="1105207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Introducción</a:t>
              </a: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1945398" y="2345338"/>
            <a:ext cx="2961061" cy="497094"/>
            <a:chOff x="4854125" y="1151855"/>
            <a:chExt cx="2961061" cy="497094"/>
          </a:xfrm>
        </p:grpSpPr>
        <p:sp>
          <p:nvSpPr>
            <p:cNvPr id="61" name="Elipse 60"/>
            <p:cNvSpPr/>
            <p:nvPr/>
          </p:nvSpPr>
          <p:spPr>
            <a:xfrm>
              <a:off x="4854125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corde 61"/>
            <p:cNvSpPr/>
            <p:nvPr/>
          </p:nvSpPr>
          <p:spPr>
            <a:xfrm>
              <a:off x="4903834" y="1201564"/>
              <a:ext cx="397675" cy="397675"/>
            </a:xfrm>
            <a:prstGeom prst="chord">
              <a:avLst>
                <a:gd name="adj1" fmla="val 492798"/>
                <a:gd name="adj2" fmla="val 10307202"/>
              </a:avLst>
            </a:prstGeom>
            <a:solidFill>
              <a:srgbClr val="49CFAE"/>
            </a:solidFill>
            <a:ln>
              <a:solidFill>
                <a:srgbClr val="49CFAE"/>
              </a:solidFill>
            </a:ln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orma libre 62"/>
            <p:cNvSpPr/>
            <p:nvPr/>
          </p:nvSpPr>
          <p:spPr>
            <a:xfrm>
              <a:off x="5454780" y="1151855"/>
              <a:ext cx="2360406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Materiales y métodos</a:t>
              </a: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1942379" y="2959399"/>
            <a:ext cx="3217318" cy="497094"/>
            <a:chOff x="7028911" y="1151855"/>
            <a:chExt cx="3217318" cy="497094"/>
          </a:xfrm>
        </p:grpSpPr>
        <p:sp>
          <p:nvSpPr>
            <p:cNvPr id="64" name="Elipse 63"/>
            <p:cNvSpPr/>
            <p:nvPr/>
          </p:nvSpPr>
          <p:spPr>
            <a:xfrm>
              <a:off x="7028911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Acorde 64"/>
            <p:cNvSpPr/>
            <p:nvPr/>
          </p:nvSpPr>
          <p:spPr>
            <a:xfrm>
              <a:off x="7078620" y="1201564"/>
              <a:ext cx="397675" cy="397675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orma libre 65"/>
            <p:cNvSpPr/>
            <p:nvPr/>
          </p:nvSpPr>
          <p:spPr>
            <a:xfrm>
              <a:off x="7629566" y="1151855"/>
              <a:ext cx="261666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Resultados y discusión</a:t>
              </a: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1943969" y="3578842"/>
            <a:ext cx="2071225" cy="497094"/>
            <a:chOff x="9203697" y="1151855"/>
            <a:chExt cx="2071225" cy="497094"/>
          </a:xfrm>
        </p:grpSpPr>
        <p:sp>
          <p:nvSpPr>
            <p:cNvPr id="67" name="Elipse 66"/>
            <p:cNvSpPr/>
            <p:nvPr/>
          </p:nvSpPr>
          <p:spPr>
            <a:xfrm>
              <a:off x="9203697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Acorde 67"/>
            <p:cNvSpPr/>
            <p:nvPr/>
          </p:nvSpPr>
          <p:spPr>
            <a:xfrm>
              <a:off x="9253407" y="1201564"/>
              <a:ext cx="397675" cy="397675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libre 68"/>
            <p:cNvSpPr/>
            <p:nvPr/>
          </p:nvSpPr>
          <p:spPr>
            <a:xfrm>
              <a:off x="980435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Conclusiones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45198" y="4205986"/>
            <a:ext cx="2670802" cy="497094"/>
            <a:chOff x="11378484" y="1151855"/>
            <a:chExt cx="2670802" cy="497094"/>
          </a:xfrm>
        </p:grpSpPr>
        <p:sp>
          <p:nvSpPr>
            <p:cNvPr id="70" name="Elipse 69"/>
            <p:cNvSpPr/>
            <p:nvPr/>
          </p:nvSpPr>
          <p:spPr>
            <a:xfrm>
              <a:off x="11378484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Acorde 70"/>
            <p:cNvSpPr/>
            <p:nvPr/>
          </p:nvSpPr>
          <p:spPr>
            <a:xfrm>
              <a:off x="11428193" y="1201564"/>
              <a:ext cx="397675" cy="397675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5">
                <a:hueOff val="-8278230"/>
                <a:satOff val="33176"/>
                <a:lumOff val="719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orma libre 71"/>
            <p:cNvSpPr/>
            <p:nvPr/>
          </p:nvSpPr>
          <p:spPr>
            <a:xfrm>
              <a:off x="11979139" y="1151855"/>
              <a:ext cx="2070147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>
                  <a:solidFill>
                    <a:schemeClr val="tx1"/>
                  </a:solidFill>
                </a:rPr>
                <a:t>Recomendaciones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943814" y="4833130"/>
            <a:ext cx="2672186" cy="497094"/>
            <a:chOff x="13553270" y="1151855"/>
            <a:chExt cx="2672186" cy="497094"/>
          </a:xfrm>
        </p:grpSpPr>
        <p:sp>
          <p:nvSpPr>
            <p:cNvPr id="73" name="Elipse 72"/>
            <p:cNvSpPr/>
            <p:nvPr/>
          </p:nvSpPr>
          <p:spPr>
            <a:xfrm>
              <a:off x="13553270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Acorde 73"/>
            <p:cNvSpPr/>
            <p:nvPr/>
          </p:nvSpPr>
          <p:spPr>
            <a:xfrm>
              <a:off x="13602979" y="1201564"/>
              <a:ext cx="397675" cy="39767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orma libre 74"/>
            <p:cNvSpPr/>
            <p:nvPr/>
          </p:nvSpPr>
          <p:spPr>
            <a:xfrm>
              <a:off x="14153925" y="1151855"/>
              <a:ext cx="2071531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Agradecimientos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943968" y="1743731"/>
            <a:ext cx="2071224" cy="497094"/>
            <a:chOff x="2679338" y="1151855"/>
            <a:chExt cx="2071224" cy="497094"/>
          </a:xfrm>
        </p:grpSpPr>
        <p:grpSp>
          <p:nvGrpSpPr>
            <p:cNvPr id="76" name="Grupo 75"/>
            <p:cNvGrpSpPr/>
            <p:nvPr/>
          </p:nvGrpSpPr>
          <p:grpSpPr>
            <a:xfrm>
              <a:off x="2679338" y="1151855"/>
              <a:ext cx="497094" cy="497094"/>
              <a:chOff x="2679338" y="1151855"/>
              <a:chExt cx="497094" cy="497094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679338" y="1151855"/>
                <a:ext cx="497094" cy="497094"/>
              </a:xfrm>
              <a:prstGeom prst="ellipse">
                <a:avLst/>
              </a:pr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Acorde 58"/>
              <p:cNvSpPr/>
              <p:nvPr/>
            </p:nvSpPr>
            <p:spPr>
              <a:xfrm>
                <a:off x="2729048" y="1201564"/>
                <a:ext cx="397675" cy="397675"/>
              </a:xfrm>
              <a:prstGeom prst="chord">
                <a:avLst>
                  <a:gd name="adj1" fmla="val 1522614"/>
                  <a:gd name="adj2" fmla="val 9277386"/>
                </a:avLst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5">
                  <a:hueOff val="-1655646"/>
                  <a:satOff val="6635"/>
                  <a:lumOff val="1438"/>
                  <a:alphaOff val="0"/>
                </a:schemeClr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0" name="Forma libre 59"/>
            <p:cNvSpPr/>
            <p:nvPr/>
          </p:nvSpPr>
          <p:spPr>
            <a:xfrm>
              <a:off x="327999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Objetivos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3145E195-E37C-4E56-90D4-E95732B377AF}"/>
              </a:ext>
            </a:extLst>
          </p:cNvPr>
          <p:cNvGrpSpPr/>
          <p:nvPr/>
        </p:nvGrpSpPr>
        <p:grpSpPr>
          <a:xfrm>
            <a:off x="1810344" y="4222465"/>
            <a:ext cx="597616" cy="601798"/>
            <a:chOff x="1108365" y="1637536"/>
            <a:chExt cx="1002117" cy="1007165"/>
          </a:xfrm>
        </p:grpSpPr>
        <p:cxnSp>
          <p:nvCxnSpPr>
            <p:cNvPr id="34" name="Straight Connector 24">
              <a:extLst>
                <a:ext uri="{FF2B5EF4-FFF2-40B4-BE49-F238E27FC236}">
                  <a16:creationId xmlns:a16="http://schemas.microsoft.com/office/drawing/2014/main" xmlns="" id="{2920FCDD-392F-486D-B40C-D88F04881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365" y="2253697"/>
              <a:ext cx="387435" cy="391004"/>
            </a:xfrm>
            <a:prstGeom prst="line">
              <a:avLst/>
            </a:prstGeom>
            <a:ln w="101600" cap="rnd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35" name="Picture 2" descr="58 Graphic ideas | background design vector, background design, poster  background design">
              <a:extLst>
                <a:ext uri="{FF2B5EF4-FFF2-40B4-BE49-F238E27FC236}">
                  <a16:creationId xmlns:a16="http://schemas.microsoft.com/office/drawing/2014/main" xmlns="" id="{C8838232-2750-44A9-BBB2-989BEA3E2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8" t="4802" r="10752" b="5040"/>
            <a:stretch/>
          </p:blipFill>
          <p:spPr bwMode="auto">
            <a:xfrm flipH="1">
              <a:off x="1382840" y="1637536"/>
              <a:ext cx="727642" cy="733100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006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n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007" y="1943943"/>
            <a:ext cx="2810693" cy="27810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Recomendaciones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34</a:t>
            </a:fld>
            <a:endParaRPr lang="es-EC" dirty="0"/>
          </a:p>
        </p:txBody>
      </p:sp>
      <p:sp>
        <p:nvSpPr>
          <p:cNvPr id="45" name="TextBox 4">
            <a:extLst>
              <a:ext uri="{FF2B5EF4-FFF2-40B4-BE49-F238E27FC236}">
                <a16:creationId xmlns="" xmlns:a16="http://schemas.microsoft.com/office/drawing/2014/main" id="{F2E3089D-EA2E-403C-B235-4CF26D7D55D5}"/>
              </a:ext>
            </a:extLst>
          </p:cNvPr>
          <p:cNvSpPr txBox="1"/>
          <p:nvPr/>
        </p:nvSpPr>
        <p:spPr>
          <a:xfrm>
            <a:off x="6527501" y="2744371"/>
            <a:ext cx="3026174" cy="646331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pPr algn="ctr"/>
            <a:r>
              <a:rPr lang="es-EC" sz="1200" dirty="0"/>
              <a:t>Cuantificar la presencia de Foc R1 en los cultivos de banano analizados, mediante PCR cuantitativa o en tiempo real.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="" xmlns:a16="http://schemas.microsoft.com/office/drawing/2014/main" id="{A655CF74-6015-440A-A6AB-E86A1D9363CA}"/>
              </a:ext>
            </a:extLst>
          </p:cNvPr>
          <p:cNvSpPr txBox="1"/>
          <p:nvPr/>
        </p:nvSpPr>
        <p:spPr>
          <a:xfrm>
            <a:off x="6079783" y="4501620"/>
            <a:ext cx="3059965" cy="1015663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pPr algn="ctr"/>
            <a:r>
              <a:rPr lang="es-EC" sz="1200" dirty="0"/>
              <a:t>Aplicar un análisis de redes, herramienta que permite explorar las interacciones dentro de un ecosistema que no se pueden observar directamente a través del análisis de </a:t>
            </a:r>
            <a:r>
              <a:rPr lang="es-EC" sz="1200" dirty="0" err="1"/>
              <a:t>co</a:t>
            </a:r>
            <a:r>
              <a:rPr lang="es-EC" sz="1200" dirty="0"/>
              <a:t>-ocurrencia.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  </a:t>
            </a:r>
          </a:p>
        </p:txBody>
      </p:sp>
      <p:sp>
        <p:nvSpPr>
          <p:cNvPr id="54" name="TextBox 13">
            <a:extLst>
              <a:ext uri="{FF2B5EF4-FFF2-40B4-BE49-F238E27FC236}">
                <a16:creationId xmlns="" xmlns:a16="http://schemas.microsoft.com/office/drawing/2014/main" id="{9820076B-D21E-4E2C-B278-ABB89BE19E58}"/>
              </a:ext>
            </a:extLst>
          </p:cNvPr>
          <p:cNvSpPr txBox="1"/>
          <p:nvPr/>
        </p:nvSpPr>
        <p:spPr>
          <a:xfrm>
            <a:off x="514889" y="4208909"/>
            <a:ext cx="3699912" cy="1384995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pPr algn="ctr"/>
            <a:r>
              <a:rPr lang="es-EC" sz="1200" dirty="0"/>
              <a:t>Realizar la inferencia de ASVs considerando la agrupación de múltiples muestras para la detección de </a:t>
            </a:r>
            <a:r>
              <a:rPr lang="es-EC" sz="1200" i="1" dirty="0"/>
              <a:t>singletons </a:t>
            </a:r>
            <a:r>
              <a:rPr lang="es-EC" sz="1200" dirty="0"/>
              <a:t>y</a:t>
            </a:r>
            <a:r>
              <a:rPr lang="es-EC" sz="1200" i="1" dirty="0"/>
              <a:t> doubletons, </a:t>
            </a:r>
            <a:r>
              <a:rPr lang="es-EC" sz="1200" dirty="0"/>
              <a:t>los cuales permitirán un análisis de diversidades más confiable.</a:t>
            </a:r>
          </a:p>
          <a:p>
            <a:pPr algn="ctr"/>
            <a:endParaRPr lang="es-EC" sz="1200" dirty="0"/>
          </a:p>
          <a:p>
            <a:pPr algn="ctr"/>
            <a:r>
              <a:rPr lang="es-EC" sz="1200" dirty="0"/>
              <a:t>Llevar a cabo la clasificación taxonómica y la anotación funcional utilizando diferentes pipelines.</a:t>
            </a:r>
          </a:p>
        </p:txBody>
      </p:sp>
      <p:sp>
        <p:nvSpPr>
          <p:cNvPr id="57" name="TextBox 16">
            <a:extLst>
              <a:ext uri="{FF2B5EF4-FFF2-40B4-BE49-F238E27FC236}">
                <a16:creationId xmlns="" xmlns:a16="http://schemas.microsoft.com/office/drawing/2014/main" id="{F4886B31-9332-4650-AAE3-424FAADDFFCB}"/>
              </a:ext>
            </a:extLst>
          </p:cNvPr>
          <p:cNvSpPr txBox="1"/>
          <p:nvPr/>
        </p:nvSpPr>
        <p:spPr>
          <a:xfrm>
            <a:off x="3243269" y="732761"/>
            <a:ext cx="3716164" cy="1200329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pPr algn="ctr"/>
            <a:r>
              <a:rPr lang="es-EC" sz="1200" dirty="0"/>
              <a:t>Analizar cultivos libres de Foc con el fin de comparar la afectación de la microbiota. </a:t>
            </a:r>
          </a:p>
          <a:p>
            <a:pPr algn="ctr"/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  <a:p>
            <a:pPr algn="ctr"/>
            <a:r>
              <a:rPr lang="es-EC" sz="1200" dirty="0"/>
              <a:t>Analizar los cambios en la riqueza de la comunidad microbiológica anualmente con el fin de explorar las variaciones en los taxones a lo largo del tiempo.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87676" y="2503462"/>
            <a:ext cx="3408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Realizar el aislamiento de </a:t>
            </a:r>
            <a:r>
              <a:rPr lang="es-EC" sz="1200" i="1" dirty="0" err="1"/>
              <a:t>Enterobacterales</a:t>
            </a:r>
            <a:r>
              <a:rPr lang="es-EC" sz="1200" i="1" dirty="0"/>
              <a:t> </a:t>
            </a:r>
            <a:r>
              <a:rPr lang="es-EC" sz="1200" dirty="0"/>
              <a:t>géneros </a:t>
            </a:r>
            <a:r>
              <a:rPr lang="es-EC" sz="1200" i="1" dirty="0"/>
              <a:t>Pectobacterium, Enterobacter </a:t>
            </a:r>
            <a:r>
              <a:rPr lang="es-EC" sz="1200" dirty="0"/>
              <a:t>y</a:t>
            </a:r>
            <a:r>
              <a:rPr lang="es-EC" sz="1200" i="1" dirty="0"/>
              <a:t> </a:t>
            </a:r>
            <a:r>
              <a:rPr lang="es-EC" sz="1200" i="1" dirty="0" err="1"/>
              <a:t>Herbaspirilum</a:t>
            </a:r>
            <a:r>
              <a:rPr lang="es-EC" sz="1200" i="1" dirty="0"/>
              <a:t> </a:t>
            </a:r>
            <a:r>
              <a:rPr lang="es-EC" sz="1200" dirty="0"/>
              <a:t>para su ensayo de su posible actividad antagonista contra Foc R1 </a:t>
            </a:r>
            <a:r>
              <a:rPr lang="es-EC" sz="1200" i="1" dirty="0"/>
              <a:t>in vitro.</a:t>
            </a:r>
          </a:p>
        </p:txBody>
      </p:sp>
    </p:spTree>
    <p:extLst>
      <p:ext uri="{BB962C8B-B14F-4D97-AF65-F5344CB8AC3E}">
        <p14:creationId xmlns:p14="http://schemas.microsoft.com/office/powerpoint/2010/main" val="327326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Contenido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35</a:t>
            </a:fld>
            <a:endParaRPr lang="es-EC" dirty="0"/>
          </a:p>
        </p:txBody>
      </p:sp>
      <p:grpSp>
        <p:nvGrpSpPr>
          <p:cNvPr id="84" name="Grupo 83"/>
          <p:cNvGrpSpPr/>
          <p:nvPr/>
        </p:nvGrpSpPr>
        <p:grpSpPr>
          <a:xfrm>
            <a:off x="1943968" y="1151855"/>
            <a:ext cx="2071224" cy="497094"/>
            <a:chOff x="504552" y="1151855"/>
            <a:chExt cx="2071224" cy="497094"/>
          </a:xfrm>
        </p:grpSpPr>
        <p:sp>
          <p:nvSpPr>
            <p:cNvPr id="55" name="Elipse 54"/>
            <p:cNvSpPr/>
            <p:nvPr/>
          </p:nvSpPr>
          <p:spPr>
            <a:xfrm>
              <a:off x="504552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corde 55"/>
            <p:cNvSpPr/>
            <p:nvPr/>
          </p:nvSpPr>
          <p:spPr>
            <a:xfrm>
              <a:off x="554261" y="1201564"/>
              <a:ext cx="397675" cy="397675"/>
            </a:xfrm>
            <a:prstGeom prst="chord">
              <a:avLst>
                <a:gd name="adj1" fmla="val 2735082"/>
                <a:gd name="adj2" fmla="val 806491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Forma libre 56"/>
            <p:cNvSpPr/>
            <p:nvPr/>
          </p:nvSpPr>
          <p:spPr>
            <a:xfrm>
              <a:off x="1105207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Introducción</a:t>
              </a: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1945398" y="2345338"/>
            <a:ext cx="2961061" cy="497094"/>
            <a:chOff x="4854125" y="1151855"/>
            <a:chExt cx="2961061" cy="497094"/>
          </a:xfrm>
        </p:grpSpPr>
        <p:sp>
          <p:nvSpPr>
            <p:cNvPr id="61" name="Elipse 60"/>
            <p:cNvSpPr/>
            <p:nvPr/>
          </p:nvSpPr>
          <p:spPr>
            <a:xfrm>
              <a:off x="4854125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corde 61"/>
            <p:cNvSpPr/>
            <p:nvPr/>
          </p:nvSpPr>
          <p:spPr>
            <a:xfrm>
              <a:off x="4903834" y="1201564"/>
              <a:ext cx="397675" cy="397675"/>
            </a:xfrm>
            <a:prstGeom prst="chord">
              <a:avLst>
                <a:gd name="adj1" fmla="val 492798"/>
                <a:gd name="adj2" fmla="val 10307202"/>
              </a:avLst>
            </a:prstGeom>
            <a:solidFill>
              <a:srgbClr val="49CFAE"/>
            </a:solidFill>
            <a:ln>
              <a:solidFill>
                <a:srgbClr val="49CFAE"/>
              </a:solidFill>
            </a:ln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orma libre 62"/>
            <p:cNvSpPr/>
            <p:nvPr/>
          </p:nvSpPr>
          <p:spPr>
            <a:xfrm>
              <a:off x="5454780" y="1151855"/>
              <a:ext cx="2360406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Materiales y métodos</a:t>
              </a: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1942379" y="2959399"/>
            <a:ext cx="3217318" cy="497094"/>
            <a:chOff x="7028911" y="1151855"/>
            <a:chExt cx="3217318" cy="497094"/>
          </a:xfrm>
        </p:grpSpPr>
        <p:sp>
          <p:nvSpPr>
            <p:cNvPr id="64" name="Elipse 63"/>
            <p:cNvSpPr/>
            <p:nvPr/>
          </p:nvSpPr>
          <p:spPr>
            <a:xfrm>
              <a:off x="7028911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Acorde 64"/>
            <p:cNvSpPr/>
            <p:nvPr/>
          </p:nvSpPr>
          <p:spPr>
            <a:xfrm>
              <a:off x="7078620" y="1201564"/>
              <a:ext cx="397675" cy="397675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orma libre 65"/>
            <p:cNvSpPr/>
            <p:nvPr/>
          </p:nvSpPr>
          <p:spPr>
            <a:xfrm>
              <a:off x="7629566" y="1151855"/>
              <a:ext cx="261666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Resultados y discusión</a:t>
              </a: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1943969" y="3578842"/>
            <a:ext cx="2071225" cy="497094"/>
            <a:chOff x="9203697" y="1151855"/>
            <a:chExt cx="2071225" cy="497094"/>
          </a:xfrm>
        </p:grpSpPr>
        <p:sp>
          <p:nvSpPr>
            <p:cNvPr id="67" name="Elipse 66"/>
            <p:cNvSpPr/>
            <p:nvPr/>
          </p:nvSpPr>
          <p:spPr>
            <a:xfrm>
              <a:off x="9203697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Acorde 67"/>
            <p:cNvSpPr/>
            <p:nvPr/>
          </p:nvSpPr>
          <p:spPr>
            <a:xfrm>
              <a:off x="9253407" y="1201564"/>
              <a:ext cx="397675" cy="397675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libre 68"/>
            <p:cNvSpPr/>
            <p:nvPr/>
          </p:nvSpPr>
          <p:spPr>
            <a:xfrm>
              <a:off x="980435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Conclusiones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45198" y="4205986"/>
            <a:ext cx="2471498" cy="497094"/>
            <a:chOff x="11378484" y="1151855"/>
            <a:chExt cx="2471498" cy="497094"/>
          </a:xfrm>
        </p:grpSpPr>
        <p:sp>
          <p:nvSpPr>
            <p:cNvPr id="70" name="Elipse 69"/>
            <p:cNvSpPr/>
            <p:nvPr/>
          </p:nvSpPr>
          <p:spPr>
            <a:xfrm>
              <a:off x="11378484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Acorde 70"/>
            <p:cNvSpPr/>
            <p:nvPr/>
          </p:nvSpPr>
          <p:spPr>
            <a:xfrm>
              <a:off x="11428193" y="1201564"/>
              <a:ext cx="397675" cy="397675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5">
                <a:hueOff val="-8278230"/>
                <a:satOff val="33176"/>
                <a:lumOff val="719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orma libre 71"/>
            <p:cNvSpPr/>
            <p:nvPr/>
          </p:nvSpPr>
          <p:spPr>
            <a:xfrm>
              <a:off x="11979139" y="1151855"/>
              <a:ext cx="187084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Recomendaciones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943814" y="4833130"/>
            <a:ext cx="2672186" cy="497094"/>
            <a:chOff x="13553270" y="1151855"/>
            <a:chExt cx="2672186" cy="497094"/>
          </a:xfrm>
        </p:grpSpPr>
        <p:sp>
          <p:nvSpPr>
            <p:cNvPr id="73" name="Elipse 72"/>
            <p:cNvSpPr/>
            <p:nvPr/>
          </p:nvSpPr>
          <p:spPr>
            <a:xfrm>
              <a:off x="13553270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Acorde 73"/>
            <p:cNvSpPr/>
            <p:nvPr/>
          </p:nvSpPr>
          <p:spPr>
            <a:xfrm>
              <a:off x="13602979" y="1201564"/>
              <a:ext cx="397675" cy="39767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orma libre 74"/>
            <p:cNvSpPr/>
            <p:nvPr/>
          </p:nvSpPr>
          <p:spPr>
            <a:xfrm>
              <a:off x="14153925" y="1151855"/>
              <a:ext cx="2071531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>
                  <a:solidFill>
                    <a:schemeClr val="tx1"/>
                  </a:solidFill>
                </a:rPr>
                <a:t>Agradecimientos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943968" y="1743731"/>
            <a:ext cx="2071224" cy="497094"/>
            <a:chOff x="2679338" y="1151855"/>
            <a:chExt cx="2071224" cy="497094"/>
          </a:xfrm>
        </p:grpSpPr>
        <p:grpSp>
          <p:nvGrpSpPr>
            <p:cNvPr id="76" name="Grupo 75"/>
            <p:cNvGrpSpPr/>
            <p:nvPr/>
          </p:nvGrpSpPr>
          <p:grpSpPr>
            <a:xfrm>
              <a:off x="2679338" y="1151855"/>
              <a:ext cx="497094" cy="497094"/>
              <a:chOff x="2679338" y="1151855"/>
              <a:chExt cx="497094" cy="497094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679338" y="1151855"/>
                <a:ext cx="497094" cy="497094"/>
              </a:xfrm>
              <a:prstGeom prst="ellipse">
                <a:avLst/>
              </a:pr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Acorde 58"/>
              <p:cNvSpPr/>
              <p:nvPr/>
            </p:nvSpPr>
            <p:spPr>
              <a:xfrm>
                <a:off x="2729048" y="1201564"/>
                <a:ext cx="397675" cy="397675"/>
              </a:xfrm>
              <a:prstGeom prst="chord">
                <a:avLst>
                  <a:gd name="adj1" fmla="val 1522614"/>
                  <a:gd name="adj2" fmla="val 9277386"/>
                </a:avLst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5">
                  <a:hueOff val="-1655646"/>
                  <a:satOff val="6635"/>
                  <a:lumOff val="1438"/>
                  <a:alphaOff val="0"/>
                </a:schemeClr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0" name="Forma libre 59"/>
            <p:cNvSpPr/>
            <p:nvPr/>
          </p:nvSpPr>
          <p:spPr>
            <a:xfrm>
              <a:off x="327999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Objetivos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3145E195-E37C-4E56-90D4-E95732B377AF}"/>
              </a:ext>
            </a:extLst>
          </p:cNvPr>
          <p:cNvGrpSpPr/>
          <p:nvPr/>
        </p:nvGrpSpPr>
        <p:grpSpPr>
          <a:xfrm>
            <a:off x="1810344" y="4870537"/>
            <a:ext cx="597616" cy="601798"/>
            <a:chOff x="1108365" y="1637536"/>
            <a:chExt cx="1002117" cy="1007165"/>
          </a:xfrm>
        </p:grpSpPr>
        <p:cxnSp>
          <p:nvCxnSpPr>
            <p:cNvPr id="34" name="Straight Connector 24">
              <a:extLst>
                <a:ext uri="{FF2B5EF4-FFF2-40B4-BE49-F238E27FC236}">
                  <a16:creationId xmlns:a16="http://schemas.microsoft.com/office/drawing/2014/main" xmlns="" id="{2920FCDD-392F-486D-B40C-D88F04881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365" y="2253697"/>
              <a:ext cx="387435" cy="391004"/>
            </a:xfrm>
            <a:prstGeom prst="line">
              <a:avLst/>
            </a:prstGeom>
            <a:ln w="101600" cap="rnd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35" name="Picture 2" descr="58 Graphic ideas | background design vector, background design, poster  background design">
              <a:extLst>
                <a:ext uri="{FF2B5EF4-FFF2-40B4-BE49-F238E27FC236}">
                  <a16:creationId xmlns:a16="http://schemas.microsoft.com/office/drawing/2014/main" xmlns="" id="{C8838232-2750-44A9-BBB2-989BEA3E2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8" t="4802" r="10752" b="5040"/>
            <a:stretch/>
          </p:blipFill>
          <p:spPr bwMode="auto">
            <a:xfrm flipH="1">
              <a:off x="1382840" y="1637536"/>
              <a:ext cx="727642" cy="733100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92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36</a:t>
            </a:fld>
            <a:endParaRPr lang="es-EC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D6E524A-4A43-4E4D-8CEA-E485D140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48597"/>
            <a:ext cx="9576595" cy="1252537"/>
          </a:xfrm>
        </p:spPr>
        <p:txBody>
          <a:bodyPr/>
          <a:lstStyle/>
          <a:p>
            <a:r>
              <a:rPr lang="es-EC" dirty="0" smtClean="0"/>
              <a:t> Agradecimientos </a:t>
            </a:r>
            <a:endParaRPr lang="es-EC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658E480-1454-4BD3-9886-F2DB676CE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177" y="863825"/>
            <a:ext cx="4660410" cy="46962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CEDIA a través del proyecto CEPRA XIV-2020-06 </a:t>
            </a:r>
          </a:p>
          <a:p>
            <a:pPr marL="0" indent="0" algn="ctr">
              <a:buNone/>
            </a:pPr>
            <a:r>
              <a:rPr lang="es-EC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Iniciativa FUSARIUM</a:t>
            </a:r>
          </a:p>
          <a:p>
            <a:pPr marL="0" indent="0" algn="ctr">
              <a:buNone/>
            </a:pPr>
            <a:endParaRPr lang="es-EC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s-EC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Francisco Flores, Ph.D.</a:t>
            </a:r>
          </a:p>
          <a:p>
            <a:pPr marL="0" indent="0" algn="ctr">
              <a:buNone/>
            </a:pPr>
            <a:r>
              <a:rPr lang="es-EC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Director del proyecto</a:t>
            </a:r>
          </a:p>
          <a:p>
            <a:pPr marL="0" indent="0" algn="ctr">
              <a:buNone/>
            </a:pPr>
            <a:endParaRPr lang="es-EC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s-EC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Freddy Magdama, Ph.D.</a:t>
            </a:r>
          </a:p>
          <a:p>
            <a:pPr marL="0" indent="0" algn="ctr">
              <a:buNone/>
            </a:pPr>
            <a:r>
              <a:rPr lang="es-EC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Colaborador externo</a:t>
            </a:r>
          </a:p>
          <a:p>
            <a:pPr marL="0" indent="0" algn="ctr">
              <a:buNone/>
            </a:pPr>
            <a:endParaRPr lang="es-EC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s-EC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Fiama Guevara, </a:t>
            </a:r>
            <a:r>
              <a:rPr lang="es-EC" sz="1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M.Sc</a:t>
            </a:r>
            <a:r>
              <a:rPr lang="es-EC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r>
              <a:rPr lang="es-EC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Asesora</a:t>
            </a:r>
          </a:p>
          <a:p>
            <a:pPr marL="0" indent="0" algn="ctr">
              <a:buNone/>
            </a:pPr>
            <a:endParaRPr lang="es-EC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s-EC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Andrés Izquierdo, Ph.D.</a:t>
            </a:r>
          </a:p>
          <a:p>
            <a:pPr marL="0" indent="0" algn="ctr">
              <a:buNone/>
            </a:pPr>
            <a:r>
              <a:rPr lang="es-EC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Lector </a:t>
            </a:r>
          </a:p>
          <a:p>
            <a:pPr marL="0" indent="0" algn="ctr">
              <a:buNone/>
            </a:pPr>
            <a:endParaRPr lang="es-EC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s-EC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Laboratorio de diagnostico molecular </a:t>
            </a:r>
            <a:r>
              <a:rPr lang="es-EC" sz="1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IDgen</a:t>
            </a:r>
            <a:endParaRPr lang="es-EC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endParaRPr lang="es-EC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s-EC" sz="1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DOCENTES, FAMILIA Y AMIGOS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215776" y="1159699"/>
            <a:ext cx="3415902" cy="4104456"/>
            <a:chOff x="5665312" y="1051356"/>
            <a:chExt cx="3600000" cy="4346458"/>
          </a:xfrm>
        </p:grpSpPr>
        <p:pic>
          <p:nvPicPr>
            <p:cNvPr id="8" name="Picture 4" descr="Ecuador - CEDIA">
              <a:extLst>
                <a:ext uri="{FF2B5EF4-FFF2-40B4-BE49-F238E27FC236}">
                  <a16:creationId xmlns:a16="http://schemas.microsoft.com/office/drawing/2014/main" xmlns="" id="{18B25A0F-7253-4707-A529-1078A5A233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2" t="25016" r="21386" b="29798"/>
            <a:stretch/>
          </p:blipFill>
          <p:spPr bwMode="auto">
            <a:xfrm>
              <a:off x="5665312" y="2477327"/>
              <a:ext cx="3600000" cy="1076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upo 18"/>
            <p:cNvGrpSpPr/>
            <p:nvPr/>
          </p:nvGrpSpPr>
          <p:grpSpPr>
            <a:xfrm>
              <a:off x="5715955" y="1051356"/>
              <a:ext cx="3528722" cy="4346458"/>
              <a:chOff x="5715955" y="1051356"/>
              <a:chExt cx="3528722" cy="4346458"/>
            </a:xfrm>
          </p:grpSpPr>
          <p:pic>
            <p:nvPicPr>
              <p:cNvPr id="7" name="Picture 2" descr="Team:Ecuador/Sponsoring - 2018.igem.org">
                <a:extLst>
                  <a:ext uri="{FF2B5EF4-FFF2-40B4-BE49-F238E27FC236}">
                    <a16:creationId xmlns:a16="http://schemas.microsoft.com/office/drawing/2014/main" xmlns="" id="{F6ECCBB2-630A-4506-A3EA-F299963F4D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1339" y="4050678"/>
                <a:ext cx="2164149" cy="1347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xmlns="" id="{148722F2-0153-4C14-B2A5-B1FC57831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6178" y="1051356"/>
                <a:ext cx="778499" cy="788972"/>
              </a:xfrm>
              <a:prstGeom prst="rect">
                <a:avLst/>
              </a:prstGeom>
            </p:spPr>
          </p:pic>
          <p:pic>
            <p:nvPicPr>
              <p:cNvPr id="10" name="Picture 6" descr="http://ugi.espe.edu.ec/ugi/wp-content/uploads/2014/06/Logo-RP-UFA-ESPE2.jpg">
                <a:extLst>
                  <a:ext uri="{FF2B5EF4-FFF2-40B4-BE49-F238E27FC236}">
                    <a16:creationId xmlns:a16="http://schemas.microsoft.com/office/drawing/2014/main" xmlns="" id="{2E030578-4707-45FA-B63A-53D1B18C8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955" y="1078380"/>
                <a:ext cx="2750222" cy="7889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354" y="2116360"/>
            <a:ext cx="1620000" cy="1636940"/>
          </a:xfrm>
          <a:prstGeom prst="ellipse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7824136" y="3867422"/>
            <a:ext cx="1645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/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25291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 Introducción </a:t>
            </a:r>
            <a:r>
              <a:rPr lang="es-EC" dirty="0">
                <a:latin typeface="+mj-lt"/>
              </a:rPr>
              <a:t/>
            </a:r>
            <a:br>
              <a:rPr lang="es-EC" dirty="0">
                <a:latin typeface="+mj-lt"/>
              </a:rPr>
            </a:br>
            <a:endParaRPr lang="es-EC" dirty="0">
              <a:latin typeface="+mj-lt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>
                <a:latin typeface="+mj-lt"/>
              </a:rPr>
              <a:pPr/>
              <a:t>4</a:t>
            </a:fld>
            <a:endParaRPr lang="es-EC" dirty="0">
              <a:latin typeface="+mj-lt"/>
            </a:endParaRPr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xmlns="" id="{AEF7F697-3B9E-48CB-B327-C4A23D875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432096"/>
            <a:ext cx="152751" cy="32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605" tIns="37802" rIns="75605" bIns="37802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sz="1607">
              <a:latin typeface="+mj-lt"/>
            </a:endParaRPr>
          </a:p>
        </p:txBody>
      </p:sp>
      <p:sp>
        <p:nvSpPr>
          <p:cNvPr id="13" name="Rectangle 48">
            <a:extLst>
              <a:ext uri="{FF2B5EF4-FFF2-40B4-BE49-F238E27FC236}">
                <a16:creationId xmlns:a16="http://schemas.microsoft.com/office/drawing/2014/main" xmlns="" id="{C009C538-4AA2-449A-ADCD-284DDC9D6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621108"/>
            <a:ext cx="152751" cy="32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605" tIns="37802" rIns="75605" bIns="37802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sz="1607">
              <a:latin typeface="+mj-lt"/>
            </a:endParaRPr>
          </a:p>
        </p:txBody>
      </p:sp>
      <p:graphicFrame>
        <p:nvGraphicFramePr>
          <p:cNvPr id="115" name="Diagram 19">
            <a:extLst>
              <a:ext uri="{FF2B5EF4-FFF2-40B4-BE49-F238E27FC236}">
                <a16:creationId xmlns:a16="http://schemas.microsoft.com/office/drawing/2014/main" xmlns="" id="{66437E39-F6E1-4F20-83EC-6094D2B70A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108921"/>
              </p:ext>
            </p:extLst>
          </p:nvPr>
        </p:nvGraphicFramePr>
        <p:xfrm>
          <a:off x="431800" y="1313305"/>
          <a:ext cx="3053552" cy="2790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4" name="Group 5">
            <a:extLst>
              <a:ext uri="{FF2B5EF4-FFF2-40B4-BE49-F238E27FC236}">
                <a16:creationId xmlns:a16="http://schemas.microsoft.com/office/drawing/2014/main" xmlns="" id="{7ACD37B8-A462-40A1-96EB-95FCAFA2CE8A}"/>
              </a:ext>
            </a:extLst>
          </p:cNvPr>
          <p:cNvGrpSpPr/>
          <p:nvPr/>
        </p:nvGrpSpPr>
        <p:grpSpPr>
          <a:xfrm>
            <a:off x="3960192" y="1604578"/>
            <a:ext cx="3811654" cy="1682711"/>
            <a:chOff x="821280" y="4603811"/>
            <a:chExt cx="4946802" cy="2063532"/>
          </a:xfrm>
        </p:grpSpPr>
        <p:grpSp>
          <p:nvGrpSpPr>
            <p:cNvPr id="125" name="Google Shape;277;p3"/>
            <p:cNvGrpSpPr/>
            <p:nvPr/>
          </p:nvGrpSpPr>
          <p:grpSpPr>
            <a:xfrm>
              <a:off x="821280" y="4603811"/>
              <a:ext cx="4530308" cy="2063532"/>
              <a:chOff x="7031788" y="1174696"/>
              <a:chExt cx="5001933" cy="2282224"/>
            </a:xfrm>
          </p:grpSpPr>
          <p:pic>
            <p:nvPicPr>
              <p:cNvPr id="129" name="Google Shape;278;p3" descr="Ekos on Twitter: &quot;#Ecuador es el mayor exportador de banano del ..."/>
              <p:cNvPicPr preferRelativeResize="0"/>
              <p:nvPr/>
            </p:nvPicPr>
            <p:blipFill rotWithShape="1">
              <a:blip r:embed="rId7">
                <a:alphaModFix/>
              </a:blip>
              <a:srcRect l="15384" t="23103" b="48034"/>
              <a:stretch/>
            </p:blipFill>
            <p:spPr>
              <a:xfrm>
                <a:off x="7031788" y="1477556"/>
                <a:ext cx="5001933" cy="19793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0" name="Google Shape;279;p3"/>
              <p:cNvSpPr/>
              <p:nvPr/>
            </p:nvSpPr>
            <p:spPr>
              <a:xfrm>
                <a:off x="8984842" y="1310183"/>
                <a:ext cx="2669343" cy="143297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5592" tIns="37786" rIns="75592" bIns="37786" anchor="ctr" anchorCtr="0">
                <a:noAutofit/>
              </a:bodyPr>
              <a:lstStyle/>
              <a:p>
                <a:pPr algn="ctr"/>
                <a:endParaRPr sz="1158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80;p3"/>
              <p:cNvSpPr txBox="1"/>
              <p:nvPr/>
            </p:nvSpPr>
            <p:spPr>
              <a:xfrm>
                <a:off x="8649979" y="1233622"/>
                <a:ext cx="1427400" cy="1622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92" tIns="37786" rIns="75592" bIns="37786" anchor="t" anchorCtr="0">
                <a:spAutoFit/>
              </a:bodyPr>
              <a:lstStyle/>
              <a:p>
                <a:r>
                  <a:rPr lang="es-EC" sz="7276" b="1" dirty="0">
                    <a:solidFill>
                      <a:schemeClr val="tx2"/>
                    </a:solidFill>
                    <a:latin typeface="+mj-lt"/>
                    <a:ea typeface="Anton"/>
                    <a:cs typeface="Anton"/>
                    <a:sym typeface="Anton"/>
                  </a:rPr>
                  <a:t>1</a:t>
                </a:r>
                <a:endParaRPr sz="1158" dirty="0">
                  <a:solidFill>
                    <a:schemeClr val="tx2"/>
                  </a:solidFill>
                  <a:latin typeface="+mj-lt"/>
                </a:endParaRPr>
              </a:p>
            </p:txBody>
          </p:sp>
          <p:grpSp>
            <p:nvGrpSpPr>
              <p:cNvPr id="132" name="Google Shape;281;p3"/>
              <p:cNvGrpSpPr/>
              <p:nvPr/>
            </p:nvGrpSpPr>
            <p:grpSpPr>
              <a:xfrm>
                <a:off x="9404963" y="1174696"/>
                <a:ext cx="2383814" cy="1513963"/>
                <a:chOff x="386139" y="949250"/>
                <a:chExt cx="6984511" cy="3802300"/>
              </a:xfrm>
            </p:grpSpPr>
            <p:sp>
              <p:nvSpPr>
                <p:cNvPr id="134" name="Google Shape;282;p3"/>
                <p:cNvSpPr/>
                <p:nvPr/>
              </p:nvSpPr>
              <p:spPr>
                <a:xfrm>
                  <a:off x="4428450" y="2808675"/>
                  <a:ext cx="1478900" cy="3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56" h="13204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  <a:moveTo>
                        <a:pt x="59155" y="13203"/>
                      </a:move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83;p3"/>
                <p:cNvSpPr/>
                <p:nvPr/>
              </p:nvSpPr>
              <p:spPr>
                <a:xfrm>
                  <a:off x="2909401" y="1076124"/>
                  <a:ext cx="4118650" cy="310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46" h="124369" extrusionOk="0">
                      <a:moveTo>
                        <a:pt x="49520" y="11070"/>
                      </a:moveTo>
                      <a:cubicBezTo>
                        <a:pt x="49737" y="11070"/>
                        <a:pt x="49861" y="11136"/>
                        <a:pt x="49875" y="11358"/>
                      </a:cubicBezTo>
                      <a:cubicBezTo>
                        <a:pt x="49875" y="11575"/>
                        <a:pt x="49818" y="11698"/>
                        <a:pt x="49684" y="11698"/>
                      </a:cubicBezTo>
                      <a:cubicBezTo>
                        <a:pt x="49636" y="11698"/>
                        <a:pt x="49580" y="11683"/>
                        <a:pt x="49512" y="11651"/>
                      </a:cubicBezTo>
                      <a:cubicBezTo>
                        <a:pt x="49305" y="11565"/>
                        <a:pt x="49115" y="11444"/>
                        <a:pt x="48925" y="11323"/>
                      </a:cubicBezTo>
                      <a:lnTo>
                        <a:pt x="49339" y="11081"/>
                      </a:lnTo>
                      <a:cubicBezTo>
                        <a:pt x="49405" y="11074"/>
                        <a:pt x="49465" y="11070"/>
                        <a:pt x="49520" y="11070"/>
                      </a:cubicBezTo>
                      <a:close/>
                      <a:moveTo>
                        <a:pt x="46983" y="11081"/>
                      </a:moveTo>
                      <a:cubicBezTo>
                        <a:pt x="47014" y="11081"/>
                        <a:pt x="47051" y="11087"/>
                        <a:pt x="47093" y="11098"/>
                      </a:cubicBezTo>
                      <a:cubicBezTo>
                        <a:pt x="47369" y="11185"/>
                        <a:pt x="47870" y="11168"/>
                        <a:pt x="47767" y="11686"/>
                      </a:cubicBezTo>
                      <a:cubicBezTo>
                        <a:pt x="47732" y="11893"/>
                        <a:pt x="47888" y="12274"/>
                        <a:pt x="47490" y="12343"/>
                      </a:cubicBezTo>
                      <a:cubicBezTo>
                        <a:pt x="47110" y="12222"/>
                        <a:pt x="46834" y="11893"/>
                        <a:pt x="46799" y="11496"/>
                      </a:cubicBezTo>
                      <a:cubicBezTo>
                        <a:pt x="46784" y="11302"/>
                        <a:pt x="46782" y="11081"/>
                        <a:pt x="46983" y="11081"/>
                      </a:cubicBezTo>
                      <a:close/>
                      <a:moveTo>
                        <a:pt x="38158" y="11530"/>
                      </a:moveTo>
                      <a:cubicBezTo>
                        <a:pt x="38279" y="11530"/>
                        <a:pt x="38417" y="11703"/>
                        <a:pt x="38642" y="11876"/>
                      </a:cubicBezTo>
                      <a:cubicBezTo>
                        <a:pt x="38366" y="12118"/>
                        <a:pt x="38089" y="12360"/>
                        <a:pt x="37778" y="12585"/>
                      </a:cubicBezTo>
                      <a:cubicBezTo>
                        <a:pt x="35549" y="13967"/>
                        <a:pt x="35514" y="15903"/>
                        <a:pt x="37692" y="17268"/>
                      </a:cubicBezTo>
                      <a:cubicBezTo>
                        <a:pt x="38003" y="17458"/>
                        <a:pt x="38227" y="17631"/>
                        <a:pt x="38158" y="18080"/>
                      </a:cubicBezTo>
                      <a:cubicBezTo>
                        <a:pt x="38106" y="18529"/>
                        <a:pt x="37951" y="18599"/>
                        <a:pt x="37553" y="18737"/>
                      </a:cubicBezTo>
                      <a:cubicBezTo>
                        <a:pt x="36568" y="19117"/>
                        <a:pt x="36309" y="19981"/>
                        <a:pt x="36378" y="20949"/>
                      </a:cubicBezTo>
                      <a:cubicBezTo>
                        <a:pt x="36427" y="21679"/>
                        <a:pt x="36279" y="22143"/>
                        <a:pt x="35819" y="22143"/>
                      </a:cubicBezTo>
                      <a:cubicBezTo>
                        <a:pt x="35625" y="22143"/>
                        <a:pt x="35377" y="22061"/>
                        <a:pt x="35065" y="21882"/>
                      </a:cubicBezTo>
                      <a:cubicBezTo>
                        <a:pt x="34913" y="21798"/>
                        <a:pt x="34745" y="21754"/>
                        <a:pt x="34578" y="21754"/>
                      </a:cubicBezTo>
                      <a:cubicBezTo>
                        <a:pt x="34403" y="21754"/>
                        <a:pt x="34230" y="21802"/>
                        <a:pt x="34080" y="21899"/>
                      </a:cubicBezTo>
                      <a:cubicBezTo>
                        <a:pt x="33134" y="22372"/>
                        <a:pt x="32094" y="22613"/>
                        <a:pt x="31041" y="22613"/>
                      </a:cubicBezTo>
                      <a:cubicBezTo>
                        <a:pt x="30747" y="22613"/>
                        <a:pt x="30451" y="22594"/>
                        <a:pt x="30157" y="22556"/>
                      </a:cubicBezTo>
                      <a:cubicBezTo>
                        <a:pt x="29915" y="22521"/>
                        <a:pt x="29759" y="22608"/>
                        <a:pt x="29829" y="22262"/>
                      </a:cubicBezTo>
                      <a:lnTo>
                        <a:pt x="29829" y="22262"/>
                      </a:lnTo>
                      <a:lnTo>
                        <a:pt x="29829" y="22279"/>
                      </a:lnTo>
                      <a:cubicBezTo>
                        <a:pt x="29898" y="21986"/>
                        <a:pt x="29984" y="21882"/>
                        <a:pt x="30364" y="21830"/>
                      </a:cubicBezTo>
                      <a:cubicBezTo>
                        <a:pt x="31505" y="21675"/>
                        <a:pt x="32836" y="21467"/>
                        <a:pt x="33354" y="20361"/>
                      </a:cubicBezTo>
                      <a:cubicBezTo>
                        <a:pt x="33821" y="19342"/>
                        <a:pt x="33872" y="18184"/>
                        <a:pt x="34927" y="17458"/>
                      </a:cubicBezTo>
                      <a:cubicBezTo>
                        <a:pt x="35238" y="17216"/>
                        <a:pt x="34978" y="16836"/>
                        <a:pt x="34667" y="16594"/>
                      </a:cubicBezTo>
                      <a:cubicBezTo>
                        <a:pt x="33216" y="15436"/>
                        <a:pt x="33907" y="14572"/>
                        <a:pt x="35099" y="13846"/>
                      </a:cubicBezTo>
                      <a:cubicBezTo>
                        <a:pt x="35860" y="13380"/>
                        <a:pt x="36724" y="13086"/>
                        <a:pt x="37018" y="12066"/>
                      </a:cubicBezTo>
                      <a:cubicBezTo>
                        <a:pt x="37156" y="11582"/>
                        <a:pt x="37709" y="11548"/>
                        <a:pt x="38158" y="11530"/>
                      </a:cubicBezTo>
                      <a:close/>
                      <a:moveTo>
                        <a:pt x="46802" y="32066"/>
                      </a:moveTo>
                      <a:cubicBezTo>
                        <a:pt x="47245" y="32066"/>
                        <a:pt x="47720" y="32469"/>
                        <a:pt x="47888" y="33080"/>
                      </a:cubicBezTo>
                      <a:cubicBezTo>
                        <a:pt x="48059" y="33754"/>
                        <a:pt x="48393" y="34225"/>
                        <a:pt x="48918" y="34225"/>
                      </a:cubicBezTo>
                      <a:cubicBezTo>
                        <a:pt x="49080" y="34225"/>
                        <a:pt x="49261" y="34181"/>
                        <a:pt x="49460" y="34083"/>
                      </a:cubicBezTo>
                      <a:cubicBezTo>
                        <a:pt x="50103" y="33764"/>
                        <a:pt x="50701" y="33627"/>
                        <a:pt x="51269" y="33627"/>
                      </a:cubicBezTo>
                      <a:cubicBezTo>
                        <a:pt x="52489" y="33627"/>
                        <a:pt x="53566" y="34260"/>
                        <a:pt x="54628" y="35085"/>
                      </a:cubicBezTo>
                      <a:cubicBezTo>
                        <a:pt x="54818" y="35223"/>
                        <a:pt x="55008" y="35396"/>
                        <a:pt x="55163" y="35586"/>
                      </a:cubicBezTo>
                      <a:cubicBezTo>
                        <a:pt x="55543" y="36053"/>
                        <a:pt x="56684" y="36070"/>
                        <a:pt x="56321" y="36917"/>
                      </a:cubicBezTo>
                      <a:lnTo>
                        <a:pt x="56321" y="36934"/>
                      </a:lnTo>
                      <a:cubicBezTo>
                        <a:pt x="56149" y="37350"/>
                        <a:pt x="55751" y="37415"/>
                        <a:pt x="55318" y="37415"/>
                      </a:cubicBezTo>
                      <a:cubicBezTo>
                        <a:pt x="55122" y="37415"/>
                        <a:pt x="54919" y="37401"/>
                        <a:pt x="54727" y="37401"/>
                      </a:cubicBezTo>
                      <a:cubicBezTo>
                        <a:pt x="54620" y="37401"/>
                        <a:pt x="54517" y="37405"/>
                        <a:pt x="54420" y="37418"/>
                      </a:cubicBezTo>
                      <a:cubicBezTo>
                        <a:pt x="54278" y="37432"/>
                        <a:pt x="54136" y="37440"/>
                        <a:pt x="53995" y="37440"/>
                      </a:cubicBezTo>
                      <a:cubicBezTo>
                        <a:pt x="53292" y="37440"/>
                        <a:pt x="52602" y="37262"/>
                        <a:pt x="51983" y="36917"/>
                      </a:cubicBezTo>
                      <a:cubicBezTo>
                        <a:pt x="51332" y="36539"/>
                        <a:pt x="50680" y="36418"/>
                        <a:pt x="50028" y="36418"/>
                      </a:cubicBezTo>
                      <a:cubicBezTo>
                        <a:pt x="48867" y="36418"/>
                        <a:pt x="47706" y="36802"/>
                        <a:pt x="46545" y="36802"/>
                      </a:cubicBezTo>
                      <a:cubicBezTo>
                        <a:pt x="46302" y="36802"/>
                        <a:pt x="46058" y="36785"/>
                        <a:pt x="45814" y="36744"/>
                      </a:cubicBezTo>
                      <a:cubicBezTo>
                        <a:pt x="44881" y="36588"/>
                        <a:pt x="44552" y="36105"/>
                        <a:pt x="44673" y="35241"/>
                      </a:cubicBezTo>
                      <a:cubicBezTo>
                        <a:pt x="44846" y="34083"/>
                        <a:pt x="45537" y="33115"/>
                        <a:pt x="46263" y="32320"/>
                      </a:cubicBezTo>
                      <a:cubicBezTo>
                        <a:pt x="46417" y="32145"/>
                        <a:pt x="46607" y="32066"/>
                        <a:pt x="46802" y="32066"/>
                      </a:cubicBezTo>
                      <a:close/>
                      <a:moveTo>
                        <a:pt x="64554" y="31370"/>
                      </a:moveTo>
                      <a:cubicBezTo>
                        <a:pt x="64860" y="31370"/>
                        <a:pt x="65185" y="31437"/>
                        <a:pt x="65532" y="31594"/>
                      </a:cubicBezTo>
                      <a:cubicBezTo>
                        <a:pt x="65878" y="31767"/>
                        <a:pt x="65930" y="32251"/>
                        <a:pt x="65636" y="32493"/>
                      </a:cubicBezTo>
                      <a:cubicBezTo>
                        <a:pt x="64063" y="34065"/>
                        <a:pt x="64184" y="35085"/>
                        <a:pt x="65895" y="36588"/>
                      </a:cubicBezTo>
                      <a:cubicBezTo>
                        <a:pt x="67243" y="37815"/>
                        <a:pt x="67762" y="39544"/>
                        <a:pt x="68211" y="41237"/>
                      </a:cubicBezTo>
                      <a:cubicBezTo>
                        <a:pt x="68364" y="41802"/>
                        <a:pt x="68057" y="41990"/>
                        <a:pt x="67435" y="41990"/>
                      </a:cubicBezTo>
                      <a:cubicBezTo>
                        <a:pt x="67353" y="41990"/>
                        <a:pt x="67266" y="41986"/>
                        <a:pt x="67174" y="41980"/>
                      </a:cubicBezTo>
                      <a:cubicBezTo>
                        <a:pt x="66517" y="41064"/>
                        <a:pt x="64271" y="41825"/>
                        <a:pt x="64547" y="39146"/>
                      </a:cubicBezTo>
                      <a:lnTo>
                        <a:pt x="64547" y="39146"/>
                      </a:lnTo>
                      <a:lnTo>
                        <a:pt x="64547" y="39181"/>
                      </a:lnTo>
                      <a:cubicBezTo>
                        <a:pt x="64685" y="37885"/>
                        <a:pt x="63113" y="36295"/>
                        <a:pt x="62076" y="35050"/>
                      </a:cubicBezTo>
                      <a:cubicBezTo>
                        <a:pt x="61281" y="34100"/>
                        <a:pt x="61385" y="33288"/>
                        <a:pt x="62076" y="32683"/>
                      </a:cubicBezTo>
                      <a:cubicBezTo>
                        <a:pt x="62786" y="32052"/>
                        <a:pt x="63577" y="31370"/>
                        <a:pt x="64554" y="31370"/>
                      </a:cubicBezTo>
                      <a:close/>
                      <a:moveTo>
                        <a:pt x="30705" y="33465"/>
                      </a:moveTo>
                      <a:cubicBezTo>
                        <a:pt x="30874" y="33465"/>
                        <a:pt x="31043" y="33637"/>
                        <a:pt x="31090" y="33720"/>
                      </a:cubicBezTo>
                      <a:cubicBezTo>
                        <a:pt x="31920" y="35120"/>
                        <a:pt x="33579" y="35258"/>
                        <a:pt x="34719" y="36226"/>
                      </a:cubicBezTo>
                      <a:cubicBezTo>
                        <a:pt x="36205" y="37487"/>
                        <a:pt x="36275" y="39354"/>
                        <a:pt x="37191" y="40822"/>
                      </a:cubicBezTo>
                      <a:cubicBezTo>
                        <a:pt x="37484" y="41289"/>
                        <a:pt x="37571" y="41980"/>
                        <a:pt x="37968" y="42274"/>
                      </a:cubicBezTo>
                      <a:cubicBezTo>
                        <a:pt x="38403" y="42594"/>
                        <a:pt x="39075" y="43217"/>
                        <a:pt x="39556" y="43217"/>
                      </a:cubicBezTo>
                      <a:cubicBezTo>
                        <a:pt x="39725" y="43217"/>
                        <a:pt x="39870" y="43141"/>
                        <a:pt x="39973" y="42948"/>
                      </a:cubicBezTo>
                      <a:cubicBezTo>
                        <a:pt x="40336" y="42274"/>
                        <a:pt x="41234" y="41289"/>
                        <a:pt x="40543" y="40183"/>
                      </a:cubicBezTo>
                      <a:cubicBezTo>
                        <a:pt x="40301" y="39803"/>
                        <a:pt x="39610" y="39215"/>
                        <a:pt x="40284" y="38904"/>
                      </a:cubicBezTo>
                      <a:cubicBezTo>
                        <a:pt x="40592" y="38765"/>
                        <a:pt x="41024" y="38302"/>
                        <a:pt x="41439" y="38302"/>
                      </a:cubicBezTo>
                      <a:cubicBezTo>
                        <a:pt x="41746" y="38302"/>
                        <a:pt x="42043" y="38557"/>
                        <a:pt x="42271" y="39388"/>
                      </a:cubicBezTo>
                      <a:cubicBezTo>
                        <a:pt x="42782" y="41200"/>
                        <a:pt x="43748" y="43327"/>
                        <a:pt x="46038" y="43327"/>
                      </a:cubicBezTo>
                      <a:cubicBezTo>
                        <a:pt x="46150" y="43327"/>
                        <a:pt x="46266" y="43321"/>
                        <a:pt x="46384" y="43311"/>
                      </a:cubicBezTo>
                      <a:cubicBezTo>
                        <a:pt x="46463" y="43304"/>
                        <a:pt x="46542" y="43300"/>
                        <a:pt x="46620" y="43300"/>
                      </a:cubicBezTo>
                      <a:cubicBezTo>
                        <a:pt x="47585" y="43300"/>
                        <a:pt x="48526" y="43802"/>
                        <a:pt x="49487" y="43802"/>
                      </a:cubicBezTo>
                      <a:cubicBezTo>
                        <a:pt x="49955" y="43802"/>
                        <a:pt x="50429" y="43683"/>
                        <a:pt x="50912" y="43328"/>
                      </a:cubicBezTo>
                      <a:cubicBezTo>
                        <a:pt x="51106" y="43191"/>
                        <a:pt x="51242" y="43135"/>
                        <a:pt x="51336" y="43135"/>
                      </a:cubicBezTo>
                      <a:cubicBezTo>
                        <a:pt x="51643" y="43135"/>
                        <a:pt x="51508" y="43736"/>
                        <a:pt x="51534" y="44054"/>
                      </a:cubicBezTo>
                      <a:cubicBezTo>
                        <a:pt x="51845" y="45488"/>
                        <a:pt x="50843" y="46629"/>
                        <a:pt x="50618" y="47942"/>
                      </a:cubicBezTo>
                      <a:cubicBezTo>
                        <a:pt x="50585" y="48144"/>
                        <a:pt x="50240" y="48444"/>
                        <a:pt x="50046" y="48444"/>
                      </a:cubicBezTo>
                      <a:cubicBezTo>
                        <a:pt x="50041" y="48444"/>
                        <a:pt x="50036" y="48444"/>
                        <a:pt x="50031" y="48444"/>
                      </a:cubicBezTo>
                      <a:cubicBezTo>
                        <a:pt x="49523" y="48389"/>
                        <a:pt x="49010" y="48372"/>
                        <a:pt x="48494" y="48372"/>
                      </a:cubicBezTo>
                      <a:cubicBezTo>
                        <a:pt x="47534" y="48372"/>
                        <a:pt x="46564" y="48433"/>
                        <a:pt x="45600" y="48433"/>
                      </a:cubicBezTo>
                      <a:cubicBezTo>
                        <a:pt x="43779" y="48433"/>
                        <a:pt x="41984" y="48215"/>
                        <a:pt x="40336" y="46957"/>
                      </a:cubicBezTo>
                      <a:cubicBezTo>
                        <a:pt x="40033" y="46726"/>
                        <a:pt x="39675" y="46623"/>
                        <a:pt x="39308" y="46623"/>
                      </a:cubicBezTo>
                      <a:cubicBezTo>
                        <a:pt x="38250" y="46623"/>
                        <a:pt x="37116" y="47478"/>
                        <a:pt x="37000" y="48582"/>
                      </a:cubicBezTo>
                      <a:cubicBezTo>
                        <a:pt x="36972" y="48947"/>
                        <a:pt x="36796" y="49426"/>
                        <a:pt x="36527" y="49426"/>
                      </a:cubicBezTo>
                      <a:cubicBezTo>
                        <a:pt x="36465" y="49426"/>
                        <a:pt x="36398" y="49400"/>
                        <a:pt x="36326" y="49342"/>
                      </a:cubicBezTo>
                      <a:cubicBezTo>
                        <a:pt x="35376" y="48582"/>
                        <a:pt x="34045" y="48772"/>
                        <a:pt x="33147" y="47752"/>
                      </a:cubicBezTo>
                      <a:cubicBezTo>
                        <a:pt x="32334" y="46819"/>
                        <a:pt x="30900" y="46785"/>
                        <a:pt x="29673" y="46525"/>
                      </a:cubicBezTo>
                      <a:cubicBezTo>
                        <a:pt x="28913" y="46370"/>
                        <a:pt x="27807" y="46422"/>
                        <a:pt x="28567" y="44953"/>
                      </a:cubicBezTo>
                      <a:cubicBezTo>
                        <a:pt x="28982" y="44158"/>
                        <a:pt x="29034" y="43000"/>
                        <a:pt x="28515" y="42257"/>
                      </a:cubicBezTo>
                      <a:cubicBezTo>
                        <a:pt x="28230" y="41853"/>
                        <a:pt x="27848" y="41722"/>
                        <a:pt x="27412" y="41722"/>
                      </a:cubicBezTo>
                      <a:cubicBezTo>
                        <a:pt x="27028" y="41722"/>
                        <a:pt x="26602" y="41823"/>
                        <a:pt x="26165" y="41928"/>
                      </a:cubicBezTo>
                      <a:cubicBezTo>
                        <a:pt x="25497" y="42091"/>
                        <a:pt x="24818" y="42128"/>
                        <a:pt x="24133" y="42128"/>
                      </a:cubicBezTo>
                      <a:cubicBezTo>
                        <a:pt x="23569" y="42128"/>
                        <a:pt x="23001" y="42103"/>
                        <a:pt x="22432" y="42103"/>
                      </a:cubicBezTo>
                      <a:cubicBezTo>
                        <a:pt x="21707" y="42103"/>
                        <a:pt x="20980" y="42143"/>
                        <a:pt x="20255" y="42326"/>
                      </a:cubicBezTo>
                      <a:cubicBezTo>
                        <a:pt x="19287" y="42585"/>
                        <a:pt x="18319" y="42862"/>
                        <a:pt x="17559" y="43380"/>
                      </a:cubicBezTo>
                      <a:cubicBezTo>
                        <a:pt x="17082" y="43705"/>
                        <a:pt x="16613" y="43798"/>
                        <a:pt x="16149" y="43798"/>
                      </a:cubicBezTo>
                      <a:cubicBezTo>
                        <a:pt x="15538" y="43798"/>
                        <a:pt x="14935" y="43638"/>
                        <a:pt x="14326" y="43638"/>
                      </a:cubicBezTo>
                      <a:cubicBezTo>
                        <a:pt x="14292" y="43638"/>
                        <a:pt x="14258" y="43638"/>
                        <a:pt x="14223" y="43639"/>
                      </a:cubicBezTo>
                      <a:cubicBezTo>
                        <a:pt x="14120" y="43622"/>
                        <a:pt x="14016" y="43570"/>
                        <a:pt x="13930" y="43466"/>
                      </a:cubicBezTo>
                      <a:cubicBezTo>
                        <a:pt x="14043" y="43169"/>
                        <a:pt x="14308" y="43115"/>
                        <a:pt x="14562" y="43115"/>
                      </a:cubicBezTo>
                      <a:cubicBezTo>
                        <a:pt x="14617" y="43115"/>
                        <a:pt x="14672" y="43118"/>
                        <a:pt x="14725" y="43121"/>
                      </a:cubicBezTo>
                      <a:cubicBezTo>
                        <a:pt x="14838" y="43129"/>
                        <a:pt x="14949" y="43134"/>
                        <a:pt x="15058" y="43134"/>
                      </a:cubicBezTo>
                      <a:cubicBezTo>
                        <a:pt x="16723" y="43134"/>
                        <a:pt x="17967" y="42165"/>
                        <a:pt x="18388" y="40771"/>
                      </a:cubicBezTo>
                      <a:cubicBezTo>
                        <a:pt x="18976" y="38921"/>
                        <a:pt x="20808" y="38282"/>
                        <a:pt x="21482" y="37090"/>
                      </a:cubicBezTo>
                      <a:cubicBezTo>
                        <a:pt x="22174" y="35865"/>
                        <a:pt x="22770" y="35535"/>
                        <a:pt x="23579" y="35535"/>
                      </a:cubicBezTo>
                      <a:cubicBezTo>
                        <a:pt x="23899" y="35535"/>
                        <a:pt x="24254" y="35587"/>
                        <a:pt x="24661" y="35655"/>
                      </a:cubicBezTo>
                      <a:cubicBezTo>
                        <a:pt x="24682" y="35658"/>
                        <a:pt x="24703" y="35660"/>
                        <a:pt x="24725" y="35660"/>
                      </a:cubicBezTo>
                      <a:cubicBezTo>
                        <a:pt x="25065" y="35660"/>
                        <a:pt x="25513" y="35293"/>
                        <a:pt x="25854" y="35033"/>
                      </a:cubicBezTo>
                      <a:cubicBezTo>
                        <a:pt x="26267" y="34730"/>
                        <a:pt x="26584" y="34570"/>
                        <a:pt x="26849" y="34570"/>
                      </a:cubicBezTo>
                      <a:cubicBezTo>
                        <a:pt x="27249" y="34570"/>
                        <a:pt x="27529" y="34935"/>
                        <a:pt x="27841" y="35724"/>
                      </a:cubicBezTo>
                      <a:cubicBezTo>
                        <a:pt x="28325" y="36969"/>
                        <a:pt x="29742" y="37574"/>
                        <a:pt x="30952" y="38161"/>
                      </a:cubicBezTo>
                      <a:cubicBezTo>
                        <a:pt x="31712" y="38524"/>
                        <a:pt x="32732" y="38852"/>
                        <a:pt x="32680" y="39716"/>
                      </a:cubicBezTo>
                      <a:cubicBezTo>
                        <a:pt x="32594" y="40753"/>
                        <a:pt x="31488" y="40546"/>
                        <a:pt x="30710" y="40615"/>
                      </a:cubicBezTo>
                      <a:cubicBezTo>
                        <a:pt x="30312" y="40650"/>
                        <a:pt x="29794" y="40598"/>
                        <a:pt x="29673" y="41134"/>
                      </a:cubicBezTo>
                      <a:cubicBezTo>
                        <a:pt x="29552" y="41669"/>
                        <a:pt x="30036" y="41825"/>
                        <a:pt x="30382" y="42032"/>
                      </a:cubicBezTo>
                      <a:cubicBezTo>
                        <a:pt x="30898" y="42336"/>
                        <a:pt x="31474" y="42934"/>
                        <a:pt x="32011" y="42934"/>
                      </a:cubicBezTo>
                      <a:cubicBezTo>
                        <a:pt x="32175" y="42934"/>
                        <a:pt x="32336" y="42878"/>
                        <a:pt x="32490" y="42741"/>
                      </a:cubicBezTo>
                      <a:cubicBezTo>
                        <a:pt x="33354" y="41963"/>
                        <a:pt x="33890" y="40788"/>
                        <a:pt x="34512" y="39751"/>
                      </a:cubicBezTo>
                      <a:cubicBezTo>
                        <a:pt x="34586" y="39617"/>
                        <a:pt x="34289" y="39329"/>
                        <a:pt x="34602" y="39329"/>
                      </a:cubicBezTo>
                      <a:cubicBezTo>
                        <a:pt x="34653" y="39329"/>
                        <a:pt x="34719" y="39337"/>
                        <a:pt x="34806" y="39354"/>
                      </a:cubicBezTo>
                      <a:cubicBezTo>
                        <a:pt x="34890" y="39373"/>
                        <a:pt x="34965" y="39381"/>
                        <a:pt x="35031" y="39381"/>
                      </a:cubicBezTo>
                      <a:cubicBezTo>
                        <a:pt x="35567" y="39381"/>
                        <a:pt x="35557" y="38814"/>
                        <a:pt x="35341" y="38507"/>
                      </a:cubicBezTo>
                      <a:cubicBezTo>
                        <a:pt x="34806" y="37781"/>
                        <a:pt x="34546" y="36658"/>
                        <a:pt x="33561" y="36468"/>
                      </a:cubicBezTo>
                      <a:cubicBezTo>
                        <a:pt x="32248" y="36208"/>
                        <a:pt x="31591" y="35206"/>
                        <a:pt x="30727" y="34411"/>
                      </a:cubicBezTo>
                      <a:cubicBezTo>
                        <a:pt x="30468" y="34169"/>
                        <a:pt x="30278" y="33910"/>
                        <a:pt x="30485" y="33599"/>
                      </a:cubicBezTo>
                      <a:cubicBezTo>
                        <a:pt x="30551" y="33501"/>
                        <a:pt x="30628" y="33465"/>
                        <a:pt x="30705" y="33465"/>
                      </a:cubicBezTo>
                      <a:close/>
                      <a:moveTo>
                        <a:pt x="65829" y="50622"/>
                      </a:moveTo>
                      <a:cubicBezTo>
                        <a:pt x="66138" y="50622"/>
                        <a:pt x="66376" y="50877"/>
                        <a:pt x="66569" y="51209"/>
                      </a:cubicBezTo>
                      <a:cubicBezTo>
                        <a:pt x="67601" y="52923"/>
                        <a:pt x="68767" y="54401"/>
                        <a:pt x="70703" y="54401"/>
                      </a:cubicBezTo>
                      <a:cubicBezTo>
                        <a:pt x="71167" y="54401"/>
                        <a:pt x="71676" y="54316"/>
                        <a:pt x="72237" y="54129"/>
                      </a:cubicBezTo>
                      <a:cubicBezTo>
                        <a:pt x="72263" y="54119"/>
                        <a:pt x="72291" y="54114"/>
                        <a:pt x="72320" y="54114"/>
                      </a:cubicBezTo>
                      <a:cubicBezTo>
                        <a:pt x="72487" y="54114"/>
                        <a:pt x="72701" y="54260"/>
                        <a:pt x="72877" y="54319"/>
                      </a:cubicBezTo>
                      <a:cubicBezTo>
                        <a:pt x="72687" y="54406"/>
                        <a:pt x="72514" y="54527"/>
                        <a:pt x="72358" y="54665"/>
                      </a:cubicBezTo>
                      <a:lnTo>
                        <a:pt x="72358" y="54682"/>
                      </a:lnTo>
                      <a:cubicBezTo>
                        <a:pt x="71675" y="55659"/>
                        <a:pt x="71022" y="56681"/>
                        <a:pt x="69648" y="56681"/>
                      </a:cubicBezTo>
                      <a:cubicBezTo>
                        <a:pt x="69564" y="56681"/>
                        <a:pt x="69476" y="56678"/>
                        <a:pt x="69386" y="56669"/>
                      </a:cubicBezTo>
                      <a:cubicBezTo>
                        <a:pt x="69196" y="56600"/>
                        <a:pt x="68850" y="56549"/>
                        <a:pt x="68850" y="56445"/>
                      </a:cubicBezTo>
                      <a:cubicBezTo>
                        <a:pt x="68660" y="54216"/>
                        <a:pt x="66258" y="53559"/>
                        <a:pt x="65532" y="51727"/>
                      </a:cubicBezTo>
                      <a:cubicBezTo>
                        <a:pt x="65394" y="51381"/>
                        <a:pt x="64945" y="50932"/>
                        <a:pt x="65584" y="50673"/>
                      </a:cubicBezTo>
                      <a:cubicBezTo>
                        <a:pt x="65670" y="50638"/>
                        <a:pt x="65752" y="50622"/>
                        <a:pt x="65829" y="50622"/>
                      </a:cubicBezTo>
                      <a:close/>
                      <a:moveTo>
                        <a:pt x="50497" y="52695"/>
                      </a:moveTo>
                      <a:lnTo>
                        <a:pt x="50497" y="52695"/>
                      </a:lnTo>
                      <a:cubicBezTo>
                        <a:pt x="51016" y="52885"/>
                        <a:pt x="51863" y="52937"/>
                        <a:pt x="52001" y="53265"/>
                      </a:cubicBezTo>
                      <a:cubicBezTo>
                        <a:pt x="53055" y="55840"/>
                        <a:pt x="55734" y="57464"/>
                        <a:pt x="56114" y="60420"/>
                      </a:cubicBezTo>
                      <a:cubicBezTo>
                        <a:pt x="56252" y="61439"/>
                        <a:pt x="57323" y="61802"/>
                        <a:pt x="57859" y="62580"/>
                      </a:cubicBezTo>
                      <a:cubicBezTo>
                        <a:pt x="59294" y="64654"/>
                        <a:pt x="60106" y="66952"/>
                        <a:pt x="60763" y="69337"/>
                      </a:cubicBezTo>
                      <a:cubicBezTo>
                        <a:pt x="58533" y="67643"/>
                        <a:pt x="56615" y="65656"/>
                        <a:pt x="55336" y="63133"/>
                      </a:cubicBezTo>
                      <a:cubicBezTo>
                        <a:pt x="55198" y="62874"/>
                        <a:pt x="55008" y="62614"/>
                        <a:pt x="55008" y="62355"/>
                      </a:cubicBezTo>
                      <a:cubicBezTo>
                        <a:pt x="54990" y="58916"/>
                        <a:pt x="52139" y="56739"/>
                        <a:pt x="51189" y="53697"/>
                      </a:cubicBezTo>
                      <a:cubicBezTo>
                        <a:pt x="51085" y="53334"/>
                        <a:pt x="50739" y="53040"/>
                        <a:pt x="50497" y="52695"/>
                      </a:cubicBezTo>
                      <a:close/>
                      <a:moveTo>
                        <a:pt x="87976" y="1"/>
                      </a:moveTo>
                      <a:cubicBezTo>
                        <a:pt x="87018" y="1"/>
                        <a:pt x="85745" y="1010"/>
                        <a:pt x="84455" y="1127"/>
                      </a:cubicBezTo>
                      <a:cubicBezTo>
                        <a:pt x="83776" y="1176"/>
                        <a:pt x="83111" y="1512"/>
                        <a:pt x="82448" y="1512"/>
                      </a:cubicBezTo>
                      <a:cubicBezTo>
                        <a:pt x="82403" y="1512"/>
                        <a:pt x="82358" y="1511"/>
                        <a:pt x="82313" y="1507"/>
                      </a:cubicBezTo>
                      <a:cubicBezTo>
                        <a:pt x="82281" y="1506"/>
                        <a:pt x="82250" y="1506"/>
                        <a:pt x="82218" y="1506"/>
                      </a:cubicBezTo>
                      <a:cubicBezTo>
                        <a:pt x="80376" y="1506"/>
                        <a:pt x="79245" y="3375"/>
                        <a:pt x="77443" y="3375"/>
                      </a:cubicBezTo>
                      <a:cubicBezTo>
                        <a:pt x="77340" y="3375"/>
                        <a:pt x="77235" y="3369"/>
                        <a:pt x="77128" y="3356"/>
                      </a:cubicBezTo>
                      <a:cubicBezTo>
                        <a:pt x="77026" y="3344"/>
                        <a:pt x="76928" y="3335"/>
                        <a:pt x="76837" y="3335"/>
                      </a:cubicBezTo>
                      <a:cubicBezTo>
                        <a:pt x="76434" y="3335"/>
                        <a:pt x="76136" y="3491"/>
                        <a:pt x="75953" y="4082"/>
                      </a:cubicBezTo>
                      <a:cubicBezTo>
                        <a:pt x="75843" y="4459"/>
                        <a:pt x="75132" y="4980"/>
                        <a:pt x="74758" y="4980"/>
                      </a:cubicBezTo>
                      <a:cubicBezTo>
                        <a:pt x="74720" y="4980"/>
                        <a:pt x="74687" y="4974"/>
                        <a:pt x="74657" y="4964"/>
                      </a:cubicBezTo>
                      <a:cubicBezTo>
                        <a:pt x="73910" y="4715"/>
                        <a:pt x="73366" y="4590"/>
                        <a:pt x="73013" y="4590"/>
                      </a:cubicBezTo>
                      <a:cubicBezTo>
                        <a:pt x="72190" y="4590"/>
                        <a:pt x="72409" y="5268"/>
                        <a:pt x="73534" y="6623"/>
                      </a:cubicBezTo>
                      <a:cubicBezTo>
                        <a:pt x="73585" y="6692"/>
                        <a:pt x="73499" y="6882"/>
                        <a:pt x="73482" y="7003"/>
                      </a:cubicBezTo>
                      <a:cubicBezTo>
                        <a:pt x="73413" y="6968"/>
                        <a:pt x="73292" y="6951"/>
                        <a:pt x="73240" y="6882"/>
                      </a:cubicBezTo>
                      <a:cubicBezTo>
                        <a:pt x="72877" y="6381"/>
                        <a:pt x="72324" y="5914"/>
                        <a:pt x="72220" y="5344"/>
                      </a:cubicBezTo>
                      <a:cubicBezTo>
                        <a:pt x="72065" y="4531"/>
                        <a:pt x="71961" y="3840"/>
                        <a:pt x="71010" y="3650"/>
                      </a:cubicBezTo>
                      <a:cubicBezTo>
                        <a:pt x="70839" y="3615"/>
                        <a:pt x="70680" y="3599"/>
                        <a:pt x="70533" y="3599"/>
                      </a:cubicBezTo>
                      <a:cubicBezTo>
                        <a:pt x="69359" y="3599"/>
                        <a:pt x="68898" y="4626"/>
                        <a:pt x="68315" y="5517"/>
                      </a:cubicBezTo>
                      <a:cubicBezTo>
                        <a:pt x="67865" y="6208"/>
                        <a:pt x="68349" y="6536"/>
                        <a:pt x="68729" y="6934"/>
                      </a:cubicBezTo>
                      <a:cubicBezTo>
                        <a:pt x="68798" y="7003"/>
                        <a:pt x="68850" y="7089"/>
                        <a:pt x="68902" y="7176"/>
                      </a:cubicBezTo>
                      <a:cubicBezTo>
                        <a:pt x="68817" y="7188"/>
                        <a:pt x="68731" y="7200"/>
                        <a:pt x="68645" y="7200"/>
                      </a:cubicBezTo>
                      <a:cubicBezTo>
                        <a:pt x="68610" y="7200"/>
                        <a:pt x="68575" y="7198"/>
                        <a:pt x="68539" y="7193"/>
                      </a:cubicBezTo>
                      <a:cubicBezTo>
                        <a:pt x="67376" y="7024"/>
                        <a:pt x="66212" y="6691"/>
                        <a:pt x="65033" y="6691"/>
                      </a:cubicBezTo>
                      <a:cubicBezTo>
                        <a:pt x="65003" y="6691"/>
                        <a:pt x="64974" y="6691"/>
                        <a:pt x="64945" y="6692"/>
                      </a:cubicBezTo>
                      <a:cubicBezTo>
                        <a:pt x="64584" y="6692"/>
                        <a:pt x="63909" y="6196"/>
                        <a:pt x="63437" y="6196"/>
                      </a:cubicBezTo>
                      <a:cubicBezTo>
                        <a:pt x="63072" y="6196"/>
                        <a:pt x="62827" y="6492"/>
                        <a:pt x="62940" y="7538"/>
                      </a:cubicBezTo>
                      <a:cubicBezTo>
                        <a:pt x="62940" y="7608"/>
                        <a:pt x="62525" y="7711"/>
                        <a:pt x="62283" y="7798"/>
                      </a:cubicBezTo>
                      <a:cubicBezTo>
                        <a:pt x="61879" y="7955"/>
                        <a:pt x="61464" y="8005"/>
                        <a:pt x="61043" y="8005"/>
                      </a:cubicBezTo>
                      <a:cubicBezTo>
                        <a:pt x="60325" y="8005"/>
                        <a:pt x="59591" y="7860"/>
                        <a:pt x="58870" y="7860"/>
                      </a:cubicBezTo>
                      <a:cubicBezTo>
                        <a:pt x="58295" y="7860"/>
                        <a:pt x="57729" y="7952"/>
                        <a:pt x="57185" y="8282"/>
                      </a:cubicBezTo>
                      <a:cubicBezTo>
                        <a:pt x="56736" y="8610"/>
                        <a:pt x="56304" y="8938"/>
                        <a:pt x="55837" y="9267"/>
                      </a:cubicBezTo>
                      <a:cubicBezTo>
                        <a:pt x="55671" y="9381"/>
                        <a:pt x="55417" y="9527"/>
                        <a:pt x="55226" y="9527"/>
                      </a:cubicBezTo>
                      <a:cubicBezTo>
                        <a:pt x="55100" y="9527"/>
                        <a:pt x="55001" y="9463"/>
                        <a:pt x="54973" y="9284"/>
                      </a:cubicBezTo>
                      <a:cubicBezTo>
                        <a:pt x="54819" y="8258"/>
                        <a:pt x="54209" y="8003"/>
                        <a:pt x="53545" y="8003"/>
                      </a:cubicBezTo>
                      <a:cubicBezTo>
                        <a:pt x="53313" y="8003"/>
                        <a:pt x="53075" y="8034"/>
                        <a:pt x="52848" y="8074"/>
                      </a:cubicBezTo>
                      <a:cubicBezTo>
                        <a:pt x="51897" y="8264"/>
                        <a:pt x="52416" y="9232"/>
                        <a:pt x="52295" y="9854"/>
                      </a:cubicBezTo>
                      <a:cubicBezTo>
                        <a:pt x="52156" y="10615"/>
                        <a:pt x="51344" y="10096"/>
                        <a:pt x="50998" y="10545"/>
                      </a:cubicBezTo>
                      <a:cubicBezTo>
                        <a:pt x="50949" y="10609"/>
                        <a:pt x="50910" y="10635"/>
                        <a:pt x="50880" y="10635"/>
                      </a:cubicBezTo>
                      <a:cubicBezTo>
                        <a:pt x="50805" y="10635"/>
                        <a:pt x="50789" y="10469"/>
                        <a:pt x="50826" y="10321"/>
                      </a:cubicBezTo>
                      <a:cubicBezTo>
                        <a:pt x="51033" y="8990"/>
                        <a:pt x="50221" y="8541"/>
                        <a:pt x="49115" y="8161"/>
                      </a:cubicBezTo>
                      <a:cubicBezTo>
                        <a:pt x="46903" y="7400"/>
                        <a:pt x="44535" y="7176"/>
                        <a:pt x="42392" y="6070"/>
                      </a:cubicBezTo>
                      <a:cubicBezTo>
                        <a:pt x="41667" y="5697"/>
                        <a:pt x="40852" y="5536"/>
                        <a:pt x="40032" y="5536"/>
                      </a:cubicBezTo>
                      <a:cubicBezTo>
                        <a:pt x="39367" y="5536"/>
                        <a:pt x="38699" y="5642"/>
                        <a:pt x="38072" y="5828"/>
                      </a:cubicBezTo>
                      <a:cubicBezTo>
                        <a:pt x="36033" y="6432"/>
                        <a:pt x="33838" y="6502"/>
                        <a:pt x="31989" y="7642"/>
                      </a:cubicBezTo>
                      <a:cubicBezTo>
                        <a:pt x="31263" y="8074"/>
                        <a:pt x="29206" y="7296"/>
                        <a:pt x="30226" y="9457"/>
                      </a:cubicBezTo>
                      <a:cubicBezTo>
                        <a:pt x="30278" y="9578"/>
                        <a:pt x="29984" y="9854"/>
                        <a:pt x="29863" y="10079"/>
                      </a:cubicBezTo>
                      <a:cubicBezTo>
                        <a:pt x="28653" y="12412"/>
                        <a:pt x="26234" y="13224"/>
                        <a:pt x="24229" y="14555"/>
                      </a:cubicBezTo>
                      <a:cubicBezTo>
                        <a:pt x="22536" y="15661"/>
                        <a:pt x="23486" y="17112"/>
                        <a:pt x="24022" y="18236"/>
                      </a:cubicBezTo>
                      <a:cubicBezTo>
                        <a:pt x="24328" y="18880"/>
                        <a:pt x="24972" y="19241"/>
                        <a:pt x="25627" y="19241"/>
                      </a:cubicBezTo>
                      <a:cubicBezTo>
                        <a:pt x="26008" y="19241"/>
                        <a:pt x="26393" y="19119"/>
                        <a:pt x="26718" y="18858"/>
                      </a:cubicBezTo>
                      <a:cubicBezTo>
                        <a:pt x="27228" y="18470"/>
                        <a:pt x="27609" y="18306"/>
                        <a:pt x="27903" y="18306"/>
                      </a:cubicBezTo>
                      <a:cubicBezTo>
                        <a:pt x="28524" y="18306"/>
                        <a:pt x="28748" y="19042"/>
                        <a:pt x="28947" y="19946"/>
                      </a:cubicBezTo>
                      <a:cubicBezTo>
                        <a:pt x="28982" y="20223"/>
                        <a:pt x="28999" y="20499"/>
                        <a:pt x="28982" y="20776"/>
                      </a:cubicBezTo>
                      <a:cubicBezTo>
                        <a:pt x="28774" y="20551"/>
                        <a:pt x="28446" y="20396"/>
                        <a:pt x="28342" y="20119"/>
                      </a:cubicBezTo>
                      <a:cubicBezTo>
                        <a:pt x="28124" y="19474"/>
                        <a:pt x="27849" y="19234"/>
                        <a:pt x="27528" y="19234"/>
                      </a:cubicBezTo>
                      <a:cubicBezTo>
                        <a:pt x="27212" y="19234"/>
                        <a:pt x="26853" y="19465"/>
                        <a:pt x="26459" y="19774"/>
                      </a:cubicBezTo>
                      <a:cubicBezTo>
                        <a:pt x="25646" y="20379"/>
                        <a:pt x="25958" y="21260"/>
                        <a:pt x="26130" y="21899"/>
                      </a:cubicBezTo>
                      <a:cubicBezTo>
                        <a:pt x="26459" y="23092"/>
                        <a:pt x="25802" y="23420"/>
                        <a:pt x="24938" y="23627"/>
                      </a:cubicBezTo>
                      <a:cubicBezTo>
                        <a:pt x="23901" y="23852"/>
                        <a:pt x="23072" y="24267"/>
                        <a:pt x="22553" y="25269"/>
                      </a:cubicBezTo>
                      <a:cubicBezTo>
                        <a:pt x="22273" y="25790"/>
                        <a:pt x="21682" y="26043"/>
                        <a:pt x="21157" y="26043"/>
                      </a:cubicBezTo>
                      <a:cubicBezTo>
                        <a:pt x="21003" y="26043"/>
                        <a:pt x="20855" y="26021"/>
                        <a:pt x="20721" y="25978"/>
                      </a:cubicBezTo>
                      <a:cubicBezTo>
                        <a:pt x="20116" y="25788"/>
                        <a:pt x="20963" y="25390"/>
                        <a:pt x="20946" y="24993"/>
                      </a:cubicBezTo>
                      <a:cubicBezTo>
                        <a:pt x="20929" y="24543"/>
                        <a:pt x="20738" y="24129"/>
                        <a:pt x="20410" y="23835"/>
                      </a:cubicBezTo>
                      <a:cubicBezTo>
                        <a:pt x="19477" y="22798"/>
                        <a:pt x="18354" y="21709"/>
                        <a:pt x="18215" y="20327"/>
                      </a:cubicBezTo>
                      <a:cubicBezTo>
                        <a:pt x="18098" y="19205"/>
                        <a:pt x="17332" y="17921"/>
                        <a:pt x="16200" y="17921"/>
                      </a:cubicBezTo>
                      <a:cubicBezTo>
                        <a:pt x="16163" y="17921"/>
                        <a:pt x="16127" y="17922"/>
                        <a:pt x="16090" y="17925"/>
                      </a:cubicBezTo>
                      <a:cubicBezTo>
                        <a:pt x="15105" y="17976"/>
                        <a:pt x="14068" y="18391"/>
                        <a:pt x="13930" y="19221"/>
                      </a:cubicBezTo>
                      <a:cubicBezTo>
                        <a:pt x="13670" y="20430"/>
                        <a:pt x="14137" y="21709"/>
                        <a:pt x="15122" y="22470"/>
                      </a:cubicBezTo>
                      <a:cubicBezTo>
                        <a:pt x="15952" y="23109"/>
                        <a:pt x="15952" y="23161"/>
                        <a:pt x="15589" y="23489"/>
                      </a:cubicBezTo>
                      <a:cubicBezTo>
                        <a:pt x="14448" y="24526"/>
                        <a:pt x="14915" y="26116"/>
                        <a:pt x="14292" y="27377"/>
                      </a:cubicBezTo>
                      <a:cubicBezTo>
                        <a:pt x="14143" y="27687"/>
                        <a:pt x="14420" y="27822"/>
                        <a:pt x="14760" y="27822"/>
                      </a:cubicBezTo>
                      <a:cubicBezTo>
                        <a:pt x="14932" y="27822"/>
                        <a:pt x="15121" y="27787"/>
                        <a:pt x="15278" y="27723"/>
                      </a:cubicBezTo>
                      <a:cubicBezTo>
                        <a:pt x="16510" y="27249"/>
                        <a:pt x="17772" y="26919"/>
                        <a:pt x="19089" y="26919"/>
                      </a:cubicBezTo>
                      <a:cubicBezTo>
                        <a:pt x="19212" y="26919"/>
                        <a:pt x="19336" y="26922"/>
                        <a:pt x="19460" y="26928"/>
                      </a:cubicBezTo>
                      <a:lnTo>
                        <a:pt x="19874" y="26928"/>
                      </a:lnTo>
                      <a:cubicBezTo>
                        <a:pt x="19840" y="26997"/>
                        <a:pt x="19823" y="27136"/>
                        <a:pt x="19753" y="27153"/>
                      </a:cubicBezTo>
                      <a:cubicBezTo>
                        <a:pt x="18630" y="27585"/>
                        <a:pt x="17507" y="28138"/>
                        <a:pt x="16349" y="28414"/>
                      </a:cubicBezTo>
                      <a:cubicBezTo>
                        <a:pt x="15692" y="28570"/>
                        <a:pt x="14915" y="28432"/>
                        <a:pt x="14707" y="29209"/>
                      </a:cubicBezTo>
                      <a:cubicBezTo>
                        <a:pt x="14500" y="30004"/>
                        <a:pt x="15260" y="30194"/>
                        <a:pt x="15813" y="30505"/>
                      </a:cubicBezTo>
                      <a:cubicBezTo>
                        <a:pt x="17161" y="31318"/>
                        <a:pt x="17369" y="32493"/>
                        <a:pt x="16867" y="33910"/>
                      </a:cubicBezTo>
                      <a:cubicBezTo>
                        <a:pt x="16664" y="34503"/>
                        <a:pt x="16349" y="34660"/>
                        <a:pt x="15995" y="34660"/>
                      </a:cubicBezTo>
                      <a:cubicBezTo>
                        <a:pt x="15626" y="34660"/>
                        <a:pt x="15216" y="34489"/>
                        <a:pt x="14846" y="34463"/>
                      </a:cubicBezTo>
                      <a:cubicBezTo>
                        <a:pt x="13916" y="34396"/>
                        <a:pt x="12987" y="34203"/>
                        <a:pt x="12042" y="34203"/>
                      </a:cubicBezTo>
                      <a:cubicBezTo>
                        <a:pt x="12003" y="34203"/>
                        <a:pt x="11964" y="34203"/>
                        <a:pt x="11925" y="34204"/>
                      </a:cubicBezTo>
                      <a:cubicBezTo>
                        <a:pt x="10957" y="34221"/>
                        <a:pt x="9834" y="34446"/>
                        <a:pt x="9989" y="35759"/>
                      </a:cubicBezTo>
                      <a:cubicBezTo>
                        <a:pt x="10128" y="37072"/>
                        <a:pt x="9834" y="38196"/>
                        <a:pt x="9592" y="39440"/>
                      </a:cubicBezTo>
                      <a:cubicBezTo>
                        <a:pt x="9385" y="40425"/>
                        <a:pt x="8693" y="42136"/>
                        <a:pt x="10542" y="42464"/>
                      </a:cubicBezTo>
                      <a:cubicBezTo>
                        <a:pt x="12305" y="42758"/>
                        <a:pt x="12668" y="43173"/>
                        <a:pt x="11735" y="44693"/>
                      </a:cubicBezTo>
                      <a:cubicBezTo>
                        <a:pt x="11389" y="45298"/>
                        <a:pt x="10888" y="45817"/>
                        <a:pt x="10300" y="46180"/>
                      </a:cubicBezTo>
                      <a:cubicBezTo>
                        <a:pt x="9108" y="46871"/>
                        <a:pt x="8175" y="47752"/>
                        <a:pt x="8313" y="49342"/>
                      </a:cubicBezTo>
                      <a:cubicBezTo>
                        <a:pt x="8365" y="49964"/>
                        <a:pt x="8140" y="50707"/>
                        <a:pt x="7535" y="50967"/>
                      </a:cubicBezTo>
                      <a:cubicBezTo>
                        <a:pt x="5168" y="52021"/>
                        <a:pt x="3768" y="53991"/>
                        <a:pt x="2662" y="56168"/>
                      </a:cubicBezTo>
                      <a:cubicBezTo>
                        <a:pt x="1781" y="57931"/>
                        <a:pt x="122" y="59469"/>
                        <a:pt x="1279" y="61888"/>
                      </a:cubicBezTo>
                      <a:cubicBezTo>
                        <a:pt x="1936" y="63236"/>
                        <a:pt x="1573" y="64792"/>
                        <a:pt x="830" y="66209"/>
                      </a:cubicBezTo>
                      <a:cubicBezTo>
                        <a:pt x="1" y="67781"/>
                        <a:pt x="744" y="70477"/>
                        <a:pt x="2126" y="71687"/>
                      </a:cubicBezTo>
                      <a:cubicBezTo>
                        <a:pt x="2420" y="71946"/>
                        <a:pt x="2662" y="72240"/>
                        <a:pt x="2818" y="72586"/>
                      </a:cubicBezTo>
                      <a:cubicBezTo>
                        <a:pt x="4027" y="75040"/>
                        <a:pt x="5462" y="77303"/>
                        <a:pt x="7881" y="78755"/>
                      </a:cubicBezTo>
                      <a:cubicBezTo>
                        <a:pt x="8455" y="79100"/>
                        <a:pt x="9053" y="79742"/>
                        <a:pt x="9645" y="79742"/>
                      </a:cubicBezTo>
                      <a:cubicBezTo>
                        <a:pt x="9766" y="79742"/>
                        <a:pt x="9887" y="79715"/>
                        <a:pt x="10007" y="79654"/>
                      </a:cubicBezTo>
                      <a:cubicBezTo>
                        <a:pt x="12824" y="78254"/>
                        <a:pt x="16142" y="79844"/>
                        <a:pt x="18889" y="77874"/>
                      </a:cubicBezTo>
                      <a:cubicBezTo>
                        <a:pt x="19326" y="77562"/>
                        <a:pt x="19938" y="77352"/>
                        <a:pt x="20558" y="77352"/>
                      </a:cubicBezTo>
                      <a:cubicBezTo>
                        <a:pt x="21313" y="77352"/>
                        <a:pt x="22079" y="77663"/>
                        <a:pt x="22553" y="78479"/>
                      </a:cubicBezTo>
                      <a:cubicBezTo>
                        <a:pt x="23034" y="79313"/>
                        <a:pt x="23538" y="79650"/>
                        <a:pt x="24283" y="79650"/>
                      </a:cubicBezTo>
                      <a:cubicBezTo>
                        <a:pt x="24448" y="79650"/>
                        <a:pt x="24626" y="79633"/>
                        <a:pt x="24817" y="79602"/>
                      </a:cubicBezTo>
                      <a:cubicBezTo>
                        <a:pt x="24994" y="79574"/>
                        <a:pt x="25161" y="79561"/>
                        <a:pt x="25317" y="79561"/>
                      </a:cubicBezTo>
                      <a:cubicBezTo>
                        <a:pt x="26715" y="79561"/>
                        <a:pt x="27271" y="80640"/>
                        <a:pt x="26960" y="82194"/>
                      </a:cubicBezTo>
                      <a:cubicBezTo>
                        <a:pt x="26683" y="83611"/>
                        <a:pt x="25750" y="85218"/>
                        <a:pt x="26545" y="86480"/>
                      </a:cubicBezTo>
                      <a:cubicBezTo>
                        <a:pt x="27461" y="87966"/>
                        <a:pt x="28515" y="89400"/>
                        <a:pt x="29206" y="90973"/>
                      </a:cubicBezTo>
                      <a:cubicBezTo>
                        <a:pt x="30416" y="93721"/>
                        <a:pt x="31298" y="96641"/>
                        <a:pt x="29777" y="99631"/>
                      </a:cubicBezTo>
                      <a:cubicBezTo>
                        <a:pt x="28809" y="101515"/>
                        <a:pt x="28619" y="103502"/>
                        <a:pt x="29535" y="105369"/>
                      </a:cubicBezTo>
                      <a:cubicBezTo>
                        <a:pt x="30503" y="107321"/>
                        <a:pt x="31228" y="109274"/>
                        <a:pt x="31488" y="111469"/>
                      </a:cubicBezTo>
                      <a:cubicBezTo>
                        <a:pt x="31712" y="113456"/>
                        <a:pt x="31695" y="115599"/>
                        <a:pt x="33371" y="117172"/>
                      </a:cubicBezTo>
                      <a:cubicBezTo>
                        <a:pt x="34322" y="118088"/>
                        <a:pt x="34581" y="119436"/>
                        <a:pt x="35013" y="120645"/>
                      </a:cubicBezTo>
                      <a:cubicBezTo>
                        <a:pt x="35393" y="121717"/>
                        <a:pt x="34546" y="123065"/>
                        <a:pt x="35843" y="123998"/>
                      </a:cubicBezTo>
                      <a:cubicBezTo>
                        <a:pt x="36206" y="124270"/>
                        <a:pt x="36549" y="124368"/>
                        <a:pt x="36881" y="124368"/>
                      </a:cubicBezTo>
                      <a:cubicBezTo>
                        <a:pt x="37735" y="124368"/>
                        <a:pt x="38515" y="123721"/>
                        <a:pt x="39372" y="123721"/>
                      </a:cubicBezTo>
                      <a:cubicBezTo>
                        <a:pt x="39388" y="123721"/>
                        <a:pt x="39404" y="123721"/>
                        <a:pt x="39420" y="123721"/>
                      </a:cubicBezTo>
                      <a:cubicBezTo>
                        <a:pt x="39526" y="123724"/>
                        <a:pt x="39630" y="123725"/>
                        <a:pt x="39734" y="123725"/>
                      </a:cubicBezTo>
                      <a:cubicBezTo>
                        <a:pt x="44937" y="123725"/>
                        <a:pt x="47636" y="120353"/>
                        <a:pt x="49754" y="116100"/>
                      </a:cubicBezTo>
                      <a:cubicBezTo>
                        <a:pt x="50186" y="115236"/>
                        <a:pt x="49720" y="113957"/>
                        <a:pt x="50826" y="113508"/>
                      </a:cubicBezTo>
                      <a:cubicBezTo>
                        <a:pt x="52761" y="112713"/>
                        <a:pt x="53193" y="111175"/>
                        <a:pt x="52692" y="109499"/>
                      </a:cubicBezTo>
                      <a:cubicBezTo>
                        <a:pt x="51949" y="107028"/>
                        <a:pt x="53297" y="106112"/>
                        <a:pt x="55181" y="105282"/>
                      </a:cubicBezTo>
                      <a:cubicBezTo>
                        <a:pt x="57773" y="104107"/>
                        <a:pt x="59449" y="98370"/>
                        <a:pt x="57963" y="96071"/>
                      </a:cubicBezTo>
                      <a:cubicBezTo>
                        <a:pt x="56770" y="94239"/>
                        <a:pt x="57099" y="92217"/>
                        <a:pt x="57444" y="90316"/>
                      </a:cubicBezTo>
                      <a:cubicBezTo>
                        <a:pt x="57911" y="87621"/>
                        <a:pt x="59933" y="85823"/>
                        <a:pt x="61851" y="84164"/>
                      </a:cubicBezTo>
                      <a:cubicBezTo>
                        <a:pt x="65601" y="80915"/>
                        <a:pt x="68055" y="76992"/>
                        <a:pt x="69109" y="72171"/>
                      </a:cubicBezTo>
                      <a:cubicBezTo>
                        <a:pt x="69271" y="71459"/>
                        <a:pt x="69266" y="70656"/>
                        <a:pt x="68371" y="70656"/>
                      </a:cubicBezTo>
                      <a:cubicBezTo>
                        <a:pt x="68311" y="70656"/>
                        <a:pt x="68246" y="70660"/>
                        <a:pt x="68176" y="70667"/>
                      </a:cubicBezTo>
                      <a:cubicBezTo>
                        <a:pt x="67157" y="70788"/>
                        <a:pt x="66154" y="71151"/>
                        <a:pt x="65152" y="71462"/>
                      </a:cubicBezTo>
                      <a:cubicBezTo>
                        <a:pt x="63960" y="71826"/>
                        <a:pt x="63201" y="72060"/>
                        <a:pt x="62664" y="72060"/>
                      </a:cubicBezTo>
                      <a:cubicBezTo>
                        <a:pt x="61727" y="72060"/>
                        <a:pt x="61469" y="71346"/>
                        <a:pt x="60772" y="69363"/>
                      </a:cubicBezTo>
                      <a:lnTo>
                        <a:pt x="60772" y="69363"/>
                      </a:lnTo>
                      <a:cubicBezTo>
                        <a:pt x="61180" y="69747"/>
                        <a:pt x="61467" y="70422"/>
                        <a:pt x="62074" y="70422"/>
                      </a:cubicBezTo>
                      <a:cubicBezTo>
                        <a:pt x="62180" y="70422"/>
                        <a:pt x="62295" y="70402"/>
                        <a:pt x="62422" y="70356"/>
                      </a:cubicBezTo>
                      <a:cubicBezTo>
                        <a:pt x="63925" y="69769"/>
                        <a:pt x="65359" y="68957"/>
                        <a:pt x="66897" y="68455"/>
                      </a:cubicBezTo>
                      <a:cubicBezTo>
                        <a:pt x="68660" y="67868"/>
                        <a:pt x="69732" y="66209"/>
                        <a:pt x="71391" y="65639"/>
                      </a:cubicBezTo>
                      <a:cubicBezTo>
                        <a:pt x="73706" y="64844"/>
                        <a:pt x="76713" y="61716"/>
                        <a:pt x="76852" y="59383"/>
                      </a:cubicBezTo>
                      <a:cubicBezTo>
                        <a:pt x="76834" y="59072"/>
                        <a:pt x="76713" y="58778"/>
                        <a:pt x="76506" y="58553"/>
                      </a:cubicBezTo>
                      <a:cubicBezTo>
                        <a:pt x="75918" y="57810"/>
                        <a:pt x="75279" y="57153"/>
                        <a:pt x="74294" y="56894"/>
                      </a:cubicBezTo>
                      <a:cubicBezTo>
                        <a:pt x="73724" y="56739"/>
                        <a:pt x="73378" y="56151"/>
                        <a:pt x="73516" y="55581"/>
                      </a:cubicBezTo>
                      <a:cubicBezTo>
                        <a:pt x="73547" y="55481"/>
                        <a:pt x="73596" y="55443"/>
                        <a:pt x="73658" y="55443"/>
                      </a:cubicBezTo>
                      <a:cubicBezTo>
                        <a:pt x="73842" y="55443"/>
                        <a:pt x="74139" y="55775"/>
                        <a:pt x="74398" y="55788"/>
                      </a:cubicBezTo>
                      <a:cubicBezTo>
                        <a:pt x="75366" y="55855"/>
                        <a:pt x="76333" y="56083"/>
                        <a:pt x="77301" y="56083"/>
                      </a:cubicBezTo>
                      <a:cubicBezTo>
                        <a:pt x="77336" y="56083"/>
                        <a:pt x="77370" y="56083"/>
                        <a:pt x="77405" y="56082"/>
                      </a:cubicBezTo>
                      <a:cubicBezTo>
                        <a:pt x="77727" y="56077"/>
                        <a:pt x="78047" y="56073"/>
                        <a:pt x="78365" y="56073"/>
                      </a:cubicBezTo>
                      <a:cubicBezTo>
                        <a:pt x="81373" y="56073"/>
                        <a:pt x="84145" y="56432"/>
                        <a:pt x="85786" y="59746"/>
                      </a:cubicBezTo>
                      <a:cubicBezTo>
                        <a:pt x="86136" y="60461"/>
                        <a:pt x="86996" y="61297"/>
                        <a:pt x="88011" y="61297"/>
                      </a:cubicBezTo>
                      <a:cubicBezTo>
                        <a:pt x="88148" y="61297"/>
                        <a:pt x="88288" y="61282"/>
                        <a:pt x="88430" y="61249"/>
                      </a:cubicBezTo>
                      <a:cubicBezTo>
                        <a:pt x="88585" y="61214"/>
                        <a:pt x="88707" y="61197"/>
                        <a:pt x="88805" y="61197"/>
                      </a:cubicBezTo>
                      <a:cubicBezTo>
                        <a:pt x="89186" y="61197"/>
                        <a:pt x="89184" y="61451"/>
                        <a:pt x="89225" y="61837"/>
                      </a:cubicBezTo>
                      <a:cubicBezTo>
                        <a:pt x="89830" y="66554"/>
                        <a:pt x="91990" y="70685"/>
                        <a:pt x="94133" y="74832"/>
                      </a:cubicBezTo>
                      <a:cubicBezTo>
                        <a:pt x="94475" y="75487"/>
                        <a:pt x="94875" y="75911"/>
                        <a:pt x="95290" y="75911"/>
                      </a:cubicBezTo>
                      <a:cubicBezTo>
                        <a:pt x="95652" y="75911"/>
                        <a:pt x="96025" y="75588"/>
                        <a:pt x="96380" y="74815"/>
                      </a:cubicBezTo>
                      <a:cubicBezTo>
                        <a:pt x="96622" y="74297"/>
                        <a:pt x="97036" y="73847"/>
                        <a:pt x="97382" y="73381"/>
                      </a:cubicBezTo>
                      <a:lnTo>
                        <a:pt x="97538" y="73225"/>
                      </a:lnTo>
                      <a:cubicBezTo>
                        <a:pt x="98212" y="71618"/>
                        <a:pt x="98056" y="69993"/>
                        <a:pt x="97831" y="68317"/>
                      </a:cubicBezTo>
                      <a:cubicBezTo>
                        <a:pt x="97762" y="67833"/>
                        <a:pt x="97589" y="67211"/>
                        <a:pt x="98194" y="67073"/>
                      </a:cubicBezTo>
                      <a:cubicBezTo>
                        <a:pt x="99784" y="66693"/>
                        <a:pt x="100268" y="65258"/>
                        <a:pt x="101149" y="64187"/>
                      </a:cubicBezTo>
                      <a:cubicBezTo>
                        <a:pt x="102117" y="63029"/>
                        <a:pt x="103137" y="61629"/>
                        <a:pt x="104243" y="60903"/>
                      </a:cubicBezTo>
                      <a:cubicBezTo>
                        <a:pt x="104825" y="60515"/>
                        <a:pt x="105739" y="59942"/>
                        <a:pt x="106690" y="59942"/>
                      </a:cubicBezTo>
                      <a:cubicBezTo>
                        <a:pt x="107432" y="59942"/>
                        <a:pt x="108196" y="60292"/>
                        <a:pt x="108840" y="61353"/>
                      </a:cubicBezTo>
                      <a:cubicBezTo>
                        <a:pt x="109600" y="62632"/>
                        <a:pt x="110965" y="63565"/>
                        <a:pt x="111017" y="65258"/>
                      </a:cubicBezTo>
                      <a:cubicBezTo>
                        <a:pt x="111034" y="65777"/>
                        <a:pt x="110793" y="66433"/>
                        <a:pt x="111536" y="66693"/>
                      </a:cubicBezTo>
                      <a:cubicBezTo>
                        <a:pt x="111822" y="66788"/>
                        <a:pt x="112112" y="66862"/>
                        <a:pt x="112391" y="66862"/>
                      </a:cubicBezTo>
                      <a:cubicBezTo>
                        <a:pt x="112769" y="66862"/>
                        <a:pt x="113129" y="66727"/>
                        <a:pt x="113437" y="66330"/>
                      </a:cubicBezTo>
                      <a:cubicBezTo>
                        <a:pt x="113540" y="66205"/>
                        <a:pt x="113700" y="66031"/>
                        <a:pt x="113856" y="66031"/>
                      </a:cubicBezTo>
                      <a:cubicBezTo>
                        <a:pt x="113960" y="66031"/>
                        <a:pt x="114062" y="66109"/>
                        <a:pt x="114145" y="66330"/>
                      </a:cubicBezTo>
                      <a:cubicBezTo>
                        <a:pt x="114543" y="67470"/>
                        <a:pt x="114802" y="68663"/>
                        <a:pt x="115286" y="69769"/>
                      </a:cubicBezTo>
                      <a:cubicBezTo>
                        <a:pt x="116271" y="72033"/>
                        <a:pt x="114940" y="74677"/>
                        <a:pt x="116858" y="76871"/>
                      </a:cubicBezTo>
                      <a:cubicBezTo>
                        <a:pt x="118241" y="78461"/>
                        <a:pt x="118362" y="80915"/>
                        <a:pt x="119900" y="82540"/>
                      </a:cubicBezTo>
                      <a:cubicBezTo>
                        <a:pt x="120401" y="82799"/>
                        <a:pt x="120885" y="83058"/>
                        <a:pt x="121386" y="83300"/>
                      </a:cubicBezTo>
                      <a:cubicBezTo>
                        <a:pt x="121538" y="83368"/>
                        <a:pt x="121699" y="83403"/>
                        <a:pt x="121846" y="83403"/>
                      </a:cubicBezTo>
                      <a:cubicBezTo>
                        <a:pt x="122184" y="83403"/>
                        <a:pt x="122445" y="83219"/>
                        <a:pt x="122337" y="82834"/>
                      </a:cubicBezTo>
                      <a:cubicBezTo>
                        <a:pt x="121818" y="80915"/>
                        <a:pt x="121991" y="78790"/>
                        <a:pt x="119969" y="77355"/>
                      </a:cubicBezTo>
                      <a:cubicBezTo>
                        <a:pt x="118414" y="76249"/>
                        <a:pt x="117239" y="74521"/>
                        <a:pt x="117463" y="72378"/>
                      </a:cubicBezTo>
                      <a:cubicBezTo>
                        <a:pt x="117528" y="71821"/>
                        <a:pt x="116912" y="70437"/>
                        <a:pt x="117695" y="70437"/>
                      </a:cubicBezTo>
                      <a:cubicBezTo>
                        <a:pt x="117955" y="70437"/>
                        <a:pt x="118371" y="70590"/>
                        <a:pt x="119019" y="70979"/>
                      </a:cubicBezTo>
                      <a:cubicBezTo>
                        <a:pt x="120194" y="71704"/>
                        <a:pt x="121386" y="72655"/>
                        <a:pt x="121749" y="73605"/>
                      </a:cubicBezTo>
                      <a:cubicBezTo>
                        <a:pt x="122096" y="74553"/>
                        <a:pt x="122434" y="74868"/>
                        <a:pt x="122776" y="74868"/>
                      </a:cubicBezTo>
                      <a:cubicBezTo>
                        <a:pt x="123251" y="74868"/>
                        <a:pt x="123732" y="74261"/>
                        <a:pt x="124255" y="73899"/>
                      </a:cubicBezTo>
                      <a:cubicBezTo>
                        <a:pt x="124531" y="73709"/>
                        <a:pt x="124721" y="73363"/>
                        <a:pt x="125015" y="73208"/>
                      </a:cubicBezTo>
                      <a:cubicBezTo>
                        <a:pt x="126743" y="72292"/>
                        <a:pt x="127210" y="70961"/>
                        <a:pt x="126743" y="69043"/>
                      </a:cubicBezTo>
                      <a:cubicBezTo>
                        <a:pt x="126294" y="67159"/>
                        <a:pt x="125292" y="65725"/>
                        <a:pt x="123892" y="64533"/>
                      </a:cubicBezTo>
                      <a:cubicBezTo>
                        <a:pt x="122596" y="63409"/>
                        <a:pt x="122285" y="62459"/>
                        <a:pt x="123546" y="61059"/>
                      </a:cubicBezTo>
                      <a:cubicBezTo>
                        <a:pt x="123952" y="60621"/>
                        <a:pt x="124332" y="60388"/>
                        <a:pt x="124705" y="60388"/>
                      </a:cubicBezTo>
                      <a:cubicBezTo>
                        <a:pt x="124936" y="60388"/>
                        <a:pt x="125164" y="60477"/>
                        <a:pt x="125395" y="60661"/>
                      </a:cubicBezTo>
                      <a:cubicBezTo>
                        <a:pt x="126000" y="61145"/>
                        <a:pt x="125810" y="61750"/>
                        <a:pt x="125119" y="62234"/>
                      </a:cubicBezTo>
                      <a:cubicBezTo>
                        <a:pt x="124618" y="62580"/>
                        <a:pt x="124445" y="63219"/>
                        <a:pt x="125050" y="63651"/>
                      </a:cubicBezTo>
                      <a:cubicBezTo>
                        <a:pt x="125442" y="63952"/>
                        <a:pt x="125858" y="64171"/>
                        <a:pt x="126268" y="64171"/>
                      </a:cubicBezTo>
                      <a:cubicBezTo>
                        <a:pt x="126635" y="64171"/>
                        <a:pt x="126996" y="63996"/>
                        <a:pt x="127331" y="63547"/>
                      </a:cubicBezTo>
                      <a:cubicBezTo>
                        <a:pt x="127694" y="63046"/>
                        <a:pt x="128247" y="62407"/>
                        <a:pt x="127469" y="61940"/>
                      </a:cubicBezTo>
                      <a:cubicBezTo>
                        <a:pt x="126398" y="61318"/>
                        <a:pt x="127037" y="61042"/>
                        <a:pt x="127590" y="60696"/>
                      </a:cubicBezTo>
                      <a:cubicBezTo>
                        <a:pt x="130061" y="59210"/>
                        <a:pt x="133449" y="59106"/>
                        <a:pt x="134693" y="55788"/>
                      </a:cubicBezTo>
                      <a:cubicBezTo>
                        <a:pt x="135298" y="54146"/>
                        <a:pt x="136093" y="52591"/>
                        <a:pt x="135851" y="50725"/>
                      </a:cubicBezTo>
                      <a:cubicBezTo>
                        <a:pt x="135522" y="48288"/>
                        <a:pt x="133932" y="46629"/>
                        <a:pt x="132498" y="44918"/>
                      </a:cubicBezTo>
                      <a:cubicBezTo>
                        <a:pt x="131772" y="44054"/>
                        <a:pt x="131859" y="43622"/>
                        <a:pt x="132775" y="43173"/>
                      </a:cubicBezTo>
                      <a:cubicBezTo>
                        <a:pt x="133120" y="43017"/>
                        <a:pt x="133397" y="42793"/>
                        <a:pt x="133362" y="42378"/>
                      </a:cubicBezTo>
                      <a:cubicBezTo>
                        <a:pt x="133345" y="41980"/>
                        <a:pt x="133051" y="41635"/>
                        <a:pt x="132671" y="41548"/>
                      </a:cubicBezTo>
                      <a:cubicBezTo>
                        <a:pt x="132227" y="41462"/>
                        <a:pt x="131713" y="41297"/>
                        <a:pt x="131292" y="41297"/>
                      </a:cubicBezTo>
                      <a:cubicBezTo>
                        <a:pt x="131122" y="41297"/>
                        <a:pt x="130968" y="41323"/>
                        <a:pt x="130839" y="41393"/>
                      </a:cubicBezTo>
                      <a:cubicBezTo>
                        <a:pt x="130667" y="41486"/>
                        <a:pt x="130517" y="41524"/>
                        <a:pt x="130385" y="41524"/>
                      </a:cubicBezTo>
                      <a:cubicBezTo>
                        <a:pt x="129751" y="41524"/>
                        <a:pt x="129496" y="40648"/>
                        <a:pt x="128935" y="40648"/>
                      </a:cubicBezTo>
                      <a:cubicBezTo>
                        <a:pt x="128871" y="40648"/>
                        <a:pt x="128804" y="40659"/>
                        <a:pt x="128731" y="40684"/>
                      </a:cubicBezTo>
                      <a:cubicBezTo>
                        <a:pt x="129025" y="40425"/>
                        <a:pt x="129336" y="40166"/>
                        <a:pt x="129612" y="39889"/>
                      </a:cubicBezTo>
                      <a:cubicBezTo>
                        <a:pt x="129699" y="39786"/>
                        <a:pt x="129768" y="39647"/>
                        <a:pt x="129802" y="39509"/>
                      </a:cubicBezTo>
                      <a:cubicBezTo>
                        <a:pt x="129896" y="39229"/>
                        <a:pt x="130059" y="38963"/>
                        <a:pt x="130355" y="38963"/>
                      </a:cubicBezTo>
                      <a:cubicBezTo>
                        <a:pt x="130388" y="38963"/>
                        <a:pt x="130423" y="38966"/>
                        <a:pt x="130459" y="38973"/>
                      </a:cubicBezTo>
                      <a:cubicBezTo>
                        <a:pt x="130822" y="39025"/>
                        <a:pt x="130718" y="39405"/>
                        <a:pt x="130753" y="39665"/>
                      </a:cubicBezTo>
                      <a:cubicBezTo>
                        <a:pt x="130885" y="40368"/>
                        <a:pt x="131150" y="40680"/>
                        <a:pt x="131522" y="40680"/>
                      </a:cubicBezTo>
                      <a:cubicBezTo>
                        <a:pt x="131781" y="40680"/>
                        <a:pt x="132092" y="40529"/>
                        <a:pt x="132446" y="40252"/>
                      </a:cubicBezTo>
                      <a:cubicBezTo>
                        <a:pt x="132816" y="39963"/>
                        <a:pt x="133198" y="39825"/>
                        <a:pt x="133552" y="39825"/>
                      </a:cubicBezTo>
                      <a:cubicBezTo>
                        <a:pt x="134190" y="39825"/>
                        <a:pt x="134735" y="40276"/>
                        <a:pt x="134935" y="41099"/>
                      </a:cubicBezTo>
                      <a:cubicBezTo>
                        <a:pt x="135004" y="41410"/>
                        <a:pt x="135246" y="41911"/>
                        <a:pt x="135436" y="41928"/>
                      </a:cubicBezTo>
                      <a:cubicBezTo>
                        <a:pt x="136836" y="42067"/>
                        <a:pt x="137130" y="43259"/>
                        <a:pt x="137441" y="44192"/>
                      </a:cubicBezTo>
                      <a:cubicBezTo>
                        <a:pt x="137757" y="45176"/>
                        <a:pt x="138205" y="45491"/>
                        <a:pt x="138710" y="45491"/>
                      </a:cubicBezTo>
                      <a:cubicBezTo>
                        <a:pt x="139226" y="45491"/>
                        <a:pt x="139803" y="45163"/>
                        <a:pt x="140361" y="44884"/>
                      </a:cubicBezTo>
                      <a:cubicBezTo>
                        <a:pt x="141813" y="44175"/>
                        <a:pt x="140586" y="43363"/>
                        <a:pt x="140327" y="42654"/>
                      </a:cubicBezTo>
                      <a:cubicBezTo>
                        <a:pt x="140188" y="42188"/>
                        <a:pt x="139739" y="41773"/>
                        <a:pt x="139324" y="41479"/>
                      </a:cubicBezTo>
                      <a:cubicBezTo>
                        <a:pt x="137717" y="40356"/>
                        <a:pt x="137648" y="38921"/>
                        <a:pt x="138305" y="37245"/>
                      </a:cubicBezTo>
                      <a:cubicBezTo>
                        <a:pt x="138533" y="36644"/>
                        <a:pt x="138753" y="36160"/>
                        <a:pt x="139216" y="36160"/>
                      </a:cubicBezTo>
                      <a:cubicBezTo>
                        <a:pt x="139418" y="36160"/>
                        <a:pt x="139666" y="36252"/>
                        <a:pt x="139981" y="36468"/>
                      </a:cubicBezTo>
                      <a:cubicBezTo>
                        <a:pt x="140121" y="36569"/>
                        <a:pt x="140268" y="36617"/>
                        <a:pt x="140413" y="36617"/>
                      </a:cubicBezTo>
                      <a:cubicBezTo>
                        <a:pt x="140661" y="36617"/>
                        <a:pt x="140902" y="36477"/>
                        <a:pt x="141087" y="36226"/>
                      </a:cubicBezTo>
                      <a:cubicBezTo>
                        <a:pt x="142573" y="34255"/>
                        <a:pt x="142850" y="29797"/>
                        <a:pt x="141640" y="27706"/>
                      </a:cubicBezTo>
                      <a:cubicBezTo>
                        <a:pt x="141485" y="27447"/>
                        <a:pt x="141104" y="27187"/>
                        <a:pt x="141398" y="26807"/>
                      </a:cubicBezTo>
                      <a:lnTo>
                        <a:pt x="141398" y="26807"/>
                      </a:lnTo>
                      <a:cubicBezTo>
                        <a:pt x="141623" y="26997"/>
                        <a:pt x="141917" y="27153"/>
                        <a:pt x="142072" y="27395"/>
                      </a:cubicBezTo>
                      <a:cubicBezTo>
                        <a:pt x="142988" y="28812"/>
                        <a:pt x="143869" y="30229"/>
                        <a:pt x="144733" y="31663"/>
                      </a:cubicBezTo>
                      <a:cubicBezTo>
                        <a:pt x="144984" y="32062"/>
                        <a:pt x="145261" y="32460"/>
                        <a:pt x="145713" y="32460"/>
                      </a:cubicBezTo>
                      <a:cubicBezTo>
                        <a:pt x="145790" y="32460"/>
                        <a:pt x="145872" y="32449"/>
                        <a:pt x="145960" y="32424"/>
                      </a:cubicBezTo>
                      <a:cubicBezTo>
                        <a:pt x="146323" y="32320"/>
                        <a:pt x="146825" y="32043"/>
                        <a:pt x="146928" y="31750"/>
                      </a:cubicBezTo>
                      <a:cubicBezTo>
                        <a:pt x="147118" y="31197"/>
                        <a:pt x="146496" y="30972"/>
                        <a:pt x="146151" y="30644"/>
                      </a:cubicBezTo>
                      <a:cubicBezTo>
                        <a:pt x="145805" y="30298"/>
                        <a:pt x="144889" y="29935"/>
                        <a:pt x="145511" y="29348"/>
                      </a:cubicBezTo>
                      <a:cubicBezTo>
                        <a:pt x="146220" y="28674"/>
                        <a:pt x="145701" y="28363"/>
                        <a:pt x="145373" y="27982"/>
                      </a:cubicBezTo>
                      <a:cubicBezTo>
                        <a:pt x="144924" y="27464"/>
                        <a:pt x="144353" y="27049"/>
                        <a:pt x="143904" y="26513"/>
                      </a:cubicBezTo>
                      <a:cubicBezTo>
                        <a:pt x="142452" y="24803"/>
                        <a:pt x="140309" y="24008"/>
                        <a:pt x="138927" y="23455"/>
                      </a:cubicBezTo>
                      <a:cubicBezTo>
                        <a:pt x="137233" y="22781"/>
                        <a:pt x="135350" y="23368"/>
                        <a:pt x="133794" y="22349"/>
                      </a:cubicBezTo>
                      <a:cubicBezTo>
                        <a:pt x="133621" y="22228"/>
                        <a:pt x="133120" y="22141"/>
                        <a:pt x="133379" y="21934"/>
                      </a:cubicBezTo>
                      <a:cubicBezTo>
                        <a:pt x="134416" y="21156"/>
                        <a:pt x="134192" y="19843"/>
                        <a:pt x="134814" y="18910"/>
                      </a:cubicBezTo>
                      <a:cubicBezTo>
                        <a:pt x="135183" y="18357"/>
                        <a:pt x="137525" y="17996"/>
                        <a:pt x="139389" y="17996"/>
                      </a:cubicBezTo>
                      <a:cubicBezTo>
                        <a:pt x="140321" y="17996"/>
                        <a:pt x="141133" y="18086"/>
                        <a:pt x="141519" y="18287"/>
                      </a:cubicBezTo>
                      <a:cubicBezTo>
                        <a:pt x="141913" y="18491"/>
                        <a:pt x="142318" y="18567"/>
                        <a:pt x="142722" y="18567"/>
                      </a:cubicBezTo>
                      <a:cubicBezTo>
                        <a:pt x="143310" y="18567"/>
                        <a:pt x="143896" y="18407"/>
                        <a:pt x="144440" y="18253"/>
                      </a:cubicBezTo>
                      <a:cubicBezTo>
                        <a:pt x="145183" y="18028"/>
                        <a:pt x="144301" y="17320"/>
                        <a:pt x="144440" y="16905"/>
                      </a:cubicBezTo>
                      <a:cubicBezTo>
                        <a:pt x="144595" y="16473"/>
                        <a:pt x="144232" y="15764"/>
                        <a:pt x="144803" y="15626"/>
                      </a:cubicBezTo>
                      <a:cubicBezTo>
                        <a:pt x="144894" y="15602"/>
                        <a:pt x="144986" y="15590"/>
                        <a:pt x="145078" y="15590"/>
                      </a:cubicBezTo>
                      <a:cubicBezTo>
                        <a:pt x="145503" y="15590"/>
                        <a:pt x="145922" y="15838"/>
                        <a:pt x="146306" y="16179"/>
                      </a:cubicBezTo>
                      <a:cubicBezTo>
                        <a:pt x="146709" y="16532"/>
                        <a:pt x="147171" y="16997"/>
                        <a:pt x="147617" y="16997"/>
                      </a:cubicBezTo>
                      <a:cubicBezTo>
                        <a:pt x="147935" y="16997"/>
                        <a:pt x="148244" y="16760"/>
                        <a:pt x="148518" y="16075"/>
                      </a:cubicBezTo>
                      <a:cubicBezTo>
                        <a:pt x="148584" y="15900"/>
                        <a:pt x="148692" y="15801"/>
                        <a:pt x="148828" y="15801"/>
                      </a:cubicBezTo>
                      <a:cubicBezTo>
                        <a:pt x="148906" y="15801"/>
                        <a:pt x="148994" y="15833"/>
                        <a:pt x="149088" y="15903"/>
                      </a:cubicBezTo>
                      <a:cubicBezTo>
                        <a:pt x="149348" y="16110"/>
                        <a:pt x="149348" y="16335"/>
                        <a:pt x="149192" y="16646"/>
                      </a:cubicBezTo>
                      <a:cubicBezTo>
                        <a:pt x="148743" y="17596"/>
                        <a:pt x="147965" y="18547"/>
                        <a:pt x="147965" y="19497"/>
                      </a:cubicBezTo>
                      <a:cubicBezTo>
                        <a:pt x="147931" y="21122"/>
                        <a:pt x="148708" y="22677"/>
                        <a:pt x="150022" y="23627"/>
                      </a:cubicBezTo>
                      <a:cubicBezTo>
                        <a:pt x="151231" y="24561"/>
                        <a:pt x="152631" y="25269"/>
                        <a:pt x="153582" y="26513"/>
                      </a:cubicBezTo>
                      <a:cubicBezTo>
                        <a:pt x="153835" y="26852"/>
                        <a:pt x="154112" y="27339"/>
                        <a:pt x="154580" y="27339"/>
                      </a:cubicBezTo>
                      <a:cubicBezTo>
                        <a:pt x="154686" y="27339"/>
                        <a:pt x="154802" y="27314"/>
                        <a:pt x="154930" y="27257"/>
                      </a:cubicBezTo>
                      <a:cubicBezTo>
                        <a:pt x="155621" y="26928"/>
                        <a:pt x="155673" y="26271"/>
                        <a:pt x="155604" y="25615"/>
                      </a:cubicBezTo>
                      <a:cubicBezTo>
                        <a:pt x="155448" y="24025"/>
                        <a:pt x="155863" y="22435"/>
                        <a:pt x="154739" y="20845"/>
                      </a:cubicBezTo>
                      <a:cubicBezTo>
                        <a:pt x="154065" y="19877"/>
                        <a:pt x="153772" y="18823"/>
                        <a:pt x="152406" y="18737"/>
                      </a:cubicBezTo>
                      <a:cubicBezTo>
                        <a:pt x="152044" y="18720"/>
                        <a:pt x="151940" y="18478"/>
                        <a:pt x="151888" y="18201"/>
                      </a:cubicBezTo>
                      <a:cubicBezTo>
                        <a:pt x="151820" y="17931"/>
                        <a:pt x="151918" y="17578"/>
                        <a:pt x="152229" y="17578"/>
                      </a:cubicBezTo>
                      <a:cubicBezTo>
                        <a:pt x="152236" y="17578"/>
                        <a:pt x="152243" y="17579"/>
                        <a:pt x="152251" y="17579"/>
                      </a:cubicBezTo>
                      <a:cubicBezTo>
                        <a:pt x="152284" y="17581"/>
                        <a:pt x="152317" y="17582"/>
                        <a:pt x="152350" y="17582"/>
                      </a:cubicBezTo>
                      <a:cubicBezTo>
                        <a:pt x="153000" y="17582"/>
                        <a:pt x="153628" y="17254"/>
                        <a:pt x="154277" y="17254"/>
                      </a:cubicBezTo>
                      <a:cubicBezTo>
                        <a:pt x="154558" y="17254"/>
                        <a:pt x="154844" y="17316"/>
                        <a:pt x="155137" y="17493"/>
                      </a:cubicBezTo>
                      <a:cubicBezTo>
                        <a:pt x="155393" y="17649"/>
                        <a:pt x="155627" y="17726"/>
                        <a:pt x="155836" y="17726"/>
                      </a:cubicBezTo>
                      <a:cubicBezTo>
                        <a:pt x="156249" y="17726"/>
                        <a:pt x="156566" y="17427"/>
                        <a:pt x="156761" y="16853"/>
                      </a:cubicBezTo>
                      <a:cubicBezTo>
                        <a:pt x="157072" y="15920"/>
                        <a:pt x="157954" y="15505"/>
                        <a:pt x="158662" y="15039"/>
                      </a:cubicBezTo>
                      <a:cubicBezTo>
                        <a:pt x="158771" y="14969"/>
                        <a:pt x="158912" y="14953"/>
                        <a:pt x="159064" y="14953"/>
                      </a:cubicBezTo>
                      <a:cubicBezTo>
                        <a:pt x="159192" y="14953"/>
                        <a:pt x="159327" y="14964"/>
                        <a:pt x="159458" y="14964"/>
                      </a:cubicBezTo>
                      <a:cubicBezTo>
                        <a:pt x="159792" y="14964"/>
                        <a:pt x="160100" y="14892"/>
                        <a:pt x="160183" y="14382"/>
                      </a:cubicBezTo>
                      <a:cubicBezTo>
                        <a:pt x="160304" y="13501"/>
                        <a:pt x="159475" y="13310"/>
                        <a:pt x="158887" y="12965"/>
                      </a:cubicBezTo>
                      <a:cubicBezTo>
                        <a:pt x="158662" y="12827"/>
                        <a:pt x="158334" y="12550"/>
                        <a:pt x="158351" y="12395"/>
                      </a:cubicBezTo>
                      <a:cubicBezTo>
                        <a:pt x="158404" y="12154"/>
                        <a:pt x="158582" y="12097"/>
                        <a:pt x="158776" y="12097"/>
                      </a:cubicBezTo>
                      <a:cubicBezTo>
                        <a:pt x="158903" y="12097"/>
                        <a:pt x="159037" y="12122"/>
                        <a:pt x="159146" y="12135"/>
                      </a:cubicBezTo>
                      <a:cubicBezTo>
                        <a:pt x="160460" y="12308"/>
                        <a:pt x="161652" y="12999"/>
                        <a:pt x="163017" y="12999"/>
                      </a:cubicBezTo>
                      <a:cubicBezTo>
                        <a:pt x="163570" y="12999"/>
                        <a:pt x="163795" y="12913"/>
                        <a:pt x="164002" y="12274"/>
                      </a:cubicBezTo>
                      <a:cubicBezTo>
                        <a:pt x="164745" y="10182"/>
                        <a:pt x="163311" y="10010"/>
                        <a:pt x="161998" y="9923"/>
                      </a:cubicBezTo>
                      <a:cubicBezTo>
                        <a:pt x="160218" y="9820"/>
                        <a:pt x="158438" y="9543"/>
                        <a:pt x="156710" y="9076"/>
                      </a:cubicBezTo>
                      <a:cubicBezTo>
                        <a:pt x="153313" y="8169"/>
                        <a:pt x="149984" y="6872"/>
                        <a:pt x="146431" y="6872"/>
                      </a:cubicBezTo>
                      <a:cubicBezTo>
                        <a:pt x="145249" y="6872"/>
                        <a:pt x="144041" y="7016"/>
                        <a:pt x="142798" y="7366"/>
                      </a:cubicBezTo>
                      <a:cubicBezTo>
                        <a:pt x="142441" y="7468"/>
                        <a:pt x="142044" y="7507"/>
                        <a:pt x="141624" y="7507"/>
                      </a:cubicBezTo>
                      <a:cubicBezTo>
                        <a:pt x="140475" y="7507"/>
                        <a:pt x="139148" y="7211"/>
                        <a:pt x="137959" y="7072"/>
                      </a:cubicBezTo>
                      <a:cubicBezTo>
                        <a:pt x="135760" y="6810"/>
                        <a:pt x="133765" y="5577"/>
                        <a:pt x="131513" y="5577"/>
                      </a:cubicBezTo>
                      <a:cubicBezTo>
                        <a:pt x="131235" y="5577"/>
                        <a:pt x="130953" y="5596"/>
                        <a:pt x="130666" y="5637"/>
                      </a:cubicBezTo>
                      <a:cubicBezTo>
                        <a:pt x="130197" y="5701"/>
                        <a:pt x="129713" y="5752"/>
                        <a:pt x="129231" y="5752"/>
                      </a:cubicBezTo>
                      <a:cubicBezTo>
                        <a:pt x="128525" y="5752"/>
                        <a:pt x="127823" y="5641"/>
                        <a:pt x="127175" y="5292"/>
                      </a:cubicBezTo>
                      <a:cubicBezTo>
                        <a:pt x="124583" y="3857"/>
                        <a:pt x="121352" y="4808"/>
                        <a:pt x="118811" y="3097"/>
                      </a:cubicBezTo>
                      <a:cubicBezTo>
                        <a:pt x="118623" y="2965"/>
                        <a:pt x="118385" y="2894"/>
                        <a:pt x="118144" y="2894"/>
                      </a:cubicBezTo>
                      <a:cubicBezTo>
                        <a:pt x="117786" y="2894"/>
                        <a:pt x="117421" y="3050"/>
                        <a:pt x="117204" y="3391"/>
                      </a:cubicBezTo>
                      <a:cubicBezTo>
                        <a:pt x="116737" y="4117"/>
                        <a:pt x="117601" y="4134"/>
                        <a:pt x="117930" y="4462"/>
                      </a:cubicBezTo>
                      <a:cubicBezTo>
                        <a:pt x="118103" y="4670"/>
                        <a:pt x="118154" y="4946"/>
                        <a:pt x="118068" y="5188"/>
                      </a:cubicBezTo>
                      <a:cubicBezTo>
                        <a:pt x="117958" y="5398"/>
                        <a:pt x="116241" y="5510"/>
                        <a:pt x="114740" y="5510"/>
                      </a:cubicBezTo>
                      <a:cubicBezTo>
                        <a:pt x="113645" y="5510"/>
                        <a:pt x="112664" y="5450"/>
                        <a:pt x="112503" y="5326"/>
                      </a:cubicBezTo>
                      <a:cubicBezTo>
                        <a:pt x="111242" y="4410"/>
                        <a:pt x="109825" y="3719"/>
                        <a:pt x="108321" y="3287"/>
                      </a:cubicBezTo>
                      <a:cubicBezTo>
                        <a:pt x="108108" y="3224"/>
                        <a:pt x="107902" y="3198"/>
                        <a:pt x="107703" y="3198"/>
                      </a:cubicBezTo>
                      <a:cubicBezTo>
                        <a:pt x="106742" y="3198"/>
                        <a:pt x="105934" y="3807"/>
                        <a:pt x="105084" y="3807"/>
                      </a:cubicBezTo>
                      <a:cubicBezTo>
                        <a:pt x="105000" y="3807"/>
                        <a:pt x="104915" y="3801"/>
                        <a:pt x="104830" y="3788"/>
                      </a:cubicBezTo>
                      <a:cubicBezTo>
                        <a:pt x="102083" y="3391"/>
                        <a:pt x="99266" y="3909"/>
                        <a:pt x="96760" y="1559"/>
                      </a:cubicBezTo>
                      <a:cubicBezTo>
                        <a:pt x="95295" y="185"/>
                        <a:pt x="93272" y="50"/>
                        <a:pt x="91223" y="50"/>
                      </a:cubicBezTo>
                      <a:cubicBezTo>
                        <a:pt x="90718" y="50"/>
                        <a:pt x="90212" y="58"/>
                        <a:pt x="89713" y="58"/>
                      </a:cubicBezTo>
                      <a:cubicBezTo>
                        <a:pt x="89152" y="58"/>
                        <a:pt x="88600" y="48"/>
                        <a:pt x="88067" y="4"/>
                      </a:cubicBezTo>
                      <a:cubicBezTo>
                        <a:pt x="88037" y="2"/>
                        <a:pt x="88007" y="1"/>
                        <a:pt x="87976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84;p3"/>
                <p:cNvSpPr/>
                <p:nvPr/>
              </p:nvSpPr>
              <p:spPr>
                <a:xfrm>
                  <a:off x="5960013" y="3628022"/>
                  <a:ext cx="1109075" cy="813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63" h="32555" extrusionOk="0">
                      <a:moveTo>
                        <a:pt x="28245" y="1"/>
                      </a:moveTo>
                      <a:cubicBezTo>
                        <a:pt x="27747" y="1"/>
                        <a:pt x="27602" y="373"/>
                        <a:pt x="27634" y="804"/>
                      </a:cubicBezTo>
                      <a:cubicBezTo>
                        <a:pt x="27737" y="2117"/>
                        <a:pt x="27979" y="3482"/>
                        <a:pt x="27996" y="4778"/>
                      </a:cubicBezTo>
                      <a:cubicBezTo>
                        <a:pt x="28014" y="5660"/>
                        <a:pt x="28567" y="7094"/>
                        <a:pt x="27634" y="7267"/>
                      </a:cubicBezTo>
                      <a:cubicBezTo>
                        <a:pt x="27521" y="7286"/>
                        <a:pt x="27406" y="7295"/>
                        <a:pt x="27290" y="7295"/>
                      </a:cubicBezTo>
                      <a:cubicBezTo>
                        <a:pt x="25431" y="7295"/>
                        <a:pt x="23230" y="4918"/>
                        <a:pt x="23555" y="3275"/>
                      </a:cubicBezTo>
                      <a:cubicBezTo>
                        <a:pt x="23754" y="2264"/>
                        <a:pt x="23333" y="1317"/>
                        <a:pt x="22034" y="1317"/>
                      </a:cubicBezTo>
                      <a:cubicBezTo>
                        <a:pt x="21978" y="1317"/>
                        <a:pt x="21920" y="1318"/>
                        <a:pt x="21862" y="1322"/>
                      </a:cubicBezTo>
                      <a:cubicBezTo>
                        <a:pt x="21814" y="1325"/>
                        <a:pt x="21765" y="1327"/>
                        <a:pt x="21716" y="1327"/>
                      </a:cubicBezTo>
                      <a:cubicBezTo>
                        <a:pt x="20777" y="1327"/>
                        <a:pt x="19668" y="752"/>
                        <a:pt x="18692" y="752"/>
                      </a:cubicBezTo>
                      <a:cubicBezTo>
                        <a:pt x="18107" y="752"/>
                        <a:pt x="17570" y="958"/>
                        <a:pt x="17144" y="1616"/>
                      </a:cubicBezTo>
                      <a:cubicBezTo>
                        <a:pt x="16642" y="2376"/>
                        <a:pt x="15295" y="2826"/>
                        <a:pt x="15191" y="4035"/>
                      </a:cubicBezTo>
                      <a:cubicBezTo>
                        <a:pt x="15162" y="4430"/>
                        <a:pt x="15144" y="4616"/>
                        <a:pt x="15002" y="4616"/>
                      </a:cubicBezTo>
                      <a:cubicBezTo>
                        <a:pt x="14889" y="4616"/>
                        <a:pt x="14698" y="4499"/>
                        <a:pt x="14361" y="4277"/>
                      </a:cubicBezTo>
                      <a:cubicBezTo>
                        <a:pt x="13724" y="3844"/>
                        <a:pt x="13113" y="3612"/>
                        <a:pt x="12606" y="3612"/>
                      </a:cubicBezTo>
                      <a:cubicBezTo>
                        <a:pt x="12042" y="3612"/>
                        <a:pt x="11607" y="3900"/>
                        <a:pt x="11406" y="4519"/>
                      </a:cubicBezTo>
                      <a:cubicBezTo>
                        <a:pt x="10784" y="6334"/>
                        <a:pt x="8710" y="7215"/>
                        <a:pt x="8624" y="9392"/>
                      </a:cubicBezTo>
                      <a:cubicBezTo>
                        <a:pt x="8607" y="10153"/>
                        <a:pt x="7933" y="10619"/>
                        <a:pt x="7086" y="10879"/>
                      </a:cubicBezTo>
                      <a:cubicBezTo>
                        <a:pt x="5669" y="11311"/>
                        <a:pt x="4355" y="11864"/>
                        <a:pt x="3007" y="12382"/>
                      </a:cubicBezTo>
                      <a:cubicBezTo>
                        <a:pt x="1003" y="13160"/>
                        <a:pt x="0" y="16910"/>
                        <a:pt x="1538" y="19018"/>
                      </a:cubicBezTo>
                      <a:cubicBezTo>
                        <a:pt x="2835" y="20798"/>
                        <a:pt x="3128" y="22595"/>
                        <a:pt x="3992" y="24375"/>
                      </a:cubicBezTo>
                      <a:cubicBezTo>
                        <a:pt x="4494" y="25360"/>
                        <a:pt x="4424" y="26276"/>
                        <a:pt x="3750" y="26950"/>
                      </a:cubicBezTo>
                      <a:cubicBezTo>
                        <a:pt x="3353" y="27348"/>
                        <a:pt x="3509" y="27797"/>
                        <a:pt x="4148" y="28298"/>
                      </a:cubicBezTo>
                      <a:cubicBezTo>
                        <a:pt x="5020" y="28962"/>
                        <a:pt x="5824" y="29302"/>
                        <a:pt x="6549" y="29302"/>
                      </a:cubicBezTo>
                      <a:cubicBezTo>
                        <a:pt x="7089" y="29302"/>
                        <a:pt x="7586" y="29114"/>
                        <a:pt x="8036" y="28730"/>
                      </a:cubicBezTo>
                      <a:cubicBezTo>
                        <a:pt x="8740" y="28095"/>
                        <a:pt x="9643" y="27747"/>
                        <a:pt x="10576" y="27747"/>
                      </a:cubicBezTo>
                      <a:cubicBezTo>
                        <a:pt x="10811" y="27747"/>
                        <a:pt x="11049" y="27769"/>
                        <a:pt x="11285" y="27814"/>
                      </a:cubicBezTo>
                      <a:cubicBezTo>
                        <a:pt x="11420" y="27836"/>
                        <a:pt x="11551" y="27846"/>
                        <a:pt x="11676" y="27846"/>
                      </a:cubicBezTo>
                      <a:cubicBezTo>
                        <a:pt x="12065" y="27846"/>
                        <a:pt x="12402" y="27743"/>
                        <a:pt x="12650" y="27521"/>
                      </a:cubicBezTo>
                      <a:cubicBezTo>
                        <a:pt x="14551" y="25793"/>
                        <a:pt x="17368" y="25343"/>
                        <a:pt x="20047" y="24790"/>
                      </a:cubicBezTo>
                      <a:cubicBezTo>
                        <a:pt x="20247" y="24746"/>
                        <a:pt x="20464" y="24721"/>
                        <a:pt x="20691" y="24721"/>
                      </a:cubicBezTo>
                      <a:cubicBezTo>
                        <a:pt x="21623" y="24721"/>
                        <a:pt x="22712" y="25150"/>
                        <a:pt x="23365" y="26484"/>
                      </a:cubicBezTo>
                      <a:cubicBezTo>
                        <a:pt x="23667" y="27105"/>
                        <a:pt x="23855" y="28198"/>
                        <a:pt x="25083" y="28198"/>
                      </a:cubicBezTo>
                      <a:cubicBezTo>
                        <a:pt x="25120" y="28198"/>
                        <a:pt x="25158" y="28197"/>
                        <a:pt x="25197" y="28195"/>
                      </a:cubicBezTo>
                      <a:cubicBezTo>
                        <a:pt x="25345" y="28183"/>
                        <a:pt x="25455" y="28022"/>
                        <a:pt x="25593" y="28022"/>
                      </a:cubicBezTo>
                      <a:cubicBezTo>
                        <a:pt x="25664" y="28022"/>
                        <a:pt x="25742" y="28065"/>
                        <a:pt x="25836" y="28195"/>
                      </a:cubicBezTo>
                      <a:cubicBezTo>
                        <a:pt x="25923" y="28298"/>
                        <a:pt x="25767" y="28592"/>
                        <a:pt x="25612" y="28713"/>
                      </a:cubicBezTo>
                      <a:cubicBezTo>
                        <a:pt x="25318" y="28938"/>
                        <a:pt x="24903" y="29128"/>
                        <a:pt x="25283" y="29646"/>
                      </a:cubicBezTo>
                      <a:cubicBezTo>
                        <a:pt x="25508" y="29871"/>
                        <a:pt x="25802" y="30026"/>
                        <a:pt x="26113" y="30078"/>
                      </a:cubicBezTo>
                      <a:cubicBezTo>
                        <a:pt x="26172" y="30086"/>
                        <a:pt x="26229" y="30090"/>
                        <a:pt x="26283" y="30090"/>
                      </a:cubicBezTo>
                      <a:cubicBezTo>
                        <a:pt x="26710" y="30090"/>
                        <a:pt x="27006" y="29856"/>
                        <a:pt x="27098" y="29473"/>
                      </a:cubicBezTo>
                      <a:cubicBezTo>
                        <a:pt x="27115" y="29335"/>
                        <a:pt x="27098" y="29197"/>
                        <a:pt x="27029" y="29076"/>
                      </a:cubicBezTo>
                      <a:cubicBezTo>
                        <a:pt x="26976" y="28903"/>
                        <a:pt x="26992" y="28848"/>
                        <a:pt x="27041" y="28848"/>
                      </a:cubicBezTo>
                      <a:cubicBezTo>
                        <a:pt x="27105" y="28848"/>
                        <a:pt x="27225" y="28941"/>
                        <a:pt x="27322" y="28990"/>
                      </a:cubicBezTo>
                      <a:cubicBezTo>
                        <a:pt x="27824" y="29266"/>
                        <a:pt x="28463" y="29473"/>
                        <a:pt x="28169" y="30113"/>
                      </a:cubicBezTo>
                      <a:cubicBezTo>
                        <a:pt x="27945" y="30597"/>
                        <a:pt x="28117" y="31029"/>
                        <a:pt x="28809" y="31461"/>
                      </a:cubicBezTo>
                      <a:cubicBezTo>
                        <a:pt x="30199" y="32318"/>
                        <a:pt x="31628" y="32554"/>
                        <a:pt x="32898" y="32554"/>
                      </a:cubicBezTo>
                      <a:cubicBezTo>
                        <a:pt x="33522" y="32554"/>
                        <a:pt x="34108" y="32497"/>
                        <a:pt x="34633" y="32429"/>
                      </a:cubicBezTo>
                      <a:cubicBezTo>
                        <a:pt x="36672" y="32135"/>
                        <a:pt x="39299" y="31824"/>
                        <a:pt x="39299" y="29145"/>
                      </a:cubicBezTo>
                      <a:cubicBezTo>
                        <a:pt x="39299" y="28938"/>
                        <a:pt x="39541" y="28799"/>
                        <a:pt x="39592" y="28575"/>
                      </a:cubicBezTo>
                      <a:cubicBezTo>
                        <a:pt x="40024" y="26968"/>
                        <a:pt x="41804" y="26363"/>
                        <a:pt x="42496" y="24998"/>
                      </a:cubicBezTo>
                      <a:cubicBezTo>
                        <a:pt x="44224" y="21559"/>
                        <a:pt x="44362" y="17722"/>
                        <a:pt x="40232" y="13661"/>
                      </a:cubicBezTo>
                      <a:cubicBezTo>
                        <a:pt x="38953" y="12399"/>
                        <a:pt x="38037" y="10671"/>
                        <a:pt x="36309" y="9859"/>
                      </a:cubicBezTo>
                      <a:cubicBezTo>
                        <a:pt x="34494" y="9012"/>
                        <a:pt x="34080" y="7716"/>
                        <a:pt x="33509" y="6472"/>
                      </a:cubicBezTo>
                      <a:cubicBezTo>
                        <a:pt x="33388" y="5608"/>
                        <a:pt x="33008" y="4761"/>
                        <a:pt x="32213" y="4346"/>
                      </a:cubicBezTo>
                      <a:cubicBezTo>
                        <a:pt x="30658" y="3465"/>
                        <a:pt x="30278" y="2100"/>
                        <a:pt x="29414" y="942"/>
                      </a:cubicBezTo>
                      <a:cubicBezTo>
                        <a:pt x="29120" y="544"/>
                        <a:pt x="28947" y="78"/>
                        <a:pt x="28377" y="9"/>
                      </a:cubicBezTo>
                      <a:cubicBezTo>
                        <a:pt x="28330" y="3"/>
                        <a:pt x="28287" y="1"/>
                        <a:pt x="28245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85;p3"/>
                <p:cNvSpPr/>
                <p:nvPr/>
              </p:nvSpPr>
              <p:spPr>
                <a:xfrm>
                  <a:off x="6442175" y="3238700"/>
                  <a:ext cx="571625" cy="3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5" h="12472" extrusionOk="0">
                      <a:moveTo>
                        <a:pt x="3070" y="1"/>
                      </a:moveTo>
                      <a:cubicBezTo>
                        <a:pt x="2939" y="1"/>
                        <a:pt x="2792" y="15"/>
                        <a:pt x="2627" y="46"/>
                      </a:cubicBezTo>
                      <a:cubicBezTo>
                        <a:pt x="1833" y="202"/>
                        <a:pt x="830" y="29"/>
                        <a:pt x="415" y="927"/>
                      </a:cubicBezTo>
                      <a:cubicBezTo>
                        <a:pt x="1" y="1826"/>
                        <a:pt x="934" y="1861"/>
                        <a:pt x="1400" y="2189"/>
                      </a:cubicBezTo>
                      <a:cubicBezTo>
                        <a:pt x="1504" y="2258"/>
                        <a:pt x="1366" y="2569"/>
                        <a:pt x="1435" y="2742"/>
                      </a:cubicBezTo>
                      <a:cubicBezTo>
                        <a:pt x="1757" y="3623"/>
                        <a:pt x="1963" y="4886"/>
                        <a:pt x="3062" y="4886"/>
                      </a:cubicBezTo>
                      <a:cubicBezTo>
                        <a:pt x="3084" y="4886"/>
                        <a:pt x="3106" y="4886"/>
                        <a:pt x="3129" y="4885"/>
                      </a:cubicBezTo>
                      <a:cubicBezTo>
                        <a:pt x="3207" y="4880"/>
                        <a:pt x="3284" y="4878"/>
                        <a:pt x="3360" y="4878"/>
                      </a:cubicBezTo>
                      <a:cubicBezTo>
                        <a:pt x="4698" y="4878"/>
                        <a:pt x="5731" y="5570"/>
                        <a:pt x="6810" y="6077"/>
                      </a:cubicBezTo>
                      <a:cubicBezTo>
                        <a:pt x="7328" y="6319"/>
                        <a:pt x="8019" y="7322"/>
                        <a:pt x="7207" y="8203"/>
                      </a:cubicBezTo>
                      <a:cubicBezTo>
                        <a:pt x="6913" y="8531"/>
                        <a:pt x="6948" y="8911"/>
                        <a:pt x="7121" y="9292"/>
                      </a:cubicBezTo>
                      <a:cubicBezTo>
                        <a:pt x="7274" y="9613"/>
                        <a:pt x="7597" y="9810"/>
                        <a:pt x="7934" y="9810"/>
                      </a:cubicBezTo>
                      <a:cubicBezTo>
                        <a:pt x="8014" y="9810"/>
                        <a:pt x="8095" y="9799"/>
                        <a:pt x="8175" y="9775"/>
                      </a:cubicBezTo>
                      <a:cubicBezTo>
                        <a:pt x="8275" y="9755"/>
                        <a:pt x="8368" y="9745"/>
                        <a:pt x="8457" y="9745"/>
                      </a:cubicBezTo>
                      <a:cubicBezTo>
                        <a:pt x="8811" y="9745"/>
                        <a:pt x="9087" y="9900"/>
                        <a:pt x="9419" y="10121"/>
                      </a:cubicBezTo>
                      <a:cubicBezTo>
                        <a:pt x="10079" y="10569"/>
                        <a:pt x="10930" y="10787"/>
                        <a:pt x="11688" y="10787"/>
                      </a:cubicBezTo>
                      <a:cubicBezTo>
                        <a:pt x="12538" y="10787"/>
                        <a:pt x="13270" y="10513"/>
                        <a:pt x="13480" y="9983"/>
                      </a:cubicBezTo>
                      <a:cubicBezTo>
                        <a:pt x="13648" y="9563"/>
                        <a:pt x="13555" y="9014"/>
                        <a:pt x="14230" y="9014"/>
                      </a:cubicBezTo>
                      <a:cubicBezTo>
                        <a:pt x="14250" y="9014"/>
                        <a:pt x="14271" y="9014"/>
                        <a:pt x="14293" y="9015"/>
                      </a:cubicBezTo>
                      <a:cubicBezTo>
                        <a:pt x="15036" y="9050"/>
                        <a:pt x="15381" y="9516"/>
                        <a:pt x="15450" y="10138"/>
                      </a:cubicBezTo>
                      <a:cubicBezTo>
                        <a:pt x="15640" y="11486"/>
                        <a:pt x="16522" y="11953"/>
                        <a:pt x="17697" y="11988"/>
                      </a:cubicBezTo>
                      <a:cubicBezTo>
                        <a:pt x="18224" y="11988"/>
                        <a:pt x="18870" y="12472"/>
                        <a:pt x="19366" y="12472"/>
                      </a:cubicBezTo>
                      <a:cubicBezTo>
                        <a:pt x="19602" y="12472"/>
                        <a:pt x="19804" y="12362"/>
                        <a:pt x="19944" y="12039"/>
                      </a:cubicBezTo>
                      <a:cubicBezTo>
                        <a:pt x="20289" y="11210"/>
                        <a:pt x="19287" y="10398"/>
                        <a:pt x="18596" y="9758"/>
                      </a:cubicBezTo>
                      <a:cubicBezTo>
                        <a:pt x="18164" y="9361"/>
                        <a:pt x="17420" y="8825"/>
                        <a:pt x="17749" y="8272"/>
                      </a:cubicBezTo>
                      <a:cubicBezTo>
                        <a:pt x="17984" y="7884"/>
                        <a:pt x="18253" y="7197"/>
                        <a:pt x="18937" y="7197"/>
                      </a:cubicBezTo>
                      <a:cubicBezTo>
                        <a:pt x="19107" y="7197"/>
                        <a:pt x="19302" y="7239"/>
                        <a:pt x="19529" y="7339"/>
                      </a:cubicBezTo>
                      <a:cubicBezTo>
                        <a:pt x="19732" y="7429"/>
                        <a:pt x="19935" y="7468"/>
                        <a:pt x="20135" y="7468"/>
                      </a:cubicBezTo>
                      <a:cubicBezTo>
                        <a:pt x="20854" y="7468"/>
                        <a:pt x="21544" y="6970"/>
                        <a:pt x="22138" y="6578"/>
                      </a:cubicBezTo>
                      <a:cubicBezTo>
                        <a:pt x="22795" y="6146"/>
                        <a:pt x="22864" y="5248"/>
                        <a:pt x="22311" y="4643"/>
                      </a:cubicBezTo>
                      <a:cubicBezTo>
                        <a:pt x="22115" y="4425"/>
                        <a:pt x="21948" y="4340"/>
                        <a:pt x="21799" y="4340"/>
                      </a:cubicBezTo>
                      <a:cubicBezTo>
                        <a:pt x="21465" y="4340"/>
                        <a:pt x="21227" y="4774"/>
                        <a:pt x="20963" y="5110"/>
                      </a:cubicBezTo>
                      <a:cubicBezTo>
                        <a:pt x="20756" y="5334"/>
                        <a:pt x="20479" y="5472"/>
                        <a:pt x="20168" y="5507"/>
                      </a:cubicBezTo>
                      <a:cubicBezTo>
                        <a:pt x="20112" y="5512"/>
                        <a:pt x="20051" y="5514"/>
                        <a:pt x="19986" y="5514"/>
                      </a:cubicBezTo>
                      <a:cubicBezTo>
                        <a:pt x="18639" y="5514"/>
                        <a:pt x="15548" y="4518"/>
                        <a:pt x="14344" y="3727"/>
                      </a:cubicBezTo>
                      <a:cubicBezTo>
                        <a:pt x="13999" y="3485"/>
                        <a:pt x="13636" y="3295"/>
                        <a:pt x="13238" y="3139"/>
                      </a:cubicBezTo>
                      <a:cubicBezTo>
                        <a:pt x="11925" y="2690"/>
                        <a:pt x="10473" y="2465"/>
                        <a:pt x="9298" y="1774"/>
                      </a:cubicBezTo>
                      <a:cubicBezTo>
                        <a:pt x="8770" y="1458"/>
                        <a:pt x="8301" y="1322"/>
                        <a:pt x="7877" y="1322"/>
                      </a:cubicBezTo>
                      <a:cubicBezTo>
                        <a:pt x="7093" y="1322"/>
                        <a:pt x="6459" y="1787"/>
                        <a:pt x="5876" y="2448"/>
                      </a:cubicBezTo>
                      <a:cubicBezTo>
                        <a:pt x="5497" y="2886"/>
                        <a:pt x="5240" y="3062"/>
                        <a:pt x="5050" y="3062"/>
                      </a:cubicBezTo>
                      <a:cubicBezTo>
                        <a:pt x="4739" y="3062"/>
                        <a:pt x="4614" y="2586"/>
                        <a:pt x="4442" y="2016"/>
                      </a:cubicBezTo>
                      <a:cubicBezTo>
                        <a:pt x="4193" y="1191"/>
                        <a:pt x="4266" y="1"/>
                        <a:pt x="3070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286;p3"/>
                <p:cNvSpPr/>
                <p:nvPr/>
              </p:nvSpPr>
              <p:spPr>
                <a:xfrm>
                  <a:off x="5898675" y="3029225"/>
                  <a:ext cx="282150" cy="3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6" h="12738" extrusionOk="0">
                      <a:moveTo>
                        <a:pt x="8163" y="0"/>
                      </a:moveTo>
                      <a:cubicBezTo>
                        <a:pt x="7646" y="0"/>
                        <a:pt x="7307" y="634"/>
                        <a:pt x="7121" y="1115"/>
                      </a:cubicBezTo>
                      <a:cubicBezTo>
                        <a:pt x="6498" y="2618"/>
                        <a:pt x="5081" y="3362"/>
                        <a:pt x="4027" y="4450"/>
                      </a:cubicBezTo>
                      <a:cubicBezTo>
                        <a:pt x="3562" y="4916"/>
                        <a:pt x="2753" y="5709"/>
                        <a:pt x="2170" y="5709"/>
                      </a:cubicBezTo>
                      <a:cubicBezTo>
                        <a:pt x="2125" y="5709"/>
                        <a:pt x="2082" y="5704"/>
                        <a:pt x="2040" y="5695"/>
                      </a:cubicBezTo>
                      <a:cubicBezTo>
                        <a:pt x="1767" y="5631"/>
                        <a:pt x="1536" y="5602"/>
                        <a:pt x="1339" y="5602"/>
                      </a:cubicBezTo>
                      <a:cubicBezTo>
                        <a:pt x="150" y="5602"/>
                        <a:pt x="215" y="6659"/>
                        <a:pt x="52" y="7475"/>
                      </a:cubicBezTo>
                      <a:cubicBezTo>
                        <a:pt x="1" y="9410"/>
                        <a:pt x="1625" y="11518"/>
                        <a:pt x="3267" y="12123"/>
                      </a:cubicBezTo>
                      <a:cubicBezTo>
                        <a:pt x="3638" y="12262"/>
                        <a:pt x="4019" y="12277"/>
                        <a:pt x="4389" y="12277"/>
                      </a:cubicBezTo>
                      <a:cubicBezTo>
                        <a:pt x="4488" y="12277"/>
                        <a:pt x="4586" y="12276"/>
                        <a:pt x="4683" y="12276"/>
                      </a:cubicBezTo>
                      <a:cubicBezTo>
                        <a:pt x="5034" y="12276"/>
                        <a:pt x="5369" y="12290"/>
                        <a:pt x="5669" y="12417"/>
                      </a:cubicBezTo>
                      <a:cubicBezTo>
                        <a:pt x="6156" y="12630"/>
                        <a:pt x="6559" y="12738"/>
                        <a:pt x="6895" y="12738"/>
                      </a:cubicBezTo>
                      <a:cubicBezTo>
                        <a:pt x="7678" y="12738"/>
                        <a:pt x="8093" y="12148"/>
                        <a:pt x="8348" y="10914"/>
                      </a:cubicBezTo>
                      <a:cubicBezTo>
                        <a:pt x="8572" y="9773"/>
                        <a:pt x="9073" y="8235"/>
                        <a:pt x="9937" y="7786"/>
                      </a:cubicBezTo>
                      <a:cubicBezTo>
                        <a:pt x="11268" y="7094"/>
                        <a:pt x="10577" y="6697"/>
                        <a:pt x="10231" y="6023"/>
                      </a:cubicBezTo>
                      <a:cubicBezTo>
                        <a:pt x="9782" y="5124"/>
                        <a:pt x="8797" y="4278"/>
                        <a:pt x="10058" y="3189"/>
                      </a:cubicBezTo>
                      <a:cubicBezTo>
                        <a:pt x="10404" y="2895"/>
                        <a:pt x="11285" y="2618"/>
                        <a:pt x="10853" y="1945"/>
                      </a:cubicBezTo>
                      <a:cubicBezTo>
                        <a:pt x="10266" y="1063"/>
                        <a:pt x="9402" y="286"/>
                        <a:pt x="8348" y="26"/>
                      </a:cubicBezTo>
                      <a:cubicBezTo>
                        <a:pt x="8284" y="9"/>
                        <a:pt x="8222" y="0"/>
                        <a:pt x="8163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287;p3"/>
                <p:cNvSpPr/>
                <p:nvPr/>
              </p:nvSpPr>
              <p:spPr>
                <a:xfrm>
                  <a:off x="5544400" y="3065225"/>
                  <a:ext cx="541800" cy="43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2" h="17228" extrusionOk="0">
                      <a:moveTo>
                        <a:pt x="7484" y="4583"/>
                      </a:moveTo>
                      <a:lnTo>
                        <a:pt x="7484" y="4583"/>
                      </a:lnTo>
                      <a:cubicBezTo>
                        <a:pt x="7486" y="4586"/>
                        <a:pt x="7488" y="4589"/>
                        <a:pt x="7491" y="4592"/>
                      </a:cubicBezTo>
                      <a:lnTo>
                        <a:pt x="7491" y="4592"/>
                      </a:lnTo>
                      <a:cubicBezTo>
                        <a:pt x="7494" y="4595"/>
                        <a:pt x="7498" y="4597"/>
                        <a:pt x="7501" y="4600"/>
                      </a:cubicBezTo>
                      <a:lnTo>
                        <a:pt x="7484" y="4583"/>
                      </a:lnTo>
                      <a:close/>
                      <a:moveTo>
                        <a:pt x="1210" y="0"/>
                      </a:moveTo>
                      <a:cubicBezTo>
                        <a:pt x="910" y="0"/>
                        <a:pt x="646" y="84"/>
                        <a:pt x="415" y="314"/>
                      </a:cubicBezTo>
                      <a:cubicBezTo>
                        <a:pt x="1" y="712"/>
                        <a:pt x="260" y="1127"/>
                        <a:pt x="571" y="1403"/>
                      </a:cubicBezTo>
                      <a:cubicBezTo>
                        <a:pt x="1833" y="2561"/>
                        <a:pt x="2939" y="3874"/>
                        <a:pt x="3872" y="5309"/>
                      </a:cubicBezTo>
                      <a:cubicBezTo>
                        <a:pt x="5894" y="8264"/>
                        <a:pt x="6948" y="12014"/>
                        <a:pt x="10663" y="13552"/>
                      </a:cubicBezTo>
                      <a:cubicBezTo>
                        <a:pt x="10715" y="13587"/>
                        <a:pt x="10733" y="13656"/>
                        <a:pt x="10733" y="13725"/>
                      </a:cubicBezTo>
                      <a:cubicBezTo>
                        <a:pt x="10007" y="15522"/>
                        <a:pt x="11579" y="15401"/>
                        <a:pt x="12478" y="15660"/>
                      </a:cubicBezTo>
                      <a:cubicBezTo>
                        <a:pt x="14932" y="16334"/>
                        <a:pt x="17420" y="16801"/>
                        <a:pt x="19961" y="17043"/>
                      </a:cubicBezTo>
                      <a:cubicBezTo>
                        <a:pt x="20276" y="17079"/>
                        <a:pt x="20618" y="17227"/>
                        <a:pt x="20904" y="17227"/>
                      </a:cubicBezTo>
                      <a:cubicBezTo>
                        <a:pt x="21167" y="17227"/>
                        <a:pt x="21382" y="17101"/>
                        <a:pt x="21482" y="16645"/>
                      </a:cubicBezTo>
                      <a:cubicBezTo>
                        <a:pt x="21672" y="15816"/>
                        <a:pt x="20842" y="15626"/>
                        <a:pt x="20306" y="15280"/>
                      </a:cubicBezTo>
                      <a:cubicBezTo>
                        <a:pt x="18129" y="13932"/>
                        <a:pt x="15502" y="14347"/>
                        <a:pt x="13204" y="13448"/>
                      </a:cubicBezTo>
                      <a:cubicBezTo>
                        <a:pt x="13103" y="13410"/>
                        <a:pt x="12986" y="13400"/>
                        <a:pt x="12863" y="13400"/>
                      </a:cubicBezTo>
                      <a:cubicBezTo>
                        <a:pt x="12726" y="13400"/>
                        <a:pt x="12582" y="13412"/>
                        <a:pt x="12448" y="13412"/>
                      </a:cubicBezTo>
                      <a:cubicBezTo>
                        <a:pt x="12162" y="13412"/>
                        <a:pt x="11919" y="13355"/>
                        <a:pt x="11873" y="12999"/>
                      </a:cubicBezTo>
                      <a:cubicBezTo>
                        <a:pt x="11769" y="12221"/>
                        <a:pt x="11614" y="11288"/>
                        <a:pt x="12409" y="10666"/>
                      </a:cubicBezTo>
                      <a:cubicBezTo>
                        <a:pt x="12979" y="10199"/>
                        <a:pt x="12806" y="9836"/>
                        <a:pt x="12478" y="9249"/>
                      </a:cubicBezTo>
                      <a:cubicBezTo>
                        <a:pt x="11908" y="8195"/>
                        <a:pt x="10352" y="8558"/>
                        <a:pt x="10076" y="7849"/>
                      </a:cubicBezTo>
                      <a:cubicBezTo>
                        <a:pt x="9542" y="6419"/>
                        <a:pt x="8354" y="5659"/>
                        <a:pt x="7491" y="4592"/>
                      </a:cubicBezTo>
                      <a:lnTo>
                        <a:pt x="7491" y="4592"/>
                      </a:lnTo>
                      <a:cubicBezTo>
                        <a:pt x="6993" y="4179"/>
                        <a:pt x="6512" y="3733"/>
                        <a:pt x="5980" y="3339"/>
                      </a:cubicBezTo>
                      <a:cubicBezTo>
                        <a:pt x="4563" y="2285"/>
                        <a:pt x="3682" y="522"/>
                        <a:pt x="1763" y="72"/>
                      </a:cubicBezTo>
                      <a:cubicBezTo>
                        <a:pt x="1567" y="28"/>
                        <a:pt x="1383" y="0"/>
                        <a:pt x="1210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288;p3"/>
                <p:cNvSpPr/>
                <p:nvPr/>
              </p:nvSpPr>
              <p:spPr>
                <a:xfrm>
                  <a:off x="4388700" y="3530600"/>
                  <a:ext cx="227275" cy="3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1" h="15817" extrusionOk="0">
                      <a:moveTo>
                        <a:pt x="7622" y="0"/>
                      </a:moveTo>
                      <a:cubicBezTo>
                        <a:pt x="7155" y="0"/>
                        <a:pt x="6965" y="363"/>
                        <a:pt x="6740" y="761"/>
                      </a:cubicBezTo>
                      <a:cubicBezTo>
                        <a:pt x="5963" y="2212"/>
                        <a:pt x="5323" y="3802"/>
                        <a:pt x="3405" y="4200"/>
                      </a:cubicBezTo>
                      <a:cubicBezTo>
                        <a:pt x="2645" y="4338"/>
                        <a:pt x="2247" y="4891"/>
                        <a:pt x="2109" y="5738"/>
                      </a:cubicBezTo>
                      <a:cubicBezTo>
                        <a:pt x="1781" y="7587"/>
                        <a:pt x="1971" y="9471"/>
                        <a:pt x="917" y="11285"/>
                      </a:cubicBezTo>
                      <a:cubicBezTo>
                        <a:pt x="1" y="12910"/>
                        <a:pt x="1660" y="15813"/>
                        <a:pt x="3077" y="15813"/>
                      </a:cubicBezTo>
                      <a:cubicBezTo>
                        <a:pt x="3125" y="15815"/>
                        <a:pt x="3172" y="15816"/>
                        <a:pt x="3219" y="15816"/>
                      </a:cubicBezTo>
                      <a:cubicBezTo>
                        <a:pt x="4640" y="15816"/>
                        <a:pt x="5279" y="14808"/>
                        <a:pt x="5496" y="13670"/>
                      </a:cubicBezTo>
                      <a:cubicBezTo>
                        <a:pt x="6049" y="11095"/>
                        <a:pt x="7034" y="8676"/>
                        <a:pt x="8002" y="6256"/>
                      </a:cubicBezTo>
                      <a:cubicBezTo>
                        <a:pt x="8745" y="4373"/>
                        <a:pt x="9091" y="2645"/>
                        <a:pt x="8192" y="778"/>
                      </a:cubicBezTo>
                      <a:cubicBezTo>
                        <a:pt x="8054" y="467"/>
                        <a:pt x="8106" y="18"/>
                        <a:pt x="7622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289;p3"/>
                <p:cNvSpPr/>
                <p:nvPr/>
              </p:nvSpPr>
              <p:spPr>
                <a:xfrm>
                  <a:off x="6438300" y="1893850"/>
                  <a:ext cx="267450" cy="4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8" h="16731" extrusionOk="0">
                      <a:moveTo>
                        <a:pt x="4909" y="1"/>
                      </a:moveTo>
                      <a:cubicBezTo>
                        <a:pt x="4667" y="1"/>
                        <a:pt x="4504" y="61"/>
                        <a:pt x="4562" y="216"/>
                      </a:cubicBezTo>
                      <a:cubicBezTo>
                        <a:pt x="5064" y="1633"/>
                        <a:pt x="3992" y="3465"/>
                        <a:pt x="5444" y="4502"/>
                      </a:cubicBezTo>
                      <a:cubicBezTo>
                        <a:pt x="6654" y="5366"/>
                        <a:pt x="6515" y="6627"/>
                        <a:pt x="6913" y="7647"/>
                      </a:cubicBezTo>
                      <a:cubicBezTo>
                        <a:pt x="6804" y="8207"/>
                        <a:pt x="6835" y="9062"/>
                        <a:pt x="6426" y="9062"/>
                      </a:cubicBezTo>
                      <a:cubicBezTo>
                        <a:pt x="6380" y="9062"/>
                        <a:pt x="6330" y="9052"/>
                        <a:pt x="6273" y="9029"/>
                      </a:cubicBezTo>
                      <a:cubicBezTo>
                        <a:pt x="6019" y="8928"/>
                        <a:pt x="5817" y="8884"/>
                        <a:pt x="5657" y="8884"/>
                      </a:cubicBezTo>
                      <a:cubicBezTo>
                        <a:pt x="5131" y="8884"/>
                        <a:pt x="5047" y="9360"/>
                        <a:pt x="4995" y="9876"/>
                      </a:cubicBezTo>
                      <a:cubicBezTo>
                        <a:pt x="4925" y="10533"/>
                        <a:pt x="4614" y="10757"/>
                        <a:pt x="4044" y="10896"/>
                      </a:cubicBezTo>
                      <a:cubicBezTo>
                        <a:pt x="726" y="11673"/>
                        <a:pt x="0" y="13229"/>
                        <a:pt x="1659" y="16028"/>
                      </a:cubicBezTo>
                      <a:cubicBezTo>
                        <a:pt x="1834" y="16314"/>
                        <a:pt x="1935" y="16730"/>
                        <a:pt x="2351" y="16730"/>
                      </a:cubicBezTo>
                      <a:cubicBezTo>
                        <a:pt x="2389" y="16730"/>
                        <a:pt x="2429" y="16727"/>
                        <a:pt x="2471" y="16720"/>
                      </a:cubicBezTo>
                      <a:cubicBezTo>
                        <a:pt x="3007" y="16633"/>
                        <a:pt x="3197" y="16236"/>
                        <a:pt x="3301" y="15752"/>
                      </a:cubicBezTo>
                      <a:cubicBezTo>
                        <a:pt x="3405" y="15251"/>
                        <a:pt x="3301" y="14784"/>
                        <a:pt x="4009" y="14542"/>
                      </a:cubicBezTo>
                      <a:cubicBezTo>
                        <a:pt x="5651" y="13955"/>
                        <a:pt x="7241" y="13194"/>
                        <a:pt x="8866" y="12555"/>
                      </a:cubicBezTo>
                      <a:cubicBezTo>
                        <a:pt x="9298" y="12399"/>
                        <a:pt x="9643" y="12261"/>
                        <a:pt x="9799" y="11829"/>
                      </a:cubicBezTo>
                      <a:cubicBezTo>
                        <a:pt x="10300" y="10308"/>
                        <a:pt x="8866" y="5746"/>
                        <a:pt x="7604" y="4709"/>
                      </a:cubicBezTo>
                      <a:cubicBezTo>
                        <a:pt x="7397" y="4536"/>
                        <a:pt x="6809" y="4571"/>
                        <a:pt x="7016" y="4139"/>
                      </a:cubicBezTo>
                      <a:cubicBezTo>
                        <a:pt x="7082" y="4008"/>
                        <a:pt x="7166" y="3963"/>
                        <a:pt x="7262" y="3963"/>
                      </a:cubicBezTo>
                      <a:cubicBezTo>
                        <a:pt x="7468" y="3963"/>
                        <a:pt x="7725" y="4173"/>
                        <a:pt x="7950" y="4173"/>
                      </a:cubicBezTo>
                      <a:cubicBezTo>
                        <a:pt x="7979" y="4174"/>
                        <a:pt x="8009" y="4175"/>
                        <a:pt x="8039" y="4175"/>
                      </a:cubicBezTo>
                      <a:cubicBezTo>
                        <a:pt x="9008" y="4175"/>
                        <a:pt x="9913" y="3634"/>
                        <a:pt x="10265" y="2946"/>
                      </a:cubicBezTo>
                      <a:cubicBezTo>
                        <a:pt x="10697" y="2117"/>
                        <a:pt x="9695" y="1667"/>
                        <a:pt x="8987" y="1581"/>
                      </a:cubicBezTo>
                      <a:cubicBezTo>
                        <a:pt x="7811" y="1443"/>
                        <a:pt x="6930" y="786"/>
                        <a:pt x="5962" y="250"/>
                      </a:cubicBezTo>
                      <a:cubicBezTo>
                        <a:pt x="5704" y="111"/>
                        <a:pt x="5235" y="1"/>
                        <a:pt x="4909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290;p3"/>
                <p:cNvSpPr/>
                <p:nvPr/>
              </p:nvSpPr>
              <p:spPr>
                <a:xfrm>
                  <a:off x="6901875" y="4220725"/>
                  <a:ext cx="468775" cy="35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1" h="14182" extrusionOk="0">
                      <a:moveTo>
                        <a:pt x="15666" y="0"/>
                      </a:moveTo>
                      <a:cubicBezTo>
                        <a:pt x="15588" y="0"/>
                        <a:pt x="15504" y="9"/>
                        <a:pt x="15415" y="28"/>
                      </a:cubicBezTo>
                      <a:cubicBezTo>
                        <a:pt x="14690" y="184"/>
                        <a:pt x="14759" y="772"/>
                        <a:pt x="14897" y="1290"/>
                      </a:cubicBezTo>
                      <a:cubicBezTo>
                        <a:pt x="15294" y="2845"/>
                        <a:pt x="14880" y="4038"/>
                        <a:pt x="13463" y="4850"/>
                      </a:cubicBezTo>
                      <a:cubicBezTo>
                        <a:pt x="13013" y="5109"/>
                        <a:pt x="12823" y="5472"/>
                        <a:pt x="13065" y="5991"/>
                      </a:cubicBezTo>
                      <a:cubicBezTo>
                        <a:pt x="13324" y="6578"/>
                        <a:pt x="12823" y="6803"/>
                        <a:pt x="12512" y="7097"/>
                      </a:cubicBezTo>
                      <a:cubicBezTo>
                        <a:pt x="12410" y="7191"/>
                        <a:pt x="12303" y="7233"/>
                        <a:pt x="12200" y="7233"/>
                      </a:cubicBezTo>
                      <a:cubicBezTo>
                        <a:pt x="12041" y="7233"/>
                        <a:pt x="11891" y="7133"/>
                        <a:pt x="11786" y="6976"/>
                      </a:cubicBezTo>
                      <a:cubicBezTo>
                        <a:pt x="11531" y="6610"/>
                        <a:pt x="11284" y="6477"/>
                        <a:pt x="11039" y="6477"/>
                      </a:cubicBezTo>
                      <a:cubicBezTo>
                        <a:pt x="10705" y="6477"/>
                        <a:pt x="10373" y="6726"/>
                        <a:pt x="10024" y="6976"/>
                      </a:cubicBezTo>
                      <a:cubicBezTo>
                        <a:pt x="8797" y="7891"/>
                        <a:pt x="7811" y="9188"/>
                        <a:pt x="6308" y="9637"/>
                      </a:cubicBezTo>
                      <a:cubicBezTo>
                        <a:pt x="4303" y="10242"/>
                        <a:pt x="2696" y="11572"/>
                        <a:pt x="812" y="12385"/>
                      </a:cubicBezTo>
                      <a:cubicBezTo>
                        <a:pt x="242" y="12627"/>
                        <a:pt x="0" y="13214"/>
                        <a:pt x="692" y="13577"/>
                      </a:cubicBezTo>
                      <a:cubicBezTo>
                        <a:pt x="1262" y="13888"/>
                        <a:pt x="1936" y="13992"/>
                        <a:pt x="2610" y="14182"/>
                      </a:cubicBezTo>
                      <a:cubicBezTo>
                        <a:pt x="3819" y="13854"/>
                        <a:pt x="4943" y="13249"/>
                        <a:pt x="5893" y="12436"/>
                      </a:cubicBezTo>
                      <a:cubicBezTo>
                        <a:pt x="7829" y="10743"/>
                        <a:pt x="10144" y="9447"/>
                        <a:pt x="12357" y="8496"/>
                      </a:cubicBezTo>
                      <a:cubicBezTo>
                        <a:pt x="14396" y="7615"/>
                        <a:pt x="15847" y="6042"/>
                        <a:pt x="17817" y="5213"/>
                      </a:cubicBezTo>
                      <a:cubicBezTo>
                        <a:pt x="18301" y="4988"/>
                        <a:pt x="18751" y="4452"/>
                        <a:pt x="18612" y="3848"/>
                      </a:cubicBezTo>
                      <a:cubicBezTo>
                        <a:pt x="18539" y="3538"/>
                        <a:pt x="18402" y="3442"/>
                        <a:pt x="18239" y="3442"/>
                      </a:cubicBezTo>
                      <a:cubicBezTo>
                        <a:pt x="18019" y="3442"/>
                        <a:pt x="17752" y="3615"/>
                        <a:pt x="17524" y="3675"/>
                      </a:cubicBezTo>
                      <a:cubicBezTo>
                        <a:pt x="17487" y="3682"/>
                        <a:pt x="17451" y="3686"/>
                        <a:pt x="17417" y="3686"/>
                      </a:cubicBezTo>
                      <a:cubicBezTo>
                        <a:pt x="17207" y="3686"/>
                        <a:pt x="17050" y="3554"/>
                        <a:pt x="17109" y="3346"/>
                      </a:cubicBezTo>
                      <a:cubicBezTo>
                        <a:pt x="17385" y="2431"/>
                        <a:pt x="16625" y="1791"/>
                        <a:pt x="16556" y="962"/>
                      </a:cubicBezTo>
                      <a:cubicBezTo>
                        <a:pt x="16526" y="461"/>
                        <a:pt x="16229" y="0"/>
                        <a:pt x="15666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91;p3"/>
                <p:cNvSpPr/>
                <p:nvPr/>
              </p:nvSpPr>
              <p:spPr>
                <a:xfrm>
                  <a:off x="6306100" y="2654825"/>
                  <a:ext cx="232875" cy="3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" h="15417" extrusionOk="0">
                      <a:moveTo>
                        <a:pt x="6907" y="9941"/>
                      </a:moveTo>
                      <a:cubicBezTo>
                        <a:pt x="6738" y="10523"/>
                        <a:pt x="6645" y="11167"/>
                        <a:pt x="5910" y="11304"/>
                      </a:cubicBezTo>
                      <a:cubicBezTo>
                        <a:pt x="5905" y="11305"/>
                        <a:pt x="5899" y="11305"/>
                        <a:pt x="5892" y="11305"/>
                      </a:cubicBezTo>
                      <a:cubicBezTo>
                        <a:pt x="5767" y="11305"/>
                        <a:pt x="5547" y="11146"/>
                        <a:pt x="5547" y="11097"/>
                      </a:cubicBezTo>
                      <a:cubicBezTo>
                        <a:pt x="5616" y="10270"/>
                        <a:pt x="6304" y="10147"/>
                        <a:pt x="6907" y="9941"/>
                      </a:cubicBezTo>
                      <a:close/>
                      <a:moveTo>
                        <a:pt x="2345" y="1"/>
                      </a:moveTo>
                      <a:cubicBezTo>
                        <a:pt x="2049" y="1"/>
                        <a:pt x="1708" y="93"/>
                        <a:pt x="1419" y="93"/>
                      </a:cubicBezTo>
                      <a:cubicBezTo>
                        <a:pt x="1383" y="93"/>
                        <a:pt x="1348" y="92"/>
                        <a:pt x="1313" y="88"/>
                      </a:cubicBezTo>
                      <a:cubicBezTo>
                        <a:pt x="1306" y="88"/>
                        <a:pt x="1299" y="88"/>
                        <a:pt x="1292" y="88"/>
                      </a:cubicBezTo>
                      <a:cubicBezTo>
                        <a:pt x="885" y="88"/>
                        <a:pt x="504" y="561"/>
                        <a:pt x="639" y="883"/>
                      </a:cubicBezTo>
                      <a:cubicBezTo>
                        <a:pt x="1244" y="2283"/>
                        <a:pt x="0" y="3977"/>
                        <a:pt x="1348" y="5273"/>
                      </a:cubicBezTo>
                      <a:cubicBezTo>
                        <a:pt x="1538" y="5446"/>
                        <a:pt x="1383" y="5964"/>
                        <a:pt x="1538" y="6241"/>
                      </a:cubicBezTo>
                      <a:cubicBezTo>
                        <a:pt x="1851" y="6738"/>
                        <a:pt x="1941" y="7889"/>
                        <a:pt x="2501" y="7889"/>
                      </a:cubicBezTo>
                      <a:cubicBezTo>
                        <a:pt x="2623" y="7889"/>
                        <a:pt x="2766" y="7836"/>
                        <a:pt x="2938" y="7710"/>
                      </a:cubicBezTo>
                      <a:cubicBezTo>
                        <a:pt x="3345" y="7411"/>
                        <a:pt x="3664" y="7306"/>
                        <a:pt x="3951" y="7306"/>
                      </a:cubicBezTo>
                      <a:cubicBezTo>
                        <a:pt x="4345" y="7306"/>
                        <a:pt x="4678" y="7505"/>
                        <a:pt x="5098" y="7675"/>
                      </a:cubicBezTo>
                      <a:cubicBezTo>
                        <a:pt x="5375" y="7796"/>
                        <a:pt x="5651" y="7848"/>
                        <a:pt x="5668" y="8176"/>
                      </a:cubicBezTo>
                      <a:cubicBezTo>
                        <a:pt x="5668" y="8297"/>
                        <a:pt x="5547" y="8401"/>
                        <a:pt x="5478" y="8504"/>
                      </a:cubicBezTo>
                      <a:cubicBezTo>
                        <a:pt x="5288" y="8384"/>
                        <a:pt x="5098" y="8263"/>
                        <a:pt x="4908" y="8107"/>
                      </a:cubicBezTo>
                      <a:cubicBezTo>
                        <a:pt x="4670" y="7869"/>
                        <a:pt x="4349" y="7740"/>
                        <a:pt x="4020" y="7740"/>
                      </a:cubicBezTo>
                      <a:cubicBezTo>
                        <a:pt x="3895" y="7740"/>
                        <a:pt x="3770" y="7758"/>
                        <a:pt x="3646" y="7796"/>
                      </a:cubicBezTo>
                      <a:cubicBezTo>
                        <a:pt x="3059" y="7951"/>
                        <a:pt x="3284" y="8470"/>
                        <a:pt x="3249" y="8850"/>
                      </a:cubicBezTo>
                      <a:cubicBezTo>
                        <a:pt x="3180" y="10008"/>
                        <a:pt x="4701" y="11270"/>
                        <a:pt x="4580" y="11408"/>
                      </a:cubicBezTo>
                      <a:cubicBezTo>
                        <a:pt x="3042" y="13170"/>
                        <a:pt x="4251" y="13205"/>
                        <a:pt x="5599" y="13758"/>
                      </a:cubicBezTo>
                      <a:cubicBezTo>
                        <a:pt x="6014" y="13948"/>
                        <a:pt x="6429" y="15244"/>
                        <a:pt x="7379" y="15400"/>
                      </a:cubicBezTo>
                      <a:cubicBezTo>
                        <a:pt x="7454" y="15411"/>
                        <a:pt x="7523" y="15417"/>
                        <a:pt x="7586" y="15417"/>
                      </a:cubicBezTo>
                      <a:cubicBezTo>
                        <a:pt x="8462" y="15417"/>
                        <a:pt x="8316" y="14362"/>
                        <a:pt x="8606" y="13879"/>
                      </a:cubicBezTo>
                      <a:cubicBezTo>
                        <a:pt x="9315" y="12687"/>
                        <a:pt x="8554" y="11529"/>
                        <a:pt x="8105" y="10423"/>
                      </a:cubicBezTo>
                      <a:cubicBezTo>
                        <a:pt x="7967" y="10058"/>
                        <a:pt x="7709" y="9812"/>
                        <a:pt x="7353" y="9812"/>
                      </a:cubicBezTo>
                      <a:cubicBezTo>
                        <a:pt x="7222" y="9812"/>
                        <a:pt x="7078" y="9845"/>
                        <a:pt x="6922" y="9917"/>
                      </a:cubicBezTo>
                      <a:lnTo>
                        <a:pt x="6922" y="9917"/>
                      </a:lnTo>
                      <a:cubicBezTo>
                        <a:pt x="7290" y="9072"/>
                        <a:pt x="8114" y="7913"/>
                        <a:pt x="7103" y="7433"/>
                      </a:cubicBezTo>
                      <a:cubicBezTo>
                        <a:pt x="5789" y="6828"/>
                        <a:pt x="5530" y="5048"/>
                        <a:pt x="3854" y="4927"/>
                      </a:cubicBezTo>
                      <a:cubicBezTo>
                        <a:pt x="3335" y="4893"/>
                        <a:pt x="2886" y="4167"/>
                        <a:pt x="3318" y="3424"/>
                      </a:cubicBezTo>
                      <a:cubicBezTo>
                        <a:pt x="3975" y="2318"/>
                        <a:pt x="3353" y="1298"/>
                        <a:pt x="2955" y="348"/>
                      </a:cubicBezTo>
                      <a:cubicBezTo>
                        <a:pt x="2833" y="73"/>
                        <a:pt x="2607" y="1"/>
                        <a:pt x="2345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92;p3"/>
                <p:cNvSpPr/>
                <p:nvPr/>
              </p:nvSpPr>
              <p:spPr>
                <a:xfrm>
                  <a:off x="6139750" y="3178550"/>
                  <a:ext cx="185375" cy="22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5" h="9097" extrusionOk="0">
                      <a:moveTo>
                        <a:pt x="6576" y="0"/>
                      </a:moveTo>
                      <a:cubicBezTo>
                        <a:pt x="6440" y="0"/>
                        <a:pt x="6314" y="46"/>
                        <a:pt x="6222" y="154"/>
                      </a:cubicBezTo>
                      <a:cubicBezTo>
                        <a:pt x="5928" y="483"/>
                        <a:pt x="5611" y="592"/>
                        <a:pt x="5290" y="592"/>
                      </a:cubicBezTo>
                      <a:cubicBezTo>
                        <a:pt x="4988" y="592"/>
                        <a:pt x="4683" y="496"/>
                        <a:pt x="4390" y="396"/>
                      </a:cubicBezTo>
                      <a:cubicBezTo>
                        <a:pt x="3964" y="242"/>
                        <a:pt x="3597" y="173"/>
                        <a:pt x="3279" y="173"/>
                      </a:cubicBezTo>
                      <a:cubicBezTo>
                        <a:pt x="1986" y="173"/>
                        <a:pt x="1492" y="1318"/>
                        <a:pt x="1020" y="2608"/>
                      </a:cubicBezTo>
                      <a:cubicBezTo>
                        <a:pt x="364" y="4353"/>
                        <a:pt x="1" y="6064"/>
                        <a:pt x="796" y="7360"/>
                      </a:cubicBezTo>
                      <a:cubicBezTo>
                        <a:pt x="847" y="8362"/>
                        <a:pt x="761" y="8984"/>
                        <a:pt x="1470" y="9088"/>
                      </a:cubicBezTo>
                      <a:cubicBezTo>
                        <a:pt x="1519" y="9094"/>
                        <a:pt x="1568" y="9097"/>
                        <a:pt x="1614" y="9097"/>
                      </a:cubicBezTo>
                      <a:cubicBezTo>
                        <a:pt x="2117" y="9097"/>
                        <a:pt x="2435" y="8762"/>
                        <a:pt x="2593" y="8224"/>
                      </a:cubicBezTo>
                      <a:cubicBezTo>
                        <a:pt x="2634" y="8075"/>
                        <a:pt x="2578" y="7743"/>
                        <a:pt x="2746" y="7743"/>
                      </a:cubicBezTo>
                      <a:cubicBezTo>
                        <a:pt x="2792" y="7743"/>
                        <a:pt x="2854" y="7768"/>
                        <a:pt x="2938" y="7827"/>
                      </a:cubicBezTo>
                      <a:cubicBezTo>
                        <a:pt x="3173" y="7995"/>
                        <a:pt x="3380" y="8062"/>
                        <a:pt x="3567" y="8062"/>
                      </a:cubicBezTo>
                      <a:cubicBezTo>
                        <a:pt x="4013" y="8062"/>
                        <a:pt x="4340" y="7677"/>
                        <a:pt x="4632" y="7360"/>
                      </a:cubicBezTo>
                      <a:cubicBezTo>
                        <a:pt x="5116" y="6842"/>
                        <a:pt x="4563" y="6358"/>
                        <a:pt x="4373" y="5839"/>
                      </a:cubicBezTo>
                      <a:cubicBezTo>
                        <a:pt x="4183" y="5321"/>
                        <a:pt x="3491" y="4750"/>
                        <a:pt x="4442" y="4249"/>
                      </a:cubicBezTo>
                      <a:cubicBezTo>
                        <a:pt x="4943" y="3990"/>
                        <a:pt x="5790" y="3852"/>
                        <a:pt x="5427" y="3057"/>
                      </a:cubicBezTo>
                      <a:cubicBezTo>
                        <a:pt x="5274" y="2713"/>
                        <a:pt x="5030" y="2616"/>
                        <a:pt x="4752" y="2616"/>
                      </a:cubicBezTo>
                      <a:cubicBezTo>
                        <a:pt x="4400" y="2616"/>
                        <a:pt x="3994" y="2771"/>
                        <a:pt x="3647" y="2780"/>
                      </a:cubicBezTo>
                      <a:cubicBezTo>
                        <a:pt x="3388" y="2815"/>
                        <a:pt x="3129" y="2850"/>
                        <a:pt x="2887" y="2919"/>
                      </a:cubicBezTo>
                      <a:cubicBezTo>
                        <a:pt x="2887" y="2746"/>
                        <a:pt x="2800" y="2487"/>
                        <a:pt x="2887" y="2435"/>
                      </a:cubicBezTo>
                      <a:cubicBezTo>
                        <a:pt x="3111" y="2262"/>
                        <a:pt x="3405" y="2037"/>
                        <a:pt x="3664" y="2037"/>
                      </a:cubicBezTo>
                      <a:cubicBezTo>
                        <a:pt x="4321" y="2055"/>
                        <a:pt x="4995" y="2262"/>
                        <a:pt x="5634" y="2262"/>
                      </a:cubicBezTo>
                      <a:cubicBezTo>
                        <a:pt x="6481" y="2262"/>
                        <a:pt x="6861" y="1553"/>
                        <a:pt x="7242" y="931"/>
                      </a:cubicBezTo>
                      <a:cubicBezTo>
                        <a:pt x="7414" y="689"/>
                        <a:pt x="7328" y="344"/>
                        <a:pt x="7086" y="188"/>
                      </a:cubicBezTo>
                      <a:cubicBezTo>
                        <a:pt x="6932" y="73"/>
                        <a:pt x="6746" y="0"/>
                        <a:pt x="6576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93;p3"/>
                <p:cNvSpPr/>
                <p:nvPr/>
              </p:nvSpPr>
              <p:spPr>
                <a:xfrm>
                  <a:off x="4320000" y="1079225"/>
                  <a:ext cx="260125" cy="16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5" h="6520" extrusionOk="0">
                      <a:moveTo>
                        <a:pt x="8970" y="1"/>
                      </a:moveTo>
                      <a:cubicBezTo>
                        <a:pt x="6620" y="778"/>
                        <a:pt x="3786" y="294"/>
                        <a:pt x="1764" y="2576"/>
                      </a:cubicBezTo>
                      <a:cubicBezTo>
                        <a:pt x="502" y="3993"/>
                        <a:pt x="1" y="5410"/>
                        <a:pt x="1038" y="5876"/>
                      </a:cubicBezTo>
                      <a:cubicBezTo>
                        <a:pt x="2057" y="6274"/>
                        <a:pt x="3146" y="6499"/>
                        <a:pt x="4252" y="6516"/>
                      </a:cubicBezTo>
                      <a:cubicBezTo>
                        <a:pt x="4303" y="6518"/>
                        <a:pt x="4355" y="6520"/>
                        <a:pt x="4406" y="6520"/>
                      </a:cubicBezTo>
                      <a:cubicBezTo>
                        <a:pt x="4717" y="6520"/>
                        <a:pt x="5012" y="6455"/>
                        <a:pt x="5116" y="6084"/>
                      </a:cubicBezTo>
                      <a:cubicBezTo>
                        <a:pt x="5237" y="5652"/>
                        <a:pt x="4892" y="5479"/>
                        <a:pt x="4563" y="5323"/>
                      </a:cubicBezTo>
                      <a:cubicBezTo>
                        <a:pt x="3094" y="4598"/>
                        <a:pt x="3630" y="3924"/>
                        <a:pt x="4598" y="3198"/>
                      </a:cubicBezTo>
                      <a:cubicBezTo>
                        <a:pt x="5980" y="2144"/>
                        <a:pt x="7726" y="2126"/>
                        <a:pt x="9264" y="1487"/>
                      </a:cubicBezTo>
                      <a:cubicBezTo>
                        <a:pt x="9696" y="1331"/>
                        <a:pt x="10404" y="1556"/>
                        <a:pt x="10352" y="796"/>
                      </a:cubicBezTo>
                      <a:cubicBezTo>
                        <a:pt x="10301" y="35"/>
                        <a:pt x="9627" y="70"/>
                        <a:pt x="8970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94;p3"/>
                <p:cNvSpPr/>
                <p:nvPr/>
              </p:nvSpPr>
              <p:spPr>
                <a:xfrm>
                  <a:off x="3605850" y="1017225"/>
                  <a:ext cx="246275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1" h="3551" extrusionOk="0">
                      <a:moveTo>
                        <a:pt x="3896" y="1"/>
                      </a:moveTo>
                      <a:cubicBezTo>
                        <a:pt x="2951" y="1"/>
                        <a:pt x="1998" y="113"/>
                        <a:pt x="1055" y="130"/>
                      </a:cubicBezTo>
                      <a:cubicBezTo>
                        <a:pt x="674" y="130"/>
                        <a:pt x="260" y="217"/>
                        <a:pt x="121" y="649"/>
                      </a:cubicBezTo>
                      <a:cubicBezTo>
                        <a:pt x="0" y="1046"/>
                        <a:pt x="173" y="1461"/>
                        <a:pt x="536" y="1651"/>
                      </a:cubicBezTo>
                      <a:cubicBezTo>
                        <a:pt x="1487" y="2256"/>
                        <a:pt x="2489" y="2792"/>
                        <a:pt x="3474" y="3345"/>
                      </a:cubicBezTo>
                      <a:cubicBezTo>
                        <a:pt x="3715" y="3472"/>
                        <a:pt x="3939" y="3551"/>
                        <a:pt x="4149" y="3551"/>
                      </a:cubicBezTo>
                      <a:cubicBezTo>
                        <a:pt x="4450" y="3551"/>
                        <a:pt x="4723" y="3389"/>
                        <a:pt x="4978" y="2982"/>
                      </a:cubicBezTo>
                      <a:cubicBezTo>
                        <a:pt x="5203" y="2650"/>
                        <a:pt x="5511" y="2104"/>
                        <a:pt x="5931" y="2104"/>
                      </a:cubicBezTo>
                      <a:cubicBezTo>
                        <a:pt x="6058" y="2104"/>
                        <a:pt x="6195" y="2153"/>
                        <a:pt x="6343" y="2273"/>
                      </a:cubicBezTo>
                      <a:cubicBezTo>
                        <a:pt x="6982" y="2809"/>
                        <a:pt x="7673" y="2826"/>
                        <a:pt x="8365" y="2895"/>
                      </a:cubicBezTo>
                      <a:cubicBezTo>
                        <a:pt x="8588" y="2920"/>
                        <a:pt x="8869" y="3004"/>
                        <a:pt x="9118" y="3004"/>
                      </a:cubicBezTo>
                      <a:cubicBezTo>
                        <a:pt x="9390" y="3004"/>
                        <a:pt x="9623" y="2904"/>
                        <a:pt x="9695" y="2515"/>
                      </a:cubicBezTo>
                      <a:cubicBezTo>
                        <a:pt x="9851" y="1789"/>
                        <a:pt x="9142" y="1668"/>
                        <a:pt x="8641" y="1478"/>
                      </a:cubicBezTo>
                      <a:lnTo>
                        <a:pt x="6585" y="493"/>
                      </a:lnTo>
                      <a:cubicBezTo>
                        <a:pt x="5704" y="104"/>
                        <a:pt x="4803" y="1"/>
                        <a:pt x="3896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95;p3"/>
                <p:cNvSpPr/>
                <p:nvPr/>
              </p:nvSpPr>
              <p:spPr>
                <a:xfrm>
                  <a:off x="3161275" y="1612775"/>
                  <a:ext cx="115825" cy="1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3" h="4633" extrusionOk="0">
                      <a:moveTo>
                        <a:pt x="2966" y="1"/>
                      </a:moveTo>
                      <a:cubicBezTo>
                        <a:pt x="2951" y="1"/>
                        <a:pt x="2936" y="1"/>
                        <a:pt x="2921" y="1"/>
                      </a:cubicBezTo>
                      <a:cubicBezTo>
                        <a:pt x="1729" y="36"/>
                        <a:pt x="1" y="2421"/>
                        <a:pt x="139" y="3803"/>
                      </a:cubicBezTo>
                      <a:cubicBezTo>
                        <a:pt x="139" y="4252"/>
                        <a:pt x="502" y="4615"/>
                        <a:pt x="951" y="4633"/>
                      </a:cubicBezTo>
                      <a:cubicBezTo>
                        <a:pt x="2956" y="4581"/>
                        <a:pt x="4632" y="3026"/>
                        <a:pt x="4529" y="1297"/>
                      </a:cubicBezTo>
                      <a:cubicBezTo>
                        <a:pt x="4478" y="482"/>
                        <a:pt x="3809" y="1"/>
                        <a:pt x="2966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296;p3"/>
                <p:cNvSpPr/>
                <p:nvPr/>
              </p:nvSpPr>
              <p:spPr>
                <a:xfrm>
                  <a:off x="6082850" y="3458350"/>
                  <a:ext cx="215350" cy="8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4" h="3295" extrusionOk="0">
                      <a:moveTo>
                        <a:pt x="8412" y="834"/>
                      </a:moveTo>
                      <a:lnTo>
                        <a:pt x="8412" y="834"/>
                      </a:lnTo>
                      <a:cubicBezTo>
                        <a:pt x="8408" y="835"/>
                        <a:pt x="8404" y="836"/>
                        <a:pt x="8401" y="837"/>
                      </a:cubicBezTo>
                      <a:lnTo>
                        <a:pt x="8401" y="837"/>
                      </a:lnTo>
                      <a:cubicBezTo>
                        <a:pt x="8399" y="842"/>
                        <a:pt x="8396" y="846"/>
                        <a:pt x="8394" y="851"/>
                      </a:cubicBezTo>
                      <a:lnTo>
                        <a:pt x="8412" y="834"/>
                      </a:lnTo>
                      <a:close/>
                      <a:moveTo>
                        <a:pt x="6441" y="1"/>
                      </a:moveTo>
                      <a:cubicBezTo>
                        <a:pt x="5426" y="1"/>
                        <a:pt x="4424" y="103"/>
                        <a:pt x="3504" y="557"/>
                      </a:cubicBezTo>
                      <a:cubicBezTo>
                        <a:pt x="3268" y="683"/>
                        <a:pt x="3156" y="756"/>
                        <a:pt x="3064" y="756"/>
                      </a:cubicBezTo>
                      <a:cubicBezTo>
                        <a:pt x="2968" y="756"/>
                        <a:pt x="2895" y="675"/>
                        <a:pt x="2726" y="488"/>
                      </a:cubicBezTo>
                      <a:cubicBezTo>
                        <a:pt x="2440" y="160"/>
                        <a:pt x="2158" y="41"/>
                        <a:pt x="1882" y="41"/>
                      </a:cubicBezTo>
                      <a:cubicBezTo>
                        <a:pt x="1373" y="41"/>
                        <a:pt x="881" y="443"/>
                        <a:pt x="410" y="678"/>
                      </a:cubicBezTo>
                      <a:cubicBezTo>
                        <a:pt x="0" y="866"/>
                        <a:pt x="164" y="1612"/>
                        <a:pt x="452" y="1612"/>
                      </a:cubicBezTo>
                      <a:cubicBezTo>
                        <a:pt x="455" y="1612"/>
                        <a:pt x="459" y="1612"/>
                        <a:pt x="462" y="1612"/>
                      </a:cubicBezTo>
                      <a:cubicBezTo>
                        <a:pt x="518" y="1607"/>
                        <a:pt x="572" y="1605"/>
                        <a:pt x="625" y="1605"/>
                      </a:cubicBezTo>
                      <a:cubicBezTo>
                        <a:pt x="1895" y="1605"/>
                        <a:pt x="2508" y="2753"/>
                        <a:pt x="3504" y="3184"/>
                      </a:cubicBezTo>
                      <a:cubicBezTo>
                        <a:pt x="3665" y="3259"/>
                        <a:pt x="3818" y="3295"/>
                        <a:pt x="3955" y="3295"/>
                      </a:cubicBezTo>
                      <a:cubicBezTo>
                        <a:pt x="4389" y="3295"/>
                        <a:pt x="4667" y="2934"/>
                        <a:pt x="4575" y="2303"/>
                      </a:cubicBezTo>
                      <a:cubicBezTo>
                        <a:pt x="4523" y="1905"/>
                        <a:pt x="4541" y="1784"/>
                        <a:pt x="4973" y="1698"/>
                      </a:cubicBezTo>
                      <a:cubicBezTo>
                        <a:pt x="6127" y="1457"/>
                        <a:pt x="7264" y="1130"/>
                        <a:pt x="8401" y="837"/>
                      </a:cubicBezTo>
                      <a:lnTo>
                        <a:pt x="8401" y="837"/>
                      </a:lnTo>
                      <a:cubicBezTo>
                        <a:pt x="8535" y="525"/>
                        <a:pt x="8613" y="56"/>
                        <a:pt x="8256" y="56"/>
                      </a:cubicBezTo>
                      <a:cubicBezTo>
                        <a:pt x="7656" y="37"/>
                        <a:pt x="7046" y="1"/>
                        <a:pt x="6441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97;p3"/>
                <p:cNvSpPr/>
                <p:nvPr/>
              </p:nvSpPr>
              <p:spPr>
                <a:xfrm>
                  <a:off x="5726825" y="1103850"/>
                  <a:ext cx="262175" cy="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2193" extrusionOk="0">
                      <a:moveTo>
                        <a:pt x="2675" y="1"/>
                      </a:moveTo>
                      <a:cubicBezTo>
                        <a:pt x="2260" y="122"/>
                        <a:pt x="1984" y="208"/>
                        <a:pt x="1707" y="260"/>
                      </a:cubicBezTo>
                      <a:cubicBezTo>
                        <a:pt x="1625" y="276"/>
                        <a:pt x="1533" y="281"/>
                        <a:pt x="1436" y="281"/>
                      </a:cubicBezTo>
                      <a:cubicBezTo>
                        <a:pt x="1238" y="281"/>
                        <a:pt x="1018" y="259"/>
                        <a:pt x="814" y="259"/>
                      </a:cubicBezTo>
                      <a:cubicBezTo>
                        <a:pt x="370" y="259"/>
                        <a:pt x="1" y="367"/>
                        <a:pt x="83" y="1055"/>
                      </a:cubicBezTo>
                      <a:cubicBezTo>
                        <a:pt x="160" y="1671"/>
                        <a:pt x="629" y="1783"/>
                        <a:pt x="1147" y="1783"/>
                      </a:cubicBezTo>
                      <a:cubicBezTo>
                        <a:pt x="1443" y="1783"/>
                        <a:pt x="1754" y="1746"/>
                        <a:pt x="2018" y="1746"/>
                      </a:cubicBezTo>
                      <a:cubicBezTo>
                        <a:pt x="3176" y="1729"/>
                        <a:pt x="4334" y="1625"/>
                        <a:pt x="5488" y="1625"/>
                      </a:cubicBezTo>
                      <a:cubicBezTo>
                        <a:pt x="6641" y="1625"/>
                        <a:pt x="7790" y="1729"/>
                        <a:pt x="8931" y="2126"/>
                      </a:cubicBezTo>
                      <a:cubicBezTo>
                        <a:pt x="9064" y="2171"/>
                        <a:pt x="9201" y="2192"/>
                        <a:pt x="9336" y="2192"/>
                      </a:cubicBezTo>
                      <a:cubicBezTo>
                        <a:pt x="9780" y="2192"/>
                        <a:pt x="10194" y="1955"/>
                        <a:pt x="10314" y="1504"/>
                      </a:cubicBezTo>
                      <a:cubicBezTo>
                        <a:pt x="10486" y="813"/>
                        <a:pt x="9761" y="744"/>
                        <a:pt x="9294" y="606"/>
                      </a:cubicBezTo>
                      <a:cubicBezTo>
                        <a:pt x="8746" y="426"/>
                        <a:pt x="8189" y="370"/>
                        <a:pt x="7630" y="370"/>
                      </a:cubicBezTo>
                      <a:cubicBezTo>
                        <a:pt x="6715" y="370"/>
                        <a:pt x="5795" y="519"/>
                        <a:pt x="4900" y="519"/>
                      </a:cubicBezTo>
                      <a:cubicBezTo>
                        <a:pt x="4133" y="519"/>
                        <a:pt x="3384" y="409"/>
                        <a:pt x="2675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98;p3"/>
                <p:cNvSpPr/>
                <p:nvPr/>
              </p:nvSpPr>
              <p:spPr>
                <a:xfrm>
                  <a:off x="6497925" y="4391525"/>
                  <a:ext cx="125725" cy="9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9" h="3895" extrusionOk="0">
                      <a:moveTo>
                        <a:pt x="4062" y="0"/>
                      </a:moveTo>
                      <a:cubicBezTo>
                        <a:pt x="3557" y="0"/>
                        <a:pt x="2937" y="491"/>
                        <a:pt x="2445" y="491"/>
                      </a:cubicBezTo>
                      <a:cubicBezTo>
                        <a:pt x="2234" y="491"/>
                        <a:pt x="2046" y="401"/>
                        <a:pt x="1901" y="144"/>
                      </a:cubicBezTo>
                      <a:cubicBezTo>
                        <a:pt x="0" y="403"/>
                        <a:pt x="570" y="1975"/>
                        <a:pt x="225" y="2960"/>
                      </a:cubicBezTo>
                      <a:cubicBezTo>
                        <a:pt x="38" y="3485"/>
                        <a:pt x="566" y="3894"/>
                        <a:pt x="1172" y="3894"/>
                      </a:cubicBezTo>
                      <a:cubicBezTo>
                        <a:pt x="1185" y="3894"/>
                        <a:pt x="1197" y="3894"/>
                        <a:pt x="1210" y="3894"/>
                      </a:cubicBezTo>
                      <a:cubicBezTo>
                        <a:pt x="2298" y="3876"/>
                        <a:pt x="5029" y="1630"/>
                        <a:pt x="4804" y="783"/>
                      </a:cubicBezTo>
                      <a:cubicBezTo>
                        <a:pt x="4638" y="185"/>
                        <a:pt x="4372" y="0"/>
                        <a:pt x="4062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99;p3"/>
                <p:cNvSpPr/>
                <p:nvPr/>
              </p:nvSpPr>
              <p:spPr>
                <a:xfrm>
                  <a:off x="5334875" y="2906300"/>
                  <a:ext cx="82100" cy="1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" h="5122" extrusionOk="0">
                      <a:moveTo>
                        <a:pt x="519" y="1"/>
                      </a:moveTo>
                      <a:lnTo>
                        <a:pt x="380" y="139"/>
                      </a:lnTo>
                      <a:cubicBezTo>
                        <a:pt x="104" y="1452"/>
                        <a:pt x="0" y="2766"/>
                        <a:pt x="380" y="4062"/>
                      </a:cubicBezTo>
                      <a:cubicBezTo>
                        <a:pt x="534" y="4660"/>
                        <a:pt x="796" y="5122"/>
                        <a:pt x="1420" y="5122"/>
                      </a:cubicBezTo>
                      <a:cubicBezTo>
                        <a:pt x="1500" y="5122"/>
                        <a:pt x="1585" y="5114"/>
                        <a:pt x="1676" y="5099"/>
                      </a:cubicBezTo>
                      <a:cubicBezTo>
                        <a:pt x="2471" y="4978"/>
                        <a:pt x="3284" y="4408"/>
                        <a:pt x="3111" y="3734"/>
                      </a:cubicBezTo>
                      <a:cubicBezTo>
                        <a:pt x="2748" y="2213"/>
                        <a:pt x="2108" y="744"/>
                        <a:pt x="519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300;p3"/>
                <p:cNvSpPr/>
                <p:nvPr/>
              </p:nvSpPr>
              <p:spPr>
                <a:xfrm>
                  <a:off x="4869125" y="997550"/>
                  <a:ext cx="160750" cy="6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0" h="2646" extrusionOk="0">
                      <a:moveTo>
                        <a:pt x="1040" y="1"/>
                      </a:moveTo>
                      <a:cubicBezTo>
                        <a:pt x="589" y="1"/>
                        <a:pt x="239" y="358"/>
                        <a:pt x="104" y="814"/>
                      </a:cubicBezTo>
                      <a:cubicBezTo>
                        <a:pt x="1" y="1108"/>
                        <a:pt x="191" y="1419"/>
                        <a:pt x="502" y="1470"/>
                      </a:cubicBezTo>
                      <a:cubicBezTo>
                        <a:pt x="1971" y="1885"/>
                        <a:pt x="3440" y="2283"/>
                        <a:pt x="4736" y="2646"/>
                      </a:cubicBezTo>
                      <a:cubicBezTo>
                        <a:pt x="5427" y="2611"/>
                        <a:pt x="5928" y="2611"/>
                        <a:pt x="6239" y="2127"/>
                      </a:cubicBezTo>
                      <a:cubicBezTo>
                        <a:pt x="6429" y="1851"/>
                        <a:pt x="6308" y="1470"/>
                        <a:pt x="6066" y="1419"/>
                      </a:cubicBezTo>
                      <a:cubicBezTo>
                        <a:pt x="4373" y="1021"/>
                        <a:pt x="2852" y="36"/>
                        <a:pt x="1072" y="2"/>
                      </a:cubicBezTo>
                      <a:cubicBezTo>
                        <a:pt x="1061" y="1"/>
                        <a:pt x="1051" y="1"/>
                        <a:pt x="1040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301;p3"/>
                <p:cNvSpPr/>
                <p:nvPr/>
              </p:nvSpPr>
              <p:spPr>
                <a:xfrm>
                  <a:off x="3763550" y="998475"/>
                  <a:ext cx="117975" cy="5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" h="2229" extrusionOk="0">
                      <a:moveTo>
                        <a:pt x="747" y="0"/>
                      </a:moveTo>
                      <a:cubicBezTo>
                        <a:pt x="407" y="0"/>
                        <a:pt x="65" y="161"/>
                        <a:pt x="18" y="690"/>
                      </a:cubicBezTo>
                      <a:cubicBezTo>
                        <a:pt x="0" y="863"/>
                        <a:pt x="190" y="1053"/>
                        <a:pt x="277" y="1243"/>
                      </a:cubicBezTo>
                      <a:lnTo>
                        <a:pt x="2333" y="2228"/>
                      </a:lnTo>
                      <a:cubicBezTo>
                        <a:pt x="2437" y="2220"/>
                        <a:pt x="2541" y="2220"/>
                        <a:pt x="2644" y="2220"/>
                      </a:cubicBezTo>
                      <a:cubicBezTo>
                        <a:pt x="2748" y="2220"/>
                        <a:pt x="2852" y="2220"/>
                        <a:pt x="2955" y="2211"/>
                      </a:cubicBezTo>
                      <a:cubicBezTo>
                        <a:pt x="3647" y="2142"/>
                        <a:pt x="4718" y="2090"/>
                        <a:pt x="4511" y="1261"/>
                      </a:cubicBezTo>
                      <a:cubicBezTo>
                        <a:pt x="4255" y="308"/>
                        <a:pt x="3582" y="187"/>
                        <a:pt x="2842" y="187"/>
                      </a:cubicBezTo>
                      <a:cubicBezTo>
                        <a:pt x="2589" y="187"/>
                        <a:pt x="2328" y="201"/>
                        <a:pt x="2074" y="201"/>
                      </a:cubicBezTo>
                      <a:cubicBezTo>
                        <a:pt x="1762" y="201"/>
                        <a:pt x="1460" y="180"/>
                        <a:pt x="1193" y="85"/>
                      </a:cubicBezTo>
                      <a:cubicBezTo>
                        <a:pt x="1066" y="36"/>
                        <a:pt x="907" y="0"/>
                        <a:pt x="747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302;p3"/>
                <p:cNvSpPr/>
                <p:nvPr/>
              </p:nvSpPr>
              <p:spPr>
                <a:xfrm>
                  <a:off x="6244750" y="3463175"/>
                  <a:ext cx="127900" cy="7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6" h="3066" extrusionOk="0">
                      <a:moveTo>
                        <a:pt x="4184" y="1"/>
                      </a:moveTo>
                      <a:cubicBezTo>
                        <a:pt x="4093" y="1"/>
                        <a:pt x="4000" y="13"/>
                        <a:pt x="3906" y="36"/>
                      </a:cubicBezTo>
                      <a:cubicBezTo>
                        <a:pt x="3232" y="209"/>
                        <a:pt x="2575" y="416"/>
                        <a:pt x="1918" y="641"/>
                      </a:cubicBezTo>
                      <a:lnTo>
                        <a:pt x="1936" y="641"/>
                      </a:lnTo>
                      <a:cubicBezTo>
                        <a:pt x="1659" y="848"/>
                        <a:pt x="1383" y="1038"/>
                        <a:pt x="1089" y="1194"/>
                      </a:cubicBezTo>
                      <a:cubicBezTo>
                        <a:pt x="432" y="1505"/>
                        <a:pt x="0" y="2093"/>
                        <a:pt x="311" y="2680"/>
                      </a:cubicBezTo>
                      <a:cubicBezTo>
                        <a:pt x="460" y="2964"/>
                        <a:pt x="650" y="3065"/>
                        <a:pt x="856" y="3065"/>
                      </a:cubicBezTo>
                      <a:cubicBezTo>
                        <a:pt x="1178" y="3065"/>
                        <a:pt x="1537" y="2818"/>
                        <a:pt x="1832" y="2628"/>
                      </a:cubicBezTo>
                      <a:cubicBezTo>
                        <a:pt x="2558" y="2093"/>
                        <a:pt x="3370" y="1695"/>
                        <a:pt x="4234" y="1436"/>
                      </a:cubicBezTo>
                      <a:cubicBezTo>
                        <a:pt x="4631" y="1332"/>
                        <a:pt x="5115" y="1108"/>
                        <a:pt x="4994" y="606"/>
                      </a:cubicBezTo>
                      <a:cubicBezTo>
                        <a:pt x="4883" y="203"/>
                        <a:pt x="4559" y="1"/>
                        <a:pt x="4184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303;p3"/>
                <p:cNvSpPr/>
                <p:nvPr/>
              </p:nvSpPr>
              <p:spPr>
                <a:xfrm>
                  <a:off x="6286725" y="2464325"/>
                  <a:ext cx="67775" cy="9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1" h="3754" extrusionOk="0">
                      <a:moveTo>
                        <a:pt x="1532" y="0"/>
                      </a:moveTo>
                      <a:cubicBezTo>
                        <a:pt x="1516" y="0"/>
                        <a:pt x="1500" y="0"/>
                        <a:pt x="1484" y="1"/>
                      </a:cubicBezTo>
                      <a:cubicBezTo>
                        <a:pt x="187" y="53"/>
                        <a:pt x="239" y="1332"/>
                        <a:pt x="101" y="2265"/>
                      </a:cubicBezTo>
                      <a:cubicBezTo>
                        <a:pt x="1" y="3066"/>
                        <a:pt x="465" y="3754"/>
                        <a:pt x="1243" y="3754"/>
                      </a:cubicBezTo>
                      <a:cubicBezTo>
                        <a:pt x="1271" y="3754"/>
                        <a:pt x="1299" y="3753"/>
                        <a:pt x="1328" y="3751"/>
                      </a:cubicBezTo>
                      <a:cubicBezTo>
                        <a:pt x="2711" y="3682"/>
                        <a:pt x="1967" y="2403"/>
                        <a:pt x="2313" y="1815"/>
                      </a:cubicBezTo>
                      <a:cubicBezTo>
                        <a:pt x="2228" y="1050"/>
                        <a:pt x="252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304;p3"/>
                <p:cNvSpPr/>
                <p:nvPr/>
              </p:nvSpPr>
              <p:spPr>
                <a:xfrm>
                  <a:off x="6279300" y="2861375"/>
                  <a:ext cx="756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3891" extrusionOk="0">
                      <a:moveTo>
                        <a:pt x="2403" y="1"/>
                      </a:moveTo>
                      <a:cubicBezTo>
                        <a:pt x="2178" y="1"/>
                        <a:pt x="1971" y="104"/>
                        <a:pt x="1850" y="277"/>
                      </a:cubicBezTo>
                      <a:cubicBezTo>
                        <a:pt x="1504" y="1193"/>
                        <a:pt x="882" y="1884"/>
                        <a:pt x="277" y="2610"/>
                      </a:cubicBezTo>
                      <a:cubicBezTo>
                        <a:pt x="35" y="2869"/>
                        <a:pt x="1" y="3284"/>
                        <a:pt x="208" y="3578"/>
                      </a:cubicBezTo>
                      <a:cubicBezTo>
                        <a:pt x="326" y="3766"/>
                        <a:pt x="507" y="3890"/>
                        <a:pt x="682" y="3890"/>
                      </a:cubicBezTo>
                      <a:cubicBezTo>
                        <a:pt x="764" y="3890"/>
                        <a:pt x="845" y="3863"/>
                        <a:pt x="916" y="3802"/>
                      </a:cubicBezTo>
                      <a:cubicBezTo>
                        <a:pt x="1815" y="3128"/>
                        <a:pt x="2731" y="2420"/>
                        <a:pt x="3025" y="1452"/>
                      </a:cubicBezTo>
                      <a:cubicBezTo>
                        <a:pt x="2973" y="744"/>
                        <a:pt x="2921" y="225"/>
                        <a:pt x="2403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305;p3"/>
                <p:cNvSpPr/>
                <p:nvPr/>
              </p:nvSpPr>
              <p:spPr>
                <a:xfrm>
                  <a:off x="4145025" y="994975"/>
                  <a:ext cx="111500" cy="4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93" extrusionOk="0">
                      <a:moveTo>
                        <a:pt x="1539" y="105"/>
                      </a:moveTo>
                      <a:cubicBezTo>
                        <a:pt x="969" y="243"/>
                        <a:pt x="139" y="1"/>
                        <a:pt x="70" y="744"/>
                      </a:cubicBezTo>
                      <a:cubicBezTo>
                        <a:pt x="1" y="1418"/>
                        <a:pt x="813" y="1418"/>
                        <a:pt x="1332" y="1556"/>
                      </a:cubicBezTo>
                      <a:cubicBezTo>
                        <a:pt x="1764" y="1677"/>
                        <a:pt x="2213" y="1764"/>
                        <a:pt x="2645" y="1815"/>
                      </a:cubicBezTo>
                      <a:cubicBezTo>
                        <a:pt x="2898" y="1847"/>
                        <a:pt x="3179" y="1893"/>
                        <a:pt x="3440" y="1893"/>
                      </a:cubicBezTo>
                      <a:cubicBezTo>
                        <a:pt x="3890" y="1893"/>
                        <a:pt x="4279" y="1756"/>
                        <a:pt x="4356" y="1176"/>
                      </a:cubicBezTo>
                      <a:cubicBezTo>
                        <a:pt x="4459" y="346"/>
                        <a:pt x="3561" y="416"/>
                        <a:pt x="2956" y="329"/>
                      </a:cubicBezTo>
                      <a:lnTo>
                        <a:pt x="1539" y="105"/>
                      </a:ln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306;p3"/>
                <p:cNvSpPr/>
                <p:nvPr/>
              </p:nvSpPr>
              <p:spPr>
                <a:xfrm>
                  <a:off x="7213625" y="3803350"/>
                  <a:ext cx="74075" cy="8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3" h="3202" extrusionOk="0">
                      <a:moveTo>
                        <a:pt x="573" y="1"/>
                      </a:moveTo>
                      <a:cubicBezTo>
                        <a:pt x="233" y="1"/>
                        <a:pt x="0" y="333"/>
                        <a:pt x="59" y="704"/>
                      </a:cubicBezTo>
                      <a:cubicBezTo>
                        <a:pt x="284" y="1965"/>
                        <a:pt x="1096" y="2777"/>
                        <a:pt x="2289" y="3175"/>
                      </a:cubicBezTo>
                      <a:cubicBezTo>
                        <a:pt x="2343" y="3193"/>
                        <a:pt x="2395" y="3202"/>
                        <a:pt x="2445" y="3202"/>
                      </a:cubicBezTo>
                      <a:cubicBezTo>
                        <a:pt x="2729" y="3202"/>
                        <a:pt x="2933" y="2914"/>
                        <a:pt x="2963" y="2414"/>
                      </a:cubicBezTo>
                      <a:cubicBezTo>
                        <a:pt x="2341" y="1619"/>
                        <a:pt x="1960" y="427"/>
                        <a:pt x="751" y="30"/>
                      </a:cubicBezTo>
                      <a:cubicBezTo>
                        <a:pt x="689" y="10"/>
                        <a:pt x="630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307;p3"/>
                <p:cNvSpPr/>
                <p:nvPr/>
              </p:nvSpPr>
              <p:spPr>
                <a:xfrm>
                  <a:off x="6542025" y="3118350"/>
                  <a:ext cx="66075" cy="7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3192" extrusionOk="0">
                      <a:moveTo>
                        <a:pt x="1295" y="1"/>
                      </a:moveTo>
                      <a:cubicBezTo>
                        <a:pt x="1273" y="1"/>
                        <a:pt x="1250" y="2"/>
                        <a:pt x="1226" y="4"/>
                      </a:cubicBezTo>
                      <a:cubicBezTo>
                        <a:pt x="275" y="108"/>
                        <a:pt x="51" y="954"/>
                        <a:pt x="33" y="1732"/>
                      </a:cubicBezTo>
                      <a:cubicBezTo>
                        <a:pt x="1" y="2354"/>
                        <a:pt x="200" y="3192"/>
                        <a:pt x="910" y="3192"/>
                      </a:cubicBezTo>
                      <a:cubicBezTo>
                        <a:pt x="950" y="3192"/>
                        <a:pt x="992" y="3189"/>
                        <a:pt x="1036" y="3184"/>
                      </a:cubicBezTo>
                      <a:cubicBezTo>
                        <a:pt x="2643" y="2959"/>
                        <a:pt x="1640" y="1767"/>
                        <a:pt x="1640" y="1110"/>
                      </a:cubicBezTo>
                      <a:cubicBezTo>
                        <a:pt x="1740" y="547"/>
                        <a:pt x="1792" y="1"/>
                        <a:pt x="1295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308;p3"/>
                <p:cNvSpPr/>
                <p:nvPr/>
              </p:nvSpPr>
              <p:spPr>
                <a:xfrm>
                  <a:off x="4278100" y="987200"/>
                  <a:ext cx="87225" cy="5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2006" extrusionOk="0">
                      <a:moveTo>
                        <a:pt x="2519" y="46"/>
                      </a:moveTo>
                      <a:cubicBezTo>
                        <a:pt x="2407" y="46"/>
                        <a:pt x="2296" y="60"/>
                        <a:pt x="2195" y="87"/>
                      </a:cubicBezTo>
                      <a:cubicBezTo>
                        <a:pt x="1435" y="312"/>
                        <a:pt x="191" y="1"/>
                        <a:pt x="87" y="1107"/>
                      </a:cubicBezTo>
                      <a:cubicBezTo>
                        <a:pt x="1" y="1798"/>
                        <a:pt x="986" y="1746"/>
                        <a:pt x="1642" y="1781"/>
                      </a:cubicBezTo>
                      <a:cubicBezTo>
                        <a:pt x="2299" y="1556"/>
                        <a:pt x="3422" y="2005"/>
                        <a:pt x="3474" y="813"/>
                      </a:cubicBezTo>
                      <a:cubicBezTo>
                        <a:pt x="3488" y="284"/>
                        <a:pt x="2986" y="46"/>
                        <a:pt x="2519" y="46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309;p3"/>
                <p:cNvSpPr/>
                <p:nvPr/>
              </p:nvSpPr>
              <p:spPr>
                <a:xfrm>
                  <a:off x="6595650" y="1204100"/>
                  <a:ext cx="81075" cy="4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3" h="1672" extrusionOk="0">
                      <a:moveTo>
                        <a:pt x="1466" y="121"/>
                      </a:moveTo>
                      <a:cubicBezTo>
                        <a:pt x="1366" y="163"/>
                        <a:pt x="1241" y="173"/>
                        <a:pt x="1106" y="173"/>
                      </a:cubicBezTo>
                      <a:cubicBezTo>
                        <a:pt x="987" y="173"/>
                        <a:pt x="861" y="165"/>
                        <a:pt x="738" y="165"/>
                      </a:cubicBezTo>
                      <a:cubicBezTo>
                        <a:pt x="371" y="165"/>
                        <a:pt x="34" y="234"/>
                        <a:pt x="14" y="778"/>
                      </a:cubicBezTo>
                      <a:cubicBezTo>
                        <a:pt x="0" y="1593"/>
                        <a:pt x="628" y="1660"/>
                        <a:pt x="1232" y="1660"/>
                      </a:cubicBezTo>
                      <a:cubicBezTo>
                        <a:pt x="1352" y="1660"/>
                        <a:pt x="1472" y="1658"/>
                        <a:pt x="1585" y="1658"/>
                      </a:cubicBezTo>
                      <a:cubicBezTo>
                        <a:pt x="1627" y="1658"/>
                        <a:pt x="1668" y="1658"/>
                        <a:pt x="1708" y="1659"/>
                      </a:cubicBezTo>
                      <a:cubicBezTo>
                        <a:pt x="1826" y="1666"/>
                        <a:pt x="1954" y="1672"/>
                        <a:pt x="2085" y="1672"/>
                      </a:cubicBezTo>
                      <a:cubicBezTo>
                        <a:pt x="2644" y="1672"/>
                        <a:pt x="3242" y="1563"/>
                        <a:pt x="3228" y="933"/>
                      </a:cubicBezTo>
                      <a:cubicBezTo>
                        <a:pt x="3194" y="0"/>
                        <a:pt x="2209" y="207"/>
                        <a:pt x="1466" y="12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310;p3"/>
                <p:cNvSpPr/>
                <p:nvPr/>
              </p:nvSpPr>
              <p:spPr>
                <a:xfrm>
                  <a:off x="5040350" y="1034625"/>
                  <a:ext cx="81550" cy="4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2" h="1879" extrusionOk="0">
                      <a:moveTo>
                        <a:pt x="1625" y="1"/>
                      </a:moveTo>
                      <a:cubicBezTo>
                        <a:pt x="803" y="1"/>
                        <a:pt x="279" y="461"/>
                        <a:pt x="99" y="1249"/>
                      </a:cubicBezTo>
                      <a:cubicBezTo>
                        <a:pt x="0" y="1616"/>
                        <a:pt x="339" y="1879"/>
                        <a:pt x="645" y="1879"/>
                      </a:cubicBezTo>
                      <a:cubicBezTo>
                        <a:pt x="714" y="1879"/>
                        <a:pt x="781" y="1865"/>
                        <a:pt x="842" y="1837"/>
                      </a:cubicBezTo>
                      <a:cubicBezTo>
                        <a:pt x="1620" y="1474"/>
                        <a:pt x="2829" y="1750"/>
                        <a:pt x="3106" y="800"/>
                      </a:cubicBezTo>
                      <a:cubicBezTo>
                        <a:pt x="3261" y="229"/>
                        <a:pt x="2363" y="22"/>
                        <a:pt x="1758" y="5"/>
                      </a:cubicBezTo>
                      <a:cubicBezTo>
                        <a:pt x="1713" y="2"/>
                        <a:pt x="1668" y="1"/>
                        <a:pt x="1625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311;p3"/>
                <p:cNvSpPr/>
                <p:nvPr/>
              </p:nvSpPr>
              <p:spPr>
                <a:xfrm>
                  <a:off x="6380950" y="3302475"/>
                  <a:ext cx="77800" cy="4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1609" extrusionOk="0">
                      <a:moveTo>
                        <a:pt x="843" y="80"/>
                      </a:moveTo>
                      <a:cubicBezTo>
                        <a:pt x="352" y="80"/>
                        <a:pt x="1" y="466"/>
                        <a:pt x="65" y="882"/>
                      </a:cubicBezTo>
                      <a:cubicBezTo>
                        <a:pt x="161" y="1545"/>
                        <a:pt x="602" y="1578"/>
                        <a:pt x="1054" y="1578"/>
                      </a:cubicBezTo>
                      <a:cubicBezTo>
                        <a:pt x="1103" y="1578"/>
                        <a:pt x="1152" y="1577"/>
                        <a:pt x="1201" y="1577"/>
                      </a:cubicBezTo>
                      <a:cubicBezTo>
                        <a:pt x="1347" y="1577"/>
                        <a:pt x="1491" y="1581"/>
                        <a:pt x="1620" y="1608"/>
                      </a:cubicBezTo>
                      <a:cubicBezTo>
                        <a:pt x="1746" y="1549"/>
                        <a:pt x="1903" y="1535"/>
                        <a:pt x="2065" y="1535"/>
                      </a:cubicBezTo>
                      <a:cubicBezTo>
                        <a:pt x="2212" y="1535"/>
                        <a:pt x="2363" y="1547"/>
                        <a:pt x="2502" y="1547"/>
                      </a:cubicBezTo>
                      <a:cubicBezTo>
                        <a:pt x="2845" y="1547"/>
                        <a:pt x="3112" y="1478"/>
                        <a:pt x="3037" y="1003"/>
                      </a:cubicBezTo>
                      <a:cubicBezTo>
                        <a:pt x="2882" y="1"/>
                        <a:pt x="1741" y="191"/>
                        <a:pt x="963" y="87"/>
                      </a:cubicBezTo>
                      <a:cubicBezTo>
                        <a:pt x="923" y="82"/>
                        <a:pt x="882" y="80"/>
                        <a:pt x="843" y="8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312;p3"/>
                <p:cNvSpPr/>
                <p:nvPr/>
              </p:nvSpPr>
              <p:spPr>
                <a:xfrm>
                  <a:off x="4384825" y="996700"/>
                  <a:ext cx="62025" cy="3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1" h="1591" extrusionOk="0">
                      <a:moveTo>
                        <a:pt x="1811" y="155"/>
                      </a:moveTo>
                      <a:cubicBezTo>
                        <a:pt x="1713" y="155"/>
                        <a:pt x="1613" y="168"/>
                        <a:pt x="1521" y="191"/>
                      </a:cubicBezTo>
                      <a:cubicBezTo>
                        <a:pt x="985" y="312"/>
                        <a:pt x="121" y="1"/>
                        <a:pt x="52" y="917"/>
                      </a:cubicBezTo>
                      <a:cubicBezTo>
                        <a:pt x="0" y="1487"/>
                        <a:pt x="536" y="1574"/>
                        <a:pt x="1054" y="1591"/>
                      </a:cubicBezTo>
                      <a:cubicBezTo>
                        <a:pt x="1573" y="1418"/>
                        <a:pt x="2385" y="1556"/>
                        <a:pt x="2454" y="727"/>
                      </a:cubicBezTo>
                      <a:cubicBezTo>
                        <a:pt x="2481" y="311"/>
                        <a:pt x="2153" y="155"/>
                        <a:pt x="1811" y="155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313;p3"/>
                <p:cNvSpPr/>
                <p:nvPr/>
              </p:nvSpPr>
              <p:spPr>
                <a:xfrm>
                  <a:off x="2100625" y="1004500"/>
                  <a:ext cx="520200" cy="9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08" h="3802" extrusionOk="0">
                      <a:moveTo>
                        <a:pt x="20756" y="0"/>
                      </a:moveTo>
                      <a:lnTo>
                        <a:pt x="20738" y="17"/>
                      </a:lnTo>
                      <a:lnTo>
                        <a:pt x="20773" y="17"/>
                      </a:lnTo>
                      <a:lnTo>
                        <a:pt x="20808" y="0"/>
                      </a:lnTo>
                      <a:close/>
                      <a:moveTo>
                        <a:pt x="1" y="3785"/>
                      </a:moveTo>
                      <a:lnTo>
                        <a:pt x="1" y="3802"/>
                      </a:lnTo>
                      <a:lnTo>
                        <a:pt x="18" y="3802"/>
                      </a:lnTo>
                      <a:lnTo>
                        <a:pt x="18" y="3785"/>
                      </a:ln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314;p3"/>
                <p:cNvSpPr/>
                <p:nvPr/>
              </p:nvSpPr>
              <p:spPr>
                <a:xfrm>
                  <a:off x="386139" y="949250"/>
                  <a:ext cx="3232550" cy="38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02" h="152092" extrusionOk="0">
                      <a:moveTo>
                        <a:pt x="97270" y="1644"/>
                      </a:moveTo>
                      <a:cubicBezTo>
                        <a:pt x="97347" y="1644"/>
                        <a:pt x="97424" y="1648"/>
                        <a:pt x="97503" y="1657"/>
                      </a:cubicBezTo>
                      <a:cubicBezTo>
                        <a:pt x="97555" y="1674"/>
                        <a:pt x="97607" y="1692"/>
                        <a:pt x="97642" y="1709"/>
                      </a:cubicBezTo>
                      <a:lnTo>
                        <a:pt x="95601" y="2170"/>
                      </a:lnTo>
                      <a:lnTo>
                        <a:pt x="95601" y="2170"/>
                      </a:lnTo>
                      <a:cubicBezTo>
                        <a:pt x="96129" y="1917"/>
                        <a:pt x="96661" y="1644"/>
                        <a:pt x="97270" y="1644"/>
                      </a:cubicBezTo>
                      <a:close/>
                      <a:moveTo>
                        <a:pt x="95473" y="2210"/>
                      </a:moveTo>
                      <a:lnTo>
                        <a:pt x="95447" y="2227"/>
                      </a:lnTo>
                      <a:lnTo>
                        <a:pt x="95429" y="2227"/>
                      </a:lnTo>
                      <a:lnTo>
                        <a:pt x="95464" y="2210"/>
                      </a:lnTo>
                      <a:close/>
                      <a:moveTo>
                        <a:pt x="68358" y="8951"/>
                      </a:moveTo>
                      <a:cubicBezTo>
                        <a:pt x="68553" y="8951"/>
                        <a:pt x="68761" y="9049"/>
                        <a:pt x="68989" y="9313"/>
                      </a:cubicBezTo>
                      <a:cubicBezTo>
                        <a:pt x="69208" y="9280"/>
                        <a:pt x="69420" y="9268"/>
                        <a:pt x="69634" y="9268"/>
                      </a:cubicBezTo>
                      <a:cubicBezTo>
                        <a:pt x="69758" y="9268"/>
                        <a:pt x="69882" y="9272"/>
                        <a:pt x="70008" y="9278"/>
                      </a:cubicBezTo>
                      <a:cubicBezTo>
                        <a:pt x="70061" y="9286"/>
                        <a:pt x="70117" y="9289"/>
                        <a:pt x="70177" y="9289"/>
                      </a:cubicBezTo>
                      <a:cubicBezTo>
                        <a:pt x="70522" y="9289"/>
                        <a:pt x="70965" y="9176"/>
                        <a:pt x="71318" y="9176"/>
                      </a:cubicBezTo>
                      <a:cubicBezTo>
                        <a:pt x="71841" y="9176"/>
                        <a:pt x="72167" y="9425"/>
                        <a:pt x="71685" y="10661"/>
                      </a:cubicBezTo>
                      <a:cubicBezTo>
                        <a:pt x="71581" y="10937"/>
                        <a:pt x="71823" y="11265"/>
                        <a:pt x="72151" y="11386"/>
                      </a:cubicBezTo>
                      <a:cubicBezTo>
                        <a:pt x="72428" y="11438"/>
                        <a:pt x="72722" y="11490"/>
                        <a:pt x="72998" y="11507"/>
                      </a:cubicBezTo>
                      <a:cubicBezTo>
                        <a:pt x="72652" y="11922"/>
                        <a:pt x="72359" y="12406"/>
                        <a:pt x="71927" y="12717"/>
                      </a:cubicBezTo>
                      <a:cubicBezTo>
                        <a:pt x="71831" y="12786"/>
                        <a:pt x="71741" y="12813"/>
                        <a:pt x="71654" y="12813"/>
                      </a:cubicBezTo>
                      <a:cubicBezTo>
                        <a:pt x="71349" y="12813"/>
                        <a:pt x="71090" y="12473"/>
                        <a:pt x="70821" y="12406"/>
                      </a:cubicBezTo>
                      <a:cubicBezTo>
                        <a:pt x="69127" y="11939"/>
                        <a:pt x="69334" y="10488"/>
                        <a:pt x="68989" y="9313"/>
                      </a:cubicBezTo>
                      <a:lnTo>
                        <a:pt x="67330" y="9520"/>
                      </a:lnTo>
                      <a:cubicBezTo>
                        <a:pt x="67668" y="9295"/>
                        <a:pt x="67992" y="8951"/>
                        <a:pt x="68358" y="8951"/>
                      </a:cubicBezTo>
                      <a:close/>
                      <a:moveTo>
                        <a:pt x="51546" y="12467"/>
                      </a:moveTo>
                      <a:cubicBezTo>
                        <a:pt x="51593" y="12467"/>
                        <a:pt x="51647" y="12470"/>
                        <a:pt x="51707" y="12475"/>
                      </a:cubicBezTo>
                      <a:cubicBezTo>
                        <a:pt x="51897" y="12648"/>
                        <a:pt x="52157" y="12890"/>
                        <a:pt x="52433" y="13115"/>
                      </a:cubicBezTo>
                      <a:cubicBezTo>
                        <a:pt x="52260" y="13270"/>
                        <a:pt x="52053" y="13374"/>
                        <a:pt x="51845" y="13460"/>
                      </a:cubicBezTo>
                      <a:cubicBezTo>
                        <a:pt x="51802" y="13467"/>
                        <a:pt x="51764" y="13470"/>
                        <a:pt x="51729" y="13470"/>
                      </a:cubicBezTo>
                      <a:cubicBezTo>
                        <a:pt x="51300" y="13470"/>
                        <a:pt x="51439" y="13007"/>
                        <a:pt x="51327" y="12752"/>
                      </a:cubicBezTo>
                      <a:cubicBezTo>
                        <a:pt x="51225" y="12548"/>
                        <a:pt x="51295" y="12467"/>
                        <a:pt x="51546" y="12467"/>
                      </a:cubicBezTo>
                      <a:close/>
                      <a:moveTo>
                        <a:pt x="55481" y="12549"/>
                      </a:moveTo>
                      <a:cubicBezTo>
                        <a:pt x="55526" y="12549"/>
                        <a:pt x="55570" y="12553"/>
                        <a:pt x="55613" y="12562"/>
                      </a:cubicBezTo>
                      <a:lnTo>
                        <a:pt x="54576" y="13789"/>
                      </a:lnTo>
                      <a:lnTo>
                        <a:pt x="53954" y="13184"/>
                      </a:lnTo>
                      <a:cubicBezTo>
                        <a:pt x="54420" y="12976"/>
                        <a:pt x="54870" y="12752"/>
                        <a:pt x="55336" y="12562"/>
                      </a:cubicBezTo>
                      <a:cubicBezTo>
                        <a:pt x="55388" y="12553"/>
                        <a:pt x="55436" y="12549"/>
                        <a:pt x="55481" y="12549"/>
                      </a:cubicBezTo>
                      <a:close/>
                      <a:moveTo>
                        <a:pt x="116966" y="0"/>
                      </a:moveTo>
                      <a:cubicBezTo>
                        <a:pt x="112339" y="0"/>
                        <a:pt x="107712" y="747"/>
                        <a:pt x="103085" y="1035"/>
                      </a:cubicBezTo>
                      <a:cubicBezTo>
                        <a:pt x="101910" y="1104"/>
                        <a:pt x="100735" y="983"/>
                        <a:pt x="99542" y="1260"/>
                      </a:cubicBezTo>
                      <a:cubicBezTo>
                        <a:pt x="99533" y="1262"/>
                        <a:pt x="99523" y="1263"/>
                        <a:pt x="99512" y="1263"/>
                      </a:cubicBezTo>
                      <a:cubicBezTo>
                        <a:pt x="99194" y="1263"/>
                        <a:pt x="98389" y="307"/>
                        <a:pt x="97503" y="240"/>
                      </a:cubicBezTo>
                      <a:cubicBezTo>
                        <a:pt x="96554" y="172"/>
                        <a:pt x="95607" y="143"/>
                        <a:pt x="94661" y="143"/>
                      </a:cubicBezTo>
                      <a:cubicBezTo>
                        <a:pt x="91541" y="143"/>
                        <a:pt x="88432" y="459"/>
                        <a:pt x="85303" y="724"/>
                      </a:cubicBezTo>
                      <a:cubicBezTo>
                        <a:pt x="83379" y="875"/>
                        <a:pt x="81549" y="1637"/>
                        <a:pt x="79578" y="1637"/>
                      </a:cubicBezTo>
                      <a:cubicBezTo>
                        <a:pt x="79300" y="1637"/>
                        <a:pt x="79020" y="1622"/>
                        <a:pt x="78736" y="1588"/>
                      </a:cubicBezTo>
                      <a:cubicBezTo>
                        <a:pt x="78573" y="1568"/>
                        <a:pt x="78403" y="1557"/>
                        <a:pt x="78229" y="1557"/>
                      </a:cubicBezTo>
                      <a:cubicBezTo>
                        <a:pt x="77349" y="1557"/>
                        <a:pt x="76386" y="1840"/>
                        <a:pt x="75953" y="2677"/>
                      </a:cubicBezTo>
                      <a:cubicBezTo>
                        <a:pt x="75538" y="3489"/>
                        <a:pt x="76333" y="4163"/>
                        <a:pt x="76956" y="4750"/>
                      </a:cubicBezTo>
                      <a:cubicBezTo>
                        <a:pt x="77215" y="4992"/>
                        <a:pt x="77232" y="5511"/>
                        <a:pt x="77370" y="5891"/>
                      </a:cubicBezTo>
                      <a:cubicBezTo>
                        <a:pt x="77348" y="5890"/>
                        <a:pt x="77325" y="5889"/>
                        <a:pt x="77301" y="5889"/>
                      </a:cubicBezTo>
                      <a:cubicBezTo>
                        <a:pt x="77154" y="5889"/>
                        <a:pt x="76988" y="5912"/>
                        <a:pt x="76844" y="5912"/>
                      </a:cubicBezTo>
                      <a:cubicBezTo>
                        <a:pt x="76726" y="5912"/>
                        <a:pt x="76623" y="5896"/>
                        <a:pt x="76558" y="5839"/>
                      </a:cubicBezTo>
                      <a:cubicBezTo>
                        <a:pt x="76285" y="5586"/>
                        <a:pt x="76034" y="5489"/>
                        <a:pt x="75796" y="5489"/>
                      </a:cubicBezTo>
                      <a:cubicBezTo>
                        <a:pt x="75417" y="5489"/>
                        <a:pt x="75070" y="5733"/>
                        <a:pt x="74709" y="5977"/>
                      </a:cubicBezTo>
                      <a:lnTo>
                        <a:pt x="74709" y="5995"/>
                      </a:lnTo>
                      <a:lnTo>
                        <a:pt x="74692" y="5995"/>
                      </a:lnTo>
                      <a:cubicBezTo>
                        <a:pt x="74415" y="6358"/>
                        <a:pt x="73707" y="6479"/>
                        <a:pt x="73897" y="7066"/>
                      </a:cubicBezTo>
                      <a:cubicBezTo>
                        <a:pt x="74104" y="7654"/>
                        <a:pt x="74761" y="7671"/>
                        <a:pt x="75331" y="7723"/>
                      </a:cubicBezTo>
                      <a:lnTo>
                        <a:pt x="75625" y="7723"/>
                      </a:lnTo>
                      <a:lnTo>
                        <a:pt x="77146" y="7982"/>
                      </a:lnTo>
                      <a:cubicBezTo>
                        <a:pt x="76904" y="8068"/>
                        <a:pt x="76662" y="8120"/>
                        <a:pt x="76403" y="8120"/>
                      </a:cubicBezTo>
                      <a:cubicBezTo>
                        <a:pt x="76178" y="8103"/>
                        <a:pt x="75970" y="7930"/>
                        <a:pt x="75729" y="7861"/>
                      </a:cubicBezTo>
                      <a:cubicBezTo>
                        <a:pt x="75594" y="7823"/>
                        <a:pt x="75464" y="7807"/>
                        <a:pt x="75337" y="7807"/>
                      </a:cubicBezTo>
                      <a:cubicBezTo>
                        <a:pt x="74777" y="7807"/>
                        <a:pt x="74273" y="8116"/>
                        <a:pt x="73724" y="8172"/>
                      </a:cubicBezTo>
                      <a:cubicBezTo>
                        <a:pt x="73717" y="8173"/>
                        <a:pt x="73710" y="8174"/>
                        <a:pt x="73702" y="8174"/>
                      </a:cubicBezTo>
                      <a:cubicBezTo>
                        <a:pt x="73450" y="8174"/>
                        <a:pt x="72913" y="7613"/>
                        <a:pt x="72946" y="7394"/>
                      </a:cubicBezTo>
                      <a:cubicBezTo>
                        <a:pt x="73102" y="6479"/>
                        <a:pt x="73810" y="6098"/>
                        <a:pt x="74674" y="5995"/>
                      </a:cubicBezTo>
                      <a:lnTo>
                        <a:pt x="74674" y="5977"/>
                      </a:lnTo>
                      <a:cubicBezTo>
                        <a:pt x="74726" y="5545"/>
                        <a:pt x="74830" y="5113"/>
                        <a:pt x="74951" y="4681"/>
                      </a:cubicBezTo>
                      <a:cubicBezTo>
                        <a:pt x="75072" y="4370"/>
                        <a:pt x="75435" y="4076"/>
                        <a:pt x="75124" y="3748"/>
                      </a:cubicBezTo>
                      <a:cubicBezTo>
                        <a:pt x="74832" y="3467"/>
                        <a:pt x="74483" y="3396"/>
                        <a:pt x="74119" y="3396"/>
                      </a:cubicBezTo>
                      <a:cubicBezTo>
                        <a:pt x="73856" y="3396"/>
                        <a:pt x="73587" y="3433"/>
                        <a:pt x="73326" y="3454"/>
                      </a:cubicBezTo>
                      <a:cubicBezTo>
                        <a:pt x="72946" y="3506"/>
                        <a:pt x="72756" y="3748"/>
                        <a:pt x="72704" y="4180"/>
                      </a:cubicBezTo>
                      <a:cubicBezTo>
                        <a:pt x="72601" y="5252"/>
                        <a:pt x="72134" y="6098"/>
                        <a:pt x="70959" y="6340"/>
                      </a:cubicBezTo>
                      <a:cubicBezTo>
                        <a:pt x="70855" y="6427"/>
                        <a:pt x="70769" y="6513"/>
                        <a:pt x="70665" y="6617"/>
                      </a:cubicBezTo>
                      <a:cubicBezTo>
                        <a:pt x="70786" y="6859"/>
                        <a:pt x="70924" y="7083"/>
                        <a:pt x="71097" y="7291"/>
                      </a:cubicBezTo>
                      <a:cubicBezTo>
                        <a:pt x="71304" y="7412"/>
                        <a:pt x="71546" y="7515"/>
                        <a:pt x="71788" y="7567"/>
                      </a:cubicBezTo>
                      <a:cubicBezTo>
                        <a:pt x="71650" y="7550"/>
                        <a:pt x="71512" y="7541"/>
                        <a:pt x="71374" y="7541"/>
                      </a:cubicBezTo>
                      <a:cubicBezTo>
                        <a:pt x="71235" y="7541"/>
                        <a:pt x="71097" y="7550"/>
                        <a:pt x="70959" y="7567"/>
                      </a:cubicBezTo>
                      <a:cubicBezTo>
                        <a:pt x="70569" y="7671"/>
                        <a:pt x="70173" y="7708"/>
                        <a:pt x="69775" y="7708"/>
                      </a:cubicBezTo>
                      <a:cubicBezTo>
                        <a:pt x="68812" y="7708"/>
                        <a:pt x="67832" y="7494"/>
                        <a:pt x="66868" y="7494"/>
                      </a:cubicBezTo>
                      <a:cubicBezTo>
                        <a:pt x="66108" y="7494"/>
                        <a:pt x="65357" y="7627"/>
                        <a:pt x="64634" y="8103"/>
                      </a:cubicBezTo>
                      <a:cubicBezTo>
                        <a:pt x="64271" y="8345"/>
                        <a:pt x="63580" y="8379"/>
                        <a:pt x="63666" y="8863"/>
                      </a:cubicBezTo>
                      <a:cubicBezTo>
                        <a:pt x="63752" y="9382"/>
                        <a:pt x="64167" y="9900"/>
                        <a:pt x="64547" y="10315"/>
                      </a:cubicBezTo>
                      <a:cubicBezTo>
                        <a:pt x="64666" y="10447"/>
                        <a:pt x="64798" y="10498"/>
                        <a:pt x="64939" y="10498"/>
                      </a:cubicBezTo>
                      <a:cubicBezTo>
                        <a:pt x="65148" y="10498"/>
                        <a:pt x="65375" y="10387"/>
                        <a:pt x="65602" y="10263"/>
                      </a:cubicBezTo>
                      <a:cubicBezTo>
                        <a:pt x="66124" y="9977"/>
                        <a:pt x="66711" y="9789"/>
                        <a:pt x="67269" y="9556"/>
                      </a:cubicBezTo>
                      <a:lnTo>
                        <a:pt x="67269" y="9556"/>
                      </a:lnTo>
                      <a:cubicBezTo>
                        <a:pt x="66173" y="11022"/>
                        <a:pt x="64072" y="10911"/>
                        <a:pt x="62975" y="11974"/>
                      </a:cubicBezTo>
                      <a:cubicBezTo>
                        <a:pt x="62086" y="12850"/>
                        <a:pt x="61268" y="13162"/>
                        <a:pt x="60357" y="13162"/>
                      </a:cubicBezTo>
                      <a:cubicBezTo>
                        <a:pt x="59993" y="13162"/>
                        <a:pt x="59613" y="13112"/>
                        <a:pt x="59207" y="13028"/>
                      </a:cubicBezTo>
                      <a:cubicBezTo>
                        <a:pt x="58430" y="12873"/>
                        <a:pt x="57687" y="12510"/>
                        <a:pt x="56926" y="12233"/>
                      </a:cubicBezTo>
                      <a:cubicBezTo>
                        <a:pt x="57173" y="12050"/>
                        <a:pt x="57402" y="11981"/>
                        <a:pt x="57619" y="11981"/>
                      </a:cubicBezTo>
                      <a:cubicBezTo>
                        <a:pt x="58162" y="11981"/>
                        <a:pt x="58632" y="12416"/>
                        <a:pt x="59138" y="12613"/>
                      </a:cubicBezTo>
                      <a:cubicBezTo>
                        <a:pt x="59332" y="12687"/>
                        <a:pt x="59512" y="12718"/>
                        <a:pt x="59680" y="12718"/>
                      </a:cubicBezTo>
                      <a:cubicBezTo>
                        <a:pt x="60502" y="12718"/>
                        <a:pt x="61062" y="11967"/>
                        <a:pt x="61765" y="11680"/>
                      </a:cubicBezTo>
                      <a:cubicBezTo>
                        <a:pt x="62404" y="11421"/>
                        <a:pt x="61903" y="10851"/>
                        <a:pt x="61661" y="10384"/>
                      </a:cubicBezTo>
                      <a:cubicBezTo>
                        <a:pt x="61454" y="9987"/>
                        <a:pt x="61921" y="9745"/>
                        <a:pt x="62249" y="9537"/>
                      </a:cubicBezTo>
                      <a:cubicBezTo>
                        <a:pt x="62664" y="9295"/>
                        <a:pt x="63441" y="9226"/>
                        <a:pt x="63182" y="8518"/>
                      </a:cubicBezTo>
                      <a:cubicBezTo>
                        <a:pt x="63018" y="8098"/>
                        <a:pt x="62703" y="8030"/>
                        <a:pt x="62354" y="8030"/>
                      </a:cubicBezTo>
                      <a:cubicBezTo>
                        <a:pt x="62187" y="8030"/>
                        <a:pt x="62013" y="8045"/>
                        <a:pt x="61845" y="8045"/>
                      </a:cubicBezTo>
                      <a:cubicBezTo>
                        <a:pt x="61771" y="8045"/>
                        <a:pt x="61698" y="8042"/>
                        <a:pt x="61627" y="8034"/>
                      </a:cubicBezTo>
                      <a:cubicBezTo>
                        <a:pt x="61564" y="8027"/>
                        <a:pt x="61502" y="8024"/>
                        <a:pt x="61440" y="8024"/>
                      </a:cubicBezTo>
                      <a:cubicBezTo>
                        <a:pt x="60620" y="8024"/>
                        <a:pt x="59973" y="8583"/>
                        <a:pt x="59080" y="8583"/>
                      </a:cubicBezTo>
                      <a:cubicBezTo>
                        <a:pt x="59004" y="8583"/>
                        <a:pt x="58925" y="8579"/>
                        <a:pt x="58844" y="8570"/>
                      </a:cubicBezTo>
                      <a:cubicBezTo>
                        <a:pt x="57410" y="8414"/>
                        <a:pt x="56391" y="7671"/>
                        <a:pt x="55181" y="7187"/>
                      </a:cubicBezTo>
                      <a:cubicBezTo>
                        <a:pt x="54440" y="6892"/>
                        <a:pt x="53723" y="6767"/>
                        <a:pt x="53025" y="6767"/>
                      </a:cubicBezTo>
                      <a:cubicBezTo>
                        <a:pt x="51022" y="6767"/>
                        <a:pt x="49177" y="7799"/>
                        <a:pt x="47370" y="8812"/>
                      </a:cubicBezTo>
                      <a:cubicBezTo>
                        <a:pt x="46903" y="9071"/>
                        <a:pt x="46765" y="9434"/>
                        <a:pt x="46972" y="9969"/>
                      </a:cubicBezTo>
                      <a:cubicBezTo>
                        <a:pt x="47155" y="10426"/>
                        <a:pt x="47351" y="10748"/>
                        <a:pt x="47819" y="10748"/>
                      </a:cubicBezTo>
                      <a:cubicBezTo>
                        <a:pt x="47883" y="10748"/>
                        <a:pt x="47952" y="10742"/>
                        <a:pt x="48026" y="10730"/>
                      </a:cubicBezTo>
                      <a:lnTo>
                        <a:pt x="50498" y="10280"/>
                      </a:lnTo>
                      <a:cubicBezTo>
                        <a:pt x="50618" y="10263"/>
                        <a:pt x="50739" y="10229"/>
                        <a:pt x="50878" y="10194"/>
                      </a:cubicBezTo>
                      <a:lnTo>
                        <a:pt x="50878" y="10194"/>
                      </a:lnTo>
                      <a:cubicBezTo>
                        <a:pt x="50878" y="10298"/>
                        <a:pt x="50860" y="10401"/>
                        <a:pt x="50860" y="10505"/>
                      </a:cubicBezTo>
                      <a:cubicBezTo>
                        <a:pt x="50614" y="11663"/>
                        <a:pt x="50148" y="12321"/>
                        <a:pt x="49280" y="12321"/>
                      </a:cubicBezTo>
                      <a:cubicBezTo>
                        <a:pt x="48931" y="12321"/>
                        <a:pt x="48517" y="12214"/>
                        <a:pt x="48026" y="11991"/>
                      </a:cubicBezTo>
                      <a:cubicBezTo>
                        <a:pt x="46374" y="11254"/>
                        <a:pt x="44693" y="10979"/>
                        <a:pt x="42955" y="10979"/>
                      </a:cubicBezTo>
                      <a:cubicBezTo>
                        <a:pt x="42002" y="10979"/>
                        <a:pt x="41033" y="11062"/>
                        <a:pt x="40042" y="11196"/>
                      </a:cubicBezTo>
                      <a:cubicBezTo>
                        <a:pt x="38536" y="11404"/>
                        <a:pt x="37062" y="12285"/>
                        <a:pt x="35569" y="12285"/>
                      </a:cubicBezTo>
                      <a:cubicBezTo>
                        <a:pt x="35195" y="12285"/>
                        <a:pt x="34820" y="12230"/>
                        <a:pt x="34443" y="12095"/>
                      </a:cubicBezTo>
                      <a:cubicBezTo>
                        <a:pt x="32698" y="11490"/>
                        <a:pt x="30900" y="11110"/>
                        <a:pt x="29068" y="10920"/>
                      </a:cubicBezTo>
                      <a:cubicBezTo>
                        <a:pt x="27080" y="10698"/>
                        <a:pt x="25171" y="10202"/>
                        <a:pt x="23146" y="10202"/>
                      </a:cubicBezTo>
                      <a:cubicBezTo>
                        <a:pt x="22337" y="10202"/>
                        <a:pt x="21510" y="10281"/>
                        <a:pt x="20652" y="10488"/>
                      </a:cubicBezTo>
                      <a:cubicBezTo>
                        <a:pt x="18383" y="11055"/>
                        <a:pt x="16215" y="12269"/>
                        <a:pt x="13793" y="12269"/>
                      </a:cubicBezTo>
                      <a:cubicBezTo>
                        <a:pt x="13559" y="12269"/>
                        <a:pt x="13322" y="12258"/>
                        <a:pt x="13083" y="12233"/>
                      </a:cubicBezTo>
                      <a:cubicBezTo>
                        <a:pt x="13049" y="12230"/>
                        <a:pt x="13015" y="12229"/>
                        <a:pt x="12982" y="12229"/>
                      </a:cubicBezTo>
                      <a:cubicBezTo>
                        <a:pt x="12473" y="12229"/>
                        <a:pt x="12176" y="12605"/>
                        <a:pt x="12323" y="13287"/>
                      </a:cubicBezTo>
                      <a:cubicBezTo>
                        <a:pt x="12498" y="14071"/>
                        <a:pt x="12325" y="14707"/>
                        <a:pt x="11687" y="14707"/>
                      </a:cubicBezTo>
                      <a:cubicBezTo>
                        <a:pt x="11510" y="14707"/>
                        <a:pt x="11296" y="14658"/>
                        <a:pt x="11044" y="14549"/>
                      </a:cubicBezTo>
                      <a:cubicBezTo>
                        <a:pt x="10655" y="14378"/>
                        <a:pt x="10292" y="14308"/>
                        <a:pt x="9947" y="14308"/>
                      </a:cubicBezTo>
                      <a:cubicBezTo>
                        <a:pt x="9034" y="14308"/>
                        <a:pt x="8242" y="14801"/>
                        <a:pt x="7415" y="15240"/>
                      </a:cubicBezTo>
                      <a:cubicBezTo>
                        <a:pt x="6965" y="15482"/>
                        <a:pt x="6672" y="15914"/>
                        <a:pt x="6879" y="16467"/>
                      </a:cubicBezTo>
                      <a:cubicBezTo>
                        <a:pt x="7027" y="16886"/>
                        <a:pt x="7334" y="16988"/>
                        <a:pt x="7700" y="16988"/>
                      </a:cubicBezTo>
                      <a:cubicBezTo>
                        <a:pt x="7802" y="16988"/>
                        <a:pt x="7910" y="16980"/>
                        <a:pt x="8020" y="16968"/>
                      </a:cubicBezTo>
                      <a:cubicBezTo>
                        <a:pt x="8305" y="16929"/>
                        <a:pt x="8590" y="16910"/>
                        <a:pt x="8875" y="16910"/>
                      </a:cubicBezTo>
                      <a:cubicBezTo>
                        <a:pt x="8970" y="16910"/>
                        <a:pt x="9065" y="16912"/>
                        <a:pt x="9160" y="16917"/>
                      </a:cubicBezTo>
                      <a:cubicBezTo>
                        <a:pt x="9186" y="16919"/>
                        <a:pt x="9214" y="16920"/>
                        <a:pt x="9242" y="16920"/>
                      </a:cubicBezTo>
                      <a:cubicBezTo>
                        <a:pt x="9458" y="16920"/>
                        <a:pt x="9735" y="16862"/>
                        <a:pt x="9947" y="16862"/>
                      </a:cubicBezTo>
                      <a:cubicBezTo>
                        <a:pt x="10131" y="16862"/>
                        <a:pt x="10266" y="16906"/>
                        <a:pt x="10266" y="17072"/>
                      </a:cubicBezTo>
                      <a:cubicBezTo>
                        <a:pt x="10266" y="17498"/>
                        <a:pt x="9728" y="17637"/>
                        <a:pt x="9291" y="17637"/>
                      </a:cubicBezTo>
                      <a:cubicBezTo>
                        <a:pt x="9214" y="17637"/>
                        <a:pt x="9141" y="17633"/>
                        <a:pt x="9074" y="17625"/>
                      </a:cubicBezTo>
                      <a:cubicBezTo>
                        <a:pt x="8873" y="17604"/>
                        <a:pt x="8677" y="17594"/>
                        <a:pt x="8484" y="17594"/>
                      </a:cubicBezTo>
                      <a:cubicBezTo>
                        <a:pt x="6314" y="17594"/>
                        <a:pt x="4587" y="18859"/>
                        <a:pt x="2714" y="19716"/>
                      </a:cubicBezTo>
                      <a:cubicBezTo>
                        <a:pt x="1193" y="20407"/>
                        <a:pt x="2351" y="21548"/>
                        <a:pt x="2282" y="22429"/>
                      </a:cubicBezTo>
                      <a:cubicBezTo>
                        <a:pt x="2264" y="22814"/>
                        <a:pt x="2455" y="22907"/>
                        <a:pt x="2706" y="22907"/>
                      </a:cubicBezTo>
                      <a:cubicBezTo>
                        <a:pt x="2939" y="22907"/>
                        <a:pt x="3223" y="22827"/>
                        <a:pt x="3440" y="22827"/>
                      </a:cubicBezTo>
                      <a:cubicBezTo>
                        <a:pt x="3665" y="22827"/>
                        <a:pt x="3872" y="22982"/>
                        <a:pt x="4079" y="23069"/>
                      </a:cubicBezTo>
                      <a:cubicBezTo>
                        <a:pt x="3924" y="23242"/>
                        <a:pt x="3751" y="23380"/>
                        <a:pt x="3544" y="23501"/>
                      </a:cubicBezTo>
                      <a:cubicBezTo>
                        <a:pt x="2610" y="23881"/>
                        <a:pt x="1643" y="24192"/>
                        <a:pt x="709" y="24589"/>
                      </a:cubicBezTo>
                      <a:cubicBezTo>
                        <a:pt x="329" y="24745"/>
                        <a:pt x="1" y="25142"/>
                        <a:pt x="226" y="25609"/>
                      </a:cubicBezTo>
                      <a:cubicBezTo>
                        <a:pt x="325" y="25816"/>
                        <a:pt x="462" y="25880"/>
                        <a:pt x="615" y="25880"/>
                      </a:cubicBezTo>
                      <a:cubicBezTo>
                        <a:pt x="807" y="25880"/>
                        <a:pt x="1026" y="25778"/>
                        <a:pt x="1228" y="25730"/>
                      </a:cubicBezTo>
                      <a:cubicBezTo>
                        <a:pt x="2248" y="25454"/>
                        <a:pt x="3354" y="25350"/>
                        <a:pt x="4252" y="24866"/>
                      </a:cubicBezTo>
                      <a:cubicBezTo>
                        <a:pt x="4601" y="24679"/>
                        <a:pt x="4965" y="24620"/>
                        <a:pt x="5336" y="24620"/>
                      </a:cubicBezTo>
                      <a:cubicBezTo>
                        <a:pt x="5952" y="24620"/>
                        <a:pt x="6585" y="24782"/>
                        <a:pt x="7191" y="24782"/>
                      </a:cubicBezTo>
                      <a:cubicBezTo>
                        <a:pt x="7702" y="24782"/>
                        <a:pt x="8195" y="24667"/>
                        <a:pt x="8642" y="24244"/>
                      </a:cubicBezTo>
                      <a:cubicBezTo>
                        <a:pt x="9143" y="23760"/>
                        <a:pt x="9627" y="23276"/>
                        <a:pt x="10128" y="22809"/>
                      </a:cubicBezTo>
                      <a:cubicBezTo>
                        <a:pt x="10518" y="22438"/>
                        <a:pt x="10935" y="22335"/>
                        <a:pt x="11366" y="22335"/>
                      </a:cubicBezTo>
                      <a:cubicBezTo>
                        <a:pt x="11904" y="22335"/>
                        <a:pt x="12465" y="22495"/>
                        <a:pt x="13026" y="22495"/>
                      </a:cubicBezTo>
                      <a:cubicBezTo>
                        <a:pt x="13270" y="22495"/>
                        <a:pt x="13515" y="22465"/>
                        <a:pt x="13757" y="22377"/>
                      </a:cubicBezTo>
                      <a:cubicBezTo>
                        <a:pt x="14876" y="21972"/>
                        <a:pt x="15968" y="21278"/>
                        <a:pt x="17215" y="21278"/>
                      </a:cubicBezTo>
                      <a:cubicBezTo>
                        <a:pt x="17721" y="21278"/>
                        <a:pt x="18252" y="21392"/>
                        <a:pt x="18820" y="21686"/>
                      </a:cubicBezTo>
                      <a:cubicBezTo>
                        <a:pt x="20272" y="22429"/>
                        <a:pt x="22242" y="22343"/>
                        <a:pt x="21966" y="24780"/>
                      </a:cubicBezTo>
                      <a:cubicBezTo>
                        <a:pt x="21914" y="25212"/>
                        <a:pt x="22104" y="25868"/>
                        <a:pt x="22415" y="26127"/>
                      </a:cubicBezTo>
                      <a:cubicBezTo>
                        <a:pt x="23746" y="27251"/>
                        <a:pt x="23659" y="29411"/>
                        <a:pt x="23210" y="29981"/>
                      </a:cubicBezTo>
                      <a:cubicBezTo>
                        <a:pt x="22052" y="31485"/>
                        <a:pt x="22484" y="32573"/>
                        <a:pt x="22985" y="33973"/>
                      </a:cubicBezTo>
                      <a:cubicBezTo>
                        <a:pt x="23124" y="34405"/>
                        <a:pt x="22795" y="35045"/>
                        <a:pt x="22553" y="35529"/>
                      </a:cubicBezTo>
                      <a:cubicBezTo>
                        <a:pt x="21447" y="37844"/>
                        <a:pt x="19356" y="39469"/>
                        <a:pt x="18233" y="41802"/>
                      </a:cubicBezTo>
                      <a:cubicBezTo>
                        <a:pt x="17455" y="43409"/>
                        <a:pt x="17058" y="48783"/>
                        <a:pt x="18354" y="49734"/>
                      </a:cubicBezTo>
                      <a:cubicBezTo>
                        <a:pt x="20220" y="51116"/>
                        <a:pt x="19927" y="52862"/>
                        <a:pt x="20238" y="54659"/>
                      </a:cubicBezTo>
                      <a:cubicBezTo>
                        <a:pt x="20428" y="55748"/>
                        <a:pt x="20410" y="57528"/>
                        <a:pt x="20687" y="57752"/>
                      </a:cubicBezTo>
                      <a:cubicBezTo>
                        <a:pt x="22380" y="59083"/>
                        <a:pt x="22242" y="61364"/>
                        <a:pt x="23625" y="62764"/>
                      </a:cubicBezTo>
                      <a:cubicBezTo>
                        <a:pt x="23915" y="63066"/>
                        <a:pt x="24197" y="63258"/>
                        <a:pt x="24508" y="63258"/>
                      </a:cubicBezTo>
                      <a:cubicBezTo>
                        <a:pt x="24660" y="63258"/>
                        <a:pt x="24820" y="63212"/>
                        <a:pt x="24990" y="63110"/>
                      </a:cubicBezTo>
                      <a:cubicBezTo>
                        <a:pt x="25508" y="62816"/>
                        <a:pt x="25526" y="62246"/>
                        <a:pt x="25197" y="61831"/>
                      </a:cubicBezTo>
                      <a:cubicBezTo>
                        <a:pt x="23607" y="59671"/>
                        <a:pt x="23746" y="56888"/>
                        <a:pt x="22536" y="54590"/>
                      </a:cubicBezTo>
                      <a:cubicBezTo>
                        <a:pt x="22415" y="54348"/>
                        <a:pt x="22605" y="53933"/>
                        <a:pt x="22692" y="53605"/>
                      </a:cubicBezTo>
                      <a:cubicBezTo>
                        <a:pt x="22704" y="53568"/>
                        <a:pt x="22878" y="53539"/>
                        <a:pt x="22981" y="53539"/>
                      </a:cubicBezTo>
                      <a:cubicBezTo>
                        <a:pt x="23021" y="53539"/>
                        <a:pt x="23050" y="53543"/>
                        <a:pt x="23054" y="53553"/>
                      </a:cubicBezTo>
                      <a:cubicBezTo>
                        <a:pt x="23175" y="53812"/>
                        <a:pt x="23366" y="54106"/>
                        <a:pt x="23366" y="54400"/>
                      </a:cubicBezTo>
                      <a:cubicBezTo>
                        <a:pt x="23383" y="56819"/>
                        <a:pt x="24973" y="58617"/>
                        <a:pt x="26027" y="60569"/>
                      </a:cubicBezTo>
                      <a:cubicBezTo>
                        <a:pt x="26977" y="62297"/>
                        <a:pt x="28654" y="63663"/>
                        <a:pt x="27720" y="65978"/>
                      </a:cubicBezTo>
                      <a:cubicBezTo>
                        <a:pt x="27530" y="66445"/>
                        <a:pt x="27928" y="66791"/>
                        <a:pt x="28273" y="67136"/>
                      </a:cubicBezTo>
                      <a:cubicBezTo>
                        <a:pt x="29138" y="68000"/>
                        <a:pt x="30226" y="68536"/>
                        <a:pt x="31246" y="69193"/>
                      </a:cubicBezTo>
                      <a:cubicBezTo>
                        <a:pt x="32910" y="70222"/>
                        <a:pt x="34447" y="71516"/>
                        <a:pt x="36422" y="71516"/>
                      </a:cubicBezTo>
                      <a:cubicBezTo>
                        <a:pt x="36867" y="71516"/>
                        <a:pt x="37334" y="71451"/>
                        <a:pt x="37830" y="71301"/>
                      </a:cubicBezTo>
                      <a:cubicBezTo>
                        <a:pt x="37930" y="71272"/>
                        <a:pt x="38022" y="71258"/>
                        <a:pt x="38107" y="71258"/>
                      </a:cubicBezTo>
                      <a:cubicBezTo>
                        <a:pt x="38527" y="71258"/>
                        <a:pt x="38793" y="71582"/>
                        <a:pt x="39023" y="71941"/>
                      </a:cubicBezTo>
                      <a:cubicBezTo>
                        <a:pt x="39748" y="73098"/>
                        <a:pt x="40768" y="73721"/>
                        <a:pt x="42116" y="74032"/>
                      </a:cubicBezTo>
                      <a:cubicBezTo>
                        <a:pt x="43585" y="74360"/>
                        <a:pt x="45296" y="74775"/>
                        <a:pt x="45745" y="76399"/>
                      </a:cubicBezTo>
                      <a:cubicBezTo>
                        <a:pt x="46194" y="78110"/>
                        <a:pt x="47439" y="79112"/>
                        <a:pt x="48648" y="79907"/>
                      </a:cubicBezTo>
                      <a:cubicBezTo>
                        <a:pt x="49237" y="80296"/>
                        <a:pt x="50039" y="81326"/>
                        <a:pt x="50895" y="81326"/>
                      </a:cubicBezTo>
                      <a:cubicBezTo>
                        <a:pt x="51372" y="81326"/>
                        <a:pt x="51865" y="81007"/>
                        <a:pt x="52347" y="80080"/>
                      </a:cubicBezTo>
                      <a:cubicBezTo>
                        <a:pt x="52462" y="79850"/>
                        <a:pt x="52631" y="79714"/>
                        <a:pt x="52813" y="79714"/>
                      </a:cubicBezTo>
                      <a:cubicBezTo>
                        <a:pt x="53013" y="79714"/>
                        <a:pt x="53228" y="79880"/>
                        <a:pt x="53401" y="80270"/>
                      </a:cubicBezTo>
                      <a:cubicBezTo>
                        <a:pt x="54593" y="83156"/>
                        <a:pt x="53919" y="85697"/>
                        <a:pt x="51621" y="87943"/>
                      </a:cubicBezTo>
                      <a:cubicBezTo>
                        <a:pt x="50498" y="89049"/>
                        <a:pt x="49806" y="90604"/>
                        <a:pt x="50774" y="92194"/>
                      </a:cubicBezTo>
                      <a:cubicBezTo>
                        <a:pt x="51085" y="92730"/>
                        <a:pt x="51068" y="92886"/>
                        <a:pt x="50688" y="93283"/>
                      </a:cubicBezTo>
                      <a:cubicBezTo>
                        <a:pt x="49685" y="94337"/>
                        <a:pt x="49703" y="95875"/>
                        <a:pt x="50567" y="96636"/>
                      </a:cubicBezTo>
                      <a:cubicBezTo>
                        <a:pt x="52208" y="98087"/>
                        <a:pt x="52986" y="99971"/>
                        <a:pt x="53971" y="101803"/>
                      </a:cubicBezTo>
                      <a:cubicBezTo>
                        <a:pt x="55440" y="104516"/>
                        <a:pt x="56771" y="107281"/>
                        <a:pt x="59933" y="108629"/>
                      </a:cubicBezTo>
                      <a:cubicBezTo>
                        <a:pt x="61661" y="109372"/>
                        <a:pt x="62629" y="111014"/>
                        <a:pt x="62664" y="113122"/>
                      </a:cubicBezTo>
                      <a:cubicBezTo>
                        <a:pt x="62716" y="116319"/>
                        <a:pt x="62871" y="119516"/>
                        <a:pt x="63096" y="122713"/>
                      </a:cubicBezTo>
                      <a:cubicBezTo>
                        <a:pt x="63251" y="125115"/>
                        <a:pt x="64426" y="127431"/>
                        <a:pt x="63631" y="129920"/>
                      </a:cubicBezTo>
                      <a:cubicBezTo>
                        <a:pt x="63303" y="130922"/>
                        <a:pt x="63459" y="131907"/>
                        <a:pt x="63839" y="132875"/>
                      </a:cubicBezTo>
                      <a:cubicBezTo>
                        <a:pt x="64323" y="134067"/>
                        <a:pt x="64461" y="135363"/>
                        <a:pt x="64288" y="136642"/>
                      </a:cubicBezTo>
                      <a:cubicBezTo>
                        <a:pt x="64184" y="137593"/>
                        <a:pt x="64582" y="138664"/>
                        <a:pt x="65653" y="139148"/>
                      </a:cubicBezTo>
                      <a:cubicBezTo>
                        <a:pt x="65680" y="139159"/>
                        <a:pt x="65711" y="139163"/>
                        <a:pt x="65743" y="139163"/>
                      </a:cubicBezTo>
                      <a:cubicBezTo>
                        <a:pt x="65886" y="139163"/>
                        <a:pt x="66069" y="139076"/>
                        <a:pt x="66205" y="139076"/>
                      </a:cubicBezTo>
                      <a:cubicBezTo>
                        <a:pt x="66332" y="139076"/>
                        <a:pt x="66419" y="139151"/>
                        <a:pt x="66397" y="139442"/>
                      </a:cubicBezTo>
                      <a:cubicBezTo>
                        <a:pt x="66362" y="139995"/>
                        <a:pt x="67071" y="140565"/>
                        <a:pt x="66293" y="141135"/>
                      </a:cubicBezTo>
                      <a:cubicBezTo>
                        <a:pt x="65895" y="141412"/>
                        <a:pt x="65360" y="142259"/>
                        <a:pt x="65774" y="142414"/>
                      </a:cubicBezTo>
                      <a:cubicBezTo>
                        <a:pt x="66898" y="142846"/>
                        <a:pt x="66500" y="143797"/>
                        <a:pt x="66777" y="144488"/>
                      </a:cubicBezTo>
                      <a:cubicBezTo>
                        <a:pt x="67468" y="146164"/>
                        <a:pt x="68505" y="147668"/>
                        <a:pt x="69801" y="148929"/>
                      </a:cubicBezTo>
                      <a:cubicBezTo>
                        <a:pt x="71823" y="150906"/>
                        <a:pt x="74091" y="152091"/>
                        <a:pt x="76808" y="152091"/>
                      </a:cubicBezTo>
                      <a:cubicBezTo>
                        <a:pt x="77226" y="152091"/>
                        <a:pt x="77656" y="152063"/>
                        <a:pt x="78096" y="152005"/>
                      </a:cubicBezTo>
                      <a:cubicBezTo>
                        <a:pt x="78355" y="151953"/>
                        <a:pt x="78580" y="151781"/>
                        <a:pt x="78718" y="151556"/>
                      </a:cubicBezTo>
                      <a:cubicBezTo>
                        <a:pt x="78874" y="151262"/>
                        <a:pt x="78615" y="151038"/>
                        <a:pt x="78355" y="150882"/>
                      </a:cubicBezTo>
                      <a:cubicBezTo>
                        <a:pt x="77595" y="150415"/>
                        <a:pt x="76835" y="149914"/>
                        <a:pt x="76040" y="149482"/>
                      </a:cubicBezTo>
                      <a:cubicBezTo>
                        <a:pt x="73914" y="148342"/>
                        <a:pt x="73551" y="146648"/>
                        <a:pt x="74899" y="144695"/>
                      </a:cubicBezTo>
                      <a:cubicBezTo>
                        <a:pt x="75608" y="143658"/>
                        <a:pt x="75694" y="142570"/>
                        <a:pt x="74173" y="142017"/>
                      </a:cubicBezTo>
                      <a:cubicBezTo>
                        <a:pt x="73707" y="141861"/>
                        <a:pt x="72929" y="141550"/>
                        <a:pt x="73551" y="140997"/>
                      </a:cubicBezTo>
                      <a:cubicBezTo>
                        <a:pt x="74260" y="140340"/>
                        <a:pt x="74260" y="139597"/>
                        <a:pt x="74415" y="138837"/>
                      </a:cubicBezTo>
                      <a:cubicBezTo>
                        <a:pt x="74605" y="137783"/>
                        <a:pt x="73534" y="136193"/>
                        <a:pt x="75677" y="135985"/>
                      </a:cubicBezTo>
                      <a:cubicBezTo>
                        <a:pt x="75746" y="135985"/>
                        <a:pt x="75850" y="135588"/>
                        <a:pt x="75798" y="135432"/>
                      </a:cubicBezTo>
                      <a:cubicBezTo>
                        <a:pt x="75444" y="134260"/>
                        <a:pt x="75867" y="133923"/>
                        <a:pt x="76900" y="133923"/>
                      </a:cubicBezTo>
                      <a:cubicBezTo>
                        <a:pt x="76978" y="133923"/>
                        <a:pt x="77060" y="133925"/>
                        <a:pt x="77146" y="133929"/>
                      </a:cubicBezTo>
                      <a:cubicBezTo>
                        <a:pt x="77188" y="133931"/>
                        <a:pt x="77231" y="133932"/>
                        <a:pt x="77272" y="133932"/>
                      </a:cubicBezTo>
                      <a:cubicBezTo>
                        <a:pt x="78202" y="133932"/>
                        <a:pt x="78980" y="133388"/>
                        <a:pt x="79427" y="132512"/>
                      </a:cubicBezTo>
                      <a:cubicBezTo>
                        <a:pt x="79859" y="131648"/>
                        <a:pt x="79738" y="130836"/>
                        <a:pt x="79047" y="130110"/>
                      </a:cubicBezTo>
                      <a:cubicBezTo>
                        <a:pt x="78857" y="129902"/>
                        <a:pt x="78822" y="129557"/>
                        <a:pt x="78701" y="129280"/>
                      </a:cubicBezTo>
                      <a:lnTo>
                        <a:pt x="78701" y="129280"/>
                      </a:lnTo>
                      <a:cubicBezTo>
                        <a:pt x="78977" y="129298"/>
                        <a:pt x="79237" y="129332"/>
                        <a:pt x="79513" y="129384"/>
                      </a:cubicBezTo>
                      <a:cubicBezTo>
                        <a:pt x="79669" y="129427"/>
                        <a:pt x="79830" y="129448"/>
                        <a:pt x="79991" y="129448"/>
                      </a:cubicBezTo>
                      <a:cubicBezTo>
                        <a:pt x="80347" y="129448"/>
                        <a:pt x="80702" y="129344"/>
                        <a:pt x="80999" y="129142"/>
                      </a:cubicBezTo>
                      <a:cubicBezTo>
                        <a:pt x="82900" y="128001"/>
                        <a:pt x="83350" y="125841"/>
                        <a:pt x="84473" y="124148"/>
                      </a:cubicBezTo>
                      <a:cubicBezTo>
                        <a:pt x="85216" y="123024"/>
                        <a:pt x="86149" y="121815"/>
                        <a:pt x="85544" y="120225"/>
                      </a:cubicBezTo>
                      <a:cubicBezTo>
                        <a:pt x="85026" y="118808"/>
                        <a:pt x="85959" y="118186"/>
                        <a:pt x="86927" y="117356"/>
                      </a:cubicBezTo>
                      <a:cubicBezTo>
                        <a:pt x="88258" y="116233"/>
                        <a:pt x="90314" y="116371"/>
                        <a:pt x="91230" y="115213"/>
                      </a:cubicBezTo>
                      <a:cubicBezTo>
                        <a:pt x="93096" y="112846"/>
                        <a:pt x="93788" y="109908"/>
                        <a:pt x="93874" y="106866"/>
                      </a:cubicBezTo>
                      <a:cubicBezTo>
                        <a:pt x="93909" y="105743"/>
                        <a:pt x="93563" y="104637"/>
                        <a:pt x="94635" y="103635"/>
                      </a:cubicBezTo>
                      <a:cubicBezTo>
                        <a:pt x="95637" y="102650"/>
                        <a:pt x="96432" y="101492"/>
                        <a:pt x="97002" y="100213"/>
                      </a:cubicBezTo>
                      <a:cubicBezTo>
                        <a:pt x="98350" y="97189"/>
                        <a:pt x="97555" y="95668"/>
                        <a:pt x="93770" y="93404"/>
                      </a:cubicBezTo>
                      <a:cubicBezTo>
                        <a:pt x="92864" y="92866"/>
                        <a:pt x="92012" y="92178"/>
                        <a:pt x="90923" y="92178"/>
                      </a:cubicBezTo>
                      <a:cubicBezTo>
                        <a:pt x="90787" y="92178"/>
                        <a:pt x="90648" y="92189"/>
                        <a:pt x="90504" y="92212"/>
                      </a:cubicBezTo>
                      <a:cubicBezTo>
                        <a:pt x="90375" y="92232"/>
                        <a:pt x="90250" y="92241"/>
                        <a:pt x="90128" y="92241"/>
                      </a:cubicBezTo>
                      <a:cubicBezTo>
                        <a:pt x="89316" y="92241"/>
                        <a:pt x="88640" y="91827"/>
                        <a:pt x="87964" y="91451"/>
                      </a:cubicBezTo>
                      <a:cubicBezTo>
                        <a:pt x="86720" y="90760"/>
                        <a:pt x="85423" y="90190"/>
                        <a:pt x="84076" y="89740"/>
                      </a:cubicBezTo>
                      <a:cubicBezTo>
                        <a:pt x="83419" y="89533"/>
                        <a:pt x="82365" y="89412"/>
                        <a:pt x="82226" y="88306"/>
                      </a:cubicBezTo>
                      <a:cubicBezTo>
                        <a:pt x="81898" y="85511"/>
                        <a:pt x="80349" y="82231"/>
                        <a:pt x="77208" y="82231"/>
                      </a:cubicBezTo>
                      <a:cubicBezTo>
                        <a:pt x="77047" y="82231"/>
                        <a:pt x="76883" y="82240"/>
                        <a:pt x="76714" y="82258"/>
                      </a:cubicBezTo>
                      <a:cubicBezTo>
                        <a:pt x="76610" y="82274"/>
                        <a:pt x="76507" y="82282"/>
                        <a:pt x="76405" y="82282"/>
                      </a:cubicBezTo>
                      <a:cubicBezTo>
                        <a:pt x="75873" y="82282"/>
                        <a:pt x="75365" y="82061"/>
                        <a:pt x="75003" y="81670"/>
                      </a:cubicBezTo>
                      <a:cubicBezTo>
                        <a:pt x="73810" y="80478"/>
                        <a:pt x="72722" y="79147"/>
                        <a:pt x="71356" y="78179"/>
                      </a:cubicBezTo>
                      <a:cubicBezTo>
                        <a:pt x="70652" y="77672"/>
                        <a:pt x="69937" y="76844"/>
                        <a:pt x="68958" y="76844"/>
                      </a:cubicBezTo>
                      <a:cubicBezTo>
                        <a:pt x="68735" y="76844"/>
                        <a:pt x="68499" y="76887"/>
                        <a:pt x="68246" y="76987"/>
                      </a:cubicBezTo>
                      <a:cubicBezTo>
                        <a:pt x="68013" y="77081"/>
                        <a:pt x="67785" y="77113"/>
                        <a:pt x="67562" y="77113"/>
                      </a:cubicBezTo>
                      <a:cubicBezTo>
                        <a:pt x="67089" y="77113"/>
                        <a:pt x="66635" y="76969"/>
                        <a:pt x="66189" y="76969"/>
                      </a:cubicBezTo>
                      <a:cubicBezTo>
                        <a:pt x="64783" y="76969"/>
                        <a:pt x="63941" y="75706"/>
                        <a:pt x="62605" y="75706"/>
                      </a:cubicBezTo>
                      <a:cubicBezTo>
                        <a:pt x="62579" y="75706"/>
                        <a:pt x="62552" y="75707"/>
                        <a:pt x="62525" y="75708"/>
                      </a:cubicBezTo>
                      <a:cubicBezTo>
                        <a:pt x="62280" y="75708"/>
                        <a:pt x="61828" y="76012"/>
                        <a:pt x="61511" y="76012"/>
                      </a:cubicBezTo>
                      <a:cubicBezTo>
                        <a:pt x="61248" y="76012"/>
                        <a:pt x="61077" y="75802"/>
                        <a:pt x="61195" y="75034"/>
                      </a:cubicBezTo>
                      <a:cubicBezTo>
                        <a:pt x="61232" y="74788"/>
                        <a:pt x="60883" y="74612"/>
                        <a:pt x="60617" y="74612"/>
                      </a:cubicBezTo>
                      <a:cubicBezTo>
                        <a:pt x="60509" y="74612"/>
                        <a:pt x="60415" y="74641"/>
                        <a:pt x="60365" y="74706"/>
                      </a:cubicBezTo>
                      <a:cubicBezTo>
                        <a:pt x="59225" y="76088"/>
                        <a:pt x="57099" y="76071"/>
                        <a:pt x="56166" y="77747"/>
                      </a:cubicBezTo>
                      <a:cubicBezTo>
                        <a:pt x="55842" y="78325"/>
                        <a:pt x="55457" y="78771"/>
                        <a:pt x="54917" y="78771"/>
                      </a:cubicBezTo>
                      <a:cubicBezTo>
                        <a:pt x="54649" y="78771"/>
                        <a:pt x="54343" y="78661"/>
                        <a:pt x="53988" y="78404"/>
                      </a:cubicBezTo>
                      <a:cubicBezTo>
                        <a:pt x="53637" y="78125"/>
                        <a:pt x="53206" y="77982"/>
                        <a:pt x="52772" y="77982"/>
                      </a:cubicBezTo>
                      <a:cubicBezTo>
                        <a:pt x="52480" y="77982"/>
                        <a:pt x="52186" y="78047"/>
                        <a:pt x="51915" y="78179"/>
                      </a:cubicBezTo>
                      <a:cubicBezTo>
                        <a:pt x="51373" y="78410"/>
                        <a:pt x="50918" y="78527"/>
                        <a:pt x="50541" y="78527"/>
                      </a:cubicBezTo>
                      <a:cubicBezTo>
                        <a:pt x="49618" y="78527"/>
                        <a:pt x="49166" y="77825"/>
                        <a:pt x="49080" y="76365"/>
                      </a:cubicBezTo>
                      <a:cubicBezTo>
                        <a:pt x="49046" y="75397"/>
                        <a:pt x="49184" y="74446"/>
                        <a:pt x="49478" y="73530"/>
                      </a:cubicBezTo>
                      <a:cubicBezTo>
                        <a:pt x="50012" y="71861"/>
                        <a:pt x="49095" y="70692"/>
                        <a:pt x="47366" y="70692"/>
                      </a:cubicBezTo>
                      <a:cubicBezTo>
                        <a:pt x="47305" y="70692"/>
                        <a:pt x="47243" y="70693"/>
                        <a:pt x="47179" y="70696"/>
                      </a:cubicBezTo>
                      <a:cubicBezTo>
                        <a:pt x="46730" y="70714"/>
                        <a:pt x="46281" y="70765"/>
                        <a:pt x="45814" y="70783"/>
                      </a:cubicBezTo>
                      <a:cubicBezTo>
                        <a:pt x="45755" y="70784"/>
                        <a:pt x="45699" y="70786"/>
                        <a:pt x="45645" y="70786"/>
                      </a:cubicBezTo>
                      <a:cubicBezTo>
                        <a:pt x="45148" y="70786"/>
                        <a:pt x="44886" y="70683"/>
                        <a:pt x="45088" y="69919"/>
                      </a:cubicBezTo>
                      <a:cubicBezTo>
                        <a:pt x="45469" y="68484"/>
                        <a:pt x="46143" y="67240"/>
                        <a:pt x="46886" y="65996"/>
                      </a:cubicBezTo>
                      <a:cubicBezTo>
                        <a:pt x="47214" y="65443"/>
                        <a:pt x="47231" y="64993"/>
                        <a:pt x="46747" y="64613"/>
                      </a:cubicBezTo>
                      <a:cubicBezTo>
                        <a:pt x="46406" y="64334"/>
                        <a:pt x="45929" y="64209"/>
                        <a:pt x="45417" y="64209"/>
                      </a:cubicBezTo>
                      <a:cubicBezTo>
                        <a:pt x="44221" y="64209"/>
                        <a:pt x="42833" y="64889"/>
                        <a:pt x="42531" y="65857"/>
                      </a:cubicBezTo>
                      <a:cubicBezTo>
                        <a:pt x="42161" y="67044"/>
                        <a:pt x="40793" y="67929"/>
                        <a:pt x="39553" y="67929"/>
                      </a:cubicBezTo>
                      <a:cubicBezTo>
                        <a:pt x="39113" y="67929"/>
                        <a:pt x="38689" y="67817"/>
                        <a:pt x="38331" y="67568"/>
                      </a:cubicBezTo>
                      <a:cubicBezTo>
                        <a:pt x="36966" y="66601"/>
                        <a:pt x="35998" y="64872"/>
                        <a:pt x="36517" y="63455"/>
                      </a:cubicBezTo>
                      <a:cubicBezTo>
                        <a:pt x="37571" y="60569"/>
                        <a:pt x="37986" y="56802"/>
                        <a:pt x="41822" y="56093"/>
                      </a:cubicBezTo>
                      <a:cubicBezTo>
                        <a:pt x="44259" y="55627"/>
                        <a:pt x="46696" y="55299"/>
                        <a:pt x="49167" y="55126"/>
                      </a:cubicBezTo>
                      <a:cubicBezTo>
                        <a:pt x="49252" y="55120"/>
                        <a:pt x="49338" y="55117"/>
                        <a:pt x="49425" y="55117"/>
                      </a:cubicBezTo>
                      <a:cubicBezTo>
                        <a:pt x="50819" y="55117"/>
                        <a:pt x="52364" y="55920"/>
                        <a:pt x="51811" y="58133"/>
                      </a:cubicBezTo>
                      <a:cubicBezTo>
                        <a:pt x="51707" y="58582"/>
                        <a:pt x="52087" y="59204"/>
                        <a:pt x="52329" y="59688"/>
                      </a:cubicBezTo>
                      <a:cubicBezTo>
                        <a:pt x="52602" y="60250"/>
                        <a:pt x="52992" y="60846"/>
                        <a:pt x="53666" y="60846"/>
                      </a:cubicBezTo>
                      <a:cubicBezTo>
                        <a:pt x="53675" y="60846"/>
                        <a:pt x="53685" y="60846"/>
                        <a:pt x="53695" y="60846"/>
                      </a:cubicBezTo>
                      <a:cubicBezTo>
                        <a:pt x="54455" y="60811"/>
                        <a:pt x="54628" y="60085"/>
                        <a:pt x="54852" y="59498"/>
                      </a:cubicBezTo>
                      <a:cubicBezTo>
                        <a:pt x="55146" y="58703"/>
                        <a:pt x="55146" y="57822"/>
                        <a:pt x="54887" y="57027"/>
                      </a:cubicBezTo>
                      <a:cubicBezTo>
                        <a:pt x="54127" y="54642"/>
                        <a:pt x="54922" y="53017"/>
                        <a:pt x="57116" y="51894"/>
                      </a:cubicBezTo>
                      <a:cubicBezTo>
                        <a:pt x="58291" y="51307"/>
                        <a:pt x="59328" y="50442"/>
                        <a:pt x="60469" y="49786"/>
                      </a:cubicBezTo>
                      <a:cubicBezTo>
                        <a:pt x="62128" y="48818"/>
                        <a:pt x="61575" y="46641"/>
                        <a:pt x="63096" y="45448"/>
                      </a:cubicBezTo>
                      <a:cubicBezTo>
                        <a:pt x="64720" y="44169"/>
                        <a:pt x="65757" y="42113"/>
                        <a:pt x="68194" y="42061"/>
                      </a:cubicBezTo>
                      <a:cubicBezTo>
                        <a:pt x="68574" y="42044"/>
                        <a:pt x="69006" y="41888"/>
                        <a:pt x="69075" y="41456"/>
                      </a:cubicBezTo>
                      <a:cubicBezTo>
                        <a:pt x="69369" y="39711"/>
                        <a:pt x="70924" y="39417"/>
                        <a:pt x="72151" y="38760"/>
                      </a:cubicBezTo>
                      <a:cubicBezTo>
                        <a:pt x="72321" y="38667"/>
                        <a:pt x="72565" y="38512"/>
                        <a:pt x="72753" y="38512"/>
                      </a:cubicBezTo>
                      <a:cubicBezTo>
                        <a:pt x="72950" y="38512"/>
                        <a:pt x="73086" y="38680"/>
                        <a:pt x="73015" y="39261"/>
                      </a:cubicBezTo>
                      <a:cubicBezTo>
                        <a:pt x="72956" y="39796"/>
                        <a:pt x="73330" y="40078"/>
                        <a:pt x="73743" y="40078"/>
                      </a:cubicBezTo>
                      <a:cubicBezTo>
                        <a:pt x="73931" y="40078"/>
                        <a:pt x="74127" y="40020"/>
                        <a:pt x="74294" y="39901"/>
                      </a:cubicBezTo>
                      <a:cubicBezTo>
                        <a:pt x="75746" y="38898"/>
                        <a:pt x="77457" y="38501"/>
                        <a:pt x="78995" y="37723"/>
                      </a:cubicBezTo>
                      <a:cubicBezTo>
                        <a:pt x="79738" y="37326"/>
                        <a:pt x="80291" y="36773"/>
                        <a:pt x="79790" y="35995"/>
                      </a:cubicBezTo>
                      <a:cubicBezTo>
                        <a:pt x="79597" y="35708"/>
                        <a:pt x="79414" y="35603"/>
                        <a:pt x="79239" y="35603"/>
                      </a:cubicBezTo>
                      <a:cubicBezTo>
                        <a:pt x="78865" y="35603"/>
                        <a:pt x="78524" y="36083"/>
                        <a:pt x="78183" y="36306"/>
                      </a:cubicBezTo>
                      <a:cubicBezTo>
                        <a:pt x="77820" y="36545"/>
                        <a:pt x="77447" y="36741"/>
                        <a:pt x="77083" y="36741"/>
                      </a:cubicBezTo>
                      <a:cubicBezTo>
                        <a:pt x="76789" y="36741"/>
                        <a:pt x="76501" y="36612"/>
                        <a:pt x="76230" y="36272"/>
                      </a:cubicBezTo>
                      <a:cubicBezTo>
                        <a:pt x="75677" y="35563"/>
                        <a:pt x="76126" y="35148"/>
                        <a:pt x="76731" y="34751"/>
                      </a:cubicBezTo>
                      <a:cubicBezTo>
                        <a:pt x="77318" y="34371"/>
                        <a:pt x="77284" y="33818"/>
                        <a:pt x="77025" y="33196"/>
                      </a:cubicBezTo>
                      <a:cubicBezTo>
                        <a:pt x="76921" y="32919"/>
                        <a:pt x="76161" y="33023"/>
                        <a:pt x="76593" y="32643"/>
                      </a:cubicBezTo>
                      <a:cubicBezTo>
                        <a:pt x="76708" y="32536"/>
                        <a:pt x="76805" y="32492"/>
                        <a:pt x="76888" y="32492"/>
                      </a:cubicBezTo>
                      <a:cubicBezTo>
                        <a:pt x="77143" y="32492"/>
                        <a:pt x="77279" y="32892"/>
                        <a:pt x="77474" y="33126"/>
                      </a:cubicBezTo>
                      <a:cubicBezTo>
                        <a:pt x="77830" y="33563"/>
                        <a:pt x="78559" y="33892"/>
                        <a:pt x="79019" y="33892"/>
                      </a:cubicBezTo>
                      <a:cubicBezTo>
                        <a:pt x="79251" y="33892"/>
                        <a:pt x="79415" y="33808"/>
                        <a:pt x="79427" y="33610"/>
                      </a:cubicBezTo>
                      <a:cubicBezTo>
                        <a:pt x="79485" y="32639"/>
                        <a:pt x="79866" y="32465"/>
                        <a:pt x="80317" y="32465"/>
                      </a:cubicBezTo>
                      <a:cubicBezTo>
                        <a:pt x="80569" y="32465"/>
                        <a:pt x="80843" y="32519"/>
                        <a:pt x="81095" y="32519"/>
                      </a:cubicBezTo>
                      <a:cubicBezTo>
                        <a:pt x="81194" y="32519"/>
                        <a:pt x="81290" y="32511"/>
                        <a:pt x="81380" y="32487"/>
                      </a:cubicBezTo>
                      <a:cubicBezTo>
                        <a:pt x="81894" y="32340"/>
                        <a:pt x="82271" y="31830"/>
                        <a:pt x="82830" y="31830"/>
                      </a:cubicBezTo>
                      <a:cubicBezTo>
                        <a:pt x="82928" y="31830"/>
                        <a:pt x="83031" y="31846"/>
                        <a:pt x="83142" y="31882"/>
                      </a:cubicBezTo>
                      <a:cubicBezTo>
                        <a:pt x="82658" y="32470"/>
                        <a:pt x="82192" y="33075"/>
                        <a:pt x="81708" y="33679"/>
                      </a:cubicBezTo>
                      <a:cubicBezTo>
                        <a:pt x="81604" y="33766"/>
                        <a:pt x="81483" y="33835"/>
                        <a:pt x="81362" y="33904"/>
                      </a:cubicBezTo>
                      <a:cubicBezTo>
                        <a:pt x="81034" y="34129"/>
                        <a:pt x="80775" y="34423"/>
                        <a:pt x="80878" y="34872"/>
                      </a:cubicBezTo>
                      <a:cubicBezTo>
                        <a:pt x="80999" y="35304"/>
                        <a:pt x="81380" y="35252"/>
                        <a:pt x="81673" y="35425"/>
                      </a:cubicBezTo>
                      <a:cubicBezTo>
                        <a:pt x="81973" y="35596"/>
                        <a:pt x="82292" y="35648"/>
                        <a:pt x="82615" y="35648"/>
                      </a:cubicBezTo>
                      <a:cubicBezTo>
                        <a:pt x="83130" y="35648"/>
                        <a:pt x="83658" y="35514"/>
                        <a:pt x="84141" y="35514"/>
                      </a:cubicBezTo>
                      <a:cubicBezTo>
                        <a:pt x="84489" y="35514"/>
                        <a:pt x="84814" y="35584"/>
                        <a:pt x="85095" y="35822"/>
                      </a:cubicBezTo>
                      <a:cubicBezTo>
                        <a:pt x="85535" y="36187"/>
                        <a:pt x="85875" y="36332"/>
                        <a:pt x="86134" y="36332"/>
                      </a:cubicBezTo>
                      <a:cubicBezTo>
                        <a:pt x="86710" y="36332"/>
                        <a:pt x="86887" y="35618"/>
                        <a:pt x="86875" y="35010"/>
                      </a:cubicBezTo>
                      <a:cubicBezTo>
                        <a:pt x="86858" y="34215"/>
                        <a:pt x="87601" y="32729"/>
                        <a:pt x="85665" y="32625"/>
                      </a:cubicBezTo>
                      <a:cubicBezTo>
                        <a:pt x="84991" y="32591"/>
                        <a:pt x="85130" y="31986"/>
                        <a:pt x="85596" y="31485"/>
                      </a:cubicBezTo>
                      <a:cubicBezTo>
                        <a:pt x="87186" y="29791"/>
                        <a:pt x="86650" y="27527"/>
                        <a:pt x="84508" y="26767"/>
                      </a:cubicBezTo>
                      <a:cubicBezTo>
                        <a:pt x="84006" y="26594"/>
                        <a:pt x="83557" y="26214"/>
                        <a:pt x="83661" y="25834"/>
                      </a:cubicBezTo>
                      <a:cubicBezTo>
                        <a:pt x="83972" y="24503"/>
                        <a:pt x="83039" y="23432"/>
                        <a:pt x="83090" y="22170"/>
                      </a:cubicBezTo>
                      <a:cubicBezTo>
                        <a:pt x="83108" y="21773"/>
                        <a:pt x="83073" y="21375"/>
                        <a:pt x="82624" y="21220"/>
                      </a:cubicBezTo>
                      <a:cubicBezTo>
                        <a:pt x="82529" y="21188"/>
                        <a:pt x="82437" y="21174"/>
                        <a:pt x="82348" y="21174"/>
                      </a:cubicBezTo>
                      <a:cubicBezTo>
                        <a:pt x="82049" y="21174"/>
                        <a:pt x="81787" y="21339"/>
                        <a:pt x="81587" y="21565"/>
                      </a:cubicBezTo>
                      <a:cubicBezTo>
                        <a:pt x="81086" y="22135"/>
                        <a:pt x="80464" y="22602"/>
                        <a:pt x="79755" y="22913"/>
                      </a:cubicBezTo>
                      <a:cubicBezTo>
                        <a:pt x="79583" y="22995"/>
                        <a:pt x="79411" y="23071"/>
                        <a:pt x="79247" y="23071"/>
                      </a:cubicBezTo>
                      <a:cubicBezTo>
                        <a:pt x="79097" y="23071"/>
                        <a:pt x="78954" y="23008"/>
                        <a:pt x="78822" y="22827"/>
                      </a:cubicBezTo>
                      <a:cubicBezTo>
                        <a:pt x="78563" y="22498"/>
                        <a:pt x="78753" y="22274"/>
                        <a:pt x="78960" y="22015"/>
                      </a:cubicBezTo>
                      <a:cubicBezTo>
                        <a:pt x="79496" y="21254"/>
                        <a:pt x="79254" y="20736"/>
                        <a:pt x="78459" y="20338"/>
                      </a:cubicBezTo>
                      <a:cubicBezTo>
                        <a:pt x="78131" y="20165"/>
                        <a:pt x="77837" y="19941"/>
                        <a:pt x="77578" y="19664"/>
                      </a:cubicBezTo>
                      <a:cubicBezTo>
                        <a:pt x="77168" y="19146"/>
                        <a:pt x="76356" y="18913"/>
                        <a:pt x="75491" y="18913"/>
                      </a:cubicBezTo>
                      <a:cubicBezTo>
                        <a:pt x="74278" y="18913"/>
                        <a:pt x="72961" y="19371"/>
                        <a:pt x="72497" y="20148"/>
                      </a:cubicBezTo>
                      <a:cubicBezTo>
                        <a:pt x="72065" y="20874"/>
                        <a:pt x="71788" y="21824"/>
                        <a:pt x="70803" y="22170"/>
                      </a:cubicBezTo>
                      <a:cubicBezTo>
                        <a:pt x="70354" y="22326"/>
                        <a:pt x="70043" y="22792"/>
                        <a:pt x="70337" y="23276"/>
                      </a:cubicBezTo>
                      <a:cubicBezTo>
                        <a:pt x="71356" y="25004"/>
                        <a:pt x="70043" y="25488"/>
                        <a:pt x="68902" y="26024"/>
                      </a:cubicBezTo>
                      <a:cubicBezTo>
                        <a:pt x="67693" y="26577"/>
                        <a:pt x="66241" y="26801"/>
                        <a:pt x="66345" y="28685"/>
                      </a:cubicBezTo>
                      <a:cubicBezTo>
                        <a:pt x="66379" y="29117"/>
                        <a:pt x="65895" y="29601"/>
                        <a:pt x="65584" y="30016"/>
                      </a:cubicBezTo>
                      <a:cubicBezTo>
                        <a:pt x="65442" y="30197"/>
                        <a:pt x="65232" y="30465"/>
                        <a:pt x="64983" y="30465"/>
                      </a:cubicBezTo>
                      <a:cubicBezTo>
                        <a:pt x="64899" y="30465"/>
                        <a:pt x="64811" y="30435"/>
                        <a:pt x="64720" y="30361"/>
                      </a:cubicBezTo>
                      <a:cubicBezTo>
                        <a:pt x="64409" y="30120"/>
                        <a:pt x="64288" y="29705"/>
                        <a:pt x="64409" y="29342"/>
                      </a:cubicBezTo>
                      <a:cubicBezTo>
                        <a:pt x="64893" y="27596"/>
                        <a:pt x="65083" y="25989"/>
                        <a:pt x="62508" y="25903"/>
                      </a:cubicBezTo>
                      <a:cubicBezTo>
                        <a:pt x="62249" y="25903"/>
                        <a:pt x="61938" y="25644"/>
                        <a:pt x="61748" y="25436"/>
                      </a:cubicBezTo>
                      <a:cubicBezTo>
                        <a:pt x="61084" y="24759"/>
                        <a:pt x="60400" y="24243"/>
                        <a:pt x="59552" y="24243"/>
                      </a:cubicBezTo>
                      <a:cubicBezTo>
                        <a:pt x="59252" y="24243"/>
                        <a:pt x="58932" y="24307"/>
                        <a:pt x="58585" y="24451"/>
                      </a:cubicBezTo>
                      <a:cubicBezTo>
                        <a:pt x="58566" y="24457"/>
                        <a:pt x="58545" y="24459"/>
                        <a:pt x="58523" y="24459"/>
                      </a:cubicBezTo>
                      <a:cubicBezTo>
                        <a:pt x="58409" y="24459"/>
                        <a:pt x="58269" y="24394"/>
                        <a:pt x="58153" y="24365"/>
                      </a:cubicBezTo>
                      <a:cubicBezTo>
                        <a:pt x="58758" y="23501"/>
                        <a:pt x="57687" y="22429"/>
                        <a:pt x="58827" y="21462"/>
                      </a:cubicBezTo>
                      <a:cubicBezTo>
                        <a:pt x="61800" y="18990"/>
                        <a:pt x="65757" y="18558"/>
                        <a:pt x="68781" y="16294"/>
                      </a:cubicBezTo>
                      <a:lnTo>
                        <a:pt x="69455" y="15828"/>
                      </a:lnTo>
                      <a:cubicBezTo>
                        <a:pt x="70337" y="15586"/>
                        <a:pt x="71218" y="15206"/>
                        <a:pt x="72117" y="15119"/>
                      </a:cubicBezTo>
                      <a:cubicBezTo>
                        <a:pt x="74346" y="14912"/>
                        <a:pt x="75331" y="13910"/>
                        <a:pt x="75262" y="11767"/>
                      </a:cubicBezTo>
                      <a:cubicBezTo>
                        <a:pt x="75262" y="11596"/>
                        <a:pt x="75299" y="11543"/>
                        <a:pt x="75353" y="11543"/>
                      </a:cubicBezTo>
                      <a:cubicBezTo>
                        <a:pt x="75441" y="11543"/>
                        <a:pt x="75574" y="11687"/>
                        <a:pt x="75659" y="11698"/>
                      </a:cubicBezTo>
                      <a:cubicBezTo>
                        <a:pt x="76835" y="11749"/>
                        <a:pt x="77733" y="12683"/>
                        <a:pt x="78943" y="12752"/>
                      </a:cubicBezTo>
                      <a:cubicBezTo>
                        <a:pt x="79461" y="12769"/>
                        <a:pt x="79945" y="13391"/>
                        <a:pt x="80412" y="13789"/>
                      </a:cubicBezTo>
                      <a:cubicBezTo>
                        <a:pt x="80395" y="13944"/>
                        <a:pt x="80325" y="14082"/>
                        <a:pt x="80204" y="14203"/>
                      </a:cubicBezTo>
                      <a:cubicBezTo>
                        <a:pt x="79099" y="14649"/>
                        <a:pt x="78211" y="15599"/>
                        <a:pt x="76924" y="15599"/>
                      </a:cubicBezTo>
                      <a:cubicBezTo>
                        <a:pt x="76763" y="15599"/>
                        <a:pt x="76595" y="15584"/>
                        <a:pt x="76420" y="15551"/>
                      </a:cubicBezTo>
                      <a:cubicBezTo>
                        <a:pt x="76325" y="15534"/>
                        <a:pt x="76229" y="15525"/>
                        <a:pt x="76135" y="15525"/>
                      </a:cubicBezTo>
                      <a:cubicBezTo>
                        <a:pt x="75478" y="15525"/>
                        <a:pt x="74895" y="15947"/>
                        <a:pt x="74985" y="16778"/>
                      </a:cubicBezTo>
                      <a:cubicBezTo>
                        <a:pt x="75041" y="17437"/>
                        <a:pt x="75422" y="17620"/>
                        <a:pt x="75866" y="17620"/>
                      </a:cubicBezTo>
                      <a:cubicBezTo>
                        <a:pt x="76109" y="17620"/>
                        <a:pt x="76372" y="17565"/>
                        <a:pt x="76610" y="17504"/>
                      </a:cubicBezTo>
                      <a:cubicBezTo>
                        <a:pt x="76822" y="17451"/>
                        <a:pt x="77015" y="17425"/>
                        <a:pt x="77193" y="17425"/>
                      </a:cubicBezTo>
                      <a:cubicBezTo>
                        <a:pt x="77828" y="17425"/>
                        <a:pt x="78286" y="17750"/>
                        <a:pt x="78839" y="18316"/>
                      </a:cubicBezTo>
                      <a:cubicBezTo>
                        <a:pt x="79617" y="19094"/>
                        <a:pt x="80723" y="19612"/>
                        <a:pt x="81794" y="19993"/>
                      </a:cubicBezTo>
                      <a:cubicBezTo>
                        <a:pt x="81906" y="20034"/>
                        <a:pt x="82005" y="20053"/>
                        <a:pt x="82094" y="20053"/>
                      </a:cubicBezTo>
                      <a:cubicBezTo>
                        <a:pt x="82595" y="20053"/>
                        <a:pt x="82747" y="19445"/>
                        <a:pt x="82762" y="18887"/>
                      </a:cubicBezTo>
                      <a:cubicBezTo>
                        <a:pt x="82805" y="18878"/>
                        <a:pt x="82849" y="18874"/>
                        <a:pt x="82892" y="18874"/>
                      </a:cubicBezTo>
                      <a:cubicBezTo>
                        <a:pt x="82935" y="18874"/>
                        <a:pt x="82978" y="18878"/>
                        <a:pt x="83021" y="18887"/>
                      </a:cubicBezTo>
                      <a:cubicBezTo>
                        <a:pt x="83375" y="18985"/>
                        <a:pt x="83662" y="19030"/>
                        <a:pt x="83892" y="19030"/>
                      </a:cubicBezTo>
                      <a:cubicBezTo>
                        <a:pt x="85038" y="19030"/>
                        <a:pt x="84816" y="17932"/>
                        <a:pt x="84629" y="16882"/>
                      </a:cubicBezTo>
                      <a:cubicBezTo>
                        <a:pt x="84577" y="16588"/>
                        <a:pt x="84404" y="16122"/>
                        <a:pt x="84525" y="16018"/>
                      </a:cubicBezTo>
                      <a:cubicBezTo>
                        <a:pt x="84606" y="15948"/>
                        <a:pt x="84680" y="15920"/>
                        <a:pt x="84749" y="15920"/>
                      </a:cubicBezTo>
                      <a:cubicBezTo>
                        <a:pt x="84985" y="15920"/>
                        <a:pt x="85161" y="16252"/>
                        <a:pt x="85389" y="16346"/>
                      </a:cubicBezTo>
                      <a:cubicBezTo>
                        <a:pt x="85637" y="16436"/>
                        <a:pt x="85876" y="16474"/>
                        <a:pt x="86110" y="16474"/>
                      </a:cubicBezTo>
                      <a:cubicBezTo>
                        <a:pt x="86771" y="16474"/>
                        <a:pt x="87381" y="16174"/>
                        <a:pt x="87981" y="15931"/>
                      </a:cubicBezTo>
                      <a:cubicBezTo>
                        <a:pt x="88344" y="15793"/>
                        <a:pt x="88500" y="15275"/>
                        <a:pt x="88258" y="15033"/>
                      </a:cubicBezTo>
                      <a:cubicBezTo>
                        <a:pt x="87065" y="13754"/>
                        <a:pt x="85976" y="12406"/>
                        <a:pt x="84819" y="11110"/>
                      </a:cubicBezTo>
                      <a:cubicBezTo>
                        <a:pt x="84162" y="10350"/>
                        <a:pt x="83160" y="9779"/>
                        <a:pt x="82537" y="8915"/>
                      </a:cubicBezTo>
                      <a:cubicBezTo>
                        <a:pt x="82209" y="8379"/>
                        <a:pt x="81639" y="8034"/>
                        <a:pt x="81017" y="7999"/>
                      </a:cubicBezTo>
                      <a:cubicBezTo>
                        <a:pt x="80983" y="7995"/>
                        <a:pt x="80950" y="7994"/>
                        <a:pt x="80916" y="7994"/>
                      </a:cubicBezTo>
                      <a:cubicBezTo>
                        <a:pt x="80688" y="7994"/>
                        <a:pt x="80453" y="8074"/>
                        <a:pt x="80228" y="8074"/>
                      </a:cubicBezTo>
                      <a:cubicBezTo>
                        <a:pt x="80056" y="8074"/>
                        <a:pt x="79890" y="8027"/>
                        <a:pt x="79738" y="7861"/>
                      </a:cubicBezTo>
                      <a:cubicBezTo>
                        <a:pt x="80170" y="7757"/>
                        <a:pt x="80602" y="7654"/>
                        <a:pt x="81017" y="7585"/>
                      </a:cubicBezTo>
                      <a:cubicBezTo>
                        <a:pt x="81518" y="7481"/>
                        <a:pt x="82192" y="7567"/>
                        <a:pt x="82226" y="6859"/>
                      </a:cubicBezTo>
                      <a:cubicBezTo>
                        <a:pt x="82278" y="6202"/>
                        <a:pt x="81673" y="6167"/>
                        <a:pt x="81207" y="6046"/>
                      </a:cubicBezTo>
                      <a:cubicBezTo>
                        <a:pt x="81086" y="6012"/>
                        <a:pt x="80948" y="5960"/>
                        <a:pt x="80844" y="5891"/>
                      </a:cubicBezTo>
                      <a:cubicBezTo>
                        <a:pt x="80958" y="5878"/>
                        <a:pt x="81101" y="5837"/>
                        <a:pt x="81223" y="5837"/>
                      </a:cubicBezTo>
                      <a:cubicBezTo>
                        <a:pt x="81267" y="5837"/>
                        <a:pt x="81309" y="5843"/>
                        <a:pt x="81345" y="5856"/>
                      </a:cubicBezTo>
                      <a:cubicBezTo>
                        <a:pt x="81816" y="6065"/>
                        <a:pt x="82272" y="6151"/>
                        <a:pt x="82714" y="6151"/>
                      </a:cubicBezTo>
                      <a:cubicBezTo>
                        <a:pt x="83993" y="6151"/>
                        <a:pt x="85157" y="5437"/>
                        <a:pt x="86236" y="4923"/>
                      </a:cubicBezTo>
                      <a:cubicBezTo>
                        <a:pt x="89182" y="3528"/>
                        <a:pt x="92334" y="3094"/>
                        <a:pt x="95401" y="2235"/>
                      </a:cubicBezTo>
                      <a:lnTo>
                        <a:pt x="95401" y="2235"/>
                      </a:lnTo>
                      <a:cubicBezTo>
                        <a:pt x="93986" y="3267"/>
                        <a:pt x="92263" y="3834"/>
                        <a:pt x="90504" y="3834"/>
                      </a:cubicBezTo>
                      <a:cubicBezTo>
                        <a:pt x="90401" y="3834"/>
                        <a:pt x="90295" y="3831"/>
                        <a:pt x="90191" y="3831"/>
                      </a:cubicBezTo>
                      <a:cubicBezTo>
                        <a:pt x="89827" y="3831"/>
                        <a:pt x="89479" y="3873"/>
                        <a:pt x="89277" y="4249"/>
                      </a:cubicBezTo>
                      <a:cubicBezTo>
                        <a:pt x="89018" y="4802"/>
                        <a:pt x="89467" y="5113"/>
                        <a:pt x="89744" y="5528"/>
                      </a:cubicBezTo>
                      <a:cubicBezTo>
                        <a:pt x="90251" y="6307"/>
                        <a:pt x="90887" y="6586"/>
                        <a:pt x="91608" y="6586"/>
                      </a:cubicBezTo>
                      <a:cubicBezTo>
                        <a:pt x="91943" y="6586"/>
                        <a:pt x="92297" y="6525"/>
                        <a:pt x="92664" y="6427"/>
                      </a:cubicBezTo>
                      <a:cubicBezTo>
                        <a:pt x="93037" y="6322"/>
                        <a:pt x="93404" y="6272"/>
                        <a:pt x="93755" y="6272"/>
                      </a:cubicBezTo>
                      <a:cubicBezTo>
                        <a:pt x="95314" y="6272"/>
                        <a:pt x="96561" y="7243"/>
                        <a:pt x="96518" y="8639"/>
                      </a:cubicBezTo>
                      <a:cubicBezTo>
                        <a:pt x="96501" y="9123"/>
                        <a:pt x="96000" y="9710"/>
                        <a:pt x="96155" y="10073"/>
                      </a:cubicBezTo>
                      <a:cubicBezTo>
                        <a:pt x="96656" y="11300"/>
                        <a:pt x="95758" y="12302"/>
                        <a:pt x="95378" y="13045"/>
                      </a:cubicBezTo>
                      <a:cubicBezTo>
                        <a:pt x="94393" y="15016"/>
                        <a:pt x="93649" y="16709"/>
                        <a:pt x="95412" y="18541"/>
                      </a:cubicBezTo>
                      <a:cubicBezTo>
                        <a:pt x="95602" y="18714"/>
                        <a:pt x="95723" y="18938"/>
                        <a:pt x="95758" y="19180"/>
                      </a:cubicBezTo>
                      <a:cubicBezTo>
                        <a:pt x="95810" y="21358"/>
                        <a:pt x="97901" y="20788"/>
                        <a:pt x="99007" y="21479"/>
                      </a:cubicBezTo>
                      <a:cubicBezTo>
                        <a:pt x="99192" y="21597"/>
                        <a:pt x="99367" y="21648"/>
                        <a:pt x="99531" y="21648"/>
                      </a:cubicBezTo>
                      <a:cubicBezTo>
                        <a:pt x="100207" y="21648"/>
                        <a:pt x="100708" y="20784"/>
                        <a:pt x="101098" y="20200"/>
                      </a:cubicBezTo>
                      <a:cubicBezTo>
                        <a:pt x="102256" y="18472"/>
                        <a:pt x="104088" y="17055"/>
                        <a:pt x="105729" y="16536"/>
                      </a:cubicBezTo>
                      <a:cubicBezTo>
                        <a:pt x="109220" y="15396"/>
                        <a:pt x="112486" y="13547"/>
                        <a:pt x="116254" y="13115"/>
                      </a:cubicBezTo>
                      <a:cubicBezTo>
                        <a:pt x="117965" y="12907"/>
                        <a:pt x="119935" y="12320"/>
                        <a:pt x="120021" y="9883"/>
                      </a:cubicBezTo>
                      <a:cubicBezTo>
                        <a:pt x="120021" y="9693"/>
                        <a:pt x="120349" y="9485"/>
                        <a:pt x="120557" y="9330"/>
                      </a:cubicBezTo>
                      <a:cubicBezTo>
                        <a:pt x="121663" y="8552"/>
                        <a:pt x="123132" y="8034"/>
                        <a:pt x="122631" y="6202"/>
                      </a:cubicBezTo>
                      <a:cubicBezTo>
                        <a:pt x="122594" y="6055"/>
                        <a:pt x="122626" y="6020"/>
                        <a:pt x="122682" y="6020"/>
                      </a:cubicBezTo>
                      <a:cubicBezTo>
                        <a:pt x="122731" y="6020"/>
                        <a:pt x="122799" y="6046"/>
                        <a:pt x="122855" y="6046"/>
                      </a:cubicBezTo>
                      <a:cubicBezTo>
                        <a:pt x="122928" y="6051"/>
                        <a:pt x="122998" y="6053"/>
                        <a:pt x="123064" y="6053"/>
                      </a:cubicBezTo>
                      <a:cubicBezTo>
                        <a:pt x="124269" y="6053"/>
                        <a:pt x="124381" y="5321"/>
                        <a:pt x="123840" y="4387"/>
                      </a:cubicBezTo>
                      <a:cubicBezTo>
                        <a:pt x="123581" y="3921"/>
                        <a:pt x="123875" y="3955"/>
                        <a:pt x="124048" y="3817"/>
                      </a:cubicBezTo>
                      <a:cubicBezTo>
                        <a:pt x="125240" y="2867"/>
                        <a:pt x="126640" y="2728"/>
                        <a:pt x="128092" y="2659"/>
                      </a:cubicBezTo>
                      <a:cubicBezTo>
                        <a:pt x="128575" y="2625"/>
                        <a:pt x="129180" y="2521"/>
                        <a:pt x="129249" y="1934"/>
                      </a:cubicBezTo>
                      <a:cubicBezTo>
                        <a:pt x="129301" y="1363"/>
                        <a:pt x="128714" y="1242"/>
                        <a:pt x="128299" y="1190"/>
                      </a:cubicBezTo>
                      <a:cubicBezTo>
                        <a:pt x="125707" y="948"/>
                        <a:pt x="123132" y="430"/>
                        <a:pt x="120557" y="171"/>
                      </a:cubicBezTo>
                      <a:cubicBezTo>
                        <a:pt x="119360" y="50"/>
                        <a:pt x="118163" y="0"/>
                        <a:pt x="116966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315;p3"/>
                <p:cNvSpPr/>
                <p:nvPr/>
              </p:nvSpPr>
              <p:spPr>
                <a:xfrm>
                  <a:off x="1581325" y="1051125"/>
                  <a:ext cx="283000" cy="9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0" h="3667" extrusionOk="0">
                      <a:moveTo>
                        <a:pt x="6214" y="0"/>
                      </a:moveTo>
                      <a:cubicBezTo>
                        <a:pt x="5926" y="0"/>
                        <a:pt x="5584" y="48"/>
                        <a:pt x="5219" y="71"/>
                      </a:cubicBezTo>
                      <a:cubicBezTo>
                        <a:pt x="5082" y="56"/>
                        <a:pt x="4943" y="49"/>
                        <a:pt x="4804" y="49"/>
                      </a:cubicBezTo>
                      <a:cubicBezTo>
                        <a:pt x="3493" y="49"/>
                        <a:pt x="2115" y="667"/>
                        <a:pt x="709" y="1073"/>
                      </a:cubicBezTo>
                      <a:cubicBezTo>
                        <a:pt x="432" y="1177"/>
                        <a:pt x="208" y="1401"/>
                        <a:pt x="69" y="1678"/>
                      </a:cubicBezTo>
                      <a:cubicBezTo>
                        <a:pt x="0" y="1781"/>
                        <a:pt x="242" y="2213"/>
                        <a:pt x="363" y="2231"/>
                      </a:cubicBezTo>
                      <a:cubicBezTo>
                        <a:pt x="2163" y="2438"/>
                        <a:pt x="3786" y="3667"/>
                        <a:pt x="5640" y="3667"/>
                      </a:cubicBezTo>
                      <a:cubicBezTo>
                        <a:pt x="6100" y="3667"/>
                        <a:pt x="6574" y="3591"/>
                        <a:pt x="7068" y="3406"/>
                      </a:cubicBezTo>
                      <a:cubicBezTo>
                        <a:pt x="7396" y="3281"/>
                        <a:pt x="7767" y="3236"/>
                        <a:pt x="8142" y="3236"/>
                      </a:cubicBezTo>
                      <a:cubicBezTo>
                        <a:pt x="8439" y="3236"/>
                        <a:pt x="8738" y="3264"/>
                        <a:pt x="9021" y="3302"/>
                      </a:cubicBezTo>
                      <a:cubicBezTo>
                        <a:pt x="9277" y="3340"/>
                        <a:pt x="9523" y="3370"/>
                        <a:pt x="9759" y="3370"/>
                      </a:cubicBezTo>
                      <a:cubicBezTo>
                        <a:pt x="10271" y="3370"/>
                        <a:pt x="10728" y="3229"/>
                        <a:pt x="11095" y="2732"/>
                      </a:cubicBezTo>
                      <a:cubicBezTo>
                        <a:pt x="11320" y="2473"/>
                        <a:pt x="11268" y="2075"/>
                        <a:pt x="10991" y="1885"/>
                      </a:cubicBezTo>
                      <a:cubicBezTo>
                        <a:pt x="10479" y="1524"/>
                        <a:pt x="10006" y="1077"/>
                        <a:pt x="9430" y="1077"/>
                      </a:cubicBezTo>
                      <a:cubicBezTo>
                        <a:pt x="9151" y="1077"/>
                        <a:pt x="8847" y="1182"/>
                        <a:pt x="8503" y="1453"/>
                      </a:cubicBezTo>
                      <a:cubicBezTo>
                        <a:pt x="8280" y="1626"/>
                        <a:pt x="7919" y="1737"/>
                        <a:pt x="7612" y="1737"/>
                      </a:cubicBezTo>
                      <a:cubicBezTo>
                        <a:pt x="7277" y="1737"/>
                        <a:pt x="7006" y="1605"/>
                        <a:pt x="7051" y="1280"/>
                      </a:cubicBezTo>
                      <a:cubicBezTo>
                        <a:pt x="7179" y="207"/>
                        <a:pt x="6812" y="0"/>
                        <a:pt x="6214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316;p3"/>
                <p:cNvSpPr/>
                <p:nvPr/>
              </p:nvSpPr>
              <p:spPr>
                <a:xfrm>
                  <a:off x="3144425" y="1319375"/>
                  <a:ext cx="213450" cy="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8" h="3823" extrusionOk="0">
                      <a:moveTo>
                        <a:pt x="6155" y="1"/>
                      </a:moveTo>
                      <a:cubicBezTo>
                        <a:pt x="6054" y="1"/>
                        <a:pt x="5950" y="7"/>
                        <a:pt x="5842" y="20"/>
                      </a:cubicBezTo>
                      <a:cubicBezTo>
                        <a:pt x="4846" y="139"/>
                        <a:pt x="3874" y="469"/>
                        <a:pt x="2859" y="469"/>
                      </a:cubicBezTo>
                      <a:cubicBezTo>
                        <a:pt x="2396" y="469"/>
                        <a:pt x="1923" y="400"/>
                        <a:pt x="1435" y="211"/>
                      </a:cubicBezTo>
                      <a:cubicBezTo>
                        <a:pt x="1292" y="150"/>
                        <a:pt x="1133" y="113"/>
                        <a:pt x="974" y="113"/>
                      </a:cubicBezTo>
                      <a:cubicBezTo>
                        <a:pt x="501" y="113"/>
                        <a:pt x="35" y="441"/>
                        <a:pt x="35" y="1438"/>
                      </a:cubicBezTo>
                      <a:cubicBezTo>
                        <a:pt x="1" y="3771"/>
                        <a:pt x="1573" y="3580"/>
                        <a:pt x="3025" y="3822"/>
                      </a:cubicBezTo>
                      <a:cubicBezTo>
                        <a:pt x="4338" y="3753"/>
                        <a:pt x="5617" y="3408"/>
                        <a:pt x="6792" y="2837"/>
                      </a:cubicBezTo>
                      <a:cubicBezTo>
                        <a:pt x="7415" y="2526"/>
                        <a:pt x="8538" y="2474"/>
                        <a:pt x="8192" y="1541"/>
                      </a:cubicBezTo>
                      <a:cubicBezTo>
                        <a:pt x="7892" y="720"/>
                        <a:pt x="7218" y="1"/>
                        <a:pt x="6155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317;p3"/>
                <p:cNvSpPr/>
                <p:nvPr/>
              </p:nvSpPr>
              <p:spPr>
                <a:xfrm>
                  <a:off x="1453000" y="2509000"/>
                  <a:ext cx="263575" cy="1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3" h="4524" extrusionOk="0">
                      <a:moveTo>
                        <a:pt x="3451" y="1"/>
                      </a:moveTo>
                      <a:cubicBezTo>
                        <a:pt x="2445" y="1"/>
                        <a:pt x="1486" y="228"/>
                        <a:pt x="761" y="702"/>
                      </a:cubicBezTo>
                      <a:cubicBezTo>
                        <a:pt x="398" y="927"/>
                        <a:pt x="1" y="1186"/>
                        <a:pt x="243" y="1687"/>
                      </a:cubicBezTo>
                      <a:cubicBezTo>
                        <a:pt x="390" y="1972"/>
                        <a:pt x="609" y="2083"/>
                        <a:pt x="855" y="2083"/>
                      </a:cubicBezTo>
                      <a:cubicBezTo>
                        <a:pt x="1012" y="2083"/>
                        <a:pt x="1180" y="2038"/>
                        <a:pt x="1349" y="1964"/>
                      </a:cubicBezTo>
                      <a:cubicBezTo>
                        <a:pt x="1677" y="1828"/>
                        <a:pt x="1990" y="1776"/>
                        <a:pt x="2298" y="1776"/>
                      </a:cubicBezTo>
                      <a:cubicBezTo>
                        <a:pt x="2932" y="1776"/>
                        <a:pt x="3543" y="1997"/>
                        <a:pt x="4217" y="2171"/>
                      </a:cubicBezTo>
                      <a:cubicBezTo>
                        <a:pt x="5708" y="2540"/>
                        <a:pt x="6405" y="4523"/>
                        <a:pt x="7868" y="4523"/>
                      </a:cubicBezTo>
                      <a:cubicBezTo>
                        <a:pt x="8118" y="4523"/>
                        <a:pt x="8391" y="4465"/>
                        <a:pt x="8693" y="4332"/>
                      </a:cubicBezTo>
                      <a:cubicBezTo>
                        <a:pt x="8824" y="4337"/>
                        <a:pt x="8947" y="4340"/>
                        <a:pt x="9062" y="4340"/>
                      </a:cubicBezTo>
                      <a:cubicBezTo>
                        <a:pt x="10032" y="4340"/>
                        <a:pt x="10475" y="4144"/>
                        <a:pt x="10491" y="3727"/>
                      </a:cubicBezTo>
                      <a:cubicBezTo>
                        <a:pt x="10542" y="2897"/>
                        <a:pt x="9817" y="2724"/>
                        <a:pt x="9264" y="2517"/>
                      </a:cubicBezTo>
                      <a:cubicBezTo>
                        <a:pt x="8711" y="2292"/>
                        <a:pt x="8209" y="1964"/>
                        <a:pt x="7777" y="1567"/>
                      </a:cubicBezTo>
                      <a:cubicBezTo>
                        <a:pt x="6685" y="547"/>
                        <a:pt x="5011" y="1"/>
                        <a:pt x="3451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318;p3"/>
                <p:cNvSpPr/>
                <p:nvPr/>
              </p:nvSpPr>
              <p:spPr>
                <a:xfrm>
                  <a:off x="1880725" y="1020350"/>
                  <a:ext cx="162025" cy="1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1" h="4481" extrusionOk="0">
                      <a:moveTo>
                        <a:pt x="4294" y="0"/>
                      </a:moveTo>
                      <a:cubicBezTo>
                        <a:pt x="4062" y="0"/>
                        <a:pt x="3818" y="44"/>
                        <a:pt x="3560" y="144"/>
                      </a:cubicBezTo>
                      <a:cubicBezTo>
                        <a:pt x="3094" y="317"/>
                        <a:pt x="2593" y="541"/>
                        <a:pt x="2886" y="1198"/>
                      </a:cubicBezTo>
                      <a:cubicBezTo>
                        <a:pt x="3042" y="1509"/>
                        <a:pt x="3232" y="1820"/>
                        <a:pt x="3457" y="2114"/>
                      </a:cubicBezTo>
                      <a:cubicBezTo>
                        <a:pt x="3147" y="2260"/>
                        <a:pt x="2851" y="2348"/>
                        <a:pt x="2545" y="2348"/>
                      </a:cubicBezTo>
                      <a:cubicBezTo>
                        <a:pt x="2270" y="2348"/>
                        <a:pt x="1987" y="2277"/>
                        <a:pt x="1677" y="2114"/>
                      </a:cubicBezTo>
                      <a:cubicBezTo>
                        <a:pt x="1531" y="2037"/>
                        <a:pt x="1393" y="2002"/>
                        <a:pt x="1262" y="2002"/>
                      </a:cubicBezTo>
                      <a:cubicBezTo>
                        <a:pt x="867" y="2002"/>
                        <a:pt x="545" y="2320"/>
                        <a:pt x="311" y="2736"/>
                      </a:cubicBezTo>
                      <a:cubicBezTo>
                        <a:pt x="0" y="3289"/>
                        <a:pt x="467" y="3479"/>
                        <a:pt x="813" y="3807"/>
                      </a:cubicBezTo>
                      <a:cubicBezTo>
                        <a:pt x="1327" y="4309"/>
                        <a:pt x="1837" y="4480"/>
                        <a:pt x="2344" y="4480"/>
                      </a:cubicBezTo>
                      <a:cubicBezTo>
                        <a:pt x="3164" y="4480"/>
                        <a:pt x="3976" y="4032"/>
                        <a:pt x="4787" y="3807"/>
                      </a:cubicBezTo>
                      <a:lnTo>
                        <a:pt x="5081" y="3514"/>
                      </a:lnTo>
                      <a:cubicBezTo>
                        <a:pt x="5237" y="2788"/>
                        <a:pt x="5098" y="1924"/>
                        <a:pt x="6204" y="1734"/>
                      </a:cubicBezTo>
                      <a:cubicBezTo>
                        <a:pt x="6464" y="1699"/>
                        <a:pt x="6481" y="1129"/>
                        <a:pt x="6222" y="921"/>
                      </a:cubicBezTo>
                      <a:cubicBezTo>
                        <a:pt x="5644" y="436"/>
                        <a:pt x="5027" y="0"/>
                        <a:pt x="4294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319;p3"/>
                <p:cNvSpPr/>
                <p:nvPr/>
              </p:nvSpPr>
              <p:spPr>
                <a:xfrm>
                  <a:off x="1688900" y="2603450"/>
                  <a:ext cx="165050" cy="7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2" h="2958" extrusionOk="0">
                      <a:moveTo>
                        <a:pt x="2842" y="0"/>
                      </a:moveTo>
                      <a:cubicBezTo>
                        <a:pt x="2588" y="0"/>
                        <a:pt x="2332" y="28"/>
                        <a:pt x="2074" y="87"/>
                      </a:cubicBezTo>
                      <a:cubicBezTo>
                        <a:pt x="1452" y="225"/>
                        <a:pt x="1055" y="1331"/>
                        <a:pt x="225" y="1694"/>
                      </a:cubicBezTo>
                      <a:cubicBezTo>
                        <a:pt x="0" y="1798"/>
                        <a:pt x="277" y="2247"/>
                        <a:pt x="536" y="2454"/>
                      </a:cubicBezTo>
                      <a:cubicBezTo>
                        <a:pt x="957" y="2789"/>
                        <a:pt x="2162" y="2958"/>
                        <a:pt x="3373" y="2958"/>
                      </a:cubicBezTo>
                      <a:cubicBezTo>
                        <a:pt x="4599" y="2958"/>
                        <a:pt x="5830" y="2785"/>
                        <a:pt x="6256" y="2437"/>
                      </a:cubicBezTo>
                      <a:cubicBezTo>
                        <a:pt x="6395" y="2282"/>
                        <a:pt x="6515" y="2109"/>
                        <a:pt x="6602" y="1919"/>
                      </a:cubicBezTo>
                      <a:cubicBezTo>
                        <a:pt x="6481" y="1711"/>
                        <a:pt x="6429" y="1469"/>
                        <a:pt x="6291" y="1366"/>
                      </a:cubicBezTo>
                      <a:cubicBezTo>
                        <a:pt x="5231" y="636"/>
                        <a:pt x="4065" y="0"/>
                        <a:pt x="2842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320;p3"/>
                <p:cNvSpPr/>
                <p:nvPr/>
              </p:nvSpPr>
              <p:spPr>
                <a:xfrm>
                  <a:off x="1922200" y="1344925"/>
                  <a:ext cx="129625" cy="6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5" h="2581" extrusionOk="0">
                      <a:moveTo>
                        <a:pt x="1901" y="1"/>
                      </a:moveTo>
                      <a:lnTo>
                        <a:pt x="1227" y="467"/>
                      </a:lnTo>
                      <a:cubicBezTo>
                        <a:pt x="934" y="1020"/>
                        <a:pt x="0" y="1383"/>
                        <a:pt x="415" y="2144"/>
                      </a:cubicBezTo>
                      <a:cubicBezTo>
                        <a:pt x="602" y="2475"/>
                        <a:pt x="838" y="2581"/>
                        <a:pt x="1096" y="2581"/>
                      </a:cubicBezTo>
                      <a:cubicBezTo>
                        <a:pt x="1482" y="2581"/>
                        <a:pt x="1915" y="2344"/>
                        <a:pt x="2299" y="2282"/>
                      </a:cubicBezTo>
                      <a:cubicBezTo>
                        <a:pt x="2552" y="2236"/>
                        <a:pt x="2806" y="2213"/>
                        <a:pt x="3064" y="2213"/>
                      </a:cubicBezTo>
                      <a:cubicBezTo>
                        <a:pt x="3194" y="2213"/>
                        <a:pt x="3324" y="2219"/>
                        <a:pt x="3457" y="2230"/>
                      </a:cubicBezTo>
                      <a:cubicBezTo>
                        <a:pt x="3730" y="2245"/>
                        <a:pt x="4039" y="2324"/>
                        <a:pt x="4314" y="2324"/>
                      </a:cubicBezTo>
                      <a:cubicBezTo>
                        <a:pt x="4665" y="2324"/>
                        <a:pt x="4959" y="2195"/>
                        <a:pt x="5047" y="1643"/>
                      </a:cubicBezTo>
                      <a:cubicBezTo>
                        <a:pt x="5185" y="744"/>
                        <a:pt x="4563" y="277"/>
                        <a:pt x="3768" y="122"/>
                      </a:cubicBezTo>
                      <a:cubicBezTo>
                        <a:pt x="3146" y="35"/>
                        <a:pt x="2523" y="1"/>
                        <a:pt x="1901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321;p3"/>
                <p:cNvSpPr/>
                <p:nvPr/>
              </p:nvSpPr>
              <p:spPr>
                <a:xfrm>
                  <a:off x="1787825" y="1030550"/>
                  <a:ext cx="94250" cy="4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1793" extrusionOk="0">
                      <a:moveTo>
                        <a:pt x="2929" y="0"/>
                      </a:moveTo>
                      <a:cubicBezTo>
                        <a:pt x="2800" y="0"/>
                        <a:pt x="2676" y="17"/>
                        <a:pt x="2576" y="47"/>
                      </a:cubicBezTo>
                      <a:cubicBezTo>
                        <a:pt x="2412" y="93"/>
                        <a:pt x="2229" y="105"/>
                        <a:pt x="2039" y="105"/>
                      </a:cubicBezTo>
                      <a:cubicBezTo>
                        <a:pt x="1817" y="105"/>
                        <a:pt x="1584" y="88"/>
                        <a:pt x="1360" y="88"/>
                      </a:cubicBezTo>
                      <a:cubicBezTo>
                        <a:pt x="763" y="88"/>
                        <a:pt x="227" y="208"/>
                        <a:pt x="105" y="1084"/>
                      </a:cubicBezTo>
                      <a:cubicBezTo>
                        <a:pt x="1" y="1792"/>
                        <a:pt x="865" y="1688"/>
                        <a:pt x="1504" y="1740"/>
                      </a:cubicBezTo>
                      <a:cubicBezTo>
                        <a:pt x="2265" y="1568"/>
                        <a:pt x="3405" y="1792"/>
                        <a:pt x="3665" y="652"/>
                      </a:cubicBezTo>
                      <a:cubicBezTo>
                        <a:pt x="3769" y="167"/>
                        <a:pt x="3329" y="0"/>
                        <a:pt x="2929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322;p3"/>
                <p:cNvSpPr/>
                <p:nvPr/>
              </p:nvSpPr>
              <p:spPr>
                <a:xfrm>
                  <a:off x="1870350" y="2639275"/>
                  <a:ext cx="592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1773" extrusionOk="0">
                      <a:moveTo>
                        <a:pt x="922" y="1"/>
                      </a:moveTo>
                      <a:cubicBezTo>
                        <a:pt x="435" y="1"/>
                        <a:pt x="1" y="156"/>
                        <a:pt x="1" y="762"/>
                      </a:cubicBezTo>
                      <a:cubicBezTo>
                        <a:pt x="1" y="1414"/>
                        <a:pt x="337" y="1773"/>
                        <a:pt x="982" y="1773"/>
                      </a:cubicBezTo>
                      <a:cubicBezTo>
                        <a:pt x="1038" y="1773"/>
                        <a:pt x="1097" y="1770"/>
                        <a:pt x="1158" y="1765"/>
                      </a:cubicBezTo>
                      <a:cubicBezTo>
                        <a:pt x="1711" y="1730"/>
                        <a:pt x="2368" y="1678"/>
                        <a:pt x="2299" y="901"/>
                      </a:cubicBezTo>
                      <a:cubicBezTo>
                        <a:pt x="2264" y="175"/>
                        <a:pt x="1642" y="2"/>
                        <a:pt x="1003" y="2"/>
                      </a:cubicBezTo>
                      <a:cubicBezTo>
                        <a:pt x="976" y="1"/>
                        <a:pt x="949" y="1"/>
                        <a:pt x="922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323;p3"/>
                <p:cNvSpPr/>
                <p:nvPr/>
              </p:nvSpPr>
              <p:spPr>
                <a:xfrm>
                  <a:off x="2264800" y="4630125"/>
                  <a:ext cx="62675" cy="3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7" h="1569" extrusionOk="0">
                      <a:moveTo>
                        <a:pt x="1176" y="52"/>
                      </a:moveTo>
                      <a:cubicBezTo>
                        <a:pt x="675" y="87"/>
                        <a:pt x="1" y="1"/>
                        <a:pt x="1" y="813"/>
                      </a:cubicBezTo>
                      <a:cubicBezTo>
                        <a:pt x="1" y="1241"/>
                        <a:pt x="341" y="1568"/>
                        <a:pt x="742" y="1568"/>
                      </a:cubicBezTo>
                      <a:cubicBezTo>
                        <a:pt x="811" y="1568"/>
                        <a:pt x="881" y="1559"/>
                        <a:pt x="951" y="1539"/>
                      </a:cubicBezTo>
                      <a:cubicBezTo>
                        <a:pt x="1077" y="1515"/>
                        <a:pt x="1221" y="1513"/>
                        <a:pt x="1369" y="1513"/>
                      </a:cubicBezTo>
                      <a:cubicBezTo>
                        <a:pt x="1403" y="1513"/>
                        <a:pt x="1437" y="1513"/>
                        <a:pt x="1471" y="1513"/>
                      </a:cubicBezTo>
                      <a:cubicBezTo>
                        <a:pt x="1947" y="1513"/>
                        <a:pt x="2434" y="1491"/>
                        <a:pt x="2472" y="830"/>
                      </a:cubicBezTo>
                      <a:cubicBezTo>
                        <a:pt x="2506" y="52"/>
                        <a:pt x="1781" y="87"/>
                        <a:pt x="1176" y="52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324;p3"/>
                <p:cNvSpPr/>
                <p:nvPr/>
              </p:nvSpPr>
              <p:spPr>
                <a:xfrm>
                  <a:off x="1604225" y="2645350"/>
                  <a:ext cx="56175" cy="3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" h="1531" extrusionOk="0">
                      <a:moveTo>
                        <a:pt x="1003" y="1"/>
                      </a:moveTo>
                      <a:cubicBezTo>
                        <a:pt x="536" y="35"/>
                        <a:pt x="0" y="1"/>
                        <a:pt x="17" y="554"/>
                      </a:cubicBezTo>
                      <a:cubicBezTo>
                        <a:pt x="17" y="1297"/>
                        <a:pt x="640" y="1452"/>
                        <a:pt x="1262" y="1522"/>
                      </a:cubicBezTo>
                      <a:cubicBezTo>
                        <a:pt x="1319" y="1528"/>
                        <a:pt x="1377" y="1531"/>
                        <a:pt x="1434" y="1531"/>
                      </a:cubicBezTo>
                      <a:cubicBezTo>
                        <a:pt x="1857" y="1531"/>
                        <a:pt x="2247" y="1352"/>
                        <a:pt x="2247" y="865"/>
                      </a:cubicBezTo>
                      <a:cubicBezTo>
                        <a:pt x="2247" y="18"/>
                        <a:pt x="1504" y="139"/>
                        <a:pt x="1003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325;p3"/>
                <p:cNvSpPr/>
                <p:nvPr/>
              </p:nvSpPr>
              <p:spPr>
                <a:xfrm>
                  <a:off x="7045475" y="3384250"/>
                  <a:ext cx="47375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2142" extrusionOk="0">
                      <a:moveTo>
                        <a:pt x="416" y="1"/>
                      </a:moveTo>
                      <a:cubicBezTo>
                        <a:pt x="93" y="1"/>
                        <a:pt x="0" y="338"/>
                        <a:pt x="63" y="618"/>
                      </a:cubicBezTo>
                      <a:cubicBezTo>
                        <a:pt x="201" y="1292"/>
                        <a:pt x="339" y="2035"/>
                        <a:pt x="1203" y="2139"/>
                      </a:cubicBezTo>
                      <a:cubicBezTo>
                        <a:pt x="1224" y="2141"/>
                        <a:pt x="1245" y="2142"/>
                        <a:pt x="1265" y="2142"/>
                      </a:cubicBezTo>
                      <a:cubicBezTo>
                        <a:pt x="1645" y="2142"/>
                        <a:pt x="1895" y="1835"/>
                        <a:pt x="1895" y="1327"/>
                      </a:cubicBezTo>
                      <a:cubicBezTo>
                        <a:pt x="1670" y="705"/>
                        <a:pt x="1273" y="169"/>
                        <a:pt x="529" y="13"/>
                      </a:cubicBezTo>
                      <a:cubicBezTo>
                        <a:pt x="489" y="5"/>
                        <a:pt x="451" y="1"/>
                        <a:pt x="416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326;p3"/>
                <p:cNvSpPr/>
                <p:nvPr/>
              </p:nvSpPr>
              <p:spPr>
                <a:xfrm>
                  <a:off x="4291500" y="1250400"/>
                  <a:ext cx="54900" cy="3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6" h="1516" extrusionOk="0">
                      <a:moveTo>
                        <a:pt x="1013" y="0"/>
                      </a:moveTo>
                      <a:cubicBezTo>
                        <a:pt x="676" y="0"/>
                        <a:pt x="369" y="181"/>
                        <a:pt x="190" y="464"/>
                      </a:cubicBezTo>
                      <a:cubicBezTo>
                        <a:pt x="0" y="706"/>
                        <a:pt x="35" y="1034"/>
                        <a:pt x="259" y="1224"/>
                      </a:cubicBezTo>
                      <a:cubicBezTo>
                        <a:pt x="466" y="1444"/>
                        <a:pt x="678" y="1515"/>
                        <a:pt x="892" y="1515"/>
                      </a:cubicBezTo>
                      <a:cubicBezTo>
                        <a:pt x="1233" y="1515"/>
                        <a:pt x="1579" y="1336"/>
                        <a:pt x="1919" y="1293"/>
                      </a:cubicBezTo>
                      <a:cubicBezTo>
                        <a:pt x="2195" y="567"/>
                        <a:pt x="1901" y="153"/>
                        <a:pt x="1175" y="14"/>
                      </a:cubicBezTo>
                      <a:cubicBezTo>
                        <a:pt x="1121" y="5"/>
                        <a:pt x="1066" y="0"/>
                        <a:pt x="1013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327;p3"/>
                <p:cNvSpPr/>
                <p:nvPr/>
              </p:nvSpPr>
              <p:spPr>
                <a:xfrm>
                  <a:off x="6323375" y="3314875"/>
                  <a:ext cx="50125" cy="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1493" extrusionOk="0">
                      <a:moveTo>
                        <a:pt x="754" y="1"/>
                      </a:moveTo>
                      <a:cubicBezTo>
                        <a:pt x="409" y="1"/>
                        <a:pt x="93" y="129"/>
                        <a:pt x="52" y="542"/>
                      </a:cubicBezTo>
                      <a:cubicBezTo>
                        <a:pt x="0" y="1198"/>
                        <a:pt x="536" y="1371"/>
                        <a:pt x="1106" y="1492"/>
                      </a:cubicBezTo>
                      <a:cubicBezTo>
                        <a:pt x="1504" y="1475"/>
                        <a:pt x="1988" y="1440"/>
                        <a:pt x="1988" y="905"/>
                      </a:cubicBezTo>
                      <a:cubicBezTo>
                        <a:pt x="2005" y="317"/>
                        <a:pt x="1504" y="110"/>
                        <a:pt x="1020" y="23"/>
                      </a:cubicBezTo>
                      <a:cubicBezTo>
                        <a:pt x="932" y="9"/>
                        <a:pt x="842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328;p3"/>
                <p:cNvSpPr/>
                <p:nvPr/>
              </p:nvSpPr>
              <p:spPr>
                <a:xfrm>
                  <a:off x="6680225" y="1890750"/>
                  <a:ext cx="46075" cy="4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" h="1688" extrusionOk="0">
                      <a:moveTo>
                        <a:pt x="1376" y="1"/>
                      </a:moveTo>
                      <a:cubicBezTo>
                        <a:pt x="1345" y="1"/>
                        <a:pt x="1312" y="4"/>
                        <a:pt x="1280" y="11"/>
                      </a:cubicBezTo>
                      <a:cubicBezTo>
                        <a:pt x="675" y="29"/>
                        <a:pt x="156" y="478"/>
                        <a:pt x="70" y="1083"/>
                      </a:cubicBezTo>
                      <a:cubicBezTo>
                        <a:pt x="1" y="1446"/>
                        <a:pt x="208" y="1670"/>
                        <a:pt x="675" y="1688"/>
                      </a:cubicBezTo>
                      <a:cubicBezTo>
                        <a:pt x="1193" y="1480"/>
                        <a:pt x="1643" y="1135"/>
                        <a:pt x="1781" y="513"/>
                      </a:cubicBezTo>
                      <a:cubicBezTo>
                        <a:pt x="1843" y="250"/>
                        <a:pt x="1642" y="1"/>
                        <a:pt x="1376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329;p3"/>
                <p:cNvSpPr/>
                <p:nvPr/>
              </p:nvSpPr>
              <p:spPr>
                <a:xfrm>
                  <a:off x="3550975" y="1955400"/>
                  <a:ext cx="53600" cy="12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5047" extrusionOk="0">
                      <a:moveTo>
                        <a:pt x="1297" y="0"/>
                      </a:moveTo>
                      <a:cubicBezTo>
                        <a:pt x="778" y="0"/>
                        <a:pt x="260" y="363"/>
                        <a:pt x="364" y="795"/>
                      </a:cubicBezTo>
                      <a:cubicBezTo>
                        <a:pt x="640" y="1850"/>
                        <a:pt x="122" y="2731"/>
                        <a:pt x="1" y="3491"/>
                      </a:cubicBezTo>
                      <a:cubicBezTo>
                        <a:pt x="70" y="4338"/>
                        <a:pt x="1" y="5047"/>
                        <a:pt x="951" y="5047"/>
                      </a:cubicBezTo>
                      <a:cubicBezTo>
                        <a:pt x="1781" y="5047"/>
                        <a:pt x="1971" y="4476"/>
                        <a:pt x="2040" y="3785"/>
                      </a:cubicBezTo>
                      <a:cubicBezTo>
                        <a:pt x="2144" y="2748"/>
                        <a:pt x="1642" y="1746"/>
                        <a:pt x="1936" y="692"/>
                      </a:cubicBezTo>
                      <a:cubicBezTo>
                        <a:pt x="2023" y="381"/>
                        <a:pt x="1712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330;p3"/>
                <p:cNvSpPr/>
                <p:nvPr/>
              </p:nvSpPr>
              <p:spPr>
                <a:xfrm>
                  <a:off x="3910000" y="2161475"/>
                  <a:ext cx="93775" cy="4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1" h="1816" extrusionOk="0">
                      <a:moveTo>
                        <a:pt x="1383" y="1"/>
                      </a:moveTo>
                      <a:cubicBezTo>
                        <a:pt x="778" y="87"/>
                        <a:pt x="1" y="18"/>
                        <a:pt x="122" y="640"/>
                      </a:cubicBezTo>
                      <a:cubicBezTo>
                        <a:pt x="329" y="1625"/>
                        <a:pt x="1297" y="1815"/>
                        <a:pt x="2195" y="1815"/>
                      </a:cubicBezTo>
                      <a:cubicBezTo>
                        <a:pt x="2835" y="1815"/>
                        <a:pt x="3751" y="1712"/>
                        <a:pt x="3613" y="951"/>
                      </a:cubicBezTo>
                      <a:cubicBezTo>
                        <a:pt x="3466" y="240"/>
                        <a:pt x="2970" y="188"/>
                        <a:pt x="2455" y="188"/>
                      </a:cubicBezTo>
                      <a:cubicBezTo>
                        <a:pt x="2366" y="188"/>
                        <a:pt x="2276" y="189"/>
                        <a:pt x="2187" y="189"/>
                      </a:cubicBezTo>
                      <a:cubicBezTo>
                        <a:pt x="1880" y="189"/>
                        <a:pt x="1588" y="170"/>
                        <a:pt x="1383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331;p3"/>
                <p:cNvSpPr/>
                <p:nvPr/>
              </p:nvSpPr>
              <p:spPr>
                <a:xfrm>
                  <a:off x="4125600" y="2173875"/>
                  <a:ext cx="50575" cy="3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1504" extrusionOk="0">
                      <a:moveTo>
                        <a:pt x="1294" y="1"/>
                      </a:moveTo>
                      <a:cubicBezTo>
                        <a:pt x="1249" y="1"/>
                        <a:pt x="1204" y="3"/>
                        <a:pt x="1158" y="6"/>
                      </a:cubicBezTo>
                      <a:cubicBezTo>
                        <a:pt x="691" y="144"/>
                        <a:pt x="0" y="109"/>
                        <a:pt x="17" y="904"/>
                      </a:cubicBezTo>
                      <a:cubicBezTo>
                        <a:pt x="17" y="1352"/>
                        <a:pt x="364" y="1503"/>
                        <a:pt x="748" y="1503"/>
                      </a:cubicBezTo>
                      <a:cubicBezTo>
                        <a:pt x="809" y="1503"/>
                        <a:pt x="872" y="1499"/>
                        <a:pt x="933" y="1492"/>
                      </a:cubicBezTo>
                      <a:cubicBezTo>
                        <a:pt x="1486" y="1440"/>
                        <a:pt x="2022" y="1233"/>
                        <a:pt x="2022" y="593"/>
                      </a:cubicBezTo>
                      <a:cubicBezTo>
                        <a:pt x="2022" y="156"/>
                        <a:pt x="1711" y="1"/>
                        <a:pt x="1294" y="1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332;p3"/>
                <p:cNvSpPr/>
                <p:nvPr/>
              </p:nvSpPr>
              <p:spPr>
                <a:xfrm>
                  <a:off x="3415775" y="2038325"/>
                  <a:ext cx="44925" cy="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" h="1527" extrusionOk="0">
                      <a:moveTo>
                        <a:pt x="812" y="0"/>
                      </a:moveTo>
                      <a:cubicBezTo>
                        <a:pt x="383" y="0"/>
                        <a:pt x="1" y="211"/>
                        <a:pt x="34" y="710"/>
                      </a:cubicBezTo>
                      <a:cubicBezTo>
                        <a:pt x="34" y="1164"/>
                        <a:pt x="400" y="1527"/>
                        <a:pt x="845" y="1527"/>
                      </a:cubicBezTo>
                      <a:cubicBezTo>
                        <a:pt x="874" y="1527"/>
                        <a:pt x="903" y="1525"/>
                        <a:pt x="933" y="1522"/>
                      </a:cubicBezTo>
                      <a:cubicBezTo>
                        <a:pt x="1382" y="1522"/>
                        <a:pt x="1745" y="1315"/>
                        <a:pt x="1797" y="796"/>
                      </a:cubicBezTo>
                      <a:cubicBezTo>
                        <a:pt x="1745" y="226"/>
                        <a:pt x="1330" y="19"/>
                        <a:pt x="864" y="1"/>
                      </a:cubicBezTo>
                      <a:cubicBezTo>
                        <a:pt x="847" y="1"/>
                        <a:pt x="829" y="0"/>
                        <a:pt x="812" y="0"/>
                      </a:cubicBezTo>
                      <a:close/>
                    </a:path>
                  </a:pathLst>
                </a:custGeom>
                <a:solidFill>
                  <a:srgbClr val="FEE7C3"/>
                </a:solidFill>
                <a:ln>
                  <a:noFill/>
                </a:ln>
              </p:spPr>
              <p:txBody>
                <a:bodyPr spcFirstLastPara="1" wrap="square" lIns="75592" tIns="75592" rIns="75592" bIns="75592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158">
                    <a:solidFill>
                      <a:srgbClr val="000000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3" name="Google Shape;334;p3"/>
              <p:cNvSpPr txBox="1"/>
              <p:nvPr/>
            </p:nvSpPr>
            <p:spPr>
              <a:xfrm>
                <a:off x="9682386" y="1196695"/>
                <a:ext cx="1427399" cy="1622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92" tIns="37786" rIns="75592" bIns="37786" anchor="t" anchorCtr="0">
                <a:spAutoFit/>
              </a:bodyPr>
              <a:lstStyle/>
              <a:p>
                <a:r>
                  <a:rPr lang="es-EC" sz="7276" b="1" dirty="0">
                    <a:solidFill>
                      <a:schemeClr val="tx2"/>
                    </a:solidFill>
                    <a:latin typeface="+mj-lt"/>
                    <a:ea typeface="Anton"/>
                    <a:cs typeface="Anton"/>
                    <a:sym typeface="Anton"/>
                  </a:rPr>
                  <a:t>3</a:t>
                </a:r>
                <a:endParaRPr sz="1158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126" name="Rectangle 2">
              <a:extLst>
                <a:ext uri="{FF2B5EF4-FFF2-40B4-BE49-F238E27FC236}">
                  <a16:creationId xmlns:a16="http://schemas.microsoft.com/office/drawing/2014/main" xmlns="" id="{4D29C87F-0E7A-44BA-B7FF-F7C3ABC88554}"/>
                </a:ext>
              </a:extLst>
            </p:cNvPr>
            <p:cNvSpPr/>
            <p:nvPr/>
          </p:nvSpPr>
          <p:spPr>
            <a:xfrm>
              <a:off x="2410360" y="5926723"/>
              <a:ext cx="3254321" cy="6322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sz="1607">
                <a:latin typeface="+mj-lt"/>
              </a:endParaRPr>
            </a:p>
          </p:txBody>
        </p:sp>
        <p:sp>
          <p:nvSpPr>
            <p:cNvPr id="127" name="Google Shape;338;p3">
              <a:extLst>
                <a:ext uri="{FF2B5EF4-FFF2-40B4-BE49-F238E27FC236}">
                  <a16:creationId xmlns:a16="http://schemas.microsoft.com/office/drawing/2014/main" xmlns="" id="{4C440287-7132-4D2D-A1C3-F62077B95FB2}"/>
                </a:ext>
              </a:extLst>
            </p:cNvPr>
            <p:cNvSpPr txBox="1"/>
            <p:nvPr/>
          </p:nvSpPr>
          <p:spPr>
            <a:xfrm flipH="1">
              <a:off x="2074110" y="5963754"/>
              <a:ext cx="3693972" cy="4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92" tIns="75592" rIns="75592" bIns="75592" anchor="ctr" anchorCtr="0">
              <a:noAutofit/>
            </a:bodyPr>
            <a:lstStyle/>
            <a:p>
              <a:pPr algn="ctr"/>
              <a:r>
                <a:rPr lang="es-EC" sz="1050" dirty="0">
                  <a:latin typeface="+mj-lt"/>
                  <a:ea typeface="Arial"/>
                  <a:cs typeface="Arial"/>
                  <a:sym typeface="Arial"/>
                </a:rPr>
                <a:t>bananos que se consumen en el planeta</a:t>
              </a:r>
            </a:p>
            <a:p>
              <a:pPr algn="ctr"/>
              <a:r>
                <a:rPr lang="es-EC" sz="1200" b="1" dirty="0">
                  <a:latin typeface="+mj-lt"/>
                  <a:ea typeface="Arial"/>
                  <a:cs typeface="Arial"/>
                  <a:sym typeface="Arial"/>
                </a:rPr>
                <a:t>son exportados por Ecuador </a:t>
              </a:r>
              <a:endParaRPr lang="es-EC" sz="1000" b="1" dirty="0"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TextBox 87">
              <a:extLst>
                <a:ext uri="{FF2B5EF4-FFF2-40B4-BE49-F238E27FC236}">
                  <a16:creationId xmlns:a16="http://schemas.microsoft.com/office/drawing/2014/main" xmlns="" id="{D4A25577-BDDF-41FA-80D2-F0A41BDBB3A8}"/>
                </a:ext>
              </a:extLst>
            </p:cNvPr>
            <p:cNvSpPr txBox="1"/>
            <p:nvPr/>
          </p:nvSpPr>
          <p:spPr>
            <a:xfrm>
              <a:off x="2747427" y="5134744"/>
              <a:ext cx="790593" cy="487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92" b="1" dirty="0">
                  <a:latin typeface="+mj-lt"/>
                  <a:cs typeface="Arial"/>
                </a:rPr>
                <a:t>de </a:t>
              </a:r>
              <a:r>
                <a:rPr lang="en-US" sz="992" b="1" dirty="0" err="1">
                  <a:latin typeface="+mj-lt"/>
                  <a:cs typeface="Arial"/>
                </a:rPr>
                <a:t>cada</a:t>
              </a:r>
              <a:endParaRPr lang="es-EC" sz="1158" b="1" dirty="0">
                <a:latin typeface="+mj-lt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7188057" y="1414931"/>
            <a:ext cx="2916329" cy="1046208"/>
            <a:chOff x="7349314" y="2163342"/>
            <a:chExt cx="2916329" cy="1046208"/>
          </a:xfrm>
        </p:grpSpPr>
        <p:sp>
          <p:nvSpPr>
            <p:cNvPr id="116" name="Google Shape;275;p3"/>
            <p:cNvSpPr txBox="1"/>
            <p:nvPr/>
          </p:nvSpPr>
          <p:spPr>
            <a:xfrm flipH="1">
              <a:off x="7349314" y="2738514"/>
              <a:ext cx="1755052" cy="359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92" tIns="75592" rIns="75592" bIns="75592" anchor="ctr" anchorCtr="0">
              <a:noAutofit/>
            </a:bodyPr>
            <a:lstStyle/>
            <a:p>
              <a:pPr algn="ctr"/>
              <a:r>
                <a:rPr lang="es-EC" sz="1400" dirty="0">
                  <a:latin typeface="+mj-lt"/>
                  <a:ea typeface="Arial"/>
                  <a:cs typeface="Arial"/>
                  <a:sym typeface="Arial"/>
                </a:rPr>
                <a:t>350 000 ha</a:t>
              </a:r>
              <a:endParaRPr sz="1400" dirty="0"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6;p3"/>
            <p:cNvSpPr txBox="1"/>
            <p:nvPr/>
          </p:nvSpPr>
          <p:spPr>
            <a:xfrm>
              <a:off x="7811093" y="2980569"/>
              <a:ext cx="1222354" cy="22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92" tIns="37786" rIns="75592" bIns="37786" anchor="t" anchorCtr="0">
              <a:spAutoFit/>
            </a:bodyPr>
            <a:lstStyle/>
            <a:p>
              <a:r>
                <a:rPr lang="es-EC" sz="992" dirty="0">
                  <a:latin typeface="+mj-lt"/>
                  <a:ea typeface="Arial"/>
                  <a:cs typeface="Arial"/>
                  <a:sym typeface="Arial"/>
                </a:rPr>
                <a:t>MUSÁCEAS</a:t>
              </a:r>
              <a:endParaRPr sz="992" dirty="0"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336;p3"/>
            <p:cNvSpPr txBox="1"/>
            <p:nvPr/>
          </p:nvSpPr>
          <p:spPr>
            <a:xfrm>
              <a:off x="7637364" y="2612966"/>
              <a:ext cx="1123308" cy="22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92" tIns="37786" rIns="75592" bIns="37786" anchor="t" anchorCtr="0">
              <a:spAutoFit/>
            </a:bodyPr>
            <a:lstStyle/>
            <a:p>
              <a:pPr algn="ctr"/>
              <a:r>
                <a:rPr lang="es-EC" sz="992" dirty="0">
                  <a:latin typeface="+mj-lt"/>
                  <a:ea typeface="Arial"/>
                  <a:cs typeface="Arial"/>
                  <a:sym typeface="Arial"/>
                </a:rPr>
                <a:t>Aprox.</a:t>
              </a:r>
              <a:endParaRPr sz="992" dirty="0"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337;p3"/>
            <p:cNvSpPr txBox="1"/>
            <p:nvPr/>
          </p:nvSpPr>
          <p:spPr>
            <a:xfrm>
              <a:off x="9021666" y="2668752"/>
              <a:ext cx="1123308" cy="53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92" tIns="37786" rIns="75592" bIns="37786" anchor="t" anchorCtr="0">
              <a:spAutoFit/>
            </a:bodyPr>
            <a:lstStyle/>
            <a:p>
              <a:r>
                <a:rPr lang="es-EC" sz="1000" dirty="0">
                  <a:latin typeface="+mj-lt"/>
                  <a:ea typeface="Arial"/>
                  <a:cs typeface="Arial"/>
                  <a:sym typeface="Arial"/>
                </a:rPr>
                <a:t>BANANOS</a:t>
              </a:r>
              <a:endParaRPr sz="1000" dirty="0">
                <a:latin typeface="+mj-lt"/>
              </a:endParaRPr>
            </a:p>
            <a:p>
              <a:r>
                <a:rPr lang="es-EC" sz="1000" dirty="0">
                  <a:latin typeface="+mj-lt"/>
                  <a:ea typeface="Arial"/>
                  <a:cs typeface="Arial"/>
                  <a:sym typeface="Arial"/>
                </a:rPr>
                <a:t>PLÁTANOS</a:t>
              </a:r>
              <a:endParaRPr sz="1000" dirty="0">
                <a:latin typeface="+mj-lt"/>
              </a:endParaRPr>
            </a:p>
            <a:p>
              <a:r>
                <a:rPr lang="es-EC" sz="1000" dirty="0">
                  <a:latin typeface="+mj-lt"/>
                  <a:ea typeface="Arial"/>
                  <a:cs typeface="Arial"/>
                  <a:sym typeface="Arial"/>
                </a:rPr>
                <a:t>ORITOS</a:t>
              </a:r>
              <a:endParaRPr sz="1000" dirty="0"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38;p3"/>
            <p:cNvSpPr txBox="1"/>
            <p:nvPr/>
          </p:nvSpPr>
          <p:spPr>
            <a:xfrm flipH="1">
              <a:off x="7635035" y="2163342"/>
              <a:ext cx="2630608" cy="359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92" tIns="75592" rIns="75592" bIns="75592" anchor="ctr" anchorCtr="0">
              <a:noAutofit/>
            </a:bodyPr>
            <a:lstStyle/>
            <a:p>
              <a:pPr algn="ctr"/>
              <a:r>
                <a:rPr lang="es-EC" sz="1400" dirty="0">
                  <a:latin typeface="+mj-lt"/>
                  <a:ea typeface="Arial"/>
                  <a:cs typeface="Arial"/>
                  <a:sym typeface="Arial"/>
                </a:rPr>
                <a:t>6 M ton         $ 3000 M</a:t>
              </a:r>
              <a:endParaRPr sz="1400" dirty="0"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Arrow: Right 42">
              <a:extLst>
                <a:ext uri="{FF2B5EF4-FFF2-40B4-BE49-F238E27FC236}">
                  <a16:creationId xmlns:a16="http://schemas.microsoft.com/office/drawing/2014/main" xmlns="" id="{963BCBF1-8C86-4092-8C3A-B45D037446A4}"/>
                </a:ext>
              </a:extLst>
            </p:cNvPr>
            <p:cNvSpPr/>
            <p:nvPr/>
          </p:nvSpPr>
          <p:spPr>
            <a:xfrm>
              <a:off x="8793657" y="2835980"/>
              <a:ext cx="243117" cy="210311"/>
            </a:xfrm>
            <a:prstGeom prst="rightArrow">
              <a:avLst>
                <a:gd name="adj1" fmla="val 38491"/>
                <a:gd name="adj2" fmla="val 4237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323">
                <a:latin typeface="+mj-lt"/>
              </a:endParaRPr>
            </a:p>
          </p:txBody>
        </p:sp>
        <p:sp>
          <p:nvSpPr>
            <p:cNvPr id="185" name="Arrow: Left-Right 3">
              <a:extLst>
                <a:ext uri="{FF2B5EF4-FFF2-40B4-BE49-F238E27FC236}">
                  <a16:creationId xmlns:a16="http://schemas.microsoft.com/office/drawing/2014/main" xmlns="" id="{3878321B-2771-41C9-AC42-8B7676F0D147}"/>
                </a:ext>
              </a:extLst>
            </p:cNvPr>
            <p:cNvSpPr/>
            <p:nvPr/>
          </p:nvSpPr>
          <p:spPr>
            <a:xfrm>
              <a:off x="8729963" y="2261351"/>
              <a:ext cx="288920" cy="214979"/>
            </a:xfrm>
            <a:prstGeom prst="leftRightArrow">
              <a:avLst>
                <a:gd name="adj1" fmla="val 38534"/>
                <a:gd name="adj2" fmla="val 33446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07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7961987" y="2572884"/>
            <a:ext cx="1971125" cy="542233"/>
            <a:chOff x="8177755" y="1454405"/>
            <a:chExt cx="1971125" cy="542233"/>
          </a:xfrm>
        </p:grpSpPr>
        <p:sp>
          <p:nvSpPr>
            <p:cNvPr id="186" name="TextBox 112">
              <a:extLst>
                <a:ext uri="{FF2B5EF4-FFF2-40B4-BE49-F238E27FC236}">
                  <a16:creationId xmlns:a16="http://schemas.microsoft.com/office/drawing/2014/main" xmlns="" id="{6EEAA4ED-8608-4481-8A6F-BB2ED186E3CD}"/>
                </a:ext>
              </a:extLst>
            </p:cNvPr>
            <p:cNvSpPr txBox="1"/>
            <p:nvPr/>
          </p:nvSpPr>
          <p:spPr>
            <a:xfrm>
              <a:off x="8177755" y="1454405"/>
              <a:ext cx="1694745" cy="542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400" dirty="0">
                  <a:solidFill>
                    <a:srgbClr val="222222"/>
                  </a:solidFill>
                  <a:latin typeface="+mj-lt"/>
                  <a:ea typeface="Calibri" panose="020F0502020204030204" pitchFamily="34" charset="0"/>
                </a:rPr>
                <a:t>3,84 % PIB</a:t>
              </a:r>
            </a:p>
            <a:p>
              <a:r>
                <a:rPr lang="es-EC" sz="1400" dirty="0">
                  <a:solidFill>
                    <a:srgbClr val="222222"/>
                  </a:solidFill>
                  <a:latin typeface="+mj-lt"/>
                  <a:ea typeface="Calibri" panose="020F0502020204030204" pitchFamily="34" charset="0"/>
                </a:rPr>
                <a:t>50 % PIB</a:t>
              </a:r>
              <a:endParaRPr lang="es-EC" sz="1400" dirty="0">
                <a:latin typeface="+mj-lt"/>
              </a:endParaRPr>
            </a:p>
          </p:txBody>
        </p:sp>
        <p:sp>
          <p:nvSpPr>
            <p:cNvPr id="187" name="Google Shape;276;p3">
              <a:extLst>
                <a:ext uri="{FF2B5EF4-FFF2-40B4-BE49-F238E27FC236}">
                  <a16:creationId xmlns:a16="http://schemas.microsoft.com/office/drawing/2014/main" xmlns="" id="{8E4FD741-79CA-4C16-8B68-E23F49BDD76D}"/>
                </a:ext>
              </a:extLst>
            </p:cNvPr>
            <p:cNvSpPr txBox="1"/>
            <p:nvPr/>
          </p:nvSpPr>
          <p:spPr>
            <a:xfrm>
              <a:off x="8926526" y="1765383"/>
              <a:ext cx="1222354" cy="22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92" tIns="37786" rIns="75592" bIns="37786" anchor="t" anchorCtr="0">
              <a:spAutoFit/>
            </a:bodyPr>
            <a:lstStyle/>
            <a:p>
              <a:r>
                <a:rPr lang="es-EC" sz="992" dirty="0">
                  <a:latin typeface="+mj-lt"/>
                  <a:ea typeface="Arial"/>
                  <a:cs typeface="Arial"/>
                  <a:sym typeface="Arial"/>
                </a:rPr>
                <a:t>Agrícola</a:t>
              </a:r>
              <a:endParaRPr sz="992" dirty="0"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4298" y="6043700"/>
            <a:ext cx="7279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(Liu et al., 2019;</a:t>
            </a:r>
            <a:r>
              <a:rPr lang="en-US" sz="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Food and Agriculture Organization of the United Nations [FAO], 2017</a:t>
            </a:r>
            <a:r>
              <a:rPr lang="es-EC" sz="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FAO, 2019</a:t>
            </a:r>
            <a:r>
              <a:rPr lang="en-US" sz="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EC" sz="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Sundström</a:t>
            </a:r>
            <a:r>
              <a:rPr lang="es-EC" sz="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al., 2014; Asociación de Exportadores de Banano del Ecuador [AEBE], 2018; Sistema de Información Pública Agropecuaria [SIPA], 2021; Camino, 2018)</a:t>
            </a:r>
            <a:endParaRPr lang="es-EC" sz="800" dirty="0">
              <a:latin typeface="+mj-lt"/>
            </a:endParaRPr>
          </a:p>
        </p:txBody>
      </p:sp>
      <p:sp>
        <p:nvSpPr>
          <p:cNvPr id="189" name="TextBox 5">
            <a:extLst>
              <a:ext uri="{FF2B5EF4-FFF2-40B4-BE49-F238E27FC236}">
                <a16:creationId xmlns:a16="http://schemas.microsoft.com/office/drawing/2014/main" xmlns="" id="{5ADC8031-E9A3-4837-BD19-EFE2DAF47E21}"/>
              </a:ext>
            </a:extLst>
          </p:cNvPr>
          <p:cNvSpPr txBox="1"/>
          <p:nvPr/>
        </p:nvSpPr>
        <p:spPr>
          <a:xfrm>
            <a:off x="-216272" y="782935"/>
            <a:ext cx="5801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Producción bananera</a:t>
            </a:r>
            <a:endParaRPr lang="es-EC" sz="14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758533" y="3524868"/>
            <a:ext cx="5971667" cy="1918995"/>
            <a:chOff x="3698729" y="3527187"/>
            <a:chExt cx="5971667" cy="1918995"/>
          </a:xfrm>
        </p:grpSpPr>
        <p:pic>
          <p:nvPicPr>
            <p:cNvPr id="123" name="Picture 45">
              <a:extLst>
                <a:ext uri="{FF2B5EF4-FFF2-40B4-BE49-F238E27FC236}">
                  <a16:creationId xmlns:a16="http://schemas.microsoft.com/office/drawing/2014/main" xmlns="" id="{143BE7A4-091D-4796-84C0-FE31C308E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5" t="43836" r="36527" b="8869"/>
            <a:stretch/>
          </p:blipFill>
          <p:spPr>
            <a:xfrm rot="10800000" flipV="1">
              <a:off x="4088100" y="3573142"/>
              <a:ext cx="2646551" cy="1782618"/>
            </a:xfrm>
            <a:prstGeom prst="roundRect">
              <a:avLst>
                <a:gd name="adj" fmla="val 27640"/>
              </a:avLst>
            </a:prstGeom>
          </p:spPr>
        </p:pic>
        <p:pic>
          <p:nvPicPr>
            <p:cNvPr id="2052" name="Picture 4" descr="Archivo:Warning.svg - Wikipedia, la enciclopedia libr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29" y="4683107"/>
              <a:ext cx="823450" cy="76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ángulo 18"/>
            <p:cNvSpPr/>
            <p:nvPr/>
          </p:nvSpPr>
          <p:spPr>
            <a:xfrm>
              <a:off x="5457854" y="3619570"/>
              <a:ext cx="42125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EC" sz="1400" b="1" dirty="0">
                <a:latin typeface="+mj-lt"/>
              </a:endParaRPr>
            </a:p>
          </p:txBody>
        </p:sp>
        <p:graphicFrame>
          <p:nvGraphicFramePr>
            <p:cNvPr id="21" name="Diagrama 20"/>
            <p:cNvGraphicFramePr/>
            <p:nvPr>
              <p:extLst>
                <p:ext uri="{D42A27DB-BD31-4B8C-83A1-F6EECF244321}">
                  <p14:modId xmlns:p14="http://schemas.microsoft.com/office/powerpoint/2010/main" val="2240329253"/>
                </p:ext>
              </p:extLst>
            </p:nvPr>
          </p:nvGraphicFramePr>
          <p:xfrm>
            <a:off x="6367643" y="3527187"/>
            <a:ext cx="3289088" cy="18797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87" name="Picture 111">
            <a:extLst>
              <a:ext uri="{FF2B5EF4-FFF2-40B4-BE49-F238E27FC236}">
                <a16:creationId xmlns:a16="http://schemas.microsoft.com/office/drawing/2014/main" xmlns="" id="{C5DFABAD-DB84-43DC-B9AA-68F00F88B0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1339" y="4032175"/>
            <a:ext cx="1580757" cy="172799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8" name="Rectángulo 87"/>
          <p:cNvSpPr/>
          <p:nvPr/>
        </p:nvSpPr>
        <p:spPr>
          <a:xfrm>
            <a:off x="337161" y="4369904"/>
            <a:ext cx="15841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solidFill>
                  <a:srgbClr val="1F497D"/>
                </a:solidFill>
              </a:rPr>
              <a:t>Ecuador</a:t>
            </a:r>
          </a:p>
          <a:p>
            <a:pPr algn="ctr"/>
            <a:endParaRPr lang="es-EC" sz="1200" b="1" dirty="0"/>
          </a:p>
          <a:p>
            <a:pPr algn="ctr"/>
            <a:r>
              <a:rPr lang="es-EC" sz="1200" dirty="0"/>
              <a:t>Principal exportador </a:t>
            </a:r>
          </a:p>
          <a:p>
            <a:pPr algn="ctr"/>
            <a:r>
              <a:rPr lang="es-EC" sz="1200" dirty="0"/>
              <a:t>de banano a nivel mundial </a:t>
            </a:r>
          </a:p>
        </p:txBody>
      </p:sp>
    </p:spTree>
    <p:extLst>
      <p:ext uri="{BB962C8B-B14F-4D97-AF65-F5344CB8AC3E}">
        <p14:creationId xmlns:p14="http://schemas.microsoft.com/office/powerpoint/2010/main" val="39668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www.promusa.org/display33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7072" b="5322"/>
          <a:stretch/>
        </p:blipFill>
        <p:spPr bwMode="auto">
          <a:xfrm>
            <a:off x="21297" y="1366550"/>
            <a:ext cx="5163033" cy="2725554"/>
          </a:xfrm>
          <a:prstGeom prst="roundRect">
            <a:avLst>
              <a:gd name="adj" fmla="val 2645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Introducción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5</a:t>
            </a:fld>
            <a:endParaRPr lang="es-EC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79E035E-7F03-42B5-B0CE-5A39E9E11DA5}"/>
              </a:ext>
            </a:extLst>
          </p:cNvPr>
          <p:cNvSpPr txBox="1">
            <a:spLocks/>
          </p:cNvSpPr>
          <p:nvPr/>
        </p:nvSpPr>
        <p:spPr>
          <a:xfrm>
            <a:off x="693045" y="706805"/>
            <a:ext cx="8694539" cy="10960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38" dirty="0"/>
              <a:t> 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xmlns="" id="{0ADC0924-634D-4123-8DEA-F94FA7109DA4}"/>
              </a:ext>
            </a:extLst>
          </p:cNvPr>
          <p:cNvSpPr txBox="1"/>
          <p:nvPr/>
        </p:nvSpPr>
        <p:spPr>
          <a:xfrm>
            <a:off x="-251780" y="719133"/>
            <a:ext cx="6156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1400" b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s-MX" dirty="0">
                <a:sym typeface="Arial"/>
              </a:rPr>
              <a:t>Fusariosis del Banano (</a:t>
            </a:r>
            <a:r>
              <a:rPr lang="es-MX" i="1" dirty="0">
                <a:sym typeface="Arial"/>
              </a:rPr>
              <a:t>Fusarium </a:t>
            </a:r>
            <a:r>
              <a:rPr lang="es-MX" i="1" dirty="0" err="1">
                <a:sym typeface="Arial"/>
              </a:rPr>
              <a:t>Wilt</a:t>
            </a:r>
            <a:r>
              <a:rPr lang="es-MX" i="1" dirty="0">
                <a:sym typeface="Arial"/>
              </a:rPr>
              <a:t> of Banana</a:t>
            </a:r>
            <a:r>
              <a:rPr lang="es-MX" dirty="0">
                <a:sym typeface="Arial"/>
              </a:rPr>
              <a:t>, FWB)</a:t>
            </a:r>
          </a:p>
        </p:txBody>
      </p:sp>
      <p:sp>
        <p:nvSpPr>
          <p:cNvPr id="21" name="TextBox 35">
            <a:extLst>
              <a:ext uri="{FF2B5EF4-FFF2-40B4-BE49-F238E27FC236}">
                <a16:creationId xmlns:a16="http://schemas.microsoft.com/office/drawing/2014/main" xmlns="" id="{858AF839-8C0C-4EB5-B8A5-FDBAAABC06C8}"/>
              </a:ext>
            </a:extLst>
          </p:cNvPr>
          <p:cNvSpPr txBox="1"/>
          <p:nvPr/>
        </p:nvSpPr>
        <p:spPr>
          <a:xfrm>
            <a:off x="0" y="6070315"/>
            <a:ext cx="7336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latin typeface="+mj-lt"/>
              </a:rPr>
              <a:t>(</a:t>
            </a:r>
            <a:r>
              <a:rPr lang="es-EC" sz="800" dirty="0" err="1">
                <a:latin typeface="+mj-lt"/>
              </a:rPr>
              <a:t>Maryani</a:t>
            </a:r>
            <a:r>
              <a:rPr lang="es-EC" sz="800" dirty="0">
                <a:latin typeface="+mj-lt"/>
              </a:rPr>
              <a:t>, et al. 2019;  Dita et al., 2018; </a:t>
            </a:r>
            <a:r>
              <a:rPr lang="es-EC" sz="800" dirty="0" err="1">
                <a:latin typeface="+mj-lt"/>
              </a:rPr>
              <a:t>Ploetz</a:t>
            </a:r>
            <a:r>
              <a:rPr lang="es-EC" sz="800" dirty="0">
                <a:latin typeface="+mj-lt"/>
              </a:rPr>
              <a:t>, 2005; </a:t>
            </a:r>
            <a:r>
              <a:rPr lang="es-EC" sz="800" dirty="0"/>
              <a:t>Magdama, 2019; García-Bastidas et al., 2020; Ministerio de Desarrollo Agrario y Riego de Perú [MIDAGRI], 2021; Magdama et al., 2020; SIPA, 2021; </a:t>
            </a:r>
            <a:r>
              <a:rPr lang="es-EC" sz="800" dirty="0" err="1"/>
              <a:t>Nishioka</a:t>
            </a:r>
            <a:r>
              <a:rPr lang="es-EC" sz="800" dirty="0"/>
              <a:t> et al., 2019; </a:t>
            </a:r>
            <a:r>
              <a:rPr lang="es-EC" sz="800" dirty="0" err="1"/>
              <a:t>Berg</a:t>
            </a:r>
            <a:r>
              <a:rPr lang="es-EC" sz="800" dirty="0"/>
              <a:t> et al., 2016).</a:t>
            </a:r>
            <a:endParaRPr lang="es-EC" sz="800" dirty="0">
              <a:latin typeface="+mj-lt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xmlns="" id="{0ADC0924-634D-4123-8DEA-F94FA7109DA4}"/>
              </a:ext>
            </a:extLst>
          </p:cNvPr>
          <p:cNvSpPr txBox="1"/>
          <p:nvPr/>
        </p:nvSpPr>
        <p:spPr>
          <a:xfrm>
            <a:off x="4936421" y="719133"/>
            <a:ext cx="2171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1400" b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s-MX" dirty="0">
                <a:sym typeface="Arial"/>
              </a:rPr>
              <a:t>Sintomatología </a:t>
            </a:r>
          </a:p>
        </p:txBody>
      </p:sp>
      <p:sp>
        <p:nvSpPr>
          <p:cNvPr id="28" name="Google Shape;350;p4"/>
          <p:cNvSpPr txBox="1"/>
          <p:nvPr/>
        </p:nvSpPr>
        <p:spPr>
          <a:xfrm>
            <a:off x="52957" y="4352341"/>
            <a:ext cx="5308665" cy="4302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592" tIns="37786" rIns="75592" bIns="37786" anchor="t" anchorCtr="0">
            <a:spAutoFit/>
          </a:bodyPr>
          <a:lstStyle/>
          <a:p>
            <a:pPr algn="ctr"/>
            <a:r>
              <a:rPr lang="es-EC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Hongo</a:t>
            </a:r>
            <a:endParaRPr sz="1200" dirty="0"/>
          </a:p>
          <a:p>
            <a:pPr algn="ctr"/>
            <a:r>
              <a:rPr lang="es-EC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Fusarium oxysporum </a:t>
            </a:r>
            <a:r>
              <a:rPr lang="es-EC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f.sp</a:t>
            </a:r>
            <a:r>
              <a:rPr lang="es-EC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EC" sz="11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cubense</a:t>
            </a:r>
            <a:r>
              <a:rPr lang="es-EC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raza 4 tropical (</a:t>
            </a:r>
            <a:r>
              <a:rPr lang="es-EC" sz="1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 R4T</a:t>
            </a:r>
            <a:r>
              <a:rPr lang="es-EC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100" dirty="0"/>
          </a:p>
        </p:txBody>
      </p:sp>
      <p:pic>
        <p:nvPicPr>
          <p:cNvPr id="29" name="Google Shape;358;p4" descr="Fusarium oxysporum f. sp. cubense | The banana knowledge platform ..."/>
          <p:cNvPicPr preferRelativeResize="0"/>
          <p:nvPr/>
        </p:nvPicPr>
        <p:blipFill rotWithShape="1">
          <a:blip r:embed="rId3"/>
          <a:srcRect l="17746" t="1235" r="16333" b="9759"/>
          <a:stretch/>
        </p:blipFill>
        <p:spPr>
          <a:xfrm>
            <a:off x="1318543" y="4876465"/>
            <a:ext cx="747473" cy="77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8" name="Picture 8" descr="https://ars.els-cdn.com/content/image/1-s2.0-S0166061618300307-gr7_lr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t="781" r="67974" b="79998"/>
          <a:stretch/>
        </p:blipFill>
        <p:spPr bwMode="auto">
          <a:xfrm>
            <a:off x="503808" y="4876465"/>
            <a:ext cx="814735" cy="77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ttps://ars.els-cdn.com/content/image/1-s2.0-S0166061618300307-gr7_lr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81033" r="59910" b="523"/>
          <a:stretch/>
        </p:blipFill>
        <p:spPr bwMode="auto">
          <a:xfrm>
            <a:off x="3560962" y="4876465"/>
            <a:ext cx="747473" cy="77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https://ars.els-cdn.com/content/image/1-s2.0-S0166061618300307-gr7_lr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52640" r="50582" b="22969"/>
          <a:stretch/>
        </p:blipFill>
        <p:spPr bwMode="auto">
          <a:xfrm>
            <a:off x="2066016" y="4876465"/>
            <a:ext cx="747473" cy="77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https://ars.els-cdn.com/content/image/1-s2.0-S0166061618300307-gr7_lr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8" t="56269" r="13030" b="24356"/>
          <a:stretch/>
        </p:blipFill>
        <p:spPr bwMode="auto">
          <a:xfrm>
            <a:off x="2813489" y="4876465"/>
            <a:ext cx="747473" cy="77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ángulo 50"/>
          <p:cNvSpPr/>
          <p:nvPr/>
        </p:nvSpPr>
        <p:spPr>
          <a:xfrm>
            <a:off x="11433" y="3898430"/>
            <a:ext cx="1151880" cy="360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Rectángulo 54"/>
          <p:cNvSpPr/>
          <p:nvPr/>
        </p:nvSpPr>
        <p:spPr>
          <a:xfrm>
            <a:off x="3067981" y="3817659"/>
            <a:ext cx="1151880" cy="360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52" name="Grupo 51"/>
          <p:cNvGrpSpPr/>
          <p:nvPr/>
        </p:nvGrpSpPr>
        <p:grpSpPr>
          <a:xfrm>
            <a:off x="2138202" y="3949126"/>
            <a:ext cx="1325586" cy="215444"/>
            <a:chOff x="2130550" y="3868935"/>
            <a:chExt cx="1325586" cy="215444"/>
          </a:xfrm>
        </p:grpSpPr>
        <p:grpSp>
          <p:nvGrpSpPr>
            <p:cNvPr id="30" name="Grupo 29"/>
            <p:cNvGrpSpPr/>
            <p:nvPr/>
          </p:nvGrpSpPr>
          <p:grpSpPr>
            <a:xfrm>
              <a:off x="2130550" y="3916573"/>
              <a:ext cx="761729" cy="110120"/>
              <a:chOff x="4161590" y="4451436"/>
              <a:chExt cx="754707" cy="117735"/>
            </a:xfrm>
          </p:grpSpPr>
          <p:sp>
            <p:nvSpPr>
              <p:cNvPr id="6" name="Oval 23">
                <a:extLst>
                  <a:ext uri="{FF2B5EF4-FFF2-40B4-BE49-F238E27FC236}">
                    <a16:creationId xmlns:a16="http://schemas.microsoft.com/office/drawing/2014/main" xmlns="" id="{61876B6E-B2D4-4C9D-830A-27EC570F7BE5}"/>
                  </a:ext>
                </a:extLst>
              </p:cNvPr>
              <p:cNvSpPr/>
              <p:nvPr/>
            </p:nvSpPr>
            <p:spPr>
              <a:xfrm>
                <a:off x="4161590" y="4454329"/>
                <a:ext cx="114842" cy="114842"/>
              </a:xfrm>
              <a:prstGeom prst="rect">
                <a:avLst/>
              </a:prstGeom>
              <a:solidFill>
                <a:srgbClr val="34992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607"/>
              </a:p>
            </p:txBody>
          </p:sp>
          <p:sp>
            <p:nvSpPr>
              <p:cNvPr id="7" name="Oval 24">
                <a:extLst>
                  <a:ext uri="{FF2B5EF4-FFF2-40B4-BE49-F238E27FC236}">
                    <a16:creationId xmlns:a16="http://schemas.microsoft.com/office/drawing/2014/main" xmlns="" id="{604BF489-864E-471C-B0DB-534F7CD8A6F7}"/>
                  </a:ext>
                </a:extLst>
              </p:cNvPr>
              <p:cNvSpPr/>
              <p:nvPr/>
            </p:nvSpPr>
            <p:spPr>
              <a:xfrm>
                <a:off x="4801455" y="4451436"/>
                <a:ext cx="114842" cy="11484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1607"/>
              </a:p>
            </p:txBody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xmlns="" id="{43D23ABA-28CD-4849-8B10-7022953E5194}"/>
                </a:ext>
              </a:extLst>
            </p:cNvPr>
            <p:cNvSpPr txBox="1"/>
            <p:nvPr/>
          </p:nvSpPr>
          <p:spPr>
            <a:xfrm>
              <a:off x="2206580" y="3868935"/>
              <a:ext cx="124955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Foc R1           Foc R4T</a:t>
              </a:r>
            </a:p>
          </p:txBody>
        </p:sp>
      </p:grpSp>
      <p:sp>
        <p:nvSpPr>
          <p:cNvPr id="54" name="Rectángulo 53"/>
          <p:cNvSpPr/>
          <p:nvPr/>
        </p:nvSpPr>
        <p:spPr>
          <a:xfrm>
            <a:off x="1004245" y="1462408"/>
            <a:ext cx="3315989" cy="122441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Rectángulo 49"/>
          <p:cNvSpPr/>
          <p:nvPr/>
        </p:nvSpPr>
        <p:spPr>
          <a:xfrm>
            <a:off x="596898" y="1378273"/>
            <a:ext cx="39661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Distribución mundial de la marchitez del banano por Fusarium </a:t>
            </a:r>
            <a:endParaRPr lang="es-EC" sz="10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5529589" y="1227870"/>
            <a:ext cx="4358206" cy="2546408"/>
            <a:chOff x="5692890" y="1212112"/>
            <a:chExt cx="4145545" cy="2074936"/>
          </a:xfrm>
        </p:grpSpPr>
        <p:pic>
          <p:nvPicPr>
            <p:cNvPr id="5134" name="Picture 14" descr="https://www.musarama.org/dl73?displ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4501" y="1212112"/>
              <a:ext cx="1350689" cy="2074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https://www.promusa.org/preview220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1185" y="1212112"/>
              <a:ext cx="1217250" cy="2074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8" name="Picture 18" descr="https://ars.els-cdn.com/content/image/1-s2.0-S0166061618300307-gr2_lrg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1" r="46286" b="39435"/>
            <a:stretch/>
          </p:blipFill>
          <p:spPr bwMode="auto">
            <a:xfrm>
              <a:off x="5692890" y="1212112"/>
              <a:ext cx="1545616" cy="2074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5408667" y="1154652"/>
            <a:ext cx="4607088" cy="2737362"/>
            <a:chOff x="5379058" y="1181739"/>
            <a:chExt cx="4607088" cy="2601047"/>
          </a:xfrm>
        </p:grpSpPr>
        <p:sp>
          <p:nvSpPr>
            <p:cNvPr id="5" name="Rectángulo 4"/>
            <p:cNvSpPr/>
            <p:nvPr/>
          </p:nvSpPr>
          <p:spPr>
            <a:xfrm>
              <a:off x="5379058" y="1181739"/>
              <a:ext cx="4607088" cy="2601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grpSp>
          <p:nvGrpSpPr>
            <p:cNvPr id="58" name="Grupo 57"/>
            <p:cNvGrpSpPr/>
            <p:nvPr/>
          </p:nvGrpSpPr>
          <p:grpSpPr>
            <a:xfrm>
              <a:off x="5663062" y="1181740"/>
              <a:ext cx="3930348" cy="2447852"/>
              <a:chOff x="6077105" y="3169203"/>
              <a:chExt cx="3422407" cy="2082354"/>
            </a:xfrm>
          </p:grpSpPr>
          <p:pic>
            <p:nvPicPr>
              <p:cNvPr id="65" name="Picture 18" descr="https://ars.els-cdn.com/content/image/1-s2.0-S0166061618300307-gr2_lrg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497" t="62045" r="-170" b="1073"/>
              <a:stretch/>
            </p:blipFill>
            <p:spPr bwMode="auto">
              <a:xfrm rot="5400000">
                <a:off x="8549035" y="3411554"/>
                <a:ext cx="834396" cy="9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Imagen 65"/>
              <p:cNvPicPr>
                <a:picLocks noChangeAspect="1"/>
              </p:cNvPicPr>
              <p:nvPr/>
            </p:nvPicPr>
            <p:blipFill rotWithShape="1">
              <a:blip r:embed="rId12"/>
              <a:srcRect l="650" t="15595" r="66586" b="3914"/>
              <a:stretch/>
            </p:blipFill>
            <p:spPr>
              <a:xfrm rot="16200000">
                <a:off x="8490911" y="4304074"/>
                <a:ext cx="950645" cy="900000"/>
              </a:xfrm>
              <a:prstGeom prst="rect">
                <a:avLst/>
              </a:prstGeom>
            </p:spPr>
          </p:pic>
          <p:grpSp>
            <p:nvGrpSpPr>
              <p:cNvPr id="57" name="Grupo 56"/>
              <p:cNvGrpSpPr/>
              <p:nvPr/>
            </p:nvGrpSpPr>
            <p:grpSpPr>
              <a:xfrm>
                <a:off x="6077105" y="3169203"/>
                <a:ext cx="2164428" cy="2082354"/>
                <a:chOff x="6077105" y="3169203"/>
                <a:chExt cx="2164428" cy="2082354"/>
              </a:xfrm>
            </p:grpSpPr>
            <p:pic>
              <p:nvPicPr>
                <p:cNvPr id="39" name="Imagen 38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36199" t="7798" r="30387" b="1796"/>
                <a:stretch/>
              </p:blipFill>
              <p:spPr>
                <a:xfrm>
                  <a:off x="7188642" y="4351557"/>
                  <a:ext cx="1052891" cy="900000"/>
                </a:xfrm>
                <a:prstGeom prst="rect">
                  <a:avLst/>
                </a:prstGeom>
              </p:spPr>
            </p:pic>
            <p:pic>
              <p:nvPicPr>
                <p:cNvPr id="63" name="Picture 18" descr="https://ars.els-cdn.com/content/image/1-s2.0-S0166061618300307-gr2_lrg.jpg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971" t="62006" r="33627" b="1232"/>
                <a:stretch/>
              </p:blipFill>
              <p:spPr bwMode="auto">
                <a:xfrm>
                  <a:off x="7090582" y="3448430"/>
                  <a:ext cx="1150951" cy="90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Imagen 55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079"/>
                <a:stretch/>
              </p:blipFill>
              <p:spPr>
                <a:xfrm flipH="1">
                  <a:off x="6077105" y="3451557"/>
                  <a:ext cx="1111537" cy="1800000"/>
                </a:xfrm>
                <a:prstGeom prst="rect">
                  <a:avLst/>
                </a:prstGeom>
              </p:spPr>
            </p:pic>
            <p:sp>
              <p:nvSpPr>
                <p:cNvPr id="67" name="Google Shape;350;p4"/>
                <p:cNvSpPr txBox="1"/>
                <p:nvPr/>
              </p:nvSpPr>
              <p:spPr>
                <a:xfrm>
                  <a:off x="6602397" y="3169203"/>
                  <a:ext cx="1098820" cy="2089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75592" tIns="37786" rIns="75592" bIns="37786" anchor="t" anchorCtr="0">
                  <a:spAutoFit/>
                </a:bodyPr>
                <a:lstStyle/>
                <a:p>
                  <a:pPr algn="ctr"/>
                  <a:r>
                    <a:rPr lang="es-EC" sz="1100" b="1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Pseudotallo</a:t>
                  </a:r>
                  <a:endParaRPr sz="1050" dirty="0"/>
                </a:p>
              </p:txBody>
            </p:sp>
          </p:grpSp>
          <p:sp>
            <p:nvSpPr>
              <p:cNvPr id="68" name="Google Shape;350;p4"/>
              <p:cNvSpPr txBox="1"/>
              <p:nvPr/>
            </p:nvSpPr>
            <p:spPr>
              <a:xfrm>
                <a:off x="8400692" y="3172196"/>
                <a:ext cx="1098820" cy="2089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592" tIns="37786" rIns="75592" bIns="37786" anchor="t" anchorCtr="0">
                <a:spAutoFit/>
              </a:bodyPr>
              <a:lstStyle/>
              <a:p>
                <a:pPr algn="ctr"/>
                <a:r>
                  <a:rPr lang="es-EC" sz="1100" b="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Rizoma</a:t>
                </a:r>
                <a:endParaRPr sz="1050" dirty="0"/>
              </a:p>
            </p:txBody>
          </p:sp>
        </p:grpSp>
      </p:grpSp>
      <p:grpSp>
        <p:nvGrpSpPr>
          <p:cNvPr id="14" name="Grupo 13"/>
          <p:cNvGrpSpPr/>
          <p:nvPr/>
        </p:nvGrpSpPr>
        <p:grpSpPr>
          <a:xfrm>
            <a:off x="5686151" y="4056848"/>
            <a:ext cx="3862360" cy="1441027"/>
            <a:chOff x="5720483" y="4032175"/>
            <a:chExt cx="3862360" cy="1441027"/>
          </a:xfrm>
        </p:grpSpPr>
        <p:graphicFrame>
          <p:nvGraphicFramePr>
            <p:cNvPr id="9" name="Diagrama 8"/>
            <p:cNvGraphicFramePr/>
            <p:nvPr>
              <p:extLst>
                <p:ext uri="{D42A27DB-BD31-4B8C-83A1-F6EECF244321}">
                  <p14:modId xmlns:p14="http://schemas.microsoft.com/office/powerpoint/2010/main" val="2337952925"/>
                </p:ext>
              </p:extLst>
            </p:nvPr>
          </p:nvGraphicFramePr>
          <p:xfrm>
            <a:off x="5720483" y="4032175"/>
            <a:ext cx="3862360" cy="14410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pic>
          <p:nvPicPr>
            <p:cNvPr id="38" name="Picture 111">
              <a:extLst>
                <a:ext uri="{FF2B5EF4-FFF2-40B4-BE49-F238E27FC236}">
                  <a16:creationId xmlns:a16="http://schemas.microsoft.com/office/drawing/2014/main" xmlns="" id="{C5DFABAD-DB84-43DC-B9AA-68F00F88B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rgbClr val="FFCC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0463" y="4575482"/>
              <a:ext cx="608273" cy="692637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3" name="Conector recto 12"/>
            <p:cNvCxnSpPr/>
            <p:nvPr/>
          </p:nvCxnSpPr>
          <p:spPr>
            <a:xfrm>
              <a:off x="5720483" y="4032175"/>
              <a:ext cx="3856112" cy="0"/>
            </a:xfrm>
            <a:prstGeom prst="line">
              <a:avLst/>
            </a:prstGeom>
            <a:ln w="28575">
              <a:solidFill>
                <a:srgbClr val="60E1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0" name="Picture 2" descr="Pesticide Icons - Download Free Vector Icons | Noun Project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92" y="4701115"/>
            <a:ext cx="977661" cy="107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ultiplicar 14"/>
          <p:cNvSpPr/>
          <p:nvPr/>
        </p:nvSpPr>
        <p:spPr>
          <a:xfrm>
            <a:off x="4396606" y="4982490"/>
            <a:ext cx="622404" cy="565756"/>
          </a:xfrm>
          <a:prstGeom prst="mathMultiply">
            <a:avLst>
              <a:gd name="adj1" fmla="val 623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86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6</a:t>
            </a:fld>
            <a:endParaRPr lang="es-EC" dirty="0"/>
          </a:p>
        </p:txBody>
      </p:sp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2" y="48597"/>
            <a:ext cx="9576595" cy="1252537"/>
          </a:xfrm>
        </p:spPr>
        <p:txBody>
          <a:bodyPr/>
          <a:lstStyle/>
          <a:p>
            <a:r>
              <a:rPr lang="es-EC" dirty="0" smtClean="0"/>
              <a:t> Introducción</a:t>
            </a:r>
            <a:endParaRPr lang="es-EC" dirty="0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xmlns="" id="{0ADC0924-634D-4123-8DEA-F94FA7109DA4}"/>
              </a:ext>
            </a:extLst>
          </p:cNvPr>
          <p:cNvSpPr txBox="1"/>
          <p:nvPr/>
        </p:nvSpPr>
        <p:spPr>
          <a:xfrm>
            <a:off x="-216272" y="781035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1400" b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s-MX" dirty="0">
                <a:sym typeface="Arial"/>
              </a:rPr>
              <a:t>Microbioma y microbiota endofítica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077192"/>
            <a:ext cx="7047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</a:t>
            </a:r>
            <a:r>
              <a:rPr lang="es-EC" sz="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al., 2016; </a:t>
            </a:r>
            <a:r>
              <a:rPr lang="es-EC" sz="800" dirty="0"/>
              <a:t>Liu et al., 2019; </a:t>
            </a:r>
            <a:r>
              <a:rPr lang="es-EC" sz="800" dirty="0" err="1"/>
              <a:t>Massart</a:t>
            </a:r>
            <a:r>
              <a:rPr lang="es-EC" sz="800" dirty="0"/>
              <a:t> et al., 2015; </a:t>
            </a:r>
            <a:r>
              <a:rPr lang="es-EC" sz="800" dirty="0" err="1"/>
              <a:t>Chutulo</a:t>
            </a:r>
            <a:r>
              <a:rPr lang="es-EC" sz="800" dirty="0"/>
              <a:t> &amp; </a:t>
            </a:r>
            <a:r>
              <a:rPr lang="es-EC" sz="800" dirty="0" err="1"/>
              <a:t>Chalannavar</a:t>
            </a:r>
            <a:r>
              <a:rPr lang="es-EC" sz="800" dirty="0"/>
              <a:t>, 2018; </a:t>
            </a:r>
            <a:r>
              <a:rPr lang="es-EC" sz="800" dirty="0" err="1"/>
              <a:t>Kaushal</a:t>
            </a:r>
            <a:r>
              <a:rPr lang="es-EC" sz="800" dirty="0"/>
              <a:t>, </a:t>
            </a:r>
            <a:r>
              <a:rPr lang="es-EC" sz="800" dirty="0" err="1"/>
              <a:t>Mahuku</a:t>
            </a:r>
            <a:r>
              <a:rPr lang="es-EC" sz="800" dirty="0"/>
              <a:t>, et al., 2020; </a:t>
            </a:r>
            <a:r>
              <a:rPr lang="es-EC" sz="800" dirty="0" err="1"/>
              <a:t>Proença</a:t>
            </a:r>
            <a:r>
              <a:rPr lang="es-EC" sz="800" dirty="0"/>
              <a:t> et al., 2017; Levy et al., 2018; </a:t>
            </a:r>
            <a:r>
              <a:rPr lang="es-EC" sz="800" dirty="0" err="1"/>
              <a:t>Wu</a:t>
            </a:r>
            <a:r>
              <a:rPr lang="es-EC" sz="800" dirty="0"/>
              <a:t> et al., 2008).</a:t>
            </a:r>
            <a:endParaRPr lang="es-EC" sz="800" dirty="0">
              <a:latin typeface="+mj-lt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xmlns="" id="{0ADC0924-634D-4123-8DEA-F94FA7109DA4}"/>
              </a:ext>
            </a:extLst>
          </p:cNvPr>
          <p:cNvSpPr txBox="1"/>
          <p:nvPr/>
        </p:nvSpPr>
        <p:spPr>
          <a:xfrm>
            <a:off x="4363845" y="844789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614271" indent="-236258">
              <a:lnSpc>
                <a:spcPct val="20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1400" b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s-MX" dirty="0">
                <a:sym typeface="Arial"/>
              </a:rPr>
              <a:t>Meta taxonómica 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215778" y="3898977"/>
            <a:ext cx="4148067" cy="1789382"/>
            <a:chOff x="356916" y="1393483"/>
            <a:chExt cx="4148067" cy="1789382"/>
          </a:xfrm>
        </p:grpSpPr>
        <p:pic>
          <p:nvPicPr>
            <p:cNvPr id="2050" name="Picture 2" descr="The plant as the extended phenotype of endophytes. Endophytes... | Download  Scientific Diagra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7" t="5019" r="37200" b="6838"/>
            <a:stretch/>
          </p:blipFill>
          <p:spPr bwMode="auto">
            <a:xfrm flipH="1">
              <a:off x="2771336" y="1393483"/>
              <a:ext cx="1733647" cy="178938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lecha circular 13"/>
            <p:cNvSpPr/>
            <p:nvPr/>
          </p:nvSpPr>
          <p:spPr>
            <a:xfrm>
              <a:off x="356916" y="1578658"/>
              <a:ext cx="1284388" cy="1308458"/>
            </a:xfrm>
            <a:prstGeom prst="circularArrow">
              <a:avLst>
                <a:gd name="adj1" fmla="val 10980"/>
                <a:gd name="adj2" fmla="val 1142322"/>
                <a:gd name="adj3" fmla="val 9000000"/>
                <a:gd name="adj4" fmla="val 10800000"/>
                <a:gd name="adj5" fmla="val 12500"/>
              </a:avLst>
            </a:prstGeom>
            <a:solidFill>
              <a:srgbClr val="8CF6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orma libre 14"/>
            <p:cNvSpPr/>
            <p:nvPr/>
          </p:nvSpPr>
          <p:spPr>
            <a:xfrm>
              <a:off x="1611744" y="2042066"/>
              <a:ext cx="1224584" cy="601102"/>
            </a:xfrm>
            <a:custGeom>
              <a:avLst/>
              <a:gdLst>
                <a:gd name="connsiteX0" fmla="*/ 0 w 861892"/>
                <a:gd name="connsiteY0" fmla="*/ 0 h 574774"/>
                <a:gd name="connsiteX1" fmla="*/ 861892 w 861892"/>
                <a:gd name="connsiteY1" fmla="*/ 0 h 574774"/>
                <a:gd name="connsiteX2" fmla="*/ 861892 w 861892"/>
                <a:gd name="connsiteY2" fmla="*/ 574774 h 574774"/>
                <a:gd name="connsiteX3" fmla="*/ 0 w 861892"/>
                <a:gd name="connsiteY3" fmla="*/ 574774 h 574774"/>
                <a:gd name="connsiteX4" fmla="*/ 0 w 861892"/>
                <a:gd name="connsiteY4" fmla="*/ 0 h 57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1892" h="574774">
                  <a:moveTo>
                    <a:pt x="0" y="0"/>
                  </a:moveTo>
                  <a:lnTo>
                    <a:pt x="861892" y="0"/>
                  </a:lnTo>
                  <a:lnTo>
                    <a:pt x="861892" y="574774"/>
                  </a:lnTo>
                  <a:lnTo>
                    <a:pt x="0" y="5747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57150" lvl="1" indent="-57150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100" dirty="0">
                  <a:latin typeface="+mj-lt"/>
                </a:rPr>
                <a:t>Adquisición de nutrientes</a:t>
              </a:r>
            </a:p>
            <a:p>
              <a:pPr marL="57150" lvl="1" indent="-57150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100" dirty="0">
                  <a:latin typeface="+mj-lt"/>
                </a:rPr>
                <a:t>Tolerancia a las condiciones de estrés</a:t>
              </a:r>
            </a:p>
            <a:p>
              <a:pPr marL="57150" lvl="1" indent="-57150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100" dirty="0">
                  <a:latin typeface="+mj-lt"/>
                </a:rPr>
                <a:t>Inducción de resistencia contra fitopatógenos</a:t>
              </a:r>
              <a:endParaRPr lang="es-MX" sz="1100" dirty="0">
                <a:latin typeface="+mj-lt"/>
                <a:sym typeface="Arial"/>
              </a:endParaRPr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598387" y="2085587"/>
              <a:ext cx="801445" cy="400661"/>
            </a:xfrm>
            <a:custGeom>
              <a:avLst/>
              <a:gdLst>
                <a:gd name="connsiteX0" fmla="*/ 0 w 801445"/>
                <a:gd name="connsiteY0" fmla="*/ 0 h 400661"/>
                <a:gd name="connsiteX1" fmla="*/ 801445 w 801445"/>
                <a:gd name="connsiteY1" fmla="*/ 0 h 400661"/>
                <a:gd name="connsiteX2" fmla="*/ 801445 w 801445"/>
                <a:gd name="connsiteY2" fmla="*/ 400661 h 400661"/>
                <a:gd name="connsiteX3" fmla="*/ 0 w 801445"/>
                <a:gd name="connsiteY3" fmla="*/ 400661 h 400661"/>
                <a:gd name="connsiteX4" fmla="*/ 0 w 801445"/>
                <a:gd name="connsiteY4" fmla="*/ 0 h 40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445" h="400661">
                  <a:moveTo>
                    <a:pt x="0" y="0"/>
                  </a:moveTo>
                  <a:lnTo>
                    <a:pt x="801445" y="0"/>
                  </a:lnTo>
                  <a:lnTo>
                    <a:pt x="801445" y="400661"/>
                  </a:lnTo>
                  <a:lnTo>
                    <a:pt x="0" y="4006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dirty="0">
                  <a:latin typeface="+mj-lt"/>
                </a:rPr>
                <a:t>Endófitos </a:t>
              </a:r>
            </a:p>
          </p:txBody>
        </p:sp>
      </p:grp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2297932188"/>
              </p:ext>
            </p:extLst>
          </p:nvPr>
        </p:nvGraphicFramePr>
        <p:xfrm>
          <a:off x="1658494" y="1326924"/>
          <a:ext cx="2705352" cy="2412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Rectángulo 25"/>
          <p:cNvSpPr/>
          <p:nvPr/>
        </p:nvSpPr>
        <p:spPr>
          <a:xfrm>
            <a:off x="172138" y="2240233"/>
            <a:ext cx="172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2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Manejo de FWB:</a:t>
            </a:r>
          </a:p>
          <a:p>
            <a:pPr lvl="0" algn="ctr"/>
            <a:r>
              <a:rPr lang="es-EC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Mejorar </a:t>
            </a:r>
            <a:r>
              <a:rPr lang="es-EC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salud del suelo y su capacidad de supresión</a:t>
            </a:r>
            <a:endParaRPr lang="es-EC" sz="1200" dirty="0">
              <a:latin typeface="+mj-lt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4867638" y="3593192"/>
            <a:ext cx="4864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Análisis del microbioma mediante tecnologías avanzadas como la secuenciación de alto rendimiento basada en la amplificación y secuenciación de genes marcadores taxonómicos</a:t>
            </a:r>
            <a:endParaRPr lang="es-EC" sz="1200" b="1" dirty="0">
              <a:latin typeface="+mj-lt"/>
            </a:endParaRPr>
          </a:p>
        </p:txBody>
      </p:sp>
      <p:grpSp>
        <p:nvGrpSpPr>
          <p:cNvPr id="2055" name="Grupo 2054"/>
          <p:cNvGrpSpPr/>
          <p:nvPr/>
        </p:nvGrpSpPr>
        <p:grpSpPr>
          <a:xfrm>
            <a:off x="5522158" y="1295871"/>
            <a:ext cx="1944216" cy="2160753"/>
            <a:chOff x="5468463" y="1463093"/>
            <a:chExt cx="1915845" cy="2160753"/>
          </a:xfrm>
        </p:grpSpPr>
        <p:sp>
          <p:nvSpPr>
            <p:cNvPr id="2048" name="Forma libre 2047"/>
            <p:cNvSpPr/>
            <p:nvPr/>
          </p:nvSpPr>
          <p:spPr>
            <a:xfrm>
              <a:off x="6120431" y="1463093"/>
              <a:ext cx="1263877" cy="1220290"/>
            </a:xfrm>
            <a:custGeom>
              <a:avLst/>
              <a:gdLst>
                <a:gd name="connsiteX0" fmla="*/ 0 w 1220290"/>
                <a:gd name="connsiteY0" fmla="*/ 530826 h 1061652"/>
                <a:gd name="connsiteX1" fmla="*/ 265413 w 1220290"/>
                <a:gd name="connsiteY1" fmla="*/ 0 h 1061652"/>
                <a:gd name="connsiteX2" fmla="*/ 954877 w 1220290"/>
                <a:gd name="connsiteY2" fmla="*/ 0 h 1061652"/>
                <a:gd name="connsiteX3" fmla="*/ 1220290 w 1220290"/>
                <a:gd name="connsiteY3" fmla="*/ 530826 h 1061652"/>
                <a:gd name="connsiteX4" fmla="*/ 954877 w 1220290"/>
                <a:gd name="connsiteY4" fmla="*/ 1061652 h 1061652"/>
                <a:gd name="connsiteX5" fmla="*/ 265413 w 1220290"/>
                <a:gd name="connsiteY5" fmla="*/ 1061652 h 1061652"/>
                <a:gd name="connsiteX6" fmla="*/ 0 w 1220290"/>
                <a:gd name="connsiteY6" fmla="*/ 530826 h 106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0290" h="1061652">
                  <a:moveTo>
                    <a:pt x="610145" y="0"/>
                  </a:moveTo>
                  <a:lnTo>
                    <a:pt x="1220290" y="230909"/>
                  </a:lnTo>
                  <a:lnTo>
                    <a:pt x="1220290" y="830743"/>
                  </a:lnTo>
                  <a:lnTo>
                    <a:pt x="610145" y="1061652"/>
                  </a:lnTo>
                  <a:lnTo>
                    <a:pt x="0" y="830743"/>
                  </a:lnTo>
                  <a:lnTo>
                    <a:pt x="0" y="230909"/>
                  </a:lnTo>
                  <a:lnTo>
                    <a:pt x="61014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111" tIns="216832" rIns="192111" bIns="216832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000" dirty="0">
                  <a:latin typeface="+mj-lt"/>
                </a:rPr>
                <a:t>Agentes de CB aislados no nativos pueden ser infructuosos </a:t>
              </a:r>
            </a:p>
          </p:txBody>
        </p:sp>
        <p:sp>
          <p:nvSpPr>
            <p:cNvPr id="2052" name="Forma libre 2051"/>
            <p:cNvSpPr/>
            <p:nvPr/>
          </p:nvSpPr>
          <p:spPr>
            <a:xfrm>
              <a:off x="5468463" y="2403556"/>
              <a:ext cx="1300040" cy="1220290"/>
            </a:xfrm>
            <a:custGeom>
              <a:avLst/>
              <a:gdLst>
                <a:gd name="connsiteX0" fmla="*/ 0 w 1220290"/>
                <a:gd name="connsiteY0" fmla="*/ 530826 h 1061652"/>
                <a:gd name="connsiteX1" fmla="*/ 265413 w 1220290"/>
                <a:gd name="connsiteY1" fmla="*/ 0 h 1061652"/>
                <a:gd name="connsiteX2" fmla="*/ 954877 w 1220290"/>
                <a:gd name="connsiteY2" fmla="*/ 0 h 1061652"/>
                <a:gd name="connsiteX3" fmla="*/ 1220290 w 1220290"/>
                <a:gd name="connsiteY3" fmla="*/ 530826 h 1061652"/>
                <a:gd name="connsiteX4" fmla="*/ 954877 w 1220290"/>
                <a:gd name="connsiteY4" fmla="*/ 1061652 h 1061652"/>
                <a:gd name="connsiteX5" fmla="*/ 265413 w 1220290"/>
                <a:gd name="connsiteY5" fmla="*/ 1061652 h 1061652"/>
                <a:gd name="connsiteX6" fmla="*/ 0 w 1220290"/>
                <a:gd name="connsiteY6" fmla="*/ 530826 h 106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0290" h="1061652">
                  <a:moveTo>
                    <a:pt x="610145" y="0"/>
                  </a:moveTo>
                  <a:lnTo>
                    <a:pt x="1220290" y="230909"/>
                  </a:lnTo>
                  <a:lnTo>
                    <a:pt x="1220290" y="830743"/>
                  </a:lnTo>
                  <a:lnTo>
                    <a:pt x="610145" y="1061652"/>
                  </a:lnTo>
                  <a:lnTo>
                    <a:pt x="0" y="830743"/>
                  </a:lnTo>
                  <a:lnTo>
                    <a:pt x="0" y="230909"/>
                  </a:lnTo>
                  <a:lnTo>
                    <a:pt x="610145" y="0"/>
                  </a:lnTo>
                  <a:close/>
                </a:path>
              </a:pathLst>
            </a:custGeom>
            <a:solidFill>
              <a:srgbClr val="8064A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111" tIns="216832" rIns="192111" bIns="216832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0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Caracterización de </a:t>
              </a:r>
              <a:r>
                <a:rPr lang="es-EC" sz="10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los agentes de CB autóctonos </a:t>
              </a:r>
              <a:endParaRPr lang="es-EC" sz="1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56" name="Rectángulo 2055"/>
          <p:cNvSpPr/>
          <p:nvPr/>
        </p:nvSpPr>
        <p:spPr>
          <a:xfrm>
            <a:off x="6604737" y="4548110"/>
            <a:ext cx="320145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¨Iniciativa FUSARIUM, </a:t>
            </a:r>
            <a:r>
              <a:rPr lang="es-EC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una plataforma multipropósito para la prevención y manejo de la Fusariosis raza 4 tropical en Ecuador - FASE I: Efectividad de productos desinfectantes y análisis de microbiomas asociados a banano”</a:t>
            </a:r>
            <a:endParaRPr lang="es-EC" sz="1100" dirty="0">
              <a:latin typeface="+mj-lt"/>
            </a:endParaRPr>
          </a:p>
        </p:txBody>
      </p:sp>
      <p:pic>
        <p:nvPicPr>
          <p:cNvPr id="44" name="Picture 8" descr="GIRLS IN IC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20" y="4681108"/>
            <a:ext cx="912652" cy="7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2" name="Grupo 2061"/>
          <p:cNvGrpSpPr/>
          <p:nvPr/>
        </p:nvGrpSpPr>
        <p:grpSpPr>
          <a:xfrm>
            <a:off x="6042562" y="4460792"/>
            <a:ext cx="504000" cy="1278182"/>
            <a:chOff x="5840440" y="4874376"/>
            <a:chExt cx="368728" cy="977168"/>
          </a:xfrm>
        </p:grpSpPr>
        <p:pic>
          <p:nvPicPr>
            <p:cNvPr id="2057" name="Picture 4" descr="Académico en Línea :: Ingreso al Sistem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526" y="4874376"/>
              <a:ext cx="367642" cy="17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6" descr="Pontificia Universidad Católica del Ecuador - Wikipedia, la enciclopedia  libr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326" y="5071034"/>
              <a:ext cx="277402" cy="300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8" descr="Agrocalidad - La Agencia de Regulación y Control Fito y Zoosanitario.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22"/>
            <a:stretch/>
          </p:blipFill>
          <p:spPr bwMode="auto">
            <a:xfrm>
              <a:off x="5871521" y="5491544"/>
              <a:ext cx="297837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Imagen 2060"/>
            <p:cNvPicPr>
              <a:picLocks noChangeAspect="1"/>
            </p:cNvPicPr>
            <p:nvPr/>
          </p:nvPicPr>
          <p:blipFill rotWithShape="1">
            <a:blip r:embed="rId12"/>
            <a:srcRect b="25392"/>
            <a:stretch/>
          </p:blipFill>
          <p:spPr>
            <a:xfrm>
              <a:off x="5840440" y="5397640"/>
              <a:ext cx="360000" cy="149825"/>
            </a:xfrm>
            <a:prstGeom prst="rect">
              <a:avLst/>
            </a:prstGeom>
          </p:spPr>
        </p:pic>
      </p:grpSp>
      <p:grpSp>
        <p:nvGrpSpPr>
          <p:cNvPr id="2064" name="Grupo 2063"/>
          <p:cNvGrpSpPr/>
          <p:nvPr/>
        </p:nvGrpSpPr>
        <p:grpSpPr>
          <a:xfrm>
            <a:off x="7542263" y="571828"/>
            <a:ext cx="2007055" cy="3009586"/>
            <a:chOff x="7221591" y="647800"/>
            <a:chExt cx="2007055" cy="3009586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414" b="50038"/>
            <a:stretch/>
          </p:blipFill>
          <p:spPr>
            <a:xfrm flipH="1">
              <a:off x="7272559" y="647800"/>
              <a:ext cx="1956087" cy="3009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3" name="Franja diagonal 2062"/>
            <p:cNvSpPr/>
            <p:nvPr/>
          </p:nvSpPr>
          <p:spPr>
            <a:xfrm rot="21034619">
              <a:off x="7221591" y="2841983"/>
              <a:ext cx="438810" cy="293168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7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20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Contenido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7</a:t>
            </a:fld>
            <a:endParaRPr lang="es-EC" dirty="0"/>
          </a:p>
        </p:txBody>
      </p:sp>
      <p:grpSp>
        <p:nvGrpSpPr>
          <p:cNvPr id="84" name="Grupo 83"/>
          <p:cNvGrpSpPr/>
          <p:nvPr/>
        </p:nvGrpSpPr>
        <p:grpSpPr>
          <a:xfrm>
            <a:off x="1943968" y="1151855"/>
            <a:ext cx="2071224" cy="497094"/>
            <a:chOff x="504552" y="1151855"/>
            <a:chExt cx="2071224" cy="497094"/>
          </a:xfrm>
        </p:grpSpPr>
        <p:sp>
          <p:nvSpPr>
            <p:cNvPr id="55" name="Elipse 54"/>
            <p:cNvSpPr/>
            <p:nvPr/>
          </p:nvSpPr>
          <p:spPr>
            <a:xfrm>
              <a:off x="504552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corde 55"/>
            <p:cNvSpPr/>
            <p:nvPr/>
          </p:nvSpPr>
          <p:spPr>
            <a:xfrm>
              <a:off x="554261" y="1201564"/>
              <a:ext cx="397675" cy="397675"/>
            </a:xfrm>
            <a:prstGeom prst="chord">
              <a:avLst>
                <a:gd name="adj1" fmla="val 2735082"/>
                <a:gd name="adj2" fmla="val 806491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Forma libre 56"/>
            <p:cNvSpPr/>
            <p:nvPr/>
          </p:nvSpPr>
          <p:spPr>
            <a:xfrm>
              <a:off x="1105207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Introducción</a:t>
              </a: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1945398" y="2345338"/>
            <a:ext cx="2961061" cy="497094"/>
            <a:chOff x="4854125" y="1151855"/>
            <a:chExt cx="2961061" cy="497094"/>
          </a:xfrm>
        </p:grpSpPr>
        <p:sp>
          <p:nvSpPr>
            <p:cNvPr id="61" name="Elipse 60"/>
            <p:cNvSpPr/>
            <p:nvPr/>
          </p:nvSpPr>
          <p:spPr>
            <a:xfrm>
              <a:off x="4854125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corde 61"/>
            <p:cNvSpPr/>
            <p:nvPr/>
          </p:nvSpPr>
          <p:spPr>
            <a:xfrm>
              <a:off x="4903834" y="1201564"/>
              <a:ext cx="397675" cy="397675"/>
            </a:xfrm>
            <a:prstGeom prst="chord">
              <a:avLst>
                <a:gd name="adj1" fmla="val 492798"/>
                <a:gd name="adj2" fmla="val 10307202"/>
              </a:avLst>
            </a:prstGeom>
            <a:solidFill>
              <a:srgbClr val="49CFAE"/>
            </a:solidFill>
            <a:ln>
              <a:solidFill>
                <a:srgbClr val="49CFAE"/>
              </a:solidFill>
            </a:ln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orma libre 62"/>
            <p:cNvSpPr/>
            <p:nvPr/>
          </p:nvSpPr>
          <p:spPr>
            <a:xfrm>
              <a:off x="5454780" y="1151855"/>
              <a:ext cx="2360406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Materiales y métodos</a:t>
              </a: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1942379" y="2959399"/>
            <a:ext cx="3217318" cy="497094"/>
            <a:chOff x="7028911" y="1151855"/>
            <a:chExt cx="3217318" cy="497094"/>
          </a:xfrm>
        </p:grpSpPr>
        <p:sp>
          <p:nvSpPr>
            <p:cNvPr id="64" name="Elipse 63"/>
            <p:cNvSpPr/>
            <p:nvPr/>
          </p:nvSpPr>
          <p:spPr>
            <a:xfrm>
              <a:off x="7028911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Acorde 64"/>
            <p:cNvSpPr/>
            <p:nvPr/>
          </p:nvSpPr>
          <p:spPr>
            <a:xfrm>
              <a:off x="7078620" y="1201564"/>
              <a:ext cx="397675" cy="397675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orma libre 65"/>
            <p:cNvSpPr/>
            <p:nvPr/>
          </p:nvSpPr>
          <p:spPr>
            <a:xfrm>
              <a:off x="7629566" y="1151855"/>
              <a:ext cx="261666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Resultados y discusión</a:t>
              </a: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1943969" y="3578842"/>
            <a:ext cx="2071225" cy="497094"/>
            <a:chOff x="9203697" y="1151855"/>
            <a:chExt cx="2071225" cy="497094"/>
          </a:xfrm>
        </p:grpSpPr>
        <p:sp>
          <p:nvSpPr>
            <p:cNvPr id="67" name="Elipse 66"/>
            <p:cNvSpPr/>
            <p:nvPr/>
          </p:nvSpPr>
          <p:spPr>
            <a:xfrm>
              <a:off x="9203697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Acorde 67"/>
            <p:cNvSpPr/>
            <p:nvPr/>
          </p:nvSpPr>
          <p:spPr>
            <a:xfrm>
              <a:off x="9253407" y="1201564"/>
              <a:ext cx="397675" cy="397675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libre 68"/>
            <p:cNvSpPr/>
            <p:nvPr/>
          </p:nvSpPr>
          <p:spPr>
            <a:xfrm>
              <a:off x="980435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Conclusiones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45198" y="4205986"/>
            <a:ext cx="2471498" cy="497094"/>
            <a:chOff x="11378484" y="1151855"/>
            <a:chExt cx="2471498" cy="497094"/>
          </a:xfrm>
        </p:grpSpPr>
        <p:sp>
          <p:nvSpPr>
            <p:cNvPr id="70" name="Elipse 69"/>
            <p:cNvSpPr/>
            <p:nvPr/>
          </p:nvSpPr>
          <p:spPr>
            <a:xfrm>
              <a:off x="11378484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Acorde 70"/>
            <p:cNvSpPr/>
            <p:nvPr/>
          </p:nvSpPr>
          <p:spPr>
            <a:xfrm>
              <a:off x="11428193" y="1201564"/>
              <a:ext cx="397675" cy="397675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5">
                <a:hueOff val="-8278230"/>
                <a:satOff val="33176"/>
                <a:lumOff val="719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orma libre 71"/>
            <p:cNvSpPr/>
            <p:nvPr/>
          </p:nvSpPr>
          <p:spPr>
            <a:xfrm>
              <a:off x="11979139" y="1151855"/>
              <a:ext cx="187084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Recomendaciones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943814" y="4833130"/>
            <a:ext cx="2672186" cy="497094"/>
            <a:chOff x="13553270" y="1151855"/>
            <a:chExt cx="2672186" cy="497094"/>
          </a:xfrm>
        </p:grpSpPr>
        <p:sp>
          <p:nvSpPr>
            <p:cNvPr id="73" name="Elipse 72"/>
            <p:cNvSpPr/>
            <p:nvPr/>
          </p:nvSpPr>
          <p:spPr>
            <a:xfrm>
              <a:off x="13553270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Acorde 73"/>
            <p:cNvSpPr/>
            <p:nvPr/>
          </p:nvSpPr>
          <p:spPr>
            <a:xfrm>
              <a:off x="13602979" y="1201564"/>
              <a:ext cx="397675" cy="39767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orma libre 74"/>
            <p:cNvSpPr/>
            <p:nvPr/>
          </p:nvSpPr>
          <p:spPr>
            <a:xfrm>
              <a:off x="14153925" y="1151855"/>
              <a:ext cx="2071531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Agradecimientos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943968" y="1743731"/>
            <a:ext cx="2071224" cy="497094"/>
            <a:chOff x="2679338" y="1151855"/>
            <a:chExt cx="2071224" cy="497094"/>
          </a:xfrm>
        </p:grpSpPr>
        <p:grpSp>
          <p:nvGrpSpPr>
            <p:cNvPr id="76" name="Grupo 75"/>
            <p:cNvGrpSpPr/>
            <p:nvPr/>
          </p:nvGrpSpPr>
          <p:grpSpPr>
            <a:xfrm>
              <a:off x="2679338" y="1151855"/>
              <a:ext cx="497094" cy="497094"/>
              <a:chOff x="2679338" y="1151855"/>
              <a:chExt cx="497094" cy="497094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679338" y="1151855"/>
                <a:ext cx="497094" cy="497094"/>
              </a:xfrm>
              <a:prstGeom prst="ellipse">
                <a:avLst/>
              </a:pr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Acorde 58"/>
              <p:cNvSpPr/>
              <p:nvPr/>
            </p:nvSpPr>
            <p:spPr>
              <a:xfrm>
                <a:off x="2729048" y="1201564"/>
                <a:ext cx="397675" cy="397675"/>
              </a:xfrm>
              <a:prstGeom prst="chord">
                <a:avLst>
                  <a:gd name="adj1" fmla="val 1522614"/>
                  <a:gd name="adj2" fmla="val 9277386"/>
                </a:avLst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5">
                  <a:hueOff val="-1655646"/>
                  <a:satOff val="6635"/>
                  <a:lumOff val="1438"/>
                  <a:alphaOff val="0"/>
                </a:schemeClr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0" name="Forma libre 59"/>
            <p:cNvSpPr/>
            <p:nvPr/>
          </p:nvSpPr>
          <p:spPr>
            <a:xfrm>
              <a:off x="327999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>
                  <a:solidFill>
                    <a:srgbClr val="000000"/>
                  </a:solidFill>
                </a:rPr>
                <a:t>Objetivos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3145E195-E37C-4E56-90D4-E95732B377AF}"/>
              </a:ext>
            </a:extLst>
          </p:cNvPr>
          <p:cNvGrpSpPr/>
          <p:nvPr/>
        </p:nvGrpSpPr>
        <p:grpSpPr>
          <a:xfrm>
            <a:off x="1807289" y="1765916"/>
            <a:ext cx="597616" cy="601798"/>
            <a:chOff x="1108365" y="1637536"/>
            <a:chExt cx="1002117" cy="1007165"/>
          </a:xfrm>
        </p:grpSpPr>
        <p:cxnSp>
          <p:nvCxnSpPr>
            <p:cNvPr id="34" name="Straight Connector 24">
              <a:extLst>
                <a:ext uri="{FF2B5EF4-FFF2-40B4-BE49-F238E27FC236}">
                  <a16:creationId xmlns:a16="http://schemas.microsoft.com/office/drawing/2014/main" xmlns="" id="{2920FCDD-392F-486D-B40C-D88F04881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365" y="2253697"/>
              <a:ext cx="387435" cy="391004"/>
            </a:xfrm>
            <a:prstGeom prst="line">
              <a:avLst/>
            </a:prstGeom>
            <a:ln w="101600" cap="rnd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35" name="Picture 2" descr="58 Graphic ideas | background design vector, background design, poster  background design">
              <a:extLst>
                <a:ext uri="{FF2B5EF4-FFF2-40B4-BE49-F238E27FC236}">
                  <a16:creationId xmlns:a16="http://schemas.microsoft.com/office/drawing/2014/main" xmlns="" id="{C8838232-2750-44A9-BBB2-989BEA3E2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8" t="4802" r="10752" b="5040"/>
            <a:stretch/>
          </p:blipFill>
          <p:spPr bwMode="auto">
            <a:xfrm flipH="1">
              <a:off x="1382840" y="1637536"/>
              <a:ext cx="727642" cy="733100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27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Objetivos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8</a:t>
            </a:fld>
            <a:endParaRPr lang="es-EC" dirty="0"/>
          </a:p>
        </p:txBody>
      </p:sp>
      <p:graphicFrame>
        <p:nvGraphicFramePr>
          <p:cNvPr id="5" name="Diagram 10">
            <a:extLst>
              <a:ext uri="{FF2B5EF4-FFF2-40B4-BE49-F238E27FC236}">
                <a16:creationId xmlns:a16="http://schemas.microsoft.com/office/drawing/2014/main" xmlns="" id="{E3CBF88A-B692-4247-9C49-2B1016133A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379216"/>
              </p:ext>
            </p:extLst>
          </p:nvPr>
        </p:nvGraphicFramePr>
        <p:xfrm>
          <a:off x="719834" y="3024063"/>
          <a:ext cx="8334275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C02DFFD8-1AF9-4C9D-847F-4EDB9E25D7FB}"/>
              </a:ext>
            </a:extLst>
          </p:cNvPr>
          <p:cNvSpPr txBox="1"/>
          <p:nvPr/>
        </p:nvSpPr>
        <p:spPr>
          <a:xfrm>
            <a:off x="626134" y="2375991"/>
            <a:ext cx="5040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cs typeface="Calibri" panose="020F0502020204030204" pitchFamily="34" charset="0"/>
              </a:rPr>
              <a:t>Objetivos Específicos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C8837521-B9F7-4419-A438-CCD095EF1E38}"/>
              </a:ext>
            </a:extLst>
          </p:cNvPr>
          <p:cNvSpPr txBox="1"/>
          <p:nvPr/>
        </p:nvSpPr>
        <p:spPr>
          <a:xfrm>
            <a:off x="626134" y="931800"/>
            <a:ext cx="5040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cs typeface="Calibri" panose="020F0502020204030204" pitchFamily="34" charset="0"/>
              </a:rPr>
              <a:t>Objetivo General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5844164"/>
              </p:ext>
            </p:extLst>
          </p:nvPr>
        </p:nvGraphicFramePr>
        <p:xfrm>
          <a:off x="719834" y="1492788"/>
          <a:ext cx="8334275" cy="691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8685" r="63504" b="32871"/>
          <a:stretch/>
        </p:blipFill>
        <p:spPr>
          <a:xfrm>
            <a:off x="1153630" y="3153233"/>
            <a:ext cx="872093" cy="7107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4" t="29962" r="6792" b="44158"/>
          <a:stretch/>
        </p:blipFill>
        <p:spPr>
          <a:xfrm>
            <a:off x="1163375" y="4026722"/>
            <a:ext cx="953576" cy="47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946" r="66138" b="85804"/>
          <a:stretch/>
        </p:blipFill>
        <p:spPr>
          <a:xfrm>
            <a:off x="890030" y="4826104"/>
            <a:ext cx="1226923" cy="62284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765" b="83715" l="4929" r="40766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49" t="17396" r="54754" b="8916"/>
          <a:stretch/>
        </p:blipFill>
        <p:spPr>
          <a:xfrm>
            <a:off x="1079874" y="1513029"/>
            <a:ext cx="718355" cy="6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 Contenido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A27939-E5A9-4EA9-B14C-C2D6452E4F29}" type="slidenum">
              <a:rPr lang="es-EC" smtClean="0"/>
              <a:pPr/>
              <a:t>9</a:t>
            </a:fld>
            <a:endParaRPr lang="es-EC" dirty="0"/>
          </a:p>
        </p:txBody>
      </p:sp>
      <p:grpSp>
        <p:nvGrpSpPr>
          <p:cNvPr id="84" name="Grupo 83"/>
          <p:cNvGrpSpPr/>
          <p:nvPr/>
        </p:nvGrpSpPr>
        <p:grpSpPr>
          <a:xfrm>
            <a:off x="1943968" y="1151855"/>
            <a:ext cx="2071224" cy="497094"/>
            <a:chOff x="504552" y="1151855"/>
            <a:chExt cx="2071224" cy="497094"/>
          </a:xfrm>
        </p:grpSpPr>
        <p:sp>
          <p:nvSpPr>
            <p:cNvPr id="55" name="Elipse 54"/>
            <p:cNvSpPr/>
            <p:nvPr/>
          </p:nvSpPr>
          <p:spPr>
            <a:xfrm>
              <a:off x="504552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corde 55"/>
            <p:cNvSpPr/>
            <p:nvPr/>
          </p:nvSpPr>
          <p:spPr>
            <a:xfrm>
              <a:off x="554261" y="1201564"/>
              <a:ext cx="397675" cy="397675"/>
            </a:xfrm>
            <a:prstGeom prst="chord">
              <a:avLst>
                <a:gd name="adj1" fmla="val 2735082"/>
                <a:gd name="adj2" fmla="val 806491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Forma libre 56"/>
            <p:cNvSpPr/>
            <p:nvPr/>
          </p:nvSpPr>
          <p:spPr>
            <a:xfrm>
              <a:off x="1105207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Introducción</a:t>
              </a:r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1945398" y="2345338"/>
            <a:ext cx="2961061" cy="497094"/>
            <a:chOff x="4854125" y="1151855"/>
            <a:chExt cx="2961061" cy="497094"/>
          </a:xfrm>
        </p:grpSpPr>
        <p:sp>
          <p:nvSpPr>
            <p:cNvPr id="61" name="Elipse 60"/>
            <p:cNvSpPr/>
            <p:nvPr/>
          </p:nvSpPr>
          <p:spPr>
            <a:xfrm>
              <a:off x="4854125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corde 61"/>
            <p:cNvSpPr/>
            <p:nvPr/>
          </p:nvSpPr>
          <p:spPr>
            <a:xfrm>
              <a:off x="4903834" y="1201564"/>
              <a:ext cx="397675" cy="397675"/>
            </a:xfrm>
            <a:prstGeom prst="chord">
              <a:avLst>
                <a:gd name="adj1" fmla="val 492798"/>
                <a:gd name="adj2" fmla="val 10307202"/>
              </a:avLst>
            </a:prstGeom>
            <a:solidFill>
              <a:srgbClr val="49CFAE"/>
            </a:solidFill>
            <a:ln>
              <a:solidFill>
                <a:srgbClr val="49CFAE"/>
              </a:solidFill>
            </a:ln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Forma libre 62"/>
            <p:cNvSpPr/>
            <p:nvPr/>
          </p:nvSpPr>
          <p:spPr>
            <a:xfrm>
              <a:off x="5454780" y="1151855"/>
              <a:ext cx="2360406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b="1" dirty="0">
                  <a:solidFill>
                    <a:schemeClr val="tx1"/>
                  </a:solidFill>
                </a:rPr>
                <a:t>Materiales y métodos</a:t>
              </a:r>
              <a:endParaRPr lang="es-EC" sz="1600" b="1" dirty="0">
                <a:solidFill>
                  <a:schemeClr val="tx1"/>
                </a:solidFill>
                <a:cs typeface="Arial"/>
              </a:endParaRP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1942379" y="2959399"/>
            <a:ext cx="3217318" cy="497094"/>
            <a:chOff x="7028911" y="1151855"/>
            <a:chExt cx="3217318" cy="497094"/>
          </a:xfrm>
        </p:grpSpPr>
        <p:sp>
          <p:nvSpPr>
            <p:cNvPr id="64" name="Elipse 63"/>
            <p:cNvSpPr/>
            <p:nvPr/>
          </p:nvSpPr>
          <p:spPr>
            <a:xfrm>
              <a:off x="7028911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Acorde 64"/>
            <p:cNvSpPr/>
            <p:nvPr/>
          </p:nvSpPr>
          <p:spPr>
            <a:xfrm>
              <a:off x="7078620" y="1201564"/>
              <a:ext cx="397675" cy="397675"/>
            </a:xfrm>
            <a:prstGeom prst="chord">
              <a:avLst>
                <a:gd name="adj1" fmla="val 21107202"/>
                <a:gd name="adj2" fmla="val 11292798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orma libre 65"/>
            <p:cNvSpPr/>
            <p:nvPr/>
          </p:nvSpPr>
          <p:spPr>
            <a:xfrm>
              <a:off x="7629566" y="1151855"/>
              <a:ext cx="261666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Resultados y discusión</a:t>
              </a: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1943969" y="3578842"/>
            <a:ext cx="2071225" cy="497094"/>
            <a:chOff x="9203697" y="1151855"/>
            <a:chExt cx="2071225" cy="497094"/>
          </a:xfrm>
        </p:grpSpPr>
        <p:sp>
          <p:nvSpPr>
            <p:cNvPr id="67" name="Elipse 66"/>
            <p:cNvSpPr/>
            <p:nvPr/>
          </p:nvSpPr>
          <p:spPr>
            <a:xfrm>
              <a:off x="9203697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Acorde 67"/>
            <p:cNvSpPr/>
            <p:nvPr/>
          </p:nvSpPr>
          <p:spPr>
            <a:xfrm>
              <a:off x="9253407" y="1201564"/>
              <a:ext cx="397675" cy="397675"/>
            </a:xfrm>
            <a:prstGeom prst="chord">
              <a:avLst>
                <a:gd name="adj1" fmla="val 20077386"/>
                <a:gd name="adj2" fmla="val 12322614"/>
              </a:avLst>
            </a:pr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Forma libre 68"/>
            <p:cNvSpPr/>
            <p:nvPr/>
          </p:nvSpPr>
          <p:spPr>
            <a:xfrm>
              <a:off x="980435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Conclusiones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45198" y="4205986"/>
            <a:ext cx="2471498" cy="497094"/>
            <a:chOff x="11378484" y="1151855"/>
            <a:chExt cx="2471498" cy="497094"/>
          </a:xfrm>
        </p:grpSpPr>
        <p:sp>
          <p:nvSpPr>
            <p:cNvPr id="70" name="Elipse 69"/>
            <p:cNvSpPr/>
            <p:nvPr/>
          </p:nvSpPr>
          <p:spPr>
            <a:xfrm>
              <a:off x="11378484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Acorde 70"/>
            <p:cNvSpPr/>
            <p:nvPr/>
          </p:nvSpPr>
          <p:spPr>
            <a:xfrm>
              <a:off x="11428193" y="1201564"/>
              <a:ext cx="397675" cy="397675"/>
            </a:xfrm>
            <a:prstGeom prst="chord">
              <a:avLst>
                <a:gd name="adj1" fmla="val 18864918"/>
                <a:gd name="adj2" fmla="val 13535082"/>
              </a:avLst>
            </a:prstGeom>
          </p:spPr>
          <p:style>
            <a:lnRef idx="2">
              <a:schemeClr val="accent5">
                <a:hueOff val="-8278230"/>
                <a:satOff val="33176"/>
                <a:lumOff val="719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Forma libre 71"/>
            <p:cNvSpPr/>
            <p:nvPr/>
          </p:nvSpPr>
          <p:spPr>
            <a:xfrm>
              <a:off x="11979139" y="1151855"/>
              <a:ext cx="1870843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Recomendaciones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943814" y="4833130"/>
            <a:ext cx="2672186" cy="497094"/>
            <a:chOff x="13553270" y="1151855"/>
            <a:chExt cx="2672186" cy="497094"/>
          </a:xfrm>
        </p:grpSpPr>
        <p:sp>
          <p:nvSpPr>
            <p:cNvPr id="73" name="Elipse 72"/>
            <p:cNvSpPr/>
            <p:nvPr/>
          </p:nvSpPr>
          <p:spPr>
            <a:xfrm>
              <a:off x="13553270" y="1151855"/>
              <a:ext cx="497094" cy="497094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Acorde 73"/>
            <p:cNvSpPr/>
            <p:nvPr/>
          </p:nvSpPr>
          <p:spPr>
            <a:xfrm>
              <a:off x="13602979" y="1201564"/>
              <a:ext cx="397675" cy="39767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orma libre 74"/>
            <p:cNvSpPr/>
            <p:nvPr/>
          </p:nvSpPr>
          <p:spPr>
            <a:xfrm>
              <a:off x="14153925" y="1151855"/>
              <a:ext cx="2071531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Agradecimientos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1943968" y="1743731"/>
            <a:ext cx="2071224" cy="497094"/>
            <a:chOff x="2679338" y="1151855"/>
            <a:chExt cx="2071224" cy="497094"/>
          </a:xfrm>
        </p:grpSpPr>
        <p:grpSp>
          <p:nvGrpSpPr>
            <p:cNvPr id="76" name="Grupo 75"/>
            <p:cNvGrpSpPr/>
            <p:nvPr/>
          </p:nvGrpSpPr>
          <p:grpSpPr>
            <a:xfrm>
              <a:off x="2679338" y="1151855"/>
              <a:ext cx="497094" cy="497094"/>
              <a:chOff x="2679338" y="1151855"/>
              <a:chExt cx="497094" cy="497094"/>
            </a:xfrm>
          </p:grpSpPr>
          <p:sp>
            <p:nvSpPr>
              <p:cNvPr id="58" name="Elipse 57"/>
              <p:cNvSpPr/>
              <p:nvPr/>
            </p:nvSpPr>
            <p:spPr>
              <a:xfrm>
                <a:off x="2679338" y="1151855"/>
                <a:ext cx="497094" cy="497094"/>
              </a:xfrm>
              <a:prstGeom prst="ellipse">
                <a:avLst/>
              </a:prstGeom>
            </p:spPr>
            <p:style>
              <a:lnRef idx="0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Acorde 58"/>
              <p:cNvSpPr/>
              <p:nvPr/>
            </p:nvSpPr>
            <p:spPr>
              <a:xfrm>
                <a:off x="2729048" y="1201564"/>
                <a:ext cx="397675" cy="397675"/>
              </a:xfrm>
              <a:prstGeom prst="chord">
                <a:avLst>
                  <a:gd name="adj1" fmla="val 1522614"/>
                  <a:gd name="adj2" fmla="val 9277386"/>
                </a:avLst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5">
                  <a:hueOff val="-1655646"/>
                  <a:satOff val="6635"/>
                  <a:lumOff val="1438"/>
                  <a:alphaOff val="0"/>
                </a:schemeClr>
              </a:lnRef>
              <a:fillRef idx="1">
                <a:schemeClr val="accent5">
                  <a:hueOff val="-1655646"/>
                  <a:satOff val="6635"/>
                  <a:lumOff val="1438"/>
                  <a:alphaOff val="0"/>
                </a:schemeClr>
              </a:fillRef>
              <a:effectRef idx="0">
                <a:schemeClr val="accent5">
                  <a:hueOff val="-1655646"/>
                  <a:satOff val="6635"/>
                  <a:lumOff val="1438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0" name="Forma libre 59"/>
            <p:cNvSpPr/>
            <p:nvPr/>
          </p:nvSpPr>
          <p:spPr>
            <a:xfrm>
              <a:off x="3279993" y="1151855"/>
              <a:ext cx="1470569" cy="497094"/>
            </a:xfrm>
            <a:custGeom>
              <a:avLst/>
              <a:gdLst>
                <a:gd name="connsiteX0" fmla="*/ 0 w 1470569"/>
                <a:gd name="connsiteY0" fmla="*/ 0 h 497094"/>
                <a:gd name="connsiteX1" fmla="*/ 1470569 w 1470569"/>
                <a:gd name="connsiteY1" fmla="*/ 0 h 497094"/>
                <a:gd name="connsiteX2" fmla="*/ 1470569 w 1470569"/>
                <a:gd name="connsiteY2" fmla="*/ 497094 h 497094"/>
                <a:gd name="connsiteX3" fmla="*/ 0 w 1470569"/>
                <a:gd name="connsiteY3" fmla="*/ 497094 h 497094"/>
                <a:gd name="connsiteX4" fmla="*/ 0 w 1470569"/>
                <a:gd name="connsiteY4" fmla="*/ 0 h 49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0569" h="497094">
                  <a:moveTo>
                    <a:pt x="0" y="0"/>
                  </a:moveTo>
                  <a:lnTo>
                    <a:pt x="1470569" y="0"/>
                  </a:lnTo>
                  <a:lnTo>
                    <a:pt x="1470569" y="497094"/>
                  </a:lnTo>
                  <a:lnTo>
                    <a:pt x="0" y="497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solidFill>
                    <a:srgbClr val="7F7F7F"/>
                  </a:solidFill>
                </a:rPr>
                <a:t>Objetivos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3145E195-E37C-4E56-90D4-E95732B377AF}"/>
              </a:ext>
            </a:extLst>
          </p:cNvPr>
          <p:cNvGrpSpPr/>
          <p:nvPr/>
        </p:nvGrpSpPr>
        <p:grpSpPr>
          <a:xfrm>
            <a:off x="1810344" y="2394409"/>
            <a:ext cx="597616" cy="601798"/>
            <a:chOff x="1108365" y="1637536"/>
            <a:chExt cx="1002117" cy="1007165"/>
          </a:xfrm>
        </p:grpSpPr>
        <p:cxnSp>
          <p:nvCxnSpPr>
            <p:cNvPr id="34" name="Straight Connector 24">
              <a:extLst>
                <a:ext uri="{FF2B5EF4-FFF2-40B4-BE49-F238E27FC236}">
                  <a16:creationId xmlns:a16="http://schemas.microsoft.com/office/drawing/2014/main" xmlns="" id="{2920FCDD-392F-486D-B40C-D88F04881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365" y="2253697"/>
              <a:ext cx="387435" cy="391004"/>
            </a:xfrm>
            <a:prstGeom prst="line">
              <a:avLst/>
            </a:prstGeom>
            <a:ln w="101600" cap="rnd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35" name="Picture 2" descr="58 Graphic ideas | background design vector, background design, poster  background design">
              <a:extLst>
                <a:ext uri="{FF2B5EF4-FFF2-40B4-BE49-F238E27FC236}">
                  <a16:creationId xmlns:a16="http://schemas.microsoft.com/office/drawing/2014/main" xmlns="" id="{C8838232-2750-44A9-BBB2-989BEA3E2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8" t="4802" r="10752" b="5040"/>
            <a:stretch/>
          </p:blipFill>
          <p:spPr bwMode="auto">
            <a:xfrm flipH="1">
              <a:off x="1382840" y="1637536"/>
              <a:ext cx="727642" cy="733100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76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15258</TotalTime>
  <Words>2811</Words>
  <Application>Microsoft Office PowerPoint</Application>
  <PresentationFormat>Personalizado</PresentationFormat>
  <Paragraphs>555</Paragraphs>
  <Slides>36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6" baseType="lpstr">
      <vt:lpstr>Anton</vt:lpstr>
      <vt:lpstr>Arial</vt:lpstr>
      <vt:lpstr>Calibri</vt:lpstr>
      <vt:lpstr>Calibri Light</vt:lpstr>
      <vt:lpstr>Cambria Math</vt:lpstr>
      <vt:lpstr>Constantia</vt:lpstr>
      <vt:lpstr>FZShuTi</vt:lpstr>
      <vt:lpstr>Times New Roman</vt:lpstr>
      <vt:lpstr>Diseño predeterminado</vt:lpstr>
      <vt:lpstr>CorelDRAW</vt:lpstr>
      <vt:lpstr>Presentación de PowerPoint</vt:lpstr>
      <vt:lpstr> Contenido</vt:lpstr>
      <vt:lpstr> Contenido</vt:lpstr>
      <vt:lpstr> Introducción  </vt:lpstr>
      <vt:lpstr> Introducción</vt:lpstr>
      <vt:lpstr> Introducción</vt:lpstr>
      <vt:lpstr> Contenido</vt:lpstr>
      <vt:lpstr> Objetivos </vt:lpstr>
      <vt:lpstr> Contenido</vt:lpstr>
      <vt:lpstr> Materiales y métodos </vt:lpstr>
      <vt:lpstr> Materiales y métodos </vt:lpstr>
      <vt:lpstr> Materiales y métodos</vt:lpstr>
      <vt:lpstr> Materiales y métodos </vt:lpstr>
      <vt:lpstr> Contenido</vt:lpstr>
      <vt:lpstr>Resultados y discusión</vt:lpstr>
      <vt:lpstr>Resultados y discusión  </vt:lpstr>
      <vt:lpstr>Resultados y discusión  </vt:lpstr>
      <vt:lpstr>Resultados y discusión  </vt:lpstr>
      <vt:lpstr>Resultados y discusión  </vt:lpstr>
      <vt:lpstr>Resultados y discusión  </vt:lpstr>
      <vt:lpstr>Resultados y discusión  </vt:lpstr>
      <vt:lpstr>Resultados y discusión  </vt:lpstr>
      <vt:lpstr>Resultados y discusión  </vt:lpstr>
      <vt:lpstr>Resultados y discusión  </vt:lpstr>
      <vt:lpstr>Resultados y discusión  </vt:lpstr>
      <vt:lpstr>Resultados y discusión  </vt:lpstr>
      <vt:lpstr>Resultados y discusión  </vt:lpstr>
      <vt:lpstr>Resultados y discusión</vt:lpstr>
      <vt:lpstr>Resultados y discusión</vt:lpstr>
      <vt:lpstr>Resultados y discusión</vt:lpstr>
      <vt:lpstr> Contenido</vt:lpstr>
      <vt:lpstr> Conclusiones</vt:lpstr>
      <vt:lpstr> Contenido</vt:lpstr>
      <vt:lpstr> Recomendaciones</vt:lpstr>
      <vt:lpstr> Contenido</vt:lpstr>
      <vt:lpstr> Agradecimientos 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MACROPROCESO GESTIÓN FINANCIERA</dc:title>
  <dc:subject>MANUAL DE PROCESOS</dc:subject>
  <dc:creator>ESPE</dc:creator>
  <dc:description>VERSIÓN 1.0 - MAYO 23 2009</dc:description>
  <cp:lastModifiedBy>Cuenta Microsoft</cp:lastModifiedBy>
  <cp:revision>917</cp:revision>
  <cp:lastPrinted>2021-09-02T16:40:50Z</cp:lastPrinted>
  <dcterms:created xsi:type="dcterms:W3CDTF">2008-08-08T13:28:34Z</dcterms:created>
  <dcterms:modified xsi:type="dcterms:W3CDTF">2021-09-12T22:40:27Z</dcterms:modified>
</cp:coreProperties>
</file>