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Lst>
  <p:sldSz cy="5143500" cx="9144000"/>
  <p:notesSz cx="6858000" cy="9144000"/>
  <p:embeddedFontLst>
    <p:embeddedFont>
      <p:font typeface="Staatliches"/>
      <p:regular r:id="rId47"/>
    </p:embeddedFont>
    <p:embeddedFont>
      <p:font typeface="Bebas Neue"/>
      <p:regular r:id="rId48"/>
    </p:embeddedFont>
    <p:embeddedFont>
      <p:font typeface="Cairo"/>
      <p:regular r:id="rId49"/>
      <p:bold r:id="rId50"/>
    </p:embeddedFont>
    <p:embeddedFont>
      <p:font typeface="PT Sans"/>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2D4589D-2062-44FE-8D8C-E949A41280BE}">
  <a:tblStyle styleId="{92D4589D-2062-44FE-8D8C-E949A41280B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BebasNeue-regular.fntdata"/><Relationship Id="rId47" Type="http://schemas.openxmlformats.org/officeDocument/2006/relationships/font" Target="fonts/Staatliches-regular.fntdata"/><Relationship Id="rId49" Type="http://schemas.openxmlformats.org/officeDocument/2006/relationships/font" Target="fonts/Cairo-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PTSans-regular.fntdata"/><Relationship Id="rId50" Type="http://schemas.openxmlformats.org/officeDocument/2006/relationships/font" Target="fonts/Cairo-bold.fntdata"/><Relationship Id="rId53" Type="http://schemas.openxmlformats.org/officeDocument/2006/relationships/font" Target="fonts/PTSans-italic.fntdata"/><Relationship Id="rId52" Type="http://schemas.openxmlformats.org/officeDocument/2006/relationships/font" Target="fonts/PTSans-bold.fntdata"/><Relationship Id="rId11" Type="http://schemas.openxmlformats.org/officeDocument/2006/relationships/slide" Target="slides/slide6.xml"/><Relationship Id="rId10" Type="http://schemas.openxmlformats.org/officeDocument/2006/relationships/slide" Target="slides/slide5.xml"/><Relationship Id="rId54" Type="http://schemas.openxmlformats.org/officeDocument/2006/relationships/font" Target="fonts/PTSans-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d9d240c11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9" name="Google Shape;599;gd9d240c11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3" name="Shape 963"/>
        <p:cNvGrpSpPr/>
        <p:nvPr/>
      </p:nvGrpSpPr>
      <p:grpSpPr>
        <a:xfrm>
          <a:off x="0" y="0"/>
          <a:ext cx="0" cy="0"/>
          <a:chOff x="0" y="0"/>
          <a:chExt cx="0" cy="0"/>
        </a:xfrm>
      </p:grpSpPr>
      <p:sp>
        <p:nvSpPr>
          <p:cNvPr id="964" name="Google Shape;964;geeb95f75ad_1_5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5" name="Google Shape;965;geeb95f75ad_1_5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3" name="Shape 973"/>
        <p:cNvGrpSpPr/>
        <p:nvPr/>
      </p:nvGrpSpPr>
      <p:grpSpPr>
        <a:xfrm>
          <a:off x="0" y="0"/>
          <a:ext cx="0" cy="0"/>
          <a:chOff x="0" y="0"/>
          <a:chExt cx="0" cy="0"/>
        </a:xfrm>
      </p:grpSpPr>
      <p:sp>
        <p:nvSpPr>
          <p:cNvPr id="974" name="Google Shape;974;geeb95f75ad_1_5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5" name="Google Shape;975;geeb95f75ad_1_5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 name="Shape 980"/>
        <p:cNvGrpSpPr/>
        <p:nvPr/>
      </p:nvGrpSpPr>
      <p:grpSpPr>
        <a:xfrm>
          <a:off x="0" y="0"/>
          <a:ext cx="0" cy="0"/>
          <a:chOff x="0" y="0"/>
          <a:chExt cx="0" cy="0"/>
        </a:xfrm>
      </p:grpSpPr>
      <p:sp>
        <p:nvSpPr>
          <p:cNvPr id="981" name="Google Shape;981;geeb95f75ad_1_5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2" name="Google Shape;982;geeb95f75ad_1_5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7" name="Shape 987"/>
        <p:cNvGrpSpPr/>
        <p:nvPr/>
      </p:nvGrpSpPr>
      <p:grpSpPr>
        <a:xfrm>
          <a:off x="0" y="0"/>
          <a:ext cx="0" cy="0"/>
          <a:chOff x="0" y="0"/>
          <a:chExt cx="0" cy="0"/>
        </a:xfrm>
      </p:grpSpPr>
      <p:sp>
        <p:nvSpPr>
          <p:cNvPr id="988" name="Google Shape;988;geeb95f75ad_1_5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9" name="Google Shape;989;geeb95f75ad_1_5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 name="Shape 994"/>
        <p:cNvGrpSpPr/>
        <p:nvPr/>
      </p:nvGrpSpPr>
      <p:grpSpPr>
        <a:xfrm>
          <a:off x="0" y="0"/>
          <a:ext cx="0" cy="0"/>
          <a:chOff x="0" y="0"/>
          <a:chExt cx="0" cy="0"/>
        </a:xfrm>
      </p:grpSpPr>
      <p:sp>
        <p:nvSpPr>
          <p:cNvPr id="995" name="Google Shape;995;geeb95f75ad_1_6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6" name="Google Shape;996;geeb95f75ad_1_6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7" name="Shape 1017"/>
        <p:cNvGrpSpPr/>
        <p:nvPr/>
      </p:nvGrpSpPr>
      <p:grpSpPr>
        <a:xfrm>
          <a:off x="0" y="0"/>
          <a:ext cx="0" cy="0"/>
          <a:chOff x="0" y="0"/>
          <a:chExt cx="0" cy="0"/>
        </a:xfrm>
      </p:grpSpPr>
      <p:sp>
        <p:nvSpPr>
          <p:cNvPr id="1018" name="Google Shape;1018;geeb95f75ad_1_6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9" name="Google Shape;1019;geeb95f75ad_1_6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2" name="Shape 1042"/>
        <p:cNvGrpSpPr/>
        <p:nvPr/>
      </p:nvGrpSpPr>
      <p:grpSpPr>
        <a:xfrm>
          <a:off x="0" y="0"/>
          <a:ext cx="0" cy="0"/>
          <a:chOff x="0" y="0"/>
          <a:chExt cx="0" cy="0"/>
        </a:xfrm>
      </p:grpSpPr>
      <p:sp>
        <p:nvSpPr>
          <p:cNvPr id="1043" name="Google Shape;1043;geeb95f75ad_1_1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4" name="Google Shape;1044;geeb95f75ad_1_1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1" name="Shape 1051"/>
        <p:cNvGrpSpPr/>
        <p:nvPr/>
      </p:nvGrpSpPr>
      <p:grpSpPr>
        <a:xfrm>
          <a:off x="0" y="0"/>
          <a:ext cx="0" cy="0"/>
          <a:chOff x="0" y="0"/>
          <a:chExt cx="0" cy="0"/>
        </a:xfrm>
      </p:grpSpPr>
      <p:sp>
        <p:nvSpPr>
          <p:cNvPr id="1052" name="Google Shape;1052;geeb95f75ad_1_9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3" name="Google Shape;1053;geeb95f75ad_1_9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5" name="Shape 1155"/>
        <p:cNvGrpSpPr/>
        <p:nvPr/>
      </p:nvGrpSpPr>
      <p:grpSpPr>
        <a:xfrm>
          <a:off x="0" y="0"/>
          <a:ext cx="0" cy="0"/>
          <a:chOff x="0" y="0"/>
          <a:chExt cx="0" cy="0"/>
        </a:xfrm>
      </p:grpSpPr>
      <p:sp>
        <p:nvSpPr>
          <p:cNvPr id="1156" name="Google Shape;1156;geeb95f75ad_1_1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7" name="Google Shape;1157;geeb95f75ad_1_1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6" name="Shape 1166"/>
        <p:cNvGrpSpPr/>
        <p:nvPr/>
      </p:nvGrpSpPr>
      <p:grpSpPr>
        <a:xfrm>
          <a:off x="0" y="0"/>
          <a:ext cx="0" cy="0"/>
          <a:chOff x="0" y="0"/>
          <a:chExt cx="0" cy="0"/>
        </a:xfrm>
      </p:grpSpPr>
      <p:sp>
        <p:nvSpPr>
          <p:cNvPr id="1167" name="Google Shape;1167;geeb95f75ad_1_17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8" name="Google Shape;1168;geeb95f75ad_1_17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eeb95f75ad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7" name="Google Shape;607;geeb95f75ad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5" name="Shape 1185"/>
        <p:cNvGrpSpPr/>
        <p:nvPr/>
      </p:nvGrpSpPr>
      <p:grpSpPr>
        <a:xfrm>
          <a:off x="0" y="0"/>
          <a:ext cx="0" cy="0"/>
          <a:chOff x="0" y="0"/>
          <a:chExt cx="0" cy="0"/>
        </a:xfrm>
      </p:grpSpPr>
      <p:sp>
        <p:nvSpPr>
          <p:cNvPr id="1186" name="Google Shape;1186;geeb95f75ad_1_17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7" name="Google Shape;1187;geeb95f75ad_1_17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1" name="Shape 1191"/>
        <p:cNvGrpSpPr/>
        <p:nvPr/>
      </p:nvGrpSpPr>
      <p:grpSpPr>
        <a:xfrm>
          <a:off x="0" y="0"/>
          <a:ext cx="0" cy="0"/>
          <a:chOff x="0" y="0"/>
          <a:chExt cx="0" cy="0"/>
        </a:xfrm>
      </p:grpSpPr>
      <p:sp>
        <p:nvSpPr>
          <p:cNvPr id="1192" name="Google Shape;1192;g7b349e6ee3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3" name="Google Shape;1193;g7b349e6ee3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7" name="Shape 1327"/>
        <p:cNvGrpSpPr/>
        <p:nvPr/>
      </p:nvGrpSpPr>
      <p:grpSpPr>
        <a:xfrm>
          <a:off x="0" y="0"/>
          <a:ext cx="0" cy="0"/>
          <a:chOff x="0" y="0"/>
          <a:chExt cx="0" cy="0"/>
        </a:xfrm>
      </p:grpSpPr>
      <p:sp>
        <p:nvSpPr>
          <p:cNvPr id="1328" name="Google Shape;1328;geeb95f75ad_1_17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9" name="Google Shape;1329;geeb95f75ad_1_17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4" name="Shape 1334"/>
        <p:cNvGrpSpPr/>
        <p:nvPr/>
      </p:nvGrpSpPr>
      <p:grpSpPr>
        <a:xfrm>
          <a:off x="0" y="0"/>
          <a:ext cx="0" cy="0"/>
          <a:chOff x="0" y="0"/>
          <a:chExt cx="0" cy="0"/>
        </a:xfrm>
      </p:grpSpPr>
      <p:sp>
        <p:nvSpPr>
          <p:cNvPr id="1335" name="Google Shape;1335;geeb95f75ad_1_24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6" name="Google Shape;1336;geeb95f75ad_1_24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1" name="Shape 1341"/>
        <p:cNvGrpSpPr/>
        <p:nvPr/>
      </p:nvGrpSpPr>
      <p:grpSpPr>
        <a:xfrm>
          <a:off x="0" y="0"/>
          <a:ext cx="0" cy="0"/>
          <a:chOff x="0" y="0"/>
          <a:chExt cx="0" cy="0"/>
        </a:xfrm>
      </p:grpSpPr>
      <p:sp>
        <p:nvSpPr>
          <p:cNvPr id="1342" name="Google Shape;1342;geeb95f75ad_1_30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3" name="Google Shape;1343;geeb95f75ad_1_30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8" name="Shape 1348"/>
        <p:cNvGrpSpPr/>
        <p:nvPr/>
      </p:nvGrpSpPr>
      <p:grpSpPr>
        <a:xfrm>
          <a:off x="0" y="0"/>
          <a:ext cx="0" cy="0"/>
          <a:chOff x="0" y="0"/>
          <a:chExt cx="0" cy="0"/>
        </a:xfrm>
      </p:grpSpPr>
      <p:sp>
        <p:nvSpPr>
          <p:cNvPr id="1349" name="Google Shape;1349;geeb95f75ad_1_33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0" name="Google Shape;1350;geeb95f75ad_1_3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5" name="Shape 1355"/>
        <p:cNvGrpSpPr/>
        <p:nvPr/>
      </p:nvGrpSpPr>
      <p:grpSpPr>
        <a:xfrm>
          <a:off x="0" y="0"/>
          <a:ext cx="0" cy="0"/>
          <a:chOff x="0" y="0"/>
          <a:chExt cx="0" cy="0"/>
        </a:xfrm>
      </p:grpSpPr>
      <p:sp>
        <p:nvSpPr>
          <p:cNvPr id="1356" name="Google Shape;1356;geeb95f75ad_1_35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7" name="Google Shape;1357;geeb95f75ad_1_35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2" name="Shape 1362"/>
        <p:cNvGrpSpPr/>
        <p:nvPr/>
      </p:nvGrpSpPr>
      <p:grpSpPr>
        <a:xfrm>
          <a:off x="0" y="0"/>
          <a:ext cx="0" cy="0"/>
          <a:chOff x="0" y="0"/>
          <a:chExt cx="0" cy="0"/>
        </a:xfrm>
      </p:grpSpPr>
      <p:sp>
        <p:nvSpPr>
          <p:cNvPr id="1363" name="Google Shape;1363;geeb95f75ad_1_4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4" name="Google Shape;1364;geeb95f75ad_1_4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8" name="Shape 1388"/>
        <p:cNvGrpSpPr/>
        <p:nvPr/>
      </p:nvGrpSpPr>
      <p:grpSpPr>
        <a:xfrm>
          <a:off x="0" y="0"/>
          <a:ext cx="0" cy="0"/>
          <a:chOff x="0" y="0"/>
          <a:chExt cx="0" cy="0"/>
        </a:xfrm>
      </p:grpSpPr>
      <p:sp>
        <p:nvSpPr>
          <p:cNvPr id="1389" name="Google Shape;1389;geeb95f75ad_1_19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0" name="Google Shape;1390;geeb95f75ad_1_19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6" name="Shape 1396"/>
        <p:cNvGrpSpPr/>
        <p:nvPr/>
      </p:nvGrpSpPr>
      <p:grpSpPr>
        <a:xfrm>
          <a:off x="0" y="0"/>
          <a:ext cx="0" cy="0"/>
          <a:chOff x="0" y="0"/>
          <a:chExt cx="0" cy="0"/>
        </a:xfrm>
      </p:grpSpPr>
      <p:sp>
        <p:nvSpPr>
          <p:cNvPr id="1397" name="Google Shape;1397;geeb95f75ad_1_4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8" name="Google Shape;1398;geeb95f75ad_1_4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99f2f57a71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3" name="Google Shape;633;g99f2f57a71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4" name="Shape 1404"/>
        <p:cNvGrpSpPr/>
        <p:nvPr/>
      </p:nvGrpSpPr>
      <p:grpSpPr>
        <a:xfrm>
          <a:off x="0" y="0"/>
          <a:ext cx="0" cy="0"/>
          <a:chOff x="0" y="0"/>
          <a:chExt cx="0" cy="0"/>
        </a:xfrm>
      </p:grpSpPr>
      <p:sp>
        <p:nvSpPr>
          <p:cNvPr id="1405" name="Google Shape;1405;geeb95f75ad_1_4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6" name="Google Shape;1406;geeb95f75ad_1_4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2" name="Shape 1412"/>
        <p:cNvGrpSpPr/>
        <p:nvPr/>
      </p:nvGrpSpPr>
      <p:grpSpPr>
        <a:xfrm>
          <a:off x="0" y="0"/>
          <a:ext cx="0" cy="0"/>
          <a:chOff x="0" y="0"/>
          <a:chExt cx="0" cy="0"/>
        </a:xfrm>
      </p:grpSpPr>
      <p:sp>
        <p:nvSpPr>
          <p:cNvPr id="1413" name="Google Shape;1413;geeb95f75ad_1_4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4" name="Google Shape;1414;geeb95f75ad_1_4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0" name="Shape 1420"/>
        <p:cNvGrpSpPr/>
        <p:nvPr/>
      </p:nvGrpSpPr>
      <p:grpSpPr>
        <a:xfrm>
          <a:off x="0" y="0"/>
          <a:ext cx="0" cy="0"/>
          <a:chOff x="0" y="0"/>
          <a:chExt cx="0" cy="0"/>
        </a:xfrm>
      </p:grpSpPr>
      <p:sp>
        <p:nvSpPr>
          <p:cNvPr id="1421" name="Google Shape;1421;geeb95f75ad_1_4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2" name="Google Shape;1422;geeb95f75ad_1_4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8" name="Shape 1428"/>
        <p:cNvGrpSpPr/>
        <p:nvPr/>
      </p:nvGrpSpPr>
      <p:grpSpPr>
        <a:xfrm>
          <a:off x="0" y="0"/>
          <a:ext cx="0" cy="0"/>
          <a:chOff x="0" y="0"/>
          <a:chExt cx="0" cy="0"/>
        </a:xfrm>
      </p:grpSpPr>
      <p:sp>
        <p:nvSpPr>
          <p:cNvPr id="1429" name="Google Shape;1429;geeb95f75ad_1_5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0" name="Google Shape;1430;geeb95f75ad_1_5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9" name="Shape 1439"/>
        <p:cNvGrpSpPr/>
        <p:nvPr/>
      </p:nvGrpSpPr>
      <p:grpSpPr>
        <a:xfrm>
          <a:off x="0" y="0"/>
          <a:ext cx="0" cy="0"/>
          <a:chOff x="0" y="0"/>
          <a:chExt cx="0" cy="0"/>
        </a:xfrm>
      </p:grpSpPr>
      <p:sp>
        <p:nvSpPr>
          <p:cNvPr id="1440" name="Google Shape;1440;geeb95f75ad_1_19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1" name="Google Shape;1441;geeb95f75ad_1_19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9" name="Shape 1449"/>
        <p:cNvGrpSpPr/>
        <p:nvPr/>
      </p:nvGrpSpPr>
      <p:grpSpPr>
        <a:xfrm>
          <a:off x="0" y="0"/>
          <a:ext cx="0" cy="0"/>
          <a:chOff x="0" y="0"/>
          <a:chExt cx="0" cy="0"/>
        </a:xfrm>
      </p:grpSpPr>
      <p:sp>
        <p:nvSpPr>
          <p:cNvPr id="1450" name="Google Shape;1450;geeb95f75ad_1_5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1" name="Google Shape;1451;geeb95f75ad_1_5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6" name="Shape 1456"/>
        <p:cNvGrpSpPr/>
        <p:nvPr/>
      </p:nvGrpSpPr>
      <p:grpSpPr>
        <a:xfrm>
          <a:off x="0" y="0"/>
          <a:ext cx="0" cy="0"/>
          <a:chOff x="0" y="0"/>
          <a:chExt cx="0" cy="0"/>
        </a:xfrm>
      </p:grpSpPr>
      <p:sp>
        <p:nvSpPr>
          <p:cNvPr id="1457" name="Google Shape;1457;geeb95f75ad_1_57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8" name="Google Shape;1458;geeb95f75ad_1_57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3" name="Shape 1463"/>
        <p:cNvGrpSpPr/>
        <p:nvPr/>
      </p:nvGrpSpPr>
      <p:grpSpPr>
        <a:xfrm>
          <a:off x="0" y="0"/>
          <a:ext cx="0" cy="0"/>
          <a:chOff x="0" y="0"/>
          <a:chExt cx="0" cy="0"/>
        </a:xfrm>
      </p:grpSpPr>
      <p:sp>
        <p:nvSpPr>
          <p:cNvPr id="1464" name="Google Shape;1464;geeb95f75ad_1_54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5" name="Google Shape;1465;geeb95f75ad_1_54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9" name="Shape 1469"/>
        <p:cNvGrpSpPr/>
        <p:nvPr/>
      </p:nvGrpSpPr>
      <p:grpSpPr>
        <a:xfrm>
          <a:off x="0" y="0"/>
          <a:ext cx="0" cy="0"/>
          <a:chOff x="0" y="0"/>
          <a:chExt cx="0" cy="0"/>
        </a:xfrm>
      </p:grpSpPr>
      <p:sp>
        <p:nvSpPr>
          <p:cNvPr id="1470" name="Google Shape;1470;geeb95f75ad_1_67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1" name="Google Shape;1471;geeb95f75ad_1_67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5" name="Shape 1475"/>
        <p:cNvGrpSpPr/>
        <p:nvPr/>
      </p:nvGrpSpPr>
      <p:grpSpPr>
        <a:xfrm>
          <a:off x="0" y="0"/>
          <a:ext cx="0" cy="0"/>
          <a:chOff x="0" y="0"/>
          <a:chExt cx="0" cy="0"/>
        </a:xfrm>
      </p:grpSpPr>
      <p:sp>
        <p:nvSpPr>
          <p:cNvPr id="1476" name="Google Shape;1476;geeb95f75ad_1_75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7" name="Google Shape;1477;geeb95f75ad_1_75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g99f2f57a7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7" name="Google Shape;707;g99f2f57a7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1" name="Shape 1481"/>
        <p:cNvGrpSpPr/>
        <p:nvPr/>
      </p:nvGrpSpPr>
      <p:grpSpPr>
        <a:xfrm>
          <a:off x="0" y="0"/>
          <a:ext cx="0" cy="0"/>
          <a:chOff x="0" y="0"/>
          <a:chExt cx="0" cy="0"/>
        </a:xfrm>
      </p:grpSpPr>
      <p:sp>
        <p:nvSpPr>
          <p:cNvPr id="1482" name="Google Shape;1482;geeb95f75ad_1_8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3" name="Google Shape;1483;geeb95f75ad_1_8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5" name="Shape 1555"/>
        <p:cNvGrpSpPr/>
        <p:nvPr/>
      </p:nvGrpSpPr>
      <p:grpSpPr>
        <a:xfrm>
          <a:off x="0" y="0"/>
          <a:ext cx="0" cy="0"/>
          <a:chOff x="0" y="0"/>
          <a:chExt cx="0" cy="0"/>
        </a:xfrm>
      </p:grpSpPr>
      <p:sp>
        <p:nvSpPr>
          <p:cNvPr id="1556" name="Google Shape;1556;g7b2dad8238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7" name="Google Shape;1557;g7b2dad8238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g7b2dad823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6" name="Google Shape;716;g7b2dad823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g99f2f57a71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6" name="Google Shape;816;g99f2f57a71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geeb95f75ad_1_4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0" name="Google Shape;840;geeb95f75ad_1_4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2" name="Shape 922"/>
        <p:cNvGrpSpPr/>
        <p:nvPr/>
      </p:nvGrpSpPr>
      <p:grpSpPr>
        <a:xfrm>
          <a:off x="0" y="0"/>
          <a:ext cx="0" cy="0"/>
          <a:chOff x="0" y="0"/>
          <a:chExt cx="0" cy="0"/>
        </a:xfrm>
      </p:grpSpPr>
      <p:sp>
        <p:nvSpPr>
          <p:cNvPr id="923" name="Google Shape;923;geeb95f75ad_1_5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4" name="Google Shape;924;geeb95f75ad_1_5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0" name="Shape 930"/>
        <p:cNvGrpSpPr/>
        <p:nvPr/>
      </p:nvGrpSpPr>
      <p:grpSpPr>
        <a:xfrm>
          <a:off x="0" y="0"/>
          <a:ext cx="0" cy="0"/>
          <a:chOff x="0" y="0"/>
          <a:chExt cx="0" cy="0"/>
        </a:xfrm>
      </p:grpSpPr>
      <p:sp>
        <p:nvSpPr>
          <p:cNvPr id="931" name="Google Shape;931;geeb95f75ad_1_5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2" name="Google Shape;932;geeb95f75ad_1_5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713100" y="2926700"/>
            <a:ext cx="4287000" cy="865200"/>
          </a:xfrm>
          <a:prstGeom prst="rect">
            <a:avLst/>
          </a:prstGeom>
        </p:spPr>
        <p:txBody>
          <a:bodyPr anchorCtr="0" anchor="ctr" bIns="0" lIns="0" spcFirstLastPara="1" rIns="0" wrap="square" tIns="0">
            <a:noAutofit/>
          </a:bodyPr>
          <a:lstStyle>
            <a:lvl1pPr lvl="0" algn="l">
              <a:lnSpc>
                <a:spcPct val="80000"/>
              </a:lnSpc>
              <a:spcBef>
                <a:spcPts val="0"/>
              </a:spcBef>
              <a:spcAft>
                <a:spcPts val="0"/>
              </a:spcAft>
              <a:buClr>
                <a:srgbClr val="191919"/>
              </a:buClr>
              <a:buSzPts val="5200"/>
              <a:buNone/>
              <a:defRPr sz="64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0" name="Google Shape;10;p2"/>
          <p:cNvSpPr txBox="1"/>
          <p:nvPr>
            <p:ph idx="1" type="subTitle"/>
          </p:nvPr>
        </p:nvSpPr>
        <p:spPr>
          <a:xfrm>
            <a:off x="713121" y="3679025"/>
            <a:ext cx="4287000" cy="475800"/>
          </a:xfrm>
          <a:prstGeom prst="rect">
            <a:avLst/>
          </a:prstGeom>
        </p:spPr>
        <p:txBody>
          <a:bodyPr anchorCtr="0" anchor="ctr" bIns="0" lIns="0" spcFirstLastPara="1" rIns="0" wrap="square" tIns="0">
            <a:noAutofit/>
          </a:bodyPr>
          <a:lstStyle>
            <a:lvl1pPr lvl="0">
              <a:lnSpc>
                <a:spcPct val="100000"/>
              </a:lnSpc>
              <a:spcBef>
                <a:spcPts val="0"/>
              </a:spcBef>
              <a:spcAft>
                <a:spcPts val="0"/>
              </a:spcAft>
              <a:buSzPts val="16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1" name="Google Shape;11;p2"/>
          <p:cNvSpPr txBox="1"/>
          <p:nvPr>
            <p:ph idx="2" type="ctrTitle"/>
          </p:nvPr>
        </p:nvSpPr>
        <p:spPr>
          <a:xfrm>
            <a:off x="713125" y="988675"/>
            <a:ext cx="2493000" cy="926700"/>
          </a:xfrm>
          <a:prstGeom prst="rect">
            <a:avLst/>
          </a:prstGeom>
        </p:spPr>
        <p:txBody>
          <a:bodyPr anchorCtr="0" anchor="ctr" bIns="0" lIns="0" spcFirstLastPara="1" rIns="0" wrap="square" tIns="0">
            <a:noAutofit/>
          </a:bodyPr>
          <a:lstStyle>
            <a:lvl1pPr lvl="0" rtl="0" algn="l">
              <a:spcBef>
                <a:spcPts val="0"/>
              </a:spcBef>
              <a:spcAft>
                <a:spcPts val="0"/>
              </a:spcAft>
              <a:buClr>
                <a:srgbClr val="191919"/>
              </a:buClr>
              <a:buSzPts val="5200"/>
              <a:buNone/>
              <a:defRPr sz="8000"/>
            </a:lvl1pPr>
            <a:lvl2pPr lvl="1" rtl="0" algn="ctr">
              <a:spcBef>
                <a:spcPts val="0"/>
              </a:spcBef>
              <a:spcAft>
                <a:spcPts val="0"/>
              </a:spcAft>
              <a:buClr>
                <a:srgbClr val="191919"/>
              </a:buClr>
              <a:buSzPts val="5200"/>
              <a:buNone/>
              <a:defRPr sz="5200">
                <a:solidFill>
                  <a:srgbClr val="191919"/>
                </a:solidFill>
              </a:defRPr>
            </a:lvl2pPr>
            <a:lvl3pPr lvl="2" rtl="0" algn="ctr">
              <a:spcBef>
                <a:spcPts val="0"/>
              </a:spcBef>
              <a:spcAft>
                <a:spcPts val="0"/>
              </a:spcAft>
              <a:buClr>
                <a:srgbClr val="191919"/>
              </a:buClr>
              <a:buSzPts val="5200"/>
              <a:buNone/>
              <a:defRPr sz="5200">
                <a:solidFill>
                  <a:srgbClr val="191919"/>
                </a:solidFill>
              </a:defRPr>
            </a:lvl3pPr>
            <a:lvl4pPr lvl="3" rtl="0" algn="ctr">
              <a:spcBef>
                <a:spcPts val="0"/>
              </a:spcBef>
              <a:spcAft>
                <a:spcPts val="0"/>
              </a:spcAft>
              <a:buClr>
                <a:srgbClr val="191919"/>
              </a:buClr>
              <a:buSzPts val="5200"/>
              <a:buNone/>
              <a:defRPr sz="5200">
                <a:solidFill>
                  <a:srgbClr val="191919"/>
                </a:solidFill>
              </a:defRPr>
            </a:lvl4pPr>
            <a:lvl5pPr lvl="4" rtl="0" algn="ctr">
              <a:spcBef>
                <a:spcPts val="0"/>
              </a:spcBef>
              <a:spcAft>
                <a:spcPts val="0"/>
              </a:spcAft>
              <a:buClr>
                <a:srgbClr val="191919"/>
              </a:buClr>
              <a:buSzPts val="5200"/>
              <a:buNone/>
              <a:defRPr sz="5200">
                <a:solidFill>
                  <a:srgbClr val="191919"/>
                </a:solidFill>
              </a:defRPr>
            </a:lvl5pPr>
            <a:lvl6pPr lvl="5" rtl="0" algn="ctr">
              <a:spcBef>
                <a:spcPts val="0"/>
              </a:spcBef>
              <a:spcAft>
                <a:spcPts val="0"/>
              </a:spcAft>
              <a:buClr>
                <a:srgbClr val="191919"/>
              </a:buClr>
              <a:buSzPts val="5200"/>
              <a:buNone/>
              <a:defRPr sz="5200">
                <a:solidFill>
                  <a:srgbClr val="191919"/>
                </a:solidFill>
              </a:defRPr>
            </a:lvl6pPr>
            <a:lvl7pPr lvl="6" rtl="0" algn="ctr">
              <a:spcBef>
                <a:spcPts val="0"/>
              </a:spcBef>
              <a:spcAft>
                <a:spcPts val="0"/>
              </a:spcAft>
              <a:buClr>
                <a:srgbClr val="191919"/>
              </a:buClr>
              <a:buSzPts val="5200"/>
              <a:buNone/>
              <a:defRPr sz="5200">
                <a:solidFill>
                  <a:srgbClr val="191919"/>
                </a:solidFill>
              </a:defRPr>
            </a:lvl7pPr>
            <a:lvl8pPr lvl="7" rtl="0" algn="ctr">
              <a:spcBef>
                <a:spcPts val="0"/>
              </a:spcBef>
              <a:spcAft>
                <a:spcPts val="0"/>
              </a:spcAft>
              <a:buClr>
                <a:srgbClr val="191919"/>
              </a:buClr>
              <a:buSzPts val="5200"/>
              <a:buNone/>
              <a:defRPr sz="5200">
                <a:solidFill>
                  <a:srgbClr val="191919"/>
                </a:solidFill>
              </a:defRPr>
            </a:lvl8pPr>
            <a:lvl9pPr lvl="8" rtl="0" algn="ctr">
              <a:spcBef>
                <a:spcPts val="0"/>
              </a:spcBef>
              <a:spcAft>
                <a:spcPts val="0"/>
              </a:spcAft>
              <a:buClr>
                <a:srgbClr val="191919"/>
              </a:buClr>
              <a:buSzPts val="5200"/>
              <a:buNone/>
              <a:defRPr sz="5200">
                <a:solidFill>
                  <a:srgbClr val="191919"/>
                </a:solidFill>
              </a:defRPr>
            </a:lvl9pPr>
          </a:lstStyle>
          <a:p/>
        </p:txBody>
      </p:sp>
      <p:grpSp>
        <p:nvGrpSpPr>
          <p:cNvPr id="12" name="Google Shape;12;p2"/>
          <p:cNvGrpSpPr/>
          <p:nvPr/>
        </p:nvGrpSpPr>
        <p:grpSpPr>
          <a:xfrm>
            <a:off x="-123371" y="3705937"/>
            <a:ext cx="932693" cy="1513429"/>
            <a:chOff x="5252475" y="3372998"/>
            <a:chExt cx="758596" cy="1230930"/>
          </a:xfrm>
        </p:grpSpPr>
        <p:sp>
          <p:nvSpPr>
            <p:cNvPr id="13" name="Google Shape;13;p2"/>
            <p:cNvSpPr/>
            <p:nvPr/>
          </p:nvSpPr>
          <p:spPr>
            <a:xfrm>
              <a:off x="5771697" y="3820417"/>
              <a:ext cx="239374" cy="336661"/>
            </a:xfrm>
            <a:custGeom>
              <a:rect b="b" l="l" r="r" t="t"/>
              <a:pathLst>
                <a:path extrusionOk="0" h="5298" w="3767">
                  <a:moveTo>
                    <a:pt x="2241" y="0"/>
                  </a:moveTo>
                  <a:cubicBezTo>
                    <a:pt x="1439" y="0"/>
                    <a:pt x="613" y="973"/>
                    <a:pt x="320" y="2309"/>
                  </a:cubicBezTo>
                  <a:cubicBezTo>
                    <a:pt x="1" y="3747"/>
                    <a:pt x="434" y="5071"/>
                    <a:pt x="1302" y="5276"/>
                  </a:cubicBezTo>
                  <a:cubicBezTo>
                    <a:pt x="1369" y="5290"/>
                    <a:pt x="1437" y="5297"/>
                    <a:pt x="1505" y="5297"/>
                  </a:cubicBezTo>
                  <a:cubicBezTo>
                    <a:pt x="2314" y="5297"/>
                    <a:pt x="3153" y="4320"/>
                    <a:pt x="3447" y="2994"/>
                  </a:cubicBezTo>
                  <a:cubicBezTo>
                    <a:pt x="3767" y="1533"/>
                    <a:pt x="3333" y="209"/>
                    <a:pt x="2466" y="27"/>
                  </a:cubicBezTo>
                  <a:cubicBezTo>
                    <a:pt x="2392" y="9"/>
                    <a:pt x="2317" y="0"/>
                    <a:pt x="2241"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5410574" y="4294652"/>
              <a:ext cx="348163" cy="188347"/>
            </a:xfrm>
            <a:custGeom>
              <a:rect b="b" l="l" r="r" t="t"/>
              <a:pathLst>
                <a:path extrusionOk="0" h="2964" w="5479">
                  <a:moveTo>
                    <a:pt x="1950" y="0"/>
                  </a:moveTo>
                  <a:cubicBezTo>
                    <a:pt x="1039" y="0"/>
                    <a:pt x="337" y="306"/>
                    <a:pt x="206" y="849"/>
                  </a:cubicBezTo>
                  <a:cubicBezTo>
                    <a:pt x="0" y="1580"/>
                    <a:pt x="1005" y="2470"/>
                    <a:pt x="2397" y="2812"/>
                  </a:cubicBezTo>
                  <a:cubicBezTo>
                    <a:pt x="2797" y="2915"/>
                    <a:pt x="3186" y="2964"/>
                    <a:pt x="3542" y="2964"/>
                  </a:cubicBezTo>
                  <a:cubicBezTo>
                    <a:pt x="4447" y="2964"/>
                    <a:pt x="5142" y="2651"/>
                    <a:pt x="5273" y="2127"/>
                  </a:cubicBezTo>
                  <a:cubicBezTo>
                    <a:pt x="5478" y="1374"/>
                    <a:pt x="4474" y="507"/>
                    <a:pt x="3082" y="142"/>
                  </a:cubicBezTo>
                  <a:cubicBezTo>
                    <a:pt x="2687" y="46"/>
                    <a:pt x="2303" y="0"/>
                    <a:pt x="1950"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5252475" y="3936514"/>
              <a:ext cx="364113" cy="233782"/>
            </a:xfrm>
            <a:custGeom>
              <a:rect b="b" l="l" r="r" t="t"/>
              <a:pathLst>
                <a:path extrusionOk="0" h="3679" w="5730">
                  <a:moveTo>
                    <a:pt x="1881" y="0"/>
                  </a:moveTo>
                  <a:cubicBezTo>
                    <a:pt x="1150" y="0"/>
                    <a:pt x="560" y="257"/>
                    <a:pt x="343" y="733"/>
                  </a:cubicBezTo>
                  <a:cubicBezTo>
                    <a:pt x="0" y="1555"/>
                    <a:pt x="822" y="2719"/>
                    <a:pt x="2214" y="3312"/>
                  </a:cubicBezTo>
                  <a:cubicBezTo>
                    <a:pt x="2774" y="3560"/>
                    <a:pt x="3333" y="3679"/>
                    <a:pt x="3826" y="3679"/>
                  </a:cubicBezTo>
                  <a:cubicBezTo>
                    <a:pt x="4560" y="3679"/>
                    <a:pt x="5146" y="3416"/>
                    <a:pt x="5364" y="2924"/>
                  </a:cubicBezTo>
                  <a:cubicBezTo>
                    <a:pt x="5729" y="2125"/>
                    <a:pt x="4885" y="961"/>
                    <a:pt x="3493" y="368"/>
                  </a:cubicBezTo>
                  <a:cubicBezTo>
                    <a:pt x="2939" y="119"/>
                    <a:pt x="2377" y="0"/>
                    <a:pt x="1881"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284374" y="3372998"/>
              <a:ext cx="398936" cy="500925"/>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5387380" y="3373887"/>
              <a:ext cx="549728" cy="1230041"/>
            </a:xfrm>
            <a:custGeom>
              <a:rect b="b" l="l" r="r" t="t"/>
              <a:pathLst>
                <a:path extrusionOk="0" fill="none" h="19357" w="8651">
                  <a:moveTo>
                    <a:pt x="8651" y="19356"/>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5813763" y="3819146"/>
              <a:ext cx="111776" cy="509186"/>
            </a:xfrm>
            <a:custGeom>
              <a:rect b="b" l="l" r="r" t="t"/>
              <a:pathLst>
                <a:path extrusionOk="0" fill="none" h="8013" w="1759">
                  <a:moveTo>
                    <a:pt x="1758" y="1"/>
                  </a:moveTo>
                  <a:lnTo>
                    <a:pt x="1" y="8013"/>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5425062" y="4355846"/>
              <a:ext cx="448246" cy="107391"/>
            </a:xfrm>
            <a:custGeom>
              <a:rect b="b" l="l" r="r" t="t"/>
              <a:pathLst>
                <a:path extrusionOk="0" fill="none" h="1690" w="7054">
                  <a:moveTo>
                    <a:pt x="7054" y="1689"/>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5274207" y="3985951"/>
              <a:ext cx="475825" cy="198769"/>
            </a:xfrm>
            <a:custGeom>
              <a:rect b="b" l="l" r="r" t="t"/>
              <a:pathLst>
                <a:path extrusionOk="0" fill="none" h="3128" w="7488">
                  <a:moveTo>
                    <a:pt x="7487" y="3128"/>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5381534" y="3748103"/>
              <a:ext cx="194448" cy="47913"/>
            </a:xfrm>
            <a:custGeom>
              <a:rect b="b" l="l" r="r" t="t"/>
              <a:pathLst>
                <a:path extrusionOk="0" fill="none" h="754" w="3060">
                  <a:moveTo>
                    <a:pt x="3059" y="754"/>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5320658" y="3620441"/>
              <a:ext cx="201628" cy="47976"/>
            </a:xfrm>
            <a:custGeom>
              <a:rect b="b" l="l" r="r" t="t"/>
              <a:pathLst>
                <a:path extrusionOk="0" fill="none" h="755" w="3173">
                  <a:moveTo>
                    <a:pt x="3173" y="754"/>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5306107" y="3495703"/>
              <a:ext cx="152381" cy="37809"/>
            </a:xfrm>
            <a:custGeom>
              <a:rect b="b" l="l" r="r" t="t"/>
              <a:pathLst>
                <a:path extrusionOk="0" fill="none" h="595" w="2398">
                  <a:moveTo>
                    <a:pt x="2398" y="594"/>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2"/>
        </a:solidFill>
      </p:bgPr>
    </p:bg>
    <p:spTree>
      <p:nvGrpSpPr>
        <p:cNvPr id="194" name="Shape 194"/>
        <p:cNvGrpSpPr/>
        <p:nvPr/>
      </p:nvGrpSpPr>
      <p:grpSpPr>
        <a:xfrm>
          <a:off x="0" y="0"/>
          <a:ext cx="0" cy="0"/>
          <a:chOff x="0" y="0"/>
          <a:chExt cx="0" cy="0"/>
        </a:xfrm>
      </p:grpSpPr>
      <p:sp>
        <p:nvSpPr>
          <p:cNvPr id="195" name="Google Shape;195;p11"/>
          <p:cNvSpPr/>
          <p:nvPr/>
        </p:nvSpPr>
        <p:spPr>
          <a:xfrm>
            <a:off x="0" y="0"/>
            <a:ext cx="9169500" cy="1592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txBox="1"/>
          <p:nvPr>
            <p:ph hasCustomPrompt="1" type="title"/>
          </p:nvPr>
        </p:nvSpPr>
        <p:spPr>
          <a:xfrm>
            <a:off x="752175" y="2246925"/>
            <a:ext cx="7639800" cy="1592100"/>
          </a:xfrm>
          <a:prstGeom prst="rect">
            <a:avLst/>
          </a:prstGeom>
        </p:spPr>
        <p:txBody>
          <a:bodyPr anchorCtr="0" anchor="ctr" bIns="0" lIns="0" spcFirstLastPara="1" rIns="0" wrap="square" tIns="0">
            <a:noAutofit/>
          </a:bodyPr>
          <a:lstStyle>
            <a:lvl1pPr lvl="0" algn="ctr">
              <a:spcBef>
                <a:spcPts val="0"/>
              </a:spcBef>
              <a:spcAft>
                <a:spcPts val="0"/>
              </a:spcAft>
              <a:buSzPts val="9600"/>
              <a:buNone/>
              <a:defRPr sz="11000">
                <a:solidFill>
                  <a:srgbClr val="10112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97" name="Google Shape;197;p11"/>
          <p:cNvSpPr txBox="1"/>
          <p:nvPr>
            <p:ph idx="1" type="subTitle"/>
          </p:nvPr>
        </p:nvSpPr>
        <p:spPr>
          <a:xfrm>
            <a:off x="1284000" y="3839175"/>
            <a:ext cx="6576000" cy="4971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sz="1800"/>
            </a:lvl1pPr>
            <a:lvl2pPr lvl="1" rtl="0" algn="ctr">
              <a:lnSpc>
                <a:spcPct val="100000"/>
              </a:lnSpc>
              <a:spcBef>
                <a:spcPts val="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grpSp>
        <p:nvGrpSpPr>
          <p:cNvPr id="198" name="Google Shape;198;p11"/>
          <p:cNvGrpSpPr/>
          <p:nvPr/>
        </p:nvGrpSpPr>
        <p:grpSpPr>
          <a:xfrm rot="8309431">
            <a:off x="1377696" y="-592882"/>
            <a:ext cx="1067824" cy="1732697"/>
            <a:chOff x="5252475" y="3372998"/>
            <a:chExt cx="758596" cy="1230930"/>
          </a:xfrm>
        </p:grpSpPr>
        <p:sp>
          <p:nvSpPr>
            <p:cNvPr id="199" name="Google Shape;199;p11"/>
            <p:cNvSpPr/>
            <p:nvPr/>
          </p:nvSpPr>
          <p:spPr>
            <a:xfrm>
              <a:off x="5771697" y="3820417"/>
              <a:ext cx="239374" cy="336661"/>
            </a:xfrm>
            <a:custGeom>
              <a:rect b="b" l="l" r="r" t="t"/>
              <a:pathLst>
                <a:path extrusionOk="0" h="5298" w="3767">
                  <a:moveTo>
                    <a:pt x="2241" y="0"/>
                  </a:moveTo>
                  <a:cubicBezTo>
                    <a:pt x="1439" y="0"/>
                    <a:pt x="613" y="973"/>
                    <a:pt x="320" y="2309"/>
                  </a:cubicBezTo>
                  <a:cubicBezTo>
                    <a:pt x="1" y="3747"/>
                    <a:pt x="434" y="5071"/>
                    <a:pt x="1302" y="5276"/>
                  </a:cubicBezTo>
                  <a:cubicBezTo>
                    <a:pt x="1369" y="5290"/>
                    <a:pt x="1437" y="5297"/>
                    <a:pt x="1505" y="5297"/>
                  </a:cubicBezTo>
                  <a:cubicBezTo>
                    <a:pt x="2314" y="5297"/>
                    <a:pt x="3153" y="4320"/>
                    <a:pt x="3447" y="2994"/>
                  </a:cubicBezTo>
                  <a:cubicBezTo>
                    <a:pt x="3767" y="1533"/>
                    <a:pt x="3333" y="209"/>
                    <a:pt x="2466" y="27"/>
                  </a:cubicBezTo>
                  <a:cubicBezTo>
                    <a:pt x="2392" y="9"/>
                    <a:pt x="2317" y="0"/>
                    <a:pt x="2241"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a:off x="5410574" y="4294652"/>
              <a:ext cx="348163" cy="188347"/>
            </a:xfrm>
            <a:custGeom>
              <a:rect b="b" l="l" r="r" t="t"/>
              <a:pathLst>
                <a:path extrusionOk="0" h="2964" w="5479">
                  <a:moveTo>
                    <a:pt x="1950" y="0"/>
                  </a:moveTo>
                  <a:cubicBezTo>
                    <a:pt x="1039" y="0"/>
                    <a:pt x="337" y="306"/>
                    <a:pt x="206" y="849"/>
                  </a:cubicBezTo>
                  <a:cubicBezTo>
                    <a:pt x="0" y="1580"/>
                    <a:pt x="1005" y="2470"/>
                    <a:pt x="2397" y="2812"/>
                  </a:cubicBezTo>
                  <a:cubicBezTo>
                    <a:pt x="2797" y="2915"/>
                    <a:pt x="3186" y="2964"/>
                    <a:pt x="3542" y="2964"/>
                  </a:cubicBezTo>
                  <a:cubicBezTo>
                    <a:pt x="4447" y="2964"/>
                    <a:pt x="5142" y="2651"/>
                    <a:pt x="5273" y="2127"/>
                  </a:cubicBezTo>
                  <a:cubicBezTo>
                    <a:pt x="5478" y="1374"/>
                    <a:pt x="4474" y="507"/>
                    <a:pt x="3082" y="142"/>
                  </a:cubicBezTo>
                  <a:cubicBezTo>
                    <a:pt x="2687" y="46"/>
                    <a:pt x="2303" y="0"/>
                    <a:pt x="1950"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a:off x="5252475" y="3936514"/>
              <a:ext cx="364113" cy="233782"/>
            </a:xfrm>
            <a:custGeom>
              <a:rect b="b" l="l" r="r" t="t"/>
              <a:pathLst>
                <a:path extrusionOk="0" h="3679" w="5730">
                  <a:moveTo>
                    <a:pt x="1881" y="0"/>
                  </a:moveTo>
                  <a:cubicBezTo>
                    <a:pt x="1150" y="0"/>
                    <a:pt x="560" y="257"/>
                    <a:pt x="343" y="733"/>
                  </a:cubicBezTo>
                  <a:cubicBezTo>
                    <a:pt x="0" y="1555"/>
                    <a:pt x="822" y="2719"/>
                    <a:pt x="2214" y="3312"/>
                  </a:cubicBezTo>
                  <a:cubicBezTo>
                    <a:pt x="2774" y="3560"/>
                    <a:pt x="3333" y="3679"/>
                    <a:pt x="3826" y="3679"/>
                  </a:cubicBezTo>
                  <a:cubicBezTo>
                    <a:pt x="4560" y="3679"/>
                    <a:pt x="5146" y="3416"/>
                    <a:pt x="5364" y="2924"/>
                  </a:cubicBezTo>
                  <a:cubicBezTo>
                    <a:pt x="5729" y="2125"/>
                    <a:pt x="4885" y="961"/>
                    <a:pt x="3493" y="368"/>
                  </a:cubicBezTo>
                  <a:cubicBezTo>
                    <a:pt x="2939" y="119"/>
                    <a:pt x="2377" y="0"/>
                    <a:pt x="1881"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a:off x="5284374" y="3372998"/>
              <a:ext cx="398936" cy="500925"/>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1"/>
            <p:cNvSpPr/>
            <p:nvPr/>
          </p:nvSpPr>
          <p:spPr>
            <a:xfrm>
              <a:off x="5387380" y="3373887"/>
              <a:ext cx="549728" cy="1230041"/>
            </a:xfrm>
            <a:custGeom>
              <a:rect b="b" l="l" r="r" t="t"/>
              <a:pathLst>
                <a:path extrusionOk="0" fill="none" h="19357" w="8651">
                  <a:moveTo>
                    <a:pt x="8651" y="19356"/>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1"/>
            <p:cNvSpPr/>
            <p:nvPr/>
          </p:nvSpPr>
          <p:spPr>
            <a:xfrm>
              <a:off x="5813763" y="3819146"/>
              <a:ext cx="111776" cy="509186"/>
            </a:xfrm>
            <a:custGeom>
              <a:rect b="b" l="l" r="r" t="t"/>
              <a:pathLst>
                <a:path extrusionOk="0" fill="none" h="8013" w="1759">
                  <a:moveTo>
                    <a:pt x="1758" y="1"/>
                  </a:moveTo>
                  <a:lnTo>
                    <a:pt x="1" y="8013"/>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a:off x="5425062" y="4355846"/>
              <a:ext cx="448246" cy="107391"/>
            </a:xfrm>
            <a:custGeom>
              <a:rect b="b" l="l" r="r" t="t"/>
              <a:pathLst>
                <a:path extrusionOk="0" fill="none" h="1690" w="7054">
                  <a:moveTo>
                    <a:pt x="7054" y="1689"/>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a:off x="5274207" y="3985951"/>
              <a:ext cx="475825" cy="198769"/>
            </a:xfrm>
            <a:custGeom>
              <a:rect b="b" l="l" r="r" t="t"/>
              <a:pathLst>
                <a:path extrusionOk="0" fill="none" h="3128" w="7488">
                  <a:moveTo>
                    <a:pt x="7487" y="3128"/>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a:off x="5381534" y="3748103"/>
              <a:ext cx="194448" cy="47913"/>
            </a:xfrm>
            <a:custGeom>
              <a:rect b="b" l="l" r="r" t="t"/>
              <a:pathLst>
                <a:path extrusionOk="0" fill="none" h="754" w="3060">
                  <a:moveTo>
                    <a:pt x="3059" y="754"/>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1"/>
            <p:cNvSpPr/>
            <p:nvPr/>
          </p:nvSpPr>
          <p:spPr>
            <a:xfrm>
              <a:off x="5320658" y="3620441"/>
              <a:ext cx="201628" cy="47976"/>
            </a:xfrm>
            <a:custGeom>
              <a:rect b="b" l="l" r="r" t="t"/>
              <a:pathLst>
                <a:path extrusionOk="0" fill="none" h="755" w="3173">
                  <a:moveTo>
                    <a:pt x="3173" y="754"/>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1"/>
            <p:cNvSpPr/>
            <p:nvPr/>
          </p:nvSpPr>
          <p:spPr>
            <a:xfrm>
              <a:off x="5306107" y="3495703"/>
              <a:ext cx="152381" cy="37809"/>
            </a:xfrm>
            <a:custGeom>
              <a:rect b="b" l="l" r="r" t="t"/>
              <a:pathLst>
                <a:path extrusionOk="0" fill="none" h="595" w="2398">
                  <a:moveTo>
                    <a:pt x="2398" y="594"/>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0" name="Google Shape;210;p11"/>
          <p:cNvSpPr/>
          <p:nvPr/>
        </p:nvSpPr>
        <p:spPr>
          <a:xfrm rot="-2979600">
            <a:off x="6162261" y="128563"/>
            <a:ext cx="288185" cy="289797"/>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rot="-2979783">
            <a:off x="6926302" y="333936"/>
            <a:ext cx="511919" cy="514765"/>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2" name="Google Shape;212;p11"/>
          <p:cNvGrpSpPr/>
          <p:nvPr/>
        </p:nvGrpSpPr>
        <p:grpSpPr>
          <a:xfrm flipH="1" rot="-1944596">
            <a:off x="142476" y="-240460"/>
            <a:ext cx="728260" cy="915162"/>
            <a:chOff x="-84151" y="785111"/>
            <a:chExt cx="490484" cy="616364"/>
          </a:xfrm>
        </p:grpSpPr>
        <p:sp>
          <p:nvSpPr>
            <p:cNvPr id="213" name="Google Shape;213;p11"/>
            <p:cNvSpPr/>
            <p:nvPr/>
          </p:nvSpPr>
          <p:spPr>
            <a:xfrm flipH="1" rot="10800000">
              <a:off x="-84151" y="785111"/>
              <a:ext cx="490484" cy="615879"/>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1"/>
            <p:cNvSpPr/>
            <p:nvPr/>
          </p:nvSpPr>
          <p:spPr>
            <a:xfrm flipH="1" rot="10800000">
              <a:off x="35306" y="880890"/>
              <a:ext cx="239070" cy="58908"/>
            </a:xfrm>
            <a:custGeom>
              <a:rect b="b" l="l" r="r" t="t"/>
              <a:pathLst>
                <a:path extrusionOk="0" fill="none" h="754" w="3060">
                  <a:moveTo>
                    <a:pt x="3059" y="754"/>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1"/>
            <p:cNvSpPr/>
            <p:nvPr/>
          </p:nvSpPr>
          <p:spPr>
            <a:xfrm flipH="1" rot="10800000">
              <a:off x="-39540" y="1037772"/>
              <a:ext cx="247899" cy="58986"/>
            </a:xfrm>
            <a:custGeom>
              <a:rect b="b" l="l" r="r" t="t"/>
              <a:pathLst>
                <a:path extrusionOk="0" fill="none" h="755" w="3173">
                  <a:moveTo>
                    <a:pt x="3173" y="754"/>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rot="10800000">
              <a:off x="-57431" y="1203638"/>
              <a:ext cx="187350" cy="46486"/>
            </a:xfrm>
            <a:custGeom>
              <a:rect b="b" l="l" r="r" t="t"/>
              <a:pathLst>
                <a:path extrusionOk="0" fill="none" h="595" w="2398">
                  <a:moveTo>
                    <a:pt x="2398" y="594"/>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7" name="Google Shape;217;p11"/>
            <p:cNvCxnSpPr/>
            <p:nvPr/>
          </p:nvCxnSpPr>
          <p:spPr>
            <a:xfrm flipH="1" rot="10800000">
              <a:off x="46825" y="797575"/>
              <a:ext cx="261900" cy="603900"/>
            </a:xfrm>
            <a:prstGeom prst="straightConnector1">
              <a:avLst/>
            </a:prstGeom>
            <a:noFill/>
            <a:ln cap="flat" cmpd="sng" w="9525">
              <a:solidFill>
                <a:schemeClr val="dk1"/>
              </a:solidFill>
              <a:prstDash val="solid"/>
              <a:round/>
              <a:headEnd len="med" w="med" type="none"/>
              <a:tailEnd len="med" w="med" type="none"/>
            </a:ln>
          </p:spPr>
        </p:cxnSp>
      </p:grpSp>
      <p:grpSp>
        <p:nvGrpSpPr>
          <p:cNvPr id="218" name="Google Shape;218;p11"/>
          <p:cNvGrpSpPr/>
          <p:nvPr/>
        </p:nvGrpSpPr>
        <p:grpSpPr>
          <a:xfrm rot="-1944773">
            <a:off x="-176122" y="2047"/>
            <a:ext cx="528536" cy="664129"/>
            <a:chOff x="-84151" y="785111"/>
            <a:chExt cx="490484" cy="616364"/>
          </a:xfrm>
        </p:grpSpPr>
        <p:sp>
          <p:nvSpPr>
            <p:cNvPr id="219" name="Google Shape;219;p11"/>
            <p:cNvSpPr/>
            <p:nvPr/>
          </p:nvSpPr>
          <p:spPr>
            <a:xfrm flipH="1" rot="10800000">
              <a:off x="-84151" y="785111"/>
              <a:ext cx="490484" cy="615879"/>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1"/>
            <p:cNvSpPr/>
            <p:nvPr/>
          </p:nvSpPr>
          <p:spPr>
            <a:xfrm flipH="1" rot="10800000">
              <a:off x="35306" y="880890"/>
              <a:ext cx="239070" cy="58908"/>
            </a:xfrm>
            <a:custGeom>
              <a:rect b="b" l="l" r="r" t="t"/>
              <a:pathLst>
                <a:path extrusionOk="0" fill="none" h="754" w="3060">
                  <a:moveTo>
                    <a:pt x="3059" y="754"/>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rot="10800000">
              <a:off x="-39540" y="1037772"/>
              <a:ext cx="247899" cy="58986"/>
            </a:xfrm>
            <a:custGeom>
              <a:rect b="b" l="l" r="r" t="t"/>
              <a:pathLst>
                <a:path extrusionOk="0" fill="none" h="755" w="3173">
                  <a:moveTo>
                    <a:pt x="3173" y="754"/>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rot="10800000">
              <a:off x="-57431" y="1203638"/>
              <a:ext cx="187350" cy="46486"/>
            </a:xfrm>
            <a:custGeom>
              <a:rect b="b" l="l" r="r" t="t"/>
              <a:pathLst>
                <a:path extrusionOk="0" fill="none" h="595" w="2398">
                  <a:moveTo>
                    <a:pt x="2398" y="594"/>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23" name="Google Shape;223;p11"/>
            <p:cNvCxnSpPr/>
            <p:nvPr/>
          </p:nvCxnSpPr>
          <p:spPr>
            <a:xfrm flipH="1" rot="10800000">
              <a:off x="46825" y="797575"/>
              <a:ext cx="261900" cy="603900"/>
            </a:xfrm>
            <a:prstGeom prst="straightConnector1">
              <a:avLst/>
            </a:prstGeom>
            <a:noFill/>
            <a:ln cap="flat" cmpd="sng" w="9525">
              <a:solidFill>
                <a:schemeClr val="dk1"/>
              </a:solidFill>
              <a:prstDash val="solid"/>
              <a:round/>
              <a:headEnd len="med" w="med" type="none"/>
              <a:tailEnd len="med" w="med" type="none"/>
            </a:ln>
          </p:spPr>
        </p:cxnSp>
      </p:grpSp>
      <p:sp>
        <p:nvSpPr>
          <p:cNvPr id="224" name="Google Shape;224;p11"/>
          <p:cNvSpPr/>
          <p:nvPr/>
        </p:nvSpPr>
        <p:spPr>
          <a:xfrm rot="-2979786">
            <a:off x="8118698" y="270695"/>
            <a:ext cx="818201" cy="822758"/>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rot="-2979600">
            <a:off x="3629161" y="814801"/>
            <a:ext cx="288185" cy="289797"/>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rot="-2979783">
            <a:off x="4597040" y="424686"/>
            <a:ext cx="511919" cy="514765"/>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7" name="Shape 22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228" name="Shape 228"/>
        <p:cNvGrpSpPr/>
        <p:nvPr/>
      </p:nvGrpSpPr>
      <p:grpSpPr>
        <a:xfrm>
          <a:off x="0" y="0"/>
          <a:ext cx="0" cy="0"/>
          <a:chOff x="0" y="0"/>
          <a:chExt cx="0" cy="0"/>
        </a:xfrm>
      </p:grpSpPr>
      <p:sp>
        <p:nvSpPr>
          <p:cNvPr id="229" name="Google Shape;229;p13"/>
          <p:cNvSpPr/>
          <p:nvPr/>
        </p:nvSpPr>
        <p:spPr>
          <a:xfrm flipH="1">
            <a:off x="531503" y="83750"/>
            <a:ext cx="370803" cy="370803"/>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3"/>
          <p:cNvSpPr/>
          <p:nvPr/>
        </p:nvSpPr>
        <p:spPr>
          <a:xfrm flipH="1">
            <a:off x="391788" y="911640"/>
            <a:ext cx="251003" cy="252401"/>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3"/>
          <p:cNvSpPr/>
          <p:nvPr/>
        </p:nvSpPr>
        <p:spPr>
          <a:xfrm flipH="1">
            <a:off x="86900" y="309106"/>
            <a:ext cx="488934" cy="488914"/>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3"/>
          <p:cNvSpPr/>
          <p:nvPr/>
        </p:nvSpPr>
        <p:spPr>
          <a:xfrm flipH="1" rot="-1576955">
            <a:off x="8807773" y="4109429"/>
            <a:ext cx="232313" cy="232304"/>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3"/>
          <p:cNvSpPr/>
          <p:nvPr/>
        </p:nvSpPr>
        <p:spPr>
          <a:xfrm flipH="1" rot="-1576712">
            <a:off x="8586108" y="4582477"/>
            <a:ext cx="432392" cy="432374"/>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3"/>
          <p:cNvSpPr txBox="1"/>
          <p:nvPr>
            <p:ph type="title"/>
          </p:nvPr>
        </p:nvSpPr>
        <p:spPr>
          <a:xfrm>
            <a:off x="720000" y="445025"/>
            <a:ext cx="7704000" cy="572700"/>
          </a:xfrm>
          <a:prstGeom prst="rect">
            <a:avLst/>
          </a:prstGeom>
        </p:spPr>
        <p:txBody>
          <a:bodyPr anchorCtr="0" anchor="ctr" bIns="0" lIns="0" spcFirstLastPara="1" rIns="0" wrap="square" tIns="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35" name="Google Shape;235;p13"/>
          <p:cNvSpPr txBox="1"/>
          <p:nvPr>
            <p:ph idx="2" type="title"/>
          </p:nvPr>
        </p:nvSpPr>
        <p:spPr>
          <a:xfrm>
            <a:off x="720000" y="1776963"/>
            <a:ext cx="2305500" cy="527700"/>
          </a:xfrm>
          <a:prstGeom prst="rect">
            <a:avLst/>
          </a:prstGeom>
        </p:spPr>
        <p:txBody>
          <a:bodyPr anchorCtr="0" anchor="ctr" bIns="0" lIns="0" spcFirstLastPara="1" rIns="0" wrap="square" tIns="0">
            <a:noAutofit/>
          </a:bodyPr>
          <a:lstStyle>
            <a:lvl1pPr lvl="0" rtl="0">
              <a:spcBef>
                <a:spcPts val="0"/>
              </a:spcBef>
              <a:spcAft>
                <a:spcPts val="0"/>
              </a:spcAft>
              <a:buSzPts val="2500"/>
              <a:buNone/>
              <a:defRPr sz="25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36" name="Google Shape;236;p13"/>
          <p:cNvSpPr txBox="1"/>
          <p:nvPr>
            <p:ph idx="1" type="subTitle"/>
          </p:nvPr>
        </p:nvSpPr>
        <p:spPr>
          <a:xfrm>
            <a:off x="720000" y="2304663"/>
            <a:ext cx="2305500" cy="5277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600"/>
              <a:buNone/>
              <a:defRPr/>
            </a:lvl2pPr>
            <a:lvl3pPr lvl="2" rtl="0" algn="ctr">
              <a:lnSpc>
                <a:spcPct val="100000"/>
              </a:lnSpc>
              <a:spcBef>
                <a:spcPts val="1600"/>
              </a:spcBef>
              <a:spcAft>
                <a:spcPts val="0"/>
              </a:spcAft>
              <a:buSzPts val="1600"/>
              <a:buNone/>
              <a:defRPr/>
            </a:lvl3pPr>
            <a:lvl4pPr lvl="3" rtl="0" algn="ctr">
              <a:lnSpc>
                <a:spcPct val="100000"/>
              </a:lnSpc>
              <a:spcBef>
                <a:spcPts val="1600"/>
              </a:spcBef>
              <a:spcAft>
                <a:spcPts val="0"/>
              </a:spcAft>
              <a:buSzPts val="1600"/>
              <a:buNone/>
              <a:defRPr/>
            </a:lvl4pPr>
            <a:lvl5pPr lvl="4" rtl="0" algn="ctr">
              <a:lnSpc>
                <a:spcPct val="100000"/>
              </a:lnSpc>
              <a:spcBef>
                <a:spcPts val="1600"/>
              </a:spcBef>
              <a:spcAft>
                <a:spcPts val="0"/>
              </a:spcAft>
              <a:buSzPts val="1600"/>
              <a:buNone/>
              <a:defRPr/>
            </a:lvl5pPr>
            <a:lvl6pPr lvl="5" rtl="0" algn="ctr">
              <a:lnSpc>
                <a:spcPct val="100000"/>
              </a:lnSpc>
              <a:spcBef>
                <a:spcPts val="1600"/>
              </a:spcBef>
              <a:spcAft>
                <a:spcPts val="0"/>
              </a:spcAft>
              <a:buSzPts val="1600"/>
              <a:buNone/>
              <a:defRPr/>
            </a:lvl6pPr>
            <a:lvl7pPr lvl="6" rtl="0" algn="ctr">
              <a:lnSpc>
                <a:spcPct val="100000"/>
              </a:lnSpc>
              <a:spcBef>
                <a:spcPts val="1600"/>
              </a:spcBef>
              <a:spcAft>
                <a:spcPts val="0"/>
              </a:spcAft>
              <a:buSzPts val="1600"/>
              <a:buNone/>
              <a:defRPr/>
            </a:lvl7pPr>
            <a:lvl8pPr lvl="7" rtl="0" algn="ctr">
              <a:lnSpc>
                <a:spcPct val="100000"/>
              </a:lnSpc>
              <a:spcBef>
                <a:spcPts val="1600"/>
              </a:spcBef>
              <a:spcAft>
                <a:spcPts val="0"/>
              </a:spcAft>
              <a:buSzPts val="1600"/>
              <a:buNone/>
              <a:defRPr/>
            </a:lvl8pPr>
            <a:lvl9pPr lvl="8" rtl="0" algn="ctr">
              <a:lnSpc>
                <a:spcPct val="100000"/>
              </a:lnSpc>
              <a:spcBef>
                <a:spcPts val="1600"/>
              </a:spcBef>
              <a:spcAft>
                <a:spcPts val="1600"/>
              </a:spcAft>
              <a:buSzPts val="1600"/>
              <a:buNone/>
              <a:defRPr/>
            </a:lvl9pPr>
          </a:lstStyle>
          <a:p/>
        </p:txBody>
      </p:sp>
      <p:sp>
        <p:nvSpPr>
          <p:cNvPr id="237" name="Google Shape;237;p13"/>
          <p:cNvSpPr txBox="1"/>
          <p:nvPr>
            <p:ph idx="3" type="title"/>
          </p:nvPr>
        </p:nvSpPr>
        <p:spPr>
          <a:xfrm>
            <a:off x="3419269" y="1776963"/>
            <a:ext cx="2305500" cy="527700"/>
          </a:xfrm>
          <a:prstGeom prst="rect">
            <a:avLst/>
          </a:prstGeom>
        </p:spPr>
        <p:txBody>
          <a:bodyPr anchorCtr="0" anchor="ctr" bIns="0" lIns="0" spcFirstLastPara="1" rIns="0" wrap="square" tIns="0">
            <a:noAutofit/>
          </a:bodyPr>
          <a:lstStyle>
            <a:lvl1pPr lvl="0" rtl="0">
              <a:spcBef>
                <a:spcPts val="0"/>
              </a:spcBef>
              <a:spcAft>
                <a:spcPts val="0"/>
              </a:spcAft>
              <a:buSzPts val="2500"/>
              <a:buNone/>
              <a:defRPr sz="25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38" name="Google Shape;238;p13"/>
          <p:cNvSpPr txBox="1"/>
          <p:nvPr>
            <p:ph idx="4" type="subTitle"/>
          </p:nvPr>
        </p:nvSpPr>
        <p:spPr>
          <a:xfrm>
            <a:off x="3419271" y="2304663"/>
            <a:ext cx="2305500" cy="5277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600"/>
              <a:buNone/>
              <a:defRPr/>
            </a:lvl2pPr>
            <a:lvl3pPr lvl="2" rtl="0" algn="ctr">
              <a:lnSpc>
                <a:spcPct val="100000"/>
              </a:lnSpc>
              <a:spcBef>
                <a:spcPts val="1600"/>
              </a:spcBef>
              <a:spcAft>
                <a:spcPts val="0"/>
              </a:spcAft>
              <a:buSzPts val="1600"/>
              <a:buNone/>
              <a:defRPr/>
            </a:lvl3pPr>
            <a:lvl4pPr lvl="3" rtl="0" algn="ctr">
              <a:lnSpc>
                <a:spcPct val="100000"/>
              </a:lnSpc>
              <a:spcBef>
                <a:spcPts val="1600"/>
              </a:spcBef>
              <a:spcAft>
                <a:spcPts val="0"/>
              </a:spcAft>
              <a:buSzPts val="1600"/>
              <a:buNone/>
              <a:defRPr/>
            </a:lvl4pPr>
            <a:lvl5pPr lvl="4" rtl="0" algn="ctr">
              <a:lnSpc>
                <a:spcPct val="100000"/>
              </a:lnSpc>
              <a:spcBef>
                <a:spcPts val="1600"/>
              </a:spcBef>
              <a:spcAft>
                <a:spcPts val="0"/>
              </a:spcAft>
              <a:buSzPts val="1600"/>
              <a:buNone/>
              <a:defRPr/>
            </a:lvl5pPr>
            <a:lvl6pPr lvl="5" rtl="0" algn="ctr">
              <a:lnSpc>
                <a:spcPct val="100000"/>
              </a:lnSpc>
              <a:spcBef>
                <a:spcPts val="1600"/>
              </a:spcBef>
              <a:spcAft>
                <a:spcPts val="0"/>
              </a:spcAft>
              <a:buSzPts val="1600"/>
              <a:buNone/>
              <a:defRPr/>
            </a:lvl6pPr>
            <a:lvl7pPr lvl="6" rtl="0" algn="ctr">
              <a:lnSpc>
                <a:spcPct val="100000"/>
              </a:lnSpc>
              <a:spcBef>
                <a:spcPts val="1600"/>
              </a:spcBef>
              <a:spcAft>
                <a:spcPts val="0"/>
              </a:spcAft>
              <a:buSzPts val="1600"/>
              <a:buNone/>
              <a:defRPr/>
            </a:lvl7pPr>
            <a:lvl8pPr lvl="7" rtl="0" algn="ctr">
              <a:lnSpc>
                <a:spcPct val="100000"/>
              </a:lnSpc>
              <a:spcBef>
                <a:spcPts val="1600"/>
              </a:spcBef>
              <a:spcAft>
                <a:spcPts val="0"/>
              </a:spcAft>
              <a:buSzPts val="1600"/>
              <a:buNone/>
              <a:defRPr/>
            </a:lvl8pPr>
            <a:lvl9pPr lvl="8" rtl="0" algn="ctr">
              <a:lnSpc>
                <a:spcPct val="100000"/>
              </a:lnSpc>
              <a:spcBef>
                <a:spcPts val="1600"/>
              </a:spcBef>
              <a:spcAft>
                <a:spcPts val="1600"/>
              </a:spcAft>
              <a:buSzPts val="1600"/>
              <a:buNone/>
              <a:defRPr/>
            </a:lvl9pPr>
          </a:lstStyle>
          <a:p/>
        </p:txBody>
      </p:sp>
      <p:sp>
        <p:nvSpPr>
          <p:cNvPr id="239" name="Google Shape;239;p13"/>
          <p:cNvSpPr txBox="1"/>
          <p:nvPr>
            <p:ph idx="5" type="title"/>
          </p:nvPr>
        </p:nvSpPr>
        <p:spPr>
          <a:xfrm>
            <a:off x="720000" y="3591600"/>
            <a:ext cx="2305500" cy="527700"/>
          </a:xfrm>
          <a:prstGeom prst="rect">
            <a:avLst/>
          </a:prstGeom>
        </p:spPr>
        <p:txBody>
          <a:bodyPr anchorCtr="0" anchor="ctr" bIns="0" lIns="0" spcFirstLastPara="1" rIns="0" wrap="square" tIns="0">
            <a:noAutofit/>
          </a:bodyPr>
          <a:lstStyle>
            <a:lvl1pPr lvl="0" rtl="0">
              <a:spcBef>
                <a:spcPts val="0"/>
              </a:spcBef>
              <a:spcAft>
                <a:spcPts val="0"/>
              </a:spcAft>
              <a:buSzPts val="2500"/>
              <a:buNone/>
              <a:defRPr sz="25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40" name="Google Shape;240;p13"/>
          <p:cNvSpPr txBox="1"/>
          <p:nvPr>
            <p:ph idx="6" type="subTitle"/>
          </p:nvPr>
        </p:nvSpPr>
        <p:spPr>
          <a:xfrm>
            <a:off x="720000" y="4119300"/>
            <a:ext cx="2305500" cy="4848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600"/>
              <a:buNone/>
              <a:defRPr/>
            </a:lvl2pPr>
            <a:lvl3pPr lvl="2" rtl="0" algn="ctr">
              <a:lnSpc>
                <a:spcPct val="100000"/>
              </a:lnSpc>
              <a:spcBef>
                <a:spcPts val="1600"/>
              </a:spcBef>
              <a:spcAft>
                <a:spcPts val="0"/>
              </a:spcAft>
              <a:buSzPts val="1600"/>
              <a:buNone/>
              <a:defRPr/>
            </a:lvl3pPr>
            <a:lvl4pPr lvl="3" rtl="0" algn="ctr">
              <a:lnSpc>
                <a:spcPct val="100000"/>
              </a:lnSpc>
              <a:spcBef>
                <a:spcPts val="1600"/>
              </a:spcBef>
              <a:spcAft>
                <a:spcPts val="0"/>
              </a:spcAft>
              <a:buSzPts val="1600"/>
              <a:buNone/>
              <a:defRPr/>
            </a:lvl4pPr>
            <a:lvl5pPr lvl="4" rtl="0" algn="ctr">
              <a:lnSpc>
                <a:spcPct val="100000"/>
              </a:lnSpc>
              <a:spcBef>
                <a:spcPts val="1600"/>
              </a:spcBef>
              <a:spcAft>
                <a:spcPts val="0"/>
              </a:spcAft>
              <a:buSzPts val="1600"/>
              <a:buNone/>
              <a:defRPr/>
            </a:lvl5pPr>
            <a:lvl6pPr lvl="5" rtl="0" algn="ctr">
              <a:lnSpc>
                <a:spcPct val="100000"/>
              </a:lnSpc>
              <a:spcBef>
                <a:spcPts val="1600"/>
              </a:spcBef>
              <a:spcAft>
                <a:spcPts val="0"/>
              </a:spcAft>
              <a:buSzPts val="1600"/>
              <a:buNone/>
              <a:defRPr/>
            </a:lvl6pPr>
            <a:lvl7pPr lvl="6" rtl="0" algn="ctr">
              <a:lnSpc>
                <a:spcPct val="100000"/>
              </a:lnSpc>
              <a:spcBef>
                <a:spcPts val="1600"/>
              </a:spcBef>
              <a:spcAft>
                <a:spcPts val="0"/>
              </a:spcAft>
              <a:buSzPts val="1600"/>
              <a:buNone/>
              <a:defRPr/>
            </a:lvl7pPr>
            <a:lvl8pPr lvl="7" rtl="0" algn="ctr">
              <a:lnSpc>
                <a:spcPct val="100000"/>
              </a:lnSpc>
              <a:spcBef>
                <a:spcPts val="1600"/>
              </a:spcBef>
              <a:spcAft>
                <a:spcPts val="0"/>
              </a:spcAft>
              <a:buSzPts val="1600"/>
              <a:buNone/>
              <a:defRPr/>
            </a:lvl8pPr>
            <a:lvl9pPr lvl="8" rtl="0" algn="ctr">
              <a:lnSpc>
                <a:spcPct val="100000"/>
              </a:lnSpc>
              <a:spcBef>
                <a:spcPts val="1600"/>
              </a:spcBef>
              <a:spcAft>
                <a:spcPts val="1600"/>
              </a:spcAft>
              <a:buSzPts val="1600"/>
              <a:buNone/>
              <a:defRPr/>
            </a:lvl9pPr>
          </a:lstStyle>
          <a:p/>
        </p:txBody>
      </p:sp>
      <p:sp>
        <p:nvSpPr>
          <p:cNvPr id="241" name="Google Shape;241;p13"/>
          <p:cNvSpPr txBox="1"/>
          <p:nvPr>
            <p:ph idx="7" type="title"/>
          </p:nvPr>
        </p:nvSpPr>
        <p:spPr>
          <a:xfrm>
            <a:off x="3419269" y="3591600"/>
            <a:ext cx="2305500" cy="527700"/>
          </a:xfrm>
          <a:prstGeom prst="rect">
            <a:avLst/>
          </a:prstGeom>
        </p:spPr>
        <p:txBody>
          <a:bodyPr anchorCtr="0" anchor="ctr" bIns="0" lIns="0" spcFirstLastPara="1" rIns="0" wrap="square" tIns="0">
            <a:noAutofit/>
          </a:bodyPr>
          <a:lstStyle>
            <a:lvl1pPr lvl="0" rtl="0">
              <a:spcBef>
                <a:spcPts val="0"/>
              </a:spcBef>
              <a:spcAft>
                <a:spcPts val="0"/>
              </a:spcAft>
              <a:buSzPts val="2500"/>
              <a:buNone/>
              <a:defRPr sz="25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42" name="Google Shape;242;p13"/>
          <p:cNvSpPr txBox="1"/>
          <p:nvPr>
            <p:ph idx="8" type="subTitle"/>
          </p:nvPr>
        </p:nvSpPr>
        <p:spPr>
          <a:xfrm>
            <a:off x="3419269" y="4119300"/>
            <a:ext cx="2305500" cy="4848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600"/>
              <a:buNone/>
              <a:defRPr/>
            </a:lvl2pPr>
            <a:lvl3pPr lvl="2" rtl="0" algn="ctr">
              <a:lnSpc>
                <a:spcPct val="100000"/>
              </a:lnSpc>
              <a:spcBef>
                <a:spcPts val="1600"/>
              </a:spcBef>
              <a:spcAft>
                <a:spcPts val="0"/>
              </a:spcAft>
              <a:buSzPts val="1600"/>
              <a:buNone/>
              <a:defRPr/>
            </a:lvl3pPr>
            <a:lvl4pPr lvl="3" rtl="0" algn="ctr">
              <a:lnSpc>
                <a:spcPct val="100000"/>
              </a:lnSpc>
              <a:spcBef>
                <a:spcPts val="1600"/>
              </a:spcBef>
              <a:spcAft>
                <a:spcPts val="0"/>
              </a:spcAft>
              <a:buSzPts val="1600"/>
              <a:buNone/>
              <a:defRPr/>
            </a:lvl4pPr>
            <a:lvl5pPr lvl="4" rtl="0" algn="ctr">
              <a:lnSpc>
                <a:spcPct val="100000"/>
              </a:lnSpc>
              <a:spcBef>
                <a:spcPts val="1600"/>
              </a:spcBef>
              <a:spcAft>
                <a:spcPts val="0"/>
              </a:spcAft>
              <a:buSzPts val="1600"/>
              <a:buNone/>
              <a:defRPr/>
            </a:lvl5pPr>
            <a:lvl6pPr lvl="5" rtl="0" algn="ctr">
              <a:lnSpc>
                <a:spcPct val="100000"/>
              </a:lnSpc>
              <a:spcBef>
                <a:spcPts val="1600"/>
              </a:spcBef>
              <a:spcAft>
                <a:spcPts val="0"/>
              </a:spcAft>
              <a:buSzPts val="1600"/>
              <a:buNone/>
              <a:defRPr/>
            </a:lvl6pPr>
            <a:lvl7pPr lvl="6" rtl="0" algn="ctr">
              <a:lnSpc>
                <a:spcPct val="100000"/>
              </a:lnSpc>
              <a:spcBef>
                <a:spcPts val="1600"/>
              </a:spcBef>
              <a:spcAft>
                <a:spcPts val="0"/>
              </a:spcAft>
              <a:buSzPts val="1600"/>
              <a:buNone/>
              <a:defRPr/>
            </a:lvl7pPr>
            <a:lvl8pPr lvl="7" rtl="0" algn="ctr">
              <a:lnSpc>
                <a:spcPct val="100000"/>
              </a:lnSpc>
              <a:spcBef>
                <a:spcPts val="1600"/>
              </a:spcBef>
              <a:spcAft>
                <a:spcPts val="0"/>
              </a:spcAft>
              <a:buSzPts val="1600"/>
              <a:buNone/>
              <a:defRPr/>
            </a:lvl8pPr>
            <a:lvl9pPr lvl="8" rtl="0" algn="ctr">
              <a:lnSpc>
                <a:spcPct val="100000"/>
              </a:lnSpc>
              <a:spcBef>
                <a:spcPts val="1600"/>
              </a:spcBef>
              <a:spcAft>
                <a:spcPts val="1600"/>
              </a:spcAft>
              <a:buSzPts val="1600"/>
              <a:buNone/>
              <a:defRPr/>
            </a:lvl9pPr>
          </a:lstStyle>
          <a:p/>
        </p:txBody>
      </p:sp>
      <p:sp>
        <p:nvSpPr>
          <p:cNvPr id="243" name="Google Shape;243;p13"/>
          <p:cNvSpPr txBox="1"/>
          <p:nvPr>
            <p:ph idx="9" type="title"/>
          </p:nvPr>
        </p:nvSpPr>
        <p:spPr>
          <a:xfrm>
            <a:off x="6118545" y="1776963"/>
            <a:ext cx="2305500" cy="527700"/>
          </a:xfrm>
          <a:prstGeom prst="rect">
            <a:avLst/>
          </a:prstGeom>
        </p:spPr>
        <p:txBody>
          <a:bodyPr anchorCtr="0" anchor="ctr" bIns="0" lIns="0" spcFirstLastPara="1" rIns="0" wrap="square" tIns="0">
            <a:noAutofit/>
          </a:bodyPr>
          <a:lstStyle>
            <a:lvl1pPr lvl="0" rtl="0">
              <a:spcBef>
                <a:spcPts val="0"/>
              </a:spcBef>
              <a:spcAft>
                <a:spcPts val="0"/>
              </a:spcAft>
              <a:buSzPts val="2500"/>
              <a:buNone/>
              <a:defRPr sz="25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44" name="Google Shape;244;p13"/>
          <p:cNvSpPr txBox="1"/>
          <p:nvPr>
            <p:ph idx="13" type="subTitle"/>
          </p:nvPr>
        </p:nvSpPr>
        <p:spPr>
          <a:xfrm>
            <a:off x="6118549" y="2304663"/>
            <a:ext cx="2305500" cy="5277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600"/>
              <a:buNone/>
              <a:defRPr/>
            </a:lvl2pPr>
            <a:lvl3pPr lvl="2" rtl="0" algn="ctr">
              <a:lnSpc>
                <a:spcPct val="100000"/>
              </a:lnSpc>
              <a:spcBef>
                <a:spcPts val="1600"/>
              </a:spcBef>
              <a:spcAft>
                <a:spcPts val="0"/>
              </a:spcAft>
              <a:buSzPts val="1600"/>
              <a:buNone/>
              <a:defRPr/>
            </a:lvl3pPr>
            <a:lvl4pPr lvl="3" rtl="0" algn="ctr">
              <a:lnSpc>
                <a:spcPct val="100000"/>
              </a:lnSpc>
              <a:spcBef>
                <a:spcPts val="1600"/>
              </a:spcBef>
              <a:spcAft>
                <a:spcPts val="0"/>
              </a:spcAft>
              <a:buSzPts val="1600"/>
              <a:buNone/>
              <a:defRPr/>
            </a:lvl4pPr>
            <a:lvl5pPr lvl="4" rtl="0" algn="ctr">
              <a:lnSpc>
                <a:spcPct val="100000"/>
              </a:lnSpc>
              <a:spcBef>
                <a:spcPts val="1600"/>
              </a:spcBef>
              <a:spcAft>
                <a:spcPts val="0"/>
              </a:spcAft>
              <a:buSzPts val="1600"/>
              <a:buNone/>
              <a:defRPr/>
            </a:lvl5pPr>
            <a:lvl6pPr lvl="5" rtl="0" algn="ctr">
              <a:lnSpc>
                <a:spcPct val="100000"/>
              </a:lnSpc>
              <a:spcBef>
                <a:spcPts val="1600"/>
              </a:spcBef>
              <a:spcAft>
                <a:spcPts val="0"/>
              </a:spcAft>
              <a:buSzPts val="1600"/>
              <a:buNone/>
              <a:defRPr/>
            </a:lvl6pPr>
            <a:lvl7pPr lvl="6" rtl="0" algn="ctr">
              <a:lnSpc>
                <a:spcPct val="100000"/>
              </a:lnSpc>
              <a:spcBef>
                <a:spcPts val="1600"/>
              </a:spcBef>
              <a:spcAft>
                <a:spcPts val="0"/>
              </a:spcAft>
              <a:buSzPts val="1600"/>
              <a:buNone/>
              <a:defRPr/>
            </a:lvl7pPr>
            <a:lvl8pPr lvl="7" rtl="0" algn="ctr">
              <a:lnSpc>
                <a:spcPct val="100000"/>
              </a:lnSpc>
              <a:spcBef>
                <a:spcPts val="1600"/>
              </a:spcBef>
              <a:spcAft>
                <a:spcPts val="0"/>
              </a:spcAft>
              <a:buSzPts val="1600"/>
              <a:buNone/>
              <a:defRPr/>
            </a:lvl8pPr>
            <a:lvl9pPr lvl="8" rtl="0" algn="ctr">
              <a:lnSpc>
                <a:spcPct val="100000"/>
              </a:lnSpc>
              <a:spcBef>
                <a:spcPts val="1600"/>
              </a:spcBef>
              <a:spcAft>
                <a:spcPts val="1600"/>
              </a:spcAft>
              <a:buSzPts val="1600"/>
              <a:buNone/>
              <a:defRPr/>
            </a:lvl9pPr>
          </a:lstStyle>
          <a:p/>
        </p:txBody>
      </p:sp>
      <p:sp>
        <p:nvSpPr>
          <p:cNvPr id="245" name="Google Shape;245;p13"/>
          <p:cNvSpPr txBox="1"/>
          <p:nvPr>
            <p:ph idx="14" type="title"/>
          </p:nvPr>
        </p:nvSpPr>
        <p:spPr>
          <a:xfrm>
            <a:off x="6118545" y="3591600"/>
            <a:ext cx="2305500" cy="527700"/>
          </a:xfrm>
          <a:prstGeom prst="rect">
            <a:avLst/>
          </a:prstGeom>
        </p:spPr>
        <p:txBody>
          <a:bodyPr anchorCtr="0" anchor="ctr" bIns="0" lIns="0" spcFirstLastPara="1" rIns="0" wrap="square" tIns="0">
            <a:noAutofit/>
          </a:bodyPr>
          <a:lstStyle>
            <a:lvl1pPr lvl="0" rtl="0">
              <a:spcBef>
                <a:spcPts val="0"/>
              </a:spcBef>
              <a:spcAft>
                <a:spcPts val="0"/>
              </a:spcAft>
              <a:buSzPts val="2500"/>
              <a:buNone/>
              <a:defRPr sz="25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46" name="Google Shape;246;p13"/>
          <p:cNvSpPr txBox="1"/>
          <p:nvPr>
            <p:ph idx="15" type="subTitle"/>
          </p:nvPr>
        </p:nvSpPr>
        <p:spPr>
          <a:xfrm>
            <a:off x="6118545" y="4119300"/>
            <a:ext cx="2305500" cy="4848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600"/>
              <a:buNone/>
              <a:defRPr/>
            </a:lvl2pPr>
            <a:lvl3pPr lvl="2" rtl="0" algn="ctr">
              <a:lnSpc>
                <a:spcPct val="100000"/>
              </a:lnSpc>
              <a:spcBef>
                <a:spcPts val="1600"/>
              </a:spcBef>
              <a:spcAft>
                <a:spcPts val="0"/>
              </a:spcAft>
              <a:buSzPts val="1600"/>
              <a:buNone/>
              <a:defRPr/>
            </a:lvl3pPr>
            <a:lvl4pPr lvl="3" rtl="0" algn="ctr">
              <a:lnSpc>
                <a:spcPct val="100000"/>
              </a:lnSpc>
              <a:spcBef>
                <a:spcPts val="1600"/>
              </a:spcBef>
              <a:spcAft>
                <a:spcPts val="0"/>
              </a:spcAft>
              <a:buSzPts val="1600"/>
              <a:buNone/>
              <a:defRPr/>
            </a:lvl4pPr>
            <a:lvl5pPr lvl="4" rtl="0" algn="ctr">
              <a:lnSpc>
                <a:spcPct val="100000"/>
              </a:lnSpc>
              <a:spcBef>
                <a:spcPts val="1600"/>
              </a:spcBef>
              <a:spcAft>
                <a:spcPts val="0"/>
              </a:spcAft>
              <a:buSzPts val="1600"/>
              <a:buNone/>
              <a:defRPr/>
            </a:lvl5pPr>
            <a:lvl6pPr lvl="5" rtl="0" algn="ctr">
              <a:lnSpc>
                <a:spcPct val="100000"/>
              </a:lnSpc>
              <a:spcBef>
                <a:spcPts val="1600"/>
              </a:spcBef>
              <a:spcAft>
                <a:spcPts val="0"/>
              </a:spcAft>
              <a:buSzPts val="1600"/>
              <a:buNone/>
              <a:defRPr/>
            </a:lvl6pPr>
            <a:lvl7pPr lvl="6" rtl="0" algn="ctr">
              <a:lnSpc>
                <a:spcPct val="100000"/>
              </a:lnSpc>
              <a:spcBef>
                <a:spcPts val="1600"/>
              </a:spcBef>
              <a:spcAft>
                <a:spcPts val="0"/>
              </a:spcAft>
              <a:buSzPts val="1600"/>
              <a:buNone/>
              <a:defRPr/>
            </a:lvl7pPr>
            <a:lvl8pPr lvl="7" rtl="0" algn="ctr">
              <a:lnSpc>
                <a:spcPct val="100000"/>
              </a:lnSpc>
              <a:spcBef>
                <a:spcPts val="1600"/>
              </a:spcBef>
              <a:spcAft>
                <a:spcPts val="0"/>
              </a:spcAft>
              <a:buSzPts val="1600"/>
              <a:buNone/>
              <a:defRPr/>
            </a:lvl8pPr>
            <a:lvl9pPr lvl="8" rtl="0" algn="ctr">
              <a:lnSpc>
                <a:spcPct val="100000"/>
              </a:lnSpc>
              <a:spcBef>
                <a:spcPts val="1600"/>
              </a:spcBef>
              <a:spcAft>
                <a:spcPts val="1600"/>
              </a:spcAft>
              <a:buSzPts val="1600"/>
              <a:buNone/>
              <a:defRPr/>
            </a:lvl9pPr>
          </a:lstStyle>
          <a:p/>
        </p:txBody>
      </p:sp>
      <p:sp>
        <p:nvSpPr>
          <p:cNvPr id="247" name="Google Shape;247;p13"/>
          <p:cNvSpPr txBox="1"/>
          <p:nvPr>
            <p:ph hasCustomPrompt="1" idx="16" type="title"/>
          </p:nvPr>
        </p:nvSpPr>
        <p:spPr>
          <a:xfrm>
            <a:off x="1592400" y="1239500"/>
            <a:ext cx="560700" cy="409800"/>
          </a:xfrm>
          <a:prstGeom prst="rect">
            <a:avLst/>
          </a:prstGeom>
        </p:spPr>
        <p:txBody>
          <a:bodyPr anchorCtr="0" anchor="ctr" bIns="0" lIns="0" spcFirstLastPara="1" rIns="0" wrap="square" tIns="0">
            <a:noAutofit/>
          </a:bodyPr>
          <a:lstStyle>
            <a:lvl1pPr lvl="0" rtl="0" algn="ctr">
              <a:spcBef>
                <a:spcPts val="0"/>
              </a:spcBef>
              <a:spcAft>
                <a:spcPts val="0"/>
              </a:spcAft>
              <a:buSzPts val="2500"/>
              <a:buNone/>
              <a:defRPr sz="3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a:r>
              <a:t>xx%</a:t>
            </a:r>
          </a:p>
        </p:txBody>
      </p:sp>
      <p:sp>
        <p:nvSpPr>
          <p:cNvPr id="248" name="Google Shape;248;p13"/>
          <p:cNvSpPr txBox="1"/>
          <p:nvPr>
            <p:ph hasCustomPrompt="1" idx="17" type="title"/>
          </p:nvPr>
        </p:nvSpPr>
        <p:spPr>
          <a:xfrm>
            <a:off x="4291650" y="1239500"/>
            <a:ext cx="560700" cy="409800"/>
          </a:xfrm>
          <a:prstGeom prst="rect">
            <a:avLst/>
          </a:prstGeom>
        </p:spPr>
        <p:txBody>
          <a:bodyPr anchorCtr="0" anchor="ctr" bIns="0" lIns="0" spcFirstLastPara="1" rIns="0" wrap="square" tIns="0">
            <a:noAutofit/>
          </a:bodyPr>
          <a:lstStyle>
            <a:lvl1pPr lvl="0" rtl="0" algn="ctr">
              <a:spcBef>
                <a:spcPts val="0"/>
              </a:spcBef>
              <a:spcAft>
                <a:spcPts val="0"/>
              </a:spcAft>
              <a:buSzPts val="2500"/>
              <a:buNone/>
              <a:defRPr sz="3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a:r>
              <a:t>xx%</a:t>
            </a:r>
          </a:p>
        </p:txBody>
      </p:sp>
      <p:sp>
        <p:nvSpPr>
          <p:cNvPr id="249" name="Google Shape;249;p13"/>
          <p:cNvSpPr txBox="1"/>
          <p:nvPr>
            <p:ph hasCustomPrompt="1" idx="18" type="title"/>
          </p:nvPr>
        </p:nvSpPr>
        <p:spPr>
          <a:xfrm>
            <a:off x="6990950" y="1239500"/>
            <a:ext cx="560700" cy="409800"/>
          </a:xfrm>
          <a:prstGeom prst="rect">
            <a:avLst/>
          </a:prstGeom>
        </p:spPr>
        <p:txBody>
          <a:bodyPr anchorCtr="0" anchor="ctr" bIns="0" lIns="0" spcFirstLastPara="1" rIns="0" wrap="square" tIns="0">
            <a:noAutofit/>
          </a:bodyPr>
          <a:lstStyle>
            <a:lvl1pPr lvl="0" rtl="0" algn="ctr">
              <a:spcBef>
                <a:spcPts val="0"/>
              </a:spcBef>
              <a:spcAft>
                <a:spcPts val="0"/>
              </a:spcAft>
              <a:buSzPts val="2500"/>
              <a:buNone/>
              <a:defRPr sz="3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a:r>
              <a:t>xx%</a:t>
            </a:r>
          </a:p>
        </p:txBody>
      </p:sp>
      <p:sp>
        <p:nvSpPr>
          <p:cNvPr id="250" name="Google Shape;250;p13"/>
          <p:cNvSpPr txBox="1"/>
          <p:nvPr>
            <p:ph hasCustomPrompt="1" idx="19" type="title"/>
          </p:nvPr>
        </p:nvSpPr>
        <p:spPr>
          <a:xfrm>
            <a:off x="1592400" y="3054138"/>
            <a:ext cx="560700" cy="409800"/>
          </a:xfrm>
          <a:prstGeom prst="rect">
            <a:avLst/>
          </a:prstGeom>
        </p:spPr>
        <p:txBody>
          <a:bodyPr anchorCtr="0" anchor="ctr" bIns="0" lIns="0" spcFirstLastPara="1" rIns="0" wrap="square" tIns="0">
            <a:noAutofit/>
          </a:bodyPr>
          <a:lstStyle>
            <a:lvl1pPr lvl="0" rtl="0" algn="ctr">
              <a:spcBef>
                <a:spcPts val="0"/>
              </a:spcBef>
              <a:spcAft>
                <a:spcPts val="0"/>
              </a:spcAft>
              <a:buSzPts val="2500"/>
              <a:buNone/>
              <a:defRPr sz="3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a:r>
              <a:t>xx%</a:t>
            </a:r>
          </a:p>
        </p:txBody>
      </p:sp>
      <p:sp>
        <p:nvSpPr>
          <p:cNvPr id="251" name="Google Shape;251;p13"/>
          <p:cNvSpPr txBox="1"/>
          <p:nvPr>
            <p:ph hasCustomPrompt="1" idx="20" type="title"/>
          </p:nvPr>
        </p:nvSpPr>
        <p:spPr>
          <a:xfrm>
            <a:off x="4291650" y="3054138"/>
            <a:ext cx="560700" cy="409800"/>
          </a:xfrm>
          <a:prstGeom prst="rect">
            <a:avLst/>
          </a:prstGeom>
        </p:spPr>
        <p:txBody>
          <a:bodyPr anchorCtr="0" anchor="ctr" bIns="0" lIns="0" spcFirstLastPara="1" rIns="0" wrap="square" tIns="0">
            <a:noAutofit/>
          </a:bodyPr>
          <a:lstStyle>
            <a:lvl1pPr lvl="0" rtl="0" algn="ctr">
              <a:spcBef>
                <a:spcPts val="0"/>
              </a:spcBef>
              <a:spcAft>
                <a:spcPts val="0"/>
              </a:spcAft>
              <a:buSzPts val="2500"/>
              <a:buNone/>
              <a:defRPr sz="3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a:r>
              <a:t>xx%</a:t>
            </a:r>
          </a:p>
        </p:txBody>
      </p:sp>
      <p:sp>
        <p:nvSpPr>
          <p:cNvPr id="252" name="Google Shape;252;p13"/>
          <p:cNvSpPr txBox="1"/>
          <p:nvPr>
            <p:ph hasCustomPrompt="1" idx="21" type="title"/>
          </p:nvPr>
        </p:nvSpPr>
        <p:spPr>
          <a:xfrm>
            <a:off x="6990950" y="3054138"/>
            <a:ext cx="560700" cy="409800"/>
          </a:xfrm>
          <a:prstGeom prst="rect">
            <a:avLst/>
          </a:prstGeom>
        </p:spPr>
        <p:txBody>
          <a:bodyPr anchorCtr="0" anchor="ctr" bIns="0" lIns="0" spcFirstLastPara="1" rIns="0" wrap="square" tIns="0">
            <a:noAutofit/>
          </a:bodyPr>
          <a:lstStyle>
            <a:lvl1pPr lvl="0" rtl="0" algn="ctr">
              <a:spcBef>
                <a:spcPts val="0"/>
              </a:spcBef>
              <a:spcAft>
                <a:spcPts val="0"/>
              </a:spcAft>
              <a:buSzPts val="2500"/>
              <a:buNone/>
              <a:defRPr sz="3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
    <p:spTree>
      <p:nvGrpSpPr>
        <p:cNvPr id="253" name="Shape 253"/>
        <p:cNvGrpSpPr/>
        <p:nvPr/>
      </p:nvGrpSpPr>
      <p:grpSpPr>
        <a:xfrm>
          <a:off x="0" y="0"/>
          <a:ext cx="0" cy="0"/>
          <a:chOff x="0" y="0"/>
          <a:chExt cx="0" cy="0"/>
        </a:xfrm>
      </p:grpSpPr>
      <p:sp>
        <p:nvSpPr>
          <p:cNvPr id="254" name="Google Shape;254;p14"/>
          <p:cNvSpPr txBox="1"/>
          <p:nvPr>
            <p:ph type="title"/>
          </p:nvPr>
        </p:nvSpPr>
        <p:spPr>
          <a:xfrm>
            <a:off x="4572000" y="1715900"/>
            <a:ext cx="3858900" cy="738300"/>
          </a:xfrm>
          <a:prstGeom prst="rect">
            <a:avLst/>
          </a:prstGeom>
        </p:spPr>
        <p:txBody>
          <a:bodyPr anchorCtr="0" anchor="ctr" bIns="0" lIns="0" spcFirstLastPara="1" rIns="0" wrap="square" tIns="0">
            <a:noAutofit/>
          </a:bodyPr>
          <a:lstStyle>
            <a:lvl1pPr lvl="0" rtl="0" algn="l">
              <a:spcBef>
                <a:spcPts val="0"/>
              </a:spcBef>
              <a:spcAft>
                <a:spcPts val="0"/>
              </a:spcAft>
              <a:buSzPts val="35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255" name="Google Shape;255;p14"/>
          <p:cNvSpPr txBox="1"/>
          <p:nvPr>
            <p:ph idx="1" type="subTitle"/>
          </p:nvPr>
        </p:nvSpPr>
        <p:spPr>
          <a:xfrm>
            <a:off x="4572000" y="2454400"/>
            <a:ext cx="3858900" cy="9732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SzPts val="1600"/>
              <a:buNone/>
              <a:defRPr sz="1800"/>
            </a:lvl1pPr>
            <a:lvl2pPr lvl="1" rtl="0" algn="ctr">
              <a:lnSpc>
                <a:spcPct val="100000"/>
              </a:lnSpc>
              <a:spcBef>
                <a:spcPts val="0"/>
              </a:spcBef>
              <a:spcAft>
                <a:spcPts val="0"/>
              </a:spcAft>
              <a:buSzPts val="1600"/>
              <a:buNone/>
              <a:defRPr/>
            </a:lvl2pPr>
            <a:lvl3pPr lvl="2" rtl="0" algn="ctr">
              <a:lnSpc>
                <a:spcPct val="100000"/>
              </a:lnSpc>
              <a:spcBef>
                <a:spcPts val="1600"/>
              </a:spcBef>
              <a:spcAft>
                <a:spcPts val="0"/>
              </a:spcAft>
              <a:buSzPts val="1600"/>
              <a:buNone/>
              <a:defRPr/>
            </a:lvl3pPr>
            <a:lvl4pPr lvl="3" rtl="0" algn="ctr">
              <a:lnSpc>
                <a:spcPct val="100000"/>
              </a:lnSpc>
              <a:spcBef>
                <a:spcPts val="1600"/>
              </a:spcBef>
              <a:spcAft>
                <a:spcPts val="0"/>
              </a:spcAft>
              <a:buSzPts val="1600"/>
              <a:buNone/>
              <a:defRPr/>
            </a:lvl4pPr>
            <a:lvl5pPr lvl="4" rtl="0" algn="ctr">
              <a:lnSpc>
                <a:spcPct val="100000"/>
              </a:lnSpc>
              <a:spcBef>
                <a:spcPts val="1600"/>
              </a:spcBef>
              <a:spcAft>
                <a:spcPts val="0"/>
              </a:spcAft>
              <a:buSzPts val="1600"/>
              <a:buNone/>
              <a:defRPr/>
            </a:lvl5pPr>
            <a:lvl6pPr lvl="5" rtl="0" algn="ctr">
              <a:lnSpc>
                <a:spcPct val="100000"/>
              </a:lnSpc>
              <a:spcBef>
                <a:spcPts val="1600"/>
              </a:spcBef>
              <a:spcAft>
                <a:spcPts val="0"/>
              </a:spcAft>
              <a:buSzPts val="1600"/>
              <a:buNone/>
              <a:defRPr/>
            </a:lvl6pPr>
            <a:lvl7pPr lvl="6" rtl="0" algn="ctr">
              <a:lnSpc>
                <a:spcPct val="100000"/>
              </a:lnSpc>
              <a:spcBef>
                <a:spcPts val="1600"/>
              </a:spcBef>
              <a:spcAft>
                <a:spcPts val="0"/>
              </a:spcAft>
              <a:buSzPts val="1600"/>
              <a:buNone/>
              <a:defRPr/>
            </a:lvl7pPr>
            <a:lvl8pPr lvl="7" rtl="0" algn="ctr">
              <a:lnSpc>
                <a:spcPct val="100000"/>
              </a:lnSpc>
              <a:spcBef>
                <a:spcPts val="1600"/>
              </a:spcBef>
              <a:spcAft>
                <a:spcPts val="0"/>
              </a:spcAft>
              <a:buSzPts val="1600"/>
              <a:buNone/>
              <a:defRPr/>
            </a:lvl8pPr>
            <a:lvl9pPr lvl="8" rtl="0" algn="ctr">
              <a:lnSpc>
                <a:spcPct val="100000"/>
              </a:lnSpc>
              <a:spcBef>
                <a:spcPts val="1600"/>
              </a:spcBef>
              <a:spcAft>
                <a:spcPts val="1600"/>
              </a:spcAft>
              <a:buSzPts val="1600"/>
              <a:buNone/>
              <a:defRPr/>
            </a:lvl9pPr>
          </a:lstStyle>
          <a:p/>
        </p:txBody>
      </p:sp>
      <p:grpSp>
        <p:nvGrpSpPr>
          <p:cNvPr id="256" name="Google Shape;256;p14"/>
          <p:cNvGrpSpPr/>
          <p:nvPr/>
        </p:nvGrpSpPr>
        <p:grpSpPr>
          <a:xfrm flipH="1">
            <a:off x="8318255" y="3705937"/>
            <a:ext cx="932693" cy="1513429"/>
            <a:chOff x="5252475" y="3372998"/>
            <a:chExt cx="758596" cy="1230930"/>
          </a:xfrm>
        </p:grpSpPr>
        <p:sp>
          <p:nvSpPr>
            <p:cNvPr id="257" name="Google Shape;257;p14"/>
            <p:cNvSpPr/>
            <p:nvPr/>
          </p:nvSpPr>
          <p:spPr>
            <a:xfrm>
              <a:off x="5771697" y="3820417"/>
              <a:ext cx="239374" cy="336661"/>
            </a:xfrm>
            <a:custGeom>
              <a:rect b="b" l="l" r="r" t="t"/>
              <a:pathLst>
                <a:path extrusionOk="0" h="5298" w="3767">
                  <a:moveTo>
                    <a:pt x="2241" y="0"/>
                  </a:moveTo>
                  <a:cubicBezTo>
                    <a:pt x="1439" y="0"/>
                    <a:pt x="613" y="973"/>
                    <a:pt x="320" y="2309"/>
                  </a:cubicBezTo>
                  <a:cubicBezTo>
                    <a:pt x="1" y="3747"/>
                    <a:pt x="434" y="5071"/>
                    <a:pt x="1302" y="5276"/>
                  </a:cubicBezTo>
                  <a:cubicBezTo>
                    <a:pt x="1369" y="5290"/>
                    <a:pt x="1437" y="5297"/>
                    <a:pt x="1505" y="5297"/>
                  </a:cubicBezTo>
                  <a:cubicBezTo>
                    <a:pt x="2314" y="5297"/>
                    <a:pt x="3153" y="4320"/>
                    <a:pt x="3447" y="2994"/>
                  </a:cubicBezTo>
                  <a:cubicBezTo>
                    <a:pt x="3767" y="1533"/>
                    <a:pt x="3333" y="209"/>
                    <a:pt x="2466" y="27"/>
                  </a:cubicBezTo>
                  <a:cubicBezTo>
                    <a:pt x="2392" y="9"/>
                    <a:pt x="2317" y="0"/>
                    <a:pt x="2241"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4"/>
            <p:cNvSpPr/>
            <p:nvPr/>
          </p:nvSpPr>
          <p:spPr>
            <a:xfrm>
              <a:off x="5410574" y="4294652"/>
              <a:ext cx="348163" cy="188347"/>
            </a:xfrm>
            <a:custGeom>
              <a:rect b="b" l="l" r="r" t="t"/>
              <a:pathLst>
                <a:path extrusionOk="0" h="2964" w="5479">
                  <a:moveTo>
                    <a:pt x="1950" y="0"/>
                  </a:moveTo>
                  <a:cubicBezTo>
                    <a:pt x="1039" y="0"/>
                    <a:pt x="337" y="306"/>
                    <a:pt x="206" y="849"/>
                  </a:cubicBezTo>
                  <a:cubicBezTo>
                    <a:pt x="0" y="1580"/>
                    <a:pt x="1005" y="2470"/>
                    <a:pt x="2397" y="2812"/>
                  </a:cubicBezTo>
                  <a:cubicBezTo>
                    <a:pt x="2797" y="2915"/>
                    <a:pt x="3186" y="2964"/>
                    <a:pt x="3542" y="2964"/>
                  </a:cubicBezTo>
                  <a:cubicBezTo>
                    <a:pt x="4447" y="2964"/>
                    <a:pt x="5142" y="2651"/>
                    <a:pt x="5273" y="2127"/>
                  </a:cubicBezTo>
                  <a:cubicBezTo>
                    <a:pt x="5478" y="1374"/>
                    <a:pt x="4474" y="507"/>
                    <a:pt x="3082" y="142"/>
                  </a:cubicBezTo>
                  <a:cubicBezTo>
                    <a:pt x="2687" y="46"/>
                    <a:pt x="2303" y="0"/>
                    <a:pt x="1950"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4"/>
            <p:cNvSpPr/>
            <p:nvPr/>
          </p:nvSpPr>
          <p:spPr>
            <a:xfrm>
              <a:off x="5252475" y="3936514"/>
              <a:ext cx="364113" cy="233782"/>
            </a:xfrm>
            <a:custGeom>
              <a:rect b="b" l="l" r="r" t="t"/>
              <a:pathLst>
                <a:path extrusionOk="0" h="3679" w="5730">
                  <a:moveTo>
                    <a:pt x="1881" y="0"/>
                  </a:moveTo>
                  <a:cubicBezTo>
                    <a:pt x="1150" y="0"/>
                    <a:pt x="560" y="257"/>
                    <a:pt x="343" y="733"/>
                  </a:cubicBezTo>
                  <a:cubicBezTo>
                    <a:pt x="0" y="1555"/>
                    <a:pt x="822" y="2719"/>
                    <a:pt x="2214" y="3312"/>
                  </a:cubicBezTo>
                  <a:cubicBezTo>
                    <a:pt x="2774" y="3560"/>
                    <a:pt x="3333" y="3679"/>
                    <a:pt x="3826" y="3679"/>
                  </a:cubicBezTo>
                  <a:cubicBezTo>
                    <a:pt x="4560" y="3679"/>
                    <a:pt x="5146" y="3416"/>
                    <a:pt x="5364" y="2924"/>
                  </a:cubicBezTo>
                  <a:cubicBezTo>
                    <a:pt x="5729" y="2125"/>
                    <a:pt x="4885" y="961"/>
                    <a:pt x="3493" y="368"/>
                  </a:cubicBezTo>
                  <a:cubicBezTo>
                    <a:pt x="2939" y="119"/>
                    <a:pt x="2377" y="0"/>
                    <a:pt x="1881"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4"/>
            <p:cNvSpPr/>
            <p:nvPr/>
          </p:nvSpPr>
          <p:spPr>
            <a:xfrm>
              <a:off x="5284374" y="3372998"/>
              <a:ext cx="398936" cy="500925"/>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4"/>
            <p:cNvSpPr/>
            <p:nvPr/>
          </p:nvSpPr>
          <p:spPr>
            <a:xfrm>
              <a:off x="5387380" y="3373887"/>
              <a:ext cx="549728" cy="1230041"/>
            </a:xfrm>
            <a:custGeom>
              <a:rect b="b" l="l" r="r" t="t"/>
              <a:pathLst>
                <a:path extrusionOk="0" fill="none" h="19357" w="8651">
                  <a:moveTo>
                    <a:pt x="8651" y="19356"/>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4"/>
            <p:cNvSpPr/>
            <p:nvPr/>
          </p:nvSpPr>
          <p:spPr>
            <a:xfrm>
              <a:off x="5813763" y="3819146"/>
              <a:ext cx="111776" cy="509186"/>
            </a:xfrm>
            <a:custGeom>
              <a:rect b="b" l="l" r="r" t="t"/>
              <a:pathLst>
                <a:path extrusionOk="0" fill="none" h="8013" w="1759">
                  <a:moveTo>
                    <a:pt x="1758" y="1"/>
                  </a:moveTo>
                  <a:lnTo>
                    <a:pt x="1" y="8013"/>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4"/>
            <p:cNvSpPr/>
            <p:nvPr/>
          </p:nvSpPr>
          <p:spPr>
            <a:xfrm>
              <a:off x="5425062" y="4355846"/>
              <a:ext cx="448246" cy="107391"/>
            </a:xfrm>
            <a:custGeom>
              <a:rect b="b" l="l" r="r" t="t"/>
              <a:pathLst>
                <a:path extrusionOk="0" fill="none" h="1690" w="7054">
                  <a:moveTo>
                    <a:pt x="7054" y="1689"/>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4"/>
            <p:cNvSpPr/>
            <p:nvPr/>
          </p:nvSpPr>
          <p:spPr>
            <a:xfrm>
              <a:off x="5274207" y="3985951"/>
              <a:ext cx="475825" cy="198769"/>
            </a:xfrm>
            <a:custGeom>
              <a:rect b="b" l="l" r="r" t="t"/>
              <a:pathLst>
                <a:path extrusionOk="0" fill="none" h="3128" w="7488">
                  <a:moveTo>
                    <a:pt x="7487" y="3128"/>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4"/>
            <p:cNvSpPr/>
            <p:nvPr/>
          </p:nvSpPr>
          <p:spPr>
            <a:xfrm>
              <a:off x="5381534" y="3748103"/>
              <a:ext cx="194448" cy="47913"/>
            </a:xfrm>
            <a:custGeom>
              <a:rect b="b" l="l" r="r" t="t"/>
              <a:pathLst>
                <a:path extrusionOk="0" fill="none" h="754" w="3060">
                  <a:moveTo>
                    <a:pt x="3059" y="754"/>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4"/>
            <p:cNvSpPr/>
            <p:nvPr/>
          </p:nvSpPr>
          <p:spPr>
            <a:xfrm>
              <a:off x="5320658" y="3620441"/>
              <a:ext cx="201628" cy="47976"/>
            </a:xfrm>
            <a:custGeom>
              <a:rect b="b" l="l" r="r" t="t"/>
              <a:pathLst>
                <a:path extrusionOk="0" fill="none" h="755" w="3173">
                  <a:moveTo>
                    <a:pt x="3173" y="754"/>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4"/>
            <p:cNvSpPr/>
            <p:nvPr/>
          </p:nvSpPr>
          <p:spPr>
            <a:xfrm>
              <a:off x="5306107" y="3495703"/>
              <a:ext cx="152381" cy="37809"/>
            </a:xfrm>
            <a:custGeom>
              <a:rect b="b" l="l" r="r" t="t"/>
              <a:pathLst>
                <a:path extrusionOk="0" fill="none" h="595" w="2398">
                  <a:moveTo>
                    <a:pt x="2398" y="594"/>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8" name="Google Shape;268;p14"/>
          <p:cNvSpPr/>
          <p:nvPr/>
        </p:nvSpPr>
        <p:spPr>
          <a:xfrm flipH="1" rot="-5400000">
            <a:off x="105229" y="4110867"/>
            <a:ext cx="370803" cy="370803"/>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4"/>
          <p:cNvSpPr/>
          <p:nvPr/>
        </p:nvSpPr>
        <p:spPr>
          <a:xfrm flipH="1" rot="-5400000">
            <a:off x="330575" y="4437350"/>
            <a:ext cx="488934" cy="488914"/>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bg>
      <p:bgPr>
        <a:solidFill>
          <a:schemeClr val="dk2"/>
        </a:solidFill>
      </p:bgPr>
    </p:bg>
    <p:spTree>
      <p:nvGrpSpPr>
        <p:cNvPr id="270" name="Shape 270"/>
        <p:cNvGrpSpPr/>
        <p:nvPr/>
      </p:nvGrpSpPr>
      <p:grpSpPr>
        <a:xfrm>
          <a:off x="0" y="0"/>
          <a:ext cx="0" cy="0"/>
          <a:chOff x="0" y="0"/>
          <a:chExt cx="0" cy="0"/>
        </a:xfrm>
      </p:grpSpPr>
      <p:sp>
        <p:nvSpPr>
          <p:cNvPr id="271" name="Google Shape;271;p15"/>
          <p:cNvSpPr txBox="1"/>
          <p:nvPr>
            <p:ph type="title"/>
          </p:nvPr>
        </p:nvSpPr>
        <p:spPr>
          <a:xfrm>
            <a:off x="1764450" y="2743089"/>
            <a:ext cx="5615100" cy="642600"/>
          </a:xfrm>
          <a:prstGeom prst="rect">
            <a:avLst/>
          </a:prstGeom>
        </p:spPr>
        <p:txBody>
          <a:bodyPr anchorCtr="0" anchor="ctr" bIns="0" lIns="0" spcFirstLastPara="1" rIns="0" wrap="square" tIns="0">
            <a:noAutofit/>
          </a:bodyPr>
          <a:lstStyle>
            <a:lvl1pPr lvl="0" rtl="0">
              <a:spcBef>
                <a:spcPts val="0"/>
              </a:spcBef>
              <a:spcAft>
                <a:spcPts val="0"/>
              </a:spcAft>
              <a:buSzPts val="3000"/>
              <a:buNone/>
              <a:defRPr sz="25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272" name="Google Shape;272;p15"/>
          <p:cNvSpPr txBox="1"/>
          <p:nvPr>
            <p:ph idx="1" type="subTitle"/>
          </p:nvPr>
        </p:nvSpPr>
        <p:spPr>
          <a:xfrm>
            <a:off x="1764450" y="1264688"/>
            <a:ext cx="5615100" cy="14784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3000"/>
              <a:buNone/>
              <a:defRPr sz="2500"/>
            </a:lvl1pPr>
            <a:lvl2pPr lvl="1" rtl="0" algn="ctr">
              <a:lnSpc>
                <a:spcPct val="100000"/>
              </a:lnSpc>
              <a:spcBef>
                <a:spcPts val="0"/>
              </a:spcBef>
              <a:spcAft>
                <a:spcPts val="0"/>
              </a:spcAft>
              <a:buSzPts val="3000"/>
              <a:buNone/>
              <a:defRPr sz="3000"/>
            </a:lvl2pPr>
            <a:lvl3pPr lvl="2" rtl="0" algn="ctr">
              <a:lnSpc>
                <a:spcPct val="100000"/>
              </a:lnSpc>
              <a:spcBef>
                <a:spcPts val="1600"/>
              </a:spcBef>
              <a:spcAft>
                <a:spcPts val="0"/>
              </a:spcAft>
              <a:buSzPts val="3000"/>
              <a:buNone/>
              <a:defRPr sz="3000"/>
            </a:lvl3pPr>
            <a:lvl4pPr lvl="3" rtl="0" algn="ctr">
              <a:lnSpc>
                <a:spcPct val="100000"/>
              </a:lnSpc>
              <a:spcBef>
                <a:spcPts val="1600"/>
              </a:spcBef>
              <a:spcAft>
                <a:spcPts val="0"/>
              </a:spcAft>
              <a:buSzPts val="3000"/>
              <a:buNone/>
              <a:defRPr sz="3000"/>
            </a:lvl4pPr>
            <a:lvl5pPr lvl="4" rtl="0" algn="ctr">
              <a:lnSpc>
                <a:spcPct val="100000"/>
              </a:lnSpc>
              <a:spcBef>
                <a:spcPts val="1600"/>
              </a:spcBef>
              <a:spcAft>
                <a:spcPts val="0"/>
              </a:spcAft>
              <a:buSzPts val="3000"/>
              <a:buNone/>
              <a:defRPr sz="3000"/>
            </a:lvl5pPr>
            <a:lvl6pPr lvl="5" rtl="0" algn="ctr">
              <a:lnSpc>
                <a:spcPct val="100000"/>
              </a:lnSpc>
              <a:spcBef>
                <a:spcPts val="1600"/>
              </a:spcBef>
              <a:spcAft>
                <a:spcPts val="0"/>
              </a:spcAft>
              <a:buSzPts val="3000"/>
              <a:buNone/>
              <a:defRPr sz="3000"/>
            </a:lvl6pPr>
            <a:lvl7pPr lvl="6" rtl="0" algn="ctr">
              <a:lnSpc>
                <a:spcPct val="100000"/>
              </a:lnSpc>
              <a:spcBef>
                <a:spcPts val="1600"/>
              </a:spcBef>
              <a:spcAft>
                <a:spcPts val="0"/>
              </a:spcAft>
              <a:buSzPts val="3000"/>
              <a:buNone/>
              <a:defRPr sz="3000"/>
            </a:lvl7pPr>
            <a:lvl8pPr lvl="7" rtl="0" algn="ctr">
              <a:lnSpc>
                <a:spcPct val="100000"/>
              </a:lnSpc>
              <a:spcBef>
                <a:spcPts val="1600"/>
              </a:spcBef>
              <a:spcAft>
                <a:spcPts val="0"/>
              </a:spcAft>
              <a:buSzPts val="3000"/>
              <a:buNone/>
              <a:defRPr sz="3000"/>
            </a:lvl8pPr>
            <a:lvl9pPr lvl="8" rtl="0" algn="ctr">
              <a:lnSpc>
                <a:spcPct val="100000"/>
              </a:lnSpc>
              <a:spcBef>
                <a:spcPts val="1600"/>
              </a:spcBef>
              <a:spcAft>
                <a:spcPts val="1600"/>
              </a:spcAft>
              <a:buSzPts val="3000"/>
              <a:buNone/>
              <a:defRPr sz="3000"/>
            </a:lvl9pPr>
          </a:lstStyle>
          <a:p/>
        </p:txBody>
      </p:sp>
      <p:grpSp>
        <p:nvGrpSpPr>
          <p:cNvPr id="273" name="Google Shape;273;p15"/>
          <p:cNvGrpSpPr/>
          <p:nvPr/>
        </p:nvGrpSpPr>
        <p:grpSpPr>
          <a:xfrm rot="-5400000">
            <a:off x="7964564" y="-217322"/>
            <a:ext cx="932693" cy="1513429"/>
            <a:chOff x="5252475" y="3372998"/>
            <a:chExt cx="758596" cy="1230930"/>
          </a:xfrm>
        </p:grpSpPr>
        <p:sp>
          <p:nvSpPr>
            <p:cNvPr id="274" name="Google Shape;274;p15"/>
            <p:cNvSpPr/>
            <p:nvPr/>
          </p:nvSpPr>
          <p:spPr>
            <a:xfrm>
              <a:off x="5771697" y="3820417"/>
              <a:ext cx="239374" cy="336661"/>
            </a:xfrm>
            <a:custGeom>
              <a:rect b="b" l="l" r="r" t="t"/>
              <a:pathLst>
                <a:path extrusionOk="0" h="5298" w="3767">
                  <a:moveTo>
                    <a:pt x="2241" y="0"/>
                  </a:moveTo>
                  <a:cubicBezTo>
                    <a:pt x="1439" y="0"/>
                    <a:pt x="613" y="973"/>
                    <a:pt x="320" y="2309"/>
                  </a:cubicBezTo>
                  <a:cubicBezTo>
                    <a:pt x="1" y="3747"/>
                    <a:pt x="434" y="5071"/>
                    <a:pt x="1302" y="5276"/>
                  </a:cubicBezTo>
                  <a:cubicBezTo>
                    <a:pt x="1369" y="5290"/>
                    <a:pt x="1437" y="5297"/>
                    <a:pt x="1505" y="5297"/>
                  </a:cubicBezTo>
                  <a:cubicBezTo>
                    <a:pt x="2314" y="5297"/>
                    <a:pt x="3153" y="4320"/>
                    <a:pt x="3447" y="2994"/>
                  </a:cubicBezTo>
                  <a:cubicBezTo>
                    <a:pt x="3767" y="1533"/>
                    <a:pt x="3333" y="209"/>
                    <a:pt x="2466" y="27"/>
                  </a:cubicBezTo>
                  <a:cubicBezTo>
                    <a:pt x="2392" y="9"/>
                    <a:pt x="2317" y="0"/>
                    <a:pt x="2241"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5"/>
            <p:cNvSpPr/>
            <p:nvPr/>
          </p:nvSpPr>
          <p:spPr>
            <a:xfrm>
              <a:off x="5410574" y="4294652"/>
              <a:ext cx="348163" cy="188347"/>
            </a:xfrm>
            <a:custGeom>
              <a:rect b="b" l="l" r="r" t="t"/>
              <a:pathLst>
                <a:path extrusionOk="0" h="2964" w="5479">
                  <a:moveTo>
                    <a:pt x="1950" y="0"/>
                  </a:moveTo>
                  <a:cubicBezTo>
                    <a:pt x="1039" y="0"/>
                    <a:pt x="337" y="306"/>
                    <a:pt x="206" y="849"/>
                  </a:cubicBezTo>
                  <a:cubicBezTo>
                    <a:pt x="0" y="1580"/>
                    <a:pt x="1005" y="2470"/>
                    <a:pt x="2397" y="2812"/>
                  </a:cubicBezTo>
                  <a:cubicBezTo>
                    <a:pt x="2797" y="2915"/>
                    <a:pt x="3186" y="2964"/>
                    <a:pt x="3542" y="2964"/>
                  </a:cubicBezTo>
                  <a:cubicBezTo>
                    <a:pt x="4447" y="2964"/>
                    <a:pt x="5142" y="2651"/>
                    <a:pt x="5273" y="2127"/>
                  </a:cubicBezTo>
                  <a:cubicBezTo>
                    <a:pt x="5478" y="1374"/>
                    <a:pt x="4474" y="507"/>
                    <a:pt x="3082" y="142"/>
                  </a:cubicBezTo>
                  <a:cubicBezTo>
                    <a:pt x="2687" y="46"/>
                    <a:pt x="2303" y="0"/>
                    <a:pt x="1950"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5"/>
            <p:cNvSpPr/>
            <p:nvPr/>
          </p:nvSpPr>
          <p:spPr>
            <a:xfrm>
              <a:off x="5252475" y="3936514"/>
              <a:ext cx="364113" cy="233782"/>
            </a:xfrm>
            <a:custGeom>
              <a:rect b="b" l="l" r="r" t="t"/>
              <a:pathLst>
                <a:path extrusionOk="0" h="3679" w="5730">
                  <a:moveTo>
                    <a:pt x="1881" y="0"/>
                  </a:moveTo>
                  <a:cubicBezTo>
                    <a:pt x="1150" y="0"/>
                    <a:pt x="560" y="257"/>
                    <a:pt x="343" y="733"/>
                  </a:cubicBezTo>
                  <a:cubicBezTo>
                    <a:pt x="0" y="1555"/>
                    <a:pt x="822" y="2719"/>
                    <a:pt x="2214" y="3312"/>
                  </a:cubicBezTo>
                  <a:cubicBezTo>
                    <a:pt x="2774" y="3560"/>
                    <a:pt x="3333" y="3679"/>
                    <a:pt x="3826" y="3679"/>
                  </a:cubicBezTo>
                  <a:cubicBezTo>
                    <a:pt x="4560" y="3679"/>
                    <a:pt x="5146" y="3416"/>
                    <a:pt x="5364" y="2924"/>
                  </a:cubicBezTo>
                  <a:cubicBezTo>
                    <a:pt x="5729" y="2125"/>
                    <a:pt x="4885" y="961"/>
                    <a:pt x="3493" y="368"/>
                  </a:cubicBezTo>
                  <a:cubicBezTo>
                    <a:pt x="2939" y="119"/>
                    <a:pt x="2377" y="0"/>
                    <a:pt x="1881"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5"/>
            <p:cNvSpPr/>
            <p:nvPr/>
          </p:nvSpPr>
          <p:spPr>
            <a:xfrm>
              <a:off x="5284374" y="3372998"/>
              <a:ext cx="398936" cy="500925"/>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5"/>
            <p:cNvSpPr/>
            <p:nvPr/>
          </p:nvSpPr>
          <p:spPr>
            <a:xfrm>
              <a:off x="5387380" y="3373887"/>
              <a:ext cx="549728" cy="1230041"/>
            </a:xfrm>
            <a:custGeom>
              <a:rect b="b" l="l" r="r" t="t"/>
              <a:pathLst>
                <a:path extrusionOk="0" fill="none" h="19357" w="8651">
                  <a:moveTo>
                    <a:pt x="8651" y="19356"/>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5"/>
            <p:cNvSpPr/>
            <p:nvPr/>
          </p:nvSpPr>
          <p:spPr>
            <a:xfrm>
              <a:off x="5813763" y="3819146"/>
              <a:ext cx="111776" cy="509186"/>
            </a:xfrm>
            <a:custGeom>
              <a:rect b="b" l="l" r="r" t="t"/>
              <a:pathLst>
                <a:path extrusionOk="0" fill="none" h="8013" w="1759">
                  <a:moveTo>
                    <a:pt x="1758" y="1"/>
                  </a:moveTo>
                  <a:lnTo>
                    <a:pt x="1" y="8013"/>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5"/>
            <p:cNvSpPr/>
            <p:nvPr/>
          </p:nvSpPr>
          <p:spPr>
            <a:xfrm>
              <a:off x="5425062" y="4355846"/>
              <a:ext cx="448246" cy="107391"/>
            </a:xfrm>
            <a:custGeom>
              <a:rect b="b" l="l" r="r" t="t"/>
              <a:pathLst>
                <a:path extrusionOk="0" fill="none" h="1690" w="7054">
                  <a:moveTo>
                    <a:pt x="7054" y="1689"/>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5"/>
            <p:cNvSpPr/>
            <p:nvPr/>
          </p:nvSpPr>
          <p:spPr>
            <a:xfrm>
              <a:off x="5274207" y="3985951"/>
              <a:ext cx="475825" cy="198769"/>
            </a:xfrm>
            <a:custGeom>
              <a:rect b="b" l="l" r="r" t="t"/>
              <a:pathLst>
                <a:path extrusionOk="0" fill="none" h="3128" w="7488">
                  <a:moveTo>
                    <a:pt x="7487" y="3128"/>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5"/>
            <p:cNvSpPr/>
            <p:nvPr/>
          </p:nvSpPr>
          <p:spPr>
            <a:xfrm>
              <a:off x="5381534" y="3748103"/>
              <a:ext cx="194448" cy="47913"/>
            </a:xfrm>
            <a:custGeom>
              <a:rect b="b" l="l" r="r" t="t"/>
              <a:pathLst>
                <a:path extrusionOk="0" fill="none" h="754" w="3060">
                  <a:moveTo>
                    <a:pt x="3059" y="754"/>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5"/>
            <p:cNvSpPr/>
            <p:nvPr/>
          </p:nvSpPr>
          <p:spPr>
            <a:xfrm>
              <a:off x="5320658" y="3620441"/>
              <a:ext cx="201628" cy="47976"/>
            </a:xfrm>
            <a:custGeom>
              <a:rect b="b" l="l" r="r" t="t"/>
              <a:pathLst>
                <a:path extrusionOk="0" fill="none" h="755" w="3173">
                  <a:moveTo>
                    <a:pt x="3173" y="754"/>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5"/>
            <p:cNvSpPr/>
            <p:nvPr/>
          </p:nvSpPr>
          <p:spPr>
            <a:xfrm>
              <a:off x="5306107" y="3495703"/>
              <a:ext cx="152381" cy="37809"/>
            </a:xfrm>
            <a:custGeom>
              <a:rect b="b" l="l" r="r" t="t"/>
              <a:pathLst>
                <a:path extrusionOk="0" fill="none" h="595" w="2398">
                  <a:moveTo>
                    <a:pt x="2398" y="594"/>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5" name="Google Shape;285;p15"/>
          <p:cNvSpPr/>
          <p:nvPr/>
        </p:nvSpPr>
        <p:spPr>
          <a:xfrm rot="-2979713">
            <a:off x="696904" y="250936"/>
            <a:ext cx="536789" cy="539781"/>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5"/>
          <p:cNvSpPr/>
          <p:nvPr/>
        </p:nvSpPr>
        <p:spPr>
          <a:xfrm rot="-2979637">
            <a:off x="270196" y="911424"/>
            <a:ext cx="345381" cy="347302"/>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5"/>
          <p:cNvSpPr/>
          <p:nvPr/>
        </p:nvSpPr>
        <p:spPr>
          <a:xfrm rot="-2979857">
            <a:off x="192124" y="533453"/>
            <a:ext cx="269201" cy="270696"/>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5"/>
          <p:cNvSpPr/>
          <p:nvPr/>
        </p:nvSpPr>
        <p:spPr>
          <a:xfrm>
            <a:off x="0" y="3962425"/>
            <a:ext cx="9169500" cy="1181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289" name="Shape 289"/>
        <p:cNvGrpSpPr/>
        <p:nvPr/>
      </p:nvGrpSpPr>
      <p:grpSpPr>
        <a:xfrm>
          <a:off x="0" y="0"/>
          <a:ext cx="0" cy="0"/>
          <a:chOff x="0" y="0"/>
          <a:chExt cx="0" cy="0"/>
        </a:xfrm>
      </p:grpSpPr>
      <p:sp>
        <p:nvSpPr>
          <p:cNvPr id="290" name="Google Shape;290;p16"/>
          <p:cNvSpPr txBox="1"/>
          <p:nvPr>
            <p:ph type="title"/>
          </p:nvPr>
        </p:nvSpPr>
        <p:spPr>
          <a:xfrm>
            <a:off x="5537000" y="1642350"/>
            <a:ext cx="2894100" cy="572700"/>
          </a:xfrm>
          <a:prstGeom prst="rect">
            <a:avLst/>
          </a:prstGeom>
        </p:spPr>
        <p:txBody>
          <a:bodyPr anchorCtr="0" anchor="ctr" bIns="0" lIns="0" spcFirstLastPara="1" rIns="0" wrap="square" tIns="0">
            <a:noAutofit/>
          </a:bodyPr>
          <a:lstStyle>
            <a:lvl1pPr lvl="0" rtl="0" algn="l">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91" name="Google Shape;291;p16"/>
          <p:cNvSpPr txBox="1"/>
          <p:nvPr>
            <p:ph idx="1" type="subTitle"/>
          </p:nvPr>
        </p:nvSpPr>
        <p:spPr>
          <a:xfrm>
            <a:off x="5537000" y="2215050"/>
            <a:ext cx="2894100" cy="13041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1600"/>
              </a:spcBef>
              <a:spcAft>
                <a:spcPts val="0"/>
              </a:spcAft>
              <a:buSzPts val="1600"/>
              <a:buNone/>
              <a:defRPr/>
            </a:lvl3pPr>
            <a:lvl4pPr lvl="3" rtl="0" algn="ctr">
              <a:lnSpc>
                <a:spcPct val="100000"/>
              </a:lnSpc>
              <a:spcBef>
                <a:spcPts val="1600"/>
              </a:spcBef>
              <a:spcAft>
                <a:spcPts val="0"/>
              </a:spcAft>
              <a:buSzPts val="1600"/>
              <a:buNone/>
              <a:defRPr/>
            </a:lvl4pPr>
            <a:lvl5pPr lvl="4" rtl="0" algn="ctr">
              <a:lnSpc>
                <a:spcPct val="100000"/>
              </a:lnSpc>
              <a:spcBef>
                <a:spcPts val="1600"/>
              </a:spcBef>
              <a:spcAft>
                <a:spcPts val="0"/>
              </a:spcAft>
              <a:buSzPts val="1600"/>
              <a:buNone/>
              <a:defRPr/>
            </a:lvl5pPr>
            <a:lvl6pPr lvl="5" rtl="0" algn="ctr">
              <a:lnSpc>
                <a:spcPct val="100000"/>
              </a:lnSpc>
              <a:spcBef>
                <a:spcPts val="1600"/>
              </a:spcBef>
              <a:spcAft>
                <a:spcPts val="0"/>
              </a:spcAft>
              <a:buSzPts val="1600"/>
              <a:buNone/>
              <a:defRPr/>
            </a:lvl6pPr>
            <a:lvl7pPr lvl="6" rtl="0" algn="ctr">
              <a:lnSpc>
                <a:spcPct val="100000"/>
              </a:lnSpc>
              <a:spcBef>
                <a:spcPts val="1600"/>
              </a:spcBef>
              <a:spcAft>
                <a:spcPts val="0"/>
              </a:spcAft>
              <a:buSzPts val="1600"/>
              <a:buNone/>
              <a:defRPr/>
            </a:lvl7pPr>
            <a:lvl8pPr lvl="7" rtl="0" algn="ctr">
              <a:lnSpc>
                <a:spcPct val="100000"/>
              </a:lnSpc>
              <a:spcBef>
                <a:spcPts val="1600"/>
              </a:spcBef>
              <a:spcAft>
                <a:spcPts val="0"/>
              </a:spcAft>
              <a:buSzPts val="1600"/>
              <a:buNone/>
              <a:defRPr/>
            </a:lvl8pPr>
            <a:lvl9pPr lvl="8" rtl="0" algn="ctr">
              <a:lnSpc>
                <a:spcPct val="100000"/>
              </a:lnSpc>
              <a:spcBef>
                <a:spcPts val="1600"/>
              </a:spcBef>
              <a:spcAft>
                <a:spcPts val="1600"/>
              </a:spcAft>
              <a:buSzPts val="1600"/>
              <a:buNone/>
              <a:defRPr/>
            </a:lvl9pPr>
          </a:lstStyle>
          <a:p/>
        </p:txBody>
      </p:sp>
      <p:grpSp>
        <p:nvGrpSpPr>
          <p:cNvPr id="292" name="Google Shape;292;p16"/>
          <p:cNvGrpSpPr/>
          <p:nvPr/>
        </p:nvGrpSpPr>
        <p:grpSpPr>
          <a:xfrm rot="1800091">
            <a:off x="8225064" y="3768244"/>
            <a:ext cx="932727" cy="1513483"/>
            <a:chOff x="5252475" y="3372998"/>
            <a:chExt cx="758596" cy="1230930"/>
          </a:xfrm>
        </p:grpSpPr>
        <p:sp>
          <p:nvSpPr>
            <p:cNvPr id="293" name="Google Shape;293;p16"/>
            <p:cNvSpPr/>
            <p:nvPr/>
          </p:nvSpPr>
          <p:spPr>
            <a:xfrm>
              <a:off x="5771697" y="3820417"/>
              <a:ext cx="239374" cy="336661"/>
            </a:xfrm>
            <a:custGeom>
              <a:rect b="b" l="l" r="r" t="t"/>
              <a:pathLst>
                <a:path extrusionOk="0" h="5298" w="3767">
                  <a:moveTo>
                    <a:pt x="2241" y="0"/>
                  </a:moveTo>
                  <a:cubicBezTo>
                    <a:pt x="1439" y="0"/>
                    <a:pt x="613" y="973"/>
                    <a:pt x="320" y="2309"/>
                  </a:cubicBezTo>
                  <a:cubicBezTo>
                    <a:pt x="1" y="3747"/>
                    <a:pt x="434" y="5071"/>
                    <a:pt x="1302" y="5276"/>
                  </a:cubicBezTo>
                  <a:cubicBezTo>
                    <a:pt x="1369" y="5290"/>
                    <a:pt x="1437" y="5297"/>
                    <a:pt x="1505" y="5297"/>
                  </a:cubicBezTo>
                  <a:cubicBezTo>
                    <a:pt x="2314" y="5297"/>
                    <a:pt x="3153" y="4320"/>
                    <a:pt x="3447" y="2994"/>
                  </a:cubicBezTo>
                  <a:cubicBezTo>
                    <a:pt x="3767" y="1533"/>
                    <a:pt x="3333" y="209"/>
                    <a:pt x="2466" y="27"/>
                  </a:cubicBezTo>
                  <a:cubicBezTo>
                    <a:pt x="2392" y="9"/>
                    <a:pt x="2317" y="0"/>
                    <a:pt x="2241"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6"/>
            <p:cNvSpPr/>
            <p:nvPr/>
          </p:nvSpPr>
          <p:spPr>
            <a:xfrm>
              <a:off x="5410574" y="4294652"/>
              <a:ext cx="348163" cy="188347"/>
            </a:xfrm>
            <a:custGeom>
              <a:rect b="b" l="l" r="r" t="t"/>
              <a:pathLst>
                <a:path extrusionOk="0" h="2964" w="5479">
                  <a:moveTo>
                    <a:pt x="1950" y="0"/>
                  </a:moveTo>
                  <a:cubicBezTo>
                    <a:pt x="1039" y="0"/>
                    <a:pt x="337" y="306"/>
                    <a:pt x="206" y="849"/>
                  </a:cubicBezTo>
                  <a:cubicBezTo>
                    <a:pt x="0" y="1580"/>
                    <a:pt x="1005" y="2470"/>
                    <a:pt x="2397" y="2812"/>
                  </a:cubicBezTo>
                  <a:cubicBezTo>
                    <a:pt x="2797" y="2915"/>
                    <a:pt x="3186" y="2964"/>
                    <a:pt x="3542" y="2964"/>
                  </a:cubicBezTo>
                  <a:cubicBezTo>
                    <a:pt x="4447" y="2964"/>
                    <a:pt x="5142" y="2651"/>
                    <a:pt x="5273" y="2127"/>
                  </a:cubicBezTo>
                  <a:cubicBezTo>
                    <a:pt x="5478" y="1374"/>
                    <a:pt x="4474" y="507"/>
                    <a:pt x="3082" y="142"/>
                  </a:cubicBezTo>
                  <a:cubicBezTo>
                    <a:pt x="2687" y="46"/>
                    <a:pt x="2303" y="0"/>
                    <a:pt x="1950"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6"/>
            <p:cNvSpPr/>
            <p:nvPr/>
          </p:nvSpPr>
          <p:spPr>
            <a:xfrm>
              <a:off x="5252475" y="3936514"/>
              <a:ext cx="364113" cy="233782"/>
            </a:xfrm>
            <a:custGeom>
              <a:rect b="b" l="l" r="r" t="t"/>
              <a:pathLst>
                <a:path extrusionOk="0" h="3679" w="5730">
                  <a:moveTo>
                    <a:pt x="1881" y="0"/>
                  </a:moveTo>
                  <a:cubicBezTo>
                    <a:pt x="1150" y="0"/>
                    <a:pt x="560" y="257"/>
                    <a:pt x="343" y="733"/>
                  </a:cubicBezTo>
                  <a:cubicBezTo>
                    <a:pt x="0" y="1555"/>
                    <a:pt x="822" y="2719"/>
                    <a:pt x="2214" y="3312"/>
                  </a:cubicBezTo>
                  <a:cubicBezTo>
                    <a:pt x="2774" y="3560"/>
                    <a:pt x="3333" y="3679"/>
                    <a:pt x="3826" y="3679"/>
                  </a:cubicBezTo>
                  <a:cubicBezTo>
                    <a:pt x="4560" y="3679"/>
                    <a:pt x="5146" y="3416"/>
                    <a:pt x="5364" y="2924"/>
                  </a:cubicBezTo>
                  <a:cubicBezTo>
                    <a:pt x="5729" y="2125"/>
                    <a:pt x="4885" y="961"/>
                    <a:pt x="3493" y="368"/>
                  </a:cubicBezTo>
                  <a:cubicBezTo>
                    <a:pt x="2939" y="119"/>
                    <a:pt x="2377" y="0"/>
                    <a:pt x="1881"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6"/>
            <p:cNvSpPr/>
            <p:nvPr/>
          </p:nvSpPr>
          <p:spPr>
            <a:xfrm>
              <a:off x="5284374" y="3372998"/>
              <a:ext cx="398936" cy="500925"/>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6"/>
            <p:cNvSpPr/>
            <p:nvPr/>
          </p:nvSpPr>
          <p:spPr>
            <a:xfrm>
              <a:off x="5387380" y="3373887"/>
              <a:ext cx="549728" cy="1230041"/>
            </a:xfrm>
            <a:custGeom>
              <a:rect b="b" l="l" r="r" t="t"/>
              <a:pathLst>
                <a:path extrusionOk="0" fill="none" h="19357" w="8651">
                  <a:moveTo>
                    <a:pt x="8651" y="19356"/>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6"/>
            <p:cNvSpPr/>
            <p:nvPr/>
          </p:nvSpPr>
          <p:spPr>
            <a:xfrm>
              <a:off x="5813763" y="3819146"/>
              <a:ext cx="111776" cy="509186"/>
            </a:xfrm>
            <a:custGeom>
              <a:rect b="b" l="l" r="r" t="t"/>
              <a:pathLst>
                <a:path extrusionOk="0" fill="none" h="8013" w="1759">
                  <a:moveTo>
                    <a:pt x="1758" y="1"/>
                  </a:moveTo>
                  <a:lnTo>
                    <a:pt x="1" y="8013"/>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6"/>
            <p:cNvSpPr/>
            <p:nvPr/>
          </p:nvSpPr>
          <p:spPr>
            <a:xfrm>
              <a:off x="5425062" y="4355846"/>
              <a:ext cx="448246" cy="107391"/>
            </a:xfrm>
            <a:custGeom>
              <a:rect b="b" l="l" r="r" t="t"/>
              <a:pathLst>
                <a:path extrusionOk="0" fill="none" h="1690" w="7054">
                  <a:moveTo>
                    <a:pt x="7054" y="1689"/>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6"/>
            <p:cNvSpPr/>
            <p:nvPr/>
          </p:nvSpPr>
          <p:spPr>
            <a:xfrm>
              <a:off x="5274207" y="3985951"/>
              <a:ext cx="475825" cy="198769"/>
            </a:xfrm>
            <a:custGeom>
              <a:rect b="b" l="l" r="r" t="t"/>
              <a:pathLst>
                <a:path extrusionOk="0" fill="none" h="3128" w="7488">
                  <a:moveTo>
                    <a:pt x="7487" y="3128"/>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6"/>
            <p:cNvSpPr/>
            <p:nvPr/>
          </p:nvSpPr>
          <p:spPr>
            <a:xfrm>
              <a:off x="5381534" y="3748103"/>
              <a:ext cx="194448" cy="47913"/>
            </a:xfrm>
            <a:custGeom>
              <a:rect b="b" l="l" r="r" t="t"/>
              <a:pathLst>
                <a:path extrusionOk="0" fill="none" h="754" w="3060">
                  <a:moveTo>
                    <a:pt x="3059" y="754"/>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6"/>
            <p:cNvSpPr/>
            <p:nvPr/>
          </p:nvSpPr>
          <p:spPr>
            <a:xfrm>
              <a:off x="5320658" y="3620441"/>
              <a:ext cx="201628" cy="47976"/>
            </a:xfrm>
            <a:custGeom>
              <a:rect b="b" l="l" r="r" t="t"/>
              <a:pathLst>
                <a:path extrusionOk="0" fill="none" h="755" w="3173">
                  <a:moveTo>
                    <a:pt x="3173" y="754"/>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6"/>
            <p:cNvSpPr/>
            <p:nvPr/>
          </p:nvSpPr>
          <p:spPr>
            <a:xfrm>
              <a:off x="5306107" y="3495703"/>
              <a:ext cx="152381" cy="37809"/>
            </a:xfrm>
            <a:custGeom>
              <a:rect b="b" l="l" r="r" t="t"/>
              <a:pathLst>
                <a:path extrusionOk="0" fill="none" h="595" w="2398">
                  <a:moveTo>
                    <a:pt x="2398" y="594"/>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4" name="Google Shape;304;p16"/>
          <p:cNvSpPr/>
          <p:nvPr/>
        </p:nvSpPr>
        <p:spPr>
          <a:xfrm flipH="1" rot="10800000">
            <a:off x="8206538" y="129265"/>
            <a:ext cx="323252" cy="323252"/>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6"/>
          <p:cNvSpPr/>
          <p:nvPr/>
        </p:nvSpPr>
        <p:spPr>
          <a:xfrm flipH="1" rot="10800000">
            <a:off x="8529800" y="581053"/>
            <a:ext cx="452876" cy="452876"/>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11">
    <p:spTree>
      <p:nvGrpSpPr>
        <p:cNvPr id="306" name="Shape 306"/>
        <p:cNvGrpSpPr/>
        <p:nvPr/>
      </p:nvGrpSpPr>
      <p:grpSpPr>
        <a:xfrm>
          <a:off x="0" y="0"/>
          <a:ext cx="0" cy="0"/>
          <a:chOff x="0" y="0"/>
          <a:chExt cx="0" cy="0"/>
        </a:xfrm>
      </p:grpSpPr>
      <p:grpSp>
        <p:nvGrpSpPr>
          <p:cNvPr id="307" name="Google Shape;307;p17"/>
          <p:cNvGrpSpPr/>
          <p:nvPr/>
        </p:nvGrpSpPr>
        <p:grpSpPr>
          <a:xfrm rot="-8670637">
            <a:off x="8397450" y="-99677"/>
            <a:ext cx="680127" cy="1103603"/>
            <a:chOff x="5252475" y="3372998"/>
            <a:chExt cx="758596" cy="1230930"/>
          </a:xfrm>
        </p:grpSpPr>
        <p:sp>
          <p:nvSpPr>
            <p:cNvPr id="308" name="Google Shape;308;p17"/>
            <p:cNvSpPr/>
            <p:nvPr/>
          </p:nvSpPr>
          <p:spPr>
            <a:xfrm>
              <a:off x="5771697" y="3820417"/>
              <a:ext cx="239374" cy="336661"/>
            </a:xfrm>
            <a:custGeom>
              <a:rect b="b" l="l" r="r" t="t"/>
              <a:pathLst>
                <a:path extrusionOk="0" h="5298" w="3767">
                  <a:moveTo>
                    <a:pt x="2241" y="0"/>
                  </a:moveTo>
                  <a:cubicBezTo>
                    <a:pt x="1439" y="0"/>
                    <a:pt x="613" y="973"/>
                    <a:pt x="320" y="2309"/>
                  </a:cubicBezTo>
                  <a:cubicBezTo>
                    <a:pt x="1" y="3747"/>
                    <a:pt x="434" y="5071"/>
                    <a:pt x="1302" y="5276"/>
                  </a:cubicBezTo>
                  <a:cubicBezTo>
                    <a:pt x="1369" y="5290"/>
                    <a:pt x="1437" y="5297"/>
                    <a:pt x="1505" y="5297"/>
                  </a:cubicBezTo>
                  <a:cubicBezTo>
                    <a:pt x="2314" y="5297"/>
                    <a:pt x="3153" y="4320"/>
                    <a:pt x="3447" y="2994"/>
                  </a:cubicBezTo>
                  <a:cubicBezTo>
                    <a:pt x="3767" y="1533"/>
                    <a:pt x="3333" y="209"/>
                    <a:pt x="2466" y="27"/>
                  </a:cubicBezTo>
                  <a:cubicBezTo>
                    <a:pt x="2392" y="9"/>
                    <a:pt x="2317" y="0"/>
                    <a:pt x="2241"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7"/>
            <p:cNvSpPr/>
            <p:nvPr/>
          </p:nvSpPr>
          <p:spPr>
            <a:xfrm>
              <a:off x="5410574" y="4294652"/>
              <a:ext cx="348163" cy="188347"/>
            </a:xfrm>
            <a:custGeom>
              <a:rect b="b" l="l" r="r" t="t"/>
              <a:pathLst>
                <a:path extrusionOk="0" h="2964" w="5479">
                  <a:moveTo>
                    <a:pt x="1950" y="0"/>
                  </a:moveTo>
                  <a:cubicBezTo>
                    <a:pt x="1039" y="0"/>
                    <a:pt x="337" y="306"/>
                    <a:pt x="206" y="849"/>
                  </a:cubicBezTo>
                  <a:cubicBezTo>
                    <a:pt x="0" y="1580"/>
                    <a:pt x="1005" y="2470"/>
                    <a:pt x="2397" y="2812"/>
                  </a:cubicBezTo>
                  <a:cubicBezTo>
                    <a:pt x="2797" y="2915"/>
                    <a:pt x="3186" y="2964"/>
                    <a:pt x="3542" y="2964"/>
                  </a:cubicBezTo>
                  <a:cubicBezTo>
                    <a:pt x="4447" y="2964"/>
                    <a:pt x="5142" y="2651"/>
                    <a:pt x="5273" y="2127"/>
                  </a:cubicBezTo>
                  <a:cubicBezTo>
                    <a:pt x="5478" y="1374"/>
                    <a:pt x="4474" y="507"/>
                    <a:pt x="3082" y="142"/>
                  </a:cubicBezTo>
                  <a:cubicBezTo>
                    <a:pt x="2687" y="46"/>
                    <a:pt x="2303" y="0"/>
                    <a:pt x="1950"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7"/>
            <p:cNvSpPr/>
            <p:nvPr/>
          </p:nvSpPr>
          <p:spPr>
            <a:xfrm>
              <a:off x="5252475" y="3936514"/>
              <a:ext cx="364113" cy="233782"/>
            </a:xfrm>
            <a:custGeom>
              <a:rect b="b" l="l" r="r" t="t"/>
              <a:pathLst>
                <a:path extrusionOk="0" h="3679" w="5730">
                  <a:moveTo>
                    <a:pt x="1881" y="0"/>
                  </a:moveTo>
                  <a:cubicBezTo>
                    <a:pt x="1150" y="0"/>
                    <a:pt x="560" y="257"/>
                    <a:pt x="343" y="733"/>
                  </a:cubicBezTo>
                  <a:cubicBezTo>
                    <a:pt x="0" y="1555"/>
                    <a:pt x="822" y="2719"/>
                    <a:pt x="2214" y="3312"/>
                  </a:cubicBezTo>
                  <a:cubicBezTo>
                    <a:pt x="2774" y="3560"/>
                    <a:pt x="3333" y="3679"/>
                    <a:pt x="3826" y="3679"/>
                  </a:cubicBezTo>
                  <a:cubicBezTo>
                    <a:pt x="4560" y="3679"/>
                    <a:pt x="5146" y="3416"/>
                    <a:pt x="5364" y="2924"/>
                  </a:cubicBezTo>
                  <a:cubicBezTo>
                    <a:pt x="5729" y="2125"/>
                    <a:pt x="4885" y="961"/>
                    <a:pt x="3493" y="368"/>
                  </a:cubicBezTo>
                  <a:cubicBezTo>
                    <a:pt x="2939" y="119"/>
                    <a:pt x="2377" y="0"/>
                    <a:pt x="1881"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7"/>
            <p:cNvSpPr/>
            <p:nvPr/>
          </p:nvSpPr>
          <p:spPr>
            <a:xfrm>
              <a:off x="5284374" y="3372998"/>
              <a:ext cx="398936" cy="500925"/>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7"/>
            <p:cNvSpPr/>
            <p:nvPr/>
          </p:nvSpPr>
          <p:spPr>
            <a:xfrm>
              <a:off x="5387380" y="3373887"/>
              <a:ext cx="549728" cy="1230041"/>
            </a:xfrm>
            <a:custGeom>
              <a:rect b="b" l="l" r="r" t="t"/>
              <a:pathLst>
                <a:path extrusionOk="0" fill="none" h="19357" w="8651">
                  <a:moveTo>
                    <a:pt x="8651" y="19356"/>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7"/>
            <p:cNvSpPr/>
            <p:nvPr/>
          </p:nvSpPr>
          <p:spPr>
            <a:xfrm>
              <a:off x="5813763" y="3819146"/>
              <a:ext cx="111776" cy="509186"/>
            </a:xfrm>
            <a:custGeom>
              <a:rect b="b" l="l" r="r" t="t"/>
              <a:pathLst>
                <a:path extrusionOk="0" fill="none" h="8013" w="1759">
                  <a:moveTo>
                    <a:pt x="1758" y="1"/>
                  </a:moveTo>
                  <a:lnTo>
                    <a:pt x="1" y="8013"/>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7"/>
            <p:cNvSpPr/>
            <p:nvPr/>
          </p:nvSpPr>
          <p:spPr>
            <a:xfrm>
              <a:off x="5425062" y="4355846"/>
              <a:ext cx="448246" cy="107391"/>
            </a:xfrm>
            <a:custGeom>
              <a:rect b="b" l="l" r="r" t="t"/>
              <a:pathLst>
                <a:path extrusionOk="0" fill="none" h="1690" w="7054">
                  <a:moveTo>
                    <a:pt x="7054" y="1689"/>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7"/>
            <p:cNvSpPr/>
            <p:nvPr/>
          </p:nvSpPr>
          <p:spPr>
            <a:xfrm>
              <a:off x="5274207" y="3985951"/>
              <a:ext cx="475825" cy="198769"/>
            </a:xfrm>
            <a:custGeom>
              <a:rect b="b" l="l" r="r" t="t"/>
              <a:pathLst>
                <a:path extrusionOk="0" fill="none" h="3128" w="7488">
                  <a:moveTo>
                    <a:pt x="7487" y="3128"/>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7"/>
            <p:cNvSpPr/>
            <p:nvPr/>
          </p:nvSpPr>
          <p:spPr>
            <a:xfrm>
              <a:off x="5381534" y="3748103"/>
              <a:ext cx="194448" cy="47913"/>
            </a:xfrm>
            <a:custGeom>
              <a:rect b="b" l="l" r="r" t="t"/>
              <a:pathLst>
                <a:path extrusionOk="0" fill="none" h="754" w="3060">
                  <a:moveTo>
                    <a:pt x="3059" y="754"/>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7"/>
            <p:cNvSpPr/>
            <p:nvPr/>
          </p:nvSpPr>
          <p:spPr>
            <a:xfrm>
              <a:off x="5320658" y="3620441"/>
              <a:ext cx="201628" cy="47976"/>
            </a:xfrm>
            <a:custGeom>
              <a:rect b="b" l="l" r="r" t="t"/>
              <a:pathLst>
                <a:path extrusionOk="0" fill="none" h="755" w="3173">
                  <a:moveTo>
                    <a:pt x="3173" y="754"/>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7"/>
            <p:cNvSpPr/>
            <p:nvPr/>
          </p:nvSpPr>
          <p:spPr>
            <a:xfrm>
              <a:off x="5306107" y="3495703"/>
              <a:ext cx="152381" cy="37809"/>
            </a:xfrm>
            <a:custGeom>
              <a:rect b="b" l="l" r="r" t="t"/>
              <a:pathLst>
                <a:path extrusionOk="0" fill="none" h="595" w="2398">
                  <a:moveTo>
                    <a:pt x="2398" y="594"/>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9" name="Google Shape;319;p17"/>
          <p:cNvSpPr/>
          <p:nvPr/>
        </p:nvSpPr>
        <p:spPr>
          <a:xfrm flipH="1" rot="10800000">
            <a:off x="7817013" y="121765"/>
            <a:ext cx="323252" cy="323252"/>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7"/>
          <p:cNvSpPr/>
          <p:nvPr/>
        </p:nvSpPr>
        <p:spPr>
          <a:xfrm flipH="1" rot="10800000">
            <a:off x="284929" y="164519"/>
            <a:ext cx="428168" cy="428209"/>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7"/>
          <p:cNvSpPr/>
          <p:nvPr/>
        </p:nvSpPr>
        <p:spPr>
          <a:xfrm flipH="1" rot="10800000">
            <a:off x="111152" y="781317"/>
            <a:ext cx="236405" cy="236405"/>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7"/>
          <p:cNvSpPr txBox="1"/>
          <p:nvPr>
            <p:ph type="title"/>
          </p:nvPr>
        </p:nvSpPr>
        <p:spPr>
          <a:xfrm>
            <a:off x="720000" y="445025"/>
            <a:ext cx="7704000" cy="572700"/>
          </a:xfrm>
          <a:prstGeom prst="rect">
            <a:avLst/>
          </a:prstGeom>
        </p:spPr>
        <p:txBody>
          <a:bodyPr anchorCtr="0" anchor="ctr" bIns="0" lIns="0" spcFirstLastPara="1" rIns="0" wrap="square" tIns="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23" name="Google Shape;323;p17"/>
          <p:cNvSpPr txBox="1"/>
          <p:nvPr>
            <p:ph idx="2" type="title"/>
          </p:nvPr>
        </p:nvSpPr>
        <p:spPr>
          <a:xfrm>
            <a:off x="4922400" y="1347250"/>
            <a:ext cx="3522600" cy="558900"/>
          </a:xfrm>
          <a:prstGeom prst="rect">
            <a:avLst/>
          </a:prstGeom>
        </p:spPr>
        <p:txBody>
          <a:bodyPr anchorCtr="0" anchor="ctr" bIns="0" lIns="0" spcFirstLastPara="1" rIns="0" wrap="square" tIns="0">
            <a:noAutofit/>
          </a:bodyPr>
          <a:lstStyle>
            <a:lvl1pPr lvl="0" rtl="0" algn="ctr">
              <a:spcBef>
                <a:spcPts val="0"/>
              </a:spcBef>
              <a:spcAft>
                <a:spcPts val="0"/>
              </a:spcAft>
              <a:buSzPts val="3500"/>
              <a:buNone/>
              <a:defRPr b="0" sz="2500">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24" name="Google Shape;324;p17"/>
          <p:cNvSpPr txBox="1"/>
          <p:nvPr>
            <p:ph idx="3" type="title"/>
          </p:nvPr>
        </p:nvSpPr>
        <p:spPr>
          <a:xfrm>
            <a:off x="720000" y="3101625"/>
            <a:ext cx="3522600" cy="558900"/>
          </a:xfrm>
          <a:prstGeom prst="rect">
            <a:avLst/>
          </a:prstGeom>
        </p:spPr>
        <p:txBody>
          <a:bodyPr anchorCtr="0" anchor="ctr" bIns="0" lIns="0" spcFirstLastPara="1" rIns="0" wrap="square" tIns="0">
            <a:noAutofit/>
          </a:bodyPr>
          <a:lstStyle>
            <a:lvl1pPr lvl="0" rtl="0" algn="ctr">
              <a:spcBef>
                <a:spcPts val="0"/>
              </a:spcBef>
              <a:spcAft>
                <a:spcPts val="0"/>
              </a:spcAft>
              <a:buSzPts val="3500"/>
              <a:buNone/>
              <a:defRPr b="0" sz="2500">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25" name="Google Shape;325;p17"/>
          <p:cNvSpPr txBox="1"/>
          <p:nvPr>
            <p:ph idx="1" type="subTitle"/>
          </p:nvPr>
        </p:nvSpPr>
        <p:spPr>
          <a:xfrm>
            <a:off x="720002" y="3660525"/>
            <a:ext cx="3522600" cy="8820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2800"/>
              <a:buNone/>
              <a:defRPr b="0"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26" name="Google Shape;326;p17"/>
          <p:cNvSpPr txBox="1"/>
          <p:nvPr>
            <p:ph idx="4" type="subTitle"/>
          </p:nvPr>
        </p:nvSpPr>
        <p:spPr>
          <a:xfrm>
            <a:off x="4922400" y="1906150"/>
            <a:ext cx="3522600" cy="8820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2800"/>
              <a:buNone/>
              <a:defRPr b="0"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10">
    <p:spTree>
      <p:nvGrpSpPr>
        <p:cNvPr id="327" name="Shape 327"/>
        <p:cNvGrpSpPr/>
        <p:nvPr/>
      </p:nvGrpSpPr>
      <p:grpSpPr>
        <a:xfrm>
          <a:off x="0" y="0"/>
          <a:ext cx="0" cy="0"/>
          <a:chOff x="0" y="0"/>
          <a:chExt cx="0" cy="0"/>
        </a:xfrm>
      </p:grpSpPr>
      <p:sp>
        <p:nvSpPr>
          <p:cNvPr id="328" name="Google Shape;328;p18"/>
          <p:cNvSpPr txBox="1"/>
          <p:nvPr>
            <p:ph idx="1" type="body"/>
          </p:nvPr>
        </p:nvSpPr>
        <p:spPr>
          <a:xfrm>
            <a:off x="720000" y="1329325"/>
            <a:ext cx="3511200" cy="3274800"/>
          </a:xfrm>
          <a:prstGeom prst="rect">
            <a:avLst/>
          </a:prstGeom>
        </p:spPr>
        <p:txBody>
          <a:bodyPr anchorCtr="0" anchor="b" bIns="0" lIns="0" spcFirstLastPara="1" rIns="0" wrap="square" tIns="0">
            <a:noAutofit/>
          </a:bodyPr>
          <a:lstStyle>
            <a:lvl1pPr indent="-304800" lvl="0" marL="457200" rtl="0">
              <a:lnSpc>
                <a:spcPct val="100000"/>
              </a:lnSpc>
              <a:spcBef>
                <a:spcPts val="0"/>
              </a:spcBef>
              <a:spcAft>
                <a:spcPts val="0"/>
              </a:spcAft>
              <a:buClr>
                <a:schemeClr val="dk2"/>
              </a:buClr>
              <a:buSzPts val="1200"/>
              <a:buChar char="●"/>
              <a:defRPr sz="1250">
                <a:solidFill>
                  <a:srgbClr val="434343"/>
                </a:solidFill>
              </a:defRPr>
            </a:lvl1pPr>
            <a:lvl2pPr indent="-304800" lvl="1" marL="914400" rtl="0">
              <a:lnSpc>
                <a:spcPct val="115000"/>
              </a:lnSpc>
              <a:spcBef>
                <a:spcPts val="1000"/>
              </a:spcBef>
              <a:spcAft>
                <a:spcPts val="0"/>
              </a:spcAft>
              <a:buClr>
                <a:srgbClr val="434343"/>
              </a:buClr>
              <a:buSzPts val="1200"/>
              <a:buFont typeface="Roboto Condensed Light"/>
              <a:buChar char="○"/>
              <a:defRPr>
                <a:solidFill>
                  <a:srgbClr val="434343"/>
                </a:solidFill>
              </a:defRPr>
            </a:lvl2pPr>
            <a:lvl3pPr indent="-304800" lvl="2" marL="1371600" rtl="0">
              <a:lnSpc>
                <a:spcPct val="115000"/>
              </a:lnSpc>
              <a:spcBef>
                <a:spcPts val="1600"/>
              </a:spcBef>
              <a:spcAft>
                <a:spcPts val="0"/>
              </a:spcAft>
              <a:buClr>
                <a:srgbClr val="434343"/>
              </a:buClr>
              <a:buSzPts val="1200"/>
              <a:buFont typeface="Roboto Condensed Light"/>
              <a:buChar char="■"/>
              <a:defRPr>
                <a:solidFill>
                  <a:srgbClr val="434343"/>
                </a:solidFill>
              </a:defRPr>
            </a:lvl3pPr>
            <a:lvl4pPr indent="-304800" lvl="3" marL="1828800" rtl="0">
              <a:lnSpc>
                <a:spcPct val="115000"/>
              </a:lnSpc>
              <a:spcBef>
                <a:spcPts val="1600"/>
              </a:spcBef>
              <a:spcAft>
                <a:spcPts val="0"/>
              </a:spcAft>
              <a:buClr>
                <a:srgbClr val="434343"/>
              </a:buClr>
              <a:buSzPts val="1200"/>
              <a:buFont typeface="Roboto Condensed Light"/>
              <a:buChar char="●"/>
              <a:defRPr>
                <a:solidFill>
                  <a:srgbClr val="434343"/>
                </a:solidFill>
              </a:defRPr>
            </a:lvl4pPr>
            <a:lvl5pPr indent="-304800" lvl="4" marL="2286000" rtl="0">
              <a:lnSpc>
                <a:spcPct val="115000"/>
              </a:lnSpc>
              <a:spcBef>
                <a:spcPts val="1600"/>
              </a:spcBef>
              <a:spcAft>
                <a:spcPts val="0"/>
              </a:spcAft>
              <a:buClr>
                <a:srgbClr val="434343"/>
              </a:buClr>
              <a:buSzPts val="1200"/>
              <a:buFont typeface="Roboto Condensed Light"/>
              <a:buChar char="○"/>
              <a:defRPr>
                <a:solidFill>
                  <a:srgbClr val="434343"/>
                </a:solidFill>
              </a:defRPr>
            </a:lvl5pPr>
            <a:lvl6pPr indent="-304800" lvl="5" marL="2743200" rtl="0">
              <a:lnSpc>
                <a:spcPct val="115000"/>
              </a:lnSpc>
              <a:spcBef>
                <a:spcPts val="1600"/>
              </a:spcBef>
              <a:spcAft>
                <a:spcPts val="0"/>
              </a:spcAft>
              <a:buClr>
                <a:srgbClr val="434343"/>
              </a:buClr>
              <a:buSzPts val="1200"/>
              <a:buFont typeface="Roboto Condensed Light"/>
              <a:buChar char="■"/>
              <a:defRPr>
                <a:solidFill>
                  <a:srgbClr val="434343"/>
                </a:solidFill>
              </a:defRPr>
            </a:lvl6pPr>
            <a:lvl7pPr indent="-304800" lvl="6" marL="3200400" rtl="0">
              <a:lnSpc>
                <a:spcPct val="115000"/>
              </a:lnSpc>
              <a:spcBef>
                <a:spcPts val="1600"/>
              </a:spcBef>
              <a:spcAft>
                <a:spcPts val="0"/>
              </a:spcAft>
              <a:buClr>
                <a:srgbClr val="434343"/>
              </a:buClr>
              <a:buSzPts val="1200"/>
              <a:buFont typeface="Roboto Condensed Light"/>
              <a:buChar char="●"/>
              <a:defRPr>
                <a:solidFill>
                  <a:srgbClr val="434343"/>
                </a:solidFill>
              </a:defRPr>
            </a:lvl7pPr>
            <a:lvl8pPr indent="-304800" lvl="7" marL="3657600" rtl="0">
              <a:lnSpc>
                <a:spcPct val="115000"/>
              </a:lnSpc>
              <a:spcBef>
                <a:spcPts val="1600"/>
              </a:spcBef>
              <a:spcAft>
                <a:spcPts val="0"/>
              </a:spcAft>
              <a:buClr>
                <a:srgbClr val="434343"/>
              </a:buClr>
              <a:buSzPts val="1200"/>
              <a:buFont typeface="Roboto Condensed Light"/>
              <a:buChar char="○"/>
              <a:defRPr>
                <a:solidFill>
                  <a:srgbClr val="434343"/>
                </a:solidFill>
              </a:defRPr>
            </a:lvl8pPr>
            <a:lvl9pPr indent="-304800" lvl="8" marL="4114800" rtl="0">
              <a:lnSpc>
                <a:spcPct val="115000"/>
              </a:lnSpc>
              <a:spcBef>
                <a:spcPts val="1600"/>
              </a:spcBef>
              <a:spcAft>
                <a:spcPts val="1600"/>
              </a:spcAft>
              <a:buClr>
                <a:srgbClr val="434343"/>
              </a:buClr>
              <a:buSzPts val="1200"/>
              <a:buFont typeface="Roboto Condensed Light"/>
              <a:buChar char="■"/>
              <a:defRPr>
                <a:solidFill>
                  <a:srgbClr val="434343"/>
                </a:solidFill>
              </a:defRPr>
            </a:lvl9pPr>
          </a:lstStyle>
          <a:p/>
        </p:txBody>
      </p:sp>
      <p:sp>
        <p:nvSpPr>
          <p:cNvPr id="329" name="Google Shape;329;p18"/>
          <p:cNvSpPr txBox="1"/>
          <p:nvPr>
            <p:ph idx="2" type="body"/>
          </p:nvPr>
        </p:nvSpPr>
        <p:spPr>
          <a:xfrm>
            <a:off x="4292050" y="1329325"/>
            <a:ext cx="4131900" cy="3274800"/>
          </a:xfrm>
          <a:prstGeom prst="rect">
            <a:avLst/>
          </a:prstGeom>
        </p:spPr>
        <p:txBody>
          <a:bodyPr anchorCtr="0" anchor="b" bIns="0" lIns="0" spcFirstLastPara="1" rIns="0" wrap="square" tIns="0">
            <a:noAutofit/>
          </a:bodyPr>
          <a:lstStyle>
            <a:lvl1pPr indent="-304800" lvl="0" marL="457200" rtl="0">
              <a:lnSpc>
                <a:spcPct val="100000"/>
              </a:lnSpc>
              <a:spcBef>
                <a:spcPts val="0"/>
              </a:spcBef>
              <a:spcAft>
                <a:spcPts val="0"/>
              </a:spcAft>
              <a:buClr>
                <a:schemeClr val="dk2"/>
              </a:buClr>
              <a:buSzPts val="1200"/>
              <a:buChar char="●"/>
              <a:defRPr sz="2500">
                <a:solidFill>
                  <a:schemeClr val="dk1"/>
                </a:solidFill>
                <a:latin typeface="Bebas Neue"/>
                <a:ea typeface="Bebas Neue"/>
                <a:cs typeface="Bebas Neue"/>
                <a:sym typeface="Bebas Neue"/>
              </a:defRPr>
            </a:lvl1pPr>
            <a:lvl2pPr indent="-304800" lvl="1" marL="914400" rtl="0">
              <a:lnSpc>
                <a:spcPct val="115000"/>
              </a:lnSpc>
              <a:spcBef>
                <a:spcPts val="1000"/>
              </a:spcBef>
              <a:spcAft>
                <a:spcPts val="0"/>
              </a:spcAft>
              <a:buClr>
                <a:srgbClr val="434343"/>
              </a:buClr>
              <a:buSzPts val="1200"/>
              <a:buFont typeface="Roboto Condensed Light"/>
              <a:buChar char="○"/>
              <a:defRPr>
                <a:solidFill>
                  <a:srgbClr val="434343"/>
                </a:solidFill>
              </a:defRPr>
            </a:lvl2pPr>
            <a:lvl3pPr indent="-304800" lvl="2" marL="1371600" rtl="0">
              <a:lnSpc>
                <a:spcPct val="115000"/>
              </a:lnSpc>
              <a:spcBef>
                <a:spcPts val="1600"/>
              </a:spcBef>
              <a:spcAft>
                <a:spcPts val="0"/>
              </a:spcAft>
              <a:buClr>
                <a:srgbClr val="434343"/>
              </a:buClr>
              <a:buSzPts val="1200"/>
              <a:buFont typeface="Roboto Condensed Light"/>
              <a:buChar char="■"/>
              <a:defRPr>
                <a:solidFill>
                  <a:srgbClr val="434343"/>
                </a:solidFill>
              </a:defRPr>
            </a:lvl3pPr>
            <a:lvl4pPr indent="-304800" lvl="3" marL="1828800" rtl="0">
              <a:lnSpc>
                <a:spcPct val="115000"/>
              </a:lnSpc>
              <a:spcBef>
                <a:spcPts val="1600"/>
              </a:spcBef>
              <a:spcAft>
                <a:spcPts val="0"/>
              </a:spcAft>
              <a:buClr>
                <a:srgbClr val="434343"/>
              </a:buClr>
              <a:buSzPts val="1200"/>
              <a:buFont typeface="Roboto Condensed Light"/>
              <a:buChar char="●"/>
              <a:defRPr>
                <a:solidFill>
                  <a:srgbClr val="434343"/>
                </a:solidFill>
              </a:defRPr>
            </a:lvl4pPr>
            <a:lvl5pPr indent="-304800" lvl="4" marL="2286000" rtl="0">
              <a:lnSpc>
                <a:spcPct val="115000"/>
              </a:lnSpc>
              <a:spcBef>
                <a:spcPts val="1600"/>
              </a:spcBef>
              <a:spcAft>
                <a:spcPts val="0"/>
              </a:spcAft>
              <a:buClr>
                <a:srgbClr val="434343"/>
              </a:buClr>
              <a:buSzPts val="1200"/>
              <a:buFont typeface="Roboto Condensed Light"/>
              <a:buChar char="○"/>
              <a:defRPr>
                <a:solidFill>
                  <a:srgbClr val="434343"/>
                </a:solidFill>
              </a:defRPr>
            </a:lvl5pPr>
            <a:lvl6pPr indent="-304800" lvl="5" marL="2743200" rtl="0">
              <a:lnSpc>
                <a:spcPct val="115000"/>
              </a:lnSpc>
              <a:spcBef>
                <a:spcPts val="1600"/>
              </a:spcBef>
              <a:spcAft>
                <a:spcPts val="0"/>
              </a:spcAft>
              <a:buClr>
                <a:srgbClr val="434343"/>
              </a:buClr>
              <a:buSzPts val="1200"/>
              <a:buFont typeface="Roboto Condensed Light"/>
              <a:buChar char="■"/>
              <a:defRPr>
                <a:solidFill>
                  <a:srgbClr val="434343"/>
                </a:solidFill>
              </a:defRPr>
            </a:lvl6pPr>
            <a:lvl7pPr indent="-304800" lvl="6" marL="3200400" rtl="0">
              <a:lnSpc>
                <a:spcPct val="115000"/>
              </a:lnSpc>
              <a:spcBef>
                <a:spcPts val="1600"/>
              </a:spcBef>
              <a:spcAft>
                <a:spcPts val="0"/>
              </a:spcAft>
              <a:buClr>
                <a:srgbClr val="434343"/>
              </a:buClr>
              <a:buSzPts val="1200"/>
              <a:buFont typeface="Roboto Condensed Light"/>
              <a:buChar char="●"/>
              <a:defRPr>
                <a:solidFill>
                  <a:srgbClr val="434343"/>
                </a:solidFill>
              </a:defRPr>
            </a:lvl7pPr>
            <a:lvl8pPr indent="-304800" lvl="7" marL="3657600" rtl="0">
              <a:lnSpc>
                <a:spcPct val="115000"/>
              </a:lnSpc>
              <a:spcBef>
                <a:spcPts val="1600"/>
              </a:spcBef>
              <a:spcAft>
                <a:spcPts val="0"/>
              </a:spcAft>
              <a:buClr>
                <a:srgbClr val="434343"/>
              </a:buClr>
              <a:buSzPts val="1200"/>
              <a:buFont typeface="Roboto Condensed Light"/>
              <a:buChar char="○"/>
              <a:defRPr>
                <a:solidFill>
                  <a:srgbClr val="434343"/>
                </a:solidFill>
              </a:defRPr>
            </a:lvl8pPr>
            <a:lvl9pPr indent="-304800" lvl="8" marL="4114800" rtl="0">
              <a:lnSpc>
                <a:spcPct val="115000"/>
              </a:lnSpc>
              <a:spcBef>
                <a:spcPts val="1600"/>
              </a:spcBef>
              <a:spcAft>
                <a:spcPts val="1600"/>
              </a:spcAft>
              <a:buClr>
                <a:srgbClr val="434343"/>
              </a:buClr>
              <a:buSzPts val="1200"/>
              <a:buFont typeface="Roboto Condensed Light"/>
              <a:buChar char="■"/>
              <a:defRPr>
                <a:solidFill>
                  <a:srgbClr val="434343"/>
                </a:solidFill>
              </a:defRPr>
            </a:lvl9pPr>
          </a:lstStyle>
          <a:p/>
        </p:txBody>
      </p:sp>
      <p:sp>
        <p:nvSpPr>
          <p:cNvPr id="330" name="Google Shape;330;p18"/>
          <p:cNvSpPr txBox="1"/>
          <p:nvPr>
            <p:ph type="title"/>
          </p:nvPr>
        </p:nvSpPr>
        <p:spPr>
          <a:xfrm>
            <a:off x="720000" y="445025"/>
            <a:ext cx="7704000" cy="572700"/>
          </a:xfrm>
          <a:prstGeom prst="rect">
            <a:avLst/>
          </a:prstGeom>
        </p:spPr>
        <p:txBody>
          <a:bodyPr anchorCtr="0" anchor="ctr" bIns="0" lIns="0" spcFirstLastPara="1" rIns="0" wrap="square" tIns="0">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31" name="Google Shape;331;p18"/>
          <p:cNvSpPr/>
          <p:nvPr/>
        </p:nvSpPr>
        <p:spPr>
          <a:xfrm flipH="1" rot="-3599899">
            <a:off x="413977" y="220705"/>
            <a:ext cx="370805" cy="370805"/>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8"/>
          <p:cNvSpPr/>
          <p:nvPr/>
        </p:nvSpPr>
        <p:spPr>
          <a:xfrm flipH="1" rot="-3600025">
            <a:off x="1178782" y="490621"/>
            <a:ext cx="251006" cy="252404"/>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8"/>
          <p:cNvSpPr/>
          <p:nvPr/>
        </p:nvSpPr>
        <p:spPr>
          <a:xfrm flipH="1" rot="-3599960">
            <a:off x="647849" y="637741"/>
            <a:ext cx="488945" cy="488917"/>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8"/>
          <p:cNvSpPr/>
          <p:nvPr/>
        </p:nvSpPr>
        <p:spPr>
          <a:xfrm rot="8004877">
            <a:off x="8425597" y="884110"/>
            <a:ext cx="206704" cy="207855"/>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8"/>
          <p:cNvSpPr/>
          <p:nvPr/>
        </p:nvSpPr>
        <p:spPr>
          <a:xfrm rot="8004877">
            <a:off x="8512660" y="271062"/>
            <a:ext cx="428845" cy="428845"/>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336" name="Shape 336"/>
        <p:cNvGrpSpPr/>
        <p:nvPr/>
      </p:nvGrpSpPr>
      <p:grpSpPr>
        <a:xfrm>
          <a:off x="0" y="0"/>
          <a:ext cx="0" cy="0"/>
          <a:chOff x="0" y="0"/>
          <a:chExt cx="0" cy="0"/>
        </a:xfrm>
      </p:grpSpPr>
      <p:sp>
        <p:nvSpPr>
          <p:cNvPr id="337" name="Google Shape;337;p19"/>
          <p:cNvSpPr/>
          <p:nvPr/>
        </p:nvSpPr>
        <p:spPr>
          <a:xfrm rot="8100000">
            <a:off x="8460529" y="1531072"/>
            <a:ext cx="404009" cy="404009"/>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9"/>
          <p:cNvSpPr/>
          <p:nvPr/>
        </p:nvSpPr>
        <p:spPr>
          <a:xfrm rot="8100000">
            <a:off x="8764708" y="997550"/>
            <a:ext cx="313704" cy="315451"/>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9"/>
          <p:cNvSpPr/>
          <p:nvPr/>
        </p:nvSpPr>
        <p:spPr>
          <a:xfrm rot="8100000">
            <a:off x="8162580" y="134785"/>
            <a:ext cx="650836" cy="650836"/>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9"/>
          <p:cNvSpPr/>
          <p:nvPr/>
        </p:nvSpPr>
        <p:spPr>
          <a:xfrm rot="2700000">
            <a:off x="276569" y="4605415"/>
            <a:ext cx="323260" cy="323260"/>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9"/>
          <p:cNvSpPr/>
          <p:nvPr/>
        </p:nvSpPr>
        <p:spPr>
          <a:xfrm rot="2700000">
            <a:off x="100461" y="4264361"/>
            <a:ext cx="250999" cy="252397"/>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2" name="Google Shape;342;p19"/>
          <p:cNvGrpSpPr/>
          <p:nvPr/>
        </p:nvGrpSpPr>
        <p:grpSpPr>
          <a:xfrm>
            <a:off x="-120517" y="-69488"/>
            <a:ext cx="586031" cy="736432"/>
            <a:chOff x="-84151" y="785111"/>
            <a:chExt cx="490484" cy="616364"/>
          </a:xfrm>
        </p:grpSpPr>
        <p:sp>
          <p:nvSpPr>
            <p:cNvPr id="343" name="Google Shape;343;p19"/>
            <p:cNvSpPr/>
            <p:nvPr/>
          </p:nvSpPr>
          <p:spPr>
            <a:xfrm flipH="1" rot="10800000">
              <a:off x="-84151" y="785111"/>
              <a:ext cx="490484" cy="615879"/>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9"/>
            <p:cNvSpPr/>
            <p:nvPr/>
          </p:nvSpPr>
          <p:spPr>
            <a:xfrm flipH="1" rot="10800000">
              <a:off x="35306" y="880890"/>
              <a:ext cx="239070" cy="58908"/>
            </a:xfrm>
            <a:custGeom>
              <a:rect b="b" l="l" r="r" t="t"/>
              <a:pathLst>
                <a:path extrusionOk="0" fill="none" h="754" w="3060">
                  <a:moveTo>
                    <a:pt x="3059" y="754"/>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9"/>
            <p:cNvSpPr/>
            <p:nvPr/>
          </p:nvSpPr>
          <p:spPr>
            <a:xfrm flipH="1" rot="10800000">
              <a:off x="-39540" y="1037772"/>
              <a:ext cx="247899" cy="58986"/>
            </a:xfrm>
            <a:custGeom>
              <a:rect b="b" l="l" r="r" t="t"/>
              <a:pathLst>
                <a:path extrusionOk="0" fill="none" h="755" w="3173">
                  <a:moveTo>
                    <a:pt x="3173" y="754"/>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9"/>
            <p:cNvSpPr/>
            <p:nvPr/>
          </p:nvSpPr>
          <p:spPr>
            <a:xfrm flipH="1" rot="10800000">
              <a:off x="-57431" y="1203638"/>
              <a:ext cx="187350" cy="46486"/>
            </a:xfrm>
            <a:custGeom>
              <a:rect b="b" l="l" r="r" t="t"/>
              <a:pathLst>
                <a:path extrusionOk="0" fill="none" h="595" w="2398">
                  <a:moveTo>
                    <a:pt x="2398" y="594"/>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47" name="Google Shape;347;p19"/>
            <p:cNvCxnSpPr/>
            <p:nvPr/>
          </p:nvCxnSpPr>
          <p:spPr>
            <a:xfrm flipH="1" rot="10800000">
              <a:off x="46825" y="797575"/>
              <a:ext cx="261900" cy="603900"/>
            </a:xfrm>
            <a:prstGeom prst="straightConnector1">
              <a:avLst/>
            </a:prstGeom>
            <a:noFill/>
            <a:ln cap="flat" cmpd="sng" w="9525">
              <a:solidFill>
                <a:schemeClr val="dk1"/>
              </a:solidFill>
              <a:prstDash val="solid"/>
              <a:round/>
              <a:headEnd len="med" w="med" type="none"/>
              <a:tailEnd len="med" w="med" type="none"/>
            </a:ln>
          </p:spPr>
        </p:cxnSp>
      </p:grpSp>
      <p:grpSp>
        <p:nvGrpSpPr>
          <p:cNvPr id="348" name="Google Shape;348;p19"/>
          <p:cNvGrpSpPr/>
          <p:nvPr/>
        </p:nvGrpSpPr>
        <p:grpSpPr>
          <a:xfrm flipH="1">
            <a:off x="294704" y="-69476"/>
            <a:ext cx="425299" cy="534449"/>
            <a:chOff x="-84151" y="785111"/>
            <a:chExt cx="490484" cy="616364"/>
          </a:xfrm>
        </p:grpSpPr>
        <p:sp>
          <p:nvSpPr>
            <p:cNvPr id="349" name="Google Shape;349;p19"/>
            <p:cNvSpPr/>
            <p:nvPr/>
          </p:nvSpPr>
          <p:spPr>
            <a:xfrm flipH="1" rot="10800000">
              <a:off x="-84151" y="785111"/>
              <a:ext cx="490484" cy="615879"/>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9"/>
            <p:cNvSpPr/>
            <p:nvPr/>
          </p:nvSpPr>
          <p:spPr>
            <a:xfrm flipH="1" rot="10800000">
              <a:off x="35306" y="880890"/>
              <a:ext cx="239070" cy="58908"/>
            </a:xfrm>
            <a:custGeom>
              <a:rect b="b" l="l" r="r" t="t"/>
              <a:pathLst>
                <a:path extrusionOk="0" fill="none" h="754" w="3060">
                  <a:moveTo>
                    <a:pt x="3059" y="754"/>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9"/>
            <p:cNvSpPr/>
            <p:nvPr/>
          </p:nvSpPr>
          <p:spPr>
            <a:xfrm flipH="1" rot="10800000">
              <a:off x="-39540" y="1037772"/>
              <a:ext cx="247899" cy="58986"/>
            </a:xfrm>
            <a:custGeom>
              <a:rect b="b" l="l" r="r" t="t"/>
              <a:pathLst>
                <a:path extrusionOk="0" fill="none" h="755" w="3173">
                  <a:moveTo>
                    <a:pt x="3173" y="754"/>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9"/>
            <p:cNvSpPr/>
            <p:nvPr/>
          </p:nvSpPr>
          <p:spPr>
            <a:xfrm flipH="1" rot="10800000">
              <a:off x="-57431" y="1203638"/>
              <a:ext cx="187350" cy="46486"/>
            </a:xfrm>
            <a:custGeom>
              <a:rect b="b" l="l" r="r" t="t"/>
              <a:pathLst>
                <a:path extrusionOk="0" fill="none" h="595" w="2398">
                  <a:moveTo>
                    <a:pt x="2398" y="594"/>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53" name="Google Shape;353;p19"/>
            <p:cNvCxnSpPr/>
            <p:nvPr/>
          </p:nvCxnSpPr>
          <p:spPr>
            <a:xfrm flipH="1" rot="10800000">
              <a:off x="46825" y="797575"/>
              <a:ext cx="261900" cy="603900"/>
            </a:xfrm>
            <a:prstGeom prst="straightConnector1">
              <a:avLst/>
            </a:prstGeom>
            <a:noFill/>
            <a:ln cap="flat" cmpd="sng" w="9525">
              <a:solidFill>
                <a:schemeClr val="dk1"/>
              </a:solidFill>
              <a:prstDash val="solid"/>
              <a:round/>
              <a:headEnd len="med" w="med" type="none"/>
              <a:tailEnd len="med" w="med" type="none"/>
            </a:ln>
          </p:spPr>
        </p:cxnSp>
      </p:grpSp>
      <p:sp>
        <p:nvSpPr>
          <p:cNvPr id="354" name="Google Shape;354;p19"/>
          <p:cNvSpPr txBox="1"/>
          <p:nvPr>
            <p:ph type="title"/>
          </p:nvPr>
        </p:nvSpPr>
        <p:spPr>
          <a:xfrm>
            <a:off x="720000" y="445025"/>
            <a:ext cx="7704000" cy="572700"/>
          </a:xfrm>
          <a:prstGeom prst="rect">
            <a:avLst/>
          </a:prstGeom>
        </p:spPr>
        <p:txBody>
          <a:bodyPr anchorCtr="0" anchor="ctr" bIns="0" lIns="0" spcFirstLastPara="1" rIns="0" wrap="square" tIns="0">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55" name="Google Shape;355;p19"/>
          <p:cNvSpPr txBox="1"/>
          <p:nvPr>
            <p:ph idx="2" type="title"/>
          </p:nvPr>
        </p:nvSpPr>
        <p:spPr>
          <a:xfrm>
            <a:off x="720000" y="2728175"/>
            <a:ext cx="2305500" cy="434700"/>
          </a:xfrm>
          <a:prstGeom prst="rect">
            <a:avLst/>
          </a:prstGeom>
        </p:spPr>
        <p:txBody>
          <a:bodyPr anchorCtr="0" anchor="ctr" bIns="0" lIns="0" spcFirstLastPara="1" rIns="0" wrap="square" tIns="0">
            <a:noAutofit/>
          </a:bodyPr>
          <a:lstStyle>
            <a:lvl1pPr lvl="0" rtl="0" algn="ctr">
              <a:spcBef>
                <a:spcPts val="0"/>
              </a:spcBef>
              <a:spcAft>
                <a:spcPts val="0"/>
              </a:spcAft>
              <a:buSzPts val="2500"/>
              <a:buNone/>
              <a:defRPr sz="25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56" name="Google Shape;356;p19"/>
          <p:cNvSpPr txBox="1"/>
          <p:nvPr>
            <p:ph idx="1" type="subTitle"/>
          </p:nvPr>
        </p:nvSpPr>
        <p:spPr>
          <a:xfrm>
            <a:off x="720000" y="3162950"/>
            <a:ext cx="2305500" cy="9468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600"/>
              <a:buNone/>
              <a:defRPr/>
            </a:lvl2pPr>
            <a:lvl3pPr lvl="2" rtl="0" algn="ctr">
              <a:lnSpc>
                <a:spcPct val="100000"/>
              </a:lnSpc>
              <a:spcBef>
                <a:spcPts val="1600"/>
              </a:spcBef>
              <a:spcAft>
                <a:spcPts val="0"/>
              </a:spcAft>
              <a:buSzPts val="1600"/>
              <a:buNone/>
              <a:defRPr/>
            </a:lvl3pPr>
            <a:lvl4pPr lvl="3" rtl="0" algn="ctr">
              <a:lnSpc>
                <a:spcPct val="100000"/>
              </a:lnSpc>
              <a:spcBef>
                <a:spcPts val="1600"/>
              </a:spcBef>
              <a:spcAft>
                <a:spcPts val="0"/>
              </a:spcAft>
              <a:buSzPts val="1600"/>
              <a:buNone/>
              <a:defRPr/>
            </a:lvl4pPr>
            <a:lvl5pPr lvl="4" rtl="0" algn="ctr">
              <a:lnSpc>
                <a:spcPct val="100000"/>
              </a:lnSpc>
              <a:spcBef>
                <a:spcPts val="1600"/>
              </a:spcBef>
              <a:spcAft>
                <a:spcPts val="0"/>
              </a:spcAft>
              <a:buSzPts val="1600"/>
              <a:buNone/>
              <a:defRPr/>
            </a:lvl5pPr>
            <a:lvl6pPr lvl="5" rtl="0" algn="ctr">
              <a:lnSpc>
                <a:spcPct val="100000"/>
              </a:lnSpc>
              <a:spcBef>
                <a:spcPts val="1600"/>
              </a:spcBef>
              <a:spcAft>
                <a:spcPts val="0"/>
              </a:spcAft>
              <a:buSzPts val="1600"/>
              <a:buNone/>
              <a:defRPr/>
            </a:lvl6pPr>
            <a:lvl7pPr lvl="6" rtl="0" algn="ctr">
              <a:lnSpc>
                <a:spcPct val="100000"/>
              </a:lnSpc>
              <a:spcBef>
                <a:spcPts val="1600"/>
              </a:spcBef>
              <a:spcAft>
                <a:spcPts val="0"/>
              </a:spcAft>
              <a:buSzPts val="1600"/>
              <a:buNone/>
              <a:defRPr/>
            </a:lvl7pPr>
            <a:lvl8pPr lvl="7" rtl="0" algn="ctr">
              <a:lnSpc>
                <a:spcPct val="100000"/>
              </a:lnSpc>
              <a:spcBef>
                <a:spcPts val="1600"/>
              </a:spcBef>
              <a:spcAft>
                <a:spcPts val="0"/>
              </a:spcAft>
              <a:buSzPts val="1600"/>
              <a:buNone/>
              <a:defRPr/>
            </a:lvl8pPr>
            <a:lvl9pPr lvl="8" rtl="0" algn="ctr">
              <a:lnSpc>
                <a:spcPct val="100000"/>
              </a:lnSpc>
              <a:spcBef>
                <a:spcPts val="1600"/>
              </a:spcBef>
              <a:spcAft>
                <a:spcPts val="1600"/>
              </a:spcAft>
              <a:buSzPts val="1600"/>
              <a:buNone/>
              <a:defRPr/>
            </a:lvl9pPr>
          </a:lstStyle>
          <a:p/>
        </p:txBody>
      </p:sp>
      <p:sp>
        <p:nvSpPr>
          <p:cNvPr id="357" name="Google Shape;357;p19"/>
          <p:cNvSpPr txBox="1"/>
          <p:nvPr>
            <p:ph idx="3" type="title"/>
          </p:nvPr>
        </p:nvSpPr>
        <p:spPr>
          <a:xfrm>
            <a:off x="3419221" y="1766419"/>
            <a:ext cx="2305500" cy="434700"/>
          </a:xfrm>
          <a:prstGeom prst="rect">
            <a:avLst/>
          </a:prstGeom>
        </p:spPr>
        <p:txBody>
          <a:bodyPr anchorCtr="0" anchor="ctr" bIns="0" lIns="0" spcFirstLastPara="1" rIns="0" wrap="square" tIns="0">
            <a:noAutofit/>
          </a:bodyPr>
          <a:lstStyle>
            <a:lvl1pPr lvl="0" rtl="0" algn="ctr">
              <a:spcBef>
                <a:spcPts val="0"/>
              </a:spcBef>
              <a:spcAft>
                <a:spcPts val="0"/>
              </a:spcAft>
              <a:buSzPts val="2500"/>
              <a:buNone/>
              <a:defRPr sz="25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58" name="Google Shape;358;p19"/>
          <p:cNvSpPr txBox="1"/>
          <p:nvPr>
            <p:ph idx="4" type="subTitle"/>
          </p:nvPr>
        </p:nvSpPr>
        <p:spPr>
          <a:xfrm>
            <a:off x="3419221" y="2201194"/>
            <a:ext cx="2305500" cy="9468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600"/>
              <a:buNone/>
              <a:defRPr/>
            </a:lvl2pPr>
            <a:lvl3pPr lvl="2" rtl="0" algn="ctr">
              <a:lnSpc>
                <a:spcPct val="100000"/>
              </a:lnSpc>
              <a:spcBef>
                <a:spcPts val="1600"/>
              </a:spcBef>
              <a:spcAft>
                <a:spcPts val="0"/>
              </a:spcAft>
              <a:buSzPts val="1600"/>
              <a:buNone/>
              <a:defRPr/>
            </a:lvl3pPr>
            <a:lvl4pPr lvl="3" rtl="0" algn="ctr">
              <a:lnSpc>
                <a:spcPct val="100000"/>
              </a:lnSpc>
              <a:spcBef>
                <a:spcPts val="1600"/>
              </a:spcBef>
              <a:spcAft>
                <a:spcPts val="0"/>
              </a:spcAft>
              <a:buSzPts val="1600"/>
              <a:buNone/>
              <a:defRPr/>
            </a:lvl4pPr>
            <a:lvl5pPr lvl="4" rtl="0" algn="ctr">
              <a:lnSpc>
                <a:spcPct val="100000"/>
              </a:lnSpc>
              <a:spcBef>
                <a:spcPts val="1600"/>
              </a:spcBef>
              <a:spcAft>
                <a:spcPts val="0"/>
              </a:spcAft>
              <a:buSzPts val="1600"/>
              <a:buNone/>
              <a:defRPr/>
            </a:lvl5pPr>
            <a:lvl6pPr lvl="5" rtl="0" algn="ctr">
              <a:lnSpc>
                <a:spcPct val="100000"/>
              </a:lnSpc>
              <a:spcBef>
                <a:spcPts val="1600"/>
              </a:spcBef>
              <a:spcAft>
                <a:spcPts val="0"/>
              </a:spcAft>
              <a:buSzPts val="1600"/>
              <a:buNone/>
              <a:defRPr/>
            </a:lvl6pPr>
            <a:lvl7pPr lvl="6" rtl="0" algn="ctr">
              <a:lnSpc>
                <a:spcPct val="100000"/>
              </a:lnSpc>
              <a:spcBef>
                <a:spcPts val="1600"/>
              </a:spcBef>
              <a:spcAft>
                <a:spcPts val="0"/>
              </a:spcAft>
              <a:buSzPts val="1600"/>
              <a:buNone/>
              <a:defRPr/>
            </a:lvl7pPr>
            <a:lvl8pPr lvl="7" rtl="0" algn="ctr">
              <a:lnSpc>
                <a:spcPct val="100000"/>
              </a:lnSpc>
              <a:spcBef>
                <a:spcPts val="1600"/>
              </a:spcBef>
              <a:spcAft>
                <a:spcPts val="0"/>
              </a:spcAft>
              <a:buSzPts val="1600"/>
              <a:buNone/>
              <a:defRPr/>
            </a:lvl8pPr>
            <a:lvl9pPr lvl="8" rtl="0" algn="ctr">
              <a:lnSpc>
                <a:spcPct val="100000"/>
              </a:lnSpc>
              <a:spcBef>
                <a:spcPts val="1600"/>
              </a:spcBef>
              <a:spcAft>
                <a:spcPts val="1600"/>
              </a:spcAft>
              <a:buSzPts val="1600"/>
              <a:buNone/>
              <a:defRPr/>
            </a:lvl9pPr>
          </a:lstStyle>
          <a:p/>
        </p:txBody>
      </p:sp>
      <p:sp>
        <p:nvSpPr>
          <p:cNvPr id="359" name="Google Shape;359;p19"/>
          <p:cNvSpPr txBox="1"/>
          <p:nvPr>
            <p:ph idx="5" type="title"/>
          </p:nvPr>
        </p:nvSpPr>
        <p:spPr>
          <a:xfrm>
            <a:off x="6118448" y="2728175"/>
            <a:ext cx="2305500" cy="434700"/>
          </a:xfrm>
          <a:prstGeom prst="rect">
            <a:avLst/>
          </a:prstGeom>
        </p:spPr>
        <p:txBody>
          <a:bodyPr anchorCtr="0" anchor="ctr" bIns="0" lIns="0" spcFirstLastPara="1" rIns="0" wrap="square" tIns="0">
            <a:noAutofit/>
          </a:bodyPr>
          <a:lstStyle>
            <a:lvl1pPr lvl="0" rtl="0" algn="ctr">
              <a:spcBef>
                <a:spcPts val="0"/>
              </a:spcBef>
              <a:spcAft>
                <a:spcPts val="0"/>
              </a:spcAft>
              <a:buSzPts val="2500"/>
              <a:buNone/>
              <a:defRPr sz="25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60" name="Google Shape;360;p19"/>
          <p:cNvSpPr txBox="1"/>
          <p:nvPr>
            <p:ph idx="6" type="subTitle"/>
          </p:nvPr>
        </p:nvSpPr>
        <p:spPr>
          <a:xfrm>
            <a:off x="6118449" y="3162950"/>
            <a:ext cx="2305500" cy="9468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600"/>
              <a:buNone/>
              <a:defRPr/>
            </a:lvl2pPr>
            <a:lvl3pPr lvl="2" rtl="0" algn="ctr">
              <a:lnSpc>
                <a:spcPct val="100000"/>
              </a:lnSpc>
              <a:spcBef>
                <a:spcPts val="1600"/>
              </a:spcBef>
              <a:spcAft>
                <a:spcPts val="0"/>
              </a:spcAft>
              <a:buSzPts val="1600"/>
              <a:buNone/>
              <a:defRPr/>
            </a:lvl3pPr>
            <a:lvl4pPr lvl="3" rtl="0" algn="ctr">
              <a:lnSpc>
                <a:spcPct val="100000"/>
              </a:lnSpc>
              <a:spcBef>
                <a:spcPts val="1600"/>
              </a:spcBef>
              <a:spcAft>
                <a:spcPts val="0"/>
              </a:spcAft>
              <a:buSzPts val="1600"/>
              <a:buNone/>
              <a:defRPr/>
            </a:lvl4pPr>
            <a:lvl5pPr lvl="4" rtl="0" algn="ctr">
              <a:lnSpc>
                <a:spcPct val="100000"/>
              </a:lnSpc>
              <a:spcBef>
                <a:spcPts val="1600"/>
              </a:spcBef>
              <a:spcAft>
                <a:spcPts val="0"/>
              </a:spcAft>
              <a:buSzPts val="1600"/>
              <a:buNone/>
              <a:defRPr/>
            </a:lvl5pPr>
            <a:lvl6pPr lvl="5" rtl="0" algn="ctr">
              <a:lnSpc>
                <a:spcPct val="100000"/>
              </a:lnSpc>
              <a:spcBef>
                <a:spcPts val="1600"/>
              </a:spcBef>
              <a:spcAft>
                <a:spcPts val="0"/>
              </a:spcAft>
              <a:buSzPts val="1600"/>
              <a:buNone/>
              <a:defRPr/>
            </a:lvl6pPr>
            <a:lvl7pPr lvl="6" rtl="0" algn="ctr">
              <a:lnSpc>
                <a:spcPct val="100000"/>
              </a:lnSpc>
              <a:spcBef>
                <a:spcPts val="1600"/>
              </a:spcBef>
              <a:spcAft>
                <a:spcPts val="0"/>
              </a:spcAft>
              <a:buSzPts val="1600"/>
              <a:buNone/>
              <a:defRPr/>
            </a:lvl7pPr>
            <a:lvl8pPr lvl="7" rtl="0" algn="ctr">
              <a:lnSpc>
                <a:spcPct val="100000"/>
              </a:lnSpc>
              <a:spcBef>
                <a:spcPts val="1600"/>
              </a:spcBef>
              <a:spcAft>
                <a:spcPts val="0"/>
              </a:spcAft>
              <a:buSzPts val="1600"/>
              <a:buNone/>
              <a:defRPr/>
            </a:lvl8pPr>
            <a:lvl9pPr lvl="8" rtl="0" algn="ctr">
              <a:lnSpc>
                <a:spcPct val="100000"/>
              </a:lnSpc>
              <a:spcBef>
                <a:spcPts val="1600"/>
              </a:spcBef>
              <a:spcAft>
                <a:spcPts val="1600"/>
              </a:spcAft>
              <a:buSzPts val="16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11_1_1">
    <p:spTree>
      <p:nvGrpSpPr>
        <p:cNvPr id="361" name="Shape 361"/>
        <p:cNvGrpSpPr/>
        <p:nvPr/>
      </p:nvGrpSpPr>
      <p:grpSpPr>
        <a:xfrm>
          <a:off x="0" y="0"/>
          <a:ext cx="0" cy="0"/>
          <a:chOff x="0" y="0"/>
          <a:chExt cx="0" cy="0"/>
        </a:xfrm>
      </p:grpSpPr>
      <p:sp>
        <p:nvSpPr>
          <p:cNvPr id="362" name="Google Shape;362;p20"/>
          <p:cNvSpPr/>
          <p:nvPr/>
        </p:nvSpPr>
        <p:spPr>
          <a:xfrm flipH="1" rot="10800000">
            <a:off x="108883" y="272339"/>
            <a:ext cx="534109" cy="534130"/>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0"/>
          <p:cNvSpPr/>
          <p:nvPr/>
        </p:nvSpPr>
        <p:spPr>
          <a:xfrm flipH="1" rot="10800000">
            <a:off x="342375" y="1363055"/>
            <a:ext cx="377626" cy="377646"/>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0"/>
          <p:cNvSpPr/>
          <p:nvPr/>
        </p:nvSpPr>
        <p:spPr>
          <a:xfrm flipH="1" rot="10800000">
            <a:off x="1036325" y="118366"/>
            <a:ext cx="275618" cy="275659"/>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5" name="Google Shape;365;p20"/>
          <p:cNvGrpSpPr/>
          <p:nvPr/>
        </p:nvGrpSpPr>
        <p:grpSpPr>
          <a:xfrm flipH="1" rot="10800000">
            <a:off x="8175749" y="4229704"/>
            <a:ext cx="768540" cy="965842"/>
            <a:chOff x="-84151" y="785111"/>
            <a:chExt cx="490484" cy="616364"/>
          </a:xfrm>
        </p:grpSpPr>
        <p:sp>
          <p:nvSpPr>
            <p:cNvPr id="366" name="Google Shape;366;p20"/>
            <p:cNvSpPr/>
            <p:nvPr/>
          </p:nvSpPr>
          <p:spPr>
            <a:xfrm flipH="1" rot="10800000">
              <a:off x="-84151" y="785111"/>
              <a:ext cx="490484" cy="615879"/>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0"/>
            <p:cNvSpPr/>
            <p:nvPr/>
          </p:nvSpPr>
          <p:spPr>
            <a:xfrm flipH="1" rot="10800000">
              <a:off x="35306" y="880890"/>
              <a:ext cx="239070" cy="58908"/>
            </a:xfrm>
            <a:custGeom>
              <a:rect b="b" l="l" r="r" t="t"/>
              <a:pathLst>
                <a:path extrusionOk="0" fill="none" h="754" w="3060">
                  <a:moveTo>
                    <a:pt x="3059" y="754"/>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0"/>
            <p:cNvSpPr/>
            <p:nvPr/>
          </p:nvSpPr>
          <p:spPr>
            <a:xfrm flipH="1" rot="10800000">
              <a:off x="-39540" y="1037772"/>
              <a:ext cx="247899" cy="58986"/>
            </a:xfrm>
            <a:custGeom>
              <a:rect b="b" l="l" r="r" t="t"/>
              <a:pathLst>
                <a:path extrusionOk="0" fill="none" h="755" w="3173">
                  <a:moveTo>
                    <a:pt x="3173" y="754"/>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0"/>
            <p:cNvSpPr/>
            <p:nvPr/>
          </p:nvSpPr>
          <p:spPr>
            <a:xfrm flipH="1" rot="10800000">
              <a:off x="-57431" y="1203638"/>
              <a:ext cx="187350" cy="46486"/>
            </a:xfrm>
            <a:custGeom>
              <a:rect b="b" l="l" r="r" t="t"/>
              <a:pathLst>
                <a:path extrusionOk="0" fill="none" h="595" w="2398">
                  <a:moveTo>
                    <a:pt x="2398" y="594"/>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70" name="Google Shape;370;p20"/>
            <p:cNvCxnSpPr/>
            <p:nvPr/>
          </p:nvCxnSpPr>
          <p:spPr>
            <a:xfrm flipH="1" rot="10800000">
              <a:off x="46825" y="797575"/>
              <a:ext cx="261900" cy="603900"/>
            </a:xfrm>
            <a:prstGeom prst="straightConnector1">
              <a:avLst/>
            </a:prstGeom>
            <a:noFill/>
            <a:ln cap="flat" cmpd="sng" w="9525">
              <a:solidFill>
                <a:schemeClr val="dk1"/>
              </a:solidFill>
              <a:prstDash val="solid"/>
              <a:round/>
              <a:headEnd len="med" w="med" type="none"/>
              <a:tailEnd len="med" w="med" type="none"/>
            </a:ln>
          </p:spPr>
        </p:cxnSp>
      </p:grpSp>
      <p:grpSp>
        <p:nvGrpSpPr>
          <p:cNvPr id="371" name="Google Shape;371;p20"/>
          <p:cNvGrpSpPr/>
          <p:nvPr/>
        </p:nvGrpSpPr>
        <p:grpSpPr>
          <a:xfrm rot="10800000">
            <a:off x="8720296" y="4494760"/>
            <a:ext cx="557730" cy="700867"/>
            <a:chOff x="-84151" y="785111"/>
            <a:chExt cx="490484" cy="616364"/>
          </a:xfrm>
        </p:grpSpPr>
        <p:sp>
          <p:nvSpPr>
            <p:cNvPr id="372" name="Google Shape;372;p20"/>
            <p:cNvSpPr/>
            <p:nvPr/>
          </p:nvSpPr>
          <p:spPr>
            <a:xfrm flipH="1" rot="10800000">
              <a:off x="-84151" y="785111"/>
              <a:ext cx="490484" cy="615879"/>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0"/>
            <p:cNvSpPr/>
            <p:nvPr/>
          </p:nvSpPr>
          <p:spPr>
            <a:xfrm flipH="1" rot="10800000">
              <a:off x="35306" y="880890"/>
              <a:ext cx="239070" cy="58908"/>
            </a:xfrm>
            <a:custGeom>
              <a:rect b="b" l="l" r="r" t="t"/>
              <a:pathLst>
                <a:path extrusionOk="0" fill="none" h="754" w="3060">
                  <a:moveTo>
                    <a:pt x="3059" y="754"/>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0"/>
            <p:cNvSpPr/>
            <p:nvPr/>
          </p:nvSpPr>
          <p:spPr>
            <a:xfrm flipH="1" rot="10800000">
              <a:off x="-39540" y="1037772"/>
              <a:ext cx="247899" cy="58986"/>
            </a:xfrm>
            <a:custGeom>
              <a:rect b="b" l="l" r="r" t="t"/>
              <a:pathLst>
                <a:path extrusionOk="0" fill="none" h="755" w="3173">
                  <a:moveTo>
                    <a:pt x="3173" y="754"/>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0"/>
            <p:cNvSpPr/>
            <p:nvPr/>
          </p:nvSpPr>
          <p:spPr>
            <a:xfrm flipH="1" rot="10800000">
              <a:off x="-57431" y="1203638"/>
              <a:ext cx="187350" cy="46486"/>
            </a:xfrm>
            <a:custGeom>
              <a:rect b="b" l="l" r="r" t="t"/>
              <a:pathLst>
                <a:path extrusionOk="0" fill="none" h="595" w="2398">
                  <a:moveTo>
                    <a:pt x="2398" y="594"/>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76" name="Google Shape;376;p20"/>
            <p:cNvCxnSpPr/>
            <p:nvPr/>
          </p:nvCxnSpPr>
          <p:spPr>
            <a:xfrm flipH="1" rot="10800000">
              <a:off x="46825" y="797575"/>
              <a:ext cx="261900" cy="603900"/>
            </a:xfrm>
            <a:prstGeom prst="straightConnector1">
              <a:avLst/>
            </a:prstGeom>
            <a:noFill/>
            <a:ln cap="flat" cmpd="sng" w="9525">
              <a:solidFill>
                <a:schemeClr val="dk1"/>
              </a:solidFill>
              <a:prstDash val="solid"/>
              <a:round/>
              <a:headEnd len="med" w="med" type="none"/>
              <a:tailEnd len="med" w="med" type="none"/>
            </a:ln>
          </p:spPr>
        </p:cxnSp>
      </p:grpSp>
      <p:sp>
        <p:nvSpPr>
          <p:cNvPr id="377" name="Google Shape;377;p20"/>
          <p:cNvSpPr/>
          <p:nvPr/>
        </p:nvSpPr>
        <p:spPr>
          <a:xfrm flipH="1" rot="10800000">
            <a:off x="8566675" y="161755"/>
            <a:ext cx="377626" cy="377646"/>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0"/>
          <p:cNvSpPr/>
          <p:nvPr/>
        </p:nvSpPr>
        <p:spPr>
          <a:xfrm flipH="1" rot="10800000">
            <a:off x="8430900" y="917972"/>
            <a:ext cx="266133" cy="266153"/>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0"/>
          <p:cNvSpPr txBox="1"/>
          <p:nvPr>
            <p:ph type="title"/>
          </p:nvPr>
        </p:nvSpPr>
        <p:spPr>
          <a:xfrm>
            <a:off x="720000" y="445025"/>
            <a:ext cx="7704000" cy="572700"/>
          </a:xfrm>
          <a:prstGeom prst="rect">
            <a:avLst/>
          </a:prstGeom>
        </p:spPr>
        <p:txBody>
          <a:bodyPr anchorCtr="0" anchor="ctr" bIns="0" lIns="0" spcFirstLastPara="1" rIns="0" wrap="square" tIns="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80" name="Google Shape;380;p20"/>
          <p:cNvSpPr txBox="1"/>
          <p:nvPr>
            <p:ph idx="2" type="title"/>
          </p:nvPr>
        </p:nvSpPr>
        <p:spPr>
          <a:xfrm>
            <a:off x="5995649" y="3161275"/>
            <a:ext cx="2297700" cy="558900"/>
          </a:xfrm>
          <a:prstGeom prst="rect">
            <a:avLst/>
          </a:prstGeom>
        </p:spPr>
        <p:txBody>
          <a:bodyPr anchorCtr="0" anchor="ctr" bIns="0" lIns="0" spcFirstLastPara="1" rIns="0" wrap="square" tIns="0">
            <a:noAutofit/>
          </a:bodyPr>
          <a:lstStyle>
            <a:lvl1pPr lvl="0" rtl="0" algn="ctr">
              <a:spcBef>
                <a:spcPts val="0"/>
              </a:spcBef>
              <a:spcAft>
                <a:spcPts val="0"/>
              </a:spcAft>
              <a:buSzPts val="3500"/>
              <a:buNone/>
              <a:defRPr b="0" sz="2500">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81" name="Google Shape;381;p20"/>
          <p:cNvSpPr txBox="1"/>
          <p:nvPr>
            <p:ph idx="1" type="subTitle"/>
          </p:nvPr>
        </p:nvSpPr>
        <p:spPr>
          <a:xfrm>
            <a:off x="5995651" y="3720175"/>
            <a:ext cx="2297700" cy="6687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2800"/>
              <a:buNone/>
              <a:defRPr b="0"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82" name="Google Shape;382;p20"/>
          <p:cNvSpPr txBox="1"/>
          <p:nvPr>
            <p:ph idx="3" type="title"/>
          </p:nvPr>
        </p:nvSpPr>
        <p:spPr>
          <a:xfrm>
            <a:off x="850649" y="3161275"/>
            <a:ext cx="2297700" cy="558900"/>
          </a:xfrm>
          <a:prstGeom prst="rect">
            <a:avLst/>
          </a:prstGeom>
        </p:spPr>
        <p:txBody>
          <a:bodyPr anchorCtr="0" anchor="ctr" bIns="0" lIns="0" spcFirstLastPara="1" rIns="0" wrap="square" tIns="0">
            <a:noAutofit/>
          </a:bodyPr>
          <a:lstStyle>
            <a:lvl1pPr lvl="0" rtl="0" algn="ctr">
              <a:spcBef>
                <a:spcPts val="0"/>
              </a:spcBef>
              <a:spcAft>
                <a:spcPts val="0"/>
              </a:spcAft>
              <a:buSzPts val="3500"/>
              <a:buNone/>
              <a:defRPr b="0" sz="2500">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83" name="Google Shape;383;p20"/>
          <p:cNvSpPr txBox="1"/>
          <p:nvPr>
            <p:ph idx="4" type="subTitle"/>
          </p:nvPr>
        </p:nvSpPr>
        <p:spPr>
          <a:xfrm>
            <a:off x="850651" y="3720175"/>
            <a:ext cx="2297700" cy="6687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2800"/>
              <a:buNone/>
              <a:defRPr b="0"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84" name="Google Shape;384;p20"/>
          <p:cNvSpPr txBox="1"/>
          <p:nvPr>
            <p:ph idx="5" type="title"/>
          </p:nvPr>
        </p:nvSpPr>
        <p:spPr>
          <a:xfrm>
            <a:off x="3423149" y="3161275"/>
            <a:ext cx="2297700" cy="558900"/>
          </a:xfrm>
          <a:prstGeom prst="rect">
            <a:avLst/>
          </a:prstGeom>
        </p:spPr>
        <p:txBody>
          <a:bodyPr anchorCtr="0" anchor="ctr" bIns="0" lIns="0" spcFirstLastPara="1" rIns="0" wrap="square" tIns="0">
            <a:noAutofit/>
          </a:bodyPr>
          <a:lstStyle>
            <a:lvl1pPr lvl="0" rtl="0" algn="ctr">
              <a:spcBef>
                <a:spcPts val="0"/>
              </a:spcBef>
              <a:spcAft>
                <a:spcPts val="0"/>
              </a:spcAft>
              <a:buSzPts val="3500"/>
              <a:buNone/>
              <a:defRPr b="0" sz="2500">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85" name="Google Shape;385;p20"/>
          <p:cNvSpPr txBox="1"/>
          <p:nvPr>
            <p:ph idx="6" type="subTitle"/>
          </p:nvPr>
        </p:nvSpPr>
        <p:spPr>
          <a:xfrm>
            <a:off x="3423151" y="3720175"/>
            <a:ext cx="2297700" cy="6687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2800"/>
              <a:buNone/>
              <a:defRPr b="0"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3"/>
          <p:cNvSpPr txBox="1"/>
          <p:nvPr>
            <p:ph type="title"/>
          </p:nvPr>
        </p:nvSpPr>
        <p:spPr>
          <a:xfrm>
            <a:off x="1954775" y="1572750"/>
            <a:ext cx="2506800" cy="752400"/>
          </a:xfrm>
          <a:prstGeom prst="rect">
            <a:avLst/>
          </a:prstGeom>
        </p:spPr>
        <p:txBody>
          <a:bodyPr anchorCtr="0" anchor="ctr" bIns="0" lIns="0" spcFirstLastPara="1" rIns="0" wrap="square" tIns="0">
            <a:noAutofit/>
          </a:bodyPr>
          <a:lstStyle>
            <a:lvl1pPr lvl="0" algn="l">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6" name="Google Shape;26;p3"/>
          <p:cNvSpPr txBox="1"/>
          <p:nvPr>
            <p:ph hasCustomPrompt="1" idx="2" type="title"/>
          </p:nvPr>
        </p:nvSpPr>
        <p:spPr>
          <a:xfrm>
            <a:off x="756850" y="2261800"/>
            <a:ext cx="841800" cy="619800"/>
          </a:xfrm>
          <a:prstGeom prst="rect">
            <a:avLst/>
          </a:prstGeom>
        </p:spPr>
        <p:txBody>
          <a:bodyPr anchorCtr="0" anchor="ctr" bIns="0" lIns="0" spcFirstLastPara="1" rIns="0" wrap="square" tIns="0">
            <a:noAutofit/>
          </a:bodyPr>
          <a:lstStyle>
            <a:lvl1pPr lvl="0" rtl="0">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27" name="Google Shape;27;p3"/>
          <p:cNvSpPr txBox="1"/>
          <p:nvPr>
            <p:ph idx="1" type="subTitle"/>
          </p:nvPr>
        </p:nvSpPr>
        <p:spPr>
          <a:xfrm>
            <a:off x="1954775" y="2855850"/>
            <a:ext cx="2357700" cy="7149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1600"/>
              </a:spcBef>
              <a:spcAft>
                <a:spcPts val="0"/>
              </a:spcAft>
              <a:buSzPts val="1600"/>
              <a:buNone/>
              <a:defRPr/>
            </a:lvl3pPr>
            <a:lvl4pPr lvl="3" rtl="0" algn="ctr">
              <a:lnSpc>
                <a:spcPct val="100000"/>
              </a:lnSpc>
              <a:spcBef>
                <a:spcPts val="1600"/>
              </a:spcBef>
              <a:spcAft>
                <a:spcPts val="0"/>
              </a:spcAft>
              <a:buSzPts val="1600"/>
              <a:buNone/>
              <a:defRPr/>
            </a:lvl4pPr>
            <a:lvl5pPr lvl="4" rtl="0" algn="ctr">
              <a:lnSpc>
                <a:spcPct val="100000"/>
              </a:lnSpc>
              <a:spcBef>
                <a:spcPts val="1600"/>
              </a:spcBef>
              <a:spcAft>
                <a:spcPts val="0"/>
              </a:spcAft>
              <a:buSzPts val="1600"/>
              <a:buNone/>
              <a:defRPr/>
            </a:lvl5pPr>
            <a:lvl6pPr lvl="5" rtl="0" algn="ctr">
              <a:lnSpc>
                <a:spcPct val="100000"/>
              </a:lnSpc>
              <a:spcBef>
                <a:spcPts val="1600"/>
              </a:spcBef>
              <a:spcAft>
                <a:spcPts val="0"/>
              </a:spcAft>
              <a:buSzPts val="1600"/>
              <a:buNone/>
              <a:defRPr/>
            </a:lvl6pPr>
            <a:lvl7pPr lvl="6" rtl="0" algn="ctr">
              <a:lnSpc>
                <a:spcPct val="100000"/>
              </a:lnSpc>
              <a:spcBef>
                <a:spcPts val="1600"/>
              </a:spcBef>
              <a:spcAft>
                <a:spcPts val="0"/>
              </a:spcAft>
              <a:buSzPts val="1600"/>
              <a:buNone/>
              <a:defRPr/>
            </a:lvl7pPr>
            <a:lvl8pPr lvl="7" rtl="0" algn="ctr">
              <a:lnSpc>
                <a:spcPct val="100000"/>
              </a:lnSpc>
              <a:spcBef>
                <a:spcPts val="1600"/>
              </a:spcBef>
              <a:spcAft>
                <a:spcPts val="0"/>
              </a:spcAft>
              <a:buSzPts val="1600"/>
              <a:buNone/>
              <a:defRPr/>
            </a:lvl8pPr>
            <a:lvl9pPr lvl="8" rtl="0" algn="ctr">
              <a:lnSpc>
                <a:spcPct val="100000"/>
              </a:lnSpc>
              <a:spcBef>
                <a:spcPts val="1600"/>
              </a:spcBef>
              <a:spcAft>
                <a:spcPts val="1600"/>
              </a:spcAft>
              <a:buSzPts val="1600"/>
              <a:buNone/>
              <a:defRPr/>
            </a:lvl9pPr>
          </a:lstStyle>
          <a:p/>
        </p:txBody>
      </p:sp>
      <p:grpSp>
        <p:nvGrpSpPr>
          <p:cNvPr id="28" name="Google Shape;28;p3"/>
          <p:cNvGrpSpPr/>
          <p:nvPr/>
        </p:nvGrpSpPr>
        <p:grpSpPr>
          <a:xfrm flipH="1" rot="10800000">
            <a:off x="208529" y="-112438"/>
            <a:ext cx="932693" cy="1513429"/>
            <a:chOff x="5252475" y="3372998"/>
            <a:chExt cx="758596" cy="1230930"/>
          </a:xfrm>
        </p:grpSpPr>
        <p:sp>
          <p:nvSpPr>
            <p:cNvPr id="29" name="Google Shape;29;p3"/>
            <p:cNvSpPr/>
            <p:nvPr/>
          </p:nvSpPr>
          <p:spPr>
            <a:xfrm>
              <a:off x="5771697" y="3820417"/>
              <a:ext cx="239374" cy="336661"/>
            </a:xfrm>
            <a:custGeom>
              <a:rect b="b" l="l" r="r" t="t"/>
              <a:pathLst>
                <a:path extrusionOk="0" h="5298" w="3767">
                  <a:moveTo>
                    <a:pt x="2241" y="0"/>
                  </a:moveTo>
                  <a:cubicBezTo>
                    <a:pt x="1439" y="0"/>
                    <a:pt x="613" y="973"/>
                    <a:pt x="320" y="2309"/>
                  </a:cubicBezTo>
                  <a:cubicBezTo>
                    <a:pt x="1" y="3747"/>
                    <a:pt x="434" y="5071"/>
                    <a:pt x="1302" y="5276"/>
                  </a:cubicBezTo>
                  <a:cubicBezTo>
                    <a:pt x="1369" y="5290"/>
                    <a:pt x="1437" y="5297"/>
                    <a:pt x="1505" y="5297"/>
                  </a:cubicBezTo>
                  <a:cubicBezTo>
                    <a:pt x="2314" y="5297"/>
                    <a:pt x="3153" y="4320"/>
                    <a:pt x="3447" y="2994"/>
                  </a:cubicBezTo>
                  <a:cubicBezTo>
                    <a:pt x="3767" y="1533"/>
                    <a:pt x="3333" y="209"/>
                    <a:pt x="2466" y="27"/>
                  </a:cubicBezTo>
                  <a:cubicBezTo>
                    <a:pt x="2392" y="9"/>
                    <a:pt x="2317" y="0"/>
                    <a:pt x="2241"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a:off x="5410574" y="4294652"/>
              <a:ext cx="348163" cy="188347"/>
            </a:xfrm>
            <a:custGeom>
              <a:rect b="b" l="l" r="r" t="t"/>
              <a:pathLst>
                <a:path extrusionOk="0" h="2964" w="5479">
                  <a:moveTo>
                    <a:pt x="1950" y="0"/>
                  </a:moveTo>
                  <a:cubicBezTo>
                    <a:pt x="1039" y="0"/>
                    <a:pt x="337" y="306"/>
                    <a:pt x="206" y="849"/>
                  </a:cubicBezTo>
                  <a:cubicBezTo>
                    <a:pt x="0" y="1580"/>
                    <a:pt x="1005" y="2470"/>
                    <a:pt x="2397" y="2812"/>
                  </a:cubicBezTo>
                  <a:cubicBezTo>
                    <a:pt x="2797" y="2915"/>
                    <a:pt x="3186" y="2964"/>
                    <a:pt x="3542" y="2964"/>
                  </a:cubicBezTo>
                  <a:cubicBezTo>
                    <a:pt x="4447" y="2964"/>
                    <a:pt x="5142" y="2651"/>
                    <a:pt x="5273" y="2127"/>
                  </a:cubicBezTo>
                  <a:cubicBezTo>
                    <a:pt x="5478" y="1374"/>
                    <a:pt x="4474" y="507"/>
                    <a:pt x="3082" y="142"/>
                  </a:cubicBezTo>
                  <a:cubicBezTo>
                    <a:pt x="2687" y="46"/>
                    <a:pt x="2303" y="0"/>
                    <a:pt x="1950"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a:off x="5252475" y="3936514"/>
              <a:ext cx="364113" cy="233782"/>
            </a:xfrm>
            <a:custGeom>
              <a:rect b="b" l="l" r="r" t="t"/>
              <a:pathLst>
                <a:path extrusionOk="0" h="3679" w="5730">
                  <a:moveTo>
                    <a:pt x="1881" y="0"/>
                  </a:moveTo>
                  <a:cubicBezTo>
                    <a:pt x="1150" y="0"/>
                    <a:pt x="560" y="257"/>
                    <a:pt x="343" y="733"/>
                  </a:cubicBezTo>
                  <a:cubicBezTo>
                    <a:pt x="0" y="1555"/>
                    <a:pt x="822" y="2719"/>
                    <a:pt x="2214" y="3312"/>
                  </a:cubicBezTo>
                  <a:cubicBezTo>
                    <a:pt x="2774" y="3560"/>
                    <a:pt x="3333" y="3679"/>
                    <a:pt x="3826" y="3679"/>
                  </a:cubicBezTo>
                  <a:cubicBezTo>
                    <a:pt x="4560" y="3679"/>
                    <a:pt x="5146" y="3416"/>
                    <a:pt x="5364" y="2924"/>
                  </a:cubicBezTo>
                  <a:cubicBezTo>
                    <a:pt x="5729" y="2125"/>
                    <a:pt x="4885" y="961"/>
                    <a:pt x="3493" y="368"/>
                  </a:cubicBezTo>
                  <a:cubicBezTo>
                    <a:pt x="2939" y="119"/>
                    <a:pt x="2377" y="0"/>
                    <a:pt x="1881"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a:off x="5284374" y="3372998"/>
              <a:ext cx="398936" cy="500925"/>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a:off x="5387380" y="3373887"/>
              <a:ext cx="549728" cy="1230041"/>
            </a:xfrm>
            <a:custGeom>
              <a:rect b="b" l="l" r="r" t="t"/>
              <a:pathLst>
                <a:path extrusionOk="0" fill="none" h="19357" w="8651">
                  <a:moveTo>
                    <a:pt x="8651" y="19356"/>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a:off x="5813763" y="3819146"/>
              <a:ext cx="111776" cy="509186"/>
            </a:xfrm>
            <a:custGeom>
              <a:rect b="b" l="l" r="r" t="t"/>
              <a:pathLst>
                <a:path extrusionOk="0" fill="none" h="8013" w="1759">
                  <a:moveTo>
                    <a:pt x="1758" y="1"/>
                  </a:moveTo>
                  <a:lnTo>
                    <a:pt x="1" y="8013"/>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a:off x="5425062" y="4355846"/>
              <a:ext cx="448246" cy="107391"/>
            </a:xfrm>
            <a:custGeom>
              <a:rect b="b" l="l" r="r" t="t"/>
              <a:pathLst>
                <a:path extrusionOk="0" fill="none" h="1690" w="7054">
                  <a:moveTo>
                    <a:pt x="7054" y="1689"/>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a:off x="5274207" y="3985951"/>
              <a:ext cx="475825" cy="198769"/>
            </a:xfrm>
            <a:custGeom>
              <a:rect b="b" l="l" r="r" t="t"/>
              <a:pathLst>
                <a:path extrusionOk="0" fill="none" h="3128" w="7488">
                  <a:moveTo>
                    <a:pt x="7487" y="3128"/>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a:off x="5381534" y="3748103"/>
              <a:ext cx="194448" cy="47913"/>
            </a:xfrm>
            <a:custGeom>
              <a:rect b="b" l="l" r="r" t="t"/>
              <a:pathLst>
                <a:path extrusionOk="0" fill="none" h="754" w="3060">
                  <a:moveTo>
                    <a:pt x="3059" y="754"/>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a:off x="5320658" y="3620441"/>
              <a:ext cx="201628" cy="47976"/>
            </a:xfrm>
            <a:custGeom>
              <a:rect b="b" l="l" r="r" t="t"/>
              <a:pathLst>
                <a:path extrusionOk="0" fill="none" h="755" w="3173">
                  <a:moveTo>
                    <a:pt x="3173" y="754"/>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3"/>
            <p:cNvSpPr/>
            <p:nvPr/>
          </p:nvSpPr>
          <p:spPr>
            <a:xfrm>
              <a:off x="5306107" y="3495703"/>
              <a:ext cx="152381" cy="37809"/>
            </a:xfrm>
            <a:custGeom>
              <a:rect b="b" l="l" r="r" t="t"/>
              <a:pathLst>
                <a:path extrusionOk="0" fill="none" h="595" w="2398">
                  <a:moveTo>
                    <a:pt x="2398" y="594"/>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3"/>
          <p:cNvSpPr/>
          <p:nvPr/>
        </p:nvSpPr>
        <p:spPr>
          <a:xfrm rot="900065">
            <a:off x="8592165" y="250406"/>
            <a:ext cx="276795" cy="276795"/>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solidFill>
            <a:schemeClr val="lt1"/>
          </a:solid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386" name="Shape 386"/>
        <p:cNvGrpSpPr/>
        <p:nvPr/>
      </p:nvGrpSpPr>
      <p:grpSpPr>
        <a:xfrm>
          <a:off x="0" y="0"/>
          <a:ext cx="0" cy="0"/>
          <a:chOff x="0" y="0"/>
          <a:chExt cx="0" cy="0"/>
        </a:xfrm>
      </p:grpSpPr>
      <p:sp>
        <p:nvSpPr>
          <p:cNvPr id="387" name="Google Shape;387;p21"/>
          <p:cNvSpPr txBox="1"/>
          <p:nvPr>
            <p:ph type="title"/>
          </p:nvPr>
        </p:nvSpPr>
        <p:spPr>
          <a:xfrm>
            <a:off x="720000" y="445025"/>
            <a:ext cx="7704000" cy="572700"/>
          </a:xfrm>
          <a:prstGeom prst="rect">
            <a:avLst/>
          </a:prstGeom>
        </p:spPr>
        <p:txBody>
          <a:bodyPr anchorCtr="0" anchor="ctr" bIns="0" lIns="0" spcFirstLastPara="1" rIns="0" wrap="square" tIns="0">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88" name="Google Shape;388;p21"/>
          <p:cNvSpPr txBox="1"/>
          <p:nvPr>
            <p:ph idx="2" type="title"/>
          </p:nvPr>
        </p:nvSpPr>
        <p:spPr>
          <a:xfrm>
            <a:off x="1015959" y="1677075"/>
            <a:ext cx="1978200" cy="527700"/>
          </a:xfrm>
          <a:prstGeom prst="rect">
            <a:avLst/>
          </a:prstGeom>
        </p:spPr>
        <p:txBody>
          <a:bodyPr anchorCtr="0" anchor="ctr" bIns="0" lIns="0" spcFirstLastPara="1" rIns="0" wrap="square" tIns="0">
            <a:noAutofit/>
          </a:bodyPr>
          <a:lstStyle>
            <a:lvl1pPr lvl="0" rtl="0" algn="r">
              <a:spcBef>
                <a:spcPts val="0"/>
              </a:spcBef>
              <a:spcAft>
                <a:spcPts val="0"/>
              </a:spcAft>
              <a:buSzPts val="2500"/>
              <a:buNone/>
              <a:defRPr sz="25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89" name="Google Shape;389;p21"/>
          <p:cNvSpPr txBox="1"/>
          <p:nvPr>
            <p:ph idx="1" type="subTitle"/>
          </p:nvPr>
        </p:nvSpPr>
        <p:spPr>
          <a:xfrm>
            <a:off x="1015959" y="2204775"/>
            <a:ext cx="1978200" cy="665400"/>
          </a:xfrm>
          <a:prstGeom prst="rect">
            <a:avLst/>
          </a:prstGeom>
        </p:spPr>
        <p:txBody>
          <a:bodyPr anchorCtr="0" anchor="ctr" bIns="0" lIns="0" spcFirstLastPara="1" rIns="0" wrap="square" tIns="0">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600"/>
              <a:buNone/>
              <a:defRPr/>
            </a:lvl2pPr>
            <a:lvl3pPr lvl="2" rtl="0" algn="ctr">
              <a:lnSpc>
                <a:spcPct val="100000"/>
              </a:lnSpc>
              <a:spcBef>
                <a:spcPts val="1600"/>
              </a:spcBef>
              <a:spcAft>
                <a:spcPts val="0"/>
              </a:spcAft>
              <a:buSzPts val="1600"/>
              <a:buNone/>
              <a:defRPr/>
            </a:lvl3pPr>
            <a:lvl4pPr lvl="3" rtl="0" algn="ctr">
              <a:lnSpc>
                <a:spcPct val="100000"/>
              </a:lnSpc>
              <a:spcBef>
                <a:spcPts val="1600"/>
              </a:spcBef>
              <a:spcAft>
                <a:spcPts val="0"/>
              </a:spcAft>
              <a:buSzPts val="1600"/>
              <a:buNone/>
              <a:defRPr/>
            </a:lvl4pPr>
            <a:lvl5pPr lvl="4" rtl="0" algn="ctr">
              <a:lnSpc>
                <a:spcPct val="100000"/>
              </a:lnSpc>
              <a:spcBef>
                <a:spcPts val="1600"/>
              </a:spcBef>
              <a:spcAft>
                <a:spcPts val="0"/>
              </a:spcAft>
              <a:buSzPts val="1600"/>
              <a:buNone/>
              <a:defRPr/>
            </a:lvl5pPr>
            <a:lvl6pPr lvl="5" rtl="0" algn="ctr">
              <a:lnSpc>
                <a:spcPct val="100000"/>
              </a:lnSpc>
              <a:spcBef>
                <a:spcPts val="1600"/>
              </a:spcBef>
              <a:spcAft>
                <a:spcPts val="0"/>
              </a:spcAft>
              <a:buSzPts val="1600"/>
              <a:buNone/>
              <a:defRPr/>
            </a:lvl6pPr>
            <a:lvl7pPr lvl="6" rtl="0" algn="ctr">
              <a:lnSpc>
                <a:spcPct val="100000"/>
              </a:lnSpc>
              <a:spcBef>
                <a:spcPts val="1600"/>
              </a:spcBef>
              <a:spcAft>
                <a:spcPts val="0"/>
              </a:spcAft>
              <a:buSzPts val="1600"/>
              <a:buNone/>
              <a:defRPr/>
            </a:lvl7pPr>
            <a:lvl8pPr lvl="7" rtl="0" algn="ctr">
              <a:lnSpc>
                <a:spcPct val="100000"/>
              </a:lnSpc>
              <a:spcBef>
                <a:spcPts val="1600"/>
              </a:spcBef>
              <a:spcAft>
                <a:spcPts val="0"/>
              </a:spcAft>
              <a:buSzPts val="1600"/>
              <a:buNone/>
              <a:defRPr/>
            </a:lvl8pPr>
            <a:lvl9pPr lvl="8" rtl="0" algn="ctr">
              <a:lnSpc>
                <a:spcPct val="100000"/>
              </a:lnSpc>
              <a:spcBef>
                <a:spcPts val="1600"/>
              </a:spcBef>
              <a:spcAft>
                <a:spcPts val="1600"/>
              </a:spcAft>
              <a:buSzPts val="1600"/>
              <a:buNone/>
              <a:defRPr/>
            </a:lvl9pPr>
          </a:lstStyle>
          <a:p/>
        </p:txBody>
      </p:sp>
      <p:sp>
        <p:nvSpPr>
          <p:cNvPr id="390" name="Google Shape;390;p21"/>
          <p:cNvSpPr txBox="1"/>
          <p:nvPr>
            <p:ph idx="3" type="title"/>
          </p:nvPr>
        </p:nvSpPr>
        <p:spPr>
          <a:xfrm>
            <a:off x="6149841" y="1677075"/>
            <a:ext cx="1978200" cy="527700"/>
          </a:xfrm>
          <a:prstGeom prst="rect">
            <a:avLst/>
          </a:prstGeom>
        </p:spPr>
        <p:txBody>
          <a:bodyPr anchorCtr="0" anchor="ctr" bIns="0" lIns="0" spcFirstLastPara="1" rIns="0" wrap="square" tIns="0">
            <a:noAutofit/>
          </a:bodyPr>
          <a:lstStyle>
            <a:lvl1pPr lvl="0" rtl="0" algn="l">
              <a:spcBef>
                <a:spcPts val="0"/>
              </a:spcBef>
              <a:spcAft>
                <a:spcPts val="0"/>
              </a:spcAft>
              <a:buSzPts val="2500"/>
              <a:buNone/>
              <a:defRPr sz="25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91" name="Google Shape;391;p21"/>
          <p:cNvSpPr txBox="1"/>
          <p:nvPr>
            <p:ph idx="4" type="subTitle"/>
          </p:nvPr>
        </p:nvSpPr>
        <p:spPr>
          <a:xfrm>
            <a:off x="6149837" y="2204775"/>
            <a:ext cx="1978200" cy="6654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600"/>
              <a:buNone/>
              <a:defRPr/>
            </a:lvl2pPr>
            <a:lvl3pPr lvl="2" rtl="0" algn="ctr">
              <a:lnSpc>
                <a:spcPct val="100000"/>
              </a:lnSpc>
              <a:spcBef>
                <a:spcPts val="1600"/>
              </a:spcBef>
              <a:spcAft>
                <a:spcPts val="0"/>
              </a:spcAft>
              <a:buSzPts val="1600"/>
              <a:buNone/>
              <a:defRPr/>
            </a:lvl3pPr>
            <a:lvl4pPr lvl="3" rtl="0" algn="ctr">
              <a:lnSpc>
                <a:spcPct val="100000"/>
              </a:lnSpc>
              <a:spcBef>
                <a:spcPts val="1600"/>
              </a:spcBef>
              <a:spcAft>
                <a:spcPts val="0"/>
              </a:spcAft>
              <a:buSzPts val="1600"/>
              <a:buNone/>
              <a:defRPr/>
            </a:lvl4pPr>
            <a:lvl5pPr lvl="4" rtl="0" algn="ctr">
              <a:lnSpc>
                <a:spcPct val="100000"/>
              </a:lnSpc>
              <a:spcBef>
                <a:spcPts val="1600"/>
              </a:spcBef>
              <a:spcAft>
                <a:spcPts val="0"/>
              </a:spcAft>
              <a:buSzPts val="1600"/>
              <a:buNone/>
              <a:defRPr/>
            </a:lvl5pPr>
            <a:lvl6pPr lvl="5" rtl="0" algn="ctr">
              <a:lnSpc>
                <a:spcPct val="100000"/>
              </a:lnSpc>
              <a:spcBef>
                <a:spcPts val="1600"/>
              </a:spcBef>
              <a:spcAft>
                <a:spcPts val="0"/>
              </a:spcAft>
              <a:buSzPts val="1600"/>
              <a:buNone/>
              <a:defRPr/>
            </a:lvl6pPr>
            <a:lvl7pPr lvl="6" rtl="0" algn="ctr">
              <a:lnSpc>
                <a:spcPct val="100000"/>
              </a:lnSpc>
              <a:spcBef>
                <a:spcPts val="1600"/>
              </a:spcBef>
              <a:spcAft>
                <a:spcPts val="0"/>
              </a:spcAft>
              <a:buSzPts val="1600"/>
              <a:buNone/>
              <a:defRPr/>
            </a:lvl7pPr>
            <a:lvl8pPr lvl="7" rtl="0" algn="ctr">
              <a:lnSpc>
                <a:spcPct val="100000"/>
              </a:lnSpc>
              <a:spcBef>
                <a:spcPts val="1600"/>
              </a:spcBef>
              <a:spcAft>
                <a:spcPts val="0"/>
              </a:spcAft>
              <a:buSzPts val="1600"/>
              <a:buNone/>
              <a:defRPr/>
            </a:lvl8pPr>
            <a:lvl9pPr lvl="8" rtl="0" algn="ctr">
              <a:lnSpc>
                <a:spcPct val="100000"/>
              </a:lnSpc>
              <a:spcBef>
                <a:spcPts val="1600"/>
              </a:spcBef>
              <a:spcAft>
                <a:spcPts val="1600"/>
              </a:spcAft>
              <a:buSzPts val="1600"/>
              <a:buNone/>
              <a:defRPr/>
            </a:lvl9pPr>
          </a:lstStyle>
          <a:p/>
        </p:txBody>
      </p:sp>
      <p:sp>
        <p:nvSpPr>
          <p:cNvPr id="392" name="Google Shape;392;p21"/>
          <p:cNvSpPr txBox="1"/>
          <p:nvPr>
            <p:ph idx="5" type="title"/>
          </p:nvPr>
        </p:nvSpPr>
        <p:spPr>
          <a:xfrm>
            <a:off x="1015959" y="3110475"/>
            <a:ext cx="1978200" cy="527700"/>
          </a:xfrm>
          <a:prstGeom prst="rect">
            <a:avLst/>
          </a:prstGeom>
        </p:spPr>
        <p:txBody>
          <a:bodyPr anchorCtr="0" anchor="ctr" bIns="0" lIns="0" spcFirstLastPara="1" rIns="0" wrap="square" tIns="0">
            <a:noAutofit/>
          </a:bodyPr>
          <a:lstStyle>
            <a:lvl1pPr lvl="0" rtl="0" algn="r">
              <a:spcBef>
                <a:spcPts val="0"/>
              </a:spcBef>
              <a:spcAft>
                <a:spcPts val="0"/>
              </a:spcAft>
              <a:buSzPts val="2500"/>
              <a:buNone/>
              <a:defRPr sz="25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93" name="Google Shape;393;p21"/>
          <p:cNvSpPr txBox="1"/>
          <p:nvPr>
            <p:ph idx="6" type="subTitle"/>
          </p:nvPr>
        </p:nvSpPr>
        <p:spPr>
          <a:xfrm>
            <a:off x="1015959" y="3638175"/>
            <a:ext cx="1978200" cy="665400"/>
          </a:xfrm>
          <a:prstGeom prst="rect">
            <a:avLst/>
          </a:prstGeom>
        </p:spPr>
        <p:txBody>
          <a:bodyPr anchorCtr="0" anchor="ctr" bIns="0" lIns="0" spcFirstLastPara="1" rIns="0" wrap="square" tIns="0">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600"/>
              <a:buNone/>
              <a:defRPr/>
            </a:lvl2pPr>
            <a:lvl3pPr lvl="2" rtl="0" algn="ctr">
              <a:lnSpc>
                <a:spcPct val="100000"/>
              </a:lnSpc>
              <a:spcBef>
                <a:spcPts val="1600"/>
              </a:spcBef>
              <a:spcAft>
                <a:spcPts val="0"/>
              </a:spcAft>
              <a:buSzPts val="1600"/>
              <a:buNone/>
              <a:defRPr/>
            </a:lvl3pPr>
            <a:lvl4pPr lvl="3" rtl="0" algn="ctr">
              <a:lnSpc>
                <a:spcPct val="100000"/>
              </a:lnSpc>
              <a:spcBef>
                <a:spcPts val="1600"/>
              </a:spcBef>
              <a:spcAft>
                <a:spcPts val="0"/>
              </a:spcAft>
              <a:buSzPts val="1600"/>
              <a:buNone/>
              <a:defRPr/>
            </a:lvl4pPr>
            <a:lvl5pPr lvl="4" rtl="0" algn="ctr">
              <a:lnSpc>
                <a:spcPct val="100000"/>
              </a:lnSpc>
              <a:spcBef>
                <a:spcPts val="1600"/>
              </a:spcBef>
              <a:spcAft>
                <a:spcPts val="0"/>
              </a:spcAft>
              <a:buSzPts val="1600"/>
              <a:buNone/>
              <a:defRPr/>
            </a:lvl5pPr>
            <a:lvl6pPr lvl="5" rtl="0" algn="ctr">
              <a:lnSpc>
                <a:spcPct val="100000"/>
              </a:lnSpc>
              <a:spcBef>
                <a:spcPts val="1600"/>
              </a:spcBef>
              <a:spcAft>
                <a:spcPts val="0"/>
              </a:spcAft>
              <a:buSzPts val="1600"/>
              <a:buNone/>
              <a:defRPr/>
            </a:lvl6pPr>
            <a:lvl7pPr lvl="6" rtl="0" algn="ctr">
              <a:lnSpc>
                <a:spcPct val="100000"/>
              </a:lnSpc>
              <a:spcBef>
                <a:spcPts val="1600"/>
              </a:spcBef>
              <a:spcAft>
                <a:spcPts val="0"/>
              </a:spcAft>
              <a:buSzPts val="1600"/>
              <a:buNone/>
              <a:defRPr/>
            </a:lvl7pPr>
            <a:lvl8pPr lvl="7" rtl="0" algn="ctr">
              <a:lnSpc>
                <a:spcPct val="100000"/>
              </a:lnSpc>
              <a:spcBef>
                <a:spcPts val="1600"/>
              </a:spcBef>
              <a:spcAft>
                <a:spcPts val="0"/>
              </a:spcAft>
              <a:buSzPts val="1600"/>
              <a:buNone/>
              <a:defRPr/>
            </a:lvl8pPr>
            <a:lvl9pPr lvl="8" rtl="0" algn="ctr">
              <a:lnSpc>
                <a:spcPct val="100000"/>
              </a:lnSpc>
              <a:spcBef>
                <a:spcPts val="1600"/>
              </a:spcBef>
              <a:spcAft>
                <a:spcPts val="1600"/>
              </a:spcAft>
              <a:buSzPts val="1600"/>
              <a:buNone/>
              <a:defRPr/>
            </a:lvl9pPr>
          </a:lstStyle>
          <a:p/>
        </p:txBody>
      </p:sp>
      <p:sp>
        <p:nvSpPr>
          <p:cNvPr id="394" name="Google Shape;394;p21"/>
          <p:cNvSpPr txBox="1"/>
          <p:nvPr>
            <p:ph idx="7" type="title"/>
          </p:nvPr>
        </p:nvSpPr>
        <p:spPr>
          <a:xfrm>
            <a:off x="6149841" y="3110475"/>
            <a:ext cx="1978200" cy="527700"/>
          </a:xfrm>
          <a:prstGeom prst="rect">
            <a:avLst/>
          </a:prstGeom>
        </p:spPr>
        <p:txBody>
          <a:bodyPr anchorCtr="0" anchor="ctr" bIns="0" lIns="0" spcFirstLastPara="1" rIns="0" wrap="square" tIns="0">
            <a:noAutofit/>
          </a:bodyPr>
          <a:lstStyle>
            <a:lvl1pPr lvl="0" rtl="0" algn="l">
              <a:spcBef>
                <a:spcPts val="0"/>
              </a:spcBef>
              <a:spcAft>
                <a:spcPts val="0"/>
              </a:spcAft>
              <a:buSzPts val="2500"/>
              <a:buNone/>
              <a:defRPr sz="25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95" name="Google Shape;395;p21"/>
          <p:cNvSpPr txBox="1"/>
          <p:nvPr>
            <p:ph idx="8" type="subTitle"/>
          </p:nvPr>
        </p:nvSpPr>
        <p:spPr>
          <a:xfrm>
            <a:off x="6149837" y="3638175"/>
            <a:ext cx="1978200" cy="6654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600"/>
              <a:buNone/>
              <a:defRPr/>
            </a:lvl2pPr>
            <a:lvl3pPr lvl="2" rtl="0" algn="ctr">
              <a:lnSpc>
                <a:spcPct val="100000"/>
              </a:lnSpc>
              <a:spcBef>
                <a:spcPts val="1600"/>
              </a:spcBef>
              <a:spcAft>
                <a:spcPts val="0"/>
              </a:spcAft>
              <a:buSzPts val="1600"/>
              <a:buNone/>
              <a:defRPr/>
            </a:lvl3pPr>
            <a:lvl4pPr lvl="3" rtl="0" algn="ctr">
              <a:lnSpc>
                <a:spcPct val="100000"/>
              </a:lnSpc>
              <a:spcBef>
                <a:spcPts val="1600"/>
              </a:spcBef>
              <a:spcAft>
                <a:spcPts val="0"/>
              </a:spcAft>
              <a:buSzPts val="1600"/>
              <a:buNone/>
              <a:defRPr/>
            </a:lvl4pPr>
            <a:lvl5pPr lvl="4" rtl="0" algn="ctr">
              <a:lnSpc>
                <a:spcPct val="100000"/>
              </a:lnSpc>
              <a:spcBef>
                <a:spcPts val="1600"/>
              </a:spcBef>
              <a:spcAft>
                <a:spcPts val="0"/>
              </a:spcAft>
              <a:buSzPts val="1600"/>
              <a:buNone/>
              <a:defRPr/>
            </a:lvl5pPr>
            <a:lvl6pPr lvl="5" rtl="0" algn="ctr">
              <a:lnSpc>
                <a:spcPct val="100000"/>
              </a:lnSpc>
              <a:spcBef>
                <a:spcPts val="1600"/>
              </a:spcBef>
              <a:spcAft>
                <a:spcPts val="0"/>
              </a:spcAft>
              <a:buSzPts val="1600"/>
              <a:buNone/>
              <a:defRPr/>
            </a:lvl6pPr>
            <a:lvl7pPr lvl="6" rtl="0" algn="ctr">
              <a:lnSpc>
                <a:spcPct val="100000"/>
              </a:lnSpc>
              <a:spcBef>
                <a:spcPts val="1600"/>
              </a:spcBef>
              <a:spcAft>
                <a:spcPts val="0"/>
              </a:spcAft>
              <a:buSzPts val="1600"/>
              <a:buNone/>
              <a:defRPr/>
            </a:lvl7pPr>
            <a:lvl8pPr lvl="7" rtl="0" algn="ctr">
              <a:lnSpc>
                <a:spcPct val="100000"/>
              </a:lnSpc>
              <a:spcBef>
                <a:spcPts val="1600"/>
              </a:spcBef>
              <a:spcAft>
                <a:spcPts val="0"/>
              </a:spcAft>
              <a:buSzPts val="1600"/>
              <a:buNone/>
              <a:defRPr/>
            </a:lvl8pPr>
            <a:lvl9pPr lvl="8" rtl="0" algn="ctr">
              <a:lnSpc>
                <a:spcPct val="100000"/>
              </a:lnSpc>
              <a:spcBef>
                <a:spcPts val="1600"/>
              </a:spcBef>
              <a:spcAft>
                <a:spcPts val="1600"/>
              </a:spcAft>
              <a:buSzPts val="1600"/>
              <a:buNone/>
              <a:defRPr/>
            </a:lvl9pPr>
          </a:lstStyle>
          <a:p/>
        </p:txBody>
      </p:sp>
      <p:sp>
        <p:nvSpPr>
          <p:cNvPr id="396" name="Google Shape;396;p21"/>
          <p:cNvSpPr/>
          <p:nvPr/>
        </p:nvSpPr>
        <p:spPr>
          <a:xfrm rot="900190">
            <a:off x="84527" y="176035"/>
            <a:ext cx="520591" cy="520591"/>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solidFill>
            <a:schemeClr val="lt1"/>
          </a:solid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1"/>
          <p:cNvSpPr/>
          <p:nvPr/>
        </p:nvSpPr>
        <p:spPr>
          <a:xfrm rot="900188">
            <a:off x="174887" y="900563"/>
            <a:ext cx="241461" cy="241441"/>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solidFill>
            <a:schemeClr val="lt1"/>
          </a:solid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8" name="Google Shape;398;p21"/>
          <p:cNvGrpSpPr/>
          <p:nvPr/>
        </p:nvGrpSpPr>
        <p:grpSpPr>
          <a:xfrm flipH="1">
            <a:off x="8569659" y="-69491"/>
            <a:ext cx="656219" cy="824633"/>
            <a:chOff x="-84151" y="785111"/>
            <a:chExt cx="490484" cy="616364"/>
          </a:xfrm>
        </p:grpSpPr>
        <p:sp>
          <p:nvSpPr>
            <p:cNvPr id="399" name="Google Shape;399;p21"/>
            <p:cNvSpPr/>
            <p:nvPr/>
          </p:nvSpPr>
          <p:spPr>
            <a:xfrm flipH="1" rot="10800000">
              <a:off x="-84151" y="785111"/>
              <a:ext cx="490484" cy="615879"/>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1"/>
            <p:cNvSpPr/>
            <p:nvPr/>
          </p:nvSpPr>
          <p:spPr>
            <a:xfrm flipH="1" rot="10800000">
              <a:off x="35306" y="880890"/>
              <a:ext cx="239070" cy="58908"/>
            </a:xfrm>
            <a:custGeom>
              <a:rect b="b" l="l" r="r" t="t"/>
              <a:pathLst>
                <a:path extrusionOk="0" fill="none" h="754" w="3060">
                  <a:moveTo>
                    <a:pt x="3059" y="754"/>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1"/>
            <p:cNvSpPr/>
            <p:nvPr/>
          </p:nvSpPr>
          <p:spPr>
            <a:xfrm flipH="1" rot="10800000">
              <a:off x="-39540" y="1037772"/>
              <a:ext cx="247899" cy="58986"/>
            </a:xfrm>
            <a:custGeom>
              <a:rect b="b" l="l" r="r" t="t"/>
              <a:pathLst>
                <a:path extrusionOk="0" fill="none" h="755" w="3173">
                  <a:moveTo>
                    <a:pt x="3173" y="754"/>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1"/>
            <p:cNvSpPr/>
            <p:nvPr/>
          </p:nvSpPr>
          <p:spPr>
            <a:xfrm flipH="1" rot="10800000">
              <a:off x="-57431" y="1203638"/>
              <a:ext cx="187350" cy="46486"/>
            </a:xfrm>
            <a:custGeom>
              <a:rect b="b" l="l" r="r" t="t"/>
              <a:pathLst>
                <a:path extrusionOk="0" fill="none" h="595" w="2398">
                  <a:moveTo>
                    <a:pt x="2398" y="594"/>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3" name="Google Shape;403;p21"/>
            <p:cNvCxnSpPr/>
            <p:nvPr/>
          </p:nvCxnSpPr>
          <p:spPr>
            <a:xfrm flipH="1" rot="10800000">
              <a:off x="46825" y="797575"/>
              <a:ext cx="261900" cy="603900"/>
            </a:xfrm>
            <a:prstGeom prst="straightConnector1">
              <a:avLst/>
            </a:prstGeom>
            <a:noFill/>
            <a:ln cap="flat" cmpd="sng" w="9525">
              <a:solidFill>
                <a:schemeClr val="dk1"/>
              </a:solidFill>
              <a:prstDash val="solid"/>
              <a:round/>
              <a:headEnd len="med" w="med" type="none"/>
              <a:tailEnd len="med" w="med" type="none"/>
            </a:ln>
          </p:spPr>
        </p:cxnSp>
      </p:grpSp>
      <p:grpSp>
        <p:nvGrpSpPr>
          <p:cNvPr id="404" name="Google Shape;404;p21"/>
          <p:cNvGrpSpPr/>
          <p:nvPr/>
        </p:nvGrpSpPr>
        <p:grpSpPr>
          <a:xfrm>
            <a:off x="8284716" y="-69521"/>
            <a:ext cx="476211" cy="598428"/>
            <a:chOff x="-84151" y="785111"/>
            <a:chExt cx="490484" cy="616364"/>
          </a:xfrm>
        </p:grpSpPr>
        <p:sp>
          <p:nvSpPr>
            <p:cNvPr id="405" name="Google Shape;405;p21"/>
            <p:cNvSpPr/>
            <p:nvPr/>
          </p:nvSpPr>
          <p:spPr>
            <a:xfrm flipH="1" rot="10800000">
              <a:off x="-84151" y="785111"/>
              <a:ext cx="490484" cy="615879"/>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1"/>
            <p:cNvSpPr/>
            <p:nvPr/>
          </p:nvSpPr>
          <p:spPr>
            <a:xfrm flipH="1" rot="10800000">
              <a:off x="35306" y="880890"/>
              <a:ext cx="239070" cy="58908"/>
            </a:xfrm>
            <a:custGeom>
              <a:rect b="b" l="l" r="r" t="t"/>
              <a:pathLst>
                <a:path extrusionOk="0" fill="none" h="754" w="3060">
                  <a:moveTo>
                    <a:pt x="3059" y="754"/>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1"/>
            <p:cNvSpPr/>
            <p:nvPr/>
          </p:nvSpPr>
          <p:spPr>
            <a:xfrm flipH="1" rot="10800000">
              <a:off x="-39540" y="1037772"/>
              <a:ext cx="247899" cy="58986"/>
            </a:xfrm>
            <a:custGeom>
              <a:rect b="b" l="l" r="r" t="t"/>
              <a:pathLst>
                <a:path extrusionOk="0" fill="none" h="755" w="3173">
                  <a:moveTo>
                    <a:pt x="3173" y="754"/>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1"/>
            <p:cNvSpPr/>
            <p:nvPr/>
          </p:nvSpPr>
          <p:spPr>
            <a:xfrm flipH="1" rot="10800000">
              <a:off x="-57431" y="1203638"/>
              <a:ext cx="187350" cy="46486"/>
            </a:xfrm>
            <a:custGeom>
              <a:rect b="b" l="l" r="r" t="t"/>
              <a:pathLst>
                <a:path extrusionOk="0" fill="none" h="595" w="2398">
                  <a:moveTo>
                    <a:pt x="2398" y="594"/>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9" name="Google Shape;409;p21"/>
            <p:cNvCxnSpPr/>
            <p:nvPr/>
          </p:nvCxnSpPr>
          <p:spPr>
            <a:xfrm flipH="1" rot="10800000">
              <a:off x="46825" y="797575"/>
              <a:ext cx="261900" cy="603900"/>
            </a:xfrm>
            <a:prstGeom prst="straightConnector1">
              <a:avLst/>
            </a:prstGeom>
            <a:noFill/>
            <a:ln cap="flat" cmpd="sng" w="9525">
              <a:solidFill>
                <a:schemeClr val="dk1"/>
              </a:solidFill>
              <a:prstDash val="solid"/>
              <a:round/>
              <a:headEnd len="med" w="med" type="none"/>
              <a:tailEnd len="med" w="med" type="none"/>
            </a:ln>
          </p:spPr>
        </p:cxn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410" name="Shape 410"/>
        <p:cNvGrpSpPr/>
        <p:nvPr/>
      </p:nvGrpSpPr>
      <p:grpSpPr>
        <a:xfrm>
          <a:off x="0" y="0"/>
          <a:ext cx="0" cy="0"/>
          <a:chOff x="0" y="0"/>
          <a:chExt cx="0" cy="0"/>
        </a:xfrm>
      </p:grpSpPr>
      <p:sp>
        <p:nvSpPr>
          <p:cNvPr id="411" name="Google Shape;411;p22"/>
          <p:cNvSpPr/>
          <p:nvPr/>
        </p:nvSpPr>
        <p:spPr>
          <a:xfrm rot="-1799975">
            <a:off x="1045287" y="127042"/>
            <a:ext cx="251006" cy="252404"/>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2"/>
          <p:cNvSpPr/>
          <p:nvPr/>
        </p:nvSpPr>
        <p:spPr>
          <a:xfrm rot="-1799975">
            <a:off x="295136" y="176511"/>
            <a:ext cx="520758" cy="520758"/>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solidFill>
            <a:schemeClr val="lt1"/>
          </a:solid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3" name="Google Shape;413;p22"/>
          <p:cNvGrpSpPr/>
          <p:nvPr/>
        </p:nvGrpSpPr>
        <p:grpSpPr>
          <a:xfrm rot="8913288">
            <a:off x="8218007" y="-163440"/>
            <a:ext cx="843833" cy="1369240"/>
            <a:chOff x="5252475" y="3372998"/>
            <a:chExt cx="758596" cy="1230930"/>
          </a:xfrm>
        </p:grpSpPr>
        <p:sp>
          <p:nvSpPr>
            <p:cNvPr id="414" name="Google Shape;414;p22"/>
            <p:cNvSpPr/>
            <p:nvPr/>
          </p:nvSpPr>
          <p:spPr>
            <a:xfrm>
              <a:off x="5771697" y="3820417"/>
              <a:ext cx="239374" cy="336661"/>
            </a:xfrm>
            <a:custGeom>
              <a:rect b="b" l="l" r="r" t="t"/>
              <a:pathLst>
                <a:path extrusionOk="0" h="5298" w="3767">
                  <a:moveTo>
                    <a:pt x="2241" y="0"/>
                  </a:moveTo>
                  <a:cubicBezTo>
                    <a:pt x="1439" y="0"/>
                    <a:pt x="613" y="973"/>
                    <a:pt x="320" y="2309"/>
                  </a:cubicBezTo>
                  <a:cubicBezTo>
                    <a:pt x="1" y="3747"/>
                    <a:pt x="434" y="5071"/>
                    <a:pt x="1302" y="5276"/>
                  </a:cubicBezTo>
                  <a:cubicBezTo>
                    <a:pt x="1369" y="5290"/>
                    <a:pt x="1437" y="5297"/>
                    <a:pt x="1505" y="5297"/>
                  </a:cubicBezTo>
                  <a:cubicBezTo>
                    <a:pt x="2314" y="5297"/>
                    <a:pt x="3153" y="4320"/>
                    <a:pt x="3447" y="2994"/>
                  </a:cubicBezTo>
                  <a:cubicBezTo>
                    <a:pt x="3767" y="1533"/>
                    <a:pt x="3333" y="209"/>
                    <a:pt x="2466" y="27"/>
                  </a:cubicBezTo>
                  <a:cubicBezTo>
                    <a:pt x="2392" y="9"/>
                    <a:pt x="2317" y="0"/>
                    <a:pt x="2241"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2"/>
            <p:cNvSpPr/>
            <p:nvPr/>
          </p:nvSpPr>
          <p:spPr>
            <a:xfrm>
              <a:off x="5410574" y="4294652"/>
              <a:ext cx="348163" cy="188347"/>
            </a:xfrm>
            <a:custGeom>
              <a:rect b="b" l="l" r="r" t="t"/>
              <a:pathLst>
                <a:path extrusionOk="0" h="2964" w="5479">
                  <a:moveTo>
                    <a:pt x="1950" y="0"/>
                  </a:moveTo>
                  <a:cubicBezTo>
                    <a:pt x="1039" y="0"/>
                    <a:pt x="337" y="306"/>
                    <a:pt x="206" y="849"/>
                  </a:cubicBezTo>
                  <a:cubicBezTo>
                    <a:pt x="0" y="1580"/>
                    <a:pt x="1005" y="2470"/>
                    <a:pt x="2397" y="2812"/>
                  </a:cubicBezTo>
                  <a:cubicBezTo>
                    <a:pt x="2797" y="2915"/>
                    <a:pt x="3186" y="2964"/>
                    <a:pt x="3542" y="2964"/>
                  </a:cubicBezTo>
                  <a:cubicBezTo>
                    <a:pt x="4447" y="2964"/>
                    <a:pt x="5142" y="2651"/>
                    <a:pt x="5273" y="2127"/>
                  </a:cubicBezTo>
                  <a:cubicBezTo>
                    <a:pt x="5478" y="1374"/>
                    <a:pt x="4474" y="507"/>
                    <a:pt x="3082" y="142"/>
                  </a:cubicBezTo>
                  <a:cubicBezTo>
                    <a:pt x="2687" y="46"/>
                    <a:pt x="2303" y="0"/>
                    <a:pt x="1950"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2"/>
            <p:cNvSpPr/>
            <p:nvPr/>
          </p:nvSpPr>
          <p:spPr>
            <a:xfrm>
              <a:off x="5252475" y="3936514"/>
              <a:ext cx="364113" cy="233782"/>
            </a:xfrm>
            <a:custGeom>
              <a:rect b="b" l="l" r="r" t="t"/>
              <a:pathLst>
                <a:path extrusionOk="0" h="3679" w="5730">
                  <a:moveTo>
                    <a:pt x="1881" y="0"/>
                  </a:moveTo>
                  <a:cubicBezTo>
                    <a:pt x="1150" y="0"/>
                    <a:pt x="560" y="257"/>
                    <a:pt x="343" y="733"/>
                  </a:cubicBezTo>
                  <a:cubicBezTo>
                    <a:pt x="0" y="1555"/>
                    <a:pt x="822" y="2719"/>
                    <a:pt x="2214" y="3312"/>
                  </a:cubicBezTo>
                  <a:cubicBezTo>
                    <a:pt x="2774" y="3560"/>
                    <a:pt x="3333" y="3679"/>
                    <a:pt x="3826" y="3679"/>
                  </a:cubicBezTo>
                  <a:cubicBezTo>
                    <a:pt x="4560" y="3679"/>
                    <a:pt x="5146" y="3416"/>
                    <a:pt x="5364" y="2924"/>
                  </a:cubicBezTo>
                  <a:cubicBezTo>
                    <a:pt x="5729" y="2125"/>
                    <a:pt x="4885" y="961"/>
                    <a:pt x="3493" y="368"/>
                  </a:cubicBezTo>
                  <a:cubicBezTo>
                    <a:pt x="2939" y="119"/>
                    <a:pt x="2377" y="0"/>
                    <a:pt x="1881"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2"/>
            <p:cNvSpPr/>
            <p:nvPr/>
          </p:nvSpPr>
          <p:spPr>
            <a:xfrm>
              <a:off x="5284374" y="3372998"/>
              <a:ext cx="398936" cy="500925"/>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2"/>
            <p:cNvSpPr/>
            <p:nvPr/>
          </p:nvSpPr>
          <p:spPr>
            <a:xfrm>
              <a:off x="5387380" y="3373887"/>
              <a:ext cx="549728" cy="1230041"/>
            </a:xfrm>
            <a:custGeom>
              <a:rect b="b" l="l" r="r" t="t"/>
              <a:pathLst>
                <a:path extrusionOk="0" fill="none" h="19357" w="8651">
                  <a:moveTo>
                    <a:pt x="8651" y="19356"/>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2"/>
            <p:cNvSpPr/>
            <p:nvPr/>
          </p:nvSpPr>
          <p:spPr>
            <a:xfrm>
              <a:off x="5813763" y="3819146"/>
              <a:ext cx="111776" cy="509186"/>
            </a:xfrm>
            <a:custGeom>
              <a:rect b="b" l="l" r="r" t="t"/>
              <a:pathLst>
                <a:path extrusionOk="0" fill="none" h="8013" w="1759">
                  <a:moveTo>
                    <a:pt x="1758" y="1"/>
                  </a:moveTo>
                  <a:lnTo>
                    <a:pt x="1" y="8013"/>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2"/>
            <p:cNvSpPr/>
            <p:nvPr/>
          </p:nvSpPr>
          <p:spPr>
            <a:xfrm>
              <a:off x="5425062" y="4355846"/>
              <a:ext cx="448246" cy="107391"/>
            </a:xfrm>
            <a:custGeom>
              <a:rect b="b" l="l" r="r" t="t"/>
              <a:pathLst>
                <a:path extrusionOk="0" fill="none" h="1690" w="7054">
                  <a:moveTo>
                    <a:pt x="7054" y="1689"/>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2"/>
            <p:cNvSpPr/>
            <p:nvPr/>
          </p:nvSpPr>
          <p:spPr>
            <a:xfrm>
              <a:off x="5274207" y="3985951"/>
              <a:ext cx="475825" cy="198769"/>
            </a:xfrm>
            <a:custGeom>
              <a:rect b="b" l="l" r="r" t="t"/>
              <a:pathLst>
                <a:path extrusionOk="0" fill="none" h="3128" w="7488">
                  <a:moveTo>
                    <a:pt x="7487" y="3128"/>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2"/>
            <p:cNvSpPr/>
            <p:nvPr/>
          </p:nvSpPr>
          <p:spPr>
            <a:xfrm>
              <a:off x="5381534" y="3748103"/>
              <a:ext cx="194448" cy="47913"/>
            </a:xfrm>
            <a:custGeom>
              <a:rect b="b" l="l" r="r" t="t"/>
              <a:pathLst>
                <a:path extrusionOk="0" fill="none" h="754" w="3060">
                  <a:moveTo>
                    <a:pt x="3059" y="754"/>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2"/>
            <p:cNvSpPr/>
            <p:nvPr/>
          </p:nvSpPr>
          <p:spPr>
            <a:xfrm>
              <a:off x="5320658" y="3620441"/>
              <a:ext cx="201628" cy="47976"/>
            </a:xfrm>
            <a:custGeom>
              <a:rect b="b" l="l" r="r" t="t"/>
              <a:pathLst>
                <a:path extrusionOk="0" fill="none" h="755" w="3173">
                  <a:moveTo>
                    <a:pt x="3173" y="754"/>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2"/>
            <p:cNvSpPr/>
            <p:nvPr/>
          </p:nvSpPr>
          <p:spPr>
            <a:xfrm>
              <a:off x="5306107" y="3495703"/>
              <a:ext cx="152381" cy="37809"/>
            </a:xfrm>
            <a:custGeom>
              <a:rect b="b" l="l" r="r" t="t"/>
              <a:pathLst>
                <a:path extrusionOk="0" fill="none" h="595" w="2398">
                  <a:moveTo>
                    <a:pt x="2398" y="594"/>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5" name="Google Shape;425;p22"/>
          <p:cNvSpPr/>
          <p:nvPr/>
        </p:nvSpPr>
        <p:spPr>
          <a:xfrm rot="-1799975">
            <a:off x="106962" y="926392"/>
            <a:ext cx="251006" cy="252404"/>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2"/>
          <p:cNvSpPr txBox="1"/>
          <p:nvPr>
            <p:ph type="title"/>
          </p:nvPr>
        </p:nvSpPr>
        <p:spPr>
          <a:xfrm>
            <a:off x="720000" y="445025"/>
            <a:ext cx="7704000" cy="572700"/>
          </a:xfrm>
          <a:prstGeom prst="rect">
            <a:avLst/>
          </a:prstGeom>
        </p:spPr>
        <p:txBody>
          <a:bodyPr anchorCtr="0" anchor="ctr" bIns="0" lIns="0" spcFirstLastPara="1" rIns="0" wrap="square" tIns="0">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27" name="Google Shape;427;p22"/>
          <p:cNvSpPr txBox="1"/>
          <p:nvPr>
            <p:ph idx="2" type="title"/>
          </p:nvPr>
        </p:nvSpPr>
        <p:spPr>
          <a:xfrm>
            <a:off x="2210375" y="1323375"/>
            <a:ext cx="2075700" cy="484800"/>
          </a:xfrm>
          <a:prstGeom prst="rect">
            <a:avLst/>
          </a:prstGeom>
        </p:spPr>
        <p:txBody>
          <a:bodyPr anchorCtr="0" anchor="ctr" bIns="0" lIns="0" spcFirstLastPara="1" rIns="0" wrap="square" tIns="0">
            <a:noAutofit/>
          </a:bodyPr>
          <a:lstStyle>
            <a:lvl1pPr lvl="0" rtl="0" algn="l">
              <a:spcBef>
                <a:spcPts val="0"/>
              </a:spcBef>
              <a:spcAft>
                <a:spcPts val="0"/>
              </a:spcAft>
              <a:buSzPts val="2500"/>
              <a:buNone/>
              <a:defRPr sz="25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28" name="Google Shape;428;p22"/>
          <p:cNvSpPr txBox="1"/>
          <p:nvPr>
            <p:ph idx="1" type="subTitle"/>
          </p:nvPr>
        </p:nvSpPr>
        <p:spPr>
          <a:xfrm>
            <a:off x="2210375" y="1808175"/>
            <a:ext cx="2075700" cy="5277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SzPts val="1400"/>
              <a:buNone/>
              <a:defRPr sz="1600">
                <a:solidFill>
                  <a:srgbClr val="242424"/>
                </a:solidFill>
              </a:defRPr>
            </a:lvl1pPr>
            <a:lvl2pPr lvl="1" rtl="0" algn="ctr">
              <a:lnSpc>
                <a:spcPct val="100000"/>
              </a:lnSpc>
              <a:spcBef>
                <a:spcPts val="0"/>
              </a:spcBef>
              <a:spcAft>
                <a:spcPts val="0"/>
              </a:spcAft>
              <a:buSzPts val="1600"/>
              <a:buNone/>
              <a:defRPr/>
            </a:lvl2pPr>
            <a:lvl3pPr lvl="2" rtl="0" algn="ctr">
              <a:lnSpc>
                <a:spcPct val="100000"/>
              </a:lnSpc>
              <a:spcBef>
                <a:spcPts val="1600"/>
              </a:spcBef>
              <a:spcAft>
                <a:spcPts val="0"/>
              </a:spcAft>
              <a:buSzPts val="1600"/>
              <a:buNone/>
              <a:defRPr/>
            </a:lvl3pPr>
            <a:lvl4pPr lvl="3" rtl="0" algn="ctr">
              <a:lnSpc>
                <a:spcPct val="100000"/>
              </a:lnSpc>
              <a:spcBef>
                <a:spcPts val="1600"/>
              </a:spcBef>
              <a:spcAft>
                <a:spcPts val="0"/>
              </a:spcAft>
              <a:buSzPts val="1600"/>
              <a:buNone/>
              <a:defRPr/>
            </a:lvl4pPr>
            <a:lvl5pPr lvl="4" rtl="0" algn="ctr">
              <a:lnSpc>
                <a:spcPct val="100000"/>
              </a:lnSpc>
              <a:spcBef>
                <a:spcPts val="1600"/>
              </a:spcBef>
              <a:spcAft>
                <a:spcPts val="0"/>
              </a:spcAft>
              <a:buSzPts val="1600"/>
              <a:buNone/>
              <a:defRPr/>
            </a:lvl5pPr>
            <a:lvl6pPr lvl="5" rtl="0" algn="ctr">
              <a:lnSpc>
                <a:spcPct val="100000"/>
              </a:lnSpc>
              <a:spcBef>
                <a:spcPts val="1600"/>
              </a:spcBef>
              <a:spcAft>
                <a:spcPts val="0"/>
              </a:spcAft>
              <a:buSzPts val="1600"/>
              <a:buNone/>
              <a:defRPr/>
            </a:lvl6pPr>
            <a:lvl7pPr lvl="6" rtl="0" algn="ctr">
              <a:lnSpc>
                <a:spcPct val="100000"/>
              </a:lnSpc>
              <a:spcBef>
                <a:spcPts val="1600"/>
              </a:spcBef>
              <a:spcAft>
                <a:spcPts val="0"/>
              </a:spcAft>
              <a:buSzPts val="1600"/>
              <a:buNone/>
              <a:defRPr/>
            </a:lvl7pPr>
            <a:lvl8pPr lvl="7" rtl="0" algn="ctr">
              <a:lnSpc>
                <a:spcPct val="100000"/>
              </a:lnSpc>
              <a:spcBef>
                <a:spcPts val="1600"/>
              </a:spcBef>
              <a:spcAft>
                <a:spcPts val="0"/>
              </a:spcAft>
              <a:buSzPts val="1600"/>
              <a:buNone/>
              <a:defRPr/>
            </a:lvl8pPr>
            <a:lvl9pPr lvl="8" rtl="0" algn="ctr">
              <a:lnSpc>
                <a:spcPct val="100000"/>
              </a:lnSpc>
              <a:spcBef>
                <a:spcPts val="1600"/>
              </a:spcBef>
              <a:spcAft>
                <a:spcPts val="1600"/>
              </a:spcAft>
              <a:buSzPts val="1600"/>
              <a:buNone/>
              <a:defRPr/>
            </a:lvl9pPr>
          </a:lstStyle>
          <a:p/>
        </p:txBody>
      </p:sp>
      <p:sp>
        <p:nvSpPr>
          <p:cNvPr id="429" name="Google Shape;429;p22"/>
          <p:cNvSpPr txBox="1"/>
          <p:nvPr>
            <p:ph idx="3" type="title"/>
          </p:nvPr>
        </p:nvSpPr>
        <p:spPr>
          <a:xfrm>
            <a:off x="5851587" y="1323375"/>
            <a:ext cx="2075700" cy="484800"/>
          </a:xfrm>
          <a:prstGeom prst="rect">
            <a:avLst/>
          </a:prstGeom>
        </p:spPr>
        <p:txBody>
          <a:bodyPr anchorCtr="0" anchor="ctr" bIns="0" lIns="0" spcFirstLastPara="1" rIns="0" wrap="square" tIns="0">
            <a:noAutofit/>
          </a:bodyPr>
          <a:lstStyle>
            <a:lvl1pPr lvl="0" rtl="0" algn="l">
              <a:spcBef>
                <a:spcPts val="0"/>
              </a:spcBef>
              <a:spcAft>
                <a:spcPts val="0"/>
              </a:spcAft>
              <a:buSzPts val="2500"/>
              <a:buNone/>
              <a:defRPr sz="25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30" name="Google Shape;430;p22"/>
          <p:cNvSpPr txBox="1"/>
          <p:nvPr>
            <p:ph idx="4" type="subTitle"/>
          </p:nvPr>
        </p:nvSpPr>
        <p:spPr>
          <a:xfrm>
            <a:off x="5851642" y="1808175"/>
            <a:ext cx="2075700" cy="5277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SzPts val="1400"/>
              <a:buNone/>
              <a:defRPr sz="1600">
                <a:solidFill>
                  <a:srgbClr val="242424"/>
                </a:solidFill>
              </a:defRPr>
            </a:lvl1pPr>
            <a:lvl2pPr lvl="1" rtl="0" algn="ctr">
              <a:lnSpc>
                <a:spcPct val="100000"/>
              </a:lnSpc>
              <a:spcBef>
                <a:spcPts val="0"/>
              </a:spcBef>
              <a:spcAft>
                <a:spcPts val="0"/>
              </a:spcAft>
              <a:buSzPts val="1600"/>
              <a:buNone/>
              <a:defRPr/>
            </a:lvl2pPr>
            <a:lvl3pPr lvl="2" rtl="0" algn="ctr">
              <a:lnSpc>
                <a:spcPct val="100000"/>
              </a:lnSpc>
              <a:spcBef>
                <a:spcPts val="1600"/>
              </a:spcBef>
              <a:spcAft>
                <a:spcPts val="0"/>
              </a:spcAft>
              <a:buSzPts val="1600"/>
              <a:buNone/>
              <a:defRPr/>
            </a:lvl3pPr>
            <a:lvl4pPr lvl="3" rtl="0" algn="ctr">
              <a:lnSpc>
                <a:spcPct val="100000"/>
              </a:lnSpc>
              <a:spcBef>
                <a:spcPts val="1600"/>
              </a:spcBef>
              <a:spcAft>
                <a:spcPts val="0"/>
              </a:spcAft>
              <a:buSzPts val="1600"/>
              <a:buNone/>
              <a:defRPr/>
            </a:lvl4pPr>
            <a:lvl5pPr lvl="4" rtl="0" algn="ctr">
              <a:lnSpc>
                <a:spcPct val="100000"/>
              </a:lnSpc>
              <a:spcBef>
                <a:spcPts val="1600"/>
              </a:spcBef>
              <a:spcAft>
                <a:spcPts val="0"/>
              </a:spcAft>
              <a:buSzPts val="1600"/>
              <a:buNone/>
              <a:defRPr/>
            </a:lvl5pPr>
            <a:lvl6pPr lvl="5" rtl="0" algn="ctr">
              <a:lnSpc>
                <a:spcPct val="100000"/>
              </a:lnSpc>
              <a:spcBef>
                <a:spcPts val="1600"/>
              </a:spcBef>
              <a:spcAft>
                <a:spcPts val="0"/>
              </a:spcAft>
              <a:buSzPts val="1600"/>
              <a:buNone/>
              <a:defRPr/>
            </a:lvl6pPr>
            <a:lvl7pPr lvl="6" rtl="0" algn="ctr">
              <a:lnSpc>
                <a:spcPct val="100000"/>
              </a:lnSpc>
              <a:spcBef>
                <a:spcPts val="1600"/>
              </a:spcBef>
              <a:spcAft>
                <a:spcPts val="0"/>
              </a:spcAft>
              <a:buSzPts val="1600"/>
              <a:buNone/>
              <a:defRPr/>
            </a:lvl7pPr>
            <a:lvl8pPr lvl="7" rtl="0" algn="ctr">
              <a:lnSpc>
                <a:spcPct val="100000"/>
              </a:lnSpc>
              <a:spcBef>
                <a:spcPts val="1600"/>
              </a:spcBef>
              <a:spcAft>
                <a:spcPts val="0"/>
              </a:spcAft>
              <a:buSzPts val="1600"/>
              <a:buNone/>
              <a:defRPr/>
            </a:lvl8pPr>
            <a:lvl9pPr lvl="8" rtl="0" algn="ctr">
              <a:lnSpc>
                <a:spcPct val="100000"/>
              </a:lnSpc>
              <a:spcBef>
                <a:spcPts val="1600"/>
              </a:spcBef>
              <a:spcAft>
                <a:spcPts val="1600"/>
              </a:spcAft>
              <a:buSzPts val="1600"/>
              <a:buNone/>
              <a:defRPr/>
            </a:lvl9pPr>
          </a:lstStyle>
          <a:p/>
        </p:txBody>
      </p:sp>
      <p:sp>
        <p:nvSpPr>
          <p:cNvPr id="431" name="Google Shape;431;p22"/>
          <p:cNvSpPr txBox="1"/>
          <p:nvPr>
            <p:ph idx="5" type="title"/>
          </p:nvPr>
        </p:nvSpPr>
        <p:spPr>
          <a:xfrm>
            <a:off x="2210388" y="3634488"/>
            <a:ext cx="2075700" cy="484800"/>
          </a:xfrm>
          <a:prstGeom prst="rect">
            <a:avLst/>
          </a:prstGeom>
        </p:spPr>
        <p:txBody>
          <a:bodyPr anchorCtr="0" anchor="ctr" bIns="0" lIns="0" spcFirstLastPara="1" rIns="0" wrap="square" tIns="0">
            <a:noAutofit/>
          </a:bodyPr>
          <a:lstStyle>
            <a:lvl1pPr lvl="0" rtl="0" algn="l">
              <a:spcBef>
                <a:spcPts val="0"/>
              </a:spcBef>
              <a:spcAft>
                <a:spcPts val="0"/>
              </a:spcAft>
              <a:buSzPts val="2500"/>
              <a:buNone/>
              <a:defRPr sz="25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32" name="Google Shape;432;p22"/>
          <p:cNvSpPr txBox="1"/>
          <p:nvPr>
            <p:ph idx="6" type="subTitle"/>
          </p:nvPr>
        </p:nvSpPr>
        <p:spPr>
          <a:xfrm>
            <a:off x="2210388" y="4119288"/>
            <a:ext cx="2075700" cy="4848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SzPts val="1400"/>
              <a:buNone/>
              <a:defRPr sz="1600">
                <a:solidFill>
                  <a:srgbClr val="242424"/>
                </a:solidFill>
              </a:defRPr>
            </a:lvl1pPr>
            <a:lvl2pPr lvl="1" rtl="0" algn="ctr">
              <a:lnSpc>
                <a:spcPct val="100000"/>
              </a:lnSpc>
              <a:spcBef>
                <a:spcPts val="0"/>
              </a:spcBef>
              <a:spcAft>
                <a:spcPts val="0"/>
              </a:spcAft>
              <a:buSzPts val="1600"/>
              <a:buNone/>
              <a:defRPr/>
            </a:lvl2pPr>
            <a:lvl3pPr lvl="2" rtl="0" algn="ctr">
              <a:lnSpc>
                <a:spcPct val="100000"/>
              </a:lnSpc>
              <a:spcBef>
                <a:spcPts val="1600"/>
              </a:spcBef>
              <a:spcAft>
                <a:spcPts val="0"/>
              </a:spcAft>
              <a:buSzPts val="1600"/>
              <a:buNone/>
              <a:defRPr/>
            </a:lvl3pPr>
            <a:lvl4pPr lvl="3" rtl="0" algn="ctr">
              <a:lnSpc>
                <a:spcPct val="100000"/>
              </a:lnSpc>
              <a:spcBef>
                <a:spcPts val="1600"/>
              </a:spcBef>
              <a:spcAft>
                <a:spcPts val="0"/>
              </a:spcAft>
              <a:buSzPts val="1600"/>
              <a:buNone/>
              <a:defRPr/>
            </a:lvl4pPr>
            <a:lvl5pPr lvl="4" rtl="0" algn="ctr">
              <a:lnSpc>
                <a:spcPct val="100000"/>
              </a:lnSpc>
              <a:spcBef>
                <a:spcPts val="1600"/>
              </a:spcBef>
              <a:spcAft>
                <a:spcPts val="0"/>
              </a:spcAft>
              <a:buSzPts val="1600"/>
              <a:buNone/>
              <a:defRPr/>
            </a:lvl5pPr>
            <a:lvl6pPr lvl="5" rtl="0" algn="ctr">
              <a:lnSpc>
                <a:spcPct val="100000"/>
              </a:lnSpc>
              <a:spcBef>
                <a:spcPts val="1600"/>
              </a:spcBef>
              <a:spcAft>
                <a:spcPts val="0"/>
              </a:spcAft>
              <a:buSzPts val="1600"/>
              <a:buNone/>
              <a:defRPr/>
            </a:lvl6pPr>
            <a:lvl7pPr lvl="6" rtl="0" algn="ctr">
              <a:lnSpc>
                <a:spcPct val="100000"/>
              </a:lnSpc>
              <a:spcBef>
                <a:spcPts val="1600"/>
              </a:spcBef>
              <a:spcAft>
                <a:spcPts val="0"/>
              </a:spcAft>
              <a:buSzPts val="1600"/>
              <a:buNone/>
              <a:defRPr/>
            </a:lvl7pPr>
            <a:lvl8pPr lvl="7" rtl="0" algn="ctr">
              <a:lnSpc>
                <a:spcPct val="100000"/>
              </a:lnSpc>
              <a:spcBef>
                <a:spcPts val="1600"/>
              </a:spcBef>
              <a:spcAft>
                <a:spcPts val="0"/>
              </a:spcAft>
              <a:buSzPts val="1600"/>
              <a:buNone/>
              <a:defRPr/>
            </a:lvl8pPr>
            <a:lvl9pPr lvl="8" rtl="0" algn="ctr">
              <a:lnSpc>
                <a:spcPct val="100000"/>
              </a:lnSpc>
              <a:spcBef>
                <a:spcPts val="1600"/>
              </a:spcBef>
              <a:spcAft>
                <a:spcPts val="1600"/>
              </a:spcAft>
              <a:buSzPts val="1600"/>
              <a:buNone/>
              <a:defRPr/>
            </a:lvl9pPr>
          </a:lstStyle>
          <a:p/>
        </p:txBody>
      </p:sp>
      <p:sp>
        <p:nvSpPr>
          <p:cNvPr id="433" name="Google Shape;433;p22"/>
          <p:cNvSpPr txBox="1"/>
          <p:nvPr>
            <p:ph idx="7" type="title"/>
          </p:nvPr>
        </p:nvSpPr>
        <p:spPr>
          <a:xfrm>
            <a:off x="2210387" y="2500388"/>
            <a:ext cx="2075700" cy="484800"/>
          </a:xfrm>
          <a:prstGeom prst="rect">
            <a:avLst/>
          </a:prstGeom>
        </p:spPr>
        <p:txBody>
          <a:bodyPr anchorCtr="0" anchor="ctr" bIns="0" lIns="0" spcFirstLastPara="1" rIns="0" wrap="square" tIns="0">
            <a:noAutofit/>
          </a:bodyPr>
          <a:lstStyle>
            <a:lvl1pPr lvl="0" rtl="0" algn="l">
              <a:spcBef>
                <a:spcPts val="0"/>
              </a:spcBef>
              <a:spcAft>
                <a:spcPts val="0"/>
              </a:spcAft>
              <a:buSzPts val="2500"/>
              <a:buNone/>
              <a:defRPr sz="25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34" name="Google Shape;434;p22"/>
          <p:cNvSpPr txBox="1"/>
          <p:nvPr>
            <p:ph idx="8" type="subTitle"/>
          </p:nvPr>
        </p:nvSpPr>
        <p:spPr>
          <a:xfrm>
            <a:off x="2210388" y="2985188"/>
            <a:ext cx="2075700" cy="4848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SzPts val="1400"/>
              <a:buNone/>
              <a:defRPr sz="1600">
                <a:solidFill>
                  <a:srgbClr val="242424"/>
                </a:solidFill>
              </a:defRPr>
            </a:lvl1pPr>
            <a:lvl2pPr lvl="1" rtl="0" algn="ctr">
              <a:lnSpc>
                <a:spcPct val="100000"/>
              </a:lnSpc>
              <a:spcBef>
                <a:spcPts val="0"/>
              </a:spcBef>
              <a:spcAft>
                <a:spcPts val="0"/>
              </a:spcAft>
              <a:buSzPts val="1600"/>
              <a:buNone/>
              <a:defRPr/>
            </a:lvl2pPr>
            <a:lvl3pPr lvl="2" rtl="0" algn="ctr">
              <a:lnSpc>
                <a:spcPct val="100000"/>
              </a:lnSpc>
              <a:spcBef>
                <a:spcPts val="1600"/>
              </a:spcBef>
              <a:spcAft>
                <a:spcPts val="0"/>
              </a:spcAft>
              <a:buSzPts val="1600"/>
              <a:buNone/>
              <a:defRPr/>
            </a:lvl3pPr>
            <a:lvl4pPr lvl="3" rtl="0" algn="ctr">
              <a:lnSpc>
                <a:spcPct val="100000"/>
              </a:lnSpc>
              <a:spcBef>
                <a:spcPts val="1600"/>
              </a:spcBef>
              <a:spcAft>
                <a:spcPts val="0"/>
              </a:spcAft>
              <a:buSzPts val="1600"/>
              <a:buNone/>
              <a:defRPr/>
            </a:lvl4pPr>
            <a:lvl5pPr lvl="4" rtl="0" algn="ctr">
              <a:lnSpc>
                <a:spcPct val="100000"/>
              </a:lnSpc>
              <a:spcBef>
                <a:spcPts val="1600"/>
              </a:spcBef>
              <a:spcAft>
                <a:spcPts val="0"/>
              </a:spcAft>
              <a:buSzPts val="1600"/>
              <a:buNone/>
              <a:defRPr/>
            </a:lvl5pPr>
            <a:lvl6pPr lvl="5" rtl="0" algn="ctr">
              <a:lnSpc>
                <a:spcPct val="100000"/>
              </a:lnSpc>
              <a:spcBef>
                <a:spcPts val="1600"/>
              </a:spcBef>
              <a:spcAft>
                <a:spcPts val="0"/>
              </a:spcAft>
              <a:buSzPts val="1600"/>
              <a:buNone/>
              <a:defRPr/>
            </a:lvl6pPr>
            <a:lvl7pPr lvl="6" rtl="0" algn="ctr">
              <a:lnSpc>
                <a:spcPct val="100000"/>
              </a:lnSpc>
              <a:spcBef>
                <a:spcPts val="1600"/>
              </a:spcBef>
              <a:spcAft>
                <a:spcPts val="0"/>
              </a:spcAft>
              <a:buSzPts val="1600"/>
              <a:buNone/>
              <a:defRPr/>
            </a:lvl7pPr>
            <a:lvl8pPr lvl="7" rtl="0" algn="ctr">
              <a:lnSpc>
                <a:spcPct val="100000"/>
              </a:lnSpc>
              <a:spcBef>
                <a:spcPts val="1600"/>
              </a:spcBef>
              <a:spcAft>
                <a:spcPts val="0"/>
              </a:spcAft>
              <a:buSzPts val="1600"/>
              <a:buNone/>
              <a:defRPr/>
            </a:lvl8pPr>
            <a:lvl9pPr lvl="8" rtl="0" algn="ctr">
              <a:lnSpc>
                <a:spcPct val="100000"/>
              </a:lnSpc>
              <a:spcBef>
                <a:spcPts val="1600"/>
              </a:spcBef>
              <a:spcAft>
                <a:spcPts val="1600"/>
              </a:spcAft>
              <a:buSzPts val="1600"/>
              <a:buNone/>
              <a:defRPr/>
            </a:lvl9pPr>
          </a:lstStyle>
          <a:p/>
        </p:txBody>
      </p:sp>
      <p:sp>
        <p:nvSpPr>
          <p:cNvPr id="435" name="Google Shape;435;p22"/>
          <p:cNvSpPr txBox="1"/>
          <p:nvPr>
            <p:ph idx="9" type="title"/>
          </p:nvPr>
        </p:nvSpPr>
        <p:spPr>
          <a:xfrm>
            <a:off x="5851613" y="2536525"/>
            <a:ext cx="2075700" cy="484800"/>
          </a:xfrm>
          <a:prstGeom prst="rect">
            <a:avLst/>
          </a:prstGeom>
        </p:spPr>
        <p:txBody>
          <a:bodyPr anchorCtr="0" anchor="ctr" bIns="0" lIns="0" spcFirstLastPara="1" rIns="0" wrap="square" tIns="0">
            <a:noAutofit/>
          </a:bodyPr>
          <a:lstStyle>
            <a:lvl1pPr lvl="0" rtl="0" algn="l">
              <a:spcBef>
                <a:spcPts val="0"/>
              </a:spcBef>
              <a:spcAft>
                <a:spcPts val="0"/>
              </a:spcAft>
              <a:buSzPts val="2500"/>
              <a:buNone/>
              <a:defRPr sz="25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36" name="Google Shape;436;p22"/>
          <p:cNvSpPr txBox="1"/>
          <p:nvPr>
            <p:ph idx="13" type="subTitle"/>
          </p:nvPr>
        </p:nvSpPr>
        <p:spPr>
          <a:xfrm>
            <a:off x="5851612" y="3021325"/>
            <a:ext cx="2075700" cy="5277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SzPts val="1400"/>
              <a:buNone/>
              <a:defRPr sz="1600">
                <a:solidFill>
                  <a:srgbClr val="242424"/>
                </a:solidFill>
              </a:defRPr>
            </a:lvl1pPr>
            <a:lvl2pPr lvl="1" rtl="0" algn="ctr">
              <a:lnSpc>
                <a:spcPct val="100000"/>
              </a:lnSpc>
              <a:spcBef>
                <a:spcPts val="0"/>
              </a:spcBef>
              <a:spcAft>
                <a:spcPts val="0"/>
              </a:spcAft>
              <a:buSzPts val="1600"/>
              <a:buNone/>
              <a:defRPr/>
            </a:lvl2pPr>
            <a:lvl3pPr lvl="2" rtl="0" algn="ctr">
              <a:lnSpc>
                <a:spcPct val="100000"/>
              </a:lnSpc>
              <a:spcBef>
                <a:spcPts val="1600"/>
              </a:spcBef>
              <a:spcAft>
                <a:spcPts val="0"/>
              </a:spcAft>
              <a:buSzPts val="1600"/>
              <a:buNone/>
              <a:defRPr/>
            </a:lvl3pPr>
            <a:lvl4pPr lvl="3" rtl="0" algn="ctr">
              <a:lnSpc>
                <a:spcPct val="100000"/>
              </a:lnSpc>
              <a:spcBef>
                <a:spcPts val="1600"/>
              </a:spcBef>
              <a:spcAft>
                <a:spcPts val="0"/>
              </a:spcAft>
              <a:buSzPts val="1600"/>
              <a:buNone/>
              <a:defRPr/>
            </a:lvl4pPr>
            <a:lvl5pPr lvl="4" rtl="0" algn="ctr">
              <a:lnSpc>
                <a:spcPct val="100000"/>
              </a:lnSpc>
              <a:spcBef>
                <a:spcPts val="1600"/>
              </a:spcBef>
              <a:spcAft>
                <a:spcPts val="0"/>
              </a:spcAft>
              <a:buSzPts val="1600"/>
              <a:buNone/>
              <a:defRPr/>
            </a:lvl5pPr>
            <a:lvl6pPr lvl="5" rtl="0" algn="ctr">
              <a:lnSpc>
                <a:spcPct val="100000"/>
              </a:lnSpc>
              <a:spcBef>
                <a:spcPts val="1600"/>
              </a:spcBef>
              <a:spcAft>
                <a:spcPts val="0"/>
              </a:spcAft>
              <a:buSzPts val="1600"/>
              <a:buNone/>
              <a:defRPr/>
            </a:lvl6pPr>
            <a:lvl7pPr lvl="6" rtl="0" algn="ctr">
              <a:lnSpc>
                <a:spcPct val="100000"/>
              </a:lnSpc>
              <a:spcBef>
                <a:spcPts val="1600"/>
              </a:spcBef>
              <a:spcAft>
                <a:spcPts val="0"/>
              </a:spcAft>
              <a:buSzPts val="1600"/>
              <a:buNone/>
              <a:defRPr/>
            </a:lvl7pPr>
            <a:lvl8pPr lvl="7" rtl="0" algn="ctr">
              <a:lnSpc>
                <a:spcPct val="100000"/>
              </a:lnSpc>
              <a:spcBef>
                <a:spcPts val="1600"/>
              </a:spcBef>
              <a:spcAft>
                <a:spcPts val="0"/>
              </a:spcAft>
              <a:buSzPts val="1600"/>
              <a:buNone/>
              <a:defRPr/>
            </a:lvl8pPr>
            <a:lvl9pPr lvl="8" rtl="0" algn="ctr">
              <a:lnSpc>
                <a:spcPct val="100000"/>
              </a:lnSpc>
              <a:spcBef>
                <a:spcPts val="1600"/>
              </a:spcBef>
              <a:spcAft>
                <a:spcPts val="1600"/>
              </a:spcAft>
              <a:buSzPts val="1600"/>
              <a:buNone/>
              <a:defRPr/>
            </a:lvl9pPr>
          </a:lstStyle>
          <a:p/>
        </p:txBody>
      </p:sp>
      <p:sp>
        <p:nvSpPr>
          <p:cNvPr id="437" name="Google Shape;437;p22"/>
          <p:cNvSpPr txBox="1"/>
          <p:nvPr>
            <p:ph idx="14" type="title"/>
          </p:nvPr>
        </p:nvSpPr>
        <p:spPr>
          <a:xfrm>
            <a:off x="5851613" y="3634500"/>
            <a:ext cx="2075700" cy="484800"/>
          </a:xfrm>
          <a:prstGeom prst="rect">
            <a:avLst/>
          </a:prstGeom>
        </p:spPr>
        <p:txBody>
          <a:bodyPr anchorCtr="0" anchor="ctr" bIns="0" lIns="0" spcFirstLastPara="1" rIns="0" wrap="square" tIns="0">
            <a:noAutofit/>
          </a:bodyPr>
          <a:lstStyle>
            <a:lvl1pPr lvl="0" rtl="0" algn="l">
              <a:spcBef>
                <a:spcPts val="0"/>
              </a:spcBef>
              <a:spcAft>
                <a:spcPts val="0"/>
              </a:spcAft>
              <a:buSzPts val="2500"/>
              <a:buNone/>
              <a:defRPr sz="25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38" name="Google Shape;438;p22"/>
          <p:cNvSpPr txBox="1"/>
          <p:nvPr>
            <p:ph idx="15" type="subTitle"/>
          </p:nvPr>
        </p:nvSpPr>
        <p:spPr>
          <a:xfrm>
            <a:off x="5851614" y="4119300"/>
            <a:ext cx="2075700" cy="4848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SzPts val="1400"/>
              <a:buNone/>
              <a:defRPr sz="1600">
                <a:solidFill>
                  <a:srgbClr val="242424"/>
                </a:solidFill>
              </a:defRPr>
            </a:lvl1pPr>
            <a:lvl2pPr lvl="1" rtl="0" algn="ctr">
              <a:lnSpc>
                <a:spcPct val="100000"/>
              </a:lnSpc>
              <a:spcBef>
                <a:spcPts val="0"/>
              </a:spcBef>
              <a:spcAft>
                <a:spcPts val="0"/>
              </a:spcAft>
              <a:buSzPts val="1600"/>
              <a:buNone/>
              <a:defRPr/>
            </a:lvl2pPr>
            <a:lvl3pPr lvl="2" rtl="0" algn="ctr">
              <a:lnSpc>
                <a:spcPct val="100000"/>
              </a:lnSpc>
              <a:spcBef>
                <a:spcPts val="1600"/>
              </a:spcBef>
              <a:spcAft>
                <a:spcPts val="0"/>
              </a:spcAft>
              <a:buSzPts val="1600"/>
              <a:buNone/>
              <a:defRPr/>
            </a:lvl3pPr>
            <a:lvl4pPr lvl="3" rtl="0" algn="ctr">
              <a:lnSpc>
                <a:spcPct val="100000"/>
              </a:lnSpc>
              <a:spcBef>
                <a:spcPts val="1600"/>
              </a:spcBef>
              <a:spcAft>
                <a:spcPts val="0"/>
              </a:spcAft>
              <a:buSzPts val="1600"/>
              <a:buNone/>
              <a:defRPr/>
            </a:lvl4pPr>
            <a:lvl5pPr lvl="4" rtl="0" algn="ctr">
              <a:lnSpc>
                <a:spcPct val="100000"/>
              </a:lnSpc>
              <a:spcBef>
                <a:spcPts val="1600"/>
              </a:spcBef>
              <a:spcAft>
                <a:spcPts val="0"/>
              </a:spcAft>
              <a:buSzPts val="1600"/>
              <a:buNone/>
              <a:defRPr/>
            </a:lvl5pPr>
            <a:lvl6pPr lvl="5" rtl="0" algn="ctr">
              <a:lnSpc>
                <a:spcPct val="100000"/>
              </a:lnSpc>
              <a:spcBef>
                <a:spcPts val="1600"/>
              </a:spcBef>
              <a:spcAft>
                <a:spcPts val="0"/>
              </a:spcAft>
              <a:buSzPts val="1600"/>
              <a:buNone/>
              <a:defRPr/>
            </a:lvl6pPr>
            <a:lvl7pPr lvl="6" rtl="0" algn="ctr">
              <a:lnSpc>
                <a:spcPct val="100000"/>
              </a:lnSpc>
              <a:spcBef>
                <a:spcPts val="1600"/>
              </a:spcBef>
              <a:spcAft>
                <a:spcPts val="0"/>
              </a:spcAft>
              <a:buSzPts val="1600"/>
              <a:buNone/>
              <a:defRPr/>
            </a:lvl7pPr>
            <a:lvl8pPr lvl="7" rtl="0" algn="ctr">
              <a:lnSpc>
                <a:spcPct val="100000"/>
              </a:lnSpc>
              <a:spcBef>
                <a:spcPts val="1600"/>
              </a:spcBef>
              <a:spcAft>
                <a:spcPts val="0"/>
              </a:spcAft>
              <a:buSzPts val="1600"/>
              <a:buNone/>
              <a:defRPr/>
            </a:lvl8pPr>
            <a:lvl9pPr lvl="8" rtl="0" algn="ctr">
              <a:lnSpc>
                <a:spcPct val="100000"/>
              </a:lnSpc>
              <a:spcBef>
                <a:spcPts val="1600"/>
              </a:spcBef>
              <a:spcAft>
                <a:spcPts val="1600"/>
              </a:spcAft>
              <a:buSzPts val="16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2">
    <p:spTree>
      <p:nvGrpSpPr>
        <p:cNvPr id="439" name="Shape 439"/>
        <p:cNvGrpSpPr/>
        <p:nvPr/>
      </p:nvGrpSpPr>
      <p:grpSpPr>
        <a:xfrm>
          <a:off x="0" y="0"/>
          <a:ext cx="0" cy="0"/>
          <a:chOff x="0" y="0"/>
          <a:chExt cx="0" cy="0"/>
        </a:xfrm>
      </p:grpSpPr>
      <p:sp>
        <p:nvSpPr>
          <p:cNvPr id="440" name="Google Shape;440;p23"/>
          <p:cNvSpPr txBox="1"/>
          <p:nvPr>
            <p:ph type="title"/>
          </p:nvPr>
        </p:nvSpPr>
        <p:spPr>
          <a:xfrm>
            <a:off x="4572000" y="2291700"/>
            <a:ext cx="3866400" cy="619800"/>
          </a:xfrm>
          <a:prstGeom prst="rect">
            <a:avLst/>
          </a:prstGeom>
        </p:spPr>
        <p:txBody>
          <a:bodyPr anchorCtr="0" anchor="ctr" bIns="0" lIns="0" spcFirstLastPara="1" rIns="0" wrap="square" tIns="0">
            <a:noAutofit/>
          </a:bodyPr>
          <a:lstStyle>
            <a:lvl1pPr lvl="0" rtl="0">
              <a:spcBef>
                <a:spcPts val="0"/>
              </a:spcBef>
              <a:spcAft>
                <a:spcPts val="0"/>
              </a:spcAft>
              <a:buSzPts val="3600"/>
              <a:buNone/>
              <a:defRPr sz="5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41" name="Google Shape;441;p23"/>
          <p:cNvSpPr txBox="1"/>
          <p:nvPr>
            <p:ph hasCustomPrompt="1" idx="2" type="title"/>
          </p:nvPr>
        </p:nvSpPr>
        <p:spPr>
          <a:xfrm>
            <a:off x="6084250" y="1308950"/>
            <a:ext cx="841800" cy="619800"/>
          </a:xfrm>
          <a:prstGeom prst="rect">
            <a:avLst/>
          </a:prstGeom>
        </p:spPr>
        <p:txBody>
          <a:bodyPr anchorCtr="0" anchor="ctr" bIns="0" lIns="0" spcFirstLastPara="1" rIns="0" wrap="square" tIns="0">
            <a:noAutofit/>
          </a:bodyPr>
          <a:lstStyle>
            <a:lvl1pPr lvl="0" rtl="0">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442" name="Google Shape;442;p23"/>
          <p:cNvSpPr txBox="1"/>
          <p:nvPr>
            <p:ph idx="1" type="subTitle"/>
          </p:nvPr>
        </p:nvSpPr>
        <p:spPr>
          <a:xfrm>
            <a:off x="4572000" y="3628575"/>
            <a:ext cx="3866400" cy="4197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1600"/>
              </a:spcBef>
              <a:spcAft>
                <a:spcPts val="0"/>
              </a:spcAft>
              <a:buSzPts val="1600"/>
              <a:buNone/>
              <a:defRPr/>
            </a:lvl3pPr>
            <a:lvl4pPr lvl="3" rtl="0" algn="ctr">
              <a:lnSpc>
                <a:spcPct val="100000"/>
              </a:lnSpc>
              <a:spcBef>
                <a:spcPts val="1600"/>
              </a:spcBef>
              <a:spcAft>
                <a:spcPts val="0"/>
              </a:spcAft>
              <a:buSzPts val="1600"/>
              <a:buNone/>
              <a:defRPr/>
            </a:lvl4pPr>
            <a:lvl5pPr lvl="4" rtl="0" algn="ctr">
              <a:lnSpc>
                <a:spcPct val="100000"/>
              </a:lnSpc>
              <a:spcBef>
                <a:spcPts val="1600"/>
              </a:spcBef>
              <a:spcAft>
                <a:spcPts val="0"/>
              </a:spcAft>
              <a:buSzPts val="1600"/>
              <a:buNone/>
              <a:defRPr/>
            </a:lvl5pPr>
            <a:lvl6pPr lvl="5" rtl="0" algn="ctr">
              <a:lnSpc>
                <a:spcPct val="100000"/>
              </a:lnSpc>
              <a:spcBef>
                <a:spcPts val="1600"/>
              </a:spcBef>
              <a:spcAft>
                <a:spcPts val="0"/>
              </a:spcAft>
              <a:buSzPts val="1600"/>
              <a:buNone/>
              <a:defRPr/>
            </a:lvl6pPr>
            <a:lvl7pPr lvl="6" rtl="0" algn="ctr">
              <a:lnSpc>
                <a:spcPct val="100000"/>
              </a:lnSpc>
              <a:spcBef>
                <a:spcPts val="1600"/>
              </a:spcBef>
              <a:spcAft>
                <a:spcPts val="0"/>
              </a:spcAft>
              <a:buSzPts val="1600"/>
              <a:buNone/>
              <a:defRPr/>
            </a:lvl7pPr>
            <a:lvl8pPr lvl="7" rtl="0" algn="ctr">
              <a:lnSpc>
                <a:spcPct val="100000"/>
              </a:lnSpc>
              <a:spcBef>
                <a:spcPts val="1600"/>
              </a:spcBef>
              <a:spcAft>
                <a:spcPts val="0"/>
              </a:spcAft>
              <a:buSzPts val="1600"/>
              <a:buNone/>
              <a:defRPr/>
            </a:lvl8pPr>
            <a:lvl9pPr lvl="8" rtl="0" algn="ctr">
              <a:lnSpc>
                <a:spcPct val="100000"/>
              </a:lnSpc>
              <a:spcBef>
                <a:spcPts val="1600"/>
              </a:spcBef>
              <a:spcAft>
                <a:spcPts val="1600"/>
              </a:spcAft>
              <a:buSzPts val="1600"/>
              <a:buNone/>
              <a:defRPr/>
            </a:lvl9pPr>
          </a:lstStyle>
          <a:p/>
        </p:txBody>
      </p:sp>
      <p:grpSp>
        <p:nvGrpSpPr>
          <p:cNvPr id="443" name="Google Shape;443;p23"/>
          <p:cNvGrpSpPr/>
          <p:nvPr/>
        </p:nvGrpSpPr>
        <p:grpSpPr>
          <a:xfrm rot="-8670632">
            <a:off x="207587" y="-134177"/>
            <a:ext cx="932706" cy="1513449"/>
            <a:chOff x="5252475" y="3372998"/>
            <a:chExt cx="758596" cy="1230930"/>
          </a:xfrm>
        </p:grpSpPr>
        <p:sp>
          <p:nvSpPr>
            <p:cNvPr id="444" name="Google Shape;444;p23"/>
            <p:cNvSpPr/>
            <p:nvPr/>
          </p:nvSpPr>
          <p:spPr>
            <a:xfrm>
              <a:off x="5771697" y="3820417"/>
              <a:ext cx="239374" cy="336661"/>
            </a:xfrm>
            <a:custGeom>
              <a:rect b="b" l="l" r="r" t="t"/>
              <a:pathLst>
                <a:path extrusionOk="0" h="5298" w="3767">
                  <a:moveTo>
                    <a:pt x="2241" y="0"/>
                  </a:moveTo>
                  <a:cubicBezTo>
                    <a:pt x="1439" y="0"/>
                    <a:pt x="613" y="973"/>
                    <a:pt x="320" y="2309"/>
                  </a:cubicBezTo>
                  <a:cubicBezTo>
                    <a:pt x="1" y="3747"/>
                    <a:pt x="434" y="5071"/>
                    <a:pt x="1302" y="5276"/>
                  </a:cubicBezTo>
                  <a:cubicBezTo>
                    <a:pt x="1369" y="5290"/>
                    <a:pt x="1437" y="5297"/>
                    <a:pt x="1505" y="5297"/>
                  </a:cubicBezTo>
                  <a:cubicBezTo>
                    <a:pt x="2314" y="5297"/>
                    <a:pt x="3153" y="4320"/>
                    <a:pt x="3447" y="2994"/>
                  </a:cubicBezTo>
                  <a:cubicBezTo>
                    <a:pt x="3767" y="1533"/>
                    <a:pt x="3333" y="209"/>
                    <a:pt x="2466" y="27"/>
                  </a:cubicBezTo>
                  <a:cubicBezTo>
                    <a:pt x="2392" y="9"/>
                    <a:pt x="2317" y="0"/>
                    <a:pt x="2241"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3"/>
            <p:cNvSpPr/>
            <p:nvPr/>
          </p:nvSpPr>
          <p:spPr>
            <a:xfrm>
              <a:off x="5410574" y="4294652"/>
              <a:ext cx="348163" cy="188347"/>
            </a:xfrm>
            <a:custGeom>
              <a:rect b="b" l="l" r="r" t="t"/>
              <a:pathLst>
                <a:path extrusionOk="0" h="2964" w="5479">
                  <a:moveTo>
                    <a:pt x="1950" y="0"/>
                  </a:moveTo>
                  <a:cubicBezTo>
                    <a:pt x="1039" y="0"/>
                    <a:pt x="337" y="306"/>
                    <a:pt x="206" y="849"/>
                  </a:cubicBezTo>
                  <a:cubicBezTo>
                    <a:pt x="0" y="1580"/>
                    <a:pt x="1005" y="2470"/>
                    <a:pt x="2397" y="2812"/>
                  </a:cubicBezTo>
                  <a:cubicBezTo>
                    <a:pt x="2797" y="2915"/>
                    <a:pt x="3186" y="2964"/>
                    <a:pt x="3542" y="2964"/>
                  </a:cubicBezTo>
                  <a:cubicBezTo>
                    <a:pt x="4447" y="2964"/>
                    <a:pt x="5142" y="2651"/>
                    <a:pt x="5273" y="2127"/>
                  </a:cubicBezTo>
                  <a:cubicBezTo>
                    <a:pt x="5478" y="1374"/>
                    <a:pt x="4474" y="507"/>
                    <a:pt x="3082" y="142"/>
                  </a:cubicBezTo>
                  <a:cubicBezTo>
                    <a:pt x="2687" y="46"/>
                    <a:pt x="2303" y="0"/>
                    <a:pt x="1950"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3"/>
            <p:cNvSpPr/>
            <p:nvPr/>
          </p:nvSpPr>
          <p:spPr>
            <a:xfrm>
              <a:off x="5252475" y="3936514"/>
              <a:ext cx="364113" cy="233782"/>
            </a:xfrm>
            <a:custGeom>
              <a:rect b="b" l="l" r="r" t="t"/>
              <a:pathLst>
                <a:path extrusionOk="0" h="3679" w="5730">
                  <a:moveTo>
                    <a:pt x="1881" y="0"/>
                  </a:moveTo>
                  <a:cubicBezTo>
                    <a:pt x="1150" y="0"/>
                    <a:pt x="560" y="257"/>
                    <a:pt x="343" y="733"/>
                  </a:cubicBezTo>
                  <a:cubicBezTo>
                    <a:pt x="0" y="1555"/>
                    <a:pt x="822" y="2719"/>
                    <a:pt x="2214" y="3312"/>
                  </a:cubicBezTo>
                  <a:cubicBezTo>
                    <a:pt x="2774" y="3560"/>
                    <a:pt x="3333" y="3679"/>
                    <a:pt x="3826" y="3679"/>
                  </a:cubicBezTo>
                  <a:cubicBezTo>
                    <a:pt x="4560" y="3679"/>
                    <a:pt x="5146" y="3416"/>
                    <a:pt x="5364" y="2924"/>
                  </a:cubicBezTo>
                  <a:cubicBezTo>
                    <a:pt x="5729" y="2125"/>
                    <a:pt x="4885" y="961"/>
                    <a:pt x="3493" y="368"/>
                  </a:cubicBezTo>
                  <a:cubicBezTo>
                    <a:pt x="2939" y="119"/>
                    <a:pt x="2377" y="0"/>
                    <a:pt x="1881"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3"/>
            <p:cNvSpPr/>
            <p:nvPr/>
          </p:nvSpPr>
          <p:spPr>
            <a:xfrm>
              <a:off x="5284374" y="3372998"/>
              <a:ext cx="398936" cy="500925"/>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3"/>
            <p:cNvSpPr/>
            <p:nvPr/>
          </p:nvSpPr>
          <p:spPr>
            <a:xfrm>
              <a:off x="5387380" y="3373887"/>
              <a:ext cx="549728" cy="1230041"/>
            </a:xfrm>
            <a:custGeom>
              <a:rect b="b" l="l" r="r" t="t"/>
              <a:pathLst>
                <a:path extrusionOk="0" fill="none" h="19357" w="8651">
                  <a:moveTo>
                    <a:pt x="8651" y="19356"/>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3"/>
            <p:cNvSpPr/>
            <p:nvPr/>
          </p:nvSpPr>
          <p:spPr>
            <a:xfrm>
              <a:off x="5813763" y="3819146"/>
              <a:ext cx="111776" cy="509186"/>
            </a:xfrm>
            <a:custGeom>
              <a:rect b="b" l="l" r="r" t="t"/>
              <a:pathLst>
                <a:path extrusionOk="0" fill="none" h="8013" w="1759">
                  <a:moveTo>
                    <a:pt x="1758" y="1"/>
                  </a:moveTo>
                  <a:lnTo>
                    <a:pt x="1" y="8013"/>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3"/>
            <p:cNvSpPr/>
            <p:nvPr/>
          </p:nvSpPr>
          <p:spPr>
            <a:xfrm>
              <a:off x="5425062" y="4355846"/>
              <a:ext cx="448246" cy="107391"/>
            </a:xfrm>
            <a:custGeom>
              <a:rect b="b" l="l" r="r" t="t"/>
              <a:pathLst>
                <a:path extrusionOk="0" fill="none" h="1690" w="7054">
                  <a:moveTo>
                    <a:pt x="7054" y="1689"/>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3"/>
            <p:cNvSpPr/>
            <p:nvPr/>
          </p:nvSpPr>
          <p:spPr>
            <a:xfrm>
              <a:off x="5274207" y="3985951"/>
              <a:ext cx="475825" cy="198769"/>
            </a:xfrm>
            <a:custGeom>
              <a:rect b="b" l="l" r="r" t="t"/>
              <a:pathLst>
                <a:path extrusionOk="0" fill="none" h="3128" w="7488">
                  <a:moveTo>
                    <a:pt x="7487" y="3128"/>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3"/>
            <p:cNvSpPr/>
            <p:nvPr/>
          </p:nvSpPr>
          <p:spPr>
            <a:xfrm>
              <a:off x="5381534" y="3748103"/>
              <a:ext cx="194448" cy="47913"/>
            </a:xfrm>
            <a:custGeom>
              <a:rect b="b" l="l" r="r" t="t"/>
              <a:pathLst>
                <a:path extrusionOk="0" fill="none" h="754" w="3060">
                  <a:moveTo>
                    <a:pt x="3059" y="754"/>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3"/>
            <p:cNvSpPr/>
            <p:nvPr/>
          </p:nvSpPr>
          <p:spPr>
            <a:xfrm>
              <a:off x="5320658" y="3620441"/>
              <a:ext cx="201628" cy="47976"/>
            </a:xfrm>
            <a:custGeom>
              <a:rect b="b" l="l" r="r" t="t"/>
              <a:pathLst>
                <a:path extrusionOk="0" fill="none" h="755" w="3173">
                  <a:moveTo>
                    <a:pt x="3173" y="754"/>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3"/>
            <p:cNvSpPr/>
            <p:nvPr/>
          </p:nvSpPr>
          <p:spPr>
            <a:xfrm>
              <a:off x="5306107" y="3495703"/>
              <a:ext cx="152381" cy="37809"/>
            </a:xfrm>
            <a:custGeom>
              <a:rect b="b" l="l" r="r" t="t"/>
              <a:pathLst>
                <a:path extrusionOk="0" fill="none" h="595" w="2398">
                  <a:moveTo>
                    <a:pt x="2398" y="594"/>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12_1">
    <p:spTree>
      <p:nvGrpSpPr>
        <p:cNvPr id="455" name="Shape 455"/>
        <p:cNvGrpSpPr/>
        <p:nvPr/>
      </p:nvGrpSpPr>
      <p:grpSpPr>
        <a:xfrm>
          <a:off x="0" y="0"/>
          <a:ext cx="0" cy="0"/>
          <a:chOff x="0" y="0"/>
          <a:chExt cx="0" cy="0"/>
        </a:xfrm>
      </p:grpSpPr>
      <p:sp>
        <p:nvSpPr>
          <p:cNvPr id="456" name="Google Shape;456;p24"/>
          <p:cNvSpPr txBox="1"/>
          <p:nvPr>
            <p:ph type="title"/>
          </p:nvPr>
        </p:nvSpPr>
        <p:spPr>
          <a:xfrm flipH="1">
            <a:off x="2530175" y="2602375"/>
            <a:ext cx="3028200" cy="533100"/>
          </a:xfrm>
          <a:prstGeom prst="rect">
            <a:avLst/>
          </a:prstGeom>
        </p:spPr>
        <p:txBody>
          <a:bodyPr anchorCtr="0" anchor="ctr" bIns="0" lIns="0" spcFirstLastPara="1" rIns="0" wrap="square" tIns="0">
            <a:noAutofit/>
          </a:bodyPr>
          <a:lstStyle>
            <a:lvl1pPr lvl="0" rtl="0" algn="l">
              <a:spcBef>
                <a:spcPts val="0"/>
              </a:spcBef>
              <a:spcAft>
                <a:spcPts val="0"/>
              </a:spcAft>
              <a:buSzPts val="3600"/>
              <a:buNone/>
              <a:defRPr sz="5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57" name="Google Shape;457;p24"/>
          <p:cNvSpPr txBox="1"/>
          <p:nvPr>
            <p:ph hasCustomPrompt="1" idx="2" type="title"/>
          </p:nvPr>
        </p:nvSpPr>
        <p:spPr>
          <a:xfrm flipH="1">
            <a:off x="4151150" y="1539475"/>
            <a:ext cx="841800" cy="619800"/>
          </a:xfrm>
          <a:prstGeom prst="rect">
            <a:avLst/>
          </a:prstGeom>
        </p:spPr>
        <p:txBody>
          <a:bodyPr anchorCtr="0" anchor="ctr" bIns="0" lIns="0" spcFirstLastPara="1" rIns="0" wrap="square" tIns="0">
            <a:noAutofit/>
          </a:bodyPr>
          <a:lstStyle>
            <a:lvl1pPr lvl="0" rtl="0">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458" name="Google Shape;458;p24"/>
          <p:cNvSpPr txBox="1"/>
          <p:nvPr>
            <p:ph idx="1" type="subTitle"/>
          </p:nvPr>
        </p:nvSpPr>
        <p:spPr>
          <a:xfrm flipH="1">
            <a:off x="2529925" y="3195625"/>
            <a:ext cx="4083900" cy="6198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1600"/>
              </a:spcBef>
              <a:spcAft>
                <a:spcPts val="0"/>
              </a:spcAft>
              <a:buSzPts val="1600"/>
              <a:buNone/>
              <a:defRPr/>
            </a:lvl3pPr>
            <a:lvl4pPr lvl="3" rtl="0" algn="ctr">
              <a:lnSpc>
                <a:spcPct val="100000"/>
              </a:lnSpc>
              <a:spcBef>
                <a:spcPts val="1600"/>
              </a:spcBef>
              <a:spcAft>
                <a:spcPts val="0"/>
              </a:spcAft>
              <a:buSzPts val="1600"/>
              <a:buNone/>
              <a:defRPr/>
            </a:lvl4pPr>
            <a:lvl5pPr lvl="4" rtl="0" algn="ctr">
              <a:lnSpc>
                <a:spcPct val="100000"/>
              </a:lnSpc>
              <a:spcBef>
                <a:spcPts val="1600"/>
              </a:spcBef>
              <a:spcAft>
                <a:spcPts val="0"/>
              </a:spcAft>
              <a:buSzPts val="1600"/>
              <a:buNone/>
              <a:defRPr/>
            </a:lvl5pPr>
            <a:lvl6pPr lvl="5" rtl="0" algn="ctr">
              <a:lnSpc>
                <a:spcPct val="100000"/>
              </a:lnSpc>
              <a:spcBef>
                <a:spcPts val="1600"/>
              </a:spcBef>
              <a:spcAft>
                <a:spcPts val="0"/>
              </a:spcAft>
              <a:buSzPts val="1600"/>
              <a:buNone/>
              <a:defRPr/>
            </a:lvl6pPr>
            <a:lvl7pPr lvl="6" rtl="0" algn="ctr">
              <a:lnSpc>
                <a:spcPct val="100000"/>
              </a:lnSpc>
              <a:spcBef>
                <a:spcPts val="1600"/>
              </a:spcBef>
              <a:spcAft>
                <a:spcPts val="0"/>
              </a:spcAft>
              <a:buSzPts val="1600"/>
              <a:buNone/>
              <a:defRPr/>
            </a:lvl7pPr>
            <a:lvl8pPr lvl="7" rtl="0" algn="ctr">
              <a:lnSpc>
                <a:spcPct val="100000"/>
              </a:lnSpc>
              <a:spcBef>
                <a:spcPts val="1600"/>
              </a:spcBef>
              <a:spcAft>
                <a:spcPts val="0"/>
              </a:spcAft>
              <a:buSzPts val="1600"/>
              <a:buNone/>
              <a:defRPr/>
            </a:lvl8pPr>
            <a:lvl9pPr lvl="8" rtl="0" algn="ctr">
              <a:lnSpc>
                <a:spcPct val="100000"/>
              </a:lnSpc>
              <a:spcBef>
                <a:spcPts val="1600"/>
              </a:spcBef>
              <a:spcAft>
                <a:spcPts val="1600"/>
              </a:spcAft>
              <a:buSzPts val="1600"/>
              <a:buNone/>
              <a:defRPr/>
            </a:lvl9pPr>
          </a:lstStyle>
          <a:p/>
        </p:txBody>
      </p:sp>
      <p:grpSp>
        <p:nvGrpSpPr>
          <p:cNvPr id="459" name="Google Shape;459;p24"/>
          <p:cNvGrpSpPr/>
          <p:nvPr/>
        </p:nvGrpSpPr>
        <p:grpSpPr>
          <a:xfrm rot="1800091">
            <a:off x="7895377" y="3706319"/>
            <a:ext cx="932727" cy="1513483"/>
            <a:chOff x="5252475" y="3372998"/>
            <a:chExt cx="758596" cy="1230930"/>
          </a:xfrm>
        </p:grpSpPr>
        <p:sp>
          <p:nvSpPr>
            <p:cNvPr id="460" name="Google Shape;460;p24"/>
            <p:cNvSpPr/>
            <p:nvPr/>
          </p:nvSpPr>
          <p:spPr>
            <a:xfrm>
              <a:off x="5771697" y="3820417"/>
              <a:ext cx="239374" cy="336661"/>
            </a:xfrm>
            <a:custGeom>
              <a:rect b="b" l="l" r="r" t="t"/>
              <a:pathLst>
                <a:path extrusionOk="0" h="5298" w="3767">
                  <a:moveTo>
                    <a:pt x="2241" y="0"/>
                  </a:moveTo>
                  <a:cubicBezTo>
                    <a:pt x="1439" y="0"/>
                    <a:pt x="613" y="973"/>
                    <a:pt x="320" y="2309"/>
                  </a:cubicBezTo>
                  <a:cubicBezTo>
                    <a:pt x="1" y="3747"/>
                    <a:pt x="434" y="5071"/>
                    <a:pt x="1302" y="5276"/>
                  </a:cubicBezTo>
                  <a:cubicBezTo>
                    <a:pt x="1369" y="5290"/>
                    <a:pt x="1437" y="5297"/>
                    <a:pt x="1505" y="5297"/>
                  </a:cubicBezTo>
                  <a:cubicBezTo>
                    <a:pt x="2314" y="5297"/>
                    <a:pt x="3153" y="4320"/>
                    <a:pt x="3447" y="2994"/>
                  </a:cubicBezTo>
                  <a:cubicBezTo>
                    <a:pt x="3767" y="1533"/>
                    <a:pt x="3333" y="209"/>
                    <a:pt x="2466" y="27"/>
                  </a:cubicBezTo>
                  <a:cubicBezTo>
                    <a:pt x="2392" y="9"/>
                    <a:pt x="2317" y="0"/>
                    <a:pt x="2241"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4"/>
            <p:cNvSpPr/>
            <p:nvPr/>
          </p:nvSpPr>
          <p:spPr>
            <a:xfrm>
              <a:off x="5410574" y="4294652"/>
              <a:ext cx="348163" cy="188347"/>
            </a:xfrm>
            <a:custGeom>
              <a:rect b="b" l="l" r="r" t="t"/>
              <a:pathLst>
                <a:path extrusionOk="0" h="2964" w="5479">
                  <a:moveTo>
                    <a:pt x="1950" y="0"/>
                  </a:moveTo>
                  <a:cubicBezTo>
                    <a:pt x="1039" y="0"/>
                    <a:pt x="337" y="306"/>
                    <a:pt x="206" y="849"/>
                  </a:cubicBezTo>
                  <a:cubicBezTo>
                    <a:pt x="0" y="1580"/>
                    <a:pt x="1005" y="2470"/>
                    <a:pt x="2397" y="2812"/>
                  </a:cubicBezTo>
                  <a:cubicBezTo>
                    <a:pt x="2797" y="2915"/>
                    <a:pt x="3186" y="2964"/>
                    <a:pt x="3542" y="2964"/>
                  </a:cubicBezTo>
                  <a:cubicBezTo>
                    <a:pt x="4447" y="2964"/>
                    <a:pt x="5142" y="2651"/>
                    <a:pt x="5273" y="2127"/>
                  </a:cubicBezTo>
                  <a:cubicBezTo>
                    <a:pt x="5478" y="1374"/>
                    <a:pt x="4474" y="507"/>
                    <a:pt x="3082" y="142"/>
                  </a:cubicBezTo>
                  <a:cubicBezTo>
                    <a:pt x="2687" y="46"/>
                    <a:pt x="2303" y="0"/>
                    <a:pt x="1950"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4"/>
            <p:cNvSpPr/>
            <p:nvPr/>
          </p:nvSpPr>
          <p:spPr>
            <a:xfrm>
              <a:off x="5252475" y="3936514"/>
              <a:ext cx="364113" cy="233782"/>
            </a:xfrm>
            <a:custGeom>
              <a:rect b="b" l="l" r="r" t="t"/>
              <a:pathLst>
                <a:path extrusionOk="0" h="3679" w="5730">
                  <a:moveTo>
                    <a:pt x="1881" y="0"/>
                  </a:moveTo>
                  <a:cubicBezTo>
                    <a:pt x="1150" y="0"/>
                    <a:pt x="560" y="257"/>
                    <a:pt x="343" y="733"/>
                  </a:cubicBezTo>
                  <a:cubicBezTo>
                    <a:pt x="0" y="1555"/>
                    <a:pt x="822" y="2719"/>
                    <a:pt x="2214" y="3312"/>
                  </a:cubicBezTo>
                  <a:cubicBezTo>
                    <a:pt x="2774" y="3560"/>
                    <a:pt x="3333" y="3679"/>
                    <a:pt x="3826" y="3679"/>
                  </a:cubicBezTo>
                  <a:cubicBezTo>
                    <a:pt x="4560" y="3679"/>
                    <a:pt x="5146" y="3416"/>
                    <a:pt x="5364" y="2924"/>
                  </a:cubicBezTo>
                  <a:cubicBezTo>
                    <a:pt x="5729" y="2125"/>
                    <a:pt x="4885" y="961"/>
                    <a:pt x="3493" y="368"/>
                  </a:cubicBezTo>
                  <a:cubicBezTo>
                    <a:pt x="2939" y="119"/>
                    <a:pt x="2377" y="0"/>
                    <a:pt x="1881"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4"/>
            <p:cNvSpPr/>
            <p:nvPr/>
          </p:nvSpPr>
          <p:spPr>
            <a:xfrm>
              <a:off x="5284374" y="3372998"/>
              <a:ext cx="398936" cy="500925"/>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4"/>
            <p:cNvSpPr/>
            <p:nvPr/>
          </p:nvSpPr>
          <p:spPr>
            <a:xfrm>
              <a:off x="5387380" y="3373887"/>
              <a:ext cx="549728" cy="1230041"/>
            </a:xfrm>
            <a:custGeom>
              <a:rect b="b" l="l" r="r" t="t"/>
              <a:pathLst>
                <a:path extrusionOk="0" fill="none" h="19357" w="8651">
                  <a:moveTo>
                    <a:pt x="8651" y="19356"/>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4"/>
            <p:cNvSpPr/>
            <p:nvPr/>
          </p:nvSpPr>
          <p:spPr>
            <a:xfrm>
              <a:off x="5813763" y="3819146"/>
              <a:ext cx="111776" cy="509186"/>
            </a:xfrm>
            <a:custGeom>
              <a:rect b="b" l="l" r="r" t="t"/>
              <a:pathLst>
                <a:path extrusionOk="0" fill="none" h="8013" w="1759">
                  <a:moveTo>
                    <a:pt x="1758" y="1"/>
                  </a:moveTo>
                  <a:lnTo>
                    <a:pt x="1" y="8013"/>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4"/>
            <p:cNvSpPr/>
            <p:nvPr/>
          </p:nvSpPr>
          <p:spPr>
            <a:xfrm>
              <a:off x="5425062" y="4355846"/>
              <a:ext cx="448246" cy="107391"/>
            </a:xfrm>
            <a:custGeom>
              <a:rect b="b" l="l" r="r" t="t"/>
              <a:pathLst>
                <a:path extrusionOk="0" fill="none" h="1690" w="7054">
                  <a:moveTo>
                    <a:pt x="7054" y="1689"/>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4"/>
            <p:cNvSpPr/>
            <p:nvPr/>
          </p:nvSpPr>
          <p:spPr>
            <a:xfrm>
              <a:off x="5274207" y="3985951"/>
              <a:ext cx="475825" cy="198769"/>
            </a:xfrm>
            <a:custGeom>
              <a:rect b="b" l="l" r="r" t="t"/>
              <a:pathLst>
                <a:path extrusionOk="0" fill="none" h="3128" w="7488">
                  <a:moveTo>
                    <a:pt x="7487" y="3128"/>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4"/>
            <p:cNvSpPr/>
            <p:nvPr/>
          </p:nvSpPr>
          <p:spPr>
            <a:xfrm>
              <a:off x="5381534" y="3748103"/>
              <a:ext cx="194448" cy="47913"/>
            </a:xfrm>
            <a:custGeom>
              <a:rect b="b" l="l" r="r" t="t"/>
              <a:pathLst>
                <a:path extrusionOk="0" fill="none" h="754" w="3060">
                  <a:moveTo>
                    <a:pt x="3059" y="754"/>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4"/>
            <p:cNvSpPr/>
            <p:nvPr/>
          </p:nvSpPr>
          <p:spPr>
            <a:xfrm>
              <a:off x="5320658" y="3620441"/>
              <a:ext cx="201628" cy="47976"/>
            </a:xfrm>
            <a:custGeom>
              <a:rect b="b" l="l" r="r" t="t"/>
              <a:pathLst>
                <a:path extrusionOk="0" fill="none" h="755" w="3173">
                  <a:moveTo>
                    <a:pt x="3173" y="754"/>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4"/>
            <p:cNvSpPr/>
            <p:nvPr/>
          </p:nvSpPr>
          <p:spPr>
            <a:xfrm>
              <a:off x="5306107" y="3495703"/>
              <a:ext cx="152381" cy="37809"/>
            </a:xfrm>
            <a:custGeom>
              <a:rect b="b" l="l" r="r" t="t"/>
              <a:pathLst>
                <a:path extrusionOk="0" fill="none" h="595" w="2398">
                  <a:moveTo>
                    <a:pt x="2398" y="594"/>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1" name="Google Shape;471;p24"/>
          <p:cNvSpPr/>
          <p:nvPr/>
        </p:nvSpPr>
        <p:spPr>
          <a:xfrm rot="900065">
            <a:off x="645240" y="443481"/>
            <a:ext cx="276795" cy="276795"/>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solidFill>
            <a:schemeClr val="lt1"/>
          </a:solid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CUSTOM_12_1_1">
    <p:spTree>
      <p:nvGrpSpPr>
        <p:cNvPr id="472" name="Shape 472"/>
        <p:cNvGrpSpPr/>
        <p:nvPr/>
      </p:nvGrpSpPr>
      <p:grpSpPr>
        <a:xfrm>
          <a:off x="0" y="0"/>
          <a:ext cx="0" cy="0"/>
          <a:chOff x="0" y="0"/>
          <a:chExt cx="0" cy="0"/>
        </a:xfrm>
      </p:grpSpPr>
      <p:grpSp>
        <p:nvGrpSpPr>
          <p:cNvPr id="473" name="Google Shape;473;p25"/>
          <p:cNvGrpSpPr/>
          <p:nvPr/>
        </p:nvGrpSpPr>
        <p:grpSpPr>
          <a:xfrm rot="-1722853">
            <a:off x="8315665" y="-302591"/>
            <a:ext cx="932689" cy="1513422"/>
            <a:chOff x="5252475" y="3372998"/>
            <a:chExt cx="758596" cy="1230930"/>
          </a:xfrm>
        </p:grpSpPr>
        <p:sp>
          <p:nvSpPr>
            <p:cNvPr id="474" name="Google Shape;474;p25"/>
            <p:cNvSpPr/>
            <p:nvPr/>
          </p:nvSpPr>
          <p:spPr>
            <a:xfrm>
              <a:off x="5771697" y="3820417"/>
              <a:ext cx="239374" cy="336661"/>
            </a:xfrm>
            <a:custGeom>
              <a:rect b="b" l="l" r="r" t="t"/>
              <a:pathLst>
                <a:path extrusionOk="0" h="5298" w="3767">
                  <a:moveTo>
                    <a:pt x="2241" y="0"/>
                  </a:moveTo>
                  <a:cubicBezTo>
                    <a:pt x="1439" y="0"/>
                    <a:pt x="613" y="973"/>
                    <a:pt x="320" y="2309"/>
                  </a:cubicBezTo>
                  <a:cubicBezTo>
                    <a:pt x="1" y="3747"/>
                    <a:pt x="434" y="5071"/>
                    <a:pt x="1302" y="5276"/>
                  </a:cubicBezTo>
                  <a:cubicBezTo>
                    <a:pt x="1369" y="5290"/>
                    <a:pt x="1437" y="5297"/>
                    <a:pt x="1505" y="5297"/>
                  </a:cubicBezTo>
                  <a:cubicBezTo>
                    <a:pt x="2314" y="5297"/>
                    <a:pt x="3153" y="4320"/>
                    <a:pt x="3447" y="2994"/>
                  </a:cubicBezTo>
                  <a:cubicBezTo>
                    <a:pt x="3767" y="1533"/>
                    <a:pt x="3333" y="209"/>
                    <a:pt x="2466" y="27"/>
                  </a:cubicBezTo>
                  <a:cubicBezTo>
                    <a:pt x="2392" y="9"/>
                    <a:pt x="2317" y="0"/>
                    <a:pt x="2241"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5"/>
            <p:cNvSpPr/>
            <p:nvPr/>
          </p:nvSpPr>
          <p:spPr>
            <a:xfrm>
              <a:off x="5410574" y="4294652"/>
              <a:ext cx="348163" cy="188347"/>
            </a:xfrm>
            <a:custGeom>
              <a:rect b="b" l="l" r="r" t="t"/>
              <a:pathLst>
                <a:path extrusionOk="0" h="2964" w="5479">
                  <a:moveTo>
                    <a:pt x="1950" y="0"/>
                  </a:moveTo>
                  <a:cubicBezTo>
                    <a:pt x="1039" y="0"/>
                    <a:pt x="337" y="306"/>
                    <a:pt x="206" y="849"/>
                  </a:cubicBezTo>
                  <a:cubicBezTo>
                    <a:pt x="0" y="1580"/>
                    <a:pt x="1005" y="2470"/>
                    <a:pt x="2397" y="2812"/>
                  </a:cubicBezTo>
                  <a:cubicBezTo>
                    <a:pt x="2797" y="2915"/>
                    <a:pt x="3186" y="2964"/>
                    <a:pt x="3542" y="2964"/>
                  </a:cubicBezTo>
                  <a:cubicBezTo>
                    <a:pt x="4447" y="2964"/>
                    <a:pt x="5142" y="2651"/>
                    <a:pt x="5273" y="2127"/>
                  </a:cubicBezTo>
                  <a:cubicBezTo>
                    <a:pt x="5478" y="1374"/>
                    <a:pt x="4474" y="507"/>
                    <a:pt x="3082" y="142"/>
                  </a:cubicBezTo>
                  <a:cubicBezTo>
                    <a:pt x="2687" y="46"/>
                    <a:pt x="2303" y="0"/>
                    <a:pt x="1950"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5"/>
            <p:cNvSpPr/>
            <p:nvPr/>
          </p:nvSpPr>
          <p:spPr>
            <a:xfrm>
              <a:off x="5252475" y="3936514"/>
              <a:ext cx="364113" cy="233782"/>
            </a:xfrm>
            <a:custGeom>
              <a:rect b="b" l="l" r="r" t="t"/>
              <a:pathLst>
                <a:path extrusionOk="0" h="3679" w="5730">
                  <a:moveTo>
                    <a:pt x="1881" y="0"/>
                  </a:moveTo>
                  <a:cubicBezTo>
                    <a:pt x="1150" y="0"/>
                    <a:pt x="560" y="257"/>
                    <a:pt x="343" y="733"/>
                  </a:cubicBezTo>
                  <a:cubicBezTo>
                    <a:pt x="0" y="1555"/>
                    <a:pt x="822" y="2719"/>
                    <a:pt x="2214" y="3312"/>
                  </a:cubicBezTo>
                  <a:cubicBezTo>
                    <a:pt x="2774" y="3560"/>
                    <a:pt x="3333" y="3679"/>
                    <a:pt x="3826" y="3679"/>
                  </a:cubicBezTo>
                  <a:cubicBezTo>
                    <a:pt x="4560" y="3679"/>
                    <a:pt x="5146" y="3416"/>
                    <a:pt x="5364" y="2924"/>
                  </a:cubicBezTo>
                  <a:cubicBezTo>
                    <a:pt x="5729" y="2125"/>
                    <a:pt x="4885" y="961"/>
                    <a:pt x="3493" y="368"/>
                  </a:cubicBezTo>
                  <a:cubicBezTo>
                    <a:pt x="2939" y="119"/>
                    <a:pt x="2377" y="0"/>
                    <a:pt x="1881"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5"/>
            <p:cNvSpPr/>
            <p:nvPr/>
          </p:nvSpPr>
          <p:spPr>
            <a:xfrm>
              <a:off x="5284374" y="3372998"/>
              <a:ext cx="398936" cy="500925"/>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5"/>
            <p:cNvSpPr/>
            <p:nvPr/>
          </p:nvSpPr>
          <p:spPr>
            <a:xfrm>
              <a:off x="5387380" y="3373887"/>
              <a:ext cx="549728" cy="1230041"/>
            </a:xfrm>
            <a:custGeom>
              <a:rect b="b" l="l" r="r" t="t"/>
              <a:pathLst>
                <a:path extrusionOk="0" fill="none" h="19357" w="8651">
                  <a:moveTo>
                    <a:pt x="8651" y="19356"/>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5"/>
            <p:cNvSpPr/>
            <p:nvPr/>
          </p:nvSpPr>
          <p:spPr>
            <a:xfrm>
              <a:off x="5813763" y="3819146"/>
              <a:ext cx="111776" cy="509186"/>
            </a:xfrm>
            <a:custGeom>
              <a:rect b="b" l="l" r="r" t="t"/>
              <a:pathLst>
                <a:path extrusionOk="0" fill="none" h="8013" w="1759">
                  <a:moveTo>
                    <a:pt x="1758" y="1"/>
                  </a:moveTo>
                  <a:lnTo>
                    <a:pt x="1" y="8013"/>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5"/>
            <p:cNvSpPr/>
            <p:nvPr/>
          </p:nvSpPr>
          <p:spPr>
            <a:xfrm>
              <a:off x="5425062" y="4355846"/>
              <a:ext cx="448246" cy="107391"/>
            </a:xfrm>
            <a:custGeom>
              <a:rect b="b" l="l" r="r" t="t"/>
              <a:pathLst>
                <a:path extrusionOk="0" fill="none" h="1690" w="7054">
                  <a:moveTo>
                    <a:pt x="7054" y="1689"/>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5"/>
            <p:cNvSpPr/>
            <p:nvPr/>
          </p:nvSpPr>
          <p:spPr>
            <a:xfrm>
              <a:off x="5274207" y="3985951"/>
              <a:ext cx="475825" cy="198769"/>
            </a:xfrm>
            <a:custGeom>
              <a:rect b="b" l="l" r="r" t="t"/>
              <a:pathLst>
                <a:path extrusionOk="0" fill="none" h="3128" w="7488">
                  <a:moveTo>
                    <a:pt x="7487" y="3128"/>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5"/>
            <p:cNvSpPr/>
            <p:nvPr/>
          </p:nvSpPr>
          <p:spPr>
            <a:xfrm>
              <a:off x="5381534" y="3748103"/>
              <a:ext cx="194448" cy="47913"/>
            </a:xfrm>
            <a:custGeom>
              <a:rect b="b" l="l" r="r" t="t"/>
              <a:pathLst>
                <a:path extrusionOk="0" fill="none" h="754" w="3060">
                  <a:moveTo>
                    <a:pt x="3059" y="754"/>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5"/>
            <p:cNvSpPr/>
            <p:nvPr/>
          </p:nvSpPr>
          <p:spPr>
            <a:xfrm>
              <a:off x="5320658" y="3620441"/>
              <a:ext cx="201628" cy="47976"/>
            </a:xfrm>
            <a:custGeom>
              <a:rect b="b" l="l" r="r" t="t"/>
              <a:pathLst>
                <a:path extrusionOk="0" fill="none" h="755" w="3173">
                  <a:moveTo>
                    <a:pt x="3173" y="754"/>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5"/>
            <p:cNvSpPr/>
            <p:nvPr/>
          </p:nvSpPr>
          <p:spPr>
            <a:xfrm>
              <a:off x="5306107" y="3495703"/>
              <a:ext cx="152381" cy="37809"/>
            </a:xfrm>
            <a:custGeom>
              <a:rect b="b" l="l" r="r" t="t"/>
              <a:pathLst>
                <a:path extrusionOk="0" fill="none" h="595" w="2398">
                  <a:moveTo>
                    <a:pt x="2398" y="594"/>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5" name="Google Shape;485;p25"/>
          <p:cNvSpPr/>
          <p:nvPr/>
        </p:nvSpPr>
        <p:spPr>
          <a:xfrm flipH="1" rot="10800000">
            <a:off x="184201" y="353802"/>
            <a:ext cx="450049" cy="450049"/>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5"/>
          <p:cNvSpPr txBox="1"/>
          <p:nvPr>
            <p:ph type="title"/>
          </p:nvPr>
        </p:nvSpPr>
        <p:spPr>
          <a:xfrm flipH="1">
            <a:off x="4682425" y="1572750"/>
            <a:ext cx="2506800" cy="752400"/>
          </a:xfrm>
          <a:prstGeom prst="rect">
            <a:avLst/>
          </a:prstGeom>
        </p:spPr>
        <p:txBody>
          <a:bodyPr anchorCtr="0" anchor="ctr" bIns="0" lIns="0" spcFirstLastPara="1" rIns="0" wrap="square" tIns="0">
            <a:noAutofit/>
          </a:bodyPr>
          <a:lstStyle>
            <a:lvl1pPr lvl="0" rtl="0" algn="r">
              <a:spcBef>
                <a:spcPts val="0"/>
              </a:spcBef>
              <a:spcAft>
                <a:spcPts val="0"/>
              </a:spcAft>
              <a:buSzPts val="3600"/>
              <a:buNone/>
              <a:defRPr sz="5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87" name="Google Shape;487;p25"/>
          <p:cNvSpPr txBox="1"/>
          <p:nvPr>
            <p:ph hasCustomPrompt="1" idx="2" type="title"/>
          </p:nvPr>
        </p:nvSpPr>
        <p:spPr>
          <a:xfrm flipH="1">
            <a:off x="7545350" y="2261800"/>
            <a:ext cx="841800" cy="619800"/>
          </a:xfrm>
          <a:prstGeom prst="rect">
            <a:avLst/>
          </a:prstGeom>
        </p:spPr>
        <p:txBody>
          <a:bodyPr anchorCtr="0" anchor="ctr" bIns="0" lIns="0" spcFirstLastPara="1" rIns="0" wrap="square" tIns="0">
            <a:noAutofit/>
          </a:bodyPr>
          <a:lstStyle>
            <a:lvl1pPr lvl="0" rtl="0">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488" name="Google Shape;488;p25"/>
          <p:cNvSpPr txBox="1"/>
          <p:nvPr>
            <p:ph idx="1" type="subTitle"/>
          </p:nvPr>
        </p:nvSpPr>
        <p:spPr>
          <a:xfrm flipH="1">
            <a:off x="4831525" y="2855850"/>
            <a:ext cx="2357700" cy="714900"/>
          </a:xfrm>
          <a:prstGeom prst="rect">
            <a:avLst/>
          </a:prstGeom>
        </p:spPr>
        <p:txBody>
          <a:bodyPr anchorCtr="0" anchor="ctr" bIns="0" lIns="0" spcFirstLastPara="1" rIns="0" wrap="square" tIns="0">
            <a:noAutofit/>
          </a:bodyPr>
          <a:lstStyle>
            <a:lvl1pPr lvl="0" rtl="0" algn="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1600"/>
              </a:spcBef>
              <a:spcAft>
                <a:spcPts val="0"/>
              </a:spcAft>
              <a:buSzPts val="1600"/>
              <a:buNone/>
              <a:defRPr/>
            </a:lvl3pPr>
            <a:lvl4pPr lvl="3" rtl="0" algn="ctr">
              <a:lnSpc>
                <a:spcPct val="100000"/>
              </a:lnSpc>
              <a:spcBef>
                <a:spcPts val="1600"/>
              </a:spcBef>
              <a:spcAft>
                <a:spcPts val="0"/>
              </a:spcAft>
              <a:buSzPts val="1600"/>
              <a:buNone/>
              <a:defRPr/>
            </a:lvl4pPr>
            <a:lvl5pPr lvl="4" rtl="0" algn="ctr">
              <a:lnSpc>
                <a:spcPct val="100000"/>
              </a:lnSpc>
              <a:spcBef>
                <a:spcPts val="1600"/>
              </a:spcBef>
              <a:spcAft>
                <a:spcPts val="0"/>
              </a:spcAft>
              <a:buSzPts val="1600"/>
              <a:buNone/>
              <a:defRPr/>
            </a:lvl5pPr>
            <a:lvl6pPr lvl="5" rtl="0" algn="ctr">
              <a:lnSpc>
                <a:spcPct val="100000"/>
              </a:lnSpc>
              <a:spcBef>
                <a:spcPts val="1600"/>
              </a:spcBef>
              <a:spcAft>
                <a:spcPts val="0"/>
              </a:spcAft>
              <a:buSzPts val="1600"/>
              <a:buNone/>
              <a:defRPr/>
            </a:lvl6pPr>
            <a:lvl7pPr lvl="6" rtl="0" algn="ctr">
              <a:lnSpc>
                <a:spcPct val="100000"/>
              </a:lnSpc>
              <a:spcBef>
                <a:spcPts val="1600"/>
              </a:spcBef>
              <a:spcAft>
                <a:spcPts val="0"/>
              </a:spcAft>
              <a:buSzPts val="1600"/>
              <a:buNone/>
              <a:defRPr/>
            </a:lvl7pPr>
            <a:lvl8pPr lvl="7" rtl="0" algn="ctr">
              <a:lnSpc>
                <a:spcPct val="100000"/>
              </a:lnSpc>
              <a:spcBef>
                <a:spcPts val="1600"/>
              </a:spcBef>
              <a:spcAft>
                <a:spcPts val="0"/>
              </a:spcAft>
              <a:buSzPts val="1600"/>
              <a:buNone/>
              <a:defRPr/>
            </a:lvl8pPr>
            <a:lvl9pPr lvl="8" rtl="0" algn="ctr">
              <a:lnSpc>
                <a:spcPct val="100000"/>
              </a:lnSpc>
              <a:spcBef>
                <a:spcPts val="1600"/>
              </a:spcBef>
              <a:spcAft>
                <a:spcPts val="1600"/>
              </a:spcAft>
              <a:buSzPts val="16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3">
    <p:spTree>
      <p:nvGrpSpPr>
        <p:cNvPr id="489" name="Shape 489"/>
        <p:cNvGrpSpPr/>
        <p:nvPr/>
      </p:nvGrpSpPr>
      <p:grpSpPr>
        <a:xfrm>
          <a:off x="0" y="0"/>
          <a:ext cx="0" cy="0"/>
          <a:chOff x="0" y="0"/>
          <a:chExt cx="0" cy="0"/>
        </a:xfrm>
      </p:grpSpPr>
      <p:grpSp>
        <p:nvGrpSpPr>
          <p:cNvPr id="490" name="Google Shape;490;p26"/>
          <p:cNvGrpSpPr/>
          <p:nvPr/>
        </p:nvGrpSpPr>
        <p:grpSpPr>
          <a:xfrm flipH="1" rot="10800000">
            <a:off x="-123371" y="-112438"/>
            <a:ext cx="932693" cy="1513429"/>
            <a:chOff x="5252475" y="3372998"/>
            <a:chExt cx="758596" cy="1230930"/>
          </a:xfrm>
        </p:grpSpPr>
        <p:sp>
          <p:nvSpPr>
            <p:cNvPr id="491" name="Google Shape;491;p26"/>
            <p:cNvSpPr/>
            <p:nvPr/>
          </p:nvSpPr>
          <p:spPr>
            <a:xfrm>
              <a:off x="5771697" y="3820417"/>
              <a:ext cx="239374" cy="336661"/>
            </a:xfrm>
            <a:custGeom>
              <a:rect b="b" l="l" r="r" t="t"/>
              <a:pathLst>
                <a:path extrusionOk="0" h="5298" w="3767">
                  <a:moveTo>
                    <a:pt x="2241" y="0"/>
                  </a:moveTo>
                  <a:cubicBezTo>
                    <a:pt x="1439" y="0"/>
                    <a:pt x="613" y="973"/>
                    <a:pt x="320" y="2309"/>
                  </a:cubicBezTo>
                  <a:cubicBezTo>
                    <a:pt x="1" y="3747"/>
                    <a:pt x="434" y="5071"/>
                    <a:pt x="1302" y="5276"/>
                  </a:cubicBezTo>
                  <a:cubicBezTo>
                    <a:pt x="1369" y="5290"/>
                    <a:pt x="1437" y="5297"/>
                    <a:pt x="1505" y="5297"/>
                  </a:cubicBezTo>
                  <a:cubicBezTo>
                    <a:pt x="2314" y="5297"/>
                    <a:pt x="3153" y="4320"/>
                    <a:pt x="3447" y="2994"/>
                  </a:cubicBezTo>
                  <a:cubicBezTo>
                    <a:pt x="3767" y="1533"/>
                    <a:pt x="3333" y="209"/>
                    <a:pt x="2466" y="27"/>
                  </a:cubicBezTo>
                  <a:cubicBezTo>
                    <a:pt x="2392" y="9"/>
                    <a:pt x="2317" y="0"/>
                    <a:pt x="2241"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6"/>
            <p:cNvSpPr/>
            <p:nvPr/>
          </p:nvSpPr>
          <p:spPr>
            <a:xfrm>
              <a:off x="5410574" y="4294652"/>
              <a:ext cx="348163" cy="188347"/>
            </a:xfrm>
            <a:custGeom>
              <a:rect b="b" l="l" r="r" t="t"/>
              <a:pathLst>
                <a:path extrusionOk="0" h="2964" w="5479">
                  <a:moveTo>
                    <a:pt x="1950" y="0"/>
                  </a:moveTo>
                  <a:cubicBezTo>
                    <a:pt x="1039" y="0"/>
                    <a:pt x="337" y="306"/>
                    <a:pt x="206" y="849"/>
                  </a:cubicBezTo>
                  <a:cubicBezTo>
                    <a:pt x="0" y="1580"/>
                    <a:pt x="1005" y="2470"/>
                    <a:pt x="2397" y="2812"/>
                  </a:cubicBezTo>
                  <a:cubicBezTo>
                    <a:pt x="2797" y="2915"/>
                    <a:pt x="3186" y="2964"/>
                    <a:pt x="3542" y="2964"/>
                  </a:cubicBezTo>
                  <a:cubicBezTo>
                    <a:pt x="4447" y="2964"/>
                    <a:pt x="5142" y="2651"/>
                    <a:pt x="5273" y="2127"/>
                  </a:cubicBezTo>
                  <a:cubicBezTo>
                    <a:pt x="5478" y="1374"/>
                    <a:pt x="4474" y="507"/>
                    <a:pt x="3082" y="142"/>
                  </a:cubicBezTo>
                  <a:cubicBezTo>
                    <a:pt x="2687" y="46"/>
                    <a:pt x="2303" y="0"/>
                    <a:pt x="1950"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6"/>
            <p:cNvSpPr/>
            <p:nvPr/>
          </p:nvSpPr>
          <p:spPr>
            <a:xfrm>
              <a:off x="5252475" y="3936514"/>
              <a:ext cx="364113" cy="233782"/>
            </a:xfrm>
            <a:custGeom>
              <a:rect b="b" l="l" r="r" t="t"/>
              <a:pathLst>
                <a:path extrusionOk="0" h="3679" w="5730">
                  <a:moveTo>
                    <a:pt x="1881" y="0"/>
                  </a:moveTo>
                  <a:cubicBezTo>
                    <a:pt x="1150" y="0"/>
                    <a:pt x="560" y="257"/>
                    <a:pt x="343" y="733"/>
                  </a:cubicBezTo>
                  <a:cubicBezTo>
                    <a:pt x="0" y="1555"/>
                    <a:pt x="822" y="2719"/>
                    <a:pt x="2214" y="3312"/>
                  </a:cubicBezTo>
                  <a:cubicBezTo>
                    <a:pt x="2774" y="3560"/>
                    <a:pt x="3333" y="3679"/>
                    <a:pt x="3826" y="3679"/>
                  </a:cubicBezTo>
                  <a:cubicBezTo>
                    <a:pt x="4560" y="3679"/>
                    <a:pt x="5146" y="3416"/>
                    <a:pt x="5364" y="2924"/>
                  </a:cubicBezTo>
                  <a:cubicBezTo>
                    <a:pt x="5729" y="2125"/>
                    <a:pt x="4885" y="961"/>
                    <a:pt x="3493" y="368"/>
                  </a:cubicBezTo>
                  <a:cubicBezTo>
                    <a:pt x="2939" y="119"/>
                    <a:pt x="2377" y="0"/>
                    <a:pt x="1881"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6"/>
            <p:cNvSpPr/>
            <p:nvPr/>
          </p:nvSpPr>
          <p:spPr>
            <a:xfrm>
              <a:off x="5284374" y="3372998"/>
              <a:ext cx="398936" cy="500925"/>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6"/>
            <p:cNvSpPr/>
            <p:nvPr/>
          </p:nvSpPr>
          <p:spPr>
            <a:xfrm>
              <a:off x="5387380" y="3373887"/>
              <a:ext cx="549728" cy="1230041"/>
            </a:xfrm>
            <a:custGeom>
              <a:rect b="b" l="l" r="r" t="t"/>
              <a:pathLst>
                <a:path extrusionOk="0" fill="none" h="19357" w="8651">
                  <a:moveTo>
                    <a:pt x="8651" y="19356"/>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6"/>
            <p:cNvSpPr/>
            <p:nvPr/>
          </p:nvSpPr>
          <p:spPr>
            <a:xfrm>
              <a:off x="5813763" y="3819146"/>
              <a:ext cx="111776" cy="509186"/>
            </a:xfrm>
            <a:custGeom>
              <a:rect b="b" l="l" r="r" t="t"/>
              <a:pathLst>
                <a:path extrusionOk="0" fill="none" h="8013" w="1759">
                  <a:moveTo>
                    <a:pt x="1758" y="1"/>
                  </a:moveTo>
                  <a:lnTo>
                    <a:pt x="1" y="8013"/>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6"/>
            <p:cNvSpPr/>
            <p:nvPr/>
          </p:nvSpPr>
          <p:spPr>
            <a:xfrm>
              <a:off x="5425062" y="4355846"/>
              <a:ext cx="448246" cy="107391"/>
            </a:xfrm>
            <a:custGeom>
              <a:rect b="b" l="l" r="r" t="t"/>
              <a:pathLst>
                <a:path extrusionOk="0" fill="none" h="1690" w="7054">
                  <a:moveTo>
                    <a:pt x="7054" y="1689"/>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6"/>
            <p:cNvSpPr/>
            <p:nvPr/>
          </p:nvSpPr>
          <p:spPr>
            <a:xfrm>
              <a:off x="5274207" y="3985951"/>
              <a:ext cx="475825" cy="198769"/>
            </a:xfrm>
            <a:custGeom>
              <a:rect b="b" l="l" r="r" t="t"/>
              <a:pathLst>
                <a:path extrusionOk="0" fill="none" h="3128" w="7488">
                  <a:moveTo>
                    <a:pt x="7487" y="3128"/>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6"/>
            <p:cNvSpPr/>
            <p:nvPr/>
          </p:nvSpPr>
          <p:spPr>
            <a:xfrm>
              <a:off x="5381534" y="3748103"/>
              <a:ext cx="194448" cy="47913"/>
            </a:xfrm>
            <a:custGeom>
              <a:rect b="b" l="l" r="r" t="t"/>
              <a:pathLst>
                <a:path extrusionOk="0" fill="none" h="754" w="3060">
                  <a:moveTo>
                    <a:pt x="3059" y="754"/>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6"/>
            <p:cNvSpPr/>
            <p:nvPr/>
          </p:nvSpPr>
          <p:spPr>
            <a:xfrm>
              <a:off x="5320658" y="3620441"/>
              <a:ext cx="201628" cy="47976"/>
            </a:xfrm>
            <a:custGeom>
              <a:rect b="b" l="l" r="r" t="t"/>
              <a:pathLst>
                <a:path extrusionOk="0" fill="none" h="755" w="3173">
                  <a:moveTo>
                    <a:pt x="3173" y="754"/>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6"/>
            <p:cNvSpPr/>
            <p:nvPr/>
          </p:nvSpPr>
          <p:spPr>
            <a:xfrm>
              <a:off x="5306107" y="3495703"/>
              <a:ext cx="152381" cy="37809"/>
            </a:xfrm>
            <a:custGeom>
              <a:rect b="b" l="l" r="r" t="t"/>
              <a:pathLst>
                <a:path extrusionOk="0" fill="none" h="595" w="2398">
                  <a:moveTo>
                    <a:pt x="2398" y="594"/>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2" name="Google Shape;502;p26"/>
          <p:cNvSpPr/>
          <p:nvPr/>
        </p:nvSpPr>
        <p:spPr>
          <a:xfrm rot="-2700000">
            <a:off x="8497840" y="4667544"/>
            <a:ext cx="323260" cy="323260"/>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6"/>
          <p:cNvSpPr/>
          <p:nvPr/>
        </p:nvSpPr>
        <p:spPr>
          <a:xfrm rot="-2700000">
            <a:off x="8783860" y="4202237"/>
            <a:ext cx="250999" cy="252397"/>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6"/>
          <p:cNvSpPr txBox="1"/>
          <p:nvPr>
            <p:ph type="title"/>
          </p:nvPr>
        </p:nvSpPr>
        <p:spPr>
          <a:xfrm>
            <a:off x="720000" y="445025"/>
            <a:ext cx="7704000" cy="572700"/>
          </a:xfrm>
          <a:prstGeom prst="rect">
            <a:avLst/>
          </a:prstGeom>
        </p:spPr>
        <p:txBody>
          <a:bodyPr anchorCtr="0" anchor="ctr" bIns="0" lIns="0" spcFirstLastPara="1" rIns="0" wrap="square" tIns="0">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505" name="Shape 505"/>
        <p:cNvGrpSpPr/>
        <p:nvPr/>
      </p:nvGrpSpPr>
      <p:grpSpPr>
        <a:xfrm>
          <a:off x="0" y="0"/>
          <a:ext cx="0" cy="0"/>
          <a:chOff x="0" y="0"/>
          <a:chExt cx="0" cy="0"/>
        </a:xfrm>
      </p:grpSpPr>
      <p:sp>
        <p:nvSpPr>
          <p:cNvPr id="506" name="Google Shape;506;p27"/>
          <p:cNvSpPr/>
          <p:nvPr/>
        </p:nvSpPr>
        <p:spPr>
          <a:xfrm flipH="1" rot="-8100000">
            <a:off x="124720" y="1878597"/>
            <a:ext cx="404009" cy="404009"/>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7"/>
          <p:cNvSpPr/>
          <p:nvPr/>
        </p:nvSpPr>
        <p:spPr>
          <a:xfrm flipH="1" rot="-8100000">
            <a:off x="291496" y="1199950"/>
            <a:ext cx="313704" cy="315451"/>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7"/>
          <p:cNvSpPr/>
          <p:nvPr/>
        </p:nvSpPr>
        <p:spPr>
          <a:xfrm flipH="1" rot="-8100000">
            <a:off x="175842" y="134785"/>
            <a:ext cx="650836" cy="650836"/>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9" name="Google Shape;509;p27"/>
          <p:cNvGrpSpPr/>
          <p:nvPr/>
        </p:nvGrpSpPr>
        <p:grpSpPr>
          <a:xfrm flipH="1">
            <a:off x="8574392" y="-69532"/>
            <a:ext cx="686433" cy="862601"/>
            <a:chOff x="-84151" y="785111"/>
            <a:chExt cx="490484" cy="616364"/>
          </a:xfrm>
        </p:grpSpPr>
        <p:sp>
          <p:nvSpPr>
            <p:cNvPr id="510" name="Google Shape;510;p27"/>
            <p:cNvSpPr/>
            <p:nvPr/>
          </p:nvSpPr>
          <p:spPr>
            <a:xfrm flipH="1" rot="10800000">
              <a:off x="-84151" y="785111"/>
              <a:ext cx="490484" cy="615879"/>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7"/>
            <p:cNvSpPr/>
            <p:nvPr/>
          </p:nvSpPr>
          <p:spPr>
            <a:xfrm flipH="1" rot="10800000">
              <a:off x="35306" y="880890"/>
              <a:ext cx="239070" cy="58908"/>
            </a:xfrm>
            <a:custGeom>
              <a:rect b="b" l="l" r="r" t="t"/>
              <a:pathLst>
                <a:path extrusionOk="0" fill="none" h="754" w="3060">
                  <a:moveTo>
                    <a:pt x="3059" y="754"/>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7"/>
            <p:cNvSpPr/>
            <p:nvPr/>
          </p:nvSpPr>
          <p:spPr>
            <a:xfrm flipH="1" rot="10800000">
              <a:off x="-39540" y="1037772"/>
              <a:ext cx="247899" cy="58986"/>
            </a:xfrm>
            <a:custGeom>
              <a:rect b="b" l="l" r="r" t="t"/>
              <a:pathLst>
                <a:path extrusionOk="0" fill="none" h="755" w="3173">
                  <a:moveTo>
                    <a:pt x="3173" y="754"/>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7"/>
            <p:cNvSpPr/>
            <p:nvPr/>
          </p:nvSpPr>
          <p:spPr>
            <a:xfrm flipH="1" rot="10800000">
              <a:off x="-57431" y="1203638"/>
              <a:ext cx="187350" cy="46486"/>
            </a:xfrm>
            <a:custGeom>
              <a:rect b="b" l="l" r="r" t="t"/>
              <a:pathLst>
                <a:path extrusionOk="0" fill="none" h="595" w="2398">
                  <a:moveTo>
                    <a:pt x="2398" y="594"/>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14" name="Google Shape;514;p27"/>
            <p:cNvCxnSpPr/>
            <p:nvPr/>
          </p:nvCxnSpPr>
          <p:spPr>
            <a:xfrm flipH="1" rot="10800000">
              <a:off x="46825" y="797575"/>
              <a:ext cx="261900" cy="603900"/>
            </a:xfrm>
            <a:prstGeom prst="straightConnector1">
              <a:avLst/>
            </a:prstGeom>
            <a:noFill/>
            <a:ln cap="flat" cmpd="sng" w="9525">
              <a:solidFill>
                <a:schemeClr val="dk1"/>
              </a:solidFill>
              <a:prstDash val="solid"/>
              <a:round/>
              <a:headEnd len="med" w="med" type="none"/>
              <a:tailEnd len="med" w="med" type="none"/>
            </a:ln>
          </p:spPr>
        </p:cxnSp>
      </p:grpSp>
      <p:grpSp>
        <p:nvGrpSpPr>
          <p:cNvPr id="515" name="Google Shape;515;p27"/>
          <p:cNvGrpSpPr/>
          <p:nvPr/>
        </p:nvGrpSpPr>
        <p:grpSpPr>
          <a:xfrm>
            <a:off x="8276297" y="-69476"/>
            <a:ext cx="498185" cy="626041"/>
            <a:chOff x="-84151" y="785111"/>
            <a:chExt cx="490484" cy="616364"/>
          </a:xfrm>
        </p:grpSpPr>
        <p:sp>
          <p:nvSpPr>
            <p:cNvPr id="516" name="Google Shape;516;p27"/>
            <p:cNvSpPr/>
            <p:nvPr/>
          </p:nvSpPr>
          <p:spPr>
            <a:xfrm flipH="1" rot="10800000">
              <a:off x="-84151" y="785111"/>
              <a:ext cx="490484" cy="615879"/>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7"/>
            <p:cNvSpPr/>
            <p:nvPr/>
          </p:nvSpPr>
          <p:spPr>
            <a:xfrm flipH="1" rot="10800000">
              <a:off x="35306" y="880890"/>
              <a:ext cx="239070" cy="58908"/>
            </a:xfrm>
            <a:custGeom>
              <a:rect b="b" l="l" r="r" t="t"/>
              <a:pathLst>
                <a:path extrusionOk="0" fill="none" h="754" w="3060">
                  <a:moveTo>
                    <a:pt x="3059" y="754"/>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7"/>
            <p:cNvSpPr/>
            <p:nvPr/>
          </p:nvSpPr>
          <p:spPr>
            <a:xfrm flipH="1" rot="10800000">
              <a:off x="-39540" y="1037772"/>
              <a:ext cx="247899" cy="58986"/>
            </a:xfrm>
            <a:custGeom>
              <a:rect b="b" l="l" r="r" t="t"/>
              <a:pathLst>
                <a:path extrusionOk="0" fill="none" h="755" w="3173">
                  <a:moveTo>
                    <a:pt x="3173" y="754"/>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7"/>
            <p:cNvSpPr/>
            <p:nvPr/>
          </p:nvSpPr>
          <p:spPr>
            <a:xfrm flipH="1" rot="10800000">
              <a:off x="-57431" y="1203638"/>
              <a:ext cx="187350" cy="46486"/>
            </a:xfrm>
            <a:custGeom>
              <a:rect b="b" l="l" r="r" t="t"/>
              <a:pathLst>
                <a:path extrusionOk="0" fill="none" h="595" w="2398">
                  <a:moveTo>
                    <a:pt x="2398" y="594"/>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20" name="Google Shape;520;p27"/>
            <p:cNvCxnSpPr/>
            <p:nvPr/>
          </p:nvCxnSpPr>
          <p:spPr>
            <a:xfrm flipH="1" rot="10800000">
              <a:off x="46825" y="797575"/>
              <a:ext cx="261900" cy="603900"/>
            </a:xfrm>
            <a:prstGeom prst="straightConnector1">
              <a:avLst/>
            </a:prstGeom>
            <a:noFill/>
            <a:ln cap="flat" cmpd="sng" w="9525">
              <a:solidFill>
                <a:schemeClr val="dk1"/>
              </a:solidFill>
              <a:prstDash val="solid"/>
              <a:round/>
              <a:headEnd len="med" w="med" type="none"/>
              <a:tailEnd len="med" w="med" type="none"/>
            </a:ln>
          </p:spPr>
        </p:cxnSp>
      </p:grpSp>
      <p:sp>
        <p:nvSpPr>
          <p:cNvPr id="521" name="Google Shape;521;p27"/>
          <p:cNvSpPr/>
          <p:nvPr/>
        </p:nvSpPr>
        <p:spPr>
          <a:xfrm flipH="1" rot="-8100000">
            <a:off x="8420795" y="4554622"/>
            <a:ext cx="404009" cy="404009"/>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7"/>
          <p:cNvSpPr/>
          <p:nvPr/>
        </p:nvSpPr>
        <p:spPr>
          <a:xfrm flipH="1" rot="-8100000">
            <a:off x="8639996" y="3980225"/>
            <a:ext cx="313704" cy="315451"/>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7"/>
          <p:cNvSpPr txBox="1"/>
          <p:nvPr>
            <p:ph hasCustomPrompt="1" type="title"/>
          </p:nvPr>
        </p:nvSpPr>
        <p:spPr>
          <a:xfrm>
            <a:off x="1223100" y="3231225"/>
            <a:ext cx="1542900" cy="768900"/>
          </a:xfrm>
          <a:prstGeom prst="rect">
            <a:avLst/>
          </a:prstGeom>
        </p:spPr>
        <p:txBody>
          <a:bodyPr anchorCtr="0" anchor="ctr" bIns="0" lIns="0" spcFirstLastPara="1" rIns="0" wrap="square" tIns="0">
            <a:noAutofit/>
          </a:bodyPr>
          <a:lstStyle>
            <a:lvl1pPr lvl="0" rtl="0" algn="ctr">
              <a:spcBef>
                <a:spcPts val="0"/>
              </a:spcBef>
              <a:spcAft>
                <a:spcPts val="0"/>
              </a:spcAft>
              <a:buSzPts val="6000"/>
              <a:buNone/>
              <a:defRPr sz="7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524" name="Google Shape;524;p27"/>
          <p:cNvSpPr txBox="1"/>
          <p:nvPr>
            <p:ph idx="1" type="subTitle"/>
          </p:nvPr>
        </p:nvSpPr>
        <p:spPr>
          <a:xfrm>
            <a:off x="1223100" y="2462357"/>
            <a:ext cx="1542900" cy="7689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Clr>
                <a:schemeClr val="dk1"/>
              </a:buClr>
              <a:buSzPts val="2400"/>
              <a:buFont typeface="PT Sans"/>
              <a:buNone/>
              <a:defRPr sz="1600"/>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525" name="Google Shape;525;p27"/>
          <p:cNvSpPr txBox="1"/>
          <p:nvPr>
            <p:ph hasCustomPrompt="1" idx="2" type="title"/>
          </p:nvPr>
        </p:nvSpPr>
        <p:spPr>
          <a:xfrm>
            <a:off x="3800550" y="3231219"/>
            <a:ext cx="1542900" cy="768900"/>
          </a:xfrm>
          <a:prstGeom prst="rect">
            <a:avLst/>
          </a:prstGeom>
        </p:spPr>
        <p:txBody>
          <a:bodyPr anchorCtr="0" anchor="ctr" bIns="0" lIns="0" spcFirstLastPara="1" rIns="0" wrap="square" tIns="0">
            <a:noAutofit/>
          </a:bodyPr>
          <a:lstStyle>
            <a:lvl1pPr lvl="0" rtl="0" algn="ctr">
              <a:spcBef>
                <a:spcPts val="0"/>
              </a:spcBef>
              <a:spcAft>
                <a:spcPts val="0"/>
              </a:spcAft>
              <a:buSzPts val="6000"/>
              <a:buNone/>
              <a:defRPr sz="7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526" name="Google Shape;526;p27"/>
          <p:cNvSpPr txBox="1"/>
          <p:nvPr>
            <p:ph idx="3" type="subTitle"/>
          </p:nvPr>
        </p:nvSpPr>
        <p:spPr>
          <a:xfrm>
            <a:off x="3800550" y="2462325"/>
            <a:ext cx="1542900" cy="7689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Clr>
                <a:schemeClr val="dk1"/>
              </a:buClr>
              <a:buSzPts val="2400"/>
              <a:buFont typeface="PT Sans"/>
              <a:buNone/>
              <a:defRPr sz="1600"/>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527" name="Google Shape;527;p27"/>
          <p:cNvSpPr txBox="1"/>
          <p:nvPr>
            <p:ph hasCustomPrompt="1" idx="4" type="title"/>
          </p:nvPr>
        </p:nvSpPr>
        <p:spPr>
          <a:xfrm>
            <a:off x="6378000" y="3231224"/>
            <a:ext cx="1542900" cy="768900"/>
          </a:xfrm>
          <a:prstGeom prst="rect">
            <a:avLst/>
          </a:prstGeom>
        </p:spPr>
        <p:txBody>
          <a:bodyPr anchorCtr="0" anchor="ctr" bIns="0" lIns="0" spcFirstLastPara="1" rIns="0" wrap="square" tIns="0">
            <a:noAutofit/>
          </a:bodyPr>
          <a:lstStyle>
            <a:lvl1pPr lvl="0" rtl="0" algn="ctr">
              <a:spcBef>
                <a:spcPts val="0"/>
              </a:spcBef>
              <a:spcAft>
                <a:spcPts val="0"/>
              </a:spcAft>
              <a:buSzPts val="6000"/>
              <a:buNone/>
              <a:defRPr sz="7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528" name="Google Shape;528;p27"/>
          <p:cNvSpPr txBox="1"/>
          <p:nvPr>
            <p:ph idx="5" type="subTitle"/>
          </p:nvPr>
        </p:nvSpPr>
        <p:spPr>
          <a:xfrm>
            <a:off x="6378000" y="2462325"/>
            <a:ext cx="1542900" cy="7689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Clr>
                <a:schemeClr val="dk1"/>
              </a:buClr>
              <a:buSzPts val="2400"/>
              <a:buFont typeface="PT Sans"/>
              <a:buNone/>
              <a:defRPr sz="1600"/>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529" name="Google Shape;529;p27"/>
          <p:cNvSpPr txBox="1"/>
          <p:nvPr>
            <p:ph idx="6" type="title"/>
          </p:nvPr>
        </p:nvSpPr>
        <p:spPr>
          <a:xfrm>
            <a:off x="720000" y="445025"/>
            <a:ext cx="7704000" cy="572700"/>
          </a:xfrm>
          <a:prstGeom prst="rect">
            <a:avLst/>
          </a:prstGeom>
        </p:spPr>
        <p:txBody>
          <a:bodyPr anchorCtr="0" anchor="ctr" bIns="0" lIns="0" spcFirstLastPara="1" rIns="0" wrap="square" tIns="0">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30" name="Google Shape;530;p27"/>
          <p:cNvSpPr txBox="1"/>
          <p:nvPr>
            <p:ph idx="7" type="title"/>
          </p:nvPr>
        </p:nvSpPr>
        <p:spPr>
          <a:xfrm>
            <a:off x="1223100" y="1977525"/>
            <a:ext cx="1542900" cy="484800"/>
          </a:xfrm>
          <a:prstGeom prst="rect">
            <a:avLst/>
          </a:prstGeom>
        </p:spPr>
        <p:txBody>
          <a:bodyPr anchorCtr="0" anchor="ctr" bIns="0" lIns="0" spcFirstLastPara="1" rIns="0" wrap="square" tIns="0">
            <a:noAutofit/>
          </a:bodyPr>
          <a:lstStyle>
            <a:lvl1pPr lvl="0" rtl="0">
              <a:spcBef>
                <a:spcPts val="0"/>
              </a:spcBef>
              <a:spcAft>
                <a:spcPts val="0"/>
              </a:spcAft>
              <a:buSzPts val="2500"/>
              <a:buNone/>
              <a:defRPr sz="25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531" name="Google Shape;531;p27"/>
          <p:cNvSpPr txBox="1"/>
          <p:nvPr>
            <p:ph idx="8" type="title"/>
          </p:nvPr>
        </p:nvSpPr>
        <p:spPr>
          <a:xfrm>
            <a:off x="3800550" y="1977525"/>
            <a:ext cx="1542900" cy="484800"/>
          </a:xfrm>
          <a:prstGeom prst="rect">
            <a:avLst/>
          </a:prstGeom>
        </p:spPr>
        <p:txBody>
          <a:bodyPr anchorCtr="0" anchor="ctr" bIns="0" lIns="0" spcFirstLastPara="1" rIns="0" wrap="square" tIns="0">
            <a:noAutofit/>
          </a:bodyPr>
          <a:lstStyle>
            <a:lvl1pPr lvl="0" rtl="0">
              <a:spcBef>
                <a:spcPts val="0"/>
              </a:spcBef>
              <a:spcAft>
                <a:spcPts val="0"/>
              </a:spcAft>
              <a:buSzPts val="2500"/>
              <a:buNone/>
              <a:defRPr sz="25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532" name="Google Shape;532;p27"/>
          <p:cNvSpPr txBox="1"/>
          <p:nvPr>
            <p:ph idx="9" type="title"/>
          </p:nvPr>
        </p:nvSpPr>
        <p:spPr>
          <a:xfrm>
            <a:off x="6378000" y="1977525"/>
            <a:ext cx="1542900" cy="484800"/>
          </a:xfrm>
          <a:prstGeom prst="rect">
            <a:avLst/>
          </a:prstGeom>
        </p:spPr>
        <p:txBody>
          <a:bodyPr anchorCtr="0" anchor="ctr" bIns="0" lIns="0" spcFirstLastPara="1" rIns="0" wrap="square" tIns="0">
            <a:noAutofit/>
          </a:bodyPr>
          <a:lstStyle>
            <a:lvl1pPr lvl="0" rtl="0">
              <a:spcBef>
                <a:spcPts val="0"/>
              </a:spcBef>
              <a:spcAft>
                <a:spcPts val="0"/>
              </a:spcAft>
              <a:buSzPts val="2500"/>
              <a:buNone/>
              <a:defRPr sz="25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
    <p:spTree>
      <p:nvGrpSpPr>
        <p:cNvPr id="533" name="Shape 533"/>
        <p:cNvGrpSpPr/>
        <p:nvPr/>
      </p:nvGrpSpPr>
      <p:grpSpPr>
        <a:xfrm>
          <a:off x="0" y="0"/>
          <a:ext cx="0" cy="0"/>
          <a:chOff x="0" y="0"/>
          <a:chExt cx="0" cy="0"/>
        </a:xfrm>
      </p:grpSpPr>
      <p:sp>
        <p:nvSpPr>
          <p:cNvPr id="534" name="Google Shape;534;p28"/>
          <p:cNvSpPr txBox="1"/>
          <p:nvPr>
            <p:ph type="title"/>
          </p:nvPr>
        </p:nvSpPr>
        <p:spPr>
          <a:xfrm>
            <a:off x="720000" y="539400"/>
            <a:ext cx="2729400" cy="873000"/>
          </a:xfrm>
          <a:prstGeom prst="rect">
            <a:avLst/>
          </a:prstGeom>
        </p:spPr>
        <p:txBody>
          <a:bodyPr anchorCtr="0" anchor="ctr" bIns="0" lIns="0" spcFirstLastPara="1" rIns="0" wrap="square" tIns="0">
            <a:noAutofit/>
          </a:bodyPr>
          <a:lstStyle>
            <a:lvl1pPr lvl="0" rtl="0" algn="l">
              <a:spcBef>
                <a:spcPts val="0"/>
              </a:spcBef>
              <a:spcAft>
                <a:spcPts val="0"/>
              </a:spcAft>
              <a:buSzPts val="3500"/>
              <a:buNone/>
              <a:defRPr sz="7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35" name="Google Shape;535;p28"/>
          <p:cNvSpPr txBox="1"/>
          <p:nvPr>
            <p:ph idx="1" type="subTitle"/>
          </p:nvPr>
        </p:nvSpPr>
        <p:spPr>
          <a:xfrm>
            <a:off x="720000" y="2489331"/>
            <a:ext cx="2729400" cy="7992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a:lvl2pPr>
            <a:lvl3pPr lvl="2" rtl="0" algn="ctr">
              <a:lnSpc>
                <a:spcPct val="100000"/>
              </a:lnSpc>
              <a:spcBef>
                <a:spcPts val="1600"/>
              </a:spcBef>
              <a:spcAft>
                <a:spcPts val="0"/>
              </a:spcAft>
              <a:buSzPts val="1600"/>
              <a:buNone/>
              <a:defRPr/>
            </a:lvl3pPr>
            <a:lvl4pPr lvl="3" rtl="0" algn="ctr">
              <a:lnSpc>
                <a:spcPct val="100000"/>
              </a:lnSpc>
              <a:spcBef>
                <a:spcPts val="1600"/>
              </a:spcBef>
              <a:spcAft>
                <a:spcPts val="0"/>
              </a:spcAft>
              <a:buSzPts val="1600"/>
              <a:buNone/>
              <a:defRPr/>
            </a:lvl4pPr>
            <a:lvl5pPr lvl="4" rtl="0" algn="ctr">
              <a:lnSpc>
                <a:spcPct val="100000"/>
              </a:lnSpc>
              <a:spcBef>
                <a:spcPts val="1600"/>
              </a:spcBef>
              <a:spcAft>
                <a:spcPts val="0"/>
              </a:spcAft>
              <a:buSzPts val="1600"/>
              <a:buNone/>
              <a:defRPr/>
            </a:lvl5pPr>
            <a:lvl6pPr lvl="5" rtl="0" algn="ctr">
              <a:lnSpc>
                <a:spcPct val="100000"/>
              </a:lnSpc>
              <a:spcBef>
                <a:spcPts val="1600"/>
              </a:spcBef>
              <a:spcAft>
                <a:spcPts val="0"/>
              </a:spcAft>
              <a:buSzPts val="1600"/>
              <a:buNone/>
              <a:defRPr/>
            </a:lvl6pPr>
            <a:lvl7pPr lvl="6" rtl="0" algn="ctr">
              <a:lnSpc>
                <a:spcPct val="100000"/>
              </a:lnSpc>
              <a:spcBef>
                <a:spcPts val="1600"/>
              </a:spcBef>
              <a:spcAft>
                <a:spcPts val="0"/>
              </a:spcAft>
              <a:buSzPts val="1600"/>
              <a:buNone/>
              <a:defRPr/>
            </a:lvl7pPr>
            <a:lvl8pPr lvl="7" rtl="0" algn="ctr">
              <a:lnSpc>
                <a:spcPct val="100000"/>
              </a:lnSpc>
              <a:spcBef>
                <a:spcPts val="1600"/>
              </a:spcBef>
              <a:spcAft>
                <a:spcPts val="0"/>
              </a:spcAft>
              <a:buSzPts val="1600"/>
              <a:buNone/>
              <a:defRPr/>
            </a:lvl8pPr>
            <a:lvl9pPr lvl="8" rtl="0" algn="ctr">
              <a:lnSpc>
                <a:spcPct val="100000"/>
              </a:lnSpc>
              <a:spcBef>
                <a:spcPts val="1600"/>
              </a:spcBef>
              <a:spcAft>
                <a:spcPts val="1600"/>
              </a:spcAft>
              <a:buSzPts val="1600"/>
              <a:buNone/>
              <a:defRPr/>
            </a:lvl9pPr>
          </a:lstStyle>
          <a:p/>
        </p:txBody>
      </p:sp>
      <p:sp>
        <p:nvSpPr>
          <p:cNvPr id="536" name="Google Shape;536;p28"/>
          <p:cNvSpPr txBox="1"/>
          <p:nvPr>
            <p:ph idx="2" type="subTitle"/>
          </p:nvPr>
        </p:nvSpPr>
        <p:spPr>
          <a:xfrm>
            <a:off x="720000" y="2080400"/>
            <a:ext cx="2729400" cy="4089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a:lvl2pPr>
            <a:lvl3pPr lvl="2" rtl="0" algn="ctr">
              <a:lnSpc>
                <a:spcPct val="100000"/>
              </a:lnSpc>
              <a:spcBef>
                <a:spcPts val="1600"/>
              </a:spcBef>
              <a:spcAft>
                <a:spcPts val="0"/>
              </a:spcAft>
              <a:buSzPts val="1600"/>
              <a:buNone/>
              <a:defRPr/>
            </a:lvl3pPr>
            <a:lvl4pPr lvl="3" rtl="0" algn="ctr">
              <a:lnSpc>
                <a:spcPct val="100000"/>
              </a:lnSpc>
              <a:spcBef>
                <a:spcPts val="1600"/>
              </a:spcBef>
              <a:spcAft>
                <a:spcPts val="0"/>
              </a:spcAft>
              <a:buSzPts val="1600"/>
              <a:buNone/>
              <a:defRPr/>
            </a:lvl4pPr>
            <a:lvl5pPr lvl="4" rtl="0" algn="ctr">
              <a:lnSpc>
                <a:spcPct val="100000"/>
              </a:lnSpc>
              <a:spcBef>
                <a:spcPts val="1600"/>
              </a:spcBef>
              <a:spcAft>
                <a:spcPts val="0"/>
              </a:spcAft>
              <a:buSzPts val="1600"/>
              <a:buNone/>
              <a:defRPr/>
            </a:lvl5pPr>
            <a:lvl6pPr lvl="5" rtl="0" algn="ctr">
              <a:lnSpc>
                <a:spcPct val="100000"/>
              </a:lnSpc>
              <a:spcBef>
                <a:spcPts val="1600"/>
              </a:spcBef>
              <a:spcAft>
                <a:spcPts val="0"/>
              </a:spcAft>
              <a:buSzPts val="1600"/>
              <a:buNone/>
              <a:defRPr/>
            </a:lvl6pPr>
            <a:lvl7pPr lvl="6" rtl="0" algn="ctr">
              <a:lnSpc>
                <a:spcPct val="100000"/>
              </a:lnSpc>
              <a:spcBef>
                <a:spcPts val="1600"/>
              </a:spcBef>
              <a:spcAft>
                <a:spcPts val="0"/>
              </a:spcAft>
              <a:buSzPts val="1600"/>
              <a:buNone/>
              <a:defRPr/>
            </a:lvl7pPr>
            <a:lvl8pPr lvl="7" rtl="0" algn="ctr">
              <a:lnSpc>
                <a:spcPct val="100000"/>
              </a:lnSpc>
              <a:spcBef>
                <a:spcPts val="1600"/>
              </a:spcBef>
              <a:spcAft>
                <a:spcPts val="0"/>
              </a:spcAft>
              <a:buSzPts val="1600"/>
              <a:buNone/>
              <a:defRPr/>
            </a:lvl8pPr>
            <a:lvl9pPr lvl="8" rtl="0" algn="ctr">
              <a:lnSpc>
                <a:spcPct val="100000"/>
              </a:lnSpc>
              <a:spcBef>
                <a:spcPts val="1600"/>
              </a:spcBef>
              <a:spcAft>
                <a:spcPts val="1600"/>
              </a:spcAft>
              <a:buSzPts val="1600"/>
              <a:buNone/>
              <a:defRPr/>
            </a:lvl9pPr>
          </a:lstStyle>
          <a:p/>
        </p:txBody>
      </p:sp>
      <p:grpSp>
        <p:nvGrpSpPr>
          <p:cNvPr id="537" name="Google Shape;537;p28"/>
          <p:cNvGrpSpPr/>
          <p:nvPr/>
        </p:nvGrpSpPr>
        <p:grpSpPr>
          <a:xfrm rot="-9900044">
            <a:off x="8390289" y="-148690"/>
            <a:ext cx="932686" cy="1513416"/>
            <a:chOff x="5252475" y="3372998"/>
            <a:chExt cx="758596" cy="1230930"/>
          </a:xfrm>
        </p:grpSpPr>
        <p:sp>
          <p:nvSpPr>
            <p:cNvPr id="538" name="Google Shape;538;p28"/>
            <p:cNvSpPr/>
            <p:nvPr/>
          </p:nvSpPr>
          <p:spPr>
            <a:xfrm>
              <a:off x="5771697" y="3820417"/>
              <a:ext cx="239374" cy="336661"/>
            </a:xfrm>
            <a:custGeom>
              <a:rect b="b" l="l" r="r" t="t"/>
              <a:pathLst>
                <a:path extrusionOk="0" h="5298" w="3767">
                  <a:moveTo>
                    <a:pt x="2241" y="0"/>
                  </a:moveTo>
                  <a:cubicBezTo>
                    <a:pt x="1439" y="0"/>
                    <a:pt x="613" y="973"/>
                    <a:pt x="320" y="2309"/>
                  </a:cubicBezTo>
                  <a:cubicBezTo>
                    <a:pt x="1" y="3747"/>
                    <a:pt x="434" y="5071"/>
                    <a:pt x="1302" y="5276"/>
                  </a:cubicBezTo>
                  <a:cubicBezTo>
                    <a:pt x="1369" y="5290"/>
                    <a:pt x="1437" y="5297"/>
                    <a:pt x="1505" y="5297"/>
                  </a:cubicBezTo>
                  <a:cubicBezTo>
                    <a:pt x="2314" y="5297"/>
                    <a:pt x="3153" y="4320"/>
                    <a:pt x="3447" y="2994"/>
                  </a:cubicBezTo>
                  <a:cubicBezTo>
                    <a:pt x="3767" y="1533"/>
                    <a:pt x="3333" y="209"/>
                    <a:pt x="2466" y="27"/>
                  </a:cubicBezTo>
                  <a:cubicBezTo>
                    <a:pt x="2392" y="9"/>
                    <a:pt x="2317" y="0"/>
                    <a:pt x="2241"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8"/>
            <p:cNvSpPr/>
            <p:nvPr/>
          </p:nvSpPr>
          <p:spPr>
            <a:xfrm>
              <a:off x="5410574" y="4294652"/>
              <a:ext cx="348163" cy="188347"/>
            </a:xfrm>
            <a:custGeom>
              <a:rect b="b" l="l" r="r" t="t"/>
              <a:pathLst>
                <a:path extrusionOk="0" h="2964" w="5479">
                  <a:moveTo>
                    <a:pt x="1950" y="0"/>
                  </a:moveTo>
                  <a:cubicBezTo>
                    <a:pt x="1039" y="0"/>
                    <a:pt x="337" y="306"/>
                    <a:pt x="206" y="849"/>
                  </a:cubicBezTo>
                  <a:cubicBezTo>
                    <a:pt x="0" y="1580"/>
                    <a:pt x="1005" y="2470"/>
                    <a:pt x="2397" y="2812"/>
                  </a:cubicBezTo>
                  <a:cubicBezTo>
                    <a:pt x="2797" y="2915"/>
                    <a:pt x="3186" y="2964"/>
                    <a:pt x="3542" y="2964"/>
                  </a:cubicBezTo>
                  <a:cubicBezTo>
                    <a:pt x="4447" y="2964"/>
                    <a:pt x="5142" y="2651"/>
                    <a:pt x="5273" y="2127"/>
                  </a:cubicBezTo>
                  <a:cubicBezTo>
                    <a:pt x="5478" y="1374"/>
                    <a:pt x="4474" y="507"/>
                    <a:pt x="3082" y="142"/>
                  </a:cubicBezTo>
                  <a:cubicBezTo>
                    <a:pt x="2687" y="46"/>
                    <a:pt x="2303" y="0"/>
                    <a:pt x="1950"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8"/>
            <p:cNvSpPr/>
            <p:nvPr/>
          </p:nvSpPr>
          <p:spPr>
            <a:xfrm>
              <a:off x="5252475" y="3936514"/>
              <a:ext cx="364113" cy="233782"/>
            </a:xfrm>
            <a:custGeom>
              <a:rect b="b" l="l" r="r" t="t"/>
              <a:pathLst>
                <a:path extrusionOk="0" h="3679" w="5730">
                  <a:moveTo>
                    <a:pt x="1881" y="0"/>
                  </a:moveTo>
                  <a:cubicBezTo>
                    <a:pt x="1150" y="0"/>
                    <a:pt x="560" y="257"/>
                    <a:pt x="343" y="733"/>
                  </a:cubicBezTo>
                  <a:cubicBezTo>
                    <a:pt x="0" y="1555"/>
                    <a:pt x="822" y="2719"/>
                    <a:pt x="2214" y="3312"/>
                  </a:cubicBezTo>
                  <a:cubicBezTo>
                    <a:pt x="2774" y="3560"/>
                    <a:pt x="3333" y="3679"/>
                    <a:pt x="3826" y="3679"/>
                  </a:cubicBezTo>
                  <a:cubicBezTo>
                    <a:pt x="4560" y="3679"/>
                    <a:pt x="5146" y="3416"/>
                    <a:pt x="5364" y="2924"/>
                  </a:cubicBezTo>
                  <a:cubicBezTo>
                    <a:pt x="5729" y="2125"/>
                    <a:pt x="4885" y="961"/>
                    <a:pt x="3493" y="368"/>
                  </a:cubicBezTo>
                  <a:cubicBezTo>
                    <a:pt x="2939" y="119"/>
                    <a:pt x="2377" y="0"/>
                    <a:pt x="1881"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8"/>
            <p:cNvSpPr/>
            <p:nvPr/>
          </p:nvSpPr>
          <p:spPr>
            <a:xfrm>
              <a:off x="5284374" y="3372998"/>
              <a:ext cx="398936" cy="500925"/>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8"/>
            <p:cNvSpPr/>
            <p:nvPr/>
          </p:nvSpPr>
          <p:spPr>
            <a:xfrm>
              <a:off x="5387380" y="3373887"/>
              <a:ext cx="549728" cy="1230041"/>
            </a:xfrm>
            <a:custGeom>
              <a:rect b="b" l="l" r="r" t="t"/>
              <a:pathLst>
                <a:path extrusionOk="0" fill="none" h="19357" w="8651">
                  <a:moveTo>
                    <a:pt x="8651" y="19356"/>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8"/>
            <p:cNvSpPr/>
            <p:nvPr/>
          </p:nvSpPr>
          <p:spPr>
            <a:xfrm>
              <a:off x="5813763" y="3819146"/>
              <a:ext cx="111776" cy="509186"/>
            </a:xfrm>
            <a:custGeom>
              <a:rect b="b" l="l" r="r" t="t"/>
              <a:pathLst>
                <a:path extrusionOk="0" fill="none" h="8013" w="1759">
                  <a:moveTo>
                    <a:pt x="1758" y="1"/>
                  </a:moveTo>
                  <a:lnTo>
                    <a:pt x="1" y="8013"/>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8"/>
            <p:cNvSpPr/>
            <p:nvPr/>
          </p:nvSpPr>
          <p:spPr>
            <a:xfrm>
              <a:off x="5425062" y="4355846"/>
              <a:ext cx="448246" cy="107391"/>
            </a:xfrm>
            <a:custGeom>
              <a:rect b="b" l="l" r="r" t="t"/>
              <a:pathLst>
                <a:path extrusionOk="0" fill="none" h="1690" w="7054">
                  <a:moveTo>
                    <a:pt x="7054" y="1689"/>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8"/>
            <p:cNvSpPr/>
            <p:nvPr/>
          </p:nvSpPr>
          <p:spPr>
            <a:xfrm>
              <a:off x="5274207" y="3985951"/>
              <a:ext cx="475825" cy="198769"/>
            </a:xfrm>
            <a:custGeom>
              <a:rect b="b" l="l" r="r" t="t"/>
              <a:pathLst>
                <a:path extrusionOk="0" fill="none" h="3128" w="7488">
                  <a:moveTo>
                    <a:pt x="7487" y="3128"/>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8"/>
            <p:cNvSpPr/>
            <p:nvPr/>
          </p:nvSpPr>
          <p:spPr>
            <a:xfrm>
              <a:off x="5381534" y="3748103"/>
              <a:ext cx="194448" cy="47913"/>
            </a:xfrm>
            <a:custGeom>
              <a:rect b="b" l="l" r="r" t="t"/>
              <a:pathLst>
                <a:path extrusionOk="0" fill="none" h="754" w="3060">
                  <a:moveTo>
                    <a:pt x="3059" y="754"/>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8"/>
            <p:cNvSpPr/>
            <p:nvPr/>
          </p:nvSpPr>
          <p:spPr>
            <a:xfrm>
              <a:off x="5320658" y="3620441"/>
              <a:ext cx="201628" cy="47976"/>
            </a:xfrm>
            <a:custGeom>
              <a:rect b="b" l="l" r="r" t="t"/>
              <a:pathLst>
                <a:path extrusionOk="0" fill="none" h="755" w="3173">
                  <a:moveTo>
                    <a:pt x="3173" y="754"/>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8"/>
            <p:cNvSpPr/>
            <p:nvPr/>
          </p:nvSpPr>
          <p:spPr>
            <a:xfrm>
              <a:off x="5306107" y="3495703"/>
              <a:ext cx="152381" cy="37809"/>
            </a:xfrm>
            <a:custGeom>
              <a:rect b="b" l="l" r="r" t="t"/>
              <a:pathLst>
                <a:path extrusionOk="0" fill="none" h="595" w="2398">
                  <a:moveTo>
                    <a:pt x="2398" y="594"/>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9" name="Google Shape;549;p28"/>
          <p:cNvSpPr txBox="1"/>
          <p:nvPr/>
        </p:nvSpPr>
        <p:spPr>
          <a:xfrm>
            <a:off x="720000" y="3519175"/>
            <a:ext cx="3004800" cy="6156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None/>
            </a:pPr>
            <a:r>
              <a:rPr lang="en" sz="1200">
                <a:solidFill>
                  <a:schemeClr val="dk1"/>
                </a:solidFill>
                <a:latin typeface="Cairo"/>
                <a:ea typeface="Cairo"/>
                <a:cs typeface="Cairo"/>
                <a:sym typeface="Cairo"/>
              </a:rPr>
              <a:t>CREDITS: This presentation template was created by</a:t>
            </a:r>
            <a:r>
              <a:rPr lang="en" sz="1200">
                <a:solidFill>
                  <a:srgbClr val="434343"/>
                </a:solidFill>
                <a:latin typeface="Cairo"/>
                <a:ea typeface="Cairo"/>
                <a:cs typeface="Cairo"/>
                <a:sym typeface="Cairo"/>
              </a:rPr>
              <a:t> </a:t>
            </a:r>
            <a:r>
              <a:rPr b="1" lang="en" sz="1200">
                <a:solidFill>
                  <a:schemeClr val="dk2"/>
                </a:solidFill>
                <a:uFill>
                  <a:noFill/>
                </a:uFill>
                <a:latin typeface="Cairo"/>
                <a:ea typeface="Cairo"/>
                <a:cs typeface="Cairo"/>
                <a:sym typeface="Cairo"/>
                <a:hlinkClick r:id="rId2">
                  <a:extLst>
                    <a:ext uri="{A12FA001-AC4F-418D-AE19-62706E023703}">
                      <ahyp:hlinkClr val="tx"/>
                    </a:ext>
                  </a:extLst>
                </a:hlinkClick>
              </a:rPr>
              <a:t>Slidesgo</a:t>
            </a:r>
            <a:r>
              <a:rPr lang="en" sz="1200">
                <a:solidFill>
                  <a:schemeClr val="dk1"/>
                </a:solidFill>
                <a:latin typeface="Cairo"/>
                <a:ea typeface="Cairo"/>
                <a:cs typeface="Cairo"/>
                <a:sym typeface="Cairo"/>
              </a:rPr>
              <a:t>, including icons by </a:t>
            </a:r>
            <a:r>
              <a:rPr b="1" lang="en" sz="1200">
                <a:solidFill>
                  <a:schemeClr val="dk2"/>
                </a:solidFill>
                <a:uFill>
                  <a:noFill/>
                </a:uFill>
                <a:latin typeface="Cairo"/>
                <a:ea typeface="Cairo"/>
                <a:cs typeface="Cairo"/>
                <a:sym typeface="Cairo"/>
                <a:hlinkClick r:id="rId3">
                  <a:extLst>
                    <a:ext uri="{A12FA001-AC4F-418D-AE19-62706E023703}">
                      <ahyp:hlinkClr val="tx"/>
                    </a:ext>
                  </a:extLst>
                </a:hlinkClick>
              </a:rPr>
              <a:t>Flaticon</a:t>
            </a:r>
            <a:r>
              <a:rPr lang="en" sz="1200">
                <a:solidFill>
                  <a:schemeClr val="dk1"/>
                </a:solidFill>
                <a:latin typeface="Cairo"/>
                <a:ea typeface="Cairo"/>
                <a:cs typeface="Cairo"/>
                <a:sym typeface="Cairo"/>
              </a:rPr>
              <a:t>, and infographics &amp; images by </a:t>
            </a:r>
            <a:r>
              <a:rPr b="1" lang="en" sz="1200">
                <a:solidFill>
                  <a:schemeClr val="dk2"/>
                </a:solidFill>
                <a:uFill>
                  <a:noFill/>
                </a:uFill>
                <a:latin typeface="Cairo"/>
                <a:ea typeface="Cairo"/>
                <a:cs typeface="Cairo"/>
                <a:sym typeface="Cairo"/>
                <a:hlinkClick r:id="rId4">
                  <a:extLst>
                    <a:ext uri="{A12FA001-AC4F-418D-AE19-62706E023703}">
                      <ahyp:hlinkClr val="tx"/>
                    </a:ext>
                  </a:extLst>
                </a:hlinkClick>
              </a:rPr>
              <a:t>Freepik</a:t>
            </a:r>
            <a:endParaRPr b="1" sz="1200">
              <a:solidFill>
                <a:schemeClr val="dk2"/>
              </a:solidFill>
              <a:latin typeface="Cairo"/>
              <a:ea typeface="Cairo"/>
              <a:cs typeface="Cairo"/>
              <a:sym typeface="Cairo"/>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_1_1">
    <p:bg>
      <p:bgPr>
        <a:solidFill>
          <a:schemeClr val="dk2"/>
        </a:solidFill>
      </p:bgPr>
    </p:bg>
    <p:spTree>
      <p:nvGrpSpPr>
        <p:cNvPr id="550" name="Shape 550"/>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_2">
    <p:spTree>
      <p:nvGrpSpPr>
        <p:cNvPr id="551" name="Shape 551"/>
        <p:cNvGrpSpPr/>
        <p:nvPr/>
      </p:nvGrpSpPr>
      <p:grpSpPr>
        <a:xfrm>
          <a:off x="0" y="0"/>
          <a:ext cx="0" cy="0"/>
          <a:chOff x="0" y="0"/>
          <a:chExt cx="0" cy="0"/>
        </a:xfrm>
      </p:grpSpPr>
      <p:sp>
        <p:nvSpPr>
          <p:cNvPr id="552" name="Google Shape;552;p30"/>
          <p:cNvSpPr/>
          <p:nvPr/>
        </p:nvSpPr>
        <p:spPr>
          <a:xfrm rot="8100000">
            <a:off x="8460529" y="1531072"/>
            <a:ext cx="404009" cy="404009"/>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0"/>
          <p:cNvSpPr/>
          <p:nvPr/>
        </p:nvSpPr>
        <p:spPr>
          <a:xfrm rot="8100000">
            <a:off x="8764708" y="997550"/>
            <a:ext cx="313704" cy="315451"/>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0"/>
          <p:cNvSpPr/>
          <p:nvPr/>
        </p:nvSpPr>
        <p:spPr>
          <a:xfrm rot="8100000">
            <a:off x="8162580" y="134785"/>
            <a:ext cx="650836" cy="650836"/>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0"/>
          <p:cNvSpPr/>
          <p:nvPr/>
        </p:nvSpPr>
        <p:spPr>
          <a:xfrm rot="2700000">
            <a:off x="276569" y="4605415"/>
            <a:ext cx="323260" cy="323260"/>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0"/>
          <p:cNvSpPr/>
          <p:nvPr/>
        </p:nvSpPr>
        <p:spPr>
          <a:xfrm rot="2700000">
            <a:off x="100461" y="4264361"/>
            <a:ext cx="250999" cy="252397"/>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7" name="Google Shape;557;p30"/>
          <p:cNvGrpSpPr/>
          <p:nvPr/>
        </p:nvGrpSpPr>
        <p:grpSpPr>
          <a:xfrm>
            <a:off x="-120517" y="-69488"/>
            <a:ext cx="586031" cy="736432"/>
            <a:chOff x="-84151" y="785111"/>
            <a:chExt cx="490484" cy="616364"/>
          </a:xfrm>
        </p:grpSpPr>
        <p:sp>
          <p:nvSpPr>
            <p:cNvPr id="558" name="Google Shape;558;p30"/>
            <p:cNvSpPr/>
            <p:nvPr/>
          </p:nvSpPr>
          <p:spPr>
            <a:xfrm flipH="1" rot="10800000">
              <a:off x="-84151" y="785111"/>
              <a:ext cx="490484" cy="615879"/>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0"/>
            <p:cNvSpPr/>
            <p:nvPr/>
          </p:nvSpPr>
          <p:spPr>
            <a:xfrm flipH="1" rot="10800000">
              <a:off x="35306" y="880890"/>
              <a:ext cx="239070" cy="58908"/>
            </a:xfrm>
            <a:custGeom>
              <a:rect b="b" l="l" r="r" t="t"/>
              <a:pathLst>
                <a:path extrusionOk="0" fill="none" h="754" w="3060">
                  <a:moveTo>
                    <a:pt x="3059" y="754"/>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0"/>
            <p:cNvSpPr/>
            <p:nvPr/>
          </p:nvSpPr>
          <p:spPr>
            <a:xfrm flipH="1" rot="10800000">
              <a:off x="-39540" y="1037772"/>
              <a:ext cx="247899" cy="58986"/>
            </a:xfrm>
            <a:custGeom>
              <a:rect b="b" l="l" r="r" t="t"/>
              <a:pathLst>
                <a:path extrusionOk="0" fill="none" h="755" w="3173">
                  <a:moveTo>
                    <a:pt x="3173" y="754"/>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30"/>
            <p:cNvSpPr/>
            <p:nvPr/>
          </p:nvSpPr>
          <p:spPr>
            <a:xfrm flipH="1" rot="10800000">
              <a:off x="-57431" y="1203638"/>
              <a:ext cx="187350" cy="46486"/>
            </a:xfrm>
            <a:custGeom>
              <a:rect b="b" l="l" r="r" t="t"/>
              <a:pathLst>
                <a:path extrusionOk="0" fill="none" h="595" w="2398">
                  <a:moveTo>
                    <a:pt x="2398" y="594"/>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62" name="Google Shape;562;p30"/>
            <p:cNvCxnSpPr/>
            <p:nvPr/>
          </p:nvCxnSpPr>
          <p:spPr>
            <a:xfrm flipH="1" rot="10800000">
              <a:off x="46825" y="797575"/>
              <a:ext cx="261900" cy="603900"/>
            </a:xfrm>
            <a:prstGeom prst="straightConnector1">
              <a:avLst/>
            </a:prstGeom>
            <a:noFill/>
            <a:ln cap="flat" cmpd="sng" w="9525">
              <a:solidFill>
                <a:schemeClr val="dk1"/>
              </a:solidFill>
              <a:prstDash val="solid"/>
              <a:round/>
              <a:headEnd len="med" w="med" type="none"/>
              <a:tailEnd len="med" w="med" type="none"/>
            </a:ln>
          </p:spPr>
        </p:cxnSp>
      </p:grpSp>
      <p:grpSp>
        <p:nvGrpSpPr>
          <p:cNvPr id="563" name="Google Shape;563;p30"/>
          <p:cNvGrpSpPr/>
          <p:nvPr/>
        </p:nvGrpSpPr>
        <p:grpSpPr>
          <a:xfrm flipH="1">
            <a:off x="294704" y="-69476"/>
            <a:ext cx="425299" cy="534449"/>
            <a:chOff x="-84151" y="785111"/>
            <a:chExt cx="490484" cy="616364"/>
          </a:xfrm>
        </p:grpSpPr>
        <p:sp>
          <p:nvSpPr>
            <p:cNvPr id="564" name="Google Shape;564;p30"/>
            <p:cNvSpPr/>
            <p:nvPr/>
          </p:nvSpPr>
          <p:spPr>
            <a:xfrm flipH="1" rot="10800000">
              <a:off x="-84151" y="785111"/>
              <a:ext cx="490484" cy="615879"/>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0"/>
            <p:cNvSpPr/>
            <p:nvPr/>
          </p:nvSpPr>
          <p:spPr>
            <a:xfrm flipH="1" rot="10800000">
              <a:off x="35306" y="880890"/>
              <a:ext cx="239070" cy="58908"/>
            </a:xfrm>
            <a:custGeom>
              <a:rect b="b" l="l" r="r" t="t"/>
              <a:pathLst>
                <a:path extrusionOk="0" fill="none" h="754" w="3060">
                  <a:moveTo>
                    <a:pt x="3059" y="754"/>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0"/>
            <p:cNvSpPr/>
            <p:nvPr/>
          </p:nvSpPr>
          <p:spPr>
            <a:xfrm flipH="1" rot="10800000">
              <a:off x="-39540" y="1037772"/>
              <a:ext cx="247899" cy="58986"/>
            </a:xfrm>
            <a:custGeom>
              <a:rect b="b" l="l" r="r" t="t"/>
              <a:pathLst>
                <a:path extrusionOk="0" fill="none" h="755" w="3173">
                  <a:moveTo>
                    <a:pt x="3173" y="754"/>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0"/>
            <p:cNvSpPr/>
            <p:nvPr/>
          </p:nvSpPr>
          <p:spPr>
            <a:xfrm flipH="1" rot="10800000">
              <a:off x="-57431" y="1203638"/>
              <a:ext cx="187350" cy="46486"/>
            </a:xfrm>
            <a:custGeom>
              <a:rect b="b" l="l" r="r" t="t"/>
              <a:pathLst>
                <a:path extrusionOk="0" fill="none" h="595" w="2398">
                  <a:moveTo>
                    <a:pt x="2398" y="594"/>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68" name="Google Shape;568;p30"/>
            <p:cNvCxnSpPr/>
            <p:nvPr/>
          </p:nvCxnSpPr>
          <p:spPr>
            <a:xfrm flipH="1" rot="10800000">
              <a:off x="46825" y="797575"/>
              <a:ext cx="261900" cy="603900"/>
            </a:xfrm>
            <a:prstGeom prst="straightConnector1">
              <a:avLst/>
            </a:prstGeom>
            <a:noFill/>
            <a:ln cap="flat" cmpd="sng" w="9525">
              <a:solidFill>
                <a:schemeClr val="dk1"/>
              </a:solidFill>
              <a:prstDash val="solid"/>
              <a:round/>
              <a:headEnd len="med" w="med" type="none"/>
              <a:tailEnd len="med" w="med" type="none"/>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sp>
        <p:nvSpPr>
          <p:cNvPr id="42" name="Google Shape;42;p4"/>
          <p:cNvSpPr/>
          <p:nvPr/>
        </p:nvSpPr>
        <p:spPr>
          <a:xfrm>
            <a:off x="8231650" y="135450"/>
            <a:ext cx="370803" cy="370803"/>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4"/>
          <p:cNvSpPr/>
          <p:nvPr/>
        </p:nvSpPr>
        <p:spPr>
          <a:xfrm>
            <a:off x="8491165" y="963340"/>
            <a:ext cx="251003" cy="252401"/>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a:off x="8558122" y="360806"/>
            <a:ext cx="488934" cy="488914"/>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4"/>
          <p:cNvSpPr/>
          <p:nvPr/>
        </p:nvSpPr>
        <p:spPr>
          <a:xfrm rot="8004877">
            <a:off x="49922" y="4150935"/>
            <a:ext cx="206704" cy="207855"/>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4"/>
          <p:cNvSpPr/>
          <p:nvPr/>
        </p:nvSpPr>
        <p:spPr>
          <a:xfrm rot="8004877">
            <a:off x="36585" y="4582287"/>
            <a:ext cx="428845" cy="428845"/>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4"/>
          <p:cNvSpPr txBox="1"/>
          <p:nvPr>
            <p:ph type="title"/>
          </p:nvPr>
        </p:nvSpPr>
        <p:spPr>
          <a:xfrm>
            <a:off x="720000" y="445025"/>
            <a:ext cx="7704000" cy="572700"/>
          </a:xfrm>
          <a:prstGeom prst="rect">
            <a:avLst/>
          </a:prstGeom>
        </p:spPr>
        <p:txBody>
          <a:bodyPr anchorCtr="0" anchor="ctr" bIns="0" lIns="0" spcFirstLastPara="1" rIns="0" wrap="square" tIns="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8" name="Google Shape;48;p4"/>
          <p:cNvSpPr txBox="1"/>
          <p:nvPr>
            <p:ph idx="1" type="body"/>
          </p:nvPr>
        </p:nvSpPr>
        <p:spPr>
          <a:xfrm>
            <a:off x="720000" y="1187702"/>
            <a:ext cx="7704000" cy="3416400"/>
          </a:xfrm>
          <a:prstGeom prst="rect">
            <a:avLst/>
          </a:prstGeom>
        </p:spPr>
        <p:txBody>
          <a:bodyPr anchorCtr="0" anchor="ctr" bIns="0" lIns="0" spcFirstLastPara="1" rIns="0" wrap="square" tIns="0">
            <a:noAutofit/>
          </a:bodyPr>
          <a:lstStyle>
            <a:lvl1pPr indent="-304800" lvl="0" marL="457200" rtl="0">
              <a:lnSpc>
                <a:spcPct val="100000"/>
              </a:lnSpc>
              <a:spcBef>
                <a:spcPts val="0"/>
              </a:spcBef>
              <a:spcAft>
                <a:spcPts val="0"/>
              </a:spcAft>
              <a:buClr>
                <a:srgbClr val="434343"/>
              </a:buClr>
              <a:buSzPts val="1200"/>
              <a:buAutoNum type="arabicPeriod"/>
              <a:defRPr sz="1250">
                <a:solidFill>
                  <a:srgbClr val="434343"/>
                </a:solidFill>
              </a:defRPr>
            </a:lvl1pPr>
            <a:lvl2pPr indent="-304800" lvl="1" marL="9144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indent="-304800" lvl="2" marL="13716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indent="-304800" lvl="3" marL="1828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indent="-304800" lvl="4" marL="22860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indent="-304800" lvl="5" marL="27432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indent="-304800" lvl="6" marL="32004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indent="-304800" lvl="7" marL="36576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indent="-304800" lvl="8" marL="411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9">
    <p:spTree>
      <p:nvGrpSpPr>
        <p:cNvPr id="569" name="Shape 569"/>
        <p:cNvGrpSpPr/>
        <p:nvPr/>
      </p:nvGrpSpPr>
      <p:grpSpPr>
        <a:xfrm>
          <a:off x="0" y="0"/>
          <a:ext cx="0" cy="0"/>
          <a:chOff x="0" y="0"/>
          <a:chExt cx="0" cy="0"/>
        </a:xfrm>
      </p:grpSpPr>
      <p:grpSp>
        <p:nvGrpSpPr>
          <p:cNvPr id="570" name="Google Shape;570;p31"/>
          <p:cNvGrpSpPr/>
          <p:nvPr/>
        </p:nvGrpSpPr>
        <p:grpSpPr>
          <a:xfrm rot="8309431">
            <a:off x="929321" y="-881944"/>
            <a:ext cx="1067824" cy="1732697"/>
            <a:chOff x="5252475" y="3372998"/>
            <a:chExt cx="758596" cy="1230930"/>
          </a:xfrm>
        </p:grpSpPr>
        <p:sp>
          <p:nvSpPr>
            <p:cNvPr id="571" name="Google Shape;571;p31"/>
            <p:cNvSpPr/>
            <p:nvPr/>
          </p:nvSpPr>
          <p:spPr>
            <a:xfrm>
              <a:off x="5771697" y="3820417"/>
              <a:ext cx="239374" cy="336661"/>
            </a:xfrm>
            <a:custGeom>
              <a:rect b="b" l="l" r="r" t="t"/>
              <a:pathLst>
                <a:path extrusionOk="0" h="5298" w="3767">
                  <a:moveTo>
                    <a:pt x="2241" y="0"/>
                  </a:moveTo>
                  <a:cubicBezTo>
                    <a:pt x="1439" y="0"/>
                    <a:pt x="613" y="973"/>
                    <a:pt x="320" y="2309"/>
                  </a:cubicBezTo>
                  <a:cubicBezTo>
                    <a:pt x="1" y="3747"/>
                    <a:pt x="434" y="5071"/>
                    <a:pt x="1302" y="5276"/>
                  </a:cubicBezTo>
                  <a:cubicBezTo>
                    <a:pt x="1369" y="5290"/>
                    <a:pt x="1437" y="5297"/>
                    <a:pt x="1505" y="5297"/>
                  </a:cubicBezTo>
                  <a:cubicBezTo>
                    <a:pt x="2314" y="5297"/>
                    <a:pt x="3153" y="4320"/>
                    <a:pt x="3447" y="2994"/>
                  </a:cubicBezTo>
                  <a:cubicBezTo>
                    <a:pt x="3767" y="1533"/>
                    <a:pt x="3333" y="209"/>
                    <a:pt x="2466" y="27"/>
                  </a:cubicBezTo>
                  <a:cubicBezTo>
                    <a:pt x="2392" y="9"/>
                    <a:pt x="2317" y="0"/>
                    <a:pt x="2241" y="0"/>
                  </a:cubicBezTo>
                  <a:close/>
                </a:path>
              </a:pathLst>
            </a:cu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1"/>
            <p:cNvSpPr/>
            <p:nvPr/>
          </p:nvSpPr>
          <p:spPr>
            <a:xfrm>
              <a:off x="5410574" y="4294652"/>
              <a:ext cx="348163" cy="188347"/>
            </a:xfrm>
            <a:custGeom>
              <a:rect b="b" l="l" r="r" t="t"/>
              <a:pathLst>
                <a:path extrusionOk="0" h="2964" w="5479">
                  <a:moveTo>
                    <a:pt x="1950" y="0"/>
                  </a:moveTo>
                  <a:cubicBezTo>
                    <a:pt x="1039" y="0"/>
                    <a:pt x="337" y="306"/>
                    <a:pt x="206" y="849"/>
                  </a:cubicBezTo>
                  <a:cubicBezTo>
                    <a:pt x="0" y="1580"/>
                    <a:pt x="1005" y="2470"/>
                    <a:pt x="2397" y="2812"/>
                  </a:cubicBezTo>
                  <a:cubicBezTo>
                    <a:pt x="2797" y="2915"/>
                    <a:pt x="3186" y="2964"/>
                    <a:pt x="3542" y="2964"/>
                  </a:cubicBezTo>
                  <a:cubicBezTo>
                    <a:pt x="4447" y="2964"/>
                    <a:pt x="5142" y="2651"/>
                    <a:pt x="5273" y="2127"/>
                  </a:cubicBezTo>
                  <a:cubicBezTo>
                    <a:pt x="5478" y="1374"/>
                    <a:pt x="4474" y="507"/>
                    <a:pt x="3082" y="142"/>
                  </a:cubicBezTo>
                  <a:cubicBezTo>
                    <a:pt x="2687" y="46"/>
                    <a:pt x="2303" y="0"/>
                    <a:pt x="1950" y="0"/>
                  </a:cubicBezTo>
                  <a:close/>
                </a:path>
              </a:pathLst>
            </a:cu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1"/>
            <p:cNvSpPr/>
            <p:nvPr/>
          </p:nvSpPr>
          <p:spPr>
            <a:xfrm>
              <a:off x="5252475" y="3936514"/>
              <a:ext cx="364113" cy="233782"/>
            </a:xfrm>
            <a:custGeom>
              <a:rect b="b" l="l" r="r" t="t"/>
              <a:pathLst>
                <a:path extrusionOk="0" h="3679" w="5730">
                  <a:moveTo>
                    <a:pt x="1881" y="0"/>
                  </a:moveTo>
                  <a:cubicBezTo>
                    <a:pt x="1150" y="0"/>
                    <a:pt x="560" y="257"/>
                    <a:pt x="343" y="733"/>
                  </a:cubicBezTo>
                  <a:cubicBezTo>
                    <a:pt x="0" y="1555"/>
                    <a:pt x="822" y="2719"/>
                    <a:pt x="2214" y="3312"/>
                  </a:cubicBezTo>
                  <a:cubicBezTo>
                    <a:pt x="2774" y="3560"/>
                    <a:pt x="3333" y="3679"/>
                    <a:pt x="3826" y="3679"/>
                  </a:cubicBezTo>
                  <a:cubicBezTo>
                    <a:pt x="4560" y="3679"/>
                    <a:pt x="5146" y="3416"/>
                    <a:pt x="5364" y="2924"/>
                  </a:cubicBezTo>
                  <a:cubicBezTo>
                    <a:pt x="5729" y="2125"/>
                    <a:pt x="4885" y="961"/>
                    <a:pt x="3493" y="368"/>
                  </a:cubicBezTo>
                  <a:cubicBezTo>
                    <a:pt x="2939" y="119"/>
                    <a:pt x="2377" y="0"/>
                    <a:pt x="1881" y="0"/>
                  </a:cubicBezTo>
                  <a:close/>
                </a:path>
              </a:pathLst>
            </a:cu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1"/>
            <p:cNvSpPr/>
            <p:nvPr/>
          </p:nvSpPr>
          <p:spPr>
            <a:xfrm>
              <a:off x="5284374" y="3372998"/>
              <a:ext cx="398936" cy="500925"/>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1"/>
            <p:cNvSpPr/>
            <p:nvPr/>
          </p:nvSpPr>
          <p:spPr>
            <a:xfrm>
              <a:off x="5387380" y="3373887"/>
              <a:ext cx="549728" cy="1230041"/>
            </a:xfrm>
            <a:custGeom>
              <a:rect b="b" l="l" r="r" t="t"/>
              <a:pathLst>
                <a:path extrusionOk="0" fill="none" h="19357" w="8651">
                  <a:moveTo>
                    <a:pt x="8651" y="19356"/>
                  </a:moveTo>
                  <a:lnTo>
                    <a:pt x="0" y="1"/>
                  </a:lnTo>
                </a:path>
              </a:pathLst>
            </a:custGeom>
            <a:solidFill>
              <a:schemeClr val="dk2"/>
            </a:solid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1"/>
            <p:cNvSpPr/>
            <p:nvPr/>
          </p:nvSpPr>
          <p:spPr>
            <a:xfrm>
              <a:off x="5813763" y="3819146"/>
              <a:ext cx="111776" cy="509186"/>
            </a:xfrm>
            <a:custGeom>
              <a:rect b="b" l="l" r="r" t="t"/>
              <a:pathLst>
                <a:path extrusionOk="0" fill="none" h="8013" w="1759">
                  <a:moveTo>
                    <a:pt x="1758" y="1"/>
                  </a:moveTo>
                  <a:lnTo>
                    <a:pt x="1" y="8013"/>
                  </a:lnTo>
                </a:path>
              </a:pathLst>
            </a:custGeom>
            <a:solidFill>
              <a:schemeClr val="dk2"/>
            </a:solid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1"/>
            <p:cNvSpPr/>
            <p:nvPr/>
          </p:nvSpPr>
          <p:spPr>
            <a:xfrm>
              <a:off x="5425062" y="4355846"/>
              <a:ext cx="448246" cy="107391"/>
            </a:xfrm>
            <a:custGeom>
              <a:rect b="b" l="l" r="r" t="t"/>
              <a:pathLst>
                <a:path extrusionOk="0" fill="none" h="1690" w="7054">
                  <a:moveTo>
                    <a:pt x="7054" y="1689"/>
                  </a:moveTo>
                  <a:lnTo>
                    <a:pt x="1" y="0"/>
                  </a:lnTo>
                </a:path>
              </a:pathLst>
            </a:custGeom>
            <a:solidFill>
              <a:schemeClr val="dk2"/>
            </a:solid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31"/>
            <p:cNvSpPr/>
            <p:nvPr/>
          </p:nvSpPr>
          <p:spPr>
            <a:xfrm>
              <a:off x="5274207" y="3985951"/>
              <a:ext cx="475825" cy="198769"/>
            </a:xfrm>
            <a:custGeom>
              <a:rect b="b" l="l" r="r" t="t"/>
              <a:pathLst>
                <a:path extrusionOk="0" fill="none" h="3128" w="7488">
                  <a:moveTo>
                    <a:pt x="7487" y="3128"/>
                  </a:moveTo>
                  <a:lnTo>
                    <a:pt x="1" y="1"/>
                  </a:lnTo>
                </a:path>
              </a:pathLst>
            </a:custGeom>
            <a:solidFill>
              <a:schemeClr val="dk2"/>
            </a:solid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31"/>
            <p:cNvSpPr/>
            <p:nvPr/>
          </p:nvSpPr>
          <p:spPr>
            <a:xfrm>
              <a:off x="5381534" y="3748103"/>
              <a:ext cx="194448" cy="47913"/>
            </a:xfrm>
            <a:custGeom>
              <a:rect b="b" l="l" r="r" t="t"/>
              <a:pathLst>
                <a:path extrusionOk="0" fill="none" h="754" w="3060">
                  <a:moveTo>
                    <a:pt x="3059" y="754"/>
                  </a:moveTo>
                  <a:lnTo>
                    <a:pt x="1" y="0"/>
                  </a:lnTo>
                </a:path>
              </a:pathLst>
            </a:custGeom>
            <a:solidFill>
              <a:schemeClr val="dk2"/>
            </a:solid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1"/>
            <p:cNvSpPr/>
            <p:nvPr/>
          </p:nvSpPr>
          <p:spPr>
            <a:xfrm>
              <a:off x="5320658" y="3620441"/>
              <a:ext cx="201628" cy="47976"/>
            </a:xfrm>
            <a:custGeom>
              <a:rect b="b" l="l" r="r" t="t"/>
              <a:pathLst>
                <a:path extrusionOk="0" fill="none" h="755" w="3173">
                  <a:moveTo>
                    <a:pt x="3173" y="754"/>
                  </a:moveTo>
                  <a:lnTo>
                    <a:pt x="0" y="1"/>
                  </a:lnTo>
                </a:path>
              </a:pathLst>
            </a:custGeom>
            <a:solidFill>
              <a:schemeClr val="dk2"/>
            </a:solid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1"/>
            <p:cNvSpPr/>
            <p:nvPr/>
          </p:nvSpPr>
          <p:spPr>
            <a:xfrm>
              <a:off x="5306107" y="3495703"/>
              <a:ext cx="152381" cy="37809"/>
            </a:xfrm>
            <a:custGeom>
              <a:rect b="b" l="l" r="r" t="t"/>
              <a:pathLst>
                <a:path extrusionOk="0" fill="none" h="595" w="2398">
                  <a:moveTo>
                    <a:pt x="2398" y="594"/>
                  </a:moveTo>
                  <a:lnTo>
                    <a:pt x="1" y="1"/>
                  </a:lnTo>
                </a:path>
              </a:pathLst>
            </a:custGeom>
            <a:solidFill>
              <a:schemeClr val="dk2"/>
            </a:solid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2" name="Google Shape;582;p31"/>
          <p:cNvSpPr/>
          <p:nvPr/>
        </p:nvSpPr>
        <p:spPr>
          <a:xfrm rot="-2979600">
            <a:off x="6162261" y="72226"/>
            <a:ext cx="288185" cy="289797"/>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1"/>
          <p:cNvSpPr/>
          <p:nvPr/>
        </p:nvSpPr>
        <p:spPr>
          <a:xfrm rot="-2979783">
            <a:off x="6926277" y="179486"/>
            <a:ext cx="511919" cy="514765"/>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4" name="Google Shape;584;p31"/>
          <p:cNvGrpSpPr/>
          <p:nvPr/>
        </p:nvGrpSpPr>
        <p:grpSpPr>
          <a:xfrm flipH="1" rot="-1944596">
            <a:off x="142476" y="-240460"/>
            <a:ext cx="728260" cy="915162"/>
            <a:chOff x="-84151" y="785111"/>
            <a:chExt cx="490484" cy="616364"/>
          </a:xfrm>
        </p:grpSpPr>
        <p:sp>
          <p:nvSpPr>
            <p:cNvPr id="585" name="Google Shape;585;p31"/>
            <p:cNvSpPr/>
            <p:nvPr/>
          </p:nvSpPr>
          <p:spPr>
            <a:xfrm flipH="1" rot="10800000">
              <a:off x="-84151" y="785111"/>
              <a:ext cx="490484" cy="615879"/>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1"/>
            <p:cNvSpPr/>
            <p:nvPr/>
          </p:nvSpPr>
          <p:spPr>
            <a:xfrm flipH="1" rot="10800000">
              <a:off x="35306" y="880890"/>
              <a:ext cx="239070" cy="58908"/>
            </a:xfrm>
            <a:custGeom>
              <a:rect b="b" l="l" r="r" t="t"/>
              <a:pathLst>
                <a:path extrusionOk="0" fill="none" h="754" w="3060">
                  <a:moveTo>
                    <a:pt x="3059" y="754"/>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1"/>
            <p:cNvSpPr/>
            <p:nvPr/>
          </p:nvSpPr>
          <p:spPr>
            <a:xfrm flipH="1" rot="10800000">
              <a:off x="-39540" y="1037772"/>
              <a:ext cx="247899" cy="58986"/>
            </a:xfrm>
            <a:custGeom>
              <a:rect b="b" l="l" r="r" t="t"/>
              <a:pathLst>
                <a:path extrusionOk="0" fill="none" h="755" w="3173">
                  <a:moveTo>
                    <a:pt x="3173" y="754"/>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1"/>
            <p:cNvSpPr/>
            <p:nvPr/>
          </p:nvSpPr>
          <p:spPr>
            <a:xfrm flipH="1" rot="10800000">
              <a:off x="-57431" y="1203638"/>
              <a:ext cx="187350" cy="46486"/>
            </a:xfrm>
            <a:custGeom>
              <a:rect b="b" l="l" r="r" t="t"/>
              <a:pathLst>
                <a:path extrusionOk="0" fill="none" h="595" w="2398">
                  <a:moveTo>
                    <a:pt x="2398" y="594"/>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89" name="Google Shape;589;p31"/>
            <p:cNvCxnSpPr/>
            <p:nvPr/>
          </p:nvCxnSpPr>
          <p:spPr>
            <a:xfrm flipH="1" rot="10800000">
              <a:off x="46825" y="797575"/>
              <a:ext cx="261900" cy="603900"/>
            </a:xfrm>
            <a:prstGeom prst="straightConnector1">
              <a:avLst/>
            </a:prstGeom>
            <a:noFill/>
            <a:ln cap="flat" cmpd="sng" w="9525">
              <a:solidFill>
                <a:schemeClr val="dk1"/>
              </a:solidFill>
              <a:prstDash val="solid"/>
              <a:round/>
              <a:headEnd len="med" w="med" type="none"/>
              <a:tailEnd len="med" w="med" type="none"/>
            </a:ln>
          </p:spPr>
        </p:cxnSp>
      </p:grpSp>
      <p:grpSp>
        <p:nvGrpSpPr>
          <p:cNvPr id="590" name="Google Shape;590;p31"/>
          <p:cNvGrpSpPr/>
          <p:nvPr/>
        </p:nvGrpSpPr>
        <p:grpSpPr>
          <a:xfrm rot="-1944773">
            <a:off x="-176122" y="2047"/>
            <a:ext cx="528536" cy="664129"/>
            <a:chOff x="-84151" y="785111"/>
            <a:chExt cx="490484" cy="616364"/>
          </a:xfrm>
        </p:grpSpPr>
        <p:sp>
          <p:nvSpPr>
            <p:cNvPr id="591" name="Google Shape;591;p31"/>
            <p:cNvSpPr/>
            <p:nvPr/>
          </p:nvSpPr>
          <p:spPr>
            <a:xfrm flipH="1" rot="10800000">
              <a:off x="-84151" y="785111"/>
              <a:ext cx="490484" cy="615879"/>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1"/>
            <p:cNvSpPr/>
            <p:nvPr/>
          </p:nvSpPr>
          <p:spPr>
            <a:xfrm flipH="1" rot="10800000">
              <a:off x="35306" y="880890"/>
              <a:ext cx="239070" cy="58908"/>
            </a:xfrm>
            <a:custGeom>
              <a:rect b="b" l="l" r="r" t="t"/>
              <a:pathLst>
                <a:path extrusionOk="0" fill="none" h="754" w="3060">
                  <a:moveTo>
                    <a:pt x="3059" y="754"/>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31"/>
            <p:cNvSpPr/>
            <p:nvPr/>
          </p:nvSpPr>
          <p:spPr>
            <a:xfrm flipH="1" rot="10800000">
              <a:off x="-39540" y="1037772"/>
              <a:ext cx="247899" cy="58986"/>
            </a:xfrm>
            <a:custGeom>
              <a:rect b="b" l="l" r="r" t="t"/>
              <a:pathLst>
                <a:path extrusionOk="0" fill="none" h="755" w="3173">
                  <a:moveTo>
                    <a:pt x="3173" y="754"/>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1"/>
            <p:cNvSpPr/>
            <p:nvPr/>
          </p:nvSpPr>
          <p:spPr>
            <a:xfrm flipH="1" rot="10800000">
              <a:off x="-57431" y="1203638"/>
              <a:ext cx="187350" cy="46486"/>
            </a:xfrm>
            <a:custGeom>
              <a:rect b="b" l="l" r="r" t="t"/>
              <a:pathLst>
                <a:path extrusionOk="0" fill="none" h="595" w="2398">
                  <a:moveTo>
                    <a:pt x="2398" y="594"/>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95" name="Google Shape;595;p31"/>
            <p:cNvCxnSpPr/>
            <p:nvPr/>
          </p:nvCxnSpPr>
          <p:spPr>
            <a:xfrm flipH="1" rot="10800000">
              <a:off x="46825" y="797575"/>
              <a:ext cx="261900" cy="603900"/>
            </a:xfrm>
            <a:prstGeom prst="straightConnector1">
              <a:avLst/>
            </a:prstGeom>
            <a:noFill/>
            <a:ln cap="flat" cmpd="sng" w="9525">
              <a:solidFill>
                <a:schemeClr val="dk1"/>
              </a:solidFill>
              <a:prstDash val="solid"/>
              <a:round/>
              <a:headEnd len="med" w="med" type="none"/>
              <a:tailEnd len="med" w="med" type="none"/>
            </a:ln>
          </p:spPr>
        </p:cxnSp>
      </p:grpSp>
      <p:sp>
        <p:nvSpPr>
          <p:cNvPr id="596" name="Google Shape;596;p31"/>
          <p:cNvSpPr/>
          <p:nvPr/>
        </p:nvSpPr>
        <p:spPr>
          <a:xfrm rot="-2979786">
            <a:off x="8118698" y="128020"/>
            <a:ext cx="818201" cy="822758"/>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9" name="Shape 49"/>
        <p:cNvGrpSpPr/>
        <p:nvPr/>
      </p:nvGrpSpPr>
      <p:grpSpPr>
        <a:xfrm>
          <a:off x="0" y="0"/>
          <a:ext cx="0" cy="0"/>
          <a:chOff x="0" y="0"/>
          <a:chExt cx="0" cy="0"/>
        </a:xfrm>
      </p:grpSpPr>
      <p:sp>
        <p:nvSpPr>
          <p:cNvPr id="50" name="Google Shape;50;p5"/>
          <p:cNvSpPr txBox="1"/>
          <p:nvPr>
            <p:ph type="title"/>
          </p:nvPr>
        </p:nvSpPr>
        <p:spPr>
          <a:xfrm>
            <a:off x="720000" y="445025"/>
            <a:ext cx="7704000" cy="572700"/>
          </a:xfrm>
          <a:prstGeom prst="rect">
            <a:avLst/>
          </a:prstGeom>
        </p:spPr>
        <p:txBody>
          <a:bodyPr anchorCtr="0" anchor="ctr" bIns="0" lIns="0" spcFirstLastPara="1" rIns="0" wrap="square" tIns="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1" name="Google Shape;51;p5"/>
          <p:cNvSpPr txBox="1"/>
          <p:nvPr>
            <p:ph idx="2" type="title"/>
          </p:nvPr>
        </p:nvSpPr>
        <p:spPr>
          <a:xfrm>
            <a:off x="950848" y="2095300"/>
            <a:ext cx="2297700" cy="558900"/>
          </a:xfrm>
          <a:prstGeom prst="rect">
            <a:avLst/>
          </a:prstGeom>
        </p:spPr>
        <p:txBody>
          <a:bodyPr anchorCtr="0" anchor="ctr" bIns="0" lIns="0" spcFirstLastPara="1" rIns="0" wrap="square" tIns="0">
            <a:noAutofit/>
          </a:bodyPr>
          <a:lstStyle>
            <a:lvl1pPr lvl="0" rtl="0" algn="ctr">
              <a:spcBef>
                <a:spcPts val="0"/>
              </a:spcBef>
              <a:spcAft>
                <a:spcPts val="0"/>
              </a:spcAft>
              <a:buSzPts val="3500"/>
              <a:buNone/>
              <a:defRPr b="0" sz="2500">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2" name="Google Shape;52;p5"/>
          <p:cNvSpPr txBox="1"/>
          <p:nvPr>
            <p:ph idx="3" type="title"/>
          </p:nvPr>
        </p:nvSpPr>
        <p:spPr>
          <a:xfrm>
            <a:off x="5979250" y="2095300"/>
            <a:ext cx="2147400" cy="558900"/>
          </a:xfrm>
          <a:prstGeom prst="rect">
            <a:avLst/>
          </a:prstGeom>
        </p:spPr>
        <p:txBody>
          <a:bodyPr anchorCtr="0" anchor="ctr" bIns="0" lIns="0" spcFirstLastPara="1" rIns="0" wrap="square" tIns="0">
            <a:noAutofit/>
          </a:bodyPr>
          <a:lstStyle>
            <a:lvl1pPr lvl="0" rtl="0" algn="ctr">
              <a:spcBef>
                <a:spcPts val="0"/>
              </a:spcBef>
              <a:spcAft>
                <a:spcPts val="0"/>
              </a:spcAft>
              <a:buSzPts val="3500"/>
              <a:buNone/>
              <a:defRPr b="0" sz="2500">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3" name="Google Shape;53;p5"/>
          <p:cNvSpPr txBox="1"/>
          <p:nvPr>
            <p:ph idx="1" type="subTitle"/>
          </p:nvPr>
        </p:nvSpPr>
        <p:spPr>
          <a:xfrm>
            <a:off x="5979253" y="2654202"/>
            <a:ext cx="2147400" cy="13404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2800"/>
              <a:buNone/>
              <a:defRPr b="0"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4" name="Google Shape;54;p5"/>
          <p:cNvSpPr txBox="1"/>
          <p:nvPr>
            <p:ph idx="4" type="subTitle"/>
          </p:nvPr>
        </p:nvSpPr>
        <p:spPr>
          <a:xfrm>
            <a:off x="950848" y="2654202"/>
            <a:ext cx="2297700" cy="13404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2800"/>
              <a:buNone/>
              <a:defRPr b="0"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5" name="Google Shape;55;p5"/>
          <p:cNvSpPr/>
          <p:nvPr/>
        </p:nvSpPr>
        <p:spPr>
          <a:xfrm rot="2700000">
            <a:off x="276569" y="540715"/>
            <a:ext cx="323260" cy="323260"/>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5"/>
          <p:cNvSpPr/>
          <p:nvPr/>
        </p:nvSpPr>
        <p:spPr>
          <a:xfrm rot="2700000">
            <a:off x="100461" y="199661"/>
            <a:ext cx="250999" cy="252397"/>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5"/>
          <p:cNvSpPr/>
          <p:nvPr/>
        </p:nvSpPr>
        <p:spPr>
          <a:xfrm rot="2700000">
            <a:off x="8508777" y="408376"/>
            <a:ext cx="470996" cy="470996"/>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rot="2700000">
            <a:off x="8840511" y="1069511"/>
            <a:ext cx="250999" cy="252397"/>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 name="Shape 59"/>
        <p:cNvGrpSpPr/>
        <p:nvPr/>
      </p:nvGrpSpPr>
      <p:grpSpPr>
        <a:xfrm>
          <a:off x="0" y="0"/>
          <a:ext cx="0" cy="0"/>
          <a:chOff x="0" y="0"/>
          <a:chExt cx="0" cy="0"/>
        </a:xfrm>
      </p:grpSpPr>
      <p:sp>
        <p:nvSpPr>
          <p:cNvPr id="60" name="Google Shape;60;p6"/>
          <p:cNvSpPr txBox="1"/>
          <p:nvPr>
            <p:ph type="title"/>
          </p:nvPr>
        </p:nvSpPr>
        <p:spPr>
          <a:xfrm>
            <a:off x="720000" y="445025"/>
            <a:ext cx="7704000" cy="572700"/>
          </a:xfrm>
          <a:prstGeom prst="rect">
            <a:avLst/>
          </a:prstGeom>
        </p:spPr>
        <p:txBody>
          <a:bodyPr anchorCtr="0" anchor="ctr" bIns="0" lIns="0" spcFirstLastPara="1" rIns="0" wrap="square" tIns="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61" name="Google Shape;61;p6"/>
          <p:cNvGrpSpPr/>
          <p:nvPr/>
        </p:nvGrpSpPr>
        <p:grpSpPr>
          <a:xfrm flipH="1">
            <a:off x="8639847" y="-69488"/>
            <a:ext cx="586031" cy="736432"/>
            <a:chOff x="-84151" y="785111"/>
            <a:chExt cx="490484" cy="616364"/>
          </a:xfrm>
        </p:grpSpPr>
        <p:sp>
          <p:nvSpPr>
            <p:cNvPr id="62" name="Google Shape;62;p6"/>
            <p:cNvSpPr/>
            <p:nvPr/>
          </p:nvSpPr>
          <p:spPr>
            <a:xfrm flipH="1" rot="10800000">
              <a:off x="-84151" y="785111"/>
              <a:ext cx="490484" cy="615879"/>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6"/>
            <p:cNvSpPr/>
            <p:nvPr/>
          </p:nvSpPr>
          <p:spPr>
            <a:xfrm flipH="1" rot="10800000">
              <a:off x="35306" y="880890"/>
              <a:ext cx="239070" cy="58908"/>
            </a:xfrm>
            <a:custGeom>
              <a:rect b="b" l="l" r="r" t="t"/>
              <a:pathLst>
                <a:path extrusionOk="0" fill="none" h="754" w="3060">
                  <a:moveTo>
                    <a:pt x="3059" y="754"/>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6"/>
            <p:cNvSpPr/>
            <p:nvPr/>
          </p:nvSpPr>
          <p:spPr>
            <a:xfrm flipH="1" rot="10800000">
              <a:off x="-39540" y="1037772"/>
              <a:ext cx="247899" cy="58986"/>
            </a:xfrm>
            <a:custGeom>
              <a:rect b="b" l="l" r="r" t="t"/>
              <a:pathLst>
                <a:path extrusionOk="0" fill="none" h="755" w="3173">
                  <a:moveTo>
                    <a:pt x="3173" y="754"/>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6"/>
            <p:cNvSpPr/>
            <p:nvPr/>
          </p:nvSpPr>
          <p:spPr>
            <a:xfrm flipH="1" rot="10800000">
              <a:off x="-57431" y="1203638"/>
              <a:ext cx="187350" cy="46486"/>
            </a:xfrm>
            <a:custGeom>
              <a:rect b="b" l="l" r="r" t="t"/>
              <a:pathLst>
                <a:path extrusionOk="0" fill="none" h="595" w="2398">
                  <a:moveTo>
                    <a:pt x="2398" y="594"/>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6" name="Google Shape;66;p6"/>
            <p:cNvCxnSpPr/>
            <p:nvPr/>
          </p:nvCxnSpPr>
          <p:spPr>
            <a:xfrm flipH="1" rot="10800000">
              <a:off x="46825" y="797575"/>
              <a:ext cx="261900" cy="603900"/>
            </a:xfrm>
            <a:prstGeom prst="straightConnector1">
              <a:avLst/>
            </a:prstGeom>
            <a:noFill/>
            <a:ln cap="flat" cmpd="sng" w="9525">
              <a:solidFill>
                <a:schemeClr val="dk1"/>
              </a:solidFill>
              <a:prstDash val="solid"/>
              <a:round/>
              <a:headEnd len="med" w="med" type="none"/>
              <a:tailEnd len="med" w="med" type="none"/>
            </a:ln>
          </p:spPr>
        </p:cxnSp>
      </p:grpSp>
      <p:grpSp>
        <p:nvGrpSpPr>
          <p:cNvPr id="67" name="Google Shape;67;p6"/>
          <p:cNvGrpSpPr/>
          <p:nvPr/>
        </p:nvGrpSpPr>
        <p:grpSpPr>
          <a:xfrm>
            <a:off x="8385358" y="-69476"/>
            <a:ext cx="425299" cy="534449"/>
            <a:chOff x="-84151" y="785111"/>
            <a:chExt cx="490484" cy="616364"/>
          </a:xfrm>
        </p:grpSpPr>
        <p:sp>
          <p:nvSpPr>
            <p:cNvPr id="68" name="Google Shape;68;p6"/>
            <p:cNvSpPr/>
            <p:nvPr/>
          </p:nvSpPr>
          <p:spPr>
            <a:xfrm flipH="1" rot="10800000">
              <a:off x="-84151" y="785111"/>
              <a:ext cx="490484" cy="615879"/>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6"/>
            <p:cNvSpPr/>
            <p:nvPr/>
          </p:nvSpPr>
          <p:spPr>
            <a:xfrm flipH="1" rot="10800000">
              <a:off x="35306" y="880890"/>
              <a:ext cx="239070" cy="58908"/>
            </a:xfrm>
            <a:custGeom>
              <a:rect b="b" l="l" r="r" t="t"/>
              <a:pathLst>
                <a:path extrusionOk="0" fill="none" h="754" w="3060">
                  <a:moveTo>
                    <a:pt x="3059" y="754"/>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6"/>
            <p:cNvSpPr/>
            <p:nvPr/>
          </p:nvSpPr>
          <p:spPr>
            <a:xfrm flipH="1" rot="10800000">
              <a:off x="-39540" y="1037772"/>
              <a:ext cx="247899" cy="58986"/>
            </a:xfrm>
            <a:custGeom>
              <a:rect b="b" l="l" r="r" t="t"/>
              <a:pathLst>
                <a:path extrusionOk="0" fill="none" h="755" w="3173">
                  <a:moveTo>
                    <a:pt x="3173" y="754"/>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6"/>
            <p:cNvSpPr/>
            <p:nvPr/>
          </p:nvSpPr>
          <p:spPr>
            <a:xfrm flipH="1" rot="10800000">
              <a:off x="-57431" y="1203638"/>
              <a:ext cx="187350" cy="46486"/>
            </a:xfrm>
            <a:custGeom>
              <a:rect b="b" l="l" r="r" t="t"/>
              <a:pathLst>
                <a:path extrusionOk="0" fill="none" h="595" w="2398">
                  <a:moveTo>
                    <a:pt x="2398" y="594"/>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2" name="Google Shape;72;p6"/>
            <p:cNvCxnSpPr/>
            <p:nvPr/>
          </p:nvCxnSpPr>
          <p:spPr>
            <a:xfrm flipH="1" rot="10800000">
              <a:off x="46825" y="797575"/>
              <a:ext cx="261900" cy="603900"/>
            </a:xfrm>
            <a:prstGeom prst="straightConnector1">
              <a:avLst/>
            </a:prstGeom>
            <a:noFill/>
            <a:ln cap="flat" cmpd="sng" w="9525">
              <a:solidFill>
                <a:schemeClr val="dk1"/>
              </a:solidFill>
              <a:prstDash val="solid"/>
              <a:round/>
              <a:headEnd len="med" w="med" type="none"/>
              <a:tailEnd len="med" w="med" type="none"/>
            </a:ln>
          </p:spPr>
        </p:cxnSp>
      </p:grpSp>
      <p:sp>
        <p:nvSpPr>
          <p:cNvPr id="73" name="Google Shape;73;p6"/>
          <p:cNvSpPr/>
          <p:nvPr/>
        </p:nvSpPr>
        <p:spPr>
          <a:xfrm rot="2700000">
            <a:off x="276569" y="4605415"/>
            <a:ext cx="323260" cy="323260"/>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6"/>
          <p:cNvSpPr/>
          <p:nvPr/>
        </p:nvSpPr>
        <p:spPr>
          <a:xfrm rot="2700000">
            <a:off x="100461" y="4264361"/>
            <a:ext cx="250999" cy="252397"/>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5" name="Shape 75"/>
        <p:cNvGrpSpPr/>
        <p:nvPr/>
      </p:nvGrpSpPr>
      <p:grpSpPr>
        <a:xfrm>
          <a:off x="0" y="0"/>
          <a:ext cx="0" cy="0"/>
          <a:chOff x="0" y="0"/>
          <a:chExt cx="0" cy="0"/>
        </a:xfrm>
      </p:grpSpPr>
      <p:sp>
        <p:nvSpPr>
          <p:cNvPr id="76" name="Google Shape;76;p7"/>
          <p:cNvSpPr txBox="1"/>
          <p:nvPr>
            <p:ph idx="1" type="body"/>
          </p:nvPr>
        </p:nvSpPr>
        <p:spPr>
          <a:xfrm>
            <a:off x="720000" y="1802513"/>
            <a:ext cx="4423500" cy="2616600"/>
          </a:xfrm>
          <a:prstGeom prst="rect">
            <a:avLst/>
          </a:prstGeom>
        </p:spPr>
        <p:txBody>
          <a:bodyPr anchorCtr="0" anchor="ctr" bIns="0" lIns="0" spcFirstLastPara="1" rIns="0" wrap="square" tIns="0">
            <a:noAutofit/>
          </a:bodyPr>
          <a:lstStyle>
            <a:lvl1pPr indent="-330200" lvl="0" marL="457200" rtl="0">
              <a:lnSpc>
                <a:spcPct val="100000"/>
              </a:lnSpc>
              <a:spcBef>
                <a:spcPts val="0"/>
              </a:spcBef>
              <a:spcAft>
                <a:spcPts val="0"/>
              </a:spcAft>
              <a:buSzPts val="1600"/>
              <a:buAutoNum type="arabicPeriod"/>
              <a:defRPr>
                <a:solidFill>
                  <a:srgbClr val="434343"/>
                </a:solidFill>
              </a:defRPr>
            </a:lvl1pPr>
            <a:lvl2pPr indent="-330200" lvl="1" marL="914400" rtl="0">
              <a:lnSpc>
                <a:spcPct val="115000"/>
              </a:lnSpc>
              <a:spcBef>
                <a:spcPts val="0"/>
              </a:spcBef>
              <a:spcAft>
                <a:spcPts val="0"/>
              </a:spcAft>
              <a:buSzPts val="1600"/>
              <a:buAutoNum type="alphaLcPeriod"/>
              <a:defRPr>
                <a:solidFill>
                  <a:srgbClr val="434343"/>
                </a:solidFill>
              </a:defRPr>
            </a:lvl2pPr>
            <a:lvl3pPr indent="-330200" lvl="2" marL="1371600" rtl="0">
              <a:lnSpc>
                <a:spcPct val="115000"/>
              </a:lnSpc>
              <a:spcBef>
                <a:spcPts val="1600"/>
              </a:spcBef>
              <a:spcAft>
                <a:spcPts val="0"/>
              </a:spcAft>
              <a:buSzPts val="1600"/>
              <a:buAutoNum type="romanLcPeriod"/>
              <a:defRPr>
                <a:solidFill>
                  <a:srgbClr val="434343"/>
                </a:solidFill>
              </a:defRPr>
            </a:lvl3pPr>
            <a:lvl4pPr indent="-330200" lvl="3" marL="1828800" rtl="0">
              <a:lnSpc>
                <a:spcPct val="115000"/>
              </a:lnSpc>
              <a:spcBef>
                <a:spcPts val="1600"/>
              </a:spcBef>
              <a:spcAft>
                <a:spcPts val="0"/>
              </a:spcAft>
              <a:buSzPts val="1600"/>
              <a:buAutoNum type="arabicPeriod"/>
              <a:defRPr>
                <a:solidFill>
                  <a:srgbClr val="434343"/>
                </a:solidFill>
              </a:defRPr>
            </a:lvl4pPr>
            <a:lvl5pPr indent="-330200" lvl="4" marL="2286000" rtl="0">
              <a:lnSpc>
                <a:spcPct val="115000"/>
              </a:lnSpc>
              <a:spcBef>
                <a:spcPts val="1600"/>
              </a:spcBef>
              <a:spcAft>
                <a:spcPts val="0"/>
              </a:spcAft>
              <a:buSzPts val="1600"/>
              <a:buAutoNum type="alphaLcPeriod"/>
              <a:defRPr>
                <a:solidFill>
                  <a:srgbClr val="434343"/>
                </a:solidFill>
              </a:defRPr>
            </a:lvl5pPr>
            <a:lvl6pPr indent="-330200" lvl="5" marL="2743200" rtl="0">
              <a:lnSpc>
                <a:spcPct val="115000"/>
              </a:lnSpc>
              <a:spcBef>
                <a:spcPts val="1600"/>
              </a:spcBef>
              <a:spcAft>
                <a:spcPts val="0"/>
              </a:spcAft>
              <a:buSzPts val="1600"/>
              <a:buAutoNum type="romanLcPeriod"/>
              <a:defRPr>
                <a:solidFill>
                  <a:srgbClr val="434343"/>
                </a:solidFill>
              </a:defRPr>
            </a:lvl6pPr>
            <a:lvl7pPr indent="-330200" lvl="6" marL="3200400" rtl="0">
              <a:lnSpc>
                <a:spcPct val="115000"/>
              </a:lnSpc>
              <a:spcBef>
                <a:spcPts val="1600"/>
              </a:spcBef>
              <a:spcAft>
                <a:spcPts val="0"/>
              </a:spcAft>
              <a:buSzPts val="1600"/>
              <a:buAutoNum type="arabicPeriod"/>
              <a:defRPr>
                <a:solidFill>
                  <a:srgbClr val="434343"/>
                </a:solidFill>
              </a:defRPr>
            </a:lvl7pPr>
            <a:lvl8pPr indent="-330200" lvl="7" marL="3657600" rtl="0">
              <a:lnSpc>
                <a:spcPct val="115000"/>
              </a:lnSpc>
              <a:spcBef>
                <a:spcPts val="1600"/>
              </a:spcBef>
              <a:spcAft>
                <a:spcPts val="0"/>
              </a:spcAft>
              <a:buSzPts val="1600"/>
              <a:buAutoNum type="alphaLcPeriod"/>
              <a:defRPr>
                <a:solidFill>
                  <a:srgbClr val="434343"/>
                </a:solidFill>
              </a:defRPr>
            </a:lvl8pPr>
            <a:lvl9pPr indent="-330200" lvl="8" marL="4114800" rtl="0">
              <a:lnSpc>
                <a:spcPct val="115000"/>
              </a:lnSpc>
              <a:spcBef>
                <a:spcPts val="1600"/>
              </a:spcBef>
              <a:spcAft>
                <a:spcPts val="1600"/>
              </a:spcAft>
              <a:buSzPts val="1600"/>
              <a:buAutoNum type="romanLcPeriod"/>
              <a:defRPr>
                <a:solidFill>
                  <a:srgbClr val="434343"/>
                </a:solidFill>
              </a:defRPr>
            </a:lvl9pPr>
          </a:lstStyle>
          <a:p/>
        </p:txBody>
      </p:sp>
      <p:sp>
        <p:nvSpPr>
          <p:cNvPr id="77" name="Google Shape;77;p7"/>
          <p:cNvSpPr txBox="1"/>
          <p:nvPr>
            <p:ph type="title"/>
          </p:nvPr>
        </p:nvSpPr>
        <p:spPr>
          <a:xfrm>
            <a:off x="720000" y="445025"/>
            <a:ext cx="4294800" cy="572700"/>
          </a:xfrm>
          <a:prstGeom prst="rect">
            <a:avLst/>
          </a:prstGeom>
        </p:spPr>
        <p:txBody>
          <a:bodyPr anchorCtr="0" anchor="ctr" bIns="0" lIns="0" spcFirstLastPara="1" rIns="0" wrap="square" tIns="0">
            <a:noAutofit/>
          </a:bodyPr>
          <a:lstStyle>
            <a:lvl1pPr lvl="0" rtl="0" algn="l">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78" name="Google Shape;78;p7"/>
          <p:cNvSpPr/>
          <p:nvPr/>
        </p:nvSpPr>
        <p:spPr>
          <a:xfrm flipH="1" rot="10800000">
            <a:off x="8258533" y="4439451"/>
            <a:ext cx="534109" cy="534130"/>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7"/>
          <p:cNvSpPr/>
          <p:nvPr/>
        </p:nvSpPr>
        <p:spPr>
          <a:xfrm flipH="1" rot="10800000">
            <a:off x="7659323" y="4656947"/>
            <a:ext cx="368755" cy="368755"/>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7"/>
          <p:cNvSpPr/>
          <p:nvPr/>
        </p:nvSpPr>
        <p:spPr>
          <a:xfrm flipH="1" rot="10800000">
            <a:off x="8697025" y="3861393"/>
            <a:ext cx="304157" cy="304157"/>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 name="Google Shape;81;p7"/>
          <p:cNvGrpSpPr/>
          <p:nvPr/>
        </p:nvGrpSpPr>
        <p:grpSpPr>
          <a:xfrm rot="-8670632">
            <a:off x="8278162" y="-134177"/>
            <a:ext cx="932706" cy="1513449"/>
            <a:chOff x="5252475" y="3372998"/>
            <a:chExt cx="758596" cy="1230930"/>
          </a:xfrm>
        </p:grpSpPr>
        <p:sp>
          <p:nvSpPr>
            <p:cNvPr id="82" name="Google Shape;82;p7"/>
            <p:cNvSpPr/>
            <p:nvPr/>
          </p:nvSpPr>
          <p:spPr>
            <a:xfrm>
              <a:off x="5771697" y="3820417"/>
              <a:ext cx="239374" cy="336661"/>
            </a:xfrm>
            <a:custGeom>
              <a:rect b="b" l="l" r="r" t="t"/>
              <a:pathLst>
                <a:path extrusionOk="0" h="5298" w="3767">
                  <a:moveTo>
                    <a:pt x="2241" y="0"/>
                  </a:moveTo>
                  <a:cubicBezTo>
                    <a:pt x="1439" y="0"/>
                    <a:pt x="613" y="973"/>
                    <a:pt x="320" y="2309"/>
                  </a:cubicBezTo>
                  <a:cubicBezTo>
                    <a:pt x="1" y="3747"/>
                    <a:pt x="434" y="5071"/>
                    <a:pt x="1302" y="5276"/>
                  </a:cubicBezTo>
                  <a:cubicBezTo>
                    <a:pt x="1369" y="5290"/>
                    <a:pt x="1437" y="5297"/>
                    <a:pt x="1505" y="5297"/>
                  </a:cubicBezTo>
                  <a:cubicBezTo>
                    <a:pt x="2314" y="5297"/>
                    <a:pt x="3153" y="4320"/>
                    <a:pt x="3447" y="2994"/>
                  </a:cubicBezTo>
                  <a:cubicBezTo>
                    <a:pt x="3767" y="1533"/>
                    <a:pt x="3333" y="209"/>
                    <a:pt x="2466" y="27"/>
                  </a:cubicBezTo>
                  <a:cubicBezTo>
                    <a:pt x="2392" y="9"/>
                    <a:pt x="2317" y="0"/>
                    <a:pt x="2241"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7"/>
            <p:cNvSpPr/>
            <p:nvPr/>
          </p:nvSpPr>
          <p:spPr>
            <a:xfrm>
              <a:off x="5410574" y="4294652"/>
              <a:ext cx="348163" cy="188347"/>
            </a:xfrm>
            <a:custGeom>
              <a:rect b="b" l="l" r="r" t="t"/>
              <a:pathLst>
                <a:path extrusionOk="0" h="2964" w="5479">
                  <a:moveTo>
                    <a:pt x="1950" y="0"/>
                  </a:moveTo>
                  <a:cubicBezTo>
                    <a:pt x="1039" y="0"/>
                    <a:pt x="337" y="306"/>
                    <a:pt x="206" y="849"/>
                  </a:cubicBezTo>
                  <a:cubicBezTo>
                    <a:pt x="0" y="1580"/>
                    <a:pt x="1005" y="2470"/>
                    <a:pt x="2397" y="2812"/>
                  </a:cubicBezTo>
                  <a:cubicBezTo>
                    <a:pt x="2797" y="2915"/>
                    <a:pt x="3186" y="2964"/>
                    <a:pt x="3542" y="2964"/>
                  </a:cubicBezTo>
                  <a:cubicBezTo>
                    <a:pt x="4447" y="2964"/>
                    <a:pt x="5142" y="2651"/>
                    <a:pt x="5273" y="2127"/>
                  </a:cubicBezTo>
                  <a:cubicBezTo>
                    <a:pt x="5478" y="1374"/>
                    <a:pt x="4474" y="507"/>
                    <a:pt x="3082" y="142"/>
                  </a:cubicBezTo>
                  <a:cubicBezTo>
                    <a:pt x="2687" y="46"/>
                    <a:pt x="2303" y="0"/>
                    <a:pt x="1950"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7"/>
            <p:cNvSpPr/>
            <p:nvPr/>
          </p:nvSpPr>
          <p:spPr>
            <a:xfrm>
              <a:off x="5252475" y="3936514"/>
              <a:ext cx="364113" cy="233782"/>
            </a:xfrm>
            <a:custGeom>
              <a:rect b="b" l="l" r="r" t="t"/>
              <a:pathLst>
                <a:path extrusionOk="0" h="3679" w="5730">
                  <a:moveTo>
                    <a:pt x="1881" y="0"/>
                  </a:moveTo>
                  <a:cubicBezTo>
                    <a:pt x="1150" y="0"/>
                    <a:pt x="560" y="257"/>
                    <a:pt x="343" y="733"/>
                  </a:cubicBezTo>
                  <a:cubicBezTo>
                    <a:pt x="0" y="1555"/>
                    <a:pt x="822" y="2719"/>
                    <a:pt x="2214" y="3312"/>
                  </a:cubicBezTo>
                  <a:cubicBezTo>
                    <a:pt x="2774" y="3560"/>
                    <a:pt x="3333" y="3679"/>
                    <a:pt x="3826" y="3679"/>
                  </a:cubicBezTo>
                  <a:cubicBezTo>
                    <a:pt x="4560" y="3679"/>
                    <a:pt x="5146" y="3416"/>
                    <a:pt x="5364" y="2924"/>
                  </a:cubicBezTo>
                  <a:cubicBezTo>
                    <a:pt x="5729" y="2125"/>
                    <a:pt x="4885" y="961"/>
                    <a:pt x="3493" y="368"/>
                  </a:cubicBezTo>
                  <a:cubicBezTo>
                    <a:pt x="2939" y="119"/>
                    <a:pt x="2377" y="0"/>
                    <a:pt x="1881"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7"/>
            <p:cNvSpPr/>
            <p:nvPr/>
          </p:nvSpPr>
          <p:spPr>
            <a:xfrm>
              <a:off x="5284374" y="3372998"/>
              <a:ext cx="398936" cy="500925"/>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7"/>
            <p:cNvSpPr/>
            <p:nvPr/>
          </p:nvSpPr>
          <p:spPr>
            <a:xfrm>
              <a:off x="5387380" y="3373887"/>
              <a:ext cx="549728" cy="1230041"/>
            </a:xfrm>
            <a:custGeom>
              <a:rect b="b" l="l" r="r" t="t"/>
              <a:pathLst>
                <a:path extrusionOk="0" fill="none" h="19357" w="8651">
                  <a:moveTo>
                    <a:pt x="8651" y="19356"/>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7"/>
            <p:cNvSpPr/>
            <p:nvPr/>
          </p:nvSpPr>
          <p:spPr>
            <a:xfrm>
              <a:off x="5813763" y="3819146"/>
              <a:ext cx="111776" cy="509186"/>
            </a:xfrm>
            <a:custGeom>
              <a:rect b="b" l="l" r="r" t="t"/>
              <a:pathLst>
                <a:path extrusionOk="0" fill="none" h="8013" w="1759">
                  <a:moveTo>
                    <a:pt x="1758" y="1"/>
                  </a:moveTo>
                  <a:lnTo>
                    <a:pt x="1" y="8013"/>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7"/>
            <p:cNvSpPr/>
            <p:nvPr/>
          </p:nvSpPr>
          <p:spPr>
            <a:xfrm>
              <a:off x="5425062" y="4355846"/>
              <a:ext cx="448246" cy="107391"/>
            </a:xfrm>
            <a:custGeom>
              <a:rect b="b" l="l" r="r" t="t"/>
              <a:pathLst>
                <a:path extrusionOk="0" fill="none" h="1690" w="7054">
                  <a:moveTo>
                    <a:pt x="7054" y="1689"/>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7"/>
            <p:cNvSpPr/>
            <p:nvPr/>
          </p:nvSpPr>
          <p:spPr>
            <a:xfrm>
              <a:off x="5274207" y="3985951"/>
              <a:ext cx="475825" cy="198769"/>
            </a:xfrm>
            <a:custGeom>
              <a:rect b="b" l="l" r="r" t="t"/>
              <a:pathLst>
                <a:path extrusionOk="0" fill="none" h="3128" w="7488">
                  <a:moveTo>
                    <a:pt x="7487" y="3128"/>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7"/>
            <p:cNvSpPr/>
            <p:nvPr/>
          </p:nvSpPr>
          <p:spPr>
            <a:xfrm>
              <a:off x="5381534" y="3748103"/>
              <a:ext cx="194448" cy="47913"/>
            </a:xfrm>
            <a:custGeom>
              <a:rect b="b" l="l" r="r" t="t"/>
              <a:pathLst>
                <a:path extrusionOk="0" fill="none" h="754" w="3060">
                  <a:moveTo>
                    <a:pt x="3059" y="754"/>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7"/>
            <p:cNvSpPr/>
            <p:nvPr/>
          </p:nvSpPr>
          <p:spPr>
            <a:xfrm>
              <a:off x="5320658" y="3620441"/>
              <a:ext cx="201628" cy="47976"/>
            </a:xfrm>
            <a:custGeom>
              <a:rect b="b" l="l" r="r" t="t"/>
              <a:pathLst>
                <a:path extrusionOk="0" fill="none" h="755" w="3173">
                  <a:moveTo>
                    <a:pt x="3173" y="754"/>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7"/>
            <p:cNvSpPr/>
            <p:nvPr/>
          </p:nvSpPr>
          <p:spPr>
            <a:xfrm>
              <a:off x="5306107" y="3495703"/>
              <a:ext cx="152381" cy="37809"/>
            </a:xfrm>
            <a:custGeom>
              <a:rect b="b" l="l" r="r" t="t"/>
              <a:pathLst>
                <a:path extrusionOk="0" fill="none" h="595" w="2398">
                  <a:moveTo>
                    <a:pt x="2398" y="594"/>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93" name="Shape 93"/>
        <p:cNvGrpSpPr/>
        <p:nvPr/>
      </p:nvGrpSpPr>
      <p:grpSpPr>
        <a:xfrm>
          <a:off x="0" y="0"/>
          <a:ext cx="0" cy="0"/>
          <a:chOff x="0" y="0"/>
          <a:chExt cx="0" cy="0"/>
        </a:xfrm>
      </p:grpSpPr>
      <p:grpSp>
        <p:nvGrpSpPr>
          <p:cNvPr id="94" name="Google Shape;94;p8"/>
          <p:cNvGrpSpPr/>
          <p:nvPr/>
        </p:nvGrpSpPr>
        <p:grpSpPr>
          <a:xfrm rot="-5237107">
            <a:off x="3404990" y="-789541"/>
            <a:ext cx="1121097" cy="1819018"/>
            <a:chOff x="5252475" y="3372998"/>
            <a:chExt cx="758596" cy="1230930"/>
          </a:xfrm>
        </p:grpSpPr>
        <p:sp>
          <p:nvSpPr>
            <p:cNvPr id="95" name="Google Shape;95;p8"/>
            <p:cNvSpPr/>
            <p:nvPr/>
          </p:nvSpPr>
          <p:spPr>
            <a:xfrm>
              <a:off x="5771697" y="3820417"/>
              <a:ext cx="239374" cy="336661"/>
            </a:xfrm>
            <a:custGeom>
              <a:rect b="b" l="l" r="r" t="t"/>
              <a:pathLst>
                <a:path extrusionOk="0" h="5298" w="3767">
                  <a:moveTo>
                    <a:pt x="2241" y="0"/>
                  </a:moveTo>
                  <a:cubicBezTo>
                    <a:pt x="1439" y="0"/>
                    <a:pt x="613" y="973"/>
                    <a:pt x="320" y="2309"/>
                  </a:cubicBezTo>
                  <a:cubicBezTo>
                    <a:pt x="1" y="3747"/>
                    <a:pt x="434" y="5071"/>
                    <a:pt x="1302" y="5276"/>
                  </a:cubicBezTo>
                  <a:cubicBezTo>
                    <a:pt x="1369" y="5290"/>
                    <a:pt x="1437" y="5297"/>
                    <a:pt x="1505" y="5297"/>
                  </a:cubicBezTo>
                  <a:cubicBezTo>
                    <a:pt x="2314" y="5297"/>
                    <a:pt x="3153" y="4320"/>
                    <a:pt x="3447" y="2994"/>
                  </a:cubicBezTo>
                  <a:cubicBezTo>
                    <a:pt x="3767" y="1533"/>
                    <a:pt x="3333" y="209"/>
                    <a:pt x="2466" y="27"/>
                  </a:cubicBezTo>
                  <a:cubicBezTo>
                    <a:pt x="2392" y="9"/>
                    <a:pt x="2317" y="0"/>
                    <a:pt x="2241"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8"/>
            <p:cNvSpPr/>
            <p:nvPr/>
          </p:nvSpPr>
          <p:spPr>
            <a:xfrm>
              <a:off x="5410574" y="4294652"/>
              <a:ext cx="348163" cy="188347"/>
            </a:xfrm>
            <a:custGeom>
              <a:rect b="b" l="l" r="r" t="t"/>
              <a:pathLst>
                <a:path extrusionOk="0" h="2964" w="5479">
                  <a:moveTo>
                    <a:pt x="1950" y="0"/>
                  </a:moveTo>
                  <a:cubicBezTo>
                    <a:pt x="1039" y="0"/>
                    <a:pt x="337" y="306"/>
                    <a:pt x="206" y="849"/>
                  </a:cubicBezTo>
                  <a:cubicBezTo>
                    <a:pt x="0" y="1580"/>
                    <a:pt x="1005" y="2470"/>
                    <a:pt x="2397" y="2812"/>
                  </a:cubicBezTo>
                  <a:cubicBezTo>
                    <a:pt x="2797" y="2915"/>
                    <a:pt x="3186" y="2964"/>
                    <a:pt x="3542" y="2964"/>
                  </a:cubicBezTo>
                  <a:cubicBezTo>
                    <a:pt x="4447" y="2964"/>
                    <a:pt x="5142" y="2651"/>
                    <a:pt x="5273" y="2127"/>
                  </a:cubicBezTo>
                  <a:cubicBezTo>
                    <a:pt x="5478" y="1374"/>
                    <a:pt x="4474" y="507"/>
                    <a:pt x="3082" y="142"/>
                  </a:cubicBezTo>
                  <a:cubicBezTo>
                    <a:pt x="2687" y="46"/>
                    <a:pt x="2303" y="0"/>
                    <a:pt x="1950"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8"/>
            <p:cNvSpPr/>
            <p:nvPr/>
          </p:nvSpPr>
          <p:spPr>
            <a:xfrm>
              <a:off x="5252475" y="3936514"/>
              <a:ext cx="364113" cy="233782"/>
            </a:xfrm>
            <a:custGeom>
              <a:rect b="b" l="l" r="r" t="t"/>
              <a:pathLst>
                <a:path extrusionOk="0" h="3679" w="5730">
                  <a:moveTo>
                    <a:pt x="1881" y="0"/>
                  </a:moveTo>
                  <a:cubicBezTo>
                    <a:pt x="1150" y="0"/>
                    <a:pt x="560" y="257"/>
                    <a:pt x="343" y="733"/>
                  </a:cubicBezTo>
                  <a:cubicBezTo>
                    <a:pt x="0" y="1555"/>
                    <a:pt x="822" y="2719"/>
                    <a:pt x="2214" y="3312"/>
                  </a:cubicBezTo>
                  <a:cubicBezTo>
                    <a:pt x="2774" y="3560"/>
                    <a:pt x="3333" y="3679"/>
                    <a:pt x="3826" y="3679"/>
                  </a:cubicBezTo>
                  <a:cubicBezTo>
                    <a:pt x="4560" y="3679"/>
                    <a:pt x="5146" y="3416"/>
                    <a:pt x="5364" y="2924"/>
                  </a:cubicBezTo>
                  <a:cubicBezTo>
                    <a:pt x="5729" y="2125"/>
                    <a:pt x="4885" y="961"/>
                    <a:pt x="3493" y="368"/>
                  </a:cubicBezTo>
                  <a:cubicBezTo>
                    <a:pt x="2939" y="119"/>
                    <a:pt x="2377" y="0"/>
                    <a:pt x="1881"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8"/>
            <p:cNvSpPr/>
            <p:nvPr/>
          </p:nvSpPr>
          <p:spPr>
            <a:xfrm>
              <a:off x="5284374" y="3372998"/>
              <a:ext cx="398936" cy="500925"/>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8"/>
            <p:cNvSpPr/>
            <p:nvPr/>
          </p:nvSpPr>
          <p:spPr>
            <a:xfrm>
              <a:off x="5387380" y="3373887"/>
              <a:ext cx="549728" cy="1230041"/>
            </a:xfrm>
            <a:custGeom>
              <a:rect b="b" l="l" r="r" t="t"/>
              <a:pathLst>
                <a:path extrusionOk="0" fill="none" h="19357" w="8651">
                  <a:moveTo>
                    <a:pt x="8651" y="19356"/>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8"/>
            <p:cNvSpPr/>
            <p:nvPr/>
          </p:nvSpPr>
          <p:spPr>
            <a:xfrm>
              <a:off x="5813763" y="3819146"/>
              <a:ext cx="111776" cy="509186"/>
            </a:xfrm>
            <a:custGeom>
              <a:rect b="b" l="l" r="r" t="t"/>
              <a:pathLst>
                <a:path extrusionOk="0" fill="none" h="8013" w="1759">
                  <a:moveTo>
                    <a:pt x="1758" y="1"/>
                  </a:moveTo>
                  <a:lnTo>
                    <a:pt x="1" y="8013"/>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8"/>
            <p:cNvSpPr/>
            <p:nvPr/>
          </p:nvSpPr>
          <p:spPr>
            <a:xfrm>
              <a:off x="5425062" y="4355846"/>
              <a:ext cx="448246" cy="107391"/>
            </a:xfrm>
            <a:custGeom>
              <a:rect b="b" l="l" r="r" t="t"/>
              <a:pathLst>
                <a:path extrusionOk="0" fill="none" h="1690" w="7054">
                  <a:moveTo>
                    <a:pt x="7054" y="1689"/>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8"/>
            <p:cNvSpPr/>
            <p:nvPr/>
          </p:nvSpPr>
          <p:spPr>
            <a:xfrm>
              <a:off x="5274207" y="3985951"/>
              <a:ext cx="475825" cy="198769"/>
            </a:xfrm>
            <a:custGeom>
              <a:rect b="b" l="l" r="r" t="t"/>
              <a:pathLst>
                <a:path extrusionOk="0" fill="none" h="3128" w="7488">
                  <a:moveTo>
                    <a:pt x="7487" y="3128"/>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8"/>
            <p:cNvSpPr/>
            <p:nvPr/>
          </p:nvSpPr>
          <p:spPr>
            <a:xfrm>
              <a:off x="5381534" y="3748103"/>
              <a:ext cx="194448" cy="47913"/>
            </a:xfrm>
            <a:custGeom>
              <a:rect b="b" l="l" r="r" t="t"/>
              <a:pathLst>
                <a:path extrusionOk="0" fill="none" h="754" w="3060">
                  <a:moveTo>
                    <a:pt x="3059" y="754"/>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8"/>
            <p:cNvSpPr/>
            <p:nvPr/>
          </p:nvSpPr>
          <p:spPr>
            <a:xfrm>
              <a:off x="5320658" y="3620441"/>
              <a:ext cx="201628" cy="47976"/>
            </a:xfrm>
            <a:custGeom>
              <a:rect b="b" l="l" r="r" t="t"/>
              <a:pathLst>
                <a:path extrusionOk="0" fill="none" h="755" w="3173">
                  <a:moveTo>
                    <a:pt x="3173" y="754"/>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8"/>
            <p:cNvSpPr/>
            <p:nvPr/>
          </p:nvSpPr>
          <p:spPr>
            <a:xfrm>
              <a:off x="5306107" y="3495703"/>
              <a:ext cx="152381" cy="37809"/>
            </a:xfrm>
            <a:custGeom>
              <a:rect b="b" l="l" r="r" t="t"/>
              <a:pathLst>
                <a:path extrusionOk="0" fill="none" h="595" w="2398">
                  <a:moveTo>
                    <a:pt x="2398" y="594"/>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 name="Google Shape;106;p8"/>
          <p:cNvGrpSpPr/>
          <p:nvPr/>
        </p:nvGrpSpPr>
        <p:grpSpPr>
          <a:xfrm rot="-6529542">
            <a:off x="5500643" y="-63288"/>
            <a:ext cx="425292" cy="534440"/>
            <a:chOff x="-84151" y="785111"/>
            <a:chExt cx="490484" cy="616364"/>
          </a:xfrm>
        </p:grpSpPr>
        <p:sp>
          <p:nvSpPr>
            <p:cNvPr id="107" name="Google Shape;107;p8"/>
            <p:cNvSpPr/>
            <p:nvPr/>
          </p:nvSpPr>
          <p:spPr>
            <a:xfrm flipH="1" rot="10800000">
              <a:off x="-84151" y="785111"/>
              <a:ext cx="490484" cy="615879"/>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8"/>
            <p:cNvSpPr/>
            <p:nvPr/>
          </p:nvSpPr>
          <p:spPr>
            <a:xfrm flipH="1" rot="10800000">
              <a:off x="35306" y="880890"/>
              <a:ext cx="239070" cy="58908"/>
            </a:xfrm>
            <a:custGeom>
              <a:rect b="b" l="l" r="r" t="t"/>
              <a:pathLst>
                <a:path extrusionOk="0" fill="none" h="754" w="3060">
                  <a:moveTo>
                    <a:pt x="3059" y="754"/>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8"/>
            <p:cNvSpPr/>
            <p:nvPr/>
          </p:nvSpPr>
          <p:spPr>
            <a:xfrm flipH="1" rot="10800000">
              <a:off x="-39540" y="1037772"/>
              <a:ext cx="247899" cy="58986"/>
            </a:xfrm>
            <a:custGeom>
              <a:rect b="b" l="l" r="r" t="t"/>
              <a:pathLst>
                <a:path extrusionOk="0" fill="none" h="755" w="3173">
                  <a:moveTo>
                    <a:pt x="3173" y="754"/>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8"/>
            <p:cNvSpPr/>
            <p:nvPr/>
          </p:nvSpPr>
          <p:spPr>
            <a:xfrm flipH="1" rot="10800000">
              <a:off x="-57431" y="1203638"/>
              <a:ext cx="187350" cy="46486"/>
            </a:xfrm>
            <a:custGeom>
              <a:rect b="b" l="l" r="r" t="t"/>
              <a:pathLst>
                <a:path extrusionOk="0" fill="none" h="595" w="2398">
                  <a:moveTo>
                    <a:pt x="2398" y="594"/>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1" name="Google Shape;111;p8"/>
            <p:cNvCxnSpPr/>
            <p:nvPr/>
          </p:nvCxnSpPr>
          <p:spPr>
            <a:xfrm flipH="1" rot="10800000">
              <a:off x="46825" y="797575"/>
              <a:ext cx="261900" cy="603900"/>
            </a:xfrm>
            <a:prstGeom prst="straightConnector1">
              <a:avLst/>
            </a:prstGeom>
            <a:noFill/>
            <a:ln cap="flat" cmpd="sng" w="9525">
              <a:solidFill>
                <a:schemeClr val="dk1"/>
              </a:solidFill>
              <a:prstDash val="solid"/>
              <a:round/>
              <a:headEnd len="med" w="med" type="none"/>
              <a:tailEnd len="med" w="med" type="none"/>
            </a:ln>
          </p:spPr>
        </p:cxnSp>
      </p:grpSp>
      <p:grpSp>
        <p:nvGrpSpPr>
          <p:cNvPr id="112" name="Google Shape;112;p8"/>
          <p:cNvGrpSpPr/>
          <p:nvPr/>
        </p:nvGrpSpPr>
        <p:grpSpPr>
          <a:xfrm flipH="1" rot="-1944630">
            <a:off x="4899746" y="-227062"/>
            <a:ext cx="586039" cy="736442"/>
            <a:chOff x="-84151" y="785111"/>
            <a:chExt cx="490484" cy="616364"/>
          </a:xfrm>
        </p:grpSpPr>
        <p:sp>
          <p:nvSpPr>
            <p:cNvPr id="113" name="Google Shape;113;p8"/>
            <p:cNvSpPr/>
            <p:nvPr/>
          </p:nvSpPr>
          <p:spPr>
            <a:xfrm flipH="1" rot="10800000">
              <a:off x="-84151" y="785111"/>
              <a:ext cx="490484" cy="615879"/>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8"/>
            <p:cNvSpPr/>
            <p:nvPr/>
          </p:nvSpPr>
          <p:spPr>
            <a:xfrm flipH="1" rot="10800000">
              <a:off x="35306" y="880890"/>
              <a:ext cx="239070" cy="58908"/>
            </a:xfrm>
            <a:custGeom>
              <a:rect b="b" l="l" r="r" t="t"/>
              <a:pathLst>
                <a:path extrusionOk="0" fill="none" h="754" w="3060">
                  <a:moveTo>
                    <a:pt x="3059" y="754"/>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8"/>
            <p:cNvSpPr/>
            <p:nvPr/>
          </p:nvSpPr>
          <p:spPr>
            <a:xfrm flipH="1" rot="10800000">
              <a:off x="-39540" y="1037772"/>
              <a:ext cx="247899" cy="58986"/>
            </a:xfrm>
            <a:custGeom>
              <a:rect b="b" l="l" r="r" t="t"/>
              <a:pathLst>
                <a:path extrusionOk="0" fill="none" h="755" w="3173">
                  <a:moveTo>
                    <a:pt x="3173" y="754"/>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flipH="1" rot="10800000">
              <a:off x="-57431" y="1203638"/>
              <a:ext cx="187350" cy="46486"/>
            </a:xfrm>
            <a:custGeom>
              <a:rect b="b" l="l" r="r" t="t"/>
              <a:pathLst>
                <a:path extrusionOk="0" fill="none" h="595" w="2398">
                  <a:moveTo>
                    <a:pt x="2398" y="594"/>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7" name="Google Shape;117;p8"/>
            <p:cNvCxnSpPr/>
            <p:nvPr/>
          </p:nvCxnSpPr>
          <p:spPr>
            <a:xfrm flipH="1" rot="10800000">
              <a:off x="46825" y="797575"/>
              <a:ext cx="261900" cy="603900"/>
            </a:xfrm>
            <a:prstGeom prst="straightConnector1">
              <a:avLst/>
            </a:prstGeom>
            <a:noFill/>
            <a:ln cap="flat" cmpd="sng" w="9525">
              <a:solidFill>
                <a:schemeClr val="dk1"/>
              </a:solidFill>
              <a:prstDash val="solid"/>
              <a:round/>
              <a:headEnd len="med" w="med" type="none"/>
              <a:tailEnd len="med" w="med" type="none"/>
            </a:ln>
          </p:spPr>
        </p:cxnSp>
      </p:grpSp>
      <p:sp>
        <p:nvSpPr>
          <p:cNvPr id="118" name="Google Shape;118;p8"/>
          <p:cNvSpPr txBox="1"/>
          <p:nvPr>
            <p:ph type="title"/>
          </p:nvPr>
        </p:nvSpPr>
        <p:spPr>
          <a:xfrm>
            <a:off x="2317950" y="1373888"/>
            <a:ext cx="4508100" cy="1403700"/>
          </a:xfrm>
          <a:prstGeom prst="rect">
            <a:avLst/>
          </a:prstGeom>
        </p:spPr>
        <p:txBody>
          <a:bodyPr anchorCtr="0" anchor="ctr" bIns="0" lIns="0" spcFirstLastPara="1" rIns="0" wrap="square" tIns="0">
            <a:noAutofit/>
          </a:bodyPr>
          <a:lstStyle>
            <a:lvl1pPr lvl="0" algn="ctr">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119" name="Google Shape;119;p8"/>
          <p:cNvGrpSpPr/>
          <p:nvPr/>
        </p:nvGrpSpPr>
        <p:grpSpPr>
          <a:xfrm rot="2233686">
            <a:off x="8229102" y="3335367"/>
            <a:ext cx="1067820" cy="1732691"/>
            <a:chOff x="5252475" y="3372998"/>
            <a:chExt cx="758596" cy="1230930"/>
          </a:xfrm>
        </p:grpSpPr>
        <p:sp>
          <p:nvSpPr>
            <p:cNvPr id="120" name="Google Shape;120;p8"/>
            <p:cNvSpPr/>
            <p:nvPr/>
          </p:nvSpPr>
          <p:spPr>
            <a:xfrm>
              <a:off x="5771697" y="3820417"/>
              <a:ext cx="239374" cy="336661"/>
            </a:xfrm>
            <a:custGeom>
              <a:rect b="b" l="l" r="r" t="t"/>
              <a:pathLst>
                <a:path extrusionOk="0" h="5298" w="3767">
                  <a:moveTo>
                    <a:pt x="2241" y="0"/>
                  </a:moveTo>
                  <a:cubicBezTo>
                    <a:pt x="1439" y="0"/>
                    <a:pt x="613" y="973"/>
                    <a:pt x="320" y="2309"/>
                  </a:cubicBezTo>
                  <a:cubicBezTo>
                    <a:pt x="1" y="3747"/>
                    <a:pt x="434" y="5071"/>
                    <a:pt x="1302" y="5276"/>
                  </a:cubicBezTo>
                  <a:cubicBezTo>
                    <a:pt x="1369" y="5290"/>
                    <a:pt x="1437" y="5297"/>
                    <a:pt x="1505" y="5297"/>
                  </a:cubicBezTo>
                  <a:cubicBezTo>
                    <a:pt x="2314" y="5297"/>
                    <a:pt x="3153" y="4320"/>
                    <a:pt x="3447" y="2994"/>
                  </a:cubicBezTo>
                  <a:cubicBezTo>
                    <a:pt x="3767" y="1533"/>
                    <a:pt x="3333" y="209"/>
                    <a:pt x="2466" y="27"/>
                  </a:cubicBezTo>
                  <a:cubicBezTo>
                    <a:pt x="2392" y="9"/>
                    <a:pt x="2317" y="0"/>
                    <a:pt x="2241"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a:off x="5410574" y="4294652"/>
              <a:ext cx="348163" cy="188347"/>
            </a:xfrm>
            <a:custGeom>
              <a:rect b="b" l="l" r="r" t="t"/>
              <a:pathLst>
                <a:path extrusionOk="0" h="2964" w="5479">
                  <a:moveTo>
                    <a:pt x="1950" y="0"/>
                  </a:moveTo>
                  <a:cubicBezTo>
                    <a:pt x="1039" y="0"/>
                    <a:pt x="337" y="306"/>
                    <a:pt x="206" y="849"/>
                  </a:cubicBezTo>
                  <a:cubicBezTo>
                    <a:pt x="0" y="1580"/>
                    <a:pt x="1005" y="2470"/>
                    <a:pt x="2397" y="2812"/>
                  </a:cubicBezTo>
                  <a:cubicBezTo>
                    <a:pt x="2797" y="2915"/>
                    <a:pt x="3186" y="2964"/>
                    <a:pt x="3542" y="2964"/>
                  </a:cubicBezTo>
                  <a:cubicBezTo>
                    <a:pt x="4447" y="2964"/>
                    <a:pt x="5142" y="2651"/>
                    <a:pt x="5273" y="2127"/>
                  </a:cubicBezTo>
                  <a:cubicBezTo>
                    <a:pt x="5478" y="1374"/>
                    <a:pt x="4474" y="507"/>
                    <a:pt x="3082" y="142"/>
                  </a:cubicBezTo>
                  <a:cubicBezTo>
                    <a:pt x="2687" y="46"/>
                    <a:pt x="2303" y="0"/>
                    <a:pt x="1950"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8"/>
            <p:cNvSpPr/>
            <p:nvPr/>
          </p:nvSpPr>
          <p:spPr>
            <a:xfrm>
              <a:off x="5252475" y="3936514"/>
              <a:ext cx="364113" cy="233782"/>
            </a:xfrm>
            <a:custGeom>
              <a:rect b="b" l="l" r="r" t="t"/>
              <a:pathLst>
                <a:path extrusionOk="0" h="3679" w="5730">
                  <a:moveTo>
                    <a:pt x="1881" y="0"/>
                  </a:moveTo>
                  <a:cubicBezTo>
                    <a:pt x="1150" y="0"/>
                    <a:pt x="560" y="257"/>
                    <a:pt x="343" y="733"/>
                  </a:cubicBezTo>
                  <a:cubicBezTo>
                    <a:pt x="0" y="1555"/>
                    <a:pt x="822" y="2719"/>
                    <a:pt x="2214" y="3312"/>
                  </a:cubicBezTo>
                  <a:cubicBezTo>
                    <a:pt x="2774" y="3560"/>
                    <a:pt x="3333" y="3679"/>
                    <a:pt x="3826" y="3679"/>
                  </a:cubicBezTo>
                  <a:cubicBezTo>
                    <a:pt x="4560" y="3679"/>
                    <a:pt x="5146" y="3416"/>
                    <a:pt x="5364" y="2924"/>
                  </a:cubicBezTo>
                  <a:cubicBezTo>
                    <a:pt x="5729" y="2125"/>
                    <a:pt x="4885" y="961"/>
                    <a:pt x="3493" y="368"/>
                  </a:cubicBezTo>
                  <a:cubicBezTo>
                    <a:pt x="2939" y="119"/>
                    <a:pt x="2377" y="0"/>
                    <a:pt x="1881"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8"/>
            <p:cNvSpPr/>
            <p:nvPr/>
          </p:nvSpPr>
          <p:spPr>
            <a:xfrm>
              <a:off x="5284374" y="3372998"/>
              <a:ext cx="398936" cy="500925"/>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a:off x="5387380" y="3373887"/>
              <a:ext cx="549728" cy="1230041"/>
            </a:xfrm>
            <a:custGeom>
              <a:rect b="b" l="l" r="r" t="t"/>
              <a:pathLst>
                <a:path extrusionOk="0" fill="none" h="19357" w="8651">
                  <a:moveTo>
                    <a:pt x="8651" y="19356"/>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8"/>
            <p:cNvSpPr/>
            <p:nvPr/>
          </p:nvSpPr>
          <p:spPr>
            <a:xfrm>
              <a:off x="5813763" y="3819146"/>
              <a:ext cx="111776" cy="509186"/>
            </a:xfrm>
            <a:custGeom>
              <a:rect b="b" l="l" r="r" t="t"/>
              <a:pathLst>
                <a:path extrusionOk="0" fill="none" h="8013" w="1759">
                  <a:moveTo>
                    <a:pt x="1758" y="1"/>
                  </a:moveTo>
                  <a:lnTo>
                    <a:pt x="1" y="8013"/>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8"/>
            <p:cNvSpPr/>
            <p:nvPr/>
          </p:nvSpPr>
          <p:spPr>
            <a:xfrm>
              <a:off x="5425062" y="4355846"/>
              <a:ext cx="448246" cy="107391"/>
            </a:xfrm>
            <a:custGeom>
              <a:rect b="b" l="l" r="r" t="t"/>
              <a:pathLst>
                <a:path extrusionOk="0" fill="none" h="1690" w="7054">
                  <a:moveTo>
                    <a:pt x="7054" y="1689"/>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8"/>
            <p:cNvSpPr/>
            <p:nvPr/>
          </p:nvSpPr>
          <p:spPr>
            <a:xfrm>
              <a:off x="5274207" y="3985951"/>
              <a:ext cx="475825" cy="198769"/>
            </a:xfrm>
            <a:custGeom>
              <a:rect b="b" l="l" r="r" t="t"/>
              <a:pathLst>
                <a:path extrusionOk="0" fill="none" h="3128" w="7488">
                  <a:moveTo>
                    <a:pt x="7487" y="3128"/>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8"/>
            <p:cNvSpPr/>
            <p:nvPr/>
          </p:nvSpPr>
          <p:spPr>
            <a:xfrm>
              <a:off x="5381534" y="3748103"/>
              <a:ext cx="194448" cy="47913"/>
            </a:xfrm>
            <a:custGeom>
              <a:rect b="b" l="l" r="r" t="t"/>
              <a:pathLst>
                <a:path extrusionOk="0" fill="none" h="754" w="3060">
                  <a:moveTo>
                    <a:pt x="3059" y="754"/>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8"/>
            <p:cNvSpPr/>
            <p:nvPr/>
          </p:nvSpPr>
          <p:spPr>
            <a:xfrm>
              <a:off x="5320658" y="3620441"/>
              <a:ext cx="201628" cy="47976"/>
            </a:xfrm>
            <a:custGeom>
              <a:rect b="b" l="l" r="r" t="t"/>
              <a:pathLst>
                <a:path extrusionOk="0" fill="none" h="755" w="3173">
                  <a:moveTo>
                    <a:pt x="3173" y="754"/>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8"/>
            <p:cNvSpPr/>
            <p:nvPr/>
          </p:nvSpPr>
          <p:spPr>
            <a:xfrm>
              <a:off x="5306107" y="3495703"/>
              <a:ext cx="152381" cy="37809"/>
            </a:xfrm>
            <a:custGeom>
              <a:rect b="b" l="l" r="r" t="t"/>
              <a:pathLst>
                <a:path extrusionOk="0" fill="none" h="595" w="2398">
                  <a:moveTo>
                    <a:pt x="2398" y="594"/>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 name="Google Shape;131;p8"/>
          <p:cNvGrpSpPr/>
          <p:nvPr/>
        </p:nvGrpSpPr>
        <p:grpSpPr>
          <a:xfrm flipH="1" rot="-1944630">
            <a:off x="53534" y="2567738"/>
            <a:ext cx="586039" cy="736442"/>
            <a:chOff x="-84151" y="785111"/>
            <a:chExt cx="490484" cy="616364"/>
          </a:xfrm>
        </p:grpSpPr>
        <p:sp>
          <p:nvSpPr>
            <p:cNvPr id="132" name="Google Shape;132;p8"/>
            <p:cNvSpPr/>
            <p:nvPr/>
          </p:nvSpPr>
          <p:spPr>
            <a:xfrm flipH="1" rot="10800000">
              <a:off x="-84151" y="785111"/>
              <a:ext cx="490484" cy="615879"/>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8"/>
            <p:cNvSpPr/>
            <p:nvPr/>
          </p:nvSpPr>
          <p:spPr>
            <a:xfrm flipH="1" rot="10800000">
              <a:off x="35306" y="880890"/>
              <a:ext cx="239070" cy="58908"/>
            </a:xfrm>
            <a:custGeom>
              <a:rect b="b" l="l" r="r" t="t"/>
              <a:pathLst>
                <a:path extrusionOk="0" fill="none" h="754" w="3060">
                  <a:moveTo>
                    <a:pt x="3059" y="754"/>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8"/>
            <p:cNvSpPr/>
            <p:nvPr/>
          </p:nvSpPr>
          <p:spPr>
            <a:xfrm flipH="1" rot="10800000">
              <a:off x="-39540" y="1037772"/>
              <a:ext cx="247899" cy="58986"/>
            </a:xfrm>
            <a:custGeom>
              <a:rect b="b" l="l" r="r" t="t"/>
              <a:pathLst>
                <a:path extrusionOk="0" fill="none" h="755" w="3173">
                  <a:moveTo>
                    <a:pt x="3173" y="754"/>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8"/>
            <p:cNvSpPr/>
            <p:nvPr/>
          </p:nvSpPr>
          <p:spPr>
            <a:xfrm flipH="1" rot="10800000">
              <a:off x="-57431" y="1203638"/>
              <a:ext cx="187350" cy="46486"/>
            </a:xfrm>
            <a:custGeom>
              <a:rect b="b" l="l" r="r" t="t"/>
              <a:pathLst>
                <a:path extrusionOk="0" fill="none" h="595" w="2398">
                  <a:moveTo>
                    <a:pt x="2398" y="594"/>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6" name="Google Shape;136;p8"/>
            <p:cNvCxnSpPr/>
            <p:nvPr/>
          </p:nvCxnSpPr>
          <p:spPr>
            <a:xfrm flipH="1" rot="10800000">
              <a:off x="46825" y="797575"/>
              <a:ext cx="261900" cy="603900"/>
            </a:xfrm>
            <a:prstGeom prst="straightConnector1">
              <a:avLst/>
            </a:prstGeom>
            <a:noFill/>
            <a:ln cap="flat" cmpd="sng" w="9525">
              <a:solidFill>
                <a:schemeClr val="dk1"/>
              </a:solidFill>
              <a:prstDash val="solid"/>
              <a:round/>
              <a:headEnd len="med" w="med" type="none"/>
              <a:tailEnd len="med" w="med" type="none"/>
            </a:ln>
          </p:spPr>
        </p:cxnSp>
      </p:grpSp>
      <p:grpSp>
        <p:nvGrpSpPr>
          <p:cNvPr id="137" name="Google Shape;137;p8"/>
          <p:cNvGrpSpPr/>
          <p:nvPr/>
        </p:nvGrpSpPr>
        <p:grpSpPr>
          <a:xfrm rot="-1944866">
            <a:off x="-202850" y="2762917"/>
            <a:ext cx="425299" cy="534449"/>
            <a:chOff x="-84151" y="785111"/>
            <a:chExt cx="490484" cy="616364"/>
          </a:xfrm>
        </p:grpSpPr>
        <p:sp>
          <p:nvSpPr>
            <p:cNvPr id="138" name="Google Shape;138;p8"/>
            <p:cNvSpPr/>
            <p:nvPr/>
          </p:nvSpPr>
          <p:spPr>
            <a:xfrm flipH="1" rot="10800000">
              <a:off x="-84151" y="785111"/>
              <a:ext cx="490484" cy="615879"/>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8"/>
            <p:cNvSpPr/>
            <p:nvPr/>
          </p:nvSpPr>
          <p:spPr>
            <a:xfrm flipH="1" rot="10800000">
              <a:off x="35306" y="880890"/>
              <a:ext cx="239070" cy="58908"/>
            </a:xfrm>
            <a:custGeom>
              <a:rect b="b" l="l" r="r" t="t"/>
              <a:pathLst>
                <a:path extrusionOk="0" fill="none" h="754" w="3060">
                  <a:moveTo>
                    <a:pt x="3059" y="754"/>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8"/>
            <p:cNvSpPr/>
            <p:nvPr/>
          </p:nvSpPr>
          <p:spPr>
            <a:xfrm flipH="1" rot="10800000">
              <a:off x="-39540" y="1037772"/>
              <a:ext cx="247899" cy="58986"/>
            </a:xfrm>
            <a:custGeom>
              <a:rect b="b" l="l" r="r" t="t"/>
              <a:pathLst>
                <a:path extrusionOk="0" fill="none" h="755" w="3173">
                  <a:moveTo>
                    <a:pt x="3173" y="754"/>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8"/>
            <p:cNvSpPr/>
            <p:nvPr/>
          </p:nvSpPr>
          <p:spPr>
            <a:xfrm flipH="1" rot="10800000">
              <a:off x="-57431" y="1203638"/>
              <a:ext cx="187350" cy="46486"/>
            </a:xfrm>
            <a:custGeom>
              <a:rect b="b" l="l" r="r" t="t"/>
              <a:pathLst>
                <a:path extrusionOk="0" fill="none" h="595" w="2398">
                  <a:moveTo>
                    <a:pt x="2398" y="594"/>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2" name="Google Shape;142;p8"/>
            <p:cNvCxnSpPr/>
            <p:nvPr/>
          </p:nvCxnSpPr>
          <p:spPr>
            <a:xfrm flipH="1" rot="10800000">
              <a:off x="46825" y="797575"/>
              <a:ext cx="261900" cy="603900"/>
            </a:xfrm>
            <a:prstGeom prst="straightConnector1">
              <a:avLst/>
            </a:prstGeom>
            <a:noFill/>
            <a:ln cap="flat" cmpd="sng" w="9525">
              <a:solidFill>
                <a:schemeClr val="dk1"/>
              </a:solidFill>
              <a:prstDash val="solid"/>
              <a:round/>
              <a:headEnd len="med" w="med" type="none"/>
              <a:tailEnd len="med" w="med" type="none"/>
            </a:ln>
          </p:spPr>
        </p:cxnSp>
      </p:grpSp>
      <p:sp>
        <p:nvSpPr>
          <p:cNvPr id="143" name="Google Shape;143;p8"/>
          <p:cNvSpPr/>
          <p:nvPr/>
        </p:nvSpPr>
        <p:spPr>
          <a:xfrm rot="-2979700">
            <a:off x="207253" y="4157678"/>
            <a:ext cx="741899" cy="746041"/>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8"/>
          <p:cNvSpPr/>
          <p:nvPr/>
        </p:nvSpPr>
        <p:spPr>
          <a:xfrm rot="-2979637">
            <a:off x="1127246" y="4674499"/>
            <a:ext cx="345381" cy="347302"/>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8"/>
          <p:cNvSpPr/>
          <p:nvPr/>
        </p:nvSpPr>
        <p:spPr>
          <a:xfrm rot="-2979857">
            <a:off x="220224" y="3625178"/>
            <a:ext cx="269201" cy="270696"/>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46" name="Shape 146"/>
        <p:cNvGrpSpPr/>
        <p:nvPr/>
      </p:nvGrpSpPr>
      <p:grpSpPr>
        <a:xfrm>
          <a:off x="0" y="0"/>
          <a:ext cx="0" cy="0"/>
          <a:chOff x="0" y="0"/>
          <a:chExt cx="0" cy="0"/>
        </a:xfrm>
      </p:grpSpPr>
      <p:sp>
        <p:nvSpPr>
          <p:cNvPr id="147" name="Google Shape;147;p9"/>
          <p:cNvSpPr txBox="1"/>
          <p:nvPr>
            <p:ph type="title"/>
          </p:nvPr>
        </p:nvSpPr>
        <p:spPr>
          <a:xfrm>
            <a:off x="3183150" y="2153625"/>
            <a:ext cx="948300" cy="841800"/>
          </a:xfrm>
          <a:prstGeom prst="rect">
            <a:avLst/>
          </a:prstGeom>
        </p:spPr>
        <p:txBody>
          <a:bodyPr anchorCtr="0" anchor="ctr" bIns="0" lIns="0" spcFirstLastPara="1" rIns="0" wrap="square" tIns="0">
            <a:noAutofit/>
          </a:bodyPr>
          <a:lstStyle>
            <a:lvl1pPr lvl="0" rtl="0" algn="ctr">
              <a:spcBef>
                <a:spcPts val="0"/>
              </a:spcBef>
              <a:spcAft>
                <a:spcPts val="0"/>
              </a:spcAft>
              <a:buSzPts val="3600"/>
              <a:buNone/>
              <a:defRPr sz="45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48" name="Google Shape;148;p9"/>
          <p:cNvSpPr txBox="1"/>
          <p:nvPr>
            <p:ph idx="1" type="subTitle"/>
          </p:nvPr>
        </p:nvSpPr>
        <p:spPr>
          <a:xfrm>
            <a:off x="2088300" y="2995413"/>
            <a:ext cx="4967400" cy="12915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SzPts val="1600"/>
              <a:buNone/>
              <a:defRPr sz="1800"/>
            </a:lvl1pPr>
            <a:lvl2pPr lvl="1" rtl="0" algn="ctr">
              <a:lnSpc>
                <a:spcPct val="100000"/>
              </a:lnSpc>
              <a:spcBef>
                <a:spcPts val="0"/>
              </a:spcBef>
              <a:spcAft>
                <a:spcPts val="0"/>
              </a:spcAft>
              <a:buSzPts val="1600"/>
              <a:buNone/>
              <a:defRPr/>
            </a:lvl2pPr>
            <a:lvl3pPr lvl="2" rtl="0" algn="ctr">
              <a:lnSpc>
                <a:spcPct val="100000"/>
              </a:lnSpc>
              <a:spcBef>
                <a:spcPts val="1600"/>
              </a:spcBef>
              <a:spcAft>
                <a:spcPts val="0"/>
              </a:spcAft>
              <a:buSzPts val="1600"/>
              <a:buNone/>
              <a:defRPr/>
            </a:lvl3pPr>
            <a:lvl4pPr lvl="3" rtl="0" algn="ctr">
              <a:lnSpc>
                <a:spcPct val="100000"/>
              </a:lnSpc>
              <a:spcBef>
                <a:spcPts val="1600"/>
              </a:spcBef>
              <a:spcAft>
                <a:spcPts val="0"/>
              </a:spcAft>
              <a:buSzPts val="1600"/>
              <a:buNone/>
              <a:defRPr/>
            </a:lvl4pPr>
            <a:lvl5pPr lvl="4" rtl="0" algn="ctr">
              <a:lnSpc>
                <a:spcPct val="100000"/>
              </a:lnSpc>
              <a:spcBef>
                <a:spcPts val="1600"/>
              </a:spcBef>
              <a:spcAft>
                <a:spcPts val="0"/>
              </a:spcAft>
              <a:buSzPts val="1600"/>
              <a:buNone/>
              <a:defRPr/>
            </a:lvl5pPr>
            <a:lvl6pPr lvl="5" rtl="0" algn="ctr">
              <a:lnSpc>
                <a:spcPct val="100000"/>
              </a:lnSpc>
              <a:spcBef>
                <a:spcPts val="1600"/>
              </a:spcBef>
              <a:spcAft>
                <a:spcPts val="0"/>
              </a:spcAft>
              <a:buSzPts val="1600"/>
              <a:buNone/>
              <a:defRPr/>
            </a:lvl6pPr>
            <a:lvl7pPr lvl="6" rtl="0" algn="ctr">
              <a:lnSpc>
                <a:spcPct val="100000"/>
              </a:lnSpc>
              <a:spcBef>
                <a:spcPts val="1600"/>
              </a:spcBef>
              <a:spcAft>
                <a:spcPts val="0"/>
              </a:spcAft>
              <a:buSzPts val="1600"/>
              <a:buNone/>
              <a:defRPr/>
            </a:lvl7pPr>
            <a:lvl8pPr lvl="7" rtl="0" algn="ctr">
              <a:lnSpc>
                <a:spcPct val="100000"/>
              </a:lnSpc>
              <a:spcBef>
                <a:spcPts val="1600"/>
              </a:spcBef>
              <a:spcAft>
                <a:spcPts val="0"/>
              </a:spcAft>
              <a:buSzPts val="1600"/>
              <a:buNone/>
              <a:defRPr/>
            </a:lvl8pPr>
            <a:lvl9pPr lvl="8" rtl="0" algn="ctr">
              <a:lnSpc>
                <a:spcPct val="100000"/>
              </a:lnSpc>
              <a:spcBef>
                <a:spcPts val="1600"/>
              </a:spcBef>
              <a:spcAft>
                <a:spcPts val="1600"/>
              </a:spcAft>
              <a:buSzPts val="1600"/>
              <a:buNone/>
              <a:defRPr/>
            </a:lvl9pPr>
          </a:lstStyle>
          <a:p/>
        </p:txBody>
      </p:sp>
      <p:sp>
        <p:nvSpPr>
          <p:cNvPr id="149" name="Google Shape;149;p9"/>
          <p:cNvSpPr/>
          <p:nvPr/>
        </p:nvSpPr>
        <p:spPr>
          <a:xfrm flipH="1" rot="10800000">
            <a:off x="411578" y="1257025"/>
            <a:ext cx="251003" cy="252401"/>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9"/>
          <p:cNvSpPr/>
          <p:nvPr/>
        </p:nvSpPr>
        <p:spPr>
          <a:xfrm flipH="1" rot="10800000">
            <a:off x="128742" y="484290"/>
            <a:ext cx="520751" cy="520751"/>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9"/>
          <p:cNvSpPr/>
          <p:nvPr/>
        </p:nvSpPr>
        <p:spPr>
          <a:xfrm rot="-2700000">
            <a:off x="8462290" y="4353869"/>
            <a:ext cx="323260" cy="323260"/>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9"/>
          <p:cNvSpPr/>
          <p:nvPr/>
        </p:nvSpPr>
        <p:spPr>
          <a:xfrm rot="-2700000">
            <a:off x="8091860" y="4690662"/>
            <a:ext cx="250999" cy="252397"/>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3" name="Google Shape;153;p9"/>
          <p:cNvGrpSpPr/>
          <p:nvPr/>
        </p:nvGrpSpPr>
        <p:grpSpPr>
          <a:xfrm rot="900132">
            <a:off x="-247805" y="4049444"/>
            <a:ext cx="684288" cy="1110355"/>
            <a:chOff x="5252475" y="3372998"/>
            <a:chExt cx="758596" cy="1230930"/>
          </a:xfrm>
        </p:grpSpPr>
        <p:sp>
          <p:nvSpPr>
            <p:cNvPr id="154" name="Google Shape;154;p9"/>
            <p:cNvSpPr/>
            <p:nvPr/>
          </p:nvSpPr>
          <p:spPr>
            <a:xfrm>
              <a:off x="5771697" y="3820417"/>
              <a:ext cx="239374" cy="336661"/>
            </a:xfrm>
            <a:custGeom>
              <a:rect b="b" l="l" r="r" t="t"/>
              <a:pathLst>
                <a:path extrusionOk="0" h="5298" w="3767">
                  <a:moveTo>
                    <a:pt x="2241" y="0"/>
                  </a:moveTo>
                  <a:cubicBezTo>
                    <a:pt x="1439" y="0"/>
                    <a:pt x="613" y="973"/>
                    <a:pt x="320" y="2309"/>
                  </a:cubicBezTo>
                  <a:cubicBezTo>
                    <a:pt x="1" y="3747"/>
                    <a:pt x="434" y="5071"/>
                    <a:pt x="1302" y="5276"/>
                  </a:cubicBezTo>
                  <a:cubicBezTo>
                    <a:pt x="1369" y="5290"/>
                    <a:pt x="1437" y="5297"/>
                    <a:pt x="1505" y="5297"/>
                  </a:cubicBezTo>
                  <a:cubicBezTo>
                    <a:pt x="2314" y="5297"/>
                    <a:pt x="3153" y="4320"/>
                    <a:pt x="3447" y="2994"/>
                  </a:cubicBezTo>
                  <a:cubicBezTo>
                    <a:pt x="3767" y="1533"/>
                    <a:pt x="3333" y="209"/>
                    <a:pt x="2466" y="27"/>
                  </a:cubicBezTo>
                  <a:cubicBezTo>
                    <a:pt x="2392" y="9"/>
                    <a:pt x="2317" y="0"/>
                    <a:pt x="2241"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9"/>
            <p:cNvSpPr/>
            <p:nvPr/>
          </p:nvSpPr>
          <p:spPr>
            <a:xfrm>
              <a:off x="5410574" y="4294652"/>
              <a:ext cx="348163" cy="188347"/>
            </a:xfrm>
            <a:custGeom>
              <a:rect b="b" l="l" r="r" t="t"/>
              <a:pathLst>
                <a:path extrusionOk="0" h="2964" w="5479">
                  <a:moveTo>
                    <a:pt x="1950" y="0"/>
                  </a:moveTo>
                  <a:cubicBezTo>
                    <a:pt x="1039" y="0"/>
                    <a:pt x="337" y="306"/>
                    <a:pt x="206" y="849"/>
                  </a:cubicBezTo>
                  <a:cubicBezTo>
                    <a:pt x="0" y="1580"/>
                    <a:pt x="1005" y="2470"/>
                    <a:pt x="2397" y="2812"/>
                  </a:cubicBezTo>
                  <a:cubicBezTo>
                    <a:pt x="2797" y="2915"/>
                    <a:pt x="3186" y="2964"/>
                    <a:pt x="3542" y="2964"/>
                  </a:cubicBezTo>
                  <a:cubicBezTo>
                    <a:pt x="4447" y="2964"/>
                    <a:pt x="5142" y="2651"/>
                    <a:pt x="5273" y="2127"/>
                  </a:cubicBezTo>
                  <a:cubicBezTo>
                    <a:pt x="5478" y="1374"/>
                    <a:pt x="4474" y="507"/>
                    <a:pt x="3082" y="142"/>
                  </a:cubicBezTo>
                  <a:cubicBezTo>
                    <a:pt x="2687" y="46"/>
                    <a:pt x="2303" y="0"/>
                    <a:pt x="1950"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9"/>
            <p:cNvSpPr/>
            <p:nvPr/>
          </p:nvSpPr>
          <p:spPr>
            <a:xfrm>
              <a:off x="5252475" y="3936514"/>
              <a:ext cx="364113" cy="233782"/>
            </a:xfrm>
            <a:custGeom>
              <a:rect b="b" l="l" r="r" t="t"/>
              <a:pathLst>
                <a:path extrusionOk="0" h="3679" w="5730">
                  <a:moveTo>
                    <a:pt x="1881" y="0"/>
                  </a:moveTo>
                  <a:cubicBezTo>
                    <a:pt x="1150" y="0"/>
                    <a:pt x="560" y="257"/>
                    <a:pt x="343" y="733"/>
                  </a:cubicBezTo>
                  <a:cubicBezTo>
                    <a:pt x="0" y="1555"/>
                    <a:pt x="822" y="2719"/>
                    <a:pt x="2214" y="3312"/>
                  </a:cubicBezTo>
                  <a:cubicBezTo>
                    <a:pt x="2774" y="3560"/>
                    <a:pt x="3333" y="3679"/>
                    <a:pt x="3826" y="3679"/>
                  </a:cubicBezTo>
                  <a:cubicBezTo>
                    <a:pt x="4560" y="3679"/>
                    <a:pt x="5146" y="3416"/>
                    <a:pt x="5364" y="2924"/>
                  </a:cubicBezTo>
                  <a:cubicBezTo>
                    <a:pt x="5729" y="2125"/>
                    <a:pt x="4885" y="961"/>
                    <a:pt x="3493" y="368"/>
                  </a:cubicBezTo>
                  <a:cubicBezTo>
                    <a:pt x="2939" y="119"/>
                    <a:pt x="2377" y="0"/>
                    <a:pt x="1881"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9"/>
            <p:cNvSpPr/>
            <p:nvPr/>
          </p:nvSpPr>
          <p:spPr>
            <a:xfrm>
              <a:off x="5284374" y="3372998"/>
              <a:ext cx="398936" cy="500925"/>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9"/>
            <p:cNvSpPr/>
            <p:nvPr/>
          </p:nvSpPr>
          <p:spPr>
            <a:xfrm>
              <a:off x="5387380" y="3373887"/>
              <a:ext cx="549728" cy="1230041"/>
            </a:xfrm>
            <a:custGeom>
              <a:rect b="b" l="l" r="r" t="t"/>
              <a:pathLst>
                <a:path extrusionOk="0" fill="none" h="19357" w="8651">
                  <a:moveTo>
                    <a:pt x="8651" y="19356"/>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9"/>
            <p:cNvSpPr/>
            <p:nvPr/>
          </p:nvSpPr>
          <p:spPr>
            <a:xfrm>
              <a:off x="5813763" y="3819146"/>
              <a:ext cx="111776" cy="509186"/>
            </a:xfrm>
            <a:custGeom>
              <a:rect b="b" l="l" r="r" t="t"/>
              <a:pathLst>
                <a:path extrusionOk="0" fill="none" h="8013" w="1759">
                  <a:moveTo>
                    <a:pt x="1758" y="1"/>
                  </a:moveTo>
                  <a:lnTo>
                    <a:pt x="1" y="8013"/>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9"/>
            <p:cNvSpPr/>
            <p:nvPr/>
          </p:nvSpPr>
          <p:spPr>
            <a:xfrm>
              <a:off x="5425062" y="4355846"/>
              <a:ext cx="448246" cy="107391"/>
            </a:xfrm>
            <a:custGeom>
              <a:rect b="b" l="l" r="r" t="t"/>
              <a:pathLst>
                <a:path extrusionOk="0" fill="none" h="1690" w="7054">
                  <a:moveTo>
                    <a:pt x="7054" y="1689"/>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9"/>
            <p:cNvSpPr/>
            <p:nvPr/>
          </p:nvSpPr>
          <p:spPr>
            <a:xfrm>
              <a:off x="5274207" y="3985951"/>
              <a:ext cx="475825" cy="198769"/>
            </a:xfrm>
            <a:custGeom>
              <a:rect b="b" l="l" r="r" t="t"/>
              <a:pathLst>
                <a:path extrusionOk="0" fill="none" h="3128" w="7488">
                  <a:moveTo>
                    <a:pt x="7487" y="3128"/>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9"/>
            <p:cNvSpPr/>
            <p:nvPr/>
          </p:nvSpPr>
          <p:spPr>
            <a:xfrm>
              <a:off x="5381534" y="3748103"/>
              <a:ext cx="194448" cy="47913"/>
            </a:xfrm>
            <a:custGeom>
              <a:rect b="b" l="l" r="r" t="t"/>
              <a:pathLst>
                <a:path extrusionOk="0" fill="none" h="754" w="3060">
                  <a:moveTo>
                    <a:pt x="3059" y="754"/>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9"/>
            <p:cNvSpPr/>
            <p:nvPr/>
          </p:nvSpPr>
          <p:spPr>
            <a:xfrm>
              <a:off x="5320658" y="3620441"/>
              <a:ext cx="201628" cy="47976"/>
            </a:xfrm>
            <a:custGeom>
              <a:rect b="b" l="l" r="r" t="t"/>
              <a:pathLst>
                <a:path extrusionOk="0" fill="none" h="755" w="3173">
                  <a:moveTo>
                    <a:pt x="3173" y="754"/>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9"/>
            <p:cNvSpPr/>
            <p:nvPr/>
          </p:nvSpPr>
          <p:spPr>
            <a:xfrm>
              <a:off x="5306107" y="3495703"/>
              <a:ext cx="152381" cy="37809"/>
            </a:xfrm>
            <a:custGeom>
              <a:rect b="b" l="l" r="r" t="t"/>
              <a:pathLst>
                <a:path extrusionOk="0" fill="none" h="595" w="2398">
                  <a:moveTo>
                    <a:pt x="2398" y="594"/>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 name="Google Shape;165;p9"/>
          <p:cNvGrpSpPr/>
          <p:nvPr/>
        </p:nvGrpSpPr>
        <p:grpSpPr>
          <a:xfrm rot="-8670632">
            <a:off x="7751012" y="-134177"/>
            <a:ext cx="932706" cy="1513449"/>
            <a:chOff x="5252475" y="3372998"/>
            <a:chExt cx="758596" cy="1230930"/>
          </a:xfrm>
        </p:grpSpPr>
        <p:sp>
          <p:nvSpPr>
            <p:cNvPr id="166" name="Google Shape;166;p9"/>
            <p:cNvSpPr/>
            <p:nvPr/>
          </p:nvSpPr>
          <p:spPr>
            <a:xfrm>
              <a:off x="5771697" y="3820417"/>
              <a:ext cx="239374" cy="336661"/>
            </a:xfrm>
            <a:custGeom>
              <a:rect b="b" l="l" r="r" t="t"/>
              <a:pathLst>
                <a:path extrusionOk="0" h="5298" w="3767">
                  <a:moveTo>
                    <a:pt x="2241" y="0"/>
                  </a:moveTo>
                  <a:cubicBezTo>
                    <a:pt x="1439" y="0"/>
                    <a:pt x="613" y="973"/>
                    <a:pt x="320" y="2309"/>
                  </a:cubicBezTo>
                  <a:cubicBezTo>
                    <a:pt x="1" y="3747"/>
                    <a:pt x="434" y="5071"/>
                    <a:pt x="1302" y="5276"/>
                  </a:cubicBezTo>
                  <a:cubicBezTo>
                    <a:pt x="1369" y="5290"/>
                    <a:pt x="1437" y="5297"/>
                    <a:pt x="1505" y="5297"/>
                  </a:cubicBezTo>
                  <a:cubicBezTo>
                    <a:pt x="2314" y="5297"/>
                    <a:pt x="3153" y="4320"/>
                    <a:pt x="3447" y="2994"/>
                  </a:cubicBezTo>
                  <a:cubicBezTo>
                    <a:pt x="3767" y="1533"/>
                    <a:pt x="3333" y="209"/>
                    <a:pt x="2466" y="27"/>
                  </a:cubicBezTo>
                  <a:cubicBezTo>
                    <a:pt x="2392" y="9"/>
                    <a:pt x="2317" y="0"/>
                    <a:pt x="2241"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9"/>
            <p:cNvSpPr/>
            <p:nvPr/>
          </p:nvSpPr>
          <p:spPr>
            <a:xfrm>
              <a:off x="5410574" y="4294652"/>
              <a:ext cx="348163" cy="188347"/>
            </a:xfrm>
            <a:custGeom>
              <a:rect b="b" l="l" r="r" t="t"/>
              <a:pathLst>
                <a:path extrusionOk="0" h="2964" w="5479">
                  <a:moveTo>
                    <a:pt x="1950" y="0"/>
                  </a:moveTo>
                  <a:cubicBezTo>
                    <a:pt x="1039" y="0"/>
                    <a:pt x="337" y="306"/>
                    <a:pt x="206" y="849"/>
                  </a:cubicBezTo>
                  <a:cubicBezTo>
                    <a:pt x="0" y="1580"/>
                    <a:pt x="1005" y="2470"/>
                    <a:pt x="2397" y="2812"/>
                  </a:cubicBezTo>
                  <a:cubicBezTo>
                    <a:pt x="2797" y="2915"/>
                    <a:pt x="3186" y="2964"/>
                    <a:pt x="3542" y="2964"/>
                  </a:cubicBezTo>
                  <a:cubicBezTo>
                    <a:pt x="4447" y="2964"/>
                    <a:pt x="5142" y="2651"/>
                    <a:pt x="5273" y="2127"/>
                  </a:cubicBezTo>
                  <a:cubicBezTo>
                    <a:pt x="5478" y="1374"/>
                    <a:pt x="4474" y="507"/>
                    <a:pt x="3082" y="142"/>
                  </a:cubicBezTo>
                  <a:cubicBezTo>
                    <a:pt x="2687" y="46"/>
                    <a:pt x="2303" y="0"/>
                    <a:pt x="1950"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9"/>
            <p:cNvSpPr/>
            <p:nvPr/>
          </p:nvSpPr>
          <p:spPr>
            <a:xfrm>
              <a:off x="5252475" y="3936514"/>
              <a:ext cx="364113" cy="233782"/>
            </a:xfrm>
            <a:custGeom>
              <a:rect b="b" l="l" r="r" t="t"/>
              <a:pathLst>
                <a:path extrusionOk="0" h="3679" w="5730">
                  <a:moveTo>
                    <a:pt x="1881" y="0"/>
                  </a:moveTo>
                  <a:cubicBezTo>
                    <a:pt x="1150" y="0"/>
                    <a:pt x="560" y="257"/>
                    <a:pt x="343" y="733"/>
                  </a:cubicBezTo>
                  <a:cubicBezTo>
                    <a:pt x="0" y="1555"/>
                    <a:pt x="822" y="2719"/>
                    <a:pt x="2214" y="3312"/>
                  </a:cubicBezTo>
                  <a:cubicBezTo>
                    <a:pt x="2774" y="3560"/>
                    <a:pt x="3333" y="3679"/>
                    <a:pt x="3826" y="3679"/>
                  </a:cubicBezTo>
                  <a:cubicBezTo>
                    <a:pt x="4560" y="3679"/>
                    <a:pt x="5146" y="3416"/>
                    <a:pt x="5364" y="2924"/>
                  </a:cubicBezTo>
                  <a:cubicBezTo>
                    <a:pt x="5729" y="2125"/>
                    <a:pt x="4885" y="961"/>
                    <a:pt x="3493" y="368"/>
                  </a:cubicBezTo>
                  <a:cubicBezTo>
                    <a:pt x="2939" y="119"/>
                    <a:pt x="2377" y="0"/>
                    <a:pt x="1881"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9"/>
            <p:cNvSpPr/>
            <p:nvPr/>
          </p:nvSpPr>
          <p:spPr>
            <a:xfrm>
              <a:off x="5284374" y="3372998"/>
              <a:ext cx="398936" cy="500925"/>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9"/>
            <p:cNvSpPr/>
            <p:nvPr/>
          </p:nvSpPr>
          <p:spPr>
            <a:xfrm>
              <a:off x="5387380" y="3373887"/>
              <a:ext cx="549728" cy="1230041"/>
            </a:xfrm>
            <a:custGeom>
              <a:rect b="b" l="l" r="r" t="t"/>
              <a:pathLst>
                <a:path extrusionOk="0" fill="none" h="19357" w="8651">
                  <a:moveTo>
                    <a:pt x="8651" y="19356"/>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9"/>
            <p:cNvSpPr/>
            <p:nvPr/>
          </p:nvSpPr>
          <p:spPr>
            <a:xfrm>
              <a:off x="5813763" y="3819146"/>
              <a:ext cx="111776" cy="509186"/>
            </a:xfrm>
            <a:custGeom>
              <a:rect b="b" l="l" r="r" t="t"/>
              <a:pathLst>
                <a:path extrusionOk="0" fill="none" h="8013" w="1759">
                  <a:moveTo>
                    <a:pt x="1758" y="1"/>
                  </a:moveTo>
                  <a:lnTo>
                    <a:pt x="1" y="8013"/>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9"/>
            <p:cNvSpPr/>
            <p:nvPr/>
          </p:nvSpPr>
          <p:spPr>
            <a:xfrm>
              <a:off x="5425062" y="4355846"/>
              <a:ext cx="448246" cy="107391"/>
            </a:xfrm>
            <a:custGeom>
              <a:rect b="b" l="l" r="r" t="t"/>
              <a:pathLst>
                <a:path extrusionOk="0" fill="none" h="1690" w="7054">
                  <a:moveTo>
                    <a:pt x="7054" y="1689"/>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9"/>
            <p:cNvSpPr/>
            <p:nvPr/>
          </p:nvSpPr>
          <p:spPr>
            <a:xfrm>
              <a:off x="5274207" y="3985951"/>
              <a:ext cx="475825" cy="198769"/>
            </a:xfrm>
            <a:custGeom>
              <a:rect b="b" l="l" r="r" t="t"/>
              <a:pathLst>
                <a:path extrusionOk="0" fill="none" h="3128" w="7488">
                  <a:moveTo>
                    <a:pt x="7487" y="3128"/>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9"/>
            <p:cNvSpPr/>
            <p:nvPr/>
          </p:nvSpPr>
          <p:spPr>
            <a:xfrm>
              <a:off x="5381534" y="3748103"/>
              <a:ext cx="194448" cy="47913"/>
            </a:xfrm>
            <a:custGeom>
              <a:rect b="b" l="l" r="r" t="t"/>
              <a:pathLst>
                <a:path extrusionOk="0" fill="none" h="754" w="3060">
                  <a:moveTo>
                    <a:pt x="3059" y="754"/>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9"/>
            <p:cNvSpPr/>
            <p:nvPr/>
          </p:nvSpPr>
          <p:spPr>
            <a:xfrm>
              <a:off x="5320658" y="3620441"/>
              <a:ext cx="201628" cy="47976"/>
            </a:xfrm>
            <a:custGeom>
              <a:rect b="b" l="l" r="r" t="t"/>
              <a:pathLst>
                <a:path extrusionOk="0" fill="none" h="755" w="3173">
                  <a:moveTo>
                    <a:pt x="3173" y="754"/>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9"/>
            <p:cNvSpPr/>
            <p:nvPr/>
          </p:nvSpPr>
          <p:spPr>
            <a:xfrm>
              <a:off x="5306107" y="3495703"/>
              <a:ext cx="152381" cy="37809"/>
            </a:xfrm>
            <a:custGeom>
              <a:rect b="b" l="l" r="r" t="t"/>
              <a:pathLst>
                <a:path extrusionOk="0" fill="none" h="595" w="2398">
                  <a:moveTo>
                    <a:pt x="2398" y="594"/>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7" name="Google Shape;177;p9"/>
          <p:cNvSpPr/>
          <p:nvPr/>
        </p:nvSpPr>
        <p:spPr>
          <a:xfrm flipH="1" rot="10800000">
            <a:off x="791738" y="1105465"/>
            <a:ext cx="323252" cy="323252"/>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dk2"/>
        </a:solidFill>
      </p:bgPr>
    </p:bg>
    <p:spTree>
      <p:nvGrpSpPr>
        <p:cNvPr id="178" name="Shape 178"/>
        <p:cNvGrpSpPr/>
        <p:nvPr/>
      </p:nvGrpSpPr>
      <p:grpSpPr>
        <a:xfrm>
          <a:off x="0" y="0"/>
          <a:ext cx="0" cy="0"/>
          <a:chOff x="0" y="0"/>
          <a:chExt cx="0" cy="0"/>
        </a:xfrm>
      </p:grpSpPr>
      <p:sp>
        <p:nvSpPr>
          <p:cNvPr id="179" name="Google Shape;179;p10"/>
          <p:cNvSpPr txBox="1"/>
          <p:nvPr>
            <p:ph type="title"/>
          </p:nvPr>
        </p:nvSpPr>
        <p:spPr>
          <a:xfrm>
            <a:off x="720000" y="445025"/>
            <a:ext cx="7704000" cy="572700"/>
          </a:xfrm>
          <a:prstGeom prst="rect">
            <a:avLst/>
          </a:prstGeom>
        </p:spPr>
        <p:txBody>
          <a:bodyPr anchorCtr="0" anchor="ctr" bIns="0" lIns="0" spcFirstLastPara="1" rIns="0" wrap="square" tIns="0">
            <a:noAutofit/>
          </a:bodyPr>
          <a:lstStyle>
            <a:lvl1pPr lvl="0" rtl="0" algn="ctr">
              <a:spcBef>
                <a:spcPts val="0"/>
              </a:spcBef>
              <a:spcAft>
                <a:spcPts val="0"/>
              </a:spcAft>
              <a:buSzPts val="35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grpSp>
        <p:nvGrpSpPr>
          <p:cNvPr id="180" name="Google Shape;180;p10"/>
          <p:cNvGrpSpPr/>
          <p:nvPr/>
        </p:nvGrpSpPr>
        <p:grpSpPr>
          <a:xfrm>
            <a:off x="-120701" y="3699591"/>
            <a:ext cx="932693" cy="1513429"/>
            <a:chOff x="5252475" y="3372998"/>
            <a:chExt cx="758596" cy="1230930"/>
          </a:xfrm>
        </p:grpSpPr>
        <p:sp>
          <p:nvSpPr>
            <p:cNvPr id="181" name="Google Shape;181;p10"/>
            <p:cNvSpPr/>
            <p:nvPr/>
          </p:nvSpPr>
          <p:spPr>
            <a:xfrm>
              <a:off x="5771697" y="3820417"/>
              <a:ext cx="239374" cy="336661"/>
            </a:xfrm>
            <a:custGeom>
              <a:rect b="b" l="l" r="r" t="t"/>
              <a:pathLst>
                <a:path extrusionOk="0" h="5298" w="3767">
                  <a:moveTo>
                    <a:pt x="2241" y="0"/>
                  </a:moveTo>
                  <a:cubicBezTo>
                    <a:pt x="1439" y="0"/>
                    <a:pt x="613" y="973"/>
                    <a:pt x="320" y="2309"/>
                  </a:cubicBezTo>
                  <a:cubicBezTo>
                    <a:pt x="1" y="3747"/>
                    <a:pt x="434" y="5071"/>
                    <a:pt x="1302" y="5276"/>
                  </a:cubicBezTo>
                  <a:cubicBezTo>
                    <a:pt x="1369" y="5290"/>
                    <a:pt x="1437" y="5297"/>
                    <a:pt x="1505" y="5297"/>
                  </a:cubicBezTo>
                  <a:cubicBezTo>
                    <a:pt x="2314" y="5297"/>
                    <a:pt x="3153" y="4320"/>
                    <a:pt x="3447" y="2994"/>
                  </a:cubicBezTo>
                  <a:cubicBezTo>
                    <a:pt x="3767" y="1533"/>
                    <a:pt x="3333" y="209"/>
                    <a:pt x="2466" y="27"/>
                  </a:cubicBezTo>
                  <a:cubicBezTo>
                    <a:pt x="2392" y="9"/>
                    <a:pt x="2317" y="0"/>
                    <a:pt x="2241"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0"/>
            <p:cNvSpPr/>
            <p:nvPr/>
          </p:nvSpPr>
          <p:spPr>
            <a:xfrm>
              <a:off x="5410574" y="4294652"/>
              <a:ext cx="348163" cy="188347"/>
            </a:xfrm>
            <a:custGeom>
              <a:rect b="b" l="l" r="r" t="t"/>
              <a:pathLst>
                <a:path extrusionOk="0" h="2964" w="5479">
                  <a:moveTo>
                    <a:pt x="1950" y="0"/>
                  </a:moveTo>
                  <a:cubicBezTo>
                    <a:pt x="1039" y="0"/>
                    <a:pt x="337" y="306"/>
                    <a:pt x="206" y="849"/>
                  </a:cubicBezTo>
                  <a:cubicBezTo>
                    <a:pt x="0" y="1580"/>
                    <a:pt x="1005" y="2470"/>
                    <a:pt x="2397" y="2812"/>
                  </a:cubicBezTo>
                  <a:cubicBezTo>
                    <a:pt x="2797" y="2915"/>
                    <a:pt x="3186" y="2964"/>
                    <a:pt x="3542" y="2964"/>
                  </a:cubicBezTo>
                  <a:cubicBezTo>
                    <a:pt x="4447" y="2964"/>
                    <a:pt x="5142" y="2651"/>
                    <a:pt x="5273" y="2127"/>
                  </a:cubicBezTo>
                  <a:cubicBezTo>
                    <a:pt x="5478" y="1374"/>
                    <a:pt x="4474" y="507"/>
                    <a:pt x="3082" y="142"/>
                  </a:cubicBezTo>
                  <a:cubicBezTo>
                    <a:pt x="2687" y="46"/>
                    <a:pt x="2303" y="0"/>
                    <a:pt x="1950"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0"/>
            <p:cNvSpPr/>
            <p:nvPr/>
          </p:nvSpPr>
          <p:spPr>
            <a:xfrm>
              <a:off x="5252475" y="3936514"/>
              <a:ext cx="364113" cy="233782"/>
            </a:xfrm>
            <a:custGeom>
              <a:rect b="b" l="l" r="r" t="t"/>
              <a:pathLst>
                <a:path extrusionOk="0" h="3679" w="5730">
                  <a:moveTo>
                    <a:pt x="1881" y="0"/>
                  </a:moveTo>
                  <a:cubicBezTo>
                    <a:pt x="1150" y="0"/>
                    <a:pt x="560" y="257"/>
                    <a:pt x="343" y="733"/>
                  </a:cubicBezTo>
                  <a:cubicBezTo>
                    <a:pt x="0" y="1555"/>
                    <a:pt x="822" y="2719"/>
                    <a:pt x="2214" y="3312"/>
                  </a:cubicBezTo>
                  <a:cubicBezTo>
                    <a:pt x="2774" y="3560"/>
                    <a:pt x="3333" y="3679"/>
                    <a:pt x="3826" y="3679"/>
                  </a:cubicBezTo>
                  <a:cubicBezTo>
                    <a:pt x="4560" y="3679"/>
                    <a:pt x="5146" y="3416"/>
                    <a:pt x="5364" y="2924"/>
                  </a:cubicBezTo>
                  <a:cubicBezTo>
                    <a:pt x="5729" y="2125"/>
                    <a:pt x="4885" y="961"/>
                    <a:pt x="3493" y="368"/>
                  </a:cubicBezTo>
                  <a:cubicBezTo>
                    <a:pt x="2939" y="119"/>
                    <a:pt x="2377" y="0"/>
                    <a:pt x="1881"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0"/>
            <p:cNvSpPr/>
            <p:nvPr/>
          </p:nvSpPr>
          <p:spPr>
            <a:xfrm>
              <a:off x="5284374" y="3372998"/>
              <a:ext cx="398936" cy="500925"/>
            </a:xfrm>
            <a:custGeom>
              <a:rect b="b" l="l" r="r" t="t"/>
              <a:pathLst>
                <a:path extrusionOk="0" h="7883" w="6278">
                  <a:moveTo>
                    <a:pt x="1928" y="0"/>
                  </a:moveTo>
                  <a:cubicBezTo>
                    <a:pt x="1716" y="0"/>
                    <a:pt x="1513" y="42"/>
                    <a:pt x="1324" y="129"/>
                  </a:cubicBezTo>
                  <a:cubicBezTo>
                    <a:pt x="137" y="699"/>
                    <a:pt x="0" y="2868"/>
                    <a:pt x="982" y="4968"/>
                  </a:cubicBezTo>
                  <a:cubicBezTo>
                    <a:pt x="1825" y="6731"/>
                    <a:pt x="3199" y="7882"/>
                    <a:pt x="4321" y="7882"/>
                  </a:cubicBezTo>
                  <a:cubicBezTo>
                    <a:pt x="4535" y="7882"/>
                    <a:pt x="4740" y="7840"/>
                    <a:pt x="4931" y="7752"/>
                  </a:cubicBezTo>
                  <a:cubicBezTo>
                    <a:pt x="6118" y="7182"/>
                    <a:pt x="6277" y="5036"/>
                    <a:pt x="5273" y="2936"/>
                  </a:cubicBezTo>
                  <a:cubicBezTo>
                    <a:pt x="4447" y="1169"/>
                    <a:pt x="3056" y="0"/>
                    <a:pt x="1928"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0"/>
            <p:cNvSpPr/>
            <p:nvPr/>
          </p:nvSpPr>
          <p:spPr>
            <a:xfrm>
              <a:off x="5387380" y="3373887"/>
              <a:ext cx="549728" cy="1230041"/>
            </a:xfrm>
            <a:custGeom>
              <a:rect b="b" l="l" r="r" t="t"/>
              <a:pathLst>
                <a:path extrusionOk="0" fill="none" h="19357" w="8651">
                  <a:moveTo>
                    <a:pt x="8651" y="19356"/>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0"/>
            <p:cNvSpPr/>
            <p:nvPr/>
          </p:nvSpPr>
          <p:spPr>
            <a:xfrm>
              <a:off x="5813763" y="3819146"/>
              <a:ext cx="111776" cy="509186"/>
            </a:xfrm>
            <a:custGeom>
              <a:rect b="b" l="l" r="r" t="t"/>
              <a:pathLst>
                <a:path extrusionOk="0" fill="none" h="8013" w="1759">
                  <a:moveTo>
                    <a:pt x="1758" y="1"/>
                  </a:moveTo>
                  <a:lnTo>
                    <a:pt x="1" y="8013"/>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0"/>
            <p:cNvSpPr/>
            <p:nvPr/>
          </p:nvSpPr>
          <p:spPr>
            <a:xfrm>
              <a:off x="5425062" y="4355846"/>
              <a:ext cx="448246" cy="107391"/>
            </a:xfrm>
            <a:custGeom>
              <a:rect b="b" l="l" r="r" t="t"/>
              <a:pathLst>
                <a:path extrusionOk="0" fill="none" h="1690" w="7054">
                  <a:moveTo>
                    <a:pt x="7054" y="1689"/>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0"/>
            <p:cNvSpPr/>
            <p:nvPr/>
          </p:nvSpPr>
          <p:spPr>
            <a:xfrm>
              <a:off x="5274207" y="3985951"/>
              <a:ext cx="475825" cy="198769"/>
            </a:xfrm>
            <a:custGeom>
              <a:rect b="b" l="l" r="r" t="t"/>
              <a:pathLst>
                <a:path extrusionOk="0" fill="none" h="3128" w="7488">
                  <a:moveTo>
                    <a:pt x="7487" y="3128"/>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0"/>
            <p:cNvSpPr/>
            <p:nvPr/>
          </p:nvSpPr>
          <p:spPr>
            <a:xfrm>
              <a:off x="5381534" y="3748103"/>
              <a:ext cx="194448" cy="47913"/>
            </a:xfrm>
            <a:custGeom>
              <a:rect b="b" l="l" r="r" t="t"/>
              <a:pathLst>
                <a:path extrusionOk="0" fill="none" h="754" w="3060">
                  <a:moveTo>
                    <a:pt x="3059" y="754"/>
                  </a:moveTo>
                  <a:lnTo>
                    <a:pt x="1"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0"/>
            <p:cNvSpPr/>
            <p:nvPr/>
          </p:nvSpPr>
          <p:spPr>
            <a:xfrm>
              <a:off x="5320658" y="3620441"/>
              <a:ext cx="201628" cy="47976"/>
            </a:xfrm>
            <a:custGeom>
              <a:rect b="b" l="l" r="r" t="t"/>
              <a:pathLst>
                <a:path extrusionOk="0" fill="none" h="755" w="3173">
                  <a:moveTo>
                    <a:pt x="3173" y="754"/>
                  </a:moveTo>
                  <a:lnTo>
                    <a:pt x="0"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0"/>
            <p:cNvSpPr/>
            <p:nvPr/>
          </p:nvSpPr>
          <p:spPr>
            <a:xfrm>
              <a:off x="5306107" y="3495703"/>
              <a:ext cx="152381" cy="37809"/>
            </a:xfrm>
            <a:custGeom>
              <a:rect b="b" l="l" r="r" t="t"/>
              <a:pathLst>
                <a:path extrusionOk="0" fill="none" h="595" w="2398">
                  <a:moveTo>
                    <a:pt x="2398" y="594"/>
                  </a:moveTo>
                  <a:lnTo>
                    <a:pt x="1" y="1"/>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2" name="Google Shape;192;p10"/>
          <p:cNvSpPr/>
          <p:nvPr/>
        </p:nvSpPr>
        <p:spPr>
          <a:xfrm rot="-2979713">
            <a:off x="8569966" y="269511"/>
            <a:ext cx="536789" cy="539781"/>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0"/>
          <p:cNvSpPr/>
          <p:nvPr/>
        </p:nvSpPr>
        <p:spPr>
          <a:xfrm rot="-2979703">
            <a:off x="8548396" y="1042071"/>
            <a:ext cx="327601" cy="329437"/>
          </a:xfrm>
          <a:custGeom>
            <a:rect b="b" l="l" r="r" t="t"/>
            <a:pathLst>
              <a:path extrusionOk="0" h="3972" w="3950">
                <a:moveTo>
                  <a:pt x="1256" y="2146"/>
                </a:moveTo>
                <a:cubicBezTo>
                  <a:pt x="1347" y="2534"/>
                  <a:pt x="1712" y="2762"/>
                  <a:pt x="2101" y="2694"/>
                </a:cubicBezTo>
                <a:cubicBezTo>
                  <a:pt x="2489" y="2602"/>
                  <a:pt x="2717" y="2214"/>
                  <a:pt x="2625" y="1849"/>
                </a:cubicBezTo>
                <a:cubicBezTo>
                  <a:pt x="2557" y="1461"/>
                  <a:pt x="2169" y="1210"/>
                  <a:pt x="1781" y="1301"/>
                </a:cubicBezTo>
                <a:cubicBezTo>
                  <a:pt x="1416" y="1392"/>
                  <a:pt x="1165" y="1758"/>
                  <a:pt x="1256" y="2146"/>
                </a:cubicBezTo>
                <a:close/>
                <a:moveTo>
                  <a:pt x="1210" y="548"/>
                </a:moveTo>
                <a:lnTo>
                  <a:pt x="1233" y="160"/>
                </a:lnTo>
                <a:lnTo>
                  <a:pt x="1872" y="0"/>
                </a:lnTo>
                <a:lnTo>
                  <a:pt x="2032" y="365"/>
                </a:lnTo>
                <a:cubicBezTo>
                  <a:pt x="2192" y="365"/>
                  <a:pt x="2329" y="388"/>
                  <a:pt x="2466" y="434"/>
                </a:cubicBezTo>
                <a:lnTo>
                  <a:pt x="2740" y="160"/>
                </a:lnTo>
                <a:lnTo>
                  <a:pt x="3287" y="502"/>
                </a:lnTo>
                <a:lnTo>
                  <a:pt x="3173" y="890"/>
                </a:lnTo>
                <a:cubicBezTo>
                  <a:pt x="3265" y="982"/>
                  <a:pt x="3333" y="1119"/>
                  <a:pt x="3402" y="1233"/>
                </a:cubicBezTo>
                <a:lnTo>
                  <a:pt x="3812" y="1233"/>
                </a:lnTo>
                <a:lnTo>
                  <a:pt x="3949" y="1872"/>
                </a:lnTo>
                <a:lnTo>
                  <a:pt x="3584" y="2054"/>
                </a:lnTo>
                <a:cubicBezTo>
                  <a:pt x="3584" y="2191"/>
                  <a:pt x="3561" y="2328"/>
                  <a:pt x="3516" y="2465"/>
                </a:cubicBezTo>
                <a:lnTo>
                  <a:pt x="3790" y="2762"/>
                </a:lnTo>
                <a:lnTo>
                  <a:pt x="3447" y="3310"/>
                </a:lnTo>
                <a:lnTo>
                  <a:pt x="3082" y="3173"/>
                </a:lnTo>
                <a:cubicBezTo>
                  <a:pt x="2968" y="3264"/>
                  <a:pt x="2854" y="3355"/>
                  <a:pt x="2717" y="3424"/>
                </a:cubicBezTo>
                <a:lnTo>
                  <a:pt x="2717" y="3835"/>
                </a:lnTo>
                <a:lnTo>
                  <a:pt x="2078" y="3972"/>
                </a:lnTo>
                <a:lnTo>
                  <a:pt x="1918" y="3607"/>
                </a:lnTo>
                <a:cubicBezTo>
                  <a:pt x="1758" y="3607"/>
                  <a:pt x="1621" y="3584"/>
                  <a:pt x="1484" y="3538"/>
                </a:cubicBezTo>
                <a:lnTo>
                  <a:pt x="1210" y="3812"/>
                </a:lnTo>
                <a:lnTo>
                  <a:pt x="640" y="3470"/>
                </a:lnTo>
                <a:lnTo>
                  <a:pt x="777" y="3082"/>
                </a:lnTo>
                <a:cubicBezTo>
                  <a:pt x="685" y="2990"/>
                  <a:pt x="594" y="2876"/>
                  <a:pt x="526" y="2739"/>
                </a:cubicBezTo>
                <a:lnTo>
                  <a:pt x="138" y="2739"/>
                </a:lnTo>
                <a:lnTo>
                  <a:pt x="1" y="2100"/>
                </a:lnTo>
                <a:lnTo>
                  <a:pt x="343" y="1917"/>
                </a:lnTo>
                <a:cubicBezTo>
                  <a:pt x="366" y="1781"/>
                  <a:pt x="389" y="1644"/>
                  <a:pt x="434" y="1507"/>
                </a:cubicBezTo>
                <a:lnTo>
                  <a:pt x="138" y="1210"/>
                </a:lnTo>
                <a:lnTo>
                  <a:pt x="503" y="662"/>
                </a:lnTo>
                <a:lnTo>
                  <a:pt x="868" y="799"/>
                </a:lnTo>
                <a:cubicBezTo>
                  <a:pt x="982" y="708"/>
                  <a:pt x="1096" y="616"/>
                  <a:pt x="1210" y="548"/>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theme" Target="../theme/theme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100" y="445025"/>
            <a:ext cx="7717800" cy="572700"/>
          </a:xfrm>
          <a:prstGeom prst="rect">
            <a:avLst/>
          </a:prstGeom>
          <a:noFill/>
          <a:ln>
            <a:noFill/>
          </a:ln>
        </p:spPr>
        <p:txBody>
          <a:bodyPr anchorCtr="0" anchor="ctr" bIns="0" lIns="0" spcFirstLastPara="1" rIns="0" wrap="square" tIns="0">
            <a:noAutofit/>
          </a:bodyPr>
          <a:lstStyle>
            <a:lvl1pPr lvl="0" rtl="0" algn="ctr">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sp>
        <p:nvSpPr>
          <p:cNvPr id="7" name="Google Shape;7;p1"/>
          <p:cNvSpPr txBox="1"/>
          <p:nvPr>
            <p:ph idx="1" type="body"/>
          </p:nvPr>
        </p:nvSpPr>
        <p:spPr>
          <a:xfrm>
            <a:off x="713100" y="1152475"/>
            <a:ext cx="7717800" cy="3416400"/>
          </a:xfrm>
          <a:prstGeom prst="rect">
            <a:avLst/>
          </a:prstGeom>
          <a:noFill/>
          <a:ln>
            <a:noFill/>
          </a:ln>
        </p:spPr>
        <p:txBody>
          <a:bodyPr anchorCtr="0" anchor="ctr" bIns="0" lIns="0" spcFirstLastPara="1" rIns="0" wrap="square" tIns="0">
            <a:noAutofit/>
          </a:bodyPr>
          <a:lstStyle>
            <a:lvl1pPr indent="-330200" lvl="0" marL="457200">
              <a:lnSpc>
                <a:spcPct val="115000"/>
              </a:lnSpc>
              <a:spcBef>
                <a:spcPts val="0"/>
              </a:spcBef>
              <a:spcAft>
                <a:spcPts val="0"/>
              </a:spcAft>
              <a:buClr>
                <a:schemeClr val="dk1"/>
              </a:buClr>
              <a:buSzPts val="1600"/>
              <a:buFont typeface="Cairo"/>
              <a:buChar char="●"/>
              <a:defRPr sz="1600">
                <a:solidFill>
                  <a:schemeClr val="dk1"/>
                </a:solidFill>
                <a:latin typeface="Cairo"/>
                <a:ea typeface="Cairo"/>
                <a:cs typeface="Cairo"/>
                <a:sym typeface="Cairo"/>
              </a:defRPr>
            </a:lvl1pPr>
            <a:lvl2pPr indent="-330200" lvl="1" marL="914400">
              <a:lnSpc>
                <a:spcPct val="115000"/>
              </a:lnSpc>
              <a:spcBef>
                <a:spcPts val="1600"/>
              </a:spcBef>
              <a:spcAft>
                <a:spcPts val="0"/>
              </a:spcAft>
              <a:buClr>
                <a:schemeClr val="dk1"/>
              </a:buClr>
              <a:buSzPts val="1600"/>
              <a:buFont typeface="Cairo"/>
              <a:buChar char="○"/>
              <a:defRPr sz="1600">
                <a:solidFill>
                  <a:schemeClr val="dk1"/>
                </a:solidFill>
                <a:latin typeface="Cairo"/>
                <a:ea typeface="Cairo"/>
                <a:cs typeface="Cairo"/>
                <a:sym typeface="Cairo"/>
              </a:defRPr>
            </a:lvl2pPr>
            <a:lvl3pPr indent="-330200" lvl="2" marL="1371600">
              <a:lnSpc>
                <a:spcPct val="115000"/>
              </a:lnSpc>
              <a:spcBef>
                <a:spcPts val="1600"/>
              </a:spcBef>
              <a:spcAft>
                <a:spcPts val="0"/>
              </a:spcAft>
              <a:buClr>
                <a:schemeClr val="dk1"/>
              </a:buClr>
              <a:buSzPts val="1600"/>
              <a:buFont typeface="Cairo"/>
              <a:buChar char="■"/>
              <a:defRPr sz="1600">
                <a:solidFill>
                  <a:schemeClr val="dk1"/>
                </a:solidFill>
                <a:latin typeface="Cairo"/>
                <a:ea typeface="Cairo"/>
                <a:cs typeface="Cairo"/>
                <a:sym typeface="Cairo"/>
              </a:defRPr>
            </a:lvl3pPr>
            <a:lvl4pPr indent="-330200" lvl="3" marL="1828800">
              <a:lnSpc>
                <a:spcPct val="115000"/>
              </a:lnSpc>
              <a:spcBef>
                <a:spcPts val="1600"/>
              </a:spcBef>
              <a:spcAft>
                <a:spcPts val="0"/>
              </a:spcAft>
              <a:buClr>
                <a:schemeClr val="dk1"/>
              </a:buClr>
              <a:buSzPts val="1600"/>
              <a:buFont typeface="Cairo"/>
              <a:buChar char="●"/>
              <a:defRPr sz="1600">
                <a:solidFill>
                  <a:schemeClr val="dk1"/>
                </a:solidFill>
                <a:latin typeface="Cairo"/>
                <a:ea typeface="Cairo"/>
                <a:cs typeface="Cairo"/>
                <a:sym typeface="Cairo"/>
              </a:defRPr>
            </a:lvl4pPr>
            <a:lvl5pPr indent="-330200" lvl="4" marL="2286000">
              <a:lnSpc>
                <a:spcPct val="115000"/>
              </a:lnSpc>
              <a:spcBef>
                <a:spcPts val="1600"/>
              </a:spcBef>
              <a:spcAft>
                <a:spcPts val="0"/>
              </a:spcAft>
              <a:buClr>
                <a:schemeClr val="dk1"/>
              </a:buClr>
              <a:buSzPts val="1600"/>
              <a:buFont typeface="Cairo"/>
              <a:buChar char="○"/>
              <a:defRPr sz="1600">
                <a:solidFill>
                  <a:schemeClr val="dk1"/>
                </a:solidFill>
                <a:latin typeface="Cairo"/>
                <a:ea typeface="Cairo"/>
                <a:cs typeface="Cairo"/>
                <a:sym typeface="Cairo"/>
              </a:defRPr>
            </a:lvl5pPr>
            <a:lvl6pPr indent="-330200" lvl="5" marL="2743200">
              <a:lnSpc>
                <a:spcPct val="115000"/>
              </a:lnSpc>
              <a:spcBef>
                <a:spcPts val="1600"/>
              </a:spcBef>
              <a:spcAft>
                <a:spcPts val="0"/>
              </a:spcAft>
              <a:buClr>
                <a:schemeClr val="dk1"/>
              </a:buClr>
              <a:buSzPts val="1600"/>
              <a:buFont typeface="Cairo"/>
              <a:buChar char="■"/>
              <a:defRPr sz="1600">
                <a:solidFill>
                  <a:schemeClr val="dk1"/>
                </a:solidFill>
                <a:latin typeface="Cairo"/>
                <a:ea typeface="Cairo"/>
                <a:cs typeface="Cairo"/>
                <a:sym typeface="Cairo"/>
              </a:defRPr>
            </a:lvl6pPr>
            <a:lvl7pPr indent="-330200" lvl="6" marL="3200400">
              <a:lnSpc>
                <a:spcPct val="115000"/>
              </a:lnSpc>
              <a:spcBef>
                <a:spcPts val="1600"/>
              </a:spcBef>
              <a:spcAft>
                <a:spcPts val="0"/>
              </a:spcAft>
              <a:buClr>
                <a:schemeClr val="dk1"/>
              </a:buClr>
              <a:buSzPts val="1600"/>
              <a:buFont typeface="Cairo"/>
              <a:buChar char="●"/>
              <a:defRPr sz="1600">
                <a:solidFill>
                  <a:schemeClr val="dk1"/>
                </a:solidFill>
                <a:latin typeface="Cairo"/>
                <a:ea typeface="Cairo"/>
                <a:cs typeface="Cairo"/>
                <a:sym typeface="Cairo"/>
              </a:defRPr>
            </a:lvl7pPr>
            <a:lvl8pPr indent="-330200" lvl="7" marL="3657600">
              <a:lnSpc>
                <a:spcPct val="115000"/>
              </a:lnSpc>
              <a:spcBef>
                <a:spcPts val="1600"/>
              </a:spcBef>
              <a:spcAft>
                <a:spcPts val="0"/>
              </a:spcAft>
              <a:buClr>
                <a:schemeClr val="dk1"/>
              </a:buClr>
              <a:buSzPts val="1600"/>
              <a:buFont typeface="Cairo"/>
              <a:buChar char="○"/>
              <a:defRPr sz="1600">
                <a:solidFill>
                  <a:schemeClr val="dk1"/>
                </a:solidFill>
                <a:latin typeface="Cairo"/>
                <a:ea typeface="Cairo"/>
                <a:cs typeface="Cairo"/>
                <a:sym typeface="Cairo"/>
              </a:defRPr>
            </a:lvl8pPr>
            <a:lvl9pPr indent="-330200" lvl="8" marL="4114800">
              <a:lnSpc>
                <a:spcPct val="115000"/>
              </a:lnSpc>
              <a:spcBef>
                <a:spcPts val="1600"/>
              </a:spcBef>
              <a:spcAft>
                <a:spcPts val="1600"/>
              </a:spcAft>
              <a:buClr>
                <a:schemeClr val="dk1"/>
              </a:buClr>
              <a:buSzPts val="1600"/>
              <a:buFont typeface="Cairo"/>
              <a:buChar char="■"/>
              <a:defRPr sz="1600">
                <a:solidFill>
                  <a:schemeClr val="dk1"/>
                </a:solidFill>
                <a:latin typeface="Cairo"/>
                <a:ea typeface="Cairo"/>
                <a:cs typeface="Cairo"/>
                <a:sym typeface="Cair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14.pn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5.png"/><Relationship Id="rId8"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2.png"/><Relationship Id="rId4" Type="http://schemas.openxmlformats.org/officeDocument/2006/relationships/image" Target="../media/image7.png"/><Relationship Id="rId5"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32.pn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21.pn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29.pn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32"/>
          <p:cNvSpPr/>
          <p:nvPr/>
        </p:nvSpPr>
        <p:spPr>
          <a:xfrm>
            <a:off x="9500" y="3498725"/>
            <a:ext cx="979200" cy="1644900"/>
          </a:xfrm>
          <a:prstGeom prst="rect">
            <a:avLst/>
          </a:prstGeom>
          <a:solidFill>
            <a:schemeClr val="lt2"/>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2"/>
          <p:cNvSpPr txBox="1"/>
          <p:nvPr>
            <p:ph idx="1" type="subTitle"/>
          </p:nvPr>
        </p:nvSpPr>
        <p:spPr>
          <a:xfrm>
            <a:off x="2568000" y="3599150"/>
            <a:ext cx="4008000" cy="837000"/>
          </a:xfrm>
          <a:prstGeom prst="rect">
            <a:avLst/>
          </a:prstGeom>
        </p:spPr>
        <p:txBody>
          <a:bodyPr anchorCtr="0" anchor="ctr" bIns="0" lIns="0" spcFirstLastPara="1" rIns="0" wrap="square" tIns="0">
            <a:noAutofit/>
          </a:bodyPr>
          <a:lstStyle/>
          <a:p>
            <a:pPr indent="0" lvl="0" marL="0" rtl="0" algn="just">
              <a:lnSpc>
                <a:spcPct val="150000"/>
              </a:lnSpc>
              <a:spcBef>
                <a:spcPts val="0"/>
              </a:spcBef>
              <a:spcAft>
                <a:spcPts val="0"/>
              </a:spcAft>
              <a:buNone/>
            </a:pPr>
            <a:r>
              <a:rPr b="1" lang="en">
                <a:solidFill>
                  <a:srgbClr val="025377"/>
                </a:solidFill>
              </a:rPr>
              <a:t>AUTOR:</a:t>
            </a:r>
            <a:r>
              <a:rPr lang="en"/>
              <a:t> RAMÍREZ BÓSQUEZ JOSHUA RICARDO</a:t>
            </a:r>
            <a:endParaRPr/>
          </a:p>
          <a:p>
            <a:pPr indent="0" lvl="0" marL="0" rtl="0" algn="just">
              <a:lnSpc>
                <a:spcPct val="150000"/>
              </a:lnSpc>
              <a:spcBef>
                <a:spcPts val="0"/>
              </a:spcBef>
              <a:spcAft>
                <a:spcPts val="0"/>
              </a:spcAft>
              <a:buNone/>
            </a:pPr>
            <a:r>
              <a:rPr b="1" lang="en">
                <a:solidFill>
                  <a:srgbClr val="025377"/>
                </a:solidFill>
              </a:rPr>
              <a:t>DIRECTOR:</a:t>
            </a:r>
            <a:r>
              <a:rPr lang="en"/>
              <a:t> NÚÑEZ AGURTO DANIEL ALBERTO</a:t>
            </a:r>
            <a:endParaRPr/>
          </a:p>
        </p:txBody>
      </p:sp>
      <p:sp>
        <p:nvSpPr>
          <p:cNvPr id="603" name="Google Shape;603;p32"/>
          <p:cNvSpPr txBox="1"/>
          <p:nvPr>
            <p:ph idx="2" type="ctrTitle"/>
          </p:nvPr>
        </p:nvSpPr>
        <p:spPr>
          <a:xfrm>
            <a:off x="622100" y="1550250"/>
            <a:ext cx="7899900" cy="1853400"/>
          </a:xfrm>
          <a:prstGeom prst="rect">
            <a:avLst/>
          </a:prstGeom>
        </p:spPr>
        <p:txBody>
          <a:bodyPr anchorCtr="0" anchor="ctr" bIns="0" lIns="0" spcFirstLastPara="1" rIns="0" wrap="square" tIns="0">
            <a:noAutofit/>
          </a:bodyPr>
          <a:lstStyle/>
          <a:p>
            <a:pPr indent="0" lvl="0" marL="0" rtl="0" algn="ctr">
              <a:spcBef>
                <a:spcPts val="0"/>
              </a:spcBef>
              <a:spcAft>
                <a:spcPts val="0"/>
              </a:spcAft>
              <a:buClr>
                <a:schemeClr val="dk1"/>
              </a:buClr>
              <a:buSzPts val="1100"/>
              <a:buFont typeface="Arial"/>
              <a:buNone/>
            </a:pPr>
            <a:r>
              <a:rPr lang="en" sz="3600"/>
              <a:t>Análisis</a:t>
            </a:r>
            <a:r>
              <a:rPr lang="en" sz="3600"/>
              <a:t> y selección de una pbx ip open-source para mejorar el sistema de comunicación en una organización</a:t>
            </a:r>
            <a:endParaRPr sz="3600"/>
          </a:p>
        </p:txBody>
      </p:sp>
      <p:pic>
        <p:nvPicPr>
          <p:cNvPr id="604" name="Google Shape;604;p32"/>
          <p:cNvPicPr preferRelativeResize="0"/>
          <p:nvPr/>
        </p:nvPicPr>
        <p:blipFill rotWithShape="1">
          <a:blip r:embed="rId3">
            <a:alphaModFix/>
          </a:blip>
          <a:srcRect b="0" l="3497" r="8170" t="0"/>
          <a:stretch/>
        </p:blipFill>
        <p:spPr>
          <a:xfrm>
            <a:off x="2765600" y="621600"/>
            <a:ext cx="3612801" cy="733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6" name="Shape 966"/>
        <p:cNvGrpSpPr/>
        <p:nvPr/>
      </p:nvGrpSpPr>
      <p:grpSpPr>
        <a:xfrm>
          <a:off x="0" y="0"/>
          <a:ext cx="0" cy="0"/>
          <a:chOff x="0" y="0"/>
          <a:chExt cx="0" cy="0"/>
        </a:xfrm>
      </p:grpSpPr>
      <p:sp>
        <p:nvSpPr>
          <p:cNvPr id="967" name="Google Shape;967;p41"/>
          <p:cNvSpPr txBox="1"/>
          <p:nvPr>
            <p:ph type="title"/>
          </p:nvPr>
        </p:nvSpPr>
        <p:spPr>
          <a:xfrm>
            <a:off x="720000" y="445025"/>
            <a:ext cx="7704000" cy="57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Calidad del servicio (q</a:t>
            </a:r>
            <a:r>
              <a:rPr lang="en" sz="3000"/>
              <a:t>O</a:t>
            </a:r>
            <a:r>
              <a:rPr lang="en"/>
              <a:t>S)</a:t>
            </a:r>
            <a:endParaRPr/>
          </a:p>
        </p:txBody>
      </p:sp>
      <p:sp>
        <p:nvSpPr>
          <p:cNvPr id="968" name="Google Shape;968;p41"/>
          <p:cNvSpPr/>
          <p:nvPr/>
        </p:nvSpPr>
        <p:spPr>
          <a:xfrm>
            <a:off x="0" y="0"/>
            <a:ext cx="1477200" cy="1666800"/>
          </a:xfrm>
          <a:prstGeom prst="rect">
            <a:avLst/>
          </a:prstGeom>
          <a:solidFill>
            <a:schemeClr val="lt2"/>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41"/>
          <p:cNvSpPr/>
          <p:nvPr/>
        </p:nvSpPr>
        <p:spPr>
          <a:xfrm>
            <a:off x="7666800" y="0"/>
            <a:ext cx="1477200" cy="1666800"/>
          </a:xfrm>
          <a:prstGeom prst="rect">
            <a:avLst/>
          </a:prstGeom>
          <a:solidFill>
            <a:schemeClr val="lt2"/>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41"/>
          <p:cNvSpPr txBox="1"/>
          <p:nvPr/>
        </p:nvSpPr>
        <p:spPr>
          <a:xfrm>
            <a:off x="720000" y="1666800"/>
            <a:ext cx="5407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025377"/>
                </a:solidFill>
                <a:latin typeface="Cairo"/>
                <a:ea typeface="Cairo"/>
                <a:cs typeface="Cairo"/>
                <a:sym typeface="Cairo"/>
              </a:rPr>
              <a:t>Variantes del servicio</a:t>
            </a:r>
            <a:endParaRPr b="1" sz="1600">
              <a:solidFill>
                <a:srgbClr val="025377"/>
              </a:solidFill>
              <a:latin typeface="Cairo"/>
              <a:ea typeface="Cairo"/>
              <a:cs typeface="Cairo"/>
              <a:sym typeface="Cairo"/>
            </a:endParaRPr>
          </a:p>
        </p:txBody>
      </p:sp>
      <p:graphicFrame>
        <p:nvGraphicFramePr>
          <p:cNvPr id="971" name="Google Shape;971;p41"/>
          <p:cNvGraphicFramePr/>
          <p:nvPr/>
        </p:nvGraphicFramePr>
        <p:xfrm>
          <a:off x="952500" y="2381250"/>
          <a:ext cx="3000000" cy="3000000"/>
        </p:xfrm>
        <a:graphic>
          <a:graphicData uri="http://schemas.openxmlformats.org/drawingml/2006/table">
            <a:tbl>
              <a:tblPr>
                <a:noFill/>
                <a:tableStyleId>{92D4589D-2062-44FE-8D8C-E949A41280BE}</a:tableStyleId>
              </a:tblPr>
              <a:tblGrid>
                <a:gridCol w="2413000"/>
                <a:gridCol w="2413000"/>
                <a:gridCol w="2413000"/>
              </a:tblGrid>
              <a:tr h="381000">
                <a:tc>
                  <a:txBody>
                    <a:bodyPr/>
                    <a:lstStyle/>
                    <a:p>
                      <a:pPr indent="0" lvl="0" marL="0" rtl="0" algn="ctr">
                        <a:spcBef>
                          <a:spcPts val="0"/>
                        </a:spcBef>
                        <a:spcAft>
                          <a:spcPts val="0"/>
                        </a:spcAft>
                        <a:buNone/>
                      </a:pPr>
                      <a:r>
                        <a:rPr lang="en" sz="1800">
                          <a:latin typeface="Staatliches"/>
                          <a:ea typeface="Staatliches"/>
                          <a:cs typeface="Staatliches"/>
                          <a:sym typeface="Staatliches"/>
                        </a:rPr>
                        <a:t>JITTER</a:t>
                      </a:r>
                      <a:endParaRPr sz="1800">
                        <a:latin typeface="Staatliches"/>
                        <a:ea typeface="Staatliches"/>
                        <a:cs typeface="Staatliches"/>
                        <a:sym typeface="Staatliche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1800">
                          <a:latin typeface="Staatliches"/>
                          <a:ea typeface="Staatliches"/>
                          <a:cs typeface="Staatliches"/>
                          <a:sym typeface="Staatliches"/>
                        </a:rPr>
                        <a:t>LATENCIA</a:t>
                      </a:r>
                      <a:endParaRPr sz="1800">
                        <a:latin typeface="Staatliches"/>
                        <a:ea typeface="Staatliches"/>
                        <a:cs typeface="Staatliches"/>
                        <a:sym typeface="Staatliche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1800">
                          <a:latin typeface="Staatliches"/>
                          <a:ea typeface="Staatliches"/>
                          <a:cs typeface="Staatliches"/>
                          <a:sym typeface="Staatliches"/>
                        </a:rPr>
                        <a:t>PÉRDIDA DE PAQUETES</a:t>
                      </a:r>
                      <a:endParaRPr sz="1800">
                        <a:latin typeface="Staatliches"/>
                        <a:ea typeface="Staatliches"/>
                        <a:cs typeface="Staatliches"/>
                        <a:sym typeface="Staatliche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pic>
        <p:nvPicPr>
          <p:cNvPr id="972" name="Google Shape;972;p41"/>
          <p:cNvPicPr preferRelativeResize="0"/>
          <p:nvPr/>
        </p:nvPicPr>
        <p:blipFill>
          <a:blip r:embed="rId3">
            <a:alphaModFix/>
          </a:blip>
          <a:stretch>
            <a:fillRect/>
          </a:stretch>
        </p:blipFill>
        <p:spPr>
          <a:xfrm>
            <a:off x="2851275" y="3344950"/>
            <a:ext cx="3441451" cy="867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6" name="Shape 976"/>
        <p:cNvGrpSpPr/>
        <p:nvPr/>
      </p:nvGrpSpPr>
      <p:grpSpPr>
        <a:xfrm>
          <a:off x="0" y="0"/>
          <a:ext cx="0" cy="0"/>
          <a:chOff x="0" y="0"/>
          <a:chExt cx="0" cy="0"/>
        </a:xfrm>
      </p:grpSpPr>
      <p:sp>
        <p:nvSpPr>
          <p:cNvPr id="977" name="Google Shape;977;p42"/>
          <p:cNvSpPr txBox="1"/>
          <p:nvPr>
            <p:ph type="title"/>
          </p:nvPr>
        </p:nvSpPr>
        <p:spPr>
          <a:xfrm>
            <a:off x="720000" y="445025"/>
            <a:ext cx="7704000" cy="57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Calidad del servicio (q</a:t>
            </a:r>
            <a:r>
              <a:rPr lang="en" sz="3000"/>
              <a:t>O</a:t>
            </a:r>
            <a:r>
              <a:rPr lang="en"/>
              <a:t>S)</a:t>
            </a:r>
            <a:endParaRPr/>
          </a:p>
        </p:txBody>
      </p:sp>
      <p:sp>
        <p:nvSpPr>
          <p:cNvPr id="978" name="Google Shape;978;p42"/>
          <p:cNvSpPr txBox="1"/>
          <p:nvPr>
            <p:ph idx="2" type="title"/>
          </p:nvPr>
        </p:nvSpPr>
        <p:spPr>
          <a:xfrm>
            <a:off x="950850" y="1476175"/>
            <a:ext cx="4011600" cy="5589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solidFill>
                  <a:srgbClr val="025377"/>
                </a:solidFill>
              </a:rPr>
              <a:t>UMBRALES DE ACEPTACIÓN PARA VOIP</a:t>
            </a:r>
            <a:endParaRPr>
              <a:solidFill>
                <a:srgbClr val="025377"/>
              </a:solidFill>
            </a:endParaRPr>
          </a:p>
        </p:txBody>
      </p:sp>
      <p:graphicFrame>
        <p:nvGraphicFramePr>
          <p:cNvPr id="979" name="Google Shape;979;p42"/>
          <p:cNvGraphicFramePr/>
          <p:nvPr/>
        </p:nvGraphicFramePr>
        <p:xfrm>
          <a:off x="952500" y="2244150"/>
          <a:ext cx="3000000" cy="3000000"/>
        </p:xfrm>
        <a:graphic>
          <a:graphicData uri="http://schemas.openxmlformats.org/drawingml/2006/table">
            <a:tbl>
              <a:tblPr>
                <a:noFill/>
                <a:tableStyleId>{92D4589D-2062-44FE-8D8C-E949A41280BE}</a:tableStyleId>
              </a:tblPr>
              <a:tblGrid>
                <a:gridCol w="1447800"/>
                <a:gridCol w="1447800"/>
                <a:gridCol w="1447800"/>
                <a:gridCol w="1447800"/>
                <a:gridCol w="1447800"/>
              </a:tblGrid>
              <a:tr h="381000">
                <a:tc>
                  <a:txBody>
                    <a:bodyPr/>
                    <a:lstStyle/>
                    <a:p>
                      <a:pPr indent="0" lvl="0" marL="0" rtl="0" algn="ctr">
                        <a:spcBef>
                          <a:spcPts val="0"/>
                        </a:spcBef>
                        <a:spcAft>
                          <a:spcPts val="0"/>
                        </a:spcAft>
                        <a:buNone/>
                      </a:pPr>
                      <a:r>
                        <a:rPr b="1" lang="en" sz="1100">
                          <a:latin typeface="Cairo"/>
                          <a:ea typeface="Cairo"/>
                          <a:cs typeface="Cairo"/>
                          <a:sym typeface="Cairo"/>
                        </a:rPr>
                        <a:t>Calidad de VoIP</a:t>
                      </a:r>
                      <a:endParaRPr b="1" sz="1100">
                        <a:latin typeface="Cairo"/>
                        <a:ea typeface="Cairo"/>
                        <a:cs typeface="Cairo"/>
                        <a:sym typeface="Cair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1100">
                          <a:latin typeface="Cairo"/>
                          <a:ea typeface="Cairo"/>
                          <a:cs typeface="Cairo"/>
                          <a:sym typeface="Cairo"/>
                        </a:rPr>
                        <a:t>Excelente</a:t>
                      </a:r>
                      <a:endParaRPr b="1" sz="1100">
                        <a:latin typeface="Cairo"/>
                        <a:ea typeface="Cairo"/>
                        <a:cs typeface="Cairo"/>
                        <a:sym typeface="Cair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1100">
                          <a:latin typeface="Cairo"/>
                          <a:ea typeface="Cairo"/>
                          <a:cs typeface="Cairo"/>
                          <a:sym typeface="Cairo"/>
                        </a:rPr>
                        <a:t>Bueno</a:t>
                      </a:r>
                      <a:endParaRPr b="1" sz="1100">
                        <a:latin typeface="Cairo"/>
                        <a:ea typeface="Cairo"/>
                        <a:cs typeface="Cairo"/>
                        <a:sym typeface="Cair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1100">
                          <a:latin typeface="Cairo"/>
                          <a:ea typeface="Cairo"/>
                          <a:cs typeface="Cairo"/>
                          <a:sym typeface="Cairo"/>
                        </a:rPr>
                        <a:t>Aceptable</a:t>
                      </a:r>
                      <a:endParaRPr b="1" sz="1100">
                        <a:latin typeface="Cairo"/>
                        <a:ea typeface="Cairo"/>
                        <a:cs typeface="Cairo"/>
                        <a:sym typeface="Cair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1100">
                          <a:latin typeface="Cairo"/>
                          <a:ea typeface="Cairo"/>
                          <a:cs typeface="Cairo"/>
                          <a:sym typeface="Cairo"/>
                        </a:rPr>
                        <a:t>Pobre</a:t>
                      </a:r>
                      <a:endParaRPr b="1" sz="1100">
                        <a:latin typeface="Cairo"/>
                        <a:ea typeface="Cairo"/>
                        <a:cs typeface="Cairo"/>
                        <a:sym typeface="Cair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 sz="1100">
                          <a:latin typeface="Cairo"/>
                          <a:ea typeface="Cairo"/>
                          <a:cs typeface="Cairo"/>
                          <a:sym typeface="Cairo"/>
                        </a:rPr>
                        <a:t>Jitter (ms)</a:t>
                      </a:r>
                      <a:endParaRPr b="1" sz="1100">
                        <a:latin typeface="Cairo"/>
                        <a:ea typeface="Cairo"/>
                        <a:cs typeface="Cairo"/>
                        <a:sym typeface="Cair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iro"/>
                          <a:ea typeface="Cairo"/>
                          <a:cs typeface="Cairo"/>
                          <a:sym typeface="Cairo"/>
                        </a:rPr>
                        <a:t>t &lt;10</a:t>
                      </a:r>
                      <a:endParaRPr sz="1100">
                        <a:latin typeface="Cairo"/>
                        <a:ea typeface="Cairo"/>
                        <a:cs typeface="Cairo"/>
                        <a:sym typeface="Cair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iro"/>
                          <a:ea typeface="Cairo"/>
                          <a:cs typeface="Cairo"/>
                          <a:sym typeface="Cairo"/>
                        </a:rPr>
                        <a:t>10=&lt; t &lt;20</a:t>
                      </a:r>
                      <a:endParaRPr sz="1100">
                        <a:latin typeface="Cairo"/>
                        <a:ea typeface="Cairo"/>
                        <a:cs typeface="Cairo"/>
                        <a:sym typeface="Cair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iro"/>
                          <a:ea typeface="Cairo"/>
                          <a:cs typeface="Cairo"/>
                          <a:sym typeface="Cairo"/>
                        </a:rPr>
                        <a:t>20=&lt; t &lt;50</a:t>
                      </a:r>
                      <a:endParaRPr sz="1100">
                        <a:latin typeface="Cairo"/>
                        <a:ea typeface="Cairo"/>
                        <a:cs typeface="Cairo"/>
                        <a:sym typeface="Cair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iro"/>
                          <a:ea typeface="Cairo"/>
                          <a:cs typeface="Cairo"/>
                          <a:sym typeface="Cairo"/>
                        </a:rPr>
                        <a:t>t &gt;=50</a:t>
                      </a:r>
                      <a:endParaRPr sz="1100">
                        <a:latin typeface="Cairo"/>
                        <a:ea typeface="Cairo"/>
                        <a:cs typeface="Cairo"/>
                        <a:sym typeface="Cair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 sz="1100">
                          <a:latin typeface="Cairo"/>
                          <a:ea typeface="Cairo"/>
                          <a:cs typeface="Cairo"/>
                          <a:sym typeface="Cairo"/>
                        </a:rPr>
                        <a:t>Latencia (ms)</a:t>
                      </a:r>
                      <a:endParaRPr b="1" sz="1100">
                        <a:latin typeface="Cairo"/>
                        <a:ea typeface="Cairo"/>
                        <a:cs typeface="Cairo"/>
                        <a:sym typeface="Cair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iro"/>
                          <a:ea typeface="Cairo"/>
                          <a:cs typeface="Cairo"/>
                          <a:sym typeface="Cairo"/>
                        </a:rPr>
                        <a:t>t &lt;50</a:t>
                      </a:r>
                      <a:endParaRPr sz="1100">
                        <a:latin typeface="Cairo"/>
                        <a:ea typeface="Cairo"/>
                        <a:cs typeface="Cairo"/>
                        <a:sym typeface="Cair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iro"/>
                          <a:ea typeface="Cairo"/>
                          <a:cs typeface="Cairo"/>
                          <a:sym typeface="Cairo"/>
                        </a:rPr>
                        <a:t>50=&lt; t &lt;150</a:t>
                      </a:r>
                      <a:endParaRPr sz="1100">
                        <a:latin typeface="Cairo"/>
                        <a:ea typeface="Cairo"/>
                        <a:cs typeface="Cairo"/>
                        <a:sym typeface="Cair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iro"/>
                          <a:ea typeface="Cairo"/>
                          <a:cs typeface="Cairo"/>
                          <a:sym typeface="Cairo"/>
                        </a:rPr>
                        <a:t>150=&lt; t &lt;300</a:t>
                      </a:r>
                      <a:endParaRPr sz="1100">
                        <a:latin typeface="Cairo"/>
                        <a:ea typeface="Cairo"/>
                        <a:cs typeface="Cairo"/>
                        <a:sym typeface="Cair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iro"/>
                          <a:ea typeface="Cairo"/>
                          <a:cs typeface="Cairo"/>
                          <a:sym typeface="Cairo"/>
                        </a:rPr>
                        <a:t>t &gt;=300</a:t>
                      </a:r>
                      <a:endParaRPr sz="1100">
                        <a:latin typeface="Cairo"/>
                        <a:ea typeface="Cairo"/>
                        <a:cs typeface="Cairo"/>
                        <a:sym typeface="Cair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 sz="1100">
                          <a:latin typeface="Cairo"/>
                          <a:ea typeface="Cairo"/>
                          <a:cs typeface="Cairo"/>
                          <a:sym typeface="Cairo"/>
                        </a:rPr>
                        <a:t>Perdida de Paquetes (%)</a:t>
                      </a:r>
                      <a:endParaRPr b="1" sz="1100">
                        <a:latin typeface="Cairo"/>
                        <a:ea typeface="Cairo"/>
                        <a:cs typeface="Cairo"/>
                        <a:sym typeface="Cair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iro"/>
                          <a:ea typeface="Cairo"/>
                          <a:cs typeface="Cairo"/>
                          <a:sym typeface="Cairo"/>
                        </a:rPr>
                        <a:t>p &lt;0,1</a:t>
                      </a:r>
                      <a:endParaRPr sz="1100">
                        <a:latin typeface="Cairo"/>
                        <a:ea typeface="Cairo"/>
                        <a:cs typeface="Cairo"/>
                        <a:sym typeface="Cair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iro"/>
                          <a:ea typeface="Cairo"/>
                          <a:cs typeface="Cairo"/>
                          <a:sym typeface="Cairo"/>
                        </a:rPr>
                        <a:t>0,1=&lt; p &lt;0,5</a:t>
                      </a:r>
                      <a:endParaRPr sz="1100">
                        <a:latin typeface="Cairo"/>
                        <a:ea typeface="Cairo"/>
                        <a:cs typeface="Cairo"/>
                        <a:sym typeface="Cair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iro"/>
                          <a:ea typeface="Cairo"/>
                          <a:cs typeface="Cairo"/>
                          <a:sym typeface="Cairo"/>
                        </a:rPr>
                        <a:t>0,5=&lt; p &lt;1,5</a:t>
                      </a:r>
                      <a:endParaRPr sz="1100">
                        <a:latin typeface="Cairo"/>
                        <a:ea typeface="Cairo"/>
                        <a:cs typeface="Cairo"/>
                        <a:sym typeface="Cair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iro"/>
                          <a:ea typeface="Cairo"/>
                          <a:cs typeface="Cairo"/>
                          <a:sym typeface="Cairo"/>
                        </a:rPr>
                        <a:t>p &gt;=1,5</a:t>
                      </a:r>
                      <a:endParaRPr sz="1100">
                        <a:latin typeface="Cairo"/>
                        <a:ea typeface="Cairo"/>
                        <a:cs typeface="Cairo"/>
                        <a:sym typeface="Cair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3" name="Shape 983"/>
        <p:cNvGrpSpPr/>
        <p:nvPr/>
      </p:nvGrpSpPr>
      <p:grpSpPr>
        <a:xfrm>
          <a:off x="0" y="0"/>
          <a:ext cx="0" cy="0"/>
          <a:chOff x="0" y="0"/>
          <a:chExt cx="0" cy="0"/>
        </a:xfrm>
      </p:grpSpPr>
      <p:sp>
        <p:nvSpPr>
          <p:cNvPr id="984" name="Google Shape;984;p43"/>
          <p:cNvSpPr txBox="1"/>
          <p:nvPr>
            <p:ph type="title"/>
          </p:nvPr>
        </p:nvSpPr>
        <p:spPr>
          <a:xfrm>
            <a:off x="720000" y="445025"/>
            <a:ext cx="7704000" cy="57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Calidad del servicio (q</a:t>
            </a:r>
            <a:r>
              <a:rPr lang="en" sz="3000"/>
              <a:t>O</a:t>
            </a:r>
            <a:r>
              <a:rPr lang="en"/>
              <a:t>S)</a:t>
            </a:r>
            <a:endParaRPr/>
          </a:p>
        </p:txBody>
      </p:sp>
      <p:sp>
        <p:nvSpPr>
          <p:cNvPr id="985" name="Google Shape;985;p43"/>
          <p:cNvSpPr txBox="1"/>
          <p:nvPr>
            <p:ph idx="2" type="title"/>
          </p:nvPr>
        </p:nvSpPr>
        <p:spPr>
          <a:xfrm>
            <a:off x="950850" y="1476175"/>
            <a:ext cx="4011600" cy="5589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solidFill>
                  <a:srgbClr val="025377"/>
                </a:solidFill>
              </a:rPr>
              <a:t>CALIFICACIÓN MOS</a:t>
            </a:r>
            <a:endParaRPr>
              <a:solidFill>
                <a:srgbClr val="025377"/>
              </a:solidFill>
            </a:endParaRPr>
          </a:p>
        </p:txBody>
      </p:sp>
      <p:graphicFrame>
        <p:nvGraphicFramePr>
          <p:cNvPr id="986" name="Google Shape;986;p43"/>
          <p:cNvGraphicFramePr/>
          <p:nvPr/>
        </p:nvGraphicFramePr>
        <p:xfrm>
          <a:off x="1924025" y="2114550"/>
          <a:ext cx="3000000" cy="3000000"/>
        </p:xfrm>
        <a:graphic>
          <a:graphicData uri="http://schemas.openxmlformats.org/drawingml/2006/table">
            <a:tbl>
              <a:tblPr>
                <a:noFill/>
                <a:tableStyleId>{92D4589D-2062-44FE-8D8C-E949A41280BE}</a:tableStyleId>
              </a:tblPr>
              <a:tblGrid>
                <a:gridCol w="2647975"/>
                <a:gridCol w="2647975"/>
              </a:tblGrid>
              <a:tr h="396200">
                <a:tc>
                  <a:txBody>
                    <a:bodyPr/>
                    <a:lstStyle/>
                    <a:p>
                      <a:pPr indent="0" lvl="0" marL="0" rtl="0" algn="ctr">
                        <a:spcBef>
                          <a:spcPts val="0"/>
                        </a:spcBef>
                        <a:spcAft>
                          <a:spcPts val="0"/>
                        </a:spcAft>
                        <a:buNone/>
                      </a:pPr>
                      <a:r>
                        <a:rPr b="1" lang="en">
                          <a:latin typeface="Cairo"/>
                          <a:ea typeface="Cairo"/>
                          <a:cs typeface="Cairo"/>
                          <a:sym typeface="Cairo"/>
                        </a:rPr>
                        <a:t>MOS</a:t>
                      </a:r>
                      <a:endParaRPr b="1">
                        <a:latin typeface="Cairo"/>
                        <a:ea typeface="Cairo"/>
                        <a:cs typeface="Cairo"/>
                        <a:sym typeface="Cair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a:latin typeface="Cairo"/>
                          <a:ea typeface="Cairo"/>
                          <a:cs typeface="Cairo"/>
                          <a:sym typeface="Cairo"/>
                        </a:rPr>
                        <a:t>Calificación</a:t>
                      </a:r>
                      <a:endParaRPr b="1">
                        <a:latin typeface="Cairo"/>
                        <a:ea typeface="Cairo"/>
                        <a:cs typeface="Cairo"/>
                        <a:sym typeface="Cair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6200">
                <a:tc>
                  <a:txBody>
                    <a:bodyPr/>
                    <a:lstStyle/>
                    <a:p>
                      <a:pPr indent="0" lvl="0" marL="0" rtl="0" algn="ctr">
                        <a:spcBef>
                          <a:spcPts val="0"/>
                        </a:spcBef>
                        <a:spcAft>
                          <a:spcPts val="0"/>
                        </a:spcAft>
                        <a:buNone/>
                      </a:pPr>
                      <a:r>
                        <a:rPr lang="en">
                          <a:latin typeface="Cairo"/>
                          <a:ea typeface="Cairo"/>
                          <a:cs typeface="Cairo"/>
                          <a:sym typeface="Cairo"/>
                        </a:rPr>
                        <a:t>Excelente</a:t>
                      </a:r>
                      <a:endParaRPr>
                        <a:latin typeface="Cairo"/>
                        <a:ea typeface="Cairo"/>
                        <a:cs typeface="Cairo"/>
                        <a:sym typeface="Cair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Cairo"/>
                          <a:ea typeface="Cairo"/>
                          <a:cs typeface="Cairo"/>
                          <a:sym typeface="Cairo"/>
                        </a:rPr>
                        <a:t>5</a:t>
                      </a:r>
                      <a:endParaRPr>
                        <a:latin typeface="Cairo"/>
                        <a:ea typeface="Cairo"/>
                        <a:cs typeface="Cairo"/>
                        <a:sym typeface="Cair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6200">
                <a:tc>
                  <a:txBody>
                    <a:bodyPr/>
                    <a:lstStyle/>
                    <a:p>
                      <a:pPr indent="0" lvl="0" marL="0" rtl="0" algn="ctr">
                        <a:spcBef>
                          <a:spcPts val="0"/>
                        </a:spcBef>
                        <a:spcAft>
                          <a:spcPts val="0"/>
                        </a:spcAft>
                        <a:buNone/>
                      </a:pPr>
                      <a:r>
                        <a:rPr lang="en">
                          <a:latin typeface="Cairo"/>
                          <a:ea typeface="Cairo"/>
                          <a:cs typeface="Cairo"/>
                          <a:sym typeface="Cairo"/>
                        </a:rPr>
                        <a:t>Bueno</a:t>
                      </a:r>
                      <a:endParaRPr>
                        <a:latin typeface="Cairo"/>
                        <a:ea typeface="Cairo"/>
                        <a:cs typeface="Cairo"/>
                        <a:sym typeface="Cair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Cairo"/>
                          <a:ea typeface="Cairo"/>
                          <a:cs typeface="Cairo"/>
                          <a:sym typeface="Cairo"/>
                        </a:rPr>
                        <a:t>4</a:t>
                      </a:r>
                      <a:endParaRPr>
                        <a:latin typeface="Cairo"/>
                        <a:ea typeface="Cairo"/>
                        <a:cs typeface="Cairo"/>
                        <a:sym typeface="Cair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6200">
                <a:tc>
                  <a:txBody>
                    <a:bodyPr/>
                    <a:lstStyle/>
                    <a:p>
                      <a:pPr indent="0" lvl="0" marL="0" rtl="0" algn="ctr">
                        <a:spcBef>
                          <a:spcPts val="0"/>
                        </a:spcBef>
                        <a:spcAft>
                          <a:spcPts val="0"/>
                        </a:spcAft>
                        <a:buNone/>
                      </a:pPr>
                      <a:r>
                        <a:rPr lang="en">
                          <a:latin typeface="Cairo"/>
                          <a:ea typeface="Cairo"/>
                          <a:cs typeface="Cairo"/>
                          <a:sym typeface="Cairo"/>
                        </a:rPr>
                        <a:t>Aceptable</a:t>
                      </a:r>
                      <a:endParaRPr>
                        <a:latin typeface="Cairo"/>
                        <a:ea typeface="Cairo"/>
                        <a:cs typeface="Cairo"/>
                        <a:sym typeface="Cair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Cairo"/>
                          <a:ea typeface="Cairo"/>
                          <a:cs typeface="Cairo"/>
                          <a:sym typeface="Cairo"/>
                        </a:rPr>
                        <a:t>3</a:t>
                      </a:r>
                      <a:endParaRPr>
                        <a:latin typeface="Cairo"/>
                        <a:ea typeface="Cairo"/>
                        <a:cs typeface="Cairo"/>
                        <a:sym typeface="Cair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6200">
                <a:tc>
                  <a:txBody>
                    <a:bodyPr/>
                    <a:lstStyle/>
                    <a:p>
                      <a:pPr indent="0" lvl="0" marL="0" rtl="0" algn="ctr">
                        <a:spcBef>
                          <a:spcPts val="0"/>
                        </a:spcBef>
                        <a:spcAft>
                          <a:spcPts val="0"/>
                        </a:spcAft>
                        <a:buNone/>
                      </a:pPr>
                      <a:r>
                        <a:rPr lang="en">
                          <a:latin typeface="Cairo"/>
                          <a:ea typeface="Cairo"/>
                          <a:cs typeface="Cairo"/>
                          <a:sym typeface="Cairo"/>
                        </a:rPr>
                        <a:t>Pobre</a:t>
                      </a:r>
                      <a:endParaRPr>
                        <a:latin typeface="Cairo"/>
                        <a:ea typeface="Cairo"/>
                        <a:cs typeface="Cairo"/>
                        <a:sym typeface="Cair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Cairo"/>
                          <a:ea typeface="Cairo"/>
                          <a:cs typeface="Cairo"/>
                          <a:sym typeface="Cairo"/>
                        </a:rPr>
                        <a:t>2</a:t>
                      </a:r>
                      <a:endParaRPr>
                        <a:latin typeface="Cairo"/>
                        <a:ea typeface="Cairo"/>
                        <a:cs typeface="Cairo"/>
                        <a:sym typeface="Cair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6200">
                <a:tc>
                  <a:txBody>
                    <a:bodyPr/>
                    <a:lstStyle/>
                    <a:p>
                      <a:pPr indent="0" lvl="0" marL="0" rtl="0" algn="ctr">
                        <a:spcBef>
                          <a:spcPts val="0"/>
                        </a:spcBef>
                        <a:spcAft>
                          <a:spcPts val="0"/>
                        </a:spcAft>
                        <a:buNone/>
                      </a:pPr>
                      <a:r>
                        <a:rPr lang="en">
                          <a:latin typeface="Cairo"/>
                          <a:ea typeface="Cairo"/>
                          <a:cs typeface="Cairo"/>
                          <a:sym typeface="Cairo"/>
                        </a:rPr>
                        <a:t>Malo</a:t>
                      </a:r>
                      <a:endParaRPr>
                        <a:latin typeface="Cairo"/>
                        <a:ea typeface="Cairo"/>
                        <a:cs typeface="Cairo"/>
                        <a:sym typeface="Cair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Cairo"/>
                          <a:ea typeface="Cairo"/>
                          <a:cs typeface="Cairo"/>
                          <a:sym typeface="Cairo"/>
                        </a:rPr>
                        <a:t>1</a:t>
                      </a:r>
                      <a:endParaRPr>
                        <a:latin typeface="Cairo"/>
                        <a:ea typeface="Cairo"/>
                        <a:cs typeface="Cairo"/>
                        <a:sym typeface="Cair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0" name="Shape 990"/>
        <p:cNvGrpSpPr/>
        <p:nvPr/>
      </p:nvGrpSpPr>
      <p:grpSpPr>
        <a:xfrm>
          <a:off x="0" y="0"/>
          <a:ext cx="0" cy="0"/>
          <a:chOff x="0" y="0"/>
          <a:chExt cx="0" cy="0"/>
        </a:xfrm>
      </p:grpSpPr>
      <p:sp>
        <p:nvSpPr>
          <p:cNvPr id="991" name="Google Shape;991;p44"/>
          <p:cNvSpPr txBox="1"/>
          <p:nvPr>
            <p:ph type="title"/>
          </p:nvPr>
        </p:nvSpPr>
        <p:spPr>
          <a:xfrm>
            <a:off x="720000" y="445025"/>
            <a:ext cx="7704000" cy="57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Calidad del servicio (q</a:t>
            </a:r>
            <a:r>
              <a:rPr lang="en" sz="3000"/>
              <a:t>O</a:t>
            </a:r>
            <a:r>
              <a:rPr lang="en"/>
              <a:t>S)</a:t>
            </a:r>
            <a:endParaRPr/>
          </a:p>
        </p:txBody>
      </p:sp>
      <p:pic>
        <p:nvPicPr>
          <p:cNvPr id="992" name="Google Shape;992;p44"/>
          <p:cNvPicPr preferRelativeResize="0"/>
          <p:nvPr/>
        </p:nvPicPr>
        <p:blipFill>
          <a:blip r:embed="rId3">
            <a:alphaModFix/>
          </a:blip>
          <a:stretch>
            <a:fillRect/>
          </a:stretch>
        </p:blipFill>
        <p:spPr>
          <a:xfrm>
            <a:off x="2685388" y="1170125"/>
            <a:ext cx="3773213" cy="3820975"/>
          </a:xfrm>
          <a:prstGeom prst="rect">
            <a:avLst/>
          </a:prstGeom>
          <a:noFill/>
          <a:ln>
            <a:noFill/>
          </a:ln>
        </p:spPr>
      </p:pic>
      <p:sp>
        <p:nvSpPr>
          <p:cNvPr id="993" name="Google Shape;993;p44"/>
          <p:cNvSpPr txBox="1"/>
          <p:nvPr>
            <p:ph idx="2" type="title"/>
          </p:nvPr>
        </p:nvSpPr>
        <p:spPr>
          <a:xfrm>
            <a:off x="817500" y="1219000"/>
            <a:ext cx="4011600" cy="5589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solidFill>
                  <a:srgbClr val="025377"/>
                </a:solidFill>
              </a:rPr>
              <a:t>Parametros </a:t>
            </a:r>
            <a:endParaRPr>
              <a:solidFill>
                <a:srgbClr val="025377"/>
              </a:solidFill>
            </a:endParaRPr>
          </a:p>
          <a:p>
            <a:pPr indent="0" lvl="0" marL="0" rtl="0" algn="l">
              <a:spcBef>
                <a:spcPts val="0"/>
              </a:spcBef>
              <a:spcAft>
                <a:spcPts val="0"/>
              </a:spcAft>
              <a:buNone/>
            </a:pPr>
            <a:r>
              <a:rPr lang="en">
                <a:solidFill>
                  <a:srgbClr val="025377"/>
                </a:solidFill>
              </a:rPr>
              <a:t>qos y </a:t>
            </a:r>
            <a:r>
              <a:rPr lang="en">
                <a:solidFill>
                  <a:srgbClr val="025377"/>
                </a:solidFill>
              </a:rPr>
              <a:t>MOS</a:t>
            </a:r>
            <a:endParaRPr>
              <a:solidFill>
                <a:srgbClr val="025377"/>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7" name="Shape 997"/>
        <p:cNvGrpSpPr/>
        <p:nvPr/>
      </p:nvGrpSpPr>
      <p:grpSpPr>
        <a:xfrm>
          <a:off x="0" y="0"/>
          <a:ext cx="0" cy="0"/>
          <a:chOff x="0" y="0"/>
          <a:chExt cx="0" cy="0"/>
        </a:xfrm>
      </p:grpSpPr>
      <p:sp>
        <p:nvSpPr>
          <p:cNvPr id="998" name="Google Shape;998;p45"/>
          <p:cNvSpPr txBox="1"/>
          <p:nvPr>
            <p:ph type="title"/>
          </p:nvPr>
        </p:nvSpPr>
        <p:spPr>
          <a:xfrm>
            <a:off x="720000" y="445025"/>
            <a:ext cx="7704000" cy="57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METODOLOGÍA</a:t>
            </a:r>
            <a:endParaRPr/>
          </a:p>
        </p:txBody>
      </p:sp>
      <p:grpSp>
        <p:nvGrpSpPr>
          <p:cNvPr id="999" name="Google Shape;999;p45"/>
          <p:cNvGrpSpPr/>
          <p:nvPr/>
        </p:nvGrpSpPr>
        <p:grpSpPr>
          <a:xfrm>
            <a:off x="533387" y="1361275"/>
            <a:ext cx="6272212" cy="731700"/>
            <a:chOff x="710674" y="1323164"/>
            <a:chExt cx="7300911" cy="731700"/>
          </a:xfrm>
        </p:grpSpPr>
        <p:sp>
          <p:nvSpPr>
            <p:cNvPr id="1000" name="Google Shape;1000;p45"/>
            <p:cNvSpPr txBox="1"/>
            <p:nvPr/>
          </p:nvSpPr>
          <p:spPr>
            <a:xfrm>
              <a:off x="710674" y="1373350"/>
              <a:ext cx="2004300" cy="6297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None/>
              </a:pPr>
              <a:r>
                <a:rPr lang="en" sz="4400">
                  <a:solidFill>
                    <a:srgbClr val="025377"/>
                  </a:solidFill>
                  <a:latin typeface="Staatliches"/>
                  <a:ea typeface="Staatliches"/>
                  <a:cs typeface="Staatliches"/>
                  <a:sym typeface="Staatliches"/>
                </a:rPr>
                <a:t>1</a:t>
              </a:r>
              <a:endParaRPr sz="4400">
                <a:solidFill>
                  <a:srgbClr val="025377"/>
                </a:solidFill>
                <a:latin typeface="Staatliches"/>
                <a:ea typeface="Staatliches"/>
                <a:cs typeface="Staatliches"/>
                <a:sym typeface="Staatliches"/>
              </a:endParaRPr>
            </a:p>
          </p:txBody>
        </p:sp>
        <p:sp>
          <p:nvSpPr>
            <p:cNvPr id="1001" name="Google Shape;1001;p45"/>
            <p:cNvSpPr/>
            <p:nvPr/>
          </p:nvSpPr>
          <p:spPr>
            <a:xfrm>
              <a:off x="2789785" y="1323164"/>
              <a:ext cx="5221800" cy="731700"/>
            </a:xfrm>
            <a:prstGeom prst="rect">
              <a:avLst/>
            </a:prstGeom>
            <a:solidFill>
              <a:srgbClr val="6DA3C7"/>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solidFill>
                  <a:srgbClr val="6DA3C7"/>
                </a:solidFill>
              </a:endParaRPr>
            </a:p>
          </p:txBody>
        </p:sp>
        <p:sp>
          <p:nvSpPr>
            <p:cNvPr id="1002" name="Google Shape;1002;p45"/>
            <p:cNvSpPr txBox="1"/>
            <p:nvPr/>
          </p:nvSpPr>
          <p:spPr>
            <a:xfrm>
              <a:off x="2914389" y="1407440"/>
              <a:ext cx="4765800" cy="5754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lang="en" sz="1200">
                  <a:solidFill>
                    <a:schemeClr val="accent6"/>
                  </a:solidFill>
                  <a:latin typeface="Cairo"/>
                  <a:ea typeface="Cairo"/>
                  <a:cs typeface="Cairo"/>
                  <a:sym typeface="Cairo"/>
                </a:rPr>
                <a:t>Identificación de las PBX IP Open-Source existentes</a:t>
              </a:r>
              <a:endParaRPr sz="1200">
                <a:solidFill>
                  <a:schemeClr val="accent6"/>
                </a:solidFill>
                <a:latin typeface="Cairo"/>
                <a:ea typeface="Cairo"/>
                <a:cs typeface="Cairo"/>
                <a:sym typeface="Cairo"/>
              </a:endParaRPr>
            </a:p>
          </p:txBody>
        </p:sp>
      </p:grpSp>
      <p:grpSp>
        <p:nvGrpSpPr>
          <p:cNvPr id="1003" name="Google Shape;1003;p45"/>
          <p:cNvGrpSpPr/>
          <p:nvPr/>
        </p:nvGrpSpPr>
        <p:grpSpPr>
          <a:xfrm>
            <a:off x="-481530" y="2245625"/>
            <a:ext cx="7287480" cy="731700"/>
            <a:chOff x="7" y="2207525"/>
            <a:chExt cx="7287480" cy="731700"/>
          </a:xfrm>
        </p:grpSpPr>
        <p:sp>
          <p:nvSpPr>
            <p:cNvPr id="1004" name="Google Shape;1004;p45"/>
            <p:cNvSpPr txBox="1"/>
            <p:nvPr/>
          </p:nvSpPr>
          <p:spPr>
            <a:xfrm>
              <a:off x="7" y="2257725"/>
              <a:ext cx="2715300" cy="6297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None/>
              </a:pPr>
              <a:r>
                <a:rPr lang="en" sz="4400">
                  <a:solidFill>
                    <a:srgbClr val="025377"/>
                  </a:solidFill>
                  <a:latin typeface="Staatliches"/>
                  <a:ea typeface="Staatliches"/>
                  <a:cs typeface="Staatliches"/>
                  <a:sym typeface="Staatliches"/>
                </a:rPr>
                <a:t>2</a:t>
              </a:r>
              <a:endParaRPr sz="4400">
                <a:solidFill>
                  <a:srgbClr val="025377"/>
                </a:solidFill>
                <a:latin typeface="Staatliches"/>
                <a:ea typeface="Staatliches"/>
                <a:cs typeface="Staatliches"/>
                <a:sym typeface="Staatliches"/>
              </a:endParaRPr>
            </a:p>
          </p:txBody>
        </p:sp>
        <p:sp>
          <p:nvSpPr>
            <p:cNvPr id="1005" name="Google Shape;1005;p45"/>
            <p:cNvSpPr/>
            <p:nvPr/>
          </p:nvSpPr>
          <p:spPr>
            <a:xfrm>
              <a:off x="2789787" y="2207525"/>
              <a:ext cx="4497600" cy="731700"/>
            </a:xfrm>
            <a:prstGeom prst="rect">
              <a:avLst/>
            </a:prstGeom>
            <a:solidFill>
              <a:srgbClr val="6DA3C7"/>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006" name="Google Shape;1006;p45"/>
            <p:cNvSpPr txBox="1"/>
            <p:nvPr/>
          </p:nvSpPr>
          <p:spPr>
            <a:xfrm>
              <a:off x="2914387" y="2414096"/>
              <a:ext cx="4373100" cy="3306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lang="en" sz="1200">
                  <a:solidFill>
                    <a:srgbClr val="FFFFFF"/>
                  </a:solidFill>
                  <a:latin typeface="Cairo"/>
                  <a:ea typeface="Cairo"/>
                  <a:cs typeface="Cairo"/>
                  <a:sym typeface="Cairo"/>
                </a:rPr>
                <a:t>Estudio y </a:t>
              </a:r>
              <a:r>
                <a:rPr lang="en" sz="1200">
                  <a:solidFill>
                    <a:srgbClr val="FFFFFF"/>
                  </a:solidFill>
                  <a:latin typeface="Cairo"/>
                  <a:ea typeface="Cairo"/>
                  <a:cs typeface="Cairo"/>
                  <a:sym typeface="Cairo"/>
                </a:rPr>
                <a:t>análisis</a:t>
              </a:r>
              <a:r>
                <a:rPr lang="en" sz="1200">
                  <a:solidFill>
                    <a:srgbClr val="FFFFFF"/>
                  </a:solidFill>
                  <a:latin typeface="Cairo"/>
                  <a:ea typeface="Cairo"/>
                  <a:cs typeface="Cairo"/>
                  <a:sym typeface="Cairo"/>
                </a:rPr>
                <a:t> de las PBX IP Open-Source</a:t>
              </a:r>
              <a:endParaRPr sz="1200">
                <a:solidFill>
                  <a:srgbClr val="FFFFFF"/>
                </a:solidFill>
                <a:latin typeface="Cairo"/>
                <a:ea typeface="Cairo"/>
                <a:cs typeface="Cairo"/>
                <a:sym typeface="Cairo"/>
              </a:endParaRPr>
            </a:p>
          </p:txBody>
        </p:sp>
      </p:grpSp>
      <p:grpSp>
        <p:nvGrpSpPr>
          <p:cNvPr id="1007" name="Google Shape;1007;p45"/>
          <p:cNvGrpSpPr/>
          <p:nvPr/>
        </p:nvGrpSpPr>
        <p:grpSpPr>
          <a:xfrm>
            <a:off x="273567" y="3126725"/>
            <a:ext cx="6532283" cy="731700"/>
            <a:chOff x="755105" y="3088625"/>
            <a:chExt cx="6532283" cy="731700"/>
          </a:xfrm>
        </p:grpSpPr>
        <p:sp>
          <p:nvSpPr>
            <p:cNvPr id="1008" name="Google Shape;1008;p45"/>
            <p:cNvSpPr txBox="1"/>
            <p:nvPr/>
          </p:nvSpPr>
          <p:spPr>
            <a:xfrm>
              <a:off x="755105" y="3138825"/>
              <a:ext cx="1959900" cy="629700"/>
            </a:xfrm>
            <a:prstGeom prst="rect">
              <a:avLst/>
            </a:prstGeom>
            <a:solidFill>
              <a:schemeClr val="accent6"/>
            </a:solid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None/>
              </a:pPr>
              <a:r>
                <a:rPr lang="en" sz="4400">
                  <a:solidFill>
                    <a:srgbClr val="025377"/>
                  </a:solidFill>
                  <a:latin typeface="Staatliches"/>
                  <a:ea typeface="Staatliches"/>
                  <a:cs typeface="Staatliches"/>
                  <a:sym typeface="Staatliches"/>
                </a:rPr>
                <a:t>3</a:t>
              </a:r>
              <a:endParaRPr sz="4400">
                <a:solidFill>
                  <a:srgbClr val="025377"/>
                </a:solidFill>
                <a:latin typeface="Staatliches"/>
                <a:ea typeface="Staatliches"/>
                <a:cs typeface="Staatliches"/>
                <a:sym typeface="Staatliches"/>
              </a:endParaRPr>
            </a:p>
          </p:txBody>
        </p:sp>
        <p:sp>
          <p:nvSpPr>
            <p:cNvPr id="1009" name="Google Shape;1009;p45"/>
            <p:cNvSpPr/>
            <p:nvPr/>
          </p:nvSpPr>
          <p:spPr>
            <a:xfrm>
              <a:off x="2789787" y="3088625"/>
              <a:ext cx="4497600" cy="731700"/>
            </a:xfrm>
            <a:prstGeom prst="rect">
              <a:avLst/>
            </a:prstGeom>
            <a:solidFill>
              <a:srgbClr val="6DA3C7"/>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010" name="Google Shape;1010;p45"/>
            <p:cNvSpPr txBox="1"/>
            <p:nvPr/>
          </p:nvSpPr>
          <p:spPr>
            <a:xfrm>
              <a:off x="2914388" y="3295180"/>
              <a:ext cx="3849900" cy="330600"/>
            </a:xfrm>
            <a:prstGeom prst="rect">
              <a:avLst/>
            </a:prstGeom>
            <a:solidFill>
              <a:srgbClr val="6DA3C7"/>
            </a:solid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lang="en" sz="1200">
                  <a:solidFill>
                    <a:srgbClr val="FFFFFF"/>
                  </a:solidFill>
                  <a:latin typeface="Cairo"/>
                  <a:ea typeface="Cairo"/>
                  <a:cs typeface="Cairo"/>
                  <a:sym typeface="Cairo"/>
                </a:rPr>
                <a:t>Matriz para la selección de PBX IP Open-Source</a:t>
              </a:r>
              <a:endParaRPr sz="1200">
                <a:solidFill>
                  <a:srgbClr val="FFFFFF"/>
                </a:solidFill>
                <a:latin typeface="Cairo"/>
                <a:ea typeface="Cairo"/>
                <a:cs typeface="Cairo"/>
                <a:sym typeface="Cairo"/>
              </a:endParaRPr>
            </a:p>
          </p:txBody>
        </p:sp>
      </p:grpSp>
      <p:grpSp>
        <p:nvGrpSpPr>
          <p:cNvPr id="1011" name="Google Shape;1011;p45"/>
          <p:cNvGrpSpPr/>
          <p:nvPr/>
        </p:nvGrpSpPr>
        <p:grpSpPr>
          <a:xfrm>
            <a:off x="273555" y="4007825"/>
            <a:ext cx="6532283" cy="731700"/>
            <a:chOff x="755105" y="3088625"/>
            <a:chExt cx="6532283" cy="731700"/>
          </a:xfrm>
        </p:grpSpPr>
        <p:sp>
          <p:nvSpPr>
            <p:cNvPr id="1012" name="Google Shape;1012;p45"/>
            <p:cNvSpPr txBox="1"/>
            <p:nvPr/>
          </p:nvSpPr>
          <p:spPr>
            <a:xfrm>
              <a:off x="755105" y="3138825"/>
              <a:ext cx="1959900" cy="629700"/>
            </a:xfrm>
            <a:prstGeom prst="rect">
              <a:avLst/>
            </a:prstGeom>
            <a:solidFill>
              <a:schemeClr val="accent6"/>
            </a:solid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None/>
              </a:pPr>
              <a:r>
                <a:rPr lang="en" sz="4400">
                  <a:solidFill>
                    <a:srgbClr val="025377"/>
                  </a:solidFill>
                  <a:latin typeface="Staatliches"/>
                  <a:ea typeface="Staatliches"/>
                  <a:cs typeface="Staatliches"/>
                  <a:sym typeface="Staatliches"/>
                </a:rPr>
                <a:t>4</a:t>
              </a:r>
              <a:endParaRPr sz="4400">
                <a:solidFill>
                  <a:srgbClr val="025377"/>
                </a:solidFill>
                <a:latin typeface="Staatliches"/>
                <a:ea typeface="Staatliches"/>
                <a:cs typeface="Staatliches"/>
                <a:sym typeface="Staatliches"/>
              </a:endParaRPr>
            </a:p>
          </p:txBody>
        </p:sp>
        <p:sp>
          <p:nvSpPr>
            <p:cNvPr id="1013" name="Google Shape;1013;p45"/>
            <p:cNvSpPr/>
            <p:nvPr/>
          </p:nvSpPr>
          <p:spPr>
            <a:xfrm>
              <a:off x="2789787" y="3088625"/>
              <a:ext cx="4497600" cy="731700"/>
            </a:xfrm>
            <a:prstGeom prst="rect">
              <a:avLst/>
            </a:prstGeom>
            <a:solidFill>
              <a:srgbClr val="6DA3C7"/>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014" name="Google Shape;1014;p45"/>
            <p:cNvSpPr txBox="1"/>
            <p:nvPr/>
          </p:nvSpPr>
          <p:spPr>
            <a:xfrm>
              <a:off x="2914388" y="3295180"/>
              <a:ext cx="3849900" cy="330600"/>
            </a:xfrm>
            <a:prstGeom prst="rect">
              <a:avLst/>
            </a:prstGeom>
            <a:solidFill>
              <a:srgbClr val="6DA3C7"/>
            </a:solid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lang="en" sz="1200">
                  <a:solidFill>
                    <a:srgbClr val="FFFFFF"/>
                  </a:solidFill>
                  <a:latin typeface="Cairo"/>
                  <a:ea typeface="Cairo"/>
                  <a:cs typeface="Cairo"/>
                  <a:sym typeface="Cairo"/>
                </a:rPr>
                <a:t>Selección de 2 PBX IP Open-Source para su comparación y </a:t>
              </a:r>
              <a:r>
                <a:rPr lang="en" sz="1200">
                  <a:solidFill>
                    <a:srgbClr val="FFFFFF"/>
                  </a:solidFill>
                  <a:latin typeface="Cairo"/>
                  <a:ea typeface="Cairo"/>
                  <a:cs typeface="Cairo"/>
                  <a:sym typeface="Cairo"/>
                </a:rPr>
                <a:t>evaluación</a:t>
              </a:r>
              <a:endParaRPr sz="1200">
                <a:solidFill>
                  <a:srgbClr val="FFFFFF"/>
                </a:solidFill>
                <a:latin typeface="Cairo"/>
                <a:ea typeface="Cairo"/>
                <a:cs typeface="Cairo"/>
                <a:sym typeface="Cairo"/>
              </a:endParaRPr>
            </a:p>
          </p:txBody>
        </p:sp>
      </p:grpSp>
      <p:sp>
        <p:nvSpPr>
          <p:cNvPr id="1015" name="Google Shape;1015;p45"/>
          <p:cNvSpPr/>
          <p:nvPr/>
        </p:nvSpPr>
        <p:spPr>
          <a:xfrm>
            <a:off x="0" y="0"/>
            <a:ext cx="1477200" cy="1331100"/>
          </a:xfrm>
          <a:prstGeom prst="rect">
            <a:avLst/>
          </a:prstGeom>
          <a:solidFill>
            <a:schemeClr val="lt2"/>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45"/>
          <p:cNvSpPr/>
          <p:nvPr/>
        </p:nvSpPr>
        <p:spPr>
          <a:xfrm>
            <a:off x="7666800" y="114300"/>
            <a:ext cx="1477200" cy="1331100"/>
          </a:xfrm>
          <a:prstGeom prst="rect">
            <a:avLst/>
          </a:prstGeom>
          <a:solidFill>
            <a:schemeClr val="lt2"/>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0" name="Shape 1020"/>
        <p:cNvGrpSpPr/>
        <p:nvPr/>
      </p:nvGrpSpPr>
      <p:grpSpPr>
        <a:xfrm>
          <a:off x="0" y="0"/>
          <a:ext cx="0" cy="0"/>
          <a:chOff x="0" y="0"/>
          <a:chExt cx="0" cy="0"/>
        </a:xfrm>
      </p:grpSpPr>
      <p:sp>
        <p:nvSpPr>
          <p:cNvPr id="1021" name="Google Shape;1021;p46"/>
          <p:cNvSpPr/>
          <p:nvPr/>
        </p:nvSpPr>
        <p:spPr>
          <a:xfrm>
            <a:off x="490613" y="2098375"/>
            <a:ext cx="1219200" cy="1378200"/>
          </a:xfrm>
          <a:prstGeom prst="roundRect">
            <a:avLst>
              <a:gd fmla="val 5851"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46"/>
          <p:cNvSpPr txBox="1"/>
          <p:nvPr/>
        </p:nvSpPr>
        <p:spPr>
          <a:xfrm>
            <a:off x="523913" y="3000375"/>
            <a:ext cx="11526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025377"/>
                </a:solidFill>
                <a:latin typeface="Staatliches"/>
                <a:ea typeface="Staatliches"/>
                <a:cs typeface="Staatliches"/>
                <a:sym typeface="Staatliches"/>
              </a:rPr>
              <a:t>ASTERISK</a:t>
            </a:r>
            <a:endParaRPr b="1" sz="1600">
              <a:solidFill>
                <a:srgbClr val="025377"/>
              </a:solidFill>
              <a:latin typeface="Staatliches"/>
              <a:ea typeface="Staatliches"/>
              <a:cs typeface="Staatliches"/>
              <a:sym typeface="Staatliches"/>
            </a:endParaRPr>
          </a:p>
        </p:txBody>
      </p:sp>
      <p:sp>
        <p:nvSpPr>
          <p:cNvPr id="1023" name="Google Shape;1023;p46"/>
          <p:cNvSpPr/>
          <p:nvPr/>
        </p:nvSpPr>
        <p:spPr>
          <a:xfrm>
            <a:off x="1852688" y="2098375"/>
            <a:ext cx="1219200" cy="1378200"/>
          </a:xfrm>
          <a:prstGeom prst="roundRect">
            <a:avLst>
              <a:gd fmla="val 5851"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46"/>
          <p:cNvSpPr txBox="1"/>
          <p:nvPr/>
        </p:nvSpPr>
        <p:spPr>
          <a:xfrm>
            <a:off x="1885988" y="3000375"/>
            <a:ext cx="11526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025377"/>
                </a:solidFill>
                <a:latin typeface="Staatliches"/>
                <a:ea typeface="Staatliches"/>
                <a:cs typeface="Staatliches"/>
                <a:sym typeface="Staatliches"/>
              </a:rPr>
              <a:t>ELASTIX</a:t>
            </a:r>
            <a:endParaRPr b="1" sz="1600">
              <a:solidFill>
                <a:srgbClr val="025377"/>
              </a:solidFill>
              <a:latin typeface="Staatliches"/>
              <a:ea typeface="Staatliches"/>
              <a:cs typeface="Staatliches"/>
              <a:sym typeface="Staatliches"/>
            </a:endParaRPr>
          </a:p>
        </p:txBody>
      </p:sp>
      <p:sp>
        <p:nvSpPr>
          <p:cNvPr id="1025" name="Google Shape;1025;p46"/>
          <p:cNvSpPr/>
          <p:nvPr/>
        </p:nvSpPr>
        <p:spPr>
          <a:xfrm>
            <a:off x="3248063" y="2098375"/>
            <a:ext cx="1219200" cy="1378200"/>
          </a:xfrm>
          <a:prstGeom prst="roundRect">
            <a:avLst>
              <a:gd fmla="val 5851"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46"/>
          <p:cNvSpPr txBox="1"/>
          <p:nvPr/>
        </p:nvSpPr>
        <p:spPr>
          <a:xfrm>
            <a:off x="3281363" y="3000375"/>
            <a:ext cx="11526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025377"/>
                </a:solidFill>
                <a:latin typeface="Staatliches"/>
                <a:ea typeface="Staatliches"/>
                <a:cs typeface="Staatliches"/>
                <a:sym typeface="Staatliches"/>
              </a:rPr>
              <a:t>FREEPBX</a:t>
            </a:r>
            <a:endParaRPr b="1" sz="1600">
              <a:solidFill>
                <a:srgbClr val="025377"/>
              </a:solidFill>
              <a:latin typeface="Staatliches"/>
              <a:ea typeface="Staatliches"/>
              <a:cs typeface="Staatliches"/>
              <a:sym typeface="Staatliches"/>
            </a:endParaRPr>
          </a:p>
        </p:txBody>
      </p:sp>
      <p:sp>
        <p:nvSpPr>
          <p:cNvPr id="1027" name="Google Shape;1027;p46"/>
          <p:cNvSpPr/>
          <p:nvPr/>
        </p:nvSpPr>
        <p:spPr>
          <a:xfrm>
            <a:off x="4643438" y="2098375"/>
            <a:ext cx="1219200" cy="1378200"/>
          </a:xfrm>
          <a:prstGeom prst="roundRect">
            <a:avLst>
              <a:gd fmla="val 5851"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46"/>
          <p:cNvSpPr txBox="1"/>
          <p:nvPr/>
        </p:nvSpPr>
        <p:spPr>
          <a:xfrm>
            <a:off x="4676738" y="3000375"/>
            <a:ext cx="11526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025377"/>
                </a:solidFill>
                <a:latin typeface="Staatliches"/>
                <a:ea typeface="Staatliches"/>
                <a:cs typeface="Staatliches"/>
                <a:sym typeface="Staatliches"/>
              </a:rPr>
              <a:t>ISSABEL</a:t>
            </a:r>
            <a:endParaRPr b="1" sz="1600">
              <a:solidFill>
                <a:srgbClr val="025377"/>
              </a:solidFill>
              <a:latin typeface="Staatliches"/>
              <a:ea typeface="Staatliches"/>
              <a:cs typeface="Staatliches"/>
              <a:sym typeface="Staatliches"/>
            </a:endParaRPr>
          </a:p>
        </p:txBody>
      </p:sp>
      <p:sp>
        <p:nvSpPr>
          <p:cNvPr id="1029" name="Google Shape;1029;p46"/>
          <p:cNvSpPr/>
          <p:nvPr/>
        </p:nvSpPr>
        <p:spPr>
          <a:xfrm>
            <a:off x="6038813" y="2098375"/>
            <a:ext cx="1219200" cy="1378200"/>
          </a:xfrm>
          <a:prstGeom prst="roundRect">
            <a:avLst>
              <a:gd fmla="val 5851"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46"/>
          <p:cNvSpPr txBox="1"/>
          <p:nvPr/>
        </p:nvSpPr>
        <p:spPr>
          <a:xfrm>
            <a:off x="6072113" y="3000375"/>
            <a:ext cx="11526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025377"/>
                </a:solidFill>
                <a:latin typeface="Staatliches"/>
                <a:ea typeface="Staatliches"/>
                <a:cs typeface="Staatliches"/>
                <a:sym typeface="Staatliches"/>
              </a:rPr>
              <a:t>SIPXCOM</a:t>
            </a:r>
            <a:endParaRPr b="1" sz="1600">
              <a:solidFill>
                <a:srgbClr val="025377"/>
              </a:solidFill>
              <a:latin typeface="Staatliches"/>
              <a:ea typeface="Staatliches"/>
              <a:cs typeface="Staatliches"/>
              <a:sym typeface="Staatliches"/>
            </a:endParaRPr>
          </a:p>
        </p:txBody>
      </p:sp>
      <p:sp>
        <p:nvSpPr>
          <p:cNvPr id="1031" name="Google Shape;1031;p46"/>
          <p:cNvSpPr/>
          <p:nvPr/>
        </p:nvSpPr>
        <p:spPr>
          <a:xfrm>
            <a:off x="7434188" y="2098375"/>
            <a:ext cx="1219200" cy="1378200"/>
          </a:xfrm>
          <a:prstGeom prst="roundRect">
            <a:avLst>
              <a:gd fmla="val 5851"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46"/>
          <p:cNvSpPr txBox="1"/>
          <p:nvPr/>
        </p:nvSpPr>
        <p:spPr>
          <a:xfrm>
            <a:off x="7467488" y="3000375"/>
            <a:ext cx="11526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025377"/>
                </a:solidFill>
                <a:latin typeface="Staatliches"/>
                <a:ea typeface="Staatliches"/>
                <a:cs typeface="Staatliches"/>
                <a:sym typeface="Staatliches"/>
              </a:rPr>
              <a:t>FREESWITCH</a:t>
            </a:r>
            <a:endParaRPr b="1" sz="1600">
              <a:solidFill>
                <a:srgbClr val="025377"/>
              </a:solidFill>
              <a:latin typeface="Staatliches"/>
              <a:ea typeface="Staatliches"/>
              <a:cs typeface="Staatliches"/>
              <a:sym typeface="Staatliches"/>
            </a:endParaRPr>
          </a:p>
        </p:txBody>
      </p:sp>
      <p:pic>
        <p:nvPicPr>
          <p:cNvPr id="1033" name="Google Shape;1033;p46"/>
          <p:cNvPicPr preferRelativeResize="0"/>
          <p:nvPr/>
        </p:nvPicPr>
        <p:blipFill>
          <a:blip r:embed="rId3">
            <a:alphaModFix/>
          </a:blip>
          <a:stretch>
            <a:fillRect/>
          </a:stretch>
        </p:blipFill>
        <p:spPr>
          <a:xfrm>
            <a:off x="743098" y="2286088"/>
            <a:ext cx="714276" cy="714276"/>
          </a:xfrm>
          <a:prstGeom prst="rect">
            <a:avLst/>
          </a:prstGeom>
          <a:noFill/>
          <a:ln>
            <a:noFill/>
          </a:ln>
        </p:spPr>
      </p:pic>
      <p:pic>
        <p:nvPicPr>
          <p:cNvPr id="1034" name="Google Shape;1034;p46"/>
          <p:cNvPicPr preferRelativeResize="0"/>
          <p:nvPr/>
        </p:nvPicPr>
        <p:blipFill>
          <a:blip r:embed="rId4">
            <a:alphaModFix/>
          </a:blip>
          <a:stretch>
            <a:fillRect/>
          </a:stretch>
        </p:blipFill>
        <p:spPr>
          <a:xfrm>
            <a:off x="2159798" y="2286102"/>
            <a:ext cx="638295" cy="714275"/>
          </a:xfrm>
          <a:prstGeom prst="rect">
            <a:avLst/>
          </a:prstGeom>
          <a:noFill/>
          <a:ln>
            <a:noFill/>
          </a:ln>
        </p:spPr>
      </p:pic>
      <p:pic>
        <p:nvPicPr>
          <p:cNvPr id="1035" name="Google Shape;1035;p46"/>
          <p:cNvPicPr preferRelativeResize="0"/>
          <p:nvPr/>
        </p:nvPicPr>
        <p:blipFill rotWithShape="1">
          <a:blip r:embed="rId5">
            <a:alphaModFix/>
          </a:blip>
          <a:srcRect b="37595" l="27221" r="29816" t="18886"/>
          <a:stretch/>
        </p:blipFill>
        <p:spPr>
          <a:xfrm>
            <a:off x="3500538" y="2281479"/>
            <a:ext cx="714276" cy="723508"/>
          </a:xfrm>
          <a:prstGeom prst="rect">
            <a:avLst/>
          </a:prstGeom>
          <a:noFill/>
          <a:ln>
            <a:noFill/>
          </a:ln>
        </p:spPr>
      </p:pic>
      <p:pic>
        <p:nvPicPr>
          <p:cNvPr id="1036" name="Google Shape;1036;p46"/>
          <p:cNvPicPr preferRelativeResize="0"/>
          <p:nvPr/>
        </p:nvPicPr>
        <p:blipFill rotWithShape="1">
          <a:blip r:embed="rId6">
            <a:alphaModFix/>
          </a:blip>
          <a:srcRect b="27797" l="0" r="0" t="5348"/>
          <a:stretch/>
        </p:blipFill>
        <p:spPr>
          <a:xfrm>
            <a:off x="4850838" y="2286100"/>
            <a:ext cx="804418" cy="714275"/>
          </a:xfrm>
          <a:prstGeom prst="rect">
            <a:avLst/>
          </a:prstGeom>
          <a:noFill/>
          <a:ln>
            <a:noFill/>
          </a:ln>
        </p:spPr>
      </p:pic>
      <p:pic>
        <p:nvPicPr>
          <p:cNvPr id="1037" name="Google Shape;1037;p46"/>
          <p:cNvPicPr preferRelativeResize="0"/>
          <p:nvPr/>
        </p:nvPicPr>
        <p:blipFill rotWithShape="1">
          <a:blip r:embed="rId7">
            <a:alphaModFix/>
          </a:blip>
          <a:srcRect b="32074" l="0" r="0" t="0"/>
          <a:stretch/>
        </p:blipFill>
        <p:spPr>
          <a:xfrm>
            <a:off x="6072125" y="2283051"/>
            <a:ext cx="1152600" cy="720375"/>
          </a:xfrm>
          <a:prstGeom prst="rect">
            <a:avLst/>
          </a:prstGeom>
          <a:noFill/>
          <a:ln>
            <a:noFill/>
          </a:ln>
        </p:spPr>
      </p:pic>
      <p:pic>
        <p:nvPicPr>
          <p:cNvPr id="1038" name="Google Shape;1038;p46"/>
          <p:cNvPicPr preferRelativeResize="0"/>
          <p:nvPr/>
        </p:nvPicPr>
        <p:blipFill>
          <a:blip r:embed="rId8">
            <a:alphaModFix/>
          </a:blip>
          <a:stretch>
            <a:fillRect/>
          </a:stretch>
        </p:blipFill>
        <p:spPr>
          <a:xfrm>
            <a:off x="7612700" y="2502600"/>
            <a:ext cx="862200" cy="431100"/>
          </a:xfrm>
          <a:prstGeom prst="rect">
            <a:avLst/>
          </a:prstGeom>
          <a:noFill/>
          <a:ln>
            <a:noFill/>
          </a:ln>
        </p:spPr>
      </p:pic>
      <p:sp>
        <p:nvSpPr>
          <p:cNvPr id="1039" name="Google Shape;1039;p46"/>
          <p:cNvSpPr/>
          <p:nvPr/>
        </p:nvSpPr>
        <p:spPr>
          <a:xfrm>
            <a:off x="0" y="0"/>
            <a:ext cx="1642500" cy="1638300"/>
          </a:xfrm>
          <a:prstGeom prst="rect">
            <a:avLst/>
          </a:prstGeom>
          <a:solidFill>
            <a:schemeClr val="lt2"/>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46"/>
          <p:cNvSpPr/>
          <p:nvPr/>
        </p:nvSpPr>
        <p:spPr>
          <a:xfrm>
            <a:off x="7501500" y="0"/>
            <a:ext cx="1642500" cy="1638300"/>
          </a:xfrm>
          <a:prstGeom prst="rect">
            <a:avLst/>
          </a:prstGeom>
          <a:solidFill>
            <a:schemeClr val="lt2"/>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46"/>
          <p:cNvSpPr txBox="1"/>
          <p:nvPr>
            <p:ph type="title"/>
          </p:nvPr>
        </p:nvSpPr>
        <p:spPr>
          <a:xfrm>
            <a:off x="720000" y="445025"/>
            <a:ext cx="7704000" cy="57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Pbx ip open-source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5" name="Shape 1045"/>
        <p:cNvGrpSpPr/>
        <p:nvPr/>
      </p:nvGrpSpPr>
      <p:grpSpPr>
        <a:xfrm>
          <a:off x="0" y="0"/>
          <a:ext cx="0" cy="0"/>
          <a:chOff x="0" y="0"/>
          <a:chExt cx="0" cy="0"/>
        </a:xfrm>
      </p:grpSpPr>
      <p:sp>
        <p:nvSpPr>
          <p:cNvPr id="1046" name="Google Shape;1046;p47"/>
          <p:cNvSpPr/>
          <p:nvPr/>
        </p:nvSpPr>
        <p:spPr>
          <a:xfrm>
            <a:off x="0" y="0"/>
            <a:ext cx="1642500" cy="1638300"/>
          </a:xfrm>
          <a:prstGeom prst="rect">
            <a:avLst/>
          </a:prstGeom>
          <a:solidFill>
            <a:schemeClr val="lt2"/>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47"/>
          <p:cNvSpPr/>
          <p:nvPr/>
        </p:nvSpPr>
        <p:spPr>
          <a:xfrm>
            <a:off x="7501500" y="0"/>
            <a:ext cx="1642500" cy="1638300"/>
          </a:xfrm>
          <a:prstGeom prst="rect">
            <a:avLst/>
          </a:prstGeom>
          <a:solidFill>
            <a:schemeClr val="lt2"/>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47"/>
          <p:cNvSpPr txBox="1"/>
          <p:nvPr/>
        </p:nvSpPr>
        <p:spPr>
          <a:xfrm>
            <a:off x="2224050" y="314325"/>
            <a:ext cx="46959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500">
                <a:solidFill>
                  <a:schemeClr val="dk1"/>
                </a:solidFill>
                <a:latin typeface="Staatliches"/>
                <a:ea typeface="Staatliches"/>
                <a:cs typeface="Staatliches"/>
                <a:sym typeface="Staatliches"/>
              </a:rPr>
              <a:t>Matriz comparativa</a:t>
            </a:r>
            <a:endParaRPr sz="3500">
              <a:solidFill>
                <a:schemeClr val="dk1"/>
              </a:solidFill>
              <a:latin typeface="Staatliches"/>
              <a:ea typeface="Staatliches"/>
              <a:cs typeface="Staatliches"/>
              <a:sym typeface="Staatliches"/>
            </a:endParaRPr>
          </a:p>
        </p:txBody>
      </p:sp>
      <p:pic>
        <p:nvPicPr>
          <p:cNvPr id="1049" name="Google Shape;1049;p47"/>
          <p:cNvPicPr preferRelativeResize="0"/>
          <p:nvPr/>
        </p:nvPicPr>
        <p:blipFill>
          <a:blip r:embed="rId3">
            <a:alphaModFix/>
          </a:blip>
          <a:stretch>
            <a:fillRect/>
          </a:stretch>
        </p:blipFill>
        <p:spPr>
          <a:xfrm>
            <a:off x="1223400" y="1190025"/>
            <a:ext cx="3308495" cy="3801075"/>
          </a:xfrm>
          <a:prstGeom prst="rect">
            <a:avLst/>
          </a:prstGeom>
          <a:noFill/>
          <a:ln>
            <a:noFill/>
          </a:ln>
        </p:spPr>
      </p:pic>
      <p:pic>
        <p:nvPicPr>
          <p:cNvPr id="1050" name="Google Shape;1050;p47"/>
          <p:cNvPicPr preferRelativeResize="0"/>
          <p:nvPr/>
        </p:nvPicPr>
        <p:blipFill>
          <a:blip r:embed="rId4">
            <a:alphaModFix/>
          </a:blip>
          <a:stretch>
            <a:fillRect/>
          </a:stretch>
        </p:blipFill>
        <p:spPr>
          <a:xfrm>
            <a:off x="4684301" y="1190025"/>
            <a:ext cx="3187467" cy="38010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4" name="Shape 1054"/>
        <p:cNvGrpSpPr/>
        <p:nvPr/>
      </p:nvGrpSpPr>
      <p:grpSpPr>
        <a:xfrm>
          <a:off x="0" y="0"/>
          <a:ext cx="0" cy="0"/>
          <a:chOff x="0" y="0"/>
          <a:chExt cx="0" cy="0"/>
        </a:xfrm>
      </p:grpSpPr>
      <p:sp>
        <p:nvSpPr>
          <p:cNvPr id="1055" name="Google Shape;1055;p48"/>
          <p:cNvSpPr/>
          <p:nvPr/>
        </p:nvSpPr>
        <p:spPr>
          <a:xfrm>
            <a:off x="5981525" y="1095225"/>
            <a:ext cx="1047300" cy="10473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48"/>
          <p:cNvSpPr txBox="1"/>
          <p:nvPr>
            <p:ph type="title"/>
          </p:nvPr>
        </p:nvSpPr>
        <p:spPr>
          <a:xfrm>
            <a:off x="4572000" y="2291700"/>
            <a:ext cx="3866400" cy="61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3600"/>
              <a:t>implementación</a:t>
            </a:r>
            <a:endParaRPr sz="3600"/>
          </a:p>
        </p:txBody>
      </p:sp>
      <p:sp>
        <p:nvSpPr>
          <p:cNvPr id="1057" name="Google Shape;1057;p48"/>
          <p:cNvSpPr txBox="1"/>
          <p:nvPr>
            <p:ph idx="2" type="title"/>
          </p:nvPr>
        </p:nvSpPr>
        <p:spPr>
          <a:xfrm>
            <a:off x="6084250" y="1308950"/>
            <a:ext cx="841800" cy="61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solidFill>
                  <a:srgbClr val="025377"/>
                </a:solidFill>
              </a:rPr>
              <a:t>02</a:t>
            </a:r>
            <a:endParaRPr>
              <a:solidFill>
                <a:srgbClr val="025377"/>
              </a:solidFill>
            </a:endParaRPr>
          </a:p>
        </p:txBody>
      </p:sp>
      <p:grpSp>
        <p:nvGrpSpPr>
          <p:cNvPr id="1058" name="Google Shape;1058;p48"/>
          <p:cNvGrpSpPr/>
          <p:nvPr/>
        </p:nvGrpSpPr>
        <p:grpSpPr>
          <a:xfrm>
            <a:off x="843252" y="2913975"/>
            <a:ext cx="2946652" cy="1713077"/>
            <a:chOff x="5565749" y="2591902"/>
            <a:chExt cx="3275149" cy="2011835"/>
          </a:xfrm>
        </p:grpSpPr>
        <p:sp>
          <p:nvSpPr>
            <p:cNvPr id="1059" name="Google Shape;1059;p48"/>
            <p:cNvSpPr/>
            <p:nvPr/>
          </p:nvSpPr>
          <p:spPr>
            <a:xfrm>
              <a:off x="8222923" y="3134384"/>
              <a:ext cx="617975" cy="1469351"/>
            </a:xfrm>
            <a:custGeom>
              <a:rect b="b" l="l" r="r" t="t"/>
              <a:pathLst>
                <a:path extrusionOk="0" fill="none" h="23123" w="9725">
                  <a:moveTo>
                    <a:pt x="1" y="23122"/>
                  </a:moveTo>
                  <a:lnTo>
                    <a:pt x="9724" y="23122"/>
                  </a:lnTo>
                  <a:lnTo>
                    <a:pt x="9724" y="0"/>
                  </a:lnTo>
                  <a:lnTo>
                    <a:pt x="1" y="0"/>
                  </a:lnTo>
                  <a:close/>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48"/>
            <p:cNvSpPr/>
            <p:nvPr/>
          </p:nvSpPr>
          <p:spPr>
            <a:xfrm>
              <a:off x="6451940" y="2591902"/>
              <a:ext cx="617975" cy="2011835"/>
            </a:xfrm>
            <a:custGeom>
              <a:rect b="b" l="l" r="r" t="t"/>
              <a:pathLst>
                <a:path extrusionOk="0" fill="none" h="31660" w="9725">
                  <a:moveTo>
                    <a:pt x="1" y="31659"/>
                  </a:moveTo>
                  <a:lnTo>
                    <a:pt x="9724" y="31659"/>
                  </a:lnTo>
                  <a:lnTo>
                    <a:pt x="9724" y="1"/>
                  </a:lnTo>
                  <a:lnTo>
                    <a:pt x="1" y="1"/>
                  </a:lnTo>
                  <a:close/>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48"/>
            <p:cNvSpPr/>
            <p:nvPr/>
          </p:nvSpPr>
          <p:spPr>
            <a:xfrm>
              <a:off x="5565749" y="3159040"/>
              <a:ext cx="617975" cy="1444696"/>
            </a:xfrm>
            <a:custGeom>
              <a:rect b="b" l="l" r="r" t="t"/>
              <a:pathLst>
                <a:path extrusionOk="0" fill="none" h="22735" w="9725">
                  <a:moveTo>
                    <a:pt x="1" y="22734"/>
                  </a:moveTo>
                  <a:lnTo>
                    <a:pt x="9724" y="22734"/>
                  </a:lnTo>
                  <a:lnTo>
                    <a:pt x="9724" y="0"/>
                  </a:lnTo>
                  <a:lnTo>
                    <a:pt x="1" y="0"/>
                  </a:lnTo>
                  <a:close/>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48"/>
            <p:cNvSpPr/>
            <p:nvPr/>
          </p:nvSpPr>
          <p:spPr>
            <a:xfrm>
              <a:off x="7336733" y="3568078"/>
              <a:ext cx="617912" cy="1035656"/>
            </a:xfrm>
            <a:custGeom>
              <a:rect b="b" l="l" r="r" t="t"/>
              <a:pathLst>
                <a:path extrusionOk="0" fill="none" h="16298" w="9724">
                  <a:moveTo>
                    <a:pt x="0" y="16297"/>
                  </a:moveTo>
                  <a:lnTo>
                    <a:pt x="9724" y="16297"/>
                  </a:lnTo>
                  <a:lnTo>
                    <a:pt x="9724" y="0"/>
                  </a:lnTo>
                  <a:lnTo>
                    <a:pt x="0" y="0"/>
                  </a:lnTo>
                  <a:close/>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3" name="Google Shape;1063;p48"/>
          <p:cNvGrpSpPr/>
          <p:nvPr/>
        </p:nvGrpSpPr>
        <p:grpSpPr>
          <a:xfrm>
            <a:off x="843481" y="2629458"/>
            <a:ext cx="3490311" cy="1384355"/>
            <a:chOff x="5598425" y="3272425"/>
            <a:chExt cx="1495100" cy="626575"/>
          </a:xfrm>
        </p:grpSpPr>
        <p:sp>
          <p:nvSpPr>
            <p:cNvPr id="1064" name="Google Shape;1064;p48"/>
            <p:cNvSpPr/>
            <p:nvPr/>
          </p:nvSpPr>
          <p:spPr>
            <a:xfrm>
              <a:off x="5611000" y="3272425"/>
              <a:ext cx="1482525" cy="617450"/>
            </a:xfrm>
            <a:custGeom>
              <a:rect b="b" l="l" r="r" t="t"/>
              <a:pathLst>
                <a:path extrusionOk="0" fill="none" h="24698" w="59301">
                  <a:moveTo>
                    <a:pt x="0" y="8834"/>
                  </a:moveTo>
                  <a:lnTo>
                    <a:pt x="11732" y="21456"/>
                  </a:lnTo>
                  <a:lnTo>
                    <a:pt x="15590" y="14403"/>
                  </a:lnTo>
                  <a:lnTo>
                    <a:pt x="18763" y="21867"/>
                  </a:lnTo>
                  <a:lnTo>
                    <a:pt x="25428" y="15499"/>
                  </a:lnTo>
                  <a:lnTo>
                    <a:pt x="31659" y="24697"/>
                  </a:lnTo>
                  <a:lnTo>
                    <a:pt x="38233" y="8605"/>
                  </a:lnTo>
                  <a:lnTo>
                    <a:pt x="46495" y="11618"/>
                  </a:lnTo>
                  <a:lnTo>
                    <a:pt x="53023" y="2488"/>
                  </a:lnTo>
                  <a:lnTo>
                    <a:pt x="56059" y="5090"/>
                  </a:lnTo>
                  <a:lnTo>
                    <a:pt x="59300" y="0"/>
                  </a:lnTo>
                </a:path>
              </a:pathLst>
            </a:custGeom>
            <a:noFill/>
            <a:ln cap="rnd"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48"/>
            <p:cNvSpPr/>
            <p:nvPr/>
          </p:nvSpPr>
          <p:spPr>
            <a:xfrm>
              <a:off x="5893450" y="3796250"/>
              <a:ext cx="19425" cy="18875"/>
            </a:xfrm>
            <a:custGeom>
              <a:rect b="b" l="l" r="r" t="t"/>
              <a:pathLst>
                <a:path extrusionOk="0" h="755" w="777">
                  <a:moveTo>
                    <a:pt x="389" y="1"/>
                  </a:moveTo>
                  <a:cubicBezTo>
                    <a:pt x="183" y="1"/>
                    <a:pt x="1" y="161"/>
                    <a:pt x="1" y="389"/>
                  </a:cubicBezTo>
                  <a:cubicBezTo>
                    <a:pt x="1" y="594"/>
                    <a:pt x="183" y="754"/>
                    <a:pt x="389" y="754"/>
                  </a:cubicBezTo>
                  <a:cubicBezTo>
                    <a:pt x="594" y="754"/>
                    <a:pt x="777" y="594"/>
                    <a:pt x="777" y="389"/>
                  </a:cubicBezTo>
                  <a:cubicBezTo>
                    <a:pt x="777" y="161"/>
                    <a:pt x="594" y="1"/>
                    <a:pt x="3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48"/>
            <p:cNvSpPr/>
            <p:nvPr/>
          </p:nvSpPr>
          <p:spPr>
            <a:xfrm>
              <a:off x="5598425" y="3480125"/>
              <a:ext cx="18875" cy="18850"/>
            </a:xfrm>
            <a:custGeom>
              <a:rect b="b" l="l" r="r" t="t"/>
              <a:pathLst>
                <a:path extrusionOk="0" h="754" w="755">
                  <a:moveTo>
                    <a:pt x="389" y="1"/>
                  </a:moveTo>
                  <a:cubicBezTo>
                    <a:pt x="184" y="1"/>
                    <a:pt x="1" y="160"/>
                    <a:pt x="1" y="366"/>
                  </a:cubicBezTo>
                  <a:cubicBezTo>
                    <a:pt x="1" y="571"/>
                    <a:pt x="184" y="754"/>
                    <a:pt x="389" y="754"/>
                  </a:cubicBezTo>
                  <a:cubicBezTo>
                    <a:pt x="594" y="754"/>
                    <a:pt x="754" y="571"/>
                    <a:pt x="754" y="366"/>
                  </a:cubicBezTo>
                  <a:cubicBezTo>
                    <a:pt x="754" y="160"/>
                    <a:pt x="594" y="1"/>
                    <a:pt x="3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48"/>
            <p:cNvSpPr/>
            <p:nvPr/>
          </p:nvSpPr>
          <p:spPr>
            <a:xfrm>
              <a:off x="6072050" y="3808825"/>
              <a:ext cx="18875" cy="18850"/>
            </a:xfrm>
            <a:custGeom>
              <a:rect b="b" l="l" r="r" t="t"/>
              <a:pathLst>
                <a:path extrusionOk="0" h="754" w="755">
                  <a:moveTo>
                    <a:pt x="389" y="0"/>
                  </a:moveTo>
                  <a:cubicBezTo>
                    <a:pt x="161" y="0"/>
                    <a:pt x="1" y="160"/>
                    <a:pt x="1" y="388"/>
                  </a:cubicBezTo>
                  <a:cubicBezTo>
                    <a:pt x="1" y="593"/>
                    <a:pt x="161" y="753"/>
                    <a:pt x="389" y="753"/>
                  </a:cubicBezTo>
                  <a:cubicBezTo>
                    <a:pt x="594" y="753"/>
                    <a:pt x="754" y="593"/>
                    <a:pt x="754" y="388"/>
                  </a:cubicBezTo>
                  <a:cubicBezTo>
                    <a:pt x="754" y="160"/>
                    <a:pt x="594" y="0"/>
                    <a:pt x="3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48"/>
            <p:cNvSpPr/>
            <p:nvPr/>
          </p:nvSpPr>
          <p:spPr>
            <a:xfrm>
              <a:off x="6392750" y="3880150"/>
              <a:ext cx="18875" cy="18850"/>
            </a:xfrm>
            <a:custGeom>
              <a:rect b="b" l="l" r="r" t="t"/>
              <a:pathLst>
                <a:path extrusionOk="0" h="754" w="755">
                  <a:moveTo>
                    <a:pt x="389" y="0"/>
                  </a:moveTo>
                  <a:cubicBezTo>
                    <a:pt x="183" y="0"/>
                    <a:pt x="1" y="160"/>
                    <a:pt x="1" y="388"/>
                  </a:cubicBezTo>
                  <a:cubicBezTo>
                    <a:pt x="1" y="594"/>
                    <a:pt x="183" y="753"/>
                    <a:pt x="389" y="753"/>
                  </a:cubicBezTo>
                  <a:cubicBezTo>
                    <a:pt x="594" y="753"/>
                    <a:pt x="754" y="594"/>
                    <a:pt x="754" y="388"/>
                  </a:cubicBezTo>
                  <a:cubicBezTo>
                    <a:pt x="754" y="160"/>
                    <a:pt x="594" y="0"/>
                    <a:pt x="3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48"/>
            <p:cNvSpPr/>
            <p:nvPr/>
          </p:nvSpPr>
          <p:spPr>
            <a:xfrm>
              <a:off x="6763675" y="3552600"/>
              <a:ext cx="18850" cy="19425"/>
            </a:xfrm>
            <a:custGeom>
              <a:rect b="b" l="l" r="r" t="t"/>
              <a:pathLst>
                <a:path extrusionOk="0" h="777" w="754">
                  <a:moveTo>
                    <a:pt x="388" y="0"/>
                  </a:moveTo>
                  <a:cubicBezTo>
                    <a:pt x="160" y="0"/>
                    <a:pt x="0" y="183"/>
                    <a:pt x="0" y="389"/>
                  </a:cubicBezTo>
                  <a:cubicBezTo>
                    <a:pt x="0" y="594"/>
                    <a:pt x="160" y="777"/>
                    <a:pt x="388" y="777"/>
                  </a:cubicBezTo>
                  <a:cubicBezTo>
                    <a:pt x="594" y="777"/>
                    <a:pt x="753" y="594"/>
                    <a:pt x="753" y="389"/>
                  </a:cubicBezTo>
                  <a:cubicBezTo>
                    <a:pt x="753" y="183"/>
                    <a:pt x="594" y="0"/>
                    <a:pt x="3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48"/>
            <p:cNvSpPr/>
            <p:nvPr/>
          </p:nvSpPr>
          <p:spPr>
            <a:xfrm>
              <a:off x="6926300" y="3323775"/>
              <a:ext cx="19425" cy="18850"/>
            </a:xfrm>
            <a:custGeom>
              <a:rect b="b" l="l" r="r" t="t"/>
              <a:pathLst>
                <a:path extrusionOk="0" h="754" w="777">
                  <a:moveTo>
                    <a:pt x="388" y="1"/>
                  </a:moveTo>
                  <a:cubicBezTo>
                    <a:pt x="183" y="1"/>
                    <a:pt x="0" y="183"/>
                    <a:pt x="0" y="389"/>
                  </a:cubicBezTo>
                  <a:cubicBezTo>
                    <a:pt x="0" y="594"/>
                    <a:pt x="183" y="754"/>
                    <a:pt x="388" y="754"/>
                  </a:cubicBezTo>
                  <a:cubicBezTo>
                    <a:pt x="594" y="754"/>
                    <a:pt x="777" y="594"/>
                    <a:pt x="777" y="389"/>
                  </a:cubicBezTo>
                  <a:cubicBezTo>
                    <a:pt x="777" y="183"/>
                    <a:pt x="594" y="1"/>
                    <a:pt x="3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48"/>
            <p:cNvSpPr/>
            <p:nvPr/>
          </p:nvSpPr>
          <p:spPr>
            <a:xfrm>
              <a:off x="7002775" y="3389975"/>
              <a:ext cx="18850" cy="18850"/>
            </a:xfrm>
            <a:custGeom>
              <a:rect b="b" l="l" r="r" t="t"/>
              <a:pathLst>
                <a:path extrusionOk="0" h="754" w="754">
                  <a:moveTo>
                    <a:pt x="365" y="0"/>
                  </a:moveTo>
                  <a:cubicBezTo>
                    <a:pt x="160" y="0"/>
                    <a:pt x="0" y="160"/>
                    <a:pt x="0" y="388"/>
                  </a:cubicBezTo>
                  <a:cubicBezTo>
                    <a:pt x="0" y="594"/>
                    <a:pt x="160" y="754"/>
                    <a:pt x="365" y="754"/>
                  </a:cubicBezTo>
                  <a:cubicBezTo>
                    <a:pt x="571" y="754"/>
                    <a:pt x="753" y="594"/>
                    <a:pt x="753" y="388"/>
                  </a:cubicBezTo>
                  <a:cubicBezTo>
                    <a:pt x="753" y="160"/>
                    <a:pt x="571" y="0"/>
                    <a:pt x="3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72" name="Google Shape;1072;p48"/>
          <p:cNvSpPr/>
          <p:nvPr/>
        </p:nvSpPr>
        <p:spPr>
          <a:xfrm flipH="1" rot="10800000">
            <a:off x="-2" y="4622976"/>
            <a:ext cx="4061677" cy="11625"/>
          </a:xfrm>
          <a:custGeom>
            <a:rect b="b" l="l" r="r" t="t"/>
            <a:pathLst>
              <a:path extrusionOk="0" fill="none" h="1" w="56996">
                <a:moveTo>
                  <a:pt x="1" y="0"/>
                </a:moveTo>
                <a:lnTo>
                  <a:pt x="56995" y="0"/>
                </a:lnTo>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48"/>
          <p:cNvSpPr/>
          <p:nvPr/>
        </p:nvSpPr>
        <p:spPr>
          <a:xfrm>
            <a:off x="3215308" y="1628776"/>
            <a:ext cx="501841" cy="474941"/>
          </a:xfrm>
          <a:custGeom>
            <a:rect b="b" l="l" r="r" t="t"/>
            <a:pathLst>
              <a:path extrusionOk="0" fill="none" h="8195" w="8195">
                <a:moveTo>
                  <a:pt x="2626" y="4497"/>
                </a:moveTo>
                <a:cubicBezTo>
                  <a:pt x="2831" y="5273"/>
                  <a:pt x="3630" y="5753"/>
                  <a:pt x="4406" y="5547"/>
                </a:cubicBezTo>
                <a:cubicBezTo>
                  <a:pt x="5182" y="5319"/>
                  <a:pt x="5661" y="4520"/>
                  <a:pt x="5456" y="3744"/>
                </a:cubicBezTo>
                <a:cubicBezTo>
                  <a:pt x="5250" y="2968"/>
                  <a:pt x="4452" y="2488"/>
                  <a:pt x="3653" y="2694"/>
                </a:cubicBezTo>
                <a:cubicBezTo>
                  <a:pt x="2877" y="2899"/>
                  <a:pt x="2420" y="3721"/>
                  <a:pt x="2626" y="4497"/>
                </a:cubicBezTo>
                <a:close/>
                <a:moveTo>
                  <a:pt x="2420" y="1187"/>
                </a:moveTo>
                <a:lnTo>
                  <a:pt x="2397" y="343"/>
                </a:lnTo>
                <a:lnTo>
                  <a:pt x="3721" y="1"/>
                </a:lnTo>
                <a:lnTo>
                  <a:pt x="4109" y="731"/>
                </a:lnTo>
                <a:cubicBezTo>
                  <a:pt x="4406" y="731"/>
                  <a:pt x="4703" y="777"/>
                  <a:pt x="4977" y="868"/>
                </a:cubicBezTo>
                <a:lnTo>
                  <a:pt x="5547" y="252"/>
                </a:lnTo>
                <a:lnTo>
                  <a:pt x="6734" y="936"/>
                </a:lnTo>
                <a:lnTo>
                  <a:pt x="6483" y="1735"/>
                </a:lnTo>
                <a:cubicBezTo>
                  <a:pt x="6688" y="1941"/>
                  <a:pt x="6871" y="2169"/>
                  <a:pt x="7031" y="2443"/>
                </a:cubicBezTo>
                <a:lnTo>
                  <a:pt x="7853" y="2420"/>
                </a:lnTo>
                <a:lnTo>
                  <a:pt x="8195" y="3721"/>
                </a:lnTo>
                <a:lnTo>
                  <a:pt x="7465" y="4109"/>
                </a:lnTo>
                <a:cubicBezTo>
                  <a:pt x="7465" y="4406"/>
                  <a:pt x="7419" y="4703"/>
                  <a:pt x="7350" y="4999"/>
                </a:cubicBezTo>
                <a:lnTo>
                  <a:pt x="7944" y="5547"/>
                </a:lnTo>
                <a:lnTo>
                  <a:pt x="7259" y="6734"/>
                </a:lnTo>
                <a:lnTo>
                  <a:pt x="6460" y="6483"/>
                </a:lnTo>
                <a:cubicBezTo>
                  <a:pt x="6255" y="6688"/>
                  <a:pt x="6027" y="6871"/>
                  <a:pt x="5753" y="7031"/>
                </a:cubicBezTo>
                <a:lnTo>
                  <a:pt x="5798" y="7852"/>
                </a:lnTo>
                <a:lnTo>
                  <a:pt x="4474" y="8195"/>
                </a:lnTo>
                <a:lnTo>
                  <a:pt x="4086" y="7464"/>
                </a:lnTo>
                <a:cubicBezTo>
                  <a:pt x="3790" y="7464"/>
                  <a:pt x="3493" y="7419"/>
                  <a:pt x="3196" y="7350"/>
                </a:cubicBezTo>
                <a:lnTo>
                  <a:pt x="2648" y="7944"/>
                </a:lnTo>
                <a:lnTo>
                  <a:pt x="1461" y="7259"/>
                </a:lnTo>
                <a:lnTo>
                  <a:pt x="1713" y="6483"/>
                </a:lnTo>
                <a:cubicBezTo>
                  <a:pt x="1507" y="6277"/>
                  <a:pt x="1325" y="6026"/>
                  <a:pt x="1165" y="5775"/>
                </a:cubicBezTo>
                <a:lnTo>
                  <a:pt x="343" y="5798"/>
                </a:lnTo>
                <a:lnTo>
                  <a:pt x="1" y="4474"/>
                </a:lnTo>
                <a:lnTo>
                  <a:pt x="731" y="4086"/>
                </a:lnTo>
                <a:cubicBezTo>
                  <a:pt x="731" y="3790"/>
                  <a:pt x="777" y="3493"/>
                  <a:pt x="845" y="3219"/>
                </a:cubicBezTo>
                <a:lnTo>
                  <a:pt x="252" y="2648"/>
                </a:lnTo>
                <a:lnTo>
                  <a:pt x="936" y="1461"/>
                </a:lnTo>
                <a:lnTo>
                  <a:pt x="1713" y="1712"/>
                </a:lnTo>
                <a:cubicBezTo>
                  <a:pt x="1941" y="1507"/>
                  <a:pt x="2169" y="1324"/>
                  <a:pt x="2420" y="1187"/>
                </a:cubicBezTo>
                <a:close/>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74" name="Google Shape;1074;p48"/>
          <p:cNvGrpSpPr/>
          <p:nvPr/>
        </p:nvGrpSpPr>
        <p:grpSpPr>
          <a:xfrm>
            <a:off x="308416" y="1719635"/>
            <a:ext cx="2946962" cy="2907624"/>
            <a:chOff x="5373251" y="1404825"/>
            <a:chExt cx="3057649" cy="3187835"/>
          </a:xfrm>
        </p:grpSpPr>
        <p:grpSp>
          <p:nvGrpSpPr>
            <p:cNvPr id="1075" name="Google Shape;1075;p48"/>
            <p:cNvGrpSpPr/>
            <p:nvPr/>
          </p:nvGrpSpPr>
          <p:grpSpPr>
            <a:xfrm flipH="1">
              <a:off x="5373251" y="1404825"/>
              <a:ext cx="1951500" cy="1360500"/>
              <a:chOff x="6815125" y="1404825"/>
              <a:chExt cx="1951500" cy="1360500"/>
            </a:xfrm>
          </p:grpSpPr>
          <p:grpSp>
            <p:nvGrpSpPr>
              <p:cNvPr id="1076" name="Google Shape;1076;p48"/>
              <p:cNvGrpSpPr/>
              <p:nvPr/>
            </p:nvGrpSpPr>
            <p:grpSpPr>
              <a:xfrm>
                <a:off x="6815125" y="1404825"/>
                <a:ext cx="1951500" cy="1360500"/>
                <a:chOff x="6815125" y="1532888"/>
                <a:chExt cx="1951500" cy="1360500"/>
              </a:xfrm>
            </p:grpSpPr>
            <p:sp>
              <p:nvSpPr>
                <p:cNvPr id="1077" name="Google Shape;1077;p48"/>
                <p:cNvSpPr/>
                <p:nvPr/>
              </p:nvSpPr>
              <p:spPr>
                <a:xfrm>
                  <a:off x="6815125" y="1532888"/>
                  <a:ext cx="1951500" cy="1360500"/>
                </a:xfrm>
                <a:prstGeom prst="roundRect">
                  <a:avLst>
                    <a:gd fmla="val 638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48"/>
                <p:cNvSpPr/>
                <p:nvPr/>
              </p:nvSpPr>
              <p:spPr>
                <a:xfrm>
                  <a:off x="6815125" y="1532888"/>
                  <a:ext cx="1951500" cy="249900"/>
                </a:xfrm>
                <a:prstGeom prst="round2SameRect">
                  <a:avLst>
                    <a:gd fmla="val 33313" name="adj1"/>
                    <a:gd fmla="val 0" name="adj2"/>
                  </a:avLst>
                </a:prstGeom>
                <a:solidFill>
                  <a:srgbClr val="6DA3C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48"/>
                <p:cNvSpPr/>
                <p:nvPr/>
              </p:nvSpPr>
              <p:spPr>
                <a:xfrm>
                  <a:off x="6914025" y="1633400"/>
                  <a:ext cx="64990" cy="66828"/>
                </a:xfrm>
                <a:custGeom>
                  <a:rect b="b" l="l" r="r" t="t"/>
                  <a:pathLst>
                    <a:path extrusionOk="0" fill="none" h="800" w="778">
                      <a:moveTo>
                        <a:pt x="777" y="411"/>
                      </a:moveTo>
                      <a:cubicBezTo>
                        <a:pt x="777" y="617"/>
                        <a:pt x="617" y="799"/>
                        <a:pt x="389" y="799"/>
                      </a:cubicBezTo>
                      <a:cubicBezTo>
                        <a:pt x="161" y="799"/>
                        <a:pt x="1" y="617"/>
                        <a:pt x="1" y="411"/>
                      </a:cubicBezTo>
                      <a:cubicBezTo>
                        <a:pt x="1" y="183"/>
                        <a:pt x="161" y="1"/>
                        <a:pt x="389" y="1"/>
                      </a:cubicBezTo>
                      <a:cubicBezTo>
                        <a:pt x="617" y="1"/>
                        <a:pt x="777" y="183"/>
                        <a:pt x="777" y="411"/>
                      </a:cubicBezTo>
                      <a:close/>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48"/>
                <p:cNvSpPr/>
                <p:nvPr/>
              </p:nvSpPr>
              <p:spPr>
                <a:xfrm>
                  <a:off x="7037988" y="1633400"/>
                  <a:ext cx="66828" cy="66828"/>
                </a:xfrm>
                <a:custGeom>
                  <a:rect b="b" l="l" r="r" t="t"/>
                  <a:pathLst>
                    <a:path extrusionOk="0" fill="none" h="800" w="800">
                      <a:moveTo>
                        <a:pt x="799" y="411"/>
                      </a:moveTo>
                      <a:cubicBezTo>
                        <a:pt x="799" y="617"/>
                        <a:pt x="617" y="799"/>
                        <a:pt x="411" y="799"/>
                      </a:cubicBezTo>
                      <a:cubicBezTo>
                        <a:pt x="183" y="799"/>
                        <a:pt x="1" y="617"/>
                        <a:pt x="1" y="411"/>
                      </a:cubicBezTo>
                      <a:cubicBezTo>
                        <a:pt x="1" y="183"/>
                        <a:pt x="183" y="1"/>
                        <a:pt x="411" y="1"/>
                      </a:cubicBezTo>
                      <a:cubicBezTo>
                        <a:pt x="617" y="1"/>
                        <a:pt x="799" y="183"/>
                        <a:pt x="799" y="411"/>
                      </a:cubicBezTo>
                      <a:close/>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48"/>
                <p:cNvSpPr/>
                <p:nvPr/>
              </p:nvSpPr>
              <p:spPr>
                <a:xfrm>
                  <a:off x="7163873" y="1633400"/>
                  <a:ext cx="66744" cy="66828"/>
                </a:xfrm>
                <a:custGeom>
                  <a:rect b="b" l="l" r="r" t="t"/>
                  <a:pathLst>
                    <a:path extrusionOk="0" fill="none" h="800" w="799">
                      <a:moveTo>
                        <a:pt x="799" y="411"/>
                      </a:moveTo>
                      <a:cubicBezTo>
                        <a:pt x="799" y="617"/>
                        <a:pt x="616" y="799"/>
                        <a:pt x="388" y="799"/>
                      </a:cubicBezTo>
                      <a:cubicBezTo>
                        <a:pt x="183" y="799"/>
                        <a:pt x="0" y="617"/>
                        <a:pt x="0" y="411"/>
                      </a:cubicBezTo>
                      <a:cubicBezTo>
                        <a:pt x="0" y="183"/>
                        <a:pt x="183" y="1"/>
                        <a:pt x="388" y="1"/>
                      </a:cubicBezTo>
                      <a:cubicBezTo>
                        <a:pt x="616" y="1"/>
                        <a:pt x="799" y="183"/>
                        <a:pt x="799" y="411"/>
                      </a:cubicBezTo>
                      <a:close/>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82" name="Google Shape;1082;p48"/>
              <p:cNvSpPr/>
              <p:nvPr/>
            </p:nvSpPr>
            <p:spPr>
              <a:xfrm>
                <a:off x="7850181" y="2007128"/>
                <a:ext cx="84" cy="15287"/>
              </a:xfrm>
              <a:custGeom>
                <a:rect b="b" l="l" r="r" t="t"/>
                <a:pathLst>
                  <a:path extrusionOk="0" fill="none" h="183" w="1">
                    <a:moveTo>
                      <a:pt x="1" y="0"/>
                    </a:moveTo>
                    <a:lnTo>
                      <a:pt x="1" y="183"/>
                    </a:lnTo>
                  </a:path>
                </a:pathLst>
              </a:custGeom>
              <a:noFill/>
              <a:ln cap="flat" cmpd="sng" w="1150">
                <a:solidFill>
                  <a:srgbClr val="01000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48"/>
              <p:cNvSpPr/>
              <p:nvPr/>
            </p:nvSpPr>
            <p:spPr>
              <a:xfrm>
                <a:off x="8254398" y="2014730"/>
                <a:ext cx="320440" cy="21051"/>
              </a:xfrm>
              <a:custGeom>
                <a:rect b="b" l="l" r="r" t="t"/>
                <a:pathLst>
                  <a:path extrusionOk="0" h="252" w="3836">
                    <a:moveTo>
                      <a:pt x="115" y="1"/>
                    </a:moveTo>
                    <a:cubicBezTo>
                      <a:pt x="46" y="1"/>
                      <a:pt x="0" y="46"/>
                      <a:pt x="0" y="115"/>
                    </a:cubicBezTo>
                    <a:cubicBezTo>
                      <a:pt x="0" y="183"/>
                      <a:pt x="46" y="252"/>
                      <a:pt x="115" y="252"/>
                    </a:cubicBezTo>
                    <a:lnTo>
                      <a:pt x="3698" y="252"/>
                    </a:lnTo>
                    <a:cubicBezTo>
                      <a:pt x="3767" y="252"/>
                      <a:pt x="3835" y="183"/>
                      <a:pt x="3835" y="115"/>
                    </a:cubicBezTo>
                    <a:cubicBezTo>
                      <a:pt x="3835" y="46"/>
                      <a:pt x="3767" y="1"/>
                      <a:pt x="36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48"/>
              <p:cNvSpPr/>
              <p:nvPr/>
            </p:nvSpPr>
            <p:spPr>
              <a:xfrm>
                <a:off x="7836816" y="1965194"/>
                <a:ext cx="320440" cy="21051"/>
              </a:xfrm>
              <a:custGeom>
                <a:rect b="b" l="l" r="r" t="t"/>
                <a:pathLst>
                  <a:path extrusionOk="0" h="252" w="3836">
                    <a:moveTo>
                      <a:pt x="138" y="0"/>
                    </a:moveTo>
                    <a:cubicBezTo>
                      <a:pt x="46" y="0"/>
                      <a:pt x="1" y="46"/>
                      <a:pt x="1" y="114"/>
                    </a:cubicBezTo>
                    <a:cubicBezTo>
                      <a:pt x="1" y="183"/>
                      <a:pt x="46" y="251"/>
                      <a:pt x="138" y="251"/>
                    </a:cubicBezTo>
                    <a:lnTo>
                      <a:pt x="3698" y="251"/>
                    </a:lnTo>
                    <a:cubicBezTo>
                      <a:pt x="3767" y="251"/>
                      <a:pt x="3835" y="183"/>
                      <a:pt x="3835" y="114"/>
                    </a:cubicBezTo>
                    <a:cubicBezTo>
                      <a:pt x="3835" y="46"/>
                      <a:pt x="3767" y="0"/>
                      <a:pt x="3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48"/>
              <p:cNvSpPr/>
              <p:nvPr/>
            </p:nvSpPr>
            <p:spPr>
              <a:xfrm>
                <a:off x="7836816" y="1915576"/>
                <a:ext cx="173586" cy="21051"/>
              </a:xfrm>
              <a:custGeom>
                <a:rect b="b" l="l" r="r" t="t"/>
                <a:pathLst>
                  <a:path extrusionOk="0" h="252" w="2078">
                    <a:moveTo>
                      <a:pt x="69" y="1"/>
                    </a:moveTo>
                    <a:cubicBezTo>
                      <a:pt x="24" y="1"/>
                      <a:pt x="1" y="46"/>
                      <a:pt x="1" y="69"/>
                    </a:cubicBezTo>
                    <a:lnTo>
                      <a:pt x="1" y="183"/>
                    </a:lnTo>
                    <a:cubicBezTo>
                      <a:pt x="1" y="229"/>
                      <a:pt x="24" y="252"/>
                      <a:pt x="69" y="252"/>
                    </a:cubicBezTo>
                    <a:lnTo>
                      <a:pt x="2009" y="252"/>
                    </a:lnTo>
                    <a:cubicBezTo>
                      <a:pt x="2055" y="252"/>
                      <a:pt x="2078" y="229"/>
                      <a:pt x="2078" y="183"/>
                    </a:cubicBezTo>
                    <a:lnTo>
                      <a:pt x="2078" y="69"/>
                    </a:lnTo>
                    <a:cubicBezTo>
                      <a:pt x="2078" y="46"/>
                      <a:pt x="2055" y="1"/>
                      <a:pt x="20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48"/>
              <p:cNvSpPr/>
              <p:nvPr/>
            </p:nvSpPr>
            <p:spPr>
              <a:xfrm>
                <a:off x="8002713" y="1925098"/>
                <a:ext cx="84" cy="15370"/>
              </a:xfrm>
              <a:custGeom>
                <a:rect b="b" l="l" r="r" t="t"/>
                <a:pathLst>
                  <a:path extrusionOk="0" fill="none" h="184" w="1">
                    <a:moveTo>
                      <a:pt x="1" y="1"/>
                    </a:moveTo>
                    <a:lnTo>
                      <a:pt x="1" y="183"/>
                    </a:lnTo>
                  </a:path>
                </a:pathLst>
              </a:custGeom>
              <a:noFill/>
              <a:ln cap="flat" cmpd="sng" w="1150">
                <a:solidFill>
                  <a:srgbClr val="01000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48"/>
              <p:cNvSpPr/>
              <p:nvPr/>
            </p:nvSpPr>
            <p:spPr>
              <a:xfrm>
                <a:off x="7989348" y="1879322"/>
                <a:ext cx="350931" cy="22972"/>
              </a:xfrm>
              <a:custGeom>
                <a:rect b="b" l="l" r="r" t="t"/>
                <a:pathLst>
                  <a:path extrusionOk="0" h="275" w="4201">
                    <a:moveTo>
                      <a:pt x="138" y="1"/>
                    </a:moveTo>
                    <a:cubicBezTo>
                      <a:pt x="69" y="1"/>
                      <a:pt x="1" y="47"/>
                      <a:pt x="1" y="138"/>
                    </a:cubicBezTo>
                    <a:cubicBezTo>
                      <a:pt x="1" y="206"/>
                      <a:pt x="69" y="275"/>
                      <a:pt x="138" y="275"/>
                    </a:cubicBezTo>
                    <a:lnTo>
                      <a:pt x="4041" y="275"/>
                    </a:lnTo>
                    <a:cubicBezTo>
                      <a:pt x="4132" y="275"/>
                      <a:pt x="4201" y="206"/>
                      <a:pt x="4201" y="138"/>
                    </a:cubicBezTo>
                    <a:cubicBezTo>
                      <a:pt x="4201" y="47"/>
                      <a:pt x="4132" y="1"/>
                      <a:pt x="40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48"/>
              <p:cNvSpPr/>
              <p:nvPr/>
            </p:nvSpPr>
            <p:spPr>
              <a:xfrm>
                <a:off x="7989348" y="1825944"/>
                <a:ext cx="190794" cy="22972"/>
              </a:xfrm>
              <a:custGeom>
                <a:rect b="b" l="l" r="r" t="t"/>
                <a:pathLst>
                  <a:path extrusionOk="0" h="275" w="2284">
                    <a:moveTo>
                      <a:pt x="69" y="1"/>
                    </a:moveTo>
                    <a:cubicBezTo>
                      <a:pt x="24" y="1"/>
                      <a:pt x="1" y="24"/>
                      <a:pt x="1" y="69"/>
                    </a:cubicBezTo>
                    <a:lnTo>
                      <a:pt x="1" y="206"/>
                    </a:lnTo>
                    <a:cubicBezTo>
                      <a:pt x="1" y="252"/>
                      <a:pt x="24" y="275"/>
                      <a:pt x="69" y="275"/>
                    </a:cubicBezTo>
                    <a:lnTo>
                      <a:pt x="2215" y="275"/>
                    </a:lnTo>
                    <a:cubicBezTo>
                      <a:pt x="2260" y="275"/>
                      <a:pt x="2283" y="252"/>
                      <a:pt x="2283" y="206"/>
                    </a:cubicBezTo>
                    <a:lnTo>
                      <a:pt x="2283" y="69"/>
                    </a:lnTo>
                    <a:cubicBezTo>
                      <a:pt x="2283" y="24"/>
                      <a:pt x="2260" y="1"/>
                      <a:pt x="22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48"/>
              <p:cNvSpPr/>
              <p:nvPr/>
            </p:nvSpPr>
            <p:spPr>
              <a:xfrm>
                <a:off x="7150424" y="1876482"/>
                <a:ext cx="629269" cy="586082"/>
              </a:xfrm>
              <a:custGeom>
                <a:rect b="b" l="l" r="r" t="t"/>
                <a:pathLst>
                  <a:path extrusionOk="0" h="7016" w="7533">
                    <a:moveTo>
                      <a:pt x="3690" y="1"/>
                    </a:moveTo>
                    <a:cubicBezTo>
                      <a:pt x="3539" y="1"/>
                      <a:pt x="3390" y="12"/>
                      <a:pt x="3242" y="35"/>
                    </a:cubicBezTo>
                    <a:cubicBezTo>
                      <a:pt x="1325" y="332"/>
                      <a:pt x="1" y="2135"/>
                      <a:pt x="297" y="4052"/>
                    </a:cubicBezTo>
                    <a:cubicBezTo>
                      <a:pt x="566" y="5768"/>
                      <a:pt x="2070" y="7015"/>
                      <a:pt x="3759" y="7015"/>
                    </a:cubicBezTo>
                    <a:cubicBezTo>
                      <a:pt x="3935" y="7015"/>
                      <a:pt x="4113" y="7002"/>
                      <a:pt x="4292" y="6974"/>
                    </a:cubicBezTo>
                    <a:cubicBezTo>
                      <a:pt x="6209" y="6700"/>
                      <a:pt x="7533" y="4897"/>
                      <a:pt x="7236" y="2979"/>
                    </a:cubicBezTo>
                    <a:lnTo>
                      <a:pt x="7236" y="2979"/>
                    </a:lnTo>
                    <a:lnTo>
                      <a:pt x="3767" y="3504"/>
                    </a:lnTo>
                    <a:lnTo>
                      <a:pt x="4155" y="35"/>
                    </a:lnTo>
                    <a:cubicBezTo>
                      <a:pt x="3995" y="12"/>
                      <a:pt x="3841" y="1"/>
                      <a:pt x="3690" y="1"/>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48"/>
              <p:cNvSpPr/>
              <p:nvPr/>
            </p:nvSpPr>
            <p:spPr>
              <a:xfrm>
                <a:off x="7238134" y="1782757"/>
                <a:ext cx="688412" cy="641883"/>
              </a:xfrm>
              <a:custGeom>
                <a:rect b="b" l="l" r="r" t="t"/>
                <a:pathLst>
                  <a:path extrusionOk="0" h="7684" w="8241">
                    <a:moveTo>
                      <a:pt x="4119" y="1"/>
                    </a:moveTo>
                    <a:cubicBezTo>
                      <a:pt x="3921" y="1"/>
                      <a:pt x="3726" y="12"/>
                      <a:pt x="3539" y="39"/>
                    </a:cubicBezTo>
                    <a:cubicBezTo>
                      <a:pt x="1461" y="358"/>
                      <a:pt x="1" y="2344"/>
                      <a:pt x="320" y="4421"/>
                    </a:cubicBezTo>
                    <a:cubicBezTo>
                      <a:pt x="610" y="6306"/>
                      <a:pt x="2253" y="7683"/>
                      <a:pt x="4124" y="7683"/>
                    </a:cubicBezTo>
                    <a:cubicBezTo>
                      <a:pt x="4315" y="7683"/>
                      <a:pt x="4508" y="7669"/>
                      <a:pt x="4703" y="7639"/>
                    </a:cubicBezTo>
                    <a:cubicBezTo>
                      <a:pt x="6780" y="7320"/>
                      <a:pt x="8241" y="5357"/>
                      <a:pt x="7921" y="3257"/>
                    </a:cubicBezTo>
                    <a:lnTo>
                      <a:pt x="7921" y="3257"/>
                    </a:lnTo>
                    <a:lnTo>
                      <a:pt x="4109" y="3850"/>
                    </a:lnTo>
                    <a:lnTo>
                      <a:pt x="4543" y="16"/>
                    </a:lnTo>
                    <a:cubicBezTo>
                      <a:pt x="4401" y="6"/>
                      <a:pt x="4259" y="1"/>
                      <a:pt x="4119" y="1"/>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48"/>
              <p:cNvSpPr/>
              <p:nvPr/>
            </p:nvSpPr>
            <p:spPr>
              <a:xfrm>
                <a:off x="7646193" y="1785932"/>
                <a:ext cx="242251" cy="246094"/>
              </a:xfrm>
              <a:custGeom>
                <a:rect b="b" l="l" r="r" t="t"/>
                <a:pathLst>
                  <a:path extrusionOk="0" h="2946" w="2900">
                    <a:moveTo>
                      <a:pt x="457" y="1"/>
                    </a:moveTo>
                    <a:lnTo>
                      <a:pt x="0" y="2945"/>
                    </a:lnTo>
                    <a:lnTo>
                      <a:pt x="0" y="2945"/>
                    </a:lnTo>
                    <a:lnTo>
                      <a:pt x="2899" y="2397"/>
                    </a:lnTo>
                    <a:cubicBezTo>
                      <a:pt x="2899" y="2397"/>
                      <a:pt x="2465" y="754"/>
                      <a:pt x="457" y="1"/>
                    </a:cubicBezTo>
                    <a:close/>
                  </a:path>
                </a:pathLst>
              </a:custGeom>
              <a:solidFill>
                <a:srgbClr val="6DA3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2" name="Google Shape;1092;p48"/>
            <p:cNvGrpSpPr/>
            <p:nvPr/>
          </p:nvGrpSpPr>
          <p:grpSpPr>
            <a:xfrm flipH="1">
              <a:off x="6724314" y="1909311"/>
              <a:ext cx="1706586" cy="2683350"/>
              <a:chOff x="5708976" y="1909311"/>
              <a:chExt cx="1706586" cy="2683350"/>
            </a:xfrm>
          </p:grpSpPr>
          <p:sp>
            <p:nvSpPr>
              <p:cNvPr id="1093" name="Google Shape;1093;p48"/>
              <p:cNvSpPr/>
              <p:nvPr/>
            </p:nvSpPr>
            <p:spPr>
              <a:xfrm>
                <a:off x="7171391" y="2444259"/>
                <a:ext cx="169827" cy="180686"/>
              </a:xfrm>
              <a:custGeom>
                <a:rect b="b" l="l" r="r" t="t"/>
                <a:pathLst>
                  <a:path extrusionOk="0" h="2163" w="2033">
                    <a:moveTo>
                      <a:pt x="1460" y="0"/>
                    </a:moveTo>
                    <a:cubicBezTo>
                      <a:pt x="1317" y="0"/>
                      <a:pt x="1173" y="107"/>
                      <a:pt x="1051" y="245"/>
                    </a:cubicBezTo>
                    <a:cubicBezTo>
                      <a:pt x="868" y="428"/>
                      <a:pt x="1" y="1295"/>
                      <a:pt x="1" y="1295"/>
                    </a:cubicBezTo>
                    <a:lnTo>
                      <a:pt x="891" y="2163"/>
                    </a:lnTo>
                    <a:cubicBezTo>
                      <a:pt x="891" y="2163"/>
                      <a:pt x="1667" y="1387"/>
                      <a:pt x="1850" y="1181"/>
                    </a:cubicBezTo>
                    <a:cubicBezTo>
                      <a:pt x="2032" y="976"/>
                      <a:pt x="1850" y="291"/>
                      <a:pt x="1667" y="86"/>
                    </a:cubicBezTo>
                    <a:cubicBezTo>
                      <a:pt x="1600" y="26"/>
                      <a:pt x="1530" y="0"/>
                      <a:pt x="14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48"/>
              <p:cNvSpPr/>
              <p:nvPr/>
            </p:nvSpPr>
            <p:spPr>
              <a:xfrm>
                <a:off x="6492601" y="2362981"/>
                <a:ext cx="779966" cy="586082"/>
              </a:xfrm>
              <a:custGeom>
                <a:rect b="b" l="l" r="r" t="t"/>
                <a:pathLst>
                  <a:path extrusionOk="0" h="7016" w="9337">
                    <a:moveTo>
                      <a:pt x="168" y="1"/>
                    </a:moveTo>
                    <a:cubicBezTo>
                      <a:pt x="116" y="1"/>
                      <a:pt x="92" y="9"/>
                      <a:pt x="92" y="9"/>
                    </a:cubicBezTo>
                    <a:cubicBezTo>
                      <a:pt x="92" y="9"/>
                      <a:pt x="1" y="3113"/>
                      <a:pt x="1165" y="5121"/>
                    </a:cubicBezTo>
                    <a:cubicBezTo>
                      <a:pt x="2058" y="6650"/>
                      <a:pt x="3002" y="7015"/>
                      <a:pt x="3833" y="7015"/>
                    </a:cubicBezTo>
                    <a:cubicBezTo>
                      <a:pt x="4107" y="7015"/>
                      <a:pt x="4368" y="6976"/>
                      <a:pt x="4612" y="6925"/>
                    </a:cubicBezTo>
                    <a:cubicBezTo>
                      <a:pt x="6369" y="6537"/>
                      <a:pt x="9336" y="3547"/>
                      <a:pt x="9336" y="3547"/>
                    </a:cubicBezTo>
                    <a:lnTo>
                      <a:pt x="7990" y="2063"/>
                    </a:lnTo>
                    <a:lnTo>
                      <a:pt x="4292" y="3136"/>
                    </a:lnTo>
                    <a:cubicBezTo>
                      <a:pt x="1558" y="228"/>
                      <a:pt x="448" y="1"/>
                      <a:pt x="168" y="1"/>
                    </a:cubicBezTo>
                    <a:close/>
                  </a:path>
                </a:pathLst>
              </a:custGeom>
              <a:solidFill>
                <a:srgbClr val="6DA3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48"/>
              <p:cNvSpPr/>
              <p:nvPr/>
            </p:nvSpPr>
            <p:spPr>
              <a:xfrm>
                <a:off x="6492601" y="2337002"/>
                <a:ext cx="779966" cy="623505"/>
              </a:xfrm>
              <a:custGeom>
                <a:rect b="b" l="l" r="r" t="t"/>
                <a:pathLst>
                  <a:path extrusionOk="0" fill="none" h="7464" w="9337">
                    <a:moveTo>
                      <a:pt x="92" y="320"/>
                    </a:moveTo>
                    <a:cubicBezTo>
                      <a:pt x="92" y="320"/>
                      <a:pt x="1051" y="0"/>
                      <a:pt x="4292" y="3447"/>
                    </a:cubicBezTo>
                    <a:lnTo>
                      <a:pt x="7990" y="2374"/>
                    </a:lnTo>
                    <a:lnTo>
                      <a:pt x="9336" y="3858"/>
                    </a:lnTo>
                    <a:cubicBezTo>
                      <a:pt x="9336" y="3858"/>
                      <a:pt x="6369" y="6848"/>
                      <a:pt x="4612" y="7236"/>
                    </a:cubicBezTo>
                    <a:cubicBezTo>
                      <a:pt x="3630" y="7441"/>
                      <a:pt x="2352" y="7464"/>
                      <a:pt x="1165" y="5432"/>
                    </a:cubicBezTo>
                    <a:cubicBezTo>
                      <a:pt x="1" y="3424"/>
                      <a:pt x="92" y="320"/>
                      <a:pt x="92" y="320"/>
                    </a:cubicBezTo>
                    <a:close/>
                  </a:path>
                </a:pathLst>
              </a:custGeom>
              <a:solidFill>
                <a:srgbClr val="6DA3C7"/>
              </a:solidFill>
              <a:ln cap="rnd"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48"/>
              <p:cNvSpPr/>
              <p:nvPr/>
            </p:nvSpPr>
            <p:spPr>
              <a:xfrm>
                <a:off x="7093204" y="2535227"/>
                <a:ext cx="179350" cy="177428"/>
              </a:xfrm>
              <a:custGeom>
                <a:rect b="b" l="l" r="r" t="t"/>
                <a:pathLst>
                  <a:path extrusionOk="0" h="2124" w="2147">
                    <a:moveTo>
                      <a:pt x="800" y="1"/>
                    </a:moveTo>
                    <a:lnTo>
                      <a:pt x="1" y="298"/>
                    </a:lnTo>
                    <a:lnTo>
                      <a:pt x="1462" y="2124"/>
                    </a:lnTo>
                    <a:cubicBezTo>
                      <a:pt x="1827" y="1736"/>
                      <a:pt x="2146" y="1485"/>
                      <a:pt x="2146" y="1485"/>
                    </a:cubicBezTo>
                    <a:lnTo>
                      <a:pt x="800" y="1"/>
                    </a:lnTo>
                    <a:close/>
                  </a:path>
                </a:pathLst>
              </a:custGeom>
              <a:solidFill>
                <a:srgbClr val="6DA3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48"/>
              <p:cNvSpPr/>
              <p:nvPr/>
            </p:nvSpPr>
            <p:spPr>
              <a:xfrm>
                <a:off x="6790062" y="2617256"/>
                <a:ext cx="87795" cy="57305"/>
              </a:xfrm>
              <a:custGeom>
                <a:rect b="b" l="l" r="r" t="t"/>
                <a:pathLst>
                  <a:path extrusionOk="0" fill="none" h="686" w="1051">
                    <a:moveTo>
                      <a:pt x="1" y="685"/>
                    </a:moveTo>
                    <a:cubicBezTo>
                      <a:pt x="1" y="685"/>
                      <a:pt x="480" y="160"/>
                      <a:pt x="1051" y="0"/>
                    </a:cubicBezTo>
                  </a:path>
                </a:pathLst>
              </a:custGeom>
              <a:noFill/>
              <a:ln cap="rnd"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48"/>
              <p:cNvSpPr/>
              <p:nvPr/>
            </p:nvSpPr>
            <p:spPr>
              <a:xfrm>
                <a:off x="6523174" y="4199798"/>
                <a:ext cx="120207" cy="192632"/>
              </a:xfrm>
              <a:custGeom>
                <a:rect b="b" l="l" r="r" t="t"/>
                <a:pathLst>
                  <a:path extrusionOk="0" h="2306" w="1439">
                    <a:moveTo>
                      <a:pt x="1438" y="0"/>
                    </a:moveTo>
                    <a:lnTo>
                      <a:pt x="23" y="114"/>
                    </a:lnTo>
                    <a:lnTo>
                      <a:pt x="0" y="2306"/>
                    </a:lnTo>
                    <a:lnTo>
                      <a:pt x="0" y="2306"/>
                    </a:lnTo>
                    <a:lnTo>
                      <a:pt x="1324" y="2077"/>
                    </a:lnTo>
                    <a:lnTo>
                      <a:pt x="1438" y="0"/>
                    </a:lnTo>
                    <a:close/>
                  </a:path>
                </a:pathLst>
              </a:cu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48"/>
              <p:cNvSpPr/>
              <p:nvPr/>
            </p:nvSpPr>
            <p:spPr>
              <a:xfrm>
                <a:off x="6469796" y="4338964"/>
                <a:ext cx="423355" cy="253696"/>
              </a:xfrm>
              <a:custGeom>
                <a:rect b="b" l="l" r="r" t="t"/>
                <a:pathLst>
                  <a:path extrusionOk="0" h="3037" w="5068">
                    <a:moveTo>
                      <a:pt x="114" y="1"/>
                    </a:moveTo>
                    <a:lnTo>
                      <a:pt x="0" y="3014"/>
                    </a:lnTo>
                    <a:lnTo>
                      <a:pt x="5067" y="3036"/>
                    </a:lnTo>
                    <a:lnTo>
                      <a:pt x="2556" y="1347"/>
                    </a:lnTo>
                    <a:lnTo>
                      <a:pt x="2488" y="183"/>
                    </a:lnTo>
                    <a:lnTo>
                      <a:pt x="114" y="1"/>
                    </a:lnTo>
                    <a:close/>
                  </a:path>
                </a:pathLst>
              </a:custGeom>
              <a:solidFill>
                <a:srgbClr val="02537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48"/>
              <p:cNvSpPr/>
              <p:nvPr/>
            </p:nvSpPr>
            <p:spPr>
              <a:xfrm>
                <a:off x="6742448" y="4485816"/>
                <a:ext cx="26731" cy="59143"/>
              </a:xfrm>
              <a:custGeom>
                <a:rect b="b" l="l" r="r" t="t"/>
                <a:pathLst>
                  <a:path extrusionOk="0" fill="none" h="708" w="320">
                    <a:moveTo>
                      <a:pt x="320" y="0"/>
                    </a:moveTo>
                    <a:lnTo>
                      <a:pt x="0" y="708"/>
                    </a:lnTo>
                  </a:path>
                </a:pathLst>
              </a:custGeom>
              <a:noFill/>
              <a:ln cap="rnd"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48"/>
              <p:cNvSpPr/>
              <p:nvPr/>
            </p:nvSpPr>
            <p:spPr>
              <a:xfrm>
                <a:off x="6704274" y="4464849"/>
                <a:ext cx="26815" cy="57221"/>
              </a:xfrm>
              <a:custGeom>
                <a:rect b="b" l="l" r="r" t="t"/>
                <a:pathLst>
                  <a:path extrusionOk="0" fill="none" h="685" w="321">
                    <a:moveTo>
                      <a:pt x="320" y="0"/>
                    </a:moveTo>
                    <a:lnTo>
                      <a:pt x="1" y="685"/>
                    </a:lnTo>
                  </a:path>
                </a:pathLst>
              </a:custGeom>
              <a:noFill/>
              <a:ln cap="rnd"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48"/>
              <p:cNvSpPr/>
              <p:nvPr/>
            </p:nvSpPr>
            <p:spPr>
              <a:xfrm>
                <a:off x="6700431" y="4331363"/>
                <a:ext cx="110684" cy="123966"/>
              </a:xfrm>
              <a:custGeom>
                <a:rect b="b" l="l" r="r" t="t"/>
                <a:pathLst>
                  <a:path extrusionOk="0" fill="none" h="1484" w="1325">
                    <a:moveTo>
                      <a:pt x="1" y="1484"/>
                    </a:moveTo>
                    <a:cubicBezTo>
                      <a:pt x="1" y="1484"/>
                      <a:pt x="1325" y="959"/>
                      <a:pt x="1096" y="594"/>
                    </a:cubicBezTo>
                    <a:cubicBezTo>
                      <a:pt x="754" y="0"/>
                      <a:pt x="1" y="1484"/>
                      <a:pt x="1" y="1484"/>
                    </a:cubicBezTo>
                    <a:close/>
                  </a:path>
                </a:pathLst>
              </a:custGeom>
              <a:noFill/>
              <a:ln cap="rnd"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48"/>
              <p:cNvSpPr/>
              <p:nvPr/>
            </p:nvSpPr>
            <p:spPr>
              <a:xfrm>
                <a:off x="6698593" y="4350408"/>
                <a:ext cx="26731" cy="106841"/>
              </a:xfrm>
              <a:custGeom>
                <a:rect b="b" l="l" r="r" t="t"/>
                <a:pathLst>
                  <a:path extrusionOk="0" fill="none" h="1279" w="320">
                    <a:moveTo>
                      <a:pt x="320" y="1"/>
                    </a:moveTo>
                    <a:lnTo>
                      <a:pt x="0" y="1279"/>
                    </a:lnTo>
                  </a:path>
                </a:pathLst>
              </a:custGeom>
              <a:noFill/>
              <a:ln cap="rnd"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48"/>
              <p:cNvSpPr/>
              <p:nvPr/>
            </p:nvSpPr>
            <p:spPr>
              <a:xfrm>
                <a:off x="6473555" y="4479969"/>
                <a:ext cx="87795" cy="110767"/>
              </a:xfrm>
              <a:custGeom>
                <a:rect b="b" l="l" r="r" t="t"/>
                <a:pathLst>
                  <a:path extrusionOk="0" h="1326" w="1051">
                    <a:moveTo>
                      <a:pt x="155" y="1"/>
                    </a:moveTo>
                    <a:cubicBezTo>
                      <a:pt x="142" y="1"/>
                      <a:pt x="128" y="1"/>
                      <a:pt x="115" y="2"/>
                    </a:cubicBezTo>
                    <a:lnTo>
                      <a:pt x="1" y="2"/>
                    </a:lnTo>
                    <a:lnTo>
                      <a:pt x="1" y="70"/>
                    </a:lnTo>
                    <a:cubicBezTo>
                      <a:pt x="23" y="70"/>
                      <a:pt x="69" y="47"/>
                      <a:pt x="115" y="47"/>
                    </a:cubicBezTo>
                    <a:cubicBezTo>
                      <a:pt x="571" y="47"/>
                      <a:pt x="959" y="390"/>
                      <a:pt x="982" y="869"/>
                    </a:cubicBezTo>
                    <a:cubicBezTo>
                      <a:pt x="1005" y="1029"/>
                      <a:pt x="959" y="1189"/>
                      <a:pt x="868" y="1326"/>
                    </a:cubicBezTo>
                    <a:lnTo>
                      <a:pt x="936" y="1326"/>
                    </a:lnTo>
                    <a:cubicBezTo>
                      <a:pt x="1005" y="1189"/>
                      <a:pt x="1051" y="1029"/>
                      <a:pt x="1051" y="869"/>
                    </a:cubicBezTo>
                    <a:cubicBezTo>
                      <a:pt x="1028" y="381"/>
                      <a:pt x="618" y="1"/>
                      <a:pt x="1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48"/>
              <p:cNvSpPr/>
              <p:nvPr/>
            </p:nvSpPr>
            <p:spPr>
              <a:xfrm>
                <a:off x="6364878" y="3072931"/>
                <a:ext cx="387185" cy="1168905"/>
              </a:xfrm>
              <a:custGeom>
                <a:rect b="b" l="l" r="r" t="t"/>
                <a:pathLst>
                  <a:path extrusionOk="0" h="13993" w="4635">
                    <a:moveTo>
                      <a:pt x="1" y="1"/>
                    </a:moveTo>
                    <a:lnTo>
                      <a:pt x="708" y="13992"/>
                    </a:lnTo>
                    <a:lnTo>
                      <a:pt x="3995" y="13924"/>
                    </a:lnTo>
                    <a:lnTo>
                      <a:pt x="4634" y="23"/>
                    </a:lnTo>
                    <a:lnTo>
                      <a:pt x="1" y="1"/>
                    </a:lnTo>
                    <a:close/>
                  </a:path>
                </a:pathLst>
              </a:cu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48"/>
              <p:cNvSpPr/>
              <p:nvPr/>
            </p:nvSpPr>
            <p:spPr>
              <a:xfrm>
                <a:off x="6364878" y="3072931"/>
                <a:ext cx="59226" cy="1168905"/>
              </a:xfrm>
              <a:custGeom>
                <a:rect b="b" l="l" r="r" t="t"/>
                <a:pathLst>
                  <a:path extrusionOk="0" fill="none" h="13993" w="709">
                    <a:moveTo>
                      <a:pt x="1" y="1"/>
                    </a:moveTo>
                    <a:lnTo>
                      <a:pt x="708" y="13992"/>
                    </a:lnTo>
                  </a:path>
                </a:pathLst>
              </a:custGeom>
              <a:noFill/>
              <a:ln cap="rnd"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48"/>
              <p:cNvSpPr/>
              <p:nvPr/>
            </p:nvSpPr>
            <p:spPr>
              <a:xfrm>
                <a:off x="6418256" y="4131133"/>
                <a:ext cx="284186" cy="84"/>
              </a:xfrm>
              <a:custGeom>
                <a:rect b="b" l="l" r="r" t="t"/>
                <a:pathLst>
                  <a:path extrusionOk="0" fill="none" h="1" w="3402">
                    <a:moveTo>
                      <a:pt x="1" y="1"/>
                    </a:moveTo>
                    <a:lnTo>
                      <a:pt x="3402" y="1"/>
                    </a:lnTo>
                  </a:path>
                </a:pathLst>
              </a:custGeom>
              <a:noFill/>
              <a:ln cap="rnd"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48"/>
              <p:cNvSpPr/>
              <p:nvPr/>
            </p:nvSpPr>
            <p:spPr>
              <a:xfrm>
                <a:off x="5994993" y="4188354"/>
                <a:ext cx="145017" cy="215520"/>
              </a:xfrm>
              <a:custGeom>
                <a:rect b="b" l="l" r="r" t="t"/>
                <a:pathLst>
                  <a:path extrusionOk="0" h="2580" w="1736">
                    <a:moveTo>
                      <a:pt x="389" y="0"/>
                    </a:moveTo>
                    <a:lnTo>
                      <a:pt x="1" y="2055"/>
                    </a:lnTo>
                    <a:lnTo>
                      <a:pt x="1256" y="2580"/>
                    </a:lnTo>
                    <a:lnTo>
                      <a:pt x="1735" y="434"/>
                    </a:lnTo>
                    <a:lnTo>
                      <a:pt x="389" y="0"/>
                    </a:lnTo>
                    <a:close/>
                  </a:path>
                </a:pathLst>
              </a:cu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48"/>
              <p:cNvSpPr/>
              <p:nvPr/>
            </p:nvSpPr>
            <p:spPr>
              <a:xfrm>
                <a:off x="5708976" y="4340886"/>
                <a:ext cx="440564" cy="249853"/>
              </a:xfrm>
              <a:custGeom>
                <a:rect b="b" l="l" r="r" t="t"/>
                <a:pathLst>
                  <a:path extrusionOk="0" h="2991" w="5274">
                    <a:moveTo>
                      <a:pt x="5273" y="0"/>
                    </a:moveTo>
                    <a:lnTo>
                      <a:pt x="2831" y="115"/>
                    </a:lnTo>
                    <a:lnTo>
                      <a:pt x="2511" y="1301"/>
                    </a:lnTo>
                    <a:lnTo>
                      <a:pt x="1" y="2991"/>
                    </a:lnTo>
                    <a:lnTo>
                      <a:pt x="5068" y="2968"/>
                    </a:lnTo>
                    <a:lnTo>
                      <a:pt x="5273" y="0"/>
                    </a:lnTo>
                    <a:close/>
                  </a:path>
                </a:pathLst>
              </a:custGeom>
              <a:solidFill>
                <a:srgbClr val="02537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48"/>
              <p:cNvSpPr/>
              <p:nvPr/>
            </p:nvSpPr>
            <p:spPr>
              <a:xfrm>
                <a:off x="5871030" y="4462928"/>
                <a:ext cx="26815" cy="57221"/>
              </a:xfrm>
              <a:custGeom>
                <a:rect b="b" l="l" r="r" t="t"/>
                <a:pathLst>
                  <a:path extrusionOk="0" fill="none" h="685" w="321">
                    <a:moveTo>
                      <a:pt x="1" y="0"/>
                    </a:moveTo>
                    <a:lnTo>
                      <a:pt x="320" y="685"/>
                    </a:lnTo>
                  </a:path>
                </a:pathLst>
              </a:custGeom>
              <a:noFill/>
              <a:ln cap="rnd"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48"/>
              <p:cNvSpPr/>
              <p:nvPr/>
            </p:nvSpPr>
            <p:spPr>
              <a:xfrm>
                <a:off x="5792927" y="4329441"/>
                <a:ext cx="108763" cy="124049"/>
              </a:xfrm>
              <a:custGeom>
                <a:rect b="b" l="l" r="r" t="t"/>
                <a:pathLst>
                  <a:path extrusionOk="0" fill="none" h="1485" w="1302">
                    <a:moveTo>
                      <a:pt x="1301" y="1484"/>
                    </a:moveTo>
                    <a:cubicBezTo>
                      <a:pt x="1301" y="1484"/>
                      <a:pt x="0" y="959"/>
                      <a:pt x="205" y="594"/>
                    </a:cubicBezTo>
                    <a:cubicBezTo>
                      <a:pt x="548" y="0"/>
                      <a:pt x="1301" y="1484"/>
                      <a:pt x="1301" y="1484"/>
                    </a:cubicBezTo>
                    <a:close/>
                  </a:path>
                </a:pathLst>
              </a:custGeom>
              <a:noFill/>
              <a:ln cap="rnd"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48"/>
              <p:cNvSpPr/>
              <p:nvPr/>
            </p:nvSpPr>
            <p:spPr>
              <a:xfrm>
                <a:off x="5876794" y="4348487"/>
                <a:ext cx="26731" cy="106841"/>
              </a:xfrm>
              <a:custGeom>
                <a:rect b="b" l="l" r="r" t="t"/>
                <a:pathLst>
                  <a:path extrusionOk="0" fill="none" h="1279" w="320">
                    <a:moveTo>
                      <a:pt x="0" y="1"/>
                    </a:moveTo>
                    <a:lnTo>
                      <a:pt x="320" y="1279"/>
                    </a:lnTo>
                  </a:path>
                </a:pathLst>
              </a:custGeom>
              <a:noFill/>
              <a:ln cap="rnd"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48"/>
              <p:cNvSpPr/>
              <p:nvPr/>
            </p:nvSpPr>
            <p:spPr>
              <a:xfrm>
                <a:off x="6040770" y="4478047"/>
                <a:ext cx="97318" cy="110767"/>
              </a:xfrm>
              <a:custGeom>
                <a:rect b="b" l="l" r="r" t="t"/>
                <a:pathLst>
                  <a:path extrusionOk="0" h="1326" w="1165">
                    <a:moveTo>
                      <a:pt x="896" y="1"/>
                    </a:moveTo>
                    <a:cubicBezTo>
                      <a:pt x="433" y="1"/>
                      <a:pt x="22" y="381"/>
                      <a:pt x="0" y="869"/>
                    </a:cubicBezTo>
                    <a:cubicBezTo>
                      <a:pt x="0" y="1029"/>
                      <a:pt x="46" y="1189"/>
                      <a:pt x="114" y="1326"/>
                    </a:cubicBezTo>
                    <a:lnTo>
                      <a:pt x="183" y="1326"/>
                    </a:lnTo>
                    <a:cubicBezTo>
                      <a:pt x="92" y="1189"/>
                      <a:pt x="69" y="1029"/>
                      <a:pt x="69" y="869"/>
                    </a:cubicBezTo>
                    <a:cubicBezTo>
                      <a:pt x="91" y="426"/>
                      <a:pt x="457" y="69"/>
                      <a:pt x="896" y="69"/>
                    </a:cubicBezTo>
                    <a:cubicBezTo>
                      <a:pt x="909" y="69"/>
                      <a:pt x="923" y="70"/>
                      <a:pt x="936" y="70"/>
                    </a:cubicBezTo>
                    <a:cubicBezTo>
                      <a:pt x="982" y="70"/>
                      <a:pt x="1119" y="93"/>
                      <a:pt x="1164" y="93"/>
                    </a:cubicBezTo>
                    <a:lnTo>
                      <a:pt x="1164" y="25"/>
                    </a:lnTo>
                    <a:cubicBezTo>
                      <a:pt x="1142" y="25"/>
                      <a:pt x="982" y="2"/>
                      <a:pt x="936" y="2"/>
                    </a:cubicBezTo>
                    <a:cubicBezTo>
                      <a:pt x="923" y="1"/>
                      <a:pt x="909" y="1"/>
                      <a:pt x="89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48"/>
              <p:cNvSpPr/>
              <p:nvPr/>
            </p:nvSpPr>
            <p:spPr>
              <a:xfrm>
                <a:off x="5958740" y="3093898"/>
                <a:ext cx="591177" cy="1178428"/>
              </a:xfrm>
              <a:custGeom>
                <a:rect b="b" l="l" r="r" t="t"/>
                <a:pathLst>
                  <a:path extrusionOk="0" h="14107" w="7077">
                    <a:moveTo>
                      <a:pt x="2489" y="1"/>
                    </a:moveTo>
                    <a:lnTo>
                      <a:pt x="1" y="13376"/>
                    </a:lnTo>
                    <a:lnTo>
                      <a:pt x="3379" y="14107"/>
                    </a:lnTo>
                    <a:lnTo>
                      <a:pt x="7077" y="229"/>
                    </a:lnTo>
                    <a:lnTo>
                      <a:pt x="2489" y="1"/>
                    </a:lnTo>
                    <a:close/>
                  </a:path>
                </a:pathLst>
              </a:cu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48"/>
              <p:cNvSpPr/>
              <p:nvPr/>
            </p:nvSpPr>
            <p:spPr>
              <a:xfrm>
                <a:off x="6240915" y="3215941"/>
                <a:ext cx="366217" cy="1056384"/>
              </a:xfrm>
              <a:custGeom>
                <a:rect b="b" l="l" r="r" t="t"/>
                <a:pathLst>
                  <a:path extrusionOk="0" fill="none" h="12646" w="4384">
                    <a:moveTo>
                      <a:pt x="1" y="12646"/>
                    </a:moveTo>
                    <a:lnTo>
                      <a:pt x="3379" y="0"/>
                    </a:lnTo>
                    <a:lnTo>
                      <a:pt x="4383" y="0"/>
                    </a:lnTo>
                  </a:path>
                </a:pathLst>
              </a:custGeom>
              <a:noFill/>
              <a:ln cap="rnd"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48"/>
              <p:cNvSpPr/>
              <p:nvPr/>
            </p:nvSpPr>
            <p:spPr>
              <a:xfrm>
                <a:off x="6128479" y="3202575"/>
                <a:ext cx="139253" cy="103082"/>
              </a:xfrm>
              <a:custGeom>
                <a:rect b="b" l="l" r="r" t="t"/>
                <a:pathLst>
                  <a:path extrusionOk="0" fill="none" h="1234" w="1667">
                    <a:moveTo>
                      <a:pt x="0" y="1233"/>
                    </a:moveTo>
                    <a:cubicBezTo>
                      <a:pt x="0" y="1233"/>
                      <a:pt x="1050" y="1233"/>
                      <a:pt x="1667" y="1"/>
                    </a:cubicBezTo>
                  </a:path>
                </a:pathLst>
              </a:custGeom>
              <a:noFill/>
              <a:ln cap="rnd" cmpd="sng" w="2275">
                <a:solidFill>
                  <a:srgbClr val="FFFFFF"/>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48"/>
              <p:cNvSpPr/>
              <p:nvPr/>
            </p:nvSpPr>
            <p:spPr>
              <a:xfrm>
                <a:off x="5975948" y="4121610"/>
                <a:ext cx="287945" cy="61064"/>
              </a:xfrm>
              <a:custGeom>
                <a:rect b="b" l="l" r="r" t="t"/>
                <a:pathLst>
                  <a:path extrusionOk="0" fill="none" h="731" w="3447">
                    <a:moveTo>
                      <a:pt x="0" y="0"/>
                    </a:moveTo>
                    <a:lnTo>
                      <a:pt x="3447" y="731"/>
                    </a:lnTo>
                  </a:path>
                </a:pathLst>
              </a:custGeom>
              <a:noFill/>
              <a:ln cap="rnd"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48"/>
              <p:cNvSpPr/>
              <p:nvPr/>
            </p:nvSpPr>
            <p:spPr>
              <a:xfrm>
                <a:off x="6143682" y="2382695"/>
                <a:ext cx="621667" cy="758999"/>
              </a:xfrm>
              <a:custGeom>
                <a:rect b="b" l="l" r="r" t="t"/>
                <a:pathLst>
                  <a:path extrusionOk="0" h="9086" w="7442">
                    <a:moveTo>
                      <a:pt x="3149" y="1"/>
                    </a:moveTo>
                    <a:cubicBezTo>
                      <a:pt x="2185" y="1"/>
                      <a:pt x="433" y="1340"/>
                      <a:pt x="206" y="3128"/>
                    </a:cubicBezTo>
                    <a:cubicBezTo>
                      <a:pt x="1" y="4931"/>
                      <a:pt x="1" y="9085"/>
                      <a:pt x="1" y="9085"/>
                    </a:cubicBezTo>
                    <a:lnTo>
                      <a:pt x="7442" y="9085"/>
                    </a:lnTo>
                    <a:lnTo>
                      <a:pt x="6894" y="3516"/>
                    </a:lnTo>
                    <a:lnTo>
                      <a:pt x="4931" y="252"/>
                    </a:lnTo>
                    <a:cubicBezTo>
                      <a:pt x="4931" y="252"/>
                      <a:pt x="4109" y="47"/>
                      <a:pt x="3174" y="1"/>
                    </a:cubicBezTo>
                    <a:cubicBezTo>
                      <a:pt x="3166" y="1"/>
                      <a:pt x="3158" y="1"/>
                      <a:pt x="3149" y="1"/>
                    </a:cubicBezTo>
                    <a:close/>
                  </a:path>
                </a:pathLst>
              </a:custGeom>
              <a:solidFill>
                <a:srgbClr val="6DA3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25377"/>
                  </a:solidFill>
                </a:endParaRPr>
              </a:p>
            </p:txBody>
          </p:sp>
          <p:sp>
            <p:nvSpPr>
              <p:cNvPr id="1119" name="Google Shape;1119;p48"/>
              <p:cNvSpPr/>
              <p:nvPr/>
            </p:nvSpPr>
            <p:spPr>
              <a:xfrm>
                <a:off x="6143682" y="2380857"/>
                <a:ext cx="621667" cy="760837"/>
              </a:xfrm>
              <a:custGeom>
                <a:rect b="b" l="l" r="r" t="t"/>
                <a:pathLst>
                  <a:path extrusionOk="0" fill="none" h="9108" w="7442">
                    <a:moveTo>
                      <a:pt x="6666" y="3173"/>
                    </a:moveTo>
                    <a:lnTo>
                      <a:pt x="7442" y="9107"/>
                    </a:lnTo>
                    <a:lnTo>
                      <a:pt x="1" y="9107"/>
                    </a:lnTo>
                    <a:cubicBezTo>
                      <a:pt x="1" y="9107"/>
                      <a:pt x="1" y="4953"/>
                      <a:pt x="206" y="3150"/>
                    </a:cubicBezTo>
                    <a:cubicBezTo>
                      <a:pt x="435" y="1347"/>
                      <a:pt x="2215" y="0"/>
                      <a:pt x="3174" y="23"/>
                    </a:cubicBezTo>
                    <a:cubicBezTo>
                      <a:pt x="4109" y="69"/>
                      <a:pt x="4931" y="274"/>
                      <a:pt x="4931" y="274"/>
                    </a:cubicBezTo>
                  </a:path>
                </a:pathLst>
              </a:custGeom>
              <a:noFill/>
              <a:ln cap="rnd"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48"/>
              <p:cNvSpPr/>
              <p:nvPr/>
            </p:nvSpPr>
            <p:spPr>
              <a:xfrm>
                <a:off x="6143682" y="3042442"/>
                <a:ext cx="621667" cy="99240"/>
              </a:xfrm>
              <a:custGeom>
                <a:rect b="b" l="l" r="r" t="t"/>
                <a:pathLst>
                  <a:path extrusionOk="0" h="1188" w="7442">
                    <a:moveTo>
                      <a:pt x="24" y="0"/>
                    </a:moveTo>
                    <a:cubicBezTo>
                      <a:pt x="1" y="708"/>
                      <a:pt x="1" y="1187"/>
                      <a:pt x="1" y="1187"/>
                    </a:cubicBezTo>
                    <a:lnTo>
                      <a:pt x="7442" y="1187"/>
                    </a:lnTo>
                    <a:lnTo>
                      <a:pt x="7282" y="0"/>
                    </a:lnTo>
                    <a:close/>
                  </a:path>
                </a:pathLst>
              </a:custGeom>
              <a:solidFill>
                <a:srgbClr val="6DA3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48"/>
              <p:cNvSpPr/>
              <p:nvPr/>
            </p:nvSpPr>
            <p:spPr>
              <a:xfrm>
                <a:off x="6143682" y="3042442"/>
                <a:ext cx="621667" cy="99240"/>
              </a:xfrm>
              <a:custGeom>
                <a:rect b="b" l="l" r="r" t="t"/>
                <a:pathLst>
                  <a:path extrusionOk="0" fill="none" h="1188" w="7442">
                    <a:moveTo>
                      <a:pt x="1" y="1187"/>
                    </a:moveTo>
                    <a:lnTo>
                      <a:pt x="7442" y="1187"/>
                    </a:lnTo>
                    <a:lnTo>
                      <a:pt x="7282" y="0"/>
                    </a:lnTo>
                    <a:lnTo>
                      <a:pt x="24" y="0"/>
                    </a:lnTo>
                    <a:cubicBezTo>
                      <a:pt x="1" y="708"/>
                      <a:pt x="1" y="1187"/>
                      <a:pt x="1" y="1187"/>
                    </a:cubicBezTo>
                    <a:close/>
                  </a:path>
                </a:pathLst>
              </a:custGeom>
              <a:noFill/>
              <a:ln cap="rnd"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48"/>
              <p:cNvSpPr/>
              <p:nvPr/>
            </p:nvSpPr>
            <p:spPr>
              <a:xfrm>
                <a:off x="7249662" y="2424461"/>
                <a:ext cx="163979" cy="189290"/>
              </a:xfrm>
              <a:custGeom>
                <a:rect b="b" l="l" r="r" t="t"/>
                <a:pathLst>
                  <a:path extrusionOk="0" h="2266" w="1963">
                    <a:moveTo>
                      <a:pt x="1287" y="1"/>
                    </a:moveTo>
                    <a:cubicBezTo>
                      <a:pt x="1237" y="1"/>
                      <a:pt x="1213" y="103"/>
                      <a:pt x="1180" y="103"/>
                    </a:cubicBezTo>
                    <a:cubicBezTo>
                      <a:pt x="1175" y="103"/>
                      <a:pt x="1169" y="100"/>
                      <a:pt x="1164" y="94"/>
                    </a:cubicBezTo>
                    <a:cubicBezTo>
                      <a:pt x="1148" y="79"/>
                      <a:pt x="1079" y="42"/>
                      <a:pt x="1023" y="42"/>
                    </a:cubicBezTo>
                    <a:cubicBezTo>
                      <a:pt x="996" y="42"/>
                      <a:pt x="973" y="50"/>
                      <a:pt x="958" y="71"/>
                    </a:cubicBezTo>
                    <a:cubicBezTo>
                      <a:pt x="913" y="117"/>
                      <a:pt x="935" y="254"/>
                      <a:pt x="935" y="254"/>
                    </a:cubicBezTo>
                    <a:cubicBezTo>
                      <a:pt x="935" y="254"/>
                      <a:pt x="905" y="244"/>
                      <a:pt x="864" y="244"/>
                    </a:cubicBezTo>
                    <a:cubicBezTo>
                      <a:pt x="844" y="244"/>
                      <a:pt x="821" y="246"/>
                      <a:pt x="798" y="254"/>
                    </a:cubicBezTo>
                    <a:cubicBezTo>
                      <a:pt x="730" y="254"/>
                      <a:pt x="707" y="300"/>
                      <a:pt x="707" y="368"/>
                    </a:cubicBezTo>
                    <a:cubicBezTo>
                      <a:pt x="684" y="414"/>
                      <a:pt x="707" y="437"/>
                      <a:pt x="639" y="460"/>
                    </a:cubicBezTo>
                    <a:cubicBezTo>
                      <a:pt x="593" y="482"/>
                      <a:pt x="593" y="596"/>
                      <a:pt x="570" y="711"/>
                    </a:cubicBezTo>
                    <a:cubicBezTo>
                      <a:pt x="570" y="848"/>
                      <a:pt x="684" y="1624"/>
                      <a:pt x="639" y="1646"/>
                    </a:cubicBezTo>
                    <a:cubicBezTo>
                      <a:pt x="616" y="1692"/>
                      <a:pt x="182" y="1989"/>
                      <a:pt x="91" y="2057"/>
                    </a:cubicBezTo>
                    <a:cubicBezTo>
                      <a:pt x="6" y="2142"/>
                      <a:pt x="0" y="2265"/>
                      <a:pt x="18" y="2265"/>
                    </a:cubicBezTo>
                    <a:cubicBezTo>
                      <a:pt x="19" y="2265"/>
                      <a:pt x="21" y="2264"/>
                      <a:pt x="22" y="2263"/>
                    </a:cubicBezTo>
                    <a:cubicBezTo>
                      <a:pt x="68" y="2240"/>
                      <a:pt x="456" y="1943"/>
                      <a:pt x="753" y="1920"/>
                    </a:cubicBezTo>
                    <a:cubicBezTo>
                      <a:pt x="1050" y="1898"/>
                      <a:pt x="1278" y="1738"/>
                      <a:pt x="1346" y="1646"/>
                    </a:cubicBezTo>
                    <a:cubicBezTo>
                      <a:pt x="1415" y="1555"/>
                      <a:pt x="1803" y="1076"/>
                      <a:pt x="1803" y="1076"/>
                    </a:cubicBezTo>
                    <a:cubicBezTo>
                      <a:pt x="1803" y="1076"/>
                      <a:pt x="1963" y="848"/>
                      <a:pt x="1963" y="779"/>
                    </a:cubicBezTo>
                    <a:cubicBezTo>
                      <a:pt x="1963" y="711"/>
                      <a:pt x="1757" y="391"/>
                      <a:pt x="1666" y="277"/>
                    </a:cubicBezTo>
                    <a:cubicBezTo>
                      <a:pt x="1552" y="163"/>
                      <a:pt x="1369" y="26"/>
                      <a:pt x="1301" y="3"/>
                    </a:cubicBezTo>
                    <a:cubicBezTo>
                      <a:pt x="1296" y="1"/>
                      <a:pt x="1292" y="1"/>
                      <a:pt x="128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48"/>
              <p:cNvSpPr/>
              <p:nvPr/>
            </p:nvSpPr>
            <p:spPr>
              <a:xfrm>
                <a:off x="7295354" y="2460882"/>
                <a:ext cx="49620" cy="97318"/>
              </a:xfrm>
              <a:custGeom>
                <a:rect b="b" l="l" r="r" t="t"/>
                <a:pathLst>
                  <a:path extrusionOk="0" fill="none" h="1165" w="594">
                    <a:moveTo>
                      <a:pt x="594" y="982"/>
                    </a:moveTo>
                    <a:cubicBezTo>
                      <a:pt x="594" y="982"/>
                      <a:pt x="320" y="69"/>
                      <a:pt x="160" y="46"/>
                    </a:cubicBezTo>
                    <a:cubicBezTo>
                      <a:pt x="0" y="1"/>
                      <a:pt x="23" y="229"/>
                      <a:pt x="46" y="663"/>
                    </a:cubicBezTo>
                    <a:lnTo>
                      <a:pt x="114" y="1165"/>
                    </a:lnTo>
                  </a:path>
                </a:pathLst>
              </a:custGeom>
              <a:noFill/>
              <a:ln cap="rnd"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48"/>
              <p:cNvSpPr/>
              <p:nvPr/>
            </p:nvSpPr>
            <p:spPr>
              <a:xfrm>
                <a:off x="7304877" y="2443758"/>
                <a:ext cx="59226" cy="78272"/>
              </a:xfrm>
              <a:custGeom>
                <a:rect b="b" l="l" r="r" t="t"/>
                <a:pathLst>
                  <a:path extrusionOk="0" fill="none" h="937" w="709">
                    <a:moveTo>
                      <a:pt x="708" y="936"/>
                    </a:moveTo>
                    <a:cubicBezTo>
                      <a:pt x="708" y="936"/>
                      <a:pt x="434" y="320"/>
                      <a:pt x="411" y="274"/>
                    </a:cubicBezTo>
                    <a:cubicBezTo>
                      <a:pt x="389" y="229"/>
                      <a:pt x="274" y="0"/>
                      <a:pt x="137" y="23"/>
                    </a:cubicBezTo>
                    <a:cubicBezTo>
                      <a:pt x="0" y="23"/>
                      <a:pt x="23" y="274"/>
                      <a:pt x="23" y="274"/>
                    </a:cubicBezTo>
                  </a:path>
                </a:pathLst>
              </a:custGeom>
              <a:noFill/>
              <a:ln cap="rnd"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48"/>
              <p:cNvSpPr/>
              <p:nvPr/>
            </p:nvSpPr>
            <p:spPr>
              <a:xfrm>
                <a:off x="7323923" y="2422791"/>
                <a:ext cx="68749" cy="80110"/>
              </a:xfrm>
              <a:custGeom>
                <a:rect b="b" l="l" r="r" t="t"/>
                <a:pathLst>
                  <a:path extrusionOk="0" fill="none" h="959" w="823">
                    <a:moveTo>
                      <a:pt x="822" y="959"/>
                    </a:moveTo>
                    <a:cubicBezTo>
                      <a:pt x="822" y="959"/>
                      <a:pt x="389" y="137"/>
                      <a:pt x="206" y="69"/>
                    </a:cubicBezTo>
                    <a:cubicBezTo>
                      <a:pt x="24" y="0"/>
                      <a:pt x="1" y="160"/>
                      <a:pt x="46" y="343"/>
                    </a:cubicBezTo>
                  </a:path>
                </a:pathLst>
              </a:custGeom>
              <a:noFill/>
              <a:ln cap="rnd"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48"/>
              <p:cNvSpPr/>
              <p:nvPr/>
            </p:nvSpPr>
            <p:spPr>
              <a:xfrm>
                <a:off x="7241977" y="2417027"/>
                <a:ext cx="173586" cy="207919"/>
              </a:xfrm>
              <a:custGeom>
                <a:rect b="b" l="l" r="r" t="t"/>
                <a:pathLst>
                  <a:path extrusionOk="0" fill="none" h="2489" w="2078">
                    <a:moveTo>
                      <a:pt x="1324" y="252"/>
                    </a:moveTo>
                    <a:cubicBezTo>
                      <a:pt x="1324" y="252"/>
                      <a:pt x="1233" y="1"/>
                      <a:pt x="1507" y="138"/>
                    </a:cubicBezTo>
                    <a:cubicBezTo>
                      <a:pt x="1689" y="229"/>
                      <a:pt x="2032" y="754"/>
                      <a:pt x="2055" y="868"/>
                    </a:cubicBezTo>
                    <a:cubicBezTo>
                      <a:pt x="2077" y="1005"/>
                      <a:pt x="1644" y="1439"/>
                      <a:pt x="1507" y="1644"/>
                    </a:cubicBezTo>
                    <a:cubicBezTo>
                      <a:pt x="1370" y="1850"/>
                      <a:pt x="1119" y="2032"/>
                      <a:pt x="776" y="2009"/>
                    </a:cubicBezTo>
                    <a:cubicBezTo>
                      <a:pt x="594" y="2009"/>
                      <a:pt x="251" y="2283"/>
                      <a:pt x="0" y="2489"/>
                    </a:cubicBezTo>
                  </a:path>
                </a:pathLst>
              </a:custGeom>
              <a:noFill/>
              <a:ln cap="rnd"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48"/>
              <p:cNvSpPr/>
              <p:nvPr/>
            </p:nvSpPr>
            <p:spPr>
              <a:xfrm>
                <a:off x="6309496" y="2922070"/>
                <a:ext cx="356778" cy="178347"/>
              </a:xfrm>
              <a:custGeom>
                <a:rect b="b" l="l" r="r" t="t"/>
                <a:pathLst>
                  <a:path extrusionOk="0" h="2135" w="4271">
                    <a:moveTo>
                      <a:pt x="587" y="0"/>
                    </a:moveTo>
                    <a:cubicBezTo>
                      <a:pt x="0" y="0"/>
                      <a:pt x="139" y="1441"/>
                      <a:pt x="139" y="1441"/>
                    </a:cubicBezTo>
                    <a:cubicBezTo>
                      <a:pt x="139" y="1441"/>
                      <a:pt x="2584" y="2135"/>
                      <a:pt x="3558" y="2135"/>
                    </a:cubicBezTo>
                    <a:cubicBezTo>
                      <a:pt x="3674" y="2135"/>
                      <a:pt x="3769" y="2125"/>
                      <a:pt x="3836" y="2103"/>
                    </a:cubicBezTo>
                    <a:cubicBezTo>
                      <a:pt x="4115" y="2018"/>
                      <a:pt x="3814" y="1914"/>
                      <a:pt x="3471" y="1835"/>
                    </a:cubicBezTo>
                    <a:lnTo>
                      <a:pt x="3471" y="1835"/>
                    </a:lnTo>
                    <a:cubicBezTo>
                      <a:pt x="3558" y="1845"/>
                      <a:pt x="3644" y="1852"/>
                      <a:pt x="3721" y="1852"/>
                    </a:cubicBezTo>
                    <a:cubicBezTo>
                      <a:pt x="3869" y="1852"/>
                      <a:pt x="3985" y="1828"/>
                      <a:pt x="4019" y="1761"/>
                    </a:cubicBezTo>
                    <a:cubicBezTo>
                      <a:pt x="4078" y="1628"/>
                      <a:pt x="3581" y="1514"/>
                      <a:pt x="3224" y="1450"/>
                    </a:cubicBezTo>
                    <a:lnTo>
                      <a:pt x="3224" y="1450"/>
                    </a:lnTo>
                    <a:cubicBezTo>
                      <a:pt x="3420" y="1477"/>
                      <a:pt x="3664" y="1504"/>
                      <a:pt x="3853" y="1504"/>
                    </a:cubicBezTo>
                    <a:cubicBezTo>
                      <a:pt x="4023" y="1504"/>
                      <a:pt x="4149" y="1482"/>
                      <a:pt x="4156" y="1419"/>
                    </a:cubicBezTo>
                    <a:cubicBezTo>
                      <a:pt x="4181" y="1317"/>
                      <a:pt x="3800" y="1223"/>
                      <a:pt x="3455" y="1159"/>
                    </a:cubicBezTo>
                    <a:lnTo>
                      <a:pt x="3455" y="1159"/>
                    </a:lnTo>
                    <a:cubicBezTo>
                      <a:pt x="3594" y="1176"/>
                      <a:pt x="3740" y="1188"/>
                      <a:pt x="3867" y="1188"/>
                    </a:cubicBezTo>
                    <a:cubicBezTo>
                      <a:pt x="4060" y="1188"/>
                      <a:pt x="4209" y="1160"/>
                      <a:pt x="4224" y="1076"/>
                    </a:cubicBezTo>
                    <a:cubicBezTo>
                      <a:pt x="4270" y="848"/>
                      <a:pt x="2969" y="711"/>
                      <a:pt x="2969" y="711"/>
                    </a:cubicBezTo>
                    <a:cubicBezTo>
                      <a:pt x="2969" y="711"/>
                      <a:pt x="3791" y="711"/>
                      <a:pt x="3745" y="528"/>
                    </a:cubicBezTo>
                    <a:cubicBezTo>
                      <a:pt x="3699" y="346"/>
                      <a:pt x="2010" y="460"/>
                      <a:pt x="732" y="26"/>
                    </a:cubicBezTo>
                    <a:cubicBezTo>
                      <a:pt x="679" y="9"/>
                      <a:pt x="631" y="0"/>
                      <a:pt x="587" y="0"/>
                    </a:cubicBezTo>
                    <a:close/>
                  </a:path>
                </a:pathLst>
              </a:cu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48"/>
              <p:cNvSpPr/>
              <p:nvPr/>
            </p:nvSpPr>
            <p:spPr>
              <a:xfrm>
                <a:off x="5855827" y="2348362"/>
                <a:ext cx="568289" cy="743712"/>
              </a:xfrm>
              <a:custGeom>
                <a:rect b="b" l="l" r="r" t="t"/>
                <a:pathLst>
                  <a:path extrusionOk="0" h="8903" w="6803">
                    <a:moveTo>
                      <a:pt x="6802" y="1"/>
                    </a:moveTo>
                    <a:cubicBezTo>
                      <a:pt x="6802" y="1"/>
                      <a:pt x="6026" y="115"/>
                      <a:pt x="4999" y="663"/>
                    </a:cubicBezTo>
                    <a:cubicBezTo>
                      <a:pt x="4246" y="1051"/>
                      <a:pt x="3333" y="1713"/>
                      <a:pt x="2557" y="2557"/>
                    </a:cubicBezTo>
                    <a:cubicBezTo>
                      <a:pt x="2123" y="3037"/>
                      <a:pt x="1735" y="3493"/>
                      <a:pt x="1415" y="4132"/>
                    </a:cubicBezTo>
                    <a:cubicBezTo>
                      <a:pt x="1119" y="4726"/>
                      <a:pt x="776" y="5205"/>
                      <a:pt x="617" y="5639"/>
                    </a:cubicBezTo>
                    <a:cubicBezTo>
                      <a:pt x="0" y="7602"/>
                      <a:pt x="822" y="8287"/>
                      <a:pt x="1781" y="8538"/>
                    </a:cubicBezTo>
                    <a:cubicBezTo>
                      <a:pt x="2945" y="8857"/>
                      <a:pt x="5752" y="8903"/>
                      <a:pt x="5752" y="8903"/>
                    </a:cubicBezTo>
                    <a:lnTo>
                      <a:pt x="6620" y="6643"/>
                    </a:lnTo>
                    <a:lnTo>
                      <a:pt x="3812" y="5753"/>
                    </a:lnTo>
                    <a:cubicBezTo>
                      <a:pt x="3812" y="5753"/>
                      <a:pt x="4223" y="4246"/>
                      <a:pt x="4542" y="3425"/>
                    </a:cubicBezTo>
                    <a:lnTo>
                      <a:pt x="6802" y="1"/>
                    </a:lnTo>
                    <a:close/>
                  </a:path>
                </a:pathLst>
              </a:custGeom>
              <a:solidFill>
                <a:srgbClr val="6DA3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48"/>
              <p:cNvSpPr/>
              <p:nvPr/>
            </p:nvSpPr>
            <p:spPr>
              <a:xfrm>
                <a:off x="5813894" y="2348362"/>
                <a:ext cx="610223" cy="743712"/>
              </a:xfrm>
              <a:custGeom>
                <a:rect b="b" l="l" r="r" t="t"/>
                <a:pathLst>
                  <a:path extrusionOk="0" fill="none" h="8903" w="7305">
                    <a:moveTo>
                      <a:pt x="7304" y="1"/>
                    </a:moveTo>
                    <a:cubicBezTo>
                      <a:pt x="7304" y="1"/>
                      <a:pt x="4314" y="412"/>
                      <a:pt x="2100" y="3858"/>
                    </a:cubicBezTo>
                    <a:cubicBezTo>
                      <a:pt x="0" y="7077"/>
                      <a:pt x="1119" y="8241"/>
                      <a:pt x="2283" y="8538"/>
                    </a:cubicBezTo>
                    <a:cubicBezTo>
                      <a:pt x="3447" y="8857"/>
                      <a:pt x="6254" y="8903"/>
                      <a:pt x="6254" y="8903"/>
                    </a:cubicBezTo>
                    <a:lnTo>
                      <a:pt x="7122" y="6643"/>
                    </a:lnTo>
                    <a:lnTo>
                      <a:pt x="3515" y="5502"/>
                    </a:lnTo>
                  </a:path>
                </a:pathLst>
              </a:custGeom>
              <a:noFill/>
              <a:ln cap="rnd"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48"/>
              <p:cNvSpPr/>
              <p:nvPr/>
            </p:nvSpPr>
            <p:spPr>
              <a:xfrm>
                <a:off x="6174256" y="2634381"/>
                <a:ext cx="61064" cy="194553"/>
              </a:xfrm>
              <a:custGeom>
                <a:rect b="b" l="l" r="r" t="t"/>
                <a:pathLst>
                  <a:path extrusionOk="0" fill="none" h="2329" w="731">
                    <a:moveTo>
                      <a:pt x="0" y="2329"/>
                    </a:moveTo>
                    <a:cubicBezTo>
                      <a:pt x="0" y="2329"/>
                      <a:pt x="411" y="822"/>
                      <a:pt x="730" y="1"/>
                    </a:cubicBezTo>
                  </a:path>
                </a:pathLst>
              </a:custGeom>
              <a:noFill/>
              <a:ln cap="rnd"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48"/>
              <p:cNvSpPr/>
              <p:nvPr/>
            </p:nvSpPr>
            <p:spPr>
              <a:xfrm>
                <a:off x="6271488" y="2882308"/>
                <a:ext cx="137332" cy="209756"/>
              </a:xfrm>
              <a:custGeom>
                <a:rect b="b" l="l" r="r" t="t"/>
                <a:pathLst>
                  <a:path extrusionOk="0" h="2511" w="1644">
                    <a:moveTo>
                      <a:pt x="868" y="0"/>
                    </a:moveTo>
                    <a:lnTo>
                      <a:pt x="0" y="2488"/>
                    </a:lnTo>
                    <a:cubicBezTo>
                      <a:pt x="457" y="2511"/>
                      <a:pt x="776" y="2511"/>
                      <a:pt x="776" y="2511"/>
                    </a:cubicBezTo>
                    <a:lnTo>
                      <a:pt x="1644" y="251"/>
                    </a:lnTo>
                    <a:lnTo>
                      <a:pt x="868" y="0"/>
                    </a:lnTo>
                    <a:close/>
                  </a:path>
                </a:pathLst>
              </a:custGeom>
              <a:solidFill>
                <a:srgbClr val="6DA3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48"/>
              <p:cNvSpPr/>
              <p:nvPr/>
            </p:nvSpPr>
            <p:spPr>
              <a:xfrm>
                <a:off x="6271488" y="2882308"/>
                <a:ext cx="137332" cy="209756"/>
              </a:xfrm>
              <a:custGeom>
                <a:rect b="b" l="l" r="r" t="t"/>
                <a:pathLst>
                  <a:path extrusionOk="0" fill="none" h="2511" w="1644">
                    <a:moveTo>
                      <a:pt x="1644" y="251"/>
                    </a:moveTo>
                    <a:lnTo>
                      <a:pt x="868" y="0"/>
                    </a:lnTo>
                    <a:lnTo>
                      <a:pt x="0" y="2488"/>
                    </a:lnTo>
                    <a:cubicBezTo>
                      <a:pt x="457" y="2511"/>
                      <a:pt x="776" y="2511"/>
                      <a:pt x="776" y="2511"/>
                    </a:cubicBezTo>
                    <a:close/>
                  </a:path>
                </a:pathLst>
              </a:custGeom>
              <a:solidFill>
                <a:srgbClr val="6DA3C7"/>
              </a:solid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48"/>
              <p:cNvSpPr/>
              <p:nvPr/>
            </p:nvSpPr>
            <p:spPr>
              <a:xfrm>
                <a:off x="6380165" y="2356047"/>
                <a:ext cx="156378" cy="110684"/>
              </a:xfrm>
              <a:custGeom>
                <a:rect b="b" l="l" r="r" t="t"/>
                <a:pathLst>
                  <a:path extrusionOk="0" h="1325" w="1872">
                    <a:moveTo>
                      <a:pt x="936" y="0"/>
                    </a:moveTo>
                    <a:cubicBezTo>
                      <a:pt x="411" y="0"/>
                      <a:pt x="0" y="297"/>
                      <a:pt x="0" y="662"/>
                    </a:cubicBezTo>
                    <a:cubicBezTo>
                      <a:pt x="0" y="1027"/>
                      <a:pt x="411" y="1324"/>
                      <a:pt x="936" y="1324"/>
                    </a:cubicBezTo>
                    <a:cubicBezTo>
                      <a:pt x="1438" y="1324"/>
                      <a:pt x="1872" y="1027"/>
                      <a:pt x="1872" y="662"/>
                    </a:cubicBezTo>
                    <a:cubicBezTo>
                      <a:pt x="1872" y="297"/>
                      <a:pt x="1438" y="0"/>
                      <a:pt x="93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48"/>
              <p:cNvSpPr/>
              <p:nvPr/>
            </p:nvSpPr>
            <p:spPr>
              <a:xfrm>
                <a:off x="6380165" y="2356047"/>
                <a:ext cx="156378" cy="110684"/>
              </a:xfrm>
              <a:custGeom>
                <a:rect b="b" l="l" r="r" t="t"/>
                <a:pathLst>
                  <a:path extrusionOk="0" fill="none" h="1325" w="1872">
                    <a:moveTo>
                      <a:pt x="1872" y="662"/>
                    </a:moveTo>
                    <a:cubicBezTo>
                      <a:pt x="1872" y="1027"/>
                      <a:pt x="1438" y="1324"/>
                      <a:pt x="936" y="1324"/>
                    </a:cubicBezTo>
                    <a:cubicBezTo>
                      <a:pt x="411" y="1324"/>
                      <a:pt x="0" y="1027"/>
                      <a:pt x="0" y="662"/>
                    </a:cubicBezTo>
                    <a:cubicBezTo>
                      <a:pt x="0" y="297"/>
                      <a:pt x="411" y="0"/>
                      <a:pt x="936" y="0"/>
                    </a:cubicBezTo>
                    <a:cubicBezTo>
                      <a:pt x="1438" y="0"/>
                      <a:pt x="1872" y="297"/>
                      <a:pt x="1872" y="662"/>
                    </a:cubicBezTo>
                    <a:close/>
                  </a:path>
                </a:pathLst>
              </a:custGeom>
              <a:noFill/>
              <a:ln cap="rnd" cmpd="sng" w="2275">
                <a:solidFill>
                  <a:srgbClr val="01000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48"/>
              <p:cNvSpPr/>
              <p:nvPr/>
            </p:nvSpPr>
            <p:spPr>
              <a:xfrm>
                <a:off x="6414497" y="2388458"/>
                <a:ext cx="95397" cy="74430"/>
              </a:xfrm>
              <a:custGeom>
                <a:rect b="b" l="l" r="r" t="t"/>
                <a:pathLst>
                  <a:path extrusionOk="0" h="891" w="1142">
                    <a:moveTo>
                      <a:pt x="0" y="0"/>
                    </a:moveTo>
                    <a:lnTo>
                      <a:pt x="46" y="366"/>
                    </a:lnTo>
                    <a:lnTo>
                      <a:pt x="365" y="891"/>
                    </a:lnTo>
                    <a:lnTo>
                      <a:pt x="776" y="891"/>
                    </a:lnTo>
                    <a:lnTo>
                      <a:pt x="1096" y="366"/>
                    </a:lnTo>
                    <a:lnTo>
                      <a:pt x="1141" y="0"/>
                    </a:lnTo>
                    <a:close/>
                  </a:path>
                </a:pathLst>
              </a:cu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48"/>
              <p:cNvSpPr/>
              <p:nvPr/>
            </p:nvSpPr>
            <p:spPr>
              <a:xfrm>
                <a:off x="6441144" y="2458961"/>
                <a:ext cx="42018" cy="7769"/>
              </a:xfrm>
              <a:custGeom>
                <a:rect b="b" l="l" r="r" t="t"/>
                <a:pathLst>
                  <a:path extrusionOk="0" h="93" w="503">
                    <a:moveTo>
                      <a:pt x="69" y="1"/>
                    </a:moveTo>
                    <a:cubicBezTo>
                      <a:pt x="1" y="1"/>
                      <a:pt x="1" y="92"/>
                      <a:pt x="69" y="92"/>
                    </a:cubicBezTo>
                    <a:lnTo>
                      <a:pt x="434" y="92"/>
                    </a:lnTo>
                    <a:cubicBezTo>
                      <a:pt x="503" y="92"/>
                      <a:pt x="503" y="1"/>
                      <a:pt x="434" y="1"/>
                    </a:cubicBezTo>
                    <a:close/>
                  </a:path>
                </a:pathLst>
              </a:custGeom>
              <a:solidFill>
                <a:srgbClr val="0100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48"/>
              <p:cNvSpPr/>
              <p:nvPr/>
            </p:nvSpPr>
            <p:spPr>
              <a:xfrm>
                <a:off x="6341990" y="2323636"/>
                <a:ext cx="230807" cy="158299"/>
              </a:xfrm>
              <a:custGeom>
                <a:rect b="b" l="l" r="r" t="t"/>
                <a:pathLst>
                  <a:path extrusionOk="0" h="1895" w="2763">
                    <a:moveTo>
                      <a:pt x="1393" y="343"/>
                    </a:moveTo>
                    <a:cubicBezTo>
                      <a:pt x="1872" y="343"/>
                      <a:pt x="2283" y="617"/>
                      <a:pt x="2283" y="959"/>
                    </a:cubicBezTo>
                    <a:cubicBezTo>
                      <a:pt x="2283" y="1278"/>
                      <a:pt x="1872" y="1552"/>
                      <a:pt x="1393" y="1552"/>
                    </a:cubicBezTo>
                    <a:cubicBezTo>
                      <a:pt x="891" y="1552"/>
                      <a:pt x="480" y="1278"/>
                      <a:pt x="480" y="959"/>
                    </a:cubicBezTo>
                    <a:cubicBezTo>
                      <a:pt x="480" y="617"/>
                      <a:pt x="891" y="343"/>
                      <a:pt x="1393" y="343"/>
                    </a:cubicBezTo>
                    <a:close/>
                    <a:moveTo>
                      <a:pt x="1393" y="0"/>
                    </a:moveTo>
                    <a:cubicBezTo>
                      <a:pt x="617" y="0"/>
                      <a:pt x="1" y="434"/>
                      <a:pt x="1" y="959"/>
                    </a:cubicBezTo>
                    <a:cubicBezTo>
                      <a:pt x="1" y="1461"/>
                      <a:pt x="617" y="1895"/>
                      <a:pt x="1393" y="1895"/>
                    </a:cubicBezTo>
                    <a:cubicBezTo>
                      <a:pt x="2146" y="1895"/>
                      <a:pt x="2763" y="1461"/>
                      <a:pt x="2763" y="959"/>
                    </a:cubicBezTo>
                    <a:cubicBezTo>
                      <a:pt x="2763" y="434"/>
                      <a:pt x="2146" y="0"/>
                      <a:pt x="1393" y="0"/>
                    </a:cubicBezTo>
                    <a:close/>
                  </a:path>
                </a:pathLst>
              </a:custGeom>
              <a:solidFill>
                <a:srgbClr val="6DA3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48"/>
              <p:cNvSpPr/>
              <p:nvPr/>
            </p:nvSpPr>
            <p:spPr>
              <a:xfrm>
                <a:off x="6339113" y="2326689"/>
                <a:ext cx="230807" cy="158299"/>
              </a:xfrm>
              <a:custGeom>
                <a:rect b="b" l="l" r="r" t="t"/>
                <a:pathLst>
                  <a:path extrusionOk="0" fill="none" h="1895" w="2763">
                    <a:moveTo>
                      <a:pt x="1393" y="1552"/>
                    </a:moveTo>
                    <a:cubicBezTo>
                      <a:pt x="891" y="1552"/>
                      <a:pt x="480" y="1278"/>
                      <a:pt x="480" y="959"/>
                    </a:cubicBezTo>
                    <a:cubicBezTo>
                      <a:pt x="480" y="617"/>
                      <a:pt x="891" y="343"/>
                      <a:pt x="1393" y="343"/>
                    </a:cubicBezTo>
                    <a:cubicBezTo>
                      <a:pt x="1872" y="343"/>
                      <a:pt x="2283" y="617"/>
                      <a:pt x="2283" y="959"/>
                    </a:cubicBezTo>
                    <a:cubicBezTo>
                      <a:pt x="2283" y="1278"/>
                      <a:pt x="1872" y="1552"/>
                      <a:pt x="1393" y="1552"/>
                    </a:cubicBezTo>
                    <a:close/>
                    <a:moveTo>
                      <a:pt x="1393" y="0"/>
                    </a:moveTo>
                    <a:cubicBezTo>
                      <a:pt x="617" y="0"/>
                      <a:pt x="1" y="434"/>
                      <a:pt x="1" y="959"/>
                    </a:cubicBezTo>
                    <a:cubicBezTo>
                      <a:pt x="1" y="1461"/>
                      <a:pt x="617" y="1895"/>
                      <a:pt x="1393" y="1895"/>
                    </a:cubicBezTo>
                    <a:cubicBezTo>
                      <a:pt x="2146" y="1895"/>
                      <a:pt x="2763" y="1461"/>
                      <a:pt x="2763" y="959"/>
                    </a:cubicBezTo>
                    <a:cubicBezTo>
                      <a:pt x="2763" y="434"/>
                      <a:pt x="2146" y="0"/>
                      <a:pt x="1393" y="0"/>
                    </a:cubicBezTo>
                    <a:close/>
                  </a:path>
                </a:pathLst>
              </a:custGeom>
              <a:noFill/>
              <a:ln cap="rnd"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48"/>
              <p:cNvSpPr/>
              <p:nvPr/>
            </p:nvSpPr>
            <p:spPr>
              <a:xfrm>
                <a:off x="6361036" y="2308350"/>
                <a:ext cx="196474" cy="143095"/>
              </a:xfrm>
              <a:custGeom>
                <a:rect b="b" l="l" r="r" t="t"/>
                <a:pathLst>
                  <a:path extrusionOk="0" h="1713" w="2352">
                    <a:moveTo>
                      <a:pt x="1256" y="1"/>
                    </a:moveTo>
                    <a:lnTo>
                      <a:pt x="1097" y="23"/>
                    </a:lnTo>
                    <a:lnTo>
                      <a:pt x="503" y="206"/>
                    </a:lnTo>
                    <a:lnTo>
                      <a:pt x="1" y="594"/>
                    </a:lnTo>
                    <a:lnTo>
                      <a:pt x="389" y="1713"/>
                    </a:lnTo>
                    <a:lnTo>
                      <a:pt x="1165" y="1119"/>
                    </a:lnTo>
                    <a:lnTo>
                      <a:pt x="1918" y="1713"/>
                    </a:lnTo>
                    <a:lnTo>
                      <a:pt x="2352" y="640"/>
                    </a:lnTo>
                    <a:lnTo>
                      <a:pt x="1804" y="206"/>
                    </a:lnTo>
                    <a:lnTo>
                      <a:pt x="1256" y="1"/>
                    </a:lnTo>
                    <a:close/>
                  </a:path>
                </a:pathLst>
              </a:cu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48"/>
              <p:cNvSpPr/>
              <p:nvPr/>
            </p:nvSpPr>
            <p:spPr>
              <a:xfrm>
                <a:off x="6408733" y="2039539"/>
                <a:ext cx="204076" cy="343245"/>
              </a:xfrm>
              <a:custGeom>
                <a:rect b="b" l="l" r="r" t="t"/>
                <a:pathLst>
                  <a:path extrusionOk="0" h="4109" w="2443">
                    <a:moveTo>
                      <a:pt x="868" y="0"/>
                    </a:moveTo>
                    <a:cubicBezTo>
                      <a:pt x="389" y="0"/>
                      <a:pt x="1" y="457"/>
                      <a:pt x="1" y="982"/>
                    </a:cubicBezTo>
                    <a:lnTo>
                      <a:pt x="1" y="2100"/>
                    </a:lnTo>
                    <a:cubicBezTo>
                      <a:pt x="1" y="2123"/>
                      <a:pt x="1" y="2169"/>
                      <a:pt x="1" y="2192"/>
                    </a:cubicBezTo>
                    <a:cubicBezTo>
                      <a:pt x="1" y="2214"/>
                      <a:pt x="1" y="2260"/>
                      <a:pt x="1" y="2283"/>
                    </a:cubicBezTo>
                    <a:lnTo>
                      <a:pt x="1" y="2968"/>
                    </a:lnTo>
                    <a:lnTo>
                      <a:pt x="1" y="2990"/>
                    </a:lnTo>
                    <a:lnTo>
                      <a:pt x="1" y="3675"/>
                    </a:lnTo>
                    <a:cubicBezTo>
                      <a:pt x="1" y="3926"/>
                      <a:pt x="206" y="4109"/>
                      <a:pt x="434" y="4109"/>
                    </a:cubicBezTo>
                    <a:lnTo>
                      <a:pt x="731" y="4109"/>
                    </a:lnTo>
                    <a:cubicBezTo>
                      <a:pt x="959" y="4109"/>
                      <a:pt x="1165" y="3926"/>
                      <a:pt x="1165" y="3675"/>
                    </a:cubicBezTo>
                    <a:lnTo>
                      <a:pt x="1165" y="3082"/>
                    </a:lnTo>
                    <a:lnTo>
                      <a:pt x="1576" y="3082"/>
                    </a:lnTo>
                    <a:cubicBezTo>
                      <a:pt x="2055" y="3082"/>
                      <a:pt x="2443" y="2648"/>
                      <a:pt x="2443" y="2100"/>
                    </a:cubicBezTo>
                    <a:lnTo>
                      <a:pt x="2443" y="982"/>
                    </a:lnTo>
                    <a:cubicBezTo>
                      <a:pt x="2443" y="457"/>
                      <a:pt x="2055" y="0"/>
                      <a:pt x="15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48"/>
              <p:cNvSpPr/>
              <p:nvPr/>
            </p:nvSpPr>
            <p:spPr>
              <a:xfrm>
                <a:off x="6408733" y="2039539"/>
                <a:ext cx="204076" cy="343245"/>
              </a:xfrm>
              <a:custGeom>
                <a:rect b="b" l="l" r="r" t="t"/>
                <a:pathLst>
                  <a:path extrusionOk="0" fill="none" h="4109" w="2443">
                    <a:moveTo>
                      <a:pt x="1576" y="0"/>
                    </a:moveTo>
                    <a:lnTo>
                      <a:pt x="868" y="0"/>
                    </a:lnTo>
                    <a:cubicBezTo>
                      <a:pt x="389" y="0"/>
                      <a:pt x="1" y="457"/>
                      <a:pt x="1" y="982"/>
                    </a:cubicBezTo>
                    <a:lnTo>
                      <a:pt x="1" y="2100"/>
                    </a:lnTo>
                    <a:cubicBezTo>
                      <a:pt x="1" y="2123"/>
                      <a:pt x="1" y="2169"/>
                      <a:pt x="1" y="2192"/>
                    </a:cubicBezTo>
                    <a:cubicBezTo>
                      <a:pt x="1" y="2214"/>
                      <a:pt x="1" y="2260"/>
                      <a:pt x="1" y="2283"/>
                    </a:cubicBezTo>
                    <a:lnTo>
                      <a:pt x="1" y="2968"/>
                    </a:lnTo>
                    <a:lnTo>
                      <a:pt x="1" y="2990"/>
                    </a:lnTo>
                    <a:lnTo>
                      <a:pt x="1" y="3675"/>
                    </a:lnTo>
                    <a:cubicBezTo>
                      <a:pt x="1" y="3926"/>
                      <a:pt x="206" y="4109"/>
                      <a:pt x="434" y="4109"/>
                    </a:cubicBezTo>
                    <a:lnTo>
                      <a:pt x="731" y="4109"/>
                    </a:lnTo>
                    <a:cubicBezTo>
                      <a:pt x="959" y="4109"/>
                      <a:pt x="1165" y="3926"/>
                      <a:pt x="1165" y="3675"/>
                    </a:cubicBezTo>
                    <a:lnTo>
                      <a:pt x="1165" y="3082"/>
                    </a:lnTo>
                    <a:lnTo>
                      <a:pt x="1576" y="3082"/>
                    </a:lnTo>
                    <a:cubicBezTo>
                      <a:pt x="2055" y="3082"/>
                      <a:pt x="2443" y="2648"/>
                      <a:pt x="2443" y="2100"/>
                    </a:cubicBezTo>
                    <a:lnTo>
                      <a:pt x="2443" y="982"/>
                    </a:lnTo>
                    <a:cubicBezTo>
                      <a:pt x="2443" y="457"/>
                      <a:pt x="2055" y="0"/>
                      <a:pt x="1576" y="0"/>
                    </a:cubicBezTo>
                    <a:close/>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48"/>
              <p:cNvSpPr/>
              <p:nvPr/>
            </p:nvSpPr>
            <p:spPr>
              <a:xfrm>
                <a:off x="6416335" y="2101270"/>
                <a:ext cx="200317" cy="196140"/>
              </a:xfrm>
              <a:custGeom>
                <a:rect b="b" l="l" r="r" t="t"/>
                <a:pathLst>
                  <a:path extrusionOk="0" h="2348" w="2398">
                    <a:moveTo>
                      <a:pt x="195" y="1"/>
                    </a:moveTo>
                    <a:cubicBezTo>
                      <a:pt x="140" y="1"/>
                      <a:pt x="1" y="813"/>
                      <a:pt x="1" y="813"/>
                    </a:cubicBezTo>
                    <a:cubicBezTo>
                      <a:pt x="1" y="813"/>
                      <a:pt x="47" y="1704"/>
                      <a:pt x="298" y="2046"/>
                    </a:cubicBezTo>
                    <a:cubicBezTo>
                      <a:pt x="497" y="2326"/>
                      <a:pt x="942" y="2343"/>
                      <a:pt x="1050" y="2343"/>
                    </a:cubicBezTo>
                    <a:cubicBezTo>
                      <a:pt x="1065" y="2343"/>
                      <a:pt x="1074" y="2343"/>
                      <a:pt x="1074" y="2343"/>
                    </a:cubicBezTo>
                    <a:cubicBezTo>
                      <a:pt x="1074" y="2343"/>
                      <a:pt x="1134" y="2347"/>
                      <a:pt x="1225" y="2347"/>
                    </a:cubicBezTo>
                    <a:cubicBezTo>
                      <a:pt x="1428" y="2347"/>
                      <a:pt x="1783" y="2325"/>
                      <a:pt x="1941" y="2183"/>
                    </a:cubicBezTo>
                    <a:cubicBezTo>
                      <a:pt x="2124" y="2046"/>
                      <a:pt x="2398" y="1726"/>
                      <a:pt x="2352" y="1498"/>
                    </a:cubicBezTo>
                    <a:cubicBezTo>
                      <a:pt x="2286" y="1279"/>
                      <a:pt x="1989" y="1018"/>
                      <a:pt x="1480" y="1018"/>
                    </a:cubicBezTo>
                    <a:cubicBezTo>
                      <a:pt x="1459" y="1018"/>
                      <a:pt x="1438" y="1018"/>
                      <a:pt x="1416" y="1019"/>
                    </a:cubicBezTo>
                    <a:cubicBezTo>
                      <a:pt x="917" y="1039"/>
                      <a:pt x="784" y="1409"/>
                      <a:pt x="560" y="1409"/>
                    </a:cubicBezTo>
                    <a:cubicBezTo>
                      <a:pt x="528" y="1409"/>
                      <a:pt x="494" y="1401"/>
                      <a:pt x="457" y="1384"/>
                    </a:cubicBezTo>
                    <a:cubicBezTo>
                      <a:pt x="252" y="1293"/>
                      <a:pt x="252" y="197"/>
                      <a:pt x="206" y="15"/>
                    </a:cubicBezTo>
                    <a:cubicBezTo>
                      <a:pt x="203" y="5"/>
                      <a:pt x="200" y="1"/>
                      <a:pt x="1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48"/>
              <p:cNvSpPr/>
              <p:nvPr/>
            </p:nvSpPr>
            <p:spPr>
              <a:xfrm>
                <a:off x="6492601" y="2138693"/>
                <a:ext cx="26815" cy="26731"/>
              </a:xfrm>
              <a:custGeom>
                <a:rect b="b" l="l" r="r" t="t"/>
                <a:pathLst>
                  <a:path extrusionOk="0" h="320" w="321">
                    <a:moveTo>
                      <a:pt x="161" y="0"/>
                    </a:moveTo>
                    <a:cubicBezTo>
                      <a:pt x="69" y="0"/>
                      <a:pt x="1" y="69"/>
                      <a:pt x="1" y="160"/>
                    </a:cubicBezTo>
                    <a:cubicBezTo>
                      <a:pt x="1" y="251"/>
                      <a:pt x="69" y="320"/>
                      <a:pt x="161" y="320"/>
                    </a:cubicBezTo>
                    <a:cubicBezTo>
                      <a:pt x="252" y="320"/>
                      <a:pt x="320" y="251"/>
                      <a:pt x="320" y="160"/>
                    </a:cubicBezTo>
                    <a:cubicBezTo>
                      <a:pt x="320" y="69"/>
                      <a:pt x="252" y="0"/>
                      <a:pt x="1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48"/>
              <p:cNvSpPr/>
              <p:nvPr/>
            </p:nvSpPr>
            <p:spPr>
              <a:xfrm>
                <a:off x="6580310" y="2138693"/>
                <a:ext cx="22972" cy="22972"/>
              </a:xfrm>
              <a:custGeom>
                <a:rect b="b" l="l" r="r" t="t"/>
                <a:pathLst>
                  <a:path extrusionOk="0" h="275" w="275">
                    <a:moveTo>
                      <a:pt x="138" y="0"/>
                    </a:moveTo>
                    <a:cubicBezTo>
                      <a:pt x="69" y="0"/>
                      <a:pt x="1" y="69"/>
                      <a:pt x="1" y="137"/>
                    </a:cubicBezTo>
                    <a:cubicBezTo>
                      <a:pt x="1" y="228"/>
                      <a:pt x="69" y="274"/>
                      <a:pt x="138" y="274"/>
                    </a:cubicBezTo>
                    <a:cubicBezTo>
                      <a:pt x="229" y="274"/>
                      <a:pt x="275" y="228"/>
                      <a:pt x="275" y="137"/>
                    </a:cubicBezTo>
                    <a:cubicBezTo>
                      <a:pt x="275" y="69"/>
                      <a:pt x="229" y="0"/>
                      <a:pt x="1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48"/>
              <p:cNvSpPr/>
              <p:nvPr/>
            </p:nvSpPr>
            <p:spPr>
              <a:xfrm>
                <a:off x="6521252" y="2199673"/>
                <a:ext cx="47698" cy="26898"/>
              </a:xfrm>
              <a:custGeom>
                <a:rect b="b" l="l" r="r" t="t"/>
                <a:pathLst>
                  <a:path extrusionOk="0" h="322" w="571">
                    <a:moveTo>
                      <a:pt x="0" y="1"/>
                    </a:moveTo>
                    <a:cubicBezTo>
                      <a:pt x="0" y="130"/>
                      <a:pt x="123" y="322"/>
                      <a:pt x="292" y="322"/>
                    </a:cubicBezTo>
                    <a:cubicBezTo>
                      <a:pt x="301" y="322"/>
                      <a:pt x="310" y="321"/>
                      <a:pt x="320" y="320"/>
                    </a:cubicBezTo>
                    <a:cubicBezTo>
                      <a:pt x="480" y="297"/>
                      <a:pt x="571" y="69"/>
                      <a:pt x="571" y="69"/>
                    </a:cubicBez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48"/>
              <p:cNvSpPr/>
              <p:nvPr/>
            </p:nvSpPr>
            <p:spPr>
              <a:xfrm>
                <a:off x="6483495" y="2123407"/>
                <a:ext cx="33999" cy="13783"/>
              </a:xfrm>
              <a:custGeom>
                <a:rect b="b" l="l" r="r" t="t"/>
                <a:pathLst>
                  <a:path extrusionOk="0" h="165" w="407">
                    <a:moveTo>
                      <a:pt x="338" y="1"/>
                    </a:moveTo>
                    <a:cubicBezTo>
                      <a:pt x="247" y="1"/>
                      <a:pt x="156" y="23"/>
                      <a:pt x="41" y="69"/>
                    </a:cubicBezTo>
                    <a:cubicBezTo>
                      <a:pt x="1" y="89"/>
                      <a:pt x="14" y="164"/>
                      <a:pt x="50" y="164"/>
                    </a:cubicBezTo>
                    <a:cubicBezTo>
                      <a:pt x="55" y="164"/>
                      <a:pt x="59" y="163"/>
                      <a:pt x="64" y="160"/>
                    </a:cubicBezTo>
                    <a:cubicBezTo>
                      <a:pt x="156" y="138"/>
                      <a:pt x="247" y="115"/>
                      <a:pt x="338" y="92"/>
                    </a:cubicBezTo>
                    <a:cubicBezTo>
                      <a:pt x="407" y="92"/>
                      <a:pt x="407" y="1"/>
                      <a:pt x="33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48"/>
              <p:cNvSpPr/>
              <p:nvPr/>
            </p:nvSpPr>
            <p:spPr>
              <a:xfrm>
                <a:off x="6570871" y="2117727"/>
                <a:ext cx="31827" cy="11778"/>
              </a:xfrm>
              <a:custGeom>
                <a:rect b="b" l="l" r="r" t="t"/>
                <a:pathLst>
                  <a:path extrusionOk="0" h="141" w="381">
                    <a:moveTo>
                      <a:pt x="68" y="0"/>
                    </a:moveTo>
                    <a:cubicBezTo>
                      <a:pt x="6" y="0"/>
                      <a:pt x="0" y="94"/>
                      <a:pt x="51" y="94"/>
                    </a:cubicBezTo>
                    <a:cubicBezTo>
                      <a:pt x="56" y="94"/>
                      <a:pt x="62" y="94"/>
                      <a:pt x="68" y="91"/>
                    </a:cubicBezTo>
                    <a:cubicBezTo>
                      <a:pt x="160" y="91"/>
                      <a:pt x="228" y="114"/>
                      <a:pt x="296" y="137"/>
                    </a:cubicBezTo>
                    <a:cubicBezTo>
                      <a:pt x="304" y="140"/>
                      <a:pt x="311" y="141"/>
                      <a:pt x="317" y="141"/>
                    </a:cubicBezTo>
                    <a:cubicBezTo>
                      <a:pt x="369" y="141"/>
                      <a:pt x="380" y="66"/>
                      <a:pt x="319" y="46"/>
                    </a:cubicBezTo>
                    <a:cubicBezTo>
                      <a:pt x="251" y="23"/>
                      <a:pt x="160" y="0"/>
                      <a:pt x="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48"/>
              <p:cNvSpPr/>
              <p:nvPr/>
            </p:nvSpPr>
            <p:spPr>
              <a:xfrm>
                <a:off x="6544725" y="2133347"/>
                <a:ext cx="28068" cy="43856"/>
              </a:xfrm>
              <a:custGeom>
                <a:rect b="b" l="l" r="r" t="t"/>
                <a:pathLst>
                  <a:path extrusionOk="0" h="525" w="336">
                    <a:moveTo>
                      <a:pt x="135" y="0"/>
                    </a:moveTo>
                    <a:cubicBezTo>
                      <a:pt x="99" y="0"/>
                      <a:pt x="68" y="38"/>
                      <a:pt x="84" y="87"/>
                    </a:cubicBezTo>
                    <a:cubicBezTo>
                      <a:pt x="107" y="156"/>
                      <a:pt x="176" y="224"/>
                      <a:pt x="199" y="315"/>
                    </a:cubicBezTo>
                    <a:cubicBezTo>
                      <a:pt x="221" y="338"/>
                      <a:pt x="244" y="384"/>
                      <a:pt x="199" y="407"/>
                    </a:cubicBezTo>
                    <a:cubicBezTo>
                      <a:pt x="153" y="407"/>
                      <a:pt x="107" y="429"/>
                      <a:pt x="62" y="429"/>
                    </a:cubicBezTo>
                    <a:cubicBezTo>
                      <a:pt x="1" y="450"/>
                      <a:pt x="30" y="524"/>
                      <a:pt x="70" y="524"/>
                    </a:cubicBezTo>
                    <a:cubicBezTo>
                      <a:pt x="74" y="524"/>
                      <a:pt x="79" y="523"/>
                      <a:pt x="84" y="521"/>
                    </a:cubicBezTo>
                    <a:cubicBezTo>
                      <a:pt x="176" y="498"/>
                      <a:pt x="244" y="498"/>
                      <a:pt x="313" y="475"/>
                    </a:cubicBezTo>
                    <a:cubicBezTo>
                      <a:pt x="336" y="452"/>
                      <a:pt x="336" y="452"/>
                      <a:pt x="336" y="429"/>
                    </a:cubicBezTo>
                    <a:cubicBezTo>
                      <a:pt x="336" y="292"/>
                      <a:pt x="221" y="156"/>
                      <a:pt x="176" y="19"/>
                    </a:cubicBezTo>
                    <a:cubicBezTo>
                      <a:pt x="163" y="6"/>
                      <a:pt x="149" y="0"/>
                      <a:pt x="1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48"/>
              <p:cNvSpPr/>
              <p:nvPr/>
            </p:nvSpPr>
            <p:spPr>
              <a:xfrm>
                <a:off x="6288613" y="1909311"/>
                <a:ext cx="472557" cy="351515"/>
              </a:xfrm>
              <a:custGeom>
                <a:rect b="b" l="l" r="r" t="t"/>
                <a:pathLst>
                  <a:path extrusionOk="0" h="4208" w="5657">
                    <a:moveTo>
                      <a:pt x="4577" y="1"/>
                    </a:moveTo>
                    <a:cubicBezTo>
                      <a:pt x="4549" y="1"/>
                      <a:pt x="4522" y="3"/>
                      <a:pt x="4497" y="7"/>
                    </a:cubicBezTo>
                    <a:cubicBezTo>
                      <a:pt x="4109" y="76"/>
                      <a:pt x="3630" y="646"/>
                      <a:pt x="3630" y="646"/>
                    </a:cubicBezTo>
                    <a:cubicBezTo>
                      <a:pt x="3630" y="646"/>
                      <a:pt x="4018" y="144"/>
                      <a:pt x="3630" y="53"/>
                    </a:cubicBezTo>
                    <a:cubicBezTo>
                      <a:pt x="3601" y="47"/>
                      <a:pt x="3573" y="45"/>
                      <a:pt x="3544" y="45"/>
                    </a:cubicBezTo>
                    <a:cubicBezTo>
                      <a:pt x="3205" y="45"/>
                      <a:pt x="2859" y="403"/>
                      <a:pt x="2648" y="760"/>
                    </a:cubicBezTo>
                    <a:cubicBezTo>
                      <a:pt x="2648" y="760"/>
                      <a:pt x="2568" y="753"/>
                      <a:pt x="2437" y="753"/>
                    </a:cubicBezTo>
                    <a:cubicBezTo>
                      <a:pt x="1989" y="753"/>
                      <a:pt x="955" y="835"/>
                      <a:pt x="548" y="1559"/>
                    </a:cubicBezTo>
                    <a:cubicBezTo>
                      <a:pt x="1" y="2518"/>
                      <a:pt x="411" y="3226"/>
                      <a:pt x="1370" y="4207"/>
                    </a:cubicBezTo>
                    <a:lnTo>
                      <a:pt x="1644" y="3568"/>
                    </a:lnTo>
                    <a:lnTo>
                      <a:pt x="1621" y="3294"/>
                    </a:lnTo>
                    <a:lnTo>
                      <a:pt x="1758" y="2427"/>
                    </a:lnTo>
                    <a:cubicBezTo>
                      <a:pt x="1758" y="2427"/>
                      <a:pt x="2031" y="2460"/>
                      <a:pt x="2423" y="2460"/>
                    </a:cubicBezTo>
                    <a:cubicBezTo>
                      <a:pt x="3192" y="2460"/>
                      <a:pt x="4417" y="2330"/>
                      <a:pt x="4931" y="1559"/>
                    </a:cubicBezTo>
                    <a:cubicBezTo>
                      <a:pt x="5657" y="470"/>
                      <a:pt x="4985" y="1"/>
                      <a:pt x="45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48"/>
              <p:cNvSpPr/>
              <p:nvPr/>
            </p:nvSpPr>
            <p:spPr>
              <a:xfrm>
                <a:off x="6336310" y="2142452"/>
                <a:ext cx="95397" cy="95481"/>
              </a:xfrm>
              <a:custGeom>
                <a:rect b="b" l="l" r="r" t="t"/>
                <a:pathLst>
                  <a:path extrusionOk="0" h="1143" w="1142">
                    <a:moveTo>
                      <a:pt x="571" y="1"/>
                    </a:moveTo>
                    <a:cubicBezTo>
                      <a:pt x="251" y="1"/>
                      <a:pt x="0" y="252"/>
                      <a:pt x="0" y="572"/>
                    </a:cubicBezTo>
                    <a:cubicBezTo>
                      <a:pt x="0" y="891"/>
                      <a:pt x="251" y="1142"/>
                      <a:pt x="571" y="1142"/>
                    </a:cubicBezTo>
                    <a:cubicBezTo>
                      <a:pt x="868" y="1142"/>
                      <a:pt x="1141" y="891"/>
                      <a:pt x="1141" y="572"/>
                    </a:cubicBezTo>
                    <a:cubicBezTo>
                      <a:pt x="1141" y="252"/>
                      <a:pt x="868" y="1"/>
                      <a:pt x="57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48"/>
              <p:cNvSpPr/>
              <p:nvPr/>
            </p:nvSpPr>
            <p:spPr>
              <a:xfrm>
                <a:off x="6336310" y="2142452"/>
                <a:ext cx="95397" cy="95481"/>
              </a:xfrm>
              <a:custGeom>
                <a:rect b="b" l="l" r="r" t="t"/>
                <a:pathLst>
                  <a:path extrusionOk="0" fill="none" h="1143" w="1142">
                    <a:moveTo>
                      <a:pt x="1141" y="572"/>
                    </a:moveTo>
                    <a:cubicBezTo>
                      <a:pt x="1141" y="891"/>
                      <a:pt x="868" y="1142"/>
                      <a:pt x="571" y="1142"/>
                    </a:cubicBezTo>
                    <a:cubicBezTo>
                      <a:pt x="251" y="1142"/>
                      <a:pt x="0" y="891"/>
                      <a:pt x="0" y="572"/>
                    </a:cubicBezTo>
                    <a:cubicBezTo>
                      <a:pt x="0" y="252"/>
                      <a:pt x="251" y="1"/>
                      <a:pt x="571" y="1"/>
                    </a:cubicBezTo>
                    <a:cubicBezTo>
                      <a:pt x="868" y="1"/>
                      <a:pt x="1141" y="252"/>
                      <a:pt x="1141" y="572"/>
                    </a:cubicBezTo>
                    <a:close/>
                  </a:path>
                </a:pathLst>
              </a:custGeom>
              <a:noFill/>
              <a:ln cap="flat"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48"/>
              <p:cNvSpPr/>
              <p:nvPr/>
            </p:nvSpPr>
            <p:spPr>
              <a:xfrm>
                <a:off x="6372480" y="2161331"/>
                <a:ext cx="38259" cy="33665"/>
              </a:xfrm>
              <a:custGeom>
                <a:rect b="b" l="l" r="r" t="t"/>
                <a:pathLst>
                  <a:path extrusionOk="0" h="403" w="458">
                    <a:moveTo>
                      <a:pt x="95" y="1"/>
                    </a:moveTo>
                    <a:cubicBezTo>
                      <a:pt x="79" y="1"/>
                      <a:pt x="63" y="1"/>
                      <a:pt x="47" y="3"/>
                    </a:cubicBezTo>
                    <a:cubicBezTo>
                      <a:pt x="1" y="3"/>
                      <a:pt x="1" y="72"/>
                      <a:pt x="47" y="72"/>
                    </a:cubicBezTo>
                    <a:cubicBezTo>
                      <a:pt x="252" y="72"/>
                      <a:pt x="389" y="163"/>
                      <a:pt x="366" y="368"/>
                    </a:cubicBezTo>
                    <a:cubicBezTo>
                      <a:pt x="366" y="391"/>
                      <a:pt x="389" y="403"/>
                      <a:pt x="412" y="403"/>
                    </a:cubicBezTo>
                    <a:cubicBezTo>
                      <a:pt x="435" y="403"/>
                      <a:pt x="457" y="391"/>
                      <a:pt x="457" y="368"/>
                    </a:cubicBezTo>
                    <a:cubicBezTo>
                      <a:pt x="457" y="135"/>
                      <a:pt x="300" y="1"/>
                      <a:pt x="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48"/>
              <p:cNvSpPr/>
              <p:nvPr/>
            </p:nvSpPr>
            <p:spPr>
              <a:xfrm>
                <a:off x="7093204" y="2536779"/>
                <a:ext cx="179350" cy="177428"/>
              </a:xfrm>
              <a:custGeom>
                <a:rect b="b" l="l" r="r" t="t"/>
                <a:pathLst>
                  <a:path extrusionOk="0" fill="none" h="2124" w="2147">
                    <a:moveTo>
                      <a:pt x="1462" y="2124"/>
                    </a:moveTo>
                    <a:cubicBezTo>
                      <a:pt x="1827" y="1736"/>
                      <a:pt x="2146" y="1485"/>
                      <a:pt x="2146" y="1485"/>
                    </a:cubicBezTo>
                    <a:lnTo>
                      <a:pt x="800" y="1"/>
                    </a:lnTo>
                    <a:lnTo>
                      <a:pt x="1" y="298"/>
                    </a:lnTo>
                    <a:close/>
                  </a:path>
                </a:pathLst>
              </a:custGeom>
              <a:noFill/>
              <a:ln cap="rnd" cmpd="sng" w="9525">
                <a:solidFill>
                  <a:schemeClr val="dk1"/>
                </a:solidFill>
                <a:prstDash val="solid"/>
                <a:miter lim="2282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154" name="Google Shape;1154;p48"/>
          <p:cNvSpPr/>
          <p:nvPr/>
        </p:nvSpPr>
        <p:spPr>
          <a:xfrm>
            <a:off x="0" y="0"/>
            <a:ext cx="1642500" cy="1638300"/>
          </a:xfrm>
          <a:prstGeom prst="rect">
            <a:avLst/>
          </a:prstGeom>
          <a:solidFill>
            <a:schemeClr val="lt2"/>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8" name="Shape 1158"/>
        <p:cNvGrpSpPr/>
        <p:nvPr/>
      </p:nvGrpSpPr>
      <p:grpSpPr>
        <a:xfrm>
          <a:off x="0" y="0"/>
          <a:ext cx="0" cy="0"/>
          <a:chOff x="0" y="0"/>
          <a:chExt cx="0" cy="0"/>
        </a:xfrm>
      </p:grpSpPr>
      <p:sp>
        <p:nvSpPr>
          <p:cNvPr id="1159" name="Google Shape;1159;p49"/>
          <p:cNvSpPr txBox="1"/>
          <p:nvPr>
            <p:ph type="title"/>
          </p:nvPr>
        </p:nvSpPr>
        <p:spPr>
          <a:xfrm>
            <a:off x="720000" y="445025"/>
            <a:ext cx="7704000" cy="57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Escenarios</a:t>
            </a:r>
            <a:endParaRPr/>
          </a:p>
        </p:txBody>
      </p:sp>
      <p:pic>
        <p:nvPicPr>
          <p:cNvPr id="1160" name="Google Shape;1160;p49"/>
          <p:cNvPicPr preferRelativeResize="0"/>
          <p:nvPr/>
        </p:nvPicPr>
        <p:blipFill>
          <a:blip r:embed="rId3">
            <a:alphaModFix/>
          </a:blip>
          <a:stretch>
            <a:fillRect/>
          </a:stretch>
        </p:blipFill>
        <p:spPr>
          <a:xfrm>
            <a:off x="720000" y="1189175"/>
            <a:ext cx="3924299" cy="3503326"/>
          </a:xfrm>
          <a:prstGeom prst="rect">
            <a:avLst/>
          </a:prstGeom>
          <a:noFill/>
          <a:ln>
            <a:noFill/>
          </a:ln>
        </p:spPr>
      </p:pic>
      <p:pic>
        <p:nvPicPr>
          <p:cNvPr id="1161" name="Google Shape;1161;p49"/>
          <p:cNvPicPr preferRelativeResize="0"/>
          <p:nvPr/>
        </p:nvPicPr>
        <p:blipFill>
          <a:blip r:embed="rId4">
            <a:alphaModFix/>
          </a:blip>
          <a:stretch>
            <a:fillRect/>
          </a:stretch>
        </p:blipFill>
        <p:spPr>
          <a:xfrm>
            <a:off x="4736900" y="1213025"/>
            <a:ext cx="3924300" cy="3455620"/>
          </a:xfrm>
          <a:prstGeom prst="rect">
            <a:avLst/>
          </a:prstGeom>
          <a:noFill/>
          <a:ln>
            <a:noFill/>
          </a:ln>
        </p:spPr>
      </p:pic>
      <p:pic>
        <p:nvPicPr>
          <p:cNvPr id="1162" name="Google Shape;1162;p49"/>
          <p:cNvPicPr preferRelativeResize="0"/>
          <p:nvPr/>
        </p:nvPicPr>
        <p:blipFill rotWithShape="1">
          <a:blip r:embed="rId5">
            <a:alphaModFix/>
          </a:blip>
          <a:srcRect b="27797" l="0" r="0" t="5348"/>
          <a:stretch/>
        </p:blipFill>
        <p:spPr>
          <a:xfrm>
            <a:off x="4850838" y="1324075"/>
            <a:ext cx="804418" cy="714275"/>
          </a:xfrm>
          <a:prstGeom prst="rect">
            <a:avLst/>
          </a:prstGeom>
          <a:noFill/>
          <a:ln>
            <a:noFill/>
          </a:ln>
        </p:spPr>
      </p:pic>
      <p:pic>
        <p:nvPicPr>
          <p:cNvPr id="1163" name="Google Shape;1163;p49"/>
          <p:cNvPicPr preferRelativeResize="0"/>
          <p:nvPr/>
        </p:nvPicPr>
        <p:blipFill rotWithShape="1">
          <a:blip r:embed="rId6">
            <a:alphaModFix/>
          </a:blip>
          <a:srcRect b="37595" l="27221" r="29816" t="18886"/>
          <a:stretch/>
        </p:blipFill>
        <p:spPr>
          <a:xfrm>
            <a:off x="871638" y="1319466"/>
            <a:ext cx="714276" cy="723508"/>
          </a:xfrm>
          <a:prstGeom prst="rect">
            <a:avLst/>
          </a:prstGeom>
          <a:noFill/>
          <a:ln>
            <a:noFill/>
          </a:ln>
        </p:spPr>
      </p:pic>
      <p:sp>
        <p:nvSpPr>
          <p:cNvPr id="1164" name="Google Shape;1164;p49"/>
          <p:cNvSpPr txBox="1"/>
          <p:nvPr/>
        </p:nvSpPr>
        <p:spPr>
          <a:xfrm>
            <a:off x="3495675" y="1257300"/>
            <a:ext cx="1085700" cy="431100"/>
          </a:xfrm>
          <a:prstGeom prst="rect">
            <a:avLst/>
          </a:prstGeom>
          <a:solidFill>
            <a:srgbClr val="2BC9AB"/>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lt1"/>
                </a:solidFill>
                <a:latin typeface="Staatliches"/>
                <a:ea typeface="Staatliches"/>
                <a:cs typeface="Staatliches"/>
                <a:sym typeface="Staatliches"/>
              </a:rPr>
              <a:t>ESCENARIO 1</a:t>
            </a:r>
            <a:endParaRPr sz="1600">
              <a:solidFill>
                <a:schemeClr val="lt1"/>
              </a:solidFill>
              <a:latin typeface="Staatliches"/>
              <a:ea typeface="Staatliches"/>
              <a:cs typeface="Staatliches"/>
              <a:sym typeface="Staatliches"/>
            </a:endParaRPr>
          </a:p>
        </p:txBody>
      </p:sp>
      <p:sp>
        <p:nvSpPr>
          <p:cNvPr id="1165" name="Google Shape;1165;p49"/>
          <p:cNvSpPr txBox="1"/>
          <p:nvPr/>
        </p:nvSpPr>
        <p:spPr>
          <a:xfrm>
            <a:off x="7524750" y="1257300"/>
            <a:ext cx="1085700" cy="431100"/>
          </a:xfrm>
          <a:prstGeom prst="rect">
            <a:avLst/>
          </a:prstGeom>
          <a:solidFill>
            <a:srgbClr val="674EA7"/>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lt1"/>
                </a:solidFill>
                <a:latin typeface="Staatliches"/>
                <a:ea typeface="Staatliches"/>
                <a:cs typeface="Staatliches"/>
                <a:sym typeface="Staatliches"/>
              </a:rPr>
              <a:t>ESCENARIO 2</a:t>
            </a:r>
            <a:endParaRPr sz="1600">
              <a:solidFill>
                <a:schemeClr val="lt1"/>
              </a:solidFill>
              <a:latin typeface="Staatliches"/>
              <a:ea typeface="Staatliches"/>
              <a:cs typeface="Staatliches"/>
              <a:sym typeface="Staatliche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9" name="Shape 1169"/>
        <p:cNvGrpSpPr/>
        <p:nvPr/>
      </p:nvGrpSpPr>
      <p:grpSpPr>
        <a:xfrm>
          <a:off x="0" y="0"/>
          <a:ext cx="0" cy="0"/>
          <a:chOff x="0" y="0"/>
          <a:chExt cx="0" cy="0"/>
        </a:xfrm>
      </p:grpSpPr>
      <p:sp>
        <p:nvSpPr>
          <p:cNvPr id="1170" name="Google Shape;1170;p50"/>
          <p:cNvSpPr txBox="1"/>
          <p:nvPr>
            <p:ph type="title"/>
          </p:nvPr>
        </p:nvSpPr>
        <p:spPr>
          <a:xfrm>
            <a:off x="720000" y="445025"/>
            <a:ext cx="7704000" cy="57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INSTALACIÓN</a:t>
            </a:r>
            <a:endParaRPr/>
          </a:p>
        </p:txBody>
      </p:sp>
      <p:sp>
        <p:nvSpPr>
          <p:cNvPr id="1171" name="Google Shape;1171;p50"/>
          <p:cNvSpPr txBox="1"/>
          <p:nvPr>
            <p:ph idx="4294967295" type="title"/>
          </p:nvPr>
        </p:nvSpPr>
        <p:spPr>
          <a:xfrm>
            <a:off x="1033425" y="2860605"/>
            <a:ext cx="1854900" cy="469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2400">
                <a:solidFill>
                  <a:srgbClr val="025377"/>
                </a:solidFill>
              </a:rPr>
              <a:t>RECURSOS</a:t>
            </a:r>
            <a:endParaRPr sz="2400">
              <a:solidFill>
                <a:srgbClr val="025377"/>
              </a:solidFill>
            </a:endParaRPr>
          </a:p>
        </p:txBody>
      </p:sp>
      <p:sp>
        <p:nvSpPr>
          <p:cNvPr id="1172" name="Google Shape;1172;p50"/>
          <p:cNvSpPr txBox="1"/>
          <p:nvPr/>
        </p:nvSpPr>
        <p:spPr>
          <a:xfrm>
            <a:off x="1033425" y="3330382"/>
            <a:ext cx="2666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iro"/>
                <a:ea typeface="Cairo"/>
                <a:cs typeface="Cairo"/>
                <a:sym typeface="Cairo"/>
              </a:rPr>
              <a:t>2048 MB de Memoria RAM y 30 GB de Almacenamiento</a:t>
            </a:r>
            <a:endParaRPr>
              <a:latin typeface="Cairo"/>
              <a:ea typeface="Cairo"/>
              <a:cs typeface="Cairo"/>
              <a:sym typeface="Cairo"/>
            </a:endParaRPr>
          </a:p>
        </p:txBody>
      </p:sp>
      <p:sp>
        <p:nvSpPr>
          <p:cNvPr id="1173" name="Google Shape;1173;p50"/>
          <p:cNvSpPr txBox="1"/>
          <p:nvPr>
            <p:ph idx="4294967295" type="title"/>
          </p:nvPr>
        </p:nvSpPr>
        <p:spPr>
          <a:xfrm>
            <a:off x="1033425" y="1876425"/>
            <a:ext cx="2557500" cy="469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2400">
                <a:solidFill>
                  <a:srgbClr val="025377"/>
                </a:solidFill>
              </a:rPr>
              <a:t>Sistema operativo</a:t>
            </a:r>
            <a:endParaRPr sz="2400">
              <a:solidFill>
                <a:srgbClr val="025377"/>
              </a:solidFill>
            </a:endParaRPr>
          </a:p>
        </p:txBody>
      </p:sp>
      <p:sp>
        <p:nvSpPr>
          <p:cNvPr id="1174" name="Google Shape;1174;p50"/>
          <p:cNvSpPr txBox="1"/>
          <p:nvPr/>
        </p:nvSpPr>
        <p:spPr>
          <a:xfrm>
            <a:off x="1033425" y="2451302"/>
            <a:ext cx="266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iro"/>
                <a:ea typeface="Cairo"/>
                <a:cs typeface="Cairo"/>
                <a:sym typeface="Cairo"/>
              </a:rPr>
              <a:t>Linux</a:t>
            </a:r>
            <a:endParaRPr>
              <a:latin typeface="Cairo"/>
              <a:ea typeface="Cairo"/>
              <a:cs typeface="Cairo"/>
              <a:sym typeface="Cairo"/>
            </a:endParaRPr>
          </a:p>
        </p:txBody>
      </p:sp>
      <p:sp>
        <p:nvSpPr>
          <p:cNvPr id="1175" name="Google Shape;1175;p50"/>
          <p:cNvSpPr txBox="1"/>
          <p:nvPr/>
        </p:nvSpPr>
        <p:spPr>
          <a:xfrm>
            <a:off x="1033425" y="4424859"/>
            <a:ext cx="266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iro"/>
                <a:ea typeface="Cairo"/>
                <a:cs typeface="Cairo"/>
                <a:sym typeface="Cairo"/>
              </a:rPr>
              <a:t>192.168.1.43/26</a:t>
            </a:r>
            <a:endParaRPr>
              <a:latin typeface="Cairo"/>
              <a:ea typeface="Cairo"/>
              <a:cs typeface="Cairo"/>
              <a:sym typeface="Cairo"/>
            </a:endParaRPr>
          </a:p>
        </p:txBody>
      </p:sp>
      <p:sp>
        <p:nvSpPr>
          <p:cNvPr id="1176" name="Google Shape;1176;p50"/>
          <p:cNvSpPr txBox="1"/>
          <p:nvPr>
            <p:ph idx="4294967295" type="title"/>
          </p:nvPr>
        </p:nvSpPr>
        <p:spPr>
          <a:xfrm>
            <a:off x="1033425" y="3955081"/>
            <a:ext cx="1854900" cy="469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2400">
                <a:solidFill>
                  <a:srgbClr val="025377"/>
                </a:solidFill>
              </a:rPr>
              <a:t>red</a:t>
            </a:r>
            <a:endParaRPr sz="2400">
              <a:solidFill>
                <a:srgbClr val="025377"/>
              </a:solidFill>
            </a:endParaRPr>
          </a:p>
        </p:txBody>
      </p:sp>
      <p:sp>
        <p:nvSpPr>
          <p:cNvPr id="1177" name="Google Shape;1177;p50"/>
          <p:cNvSpPr txBox="1"/>
          <p:nvPr>
            <p:ph idx="4294967295" type="title"/>
          </p:nvPr>
        </p:nvSpPr>
        <p:spPr>
          <a:xfrm>
            <a:off x="5444479" y="2860605"/>
            <a:ext cx="1854900" cy="469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2400">
                <a:solidFill>
                  <a:srgbClr val="025377"/>
                </a:solidFill>
              </a:rPr>
              <a:t>RECURSOS</a:t>
            </a:r>
            <a:endParaRPr sz="2400">
              <a:solidFill>
                <a:srgbClr val="025377"/>
              </a:solidFill>
            </a:endParaRPr>
          </a:p>
        </p:txBody>
      </p:sp>
      <p:sp>
        <p:nvSpPr>
          <p:cNvPr id="1178" name="Google Shape;1178;p50"/>
          <p:cNvSpPr txBox="1"/>
          <p:nvPr/>
        </p:nvSpPr>
        <p:spPr>
          <a:xfrm>
            <a:off x="5444479" y="3330382"/>
            <a:ext cx="2666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iro"/>
                <a:ea typeface="Cairo"/>
                <a:cs typeface="Cairo"/>
                <a:sym typeface="Cairo"/>
              </a:rPr>
              <a:t>2048 MB de Memoria RAM y 30 GB de Almacenamiento</a:t>
            </a:r>
            <a:endParaRPr>
              <a:latin typeface="Cairo"/>
              <a:ea typeface="Cairo"/>
              <a:cs typeface="Cairo"/>
              <a:sym typeface="Cairo"/>
            </a:endParaRPr>
          </a:p>
        </p:txBody>
      </p:sp>
      <p:sp>
        <p:nvSpPr>
          <p:cNvPr id="1179" name="Google Shape;1179;p50"/>
          <p:cNvSpPr txBox="1"/>
          <p:nvPr>
            <p:ph idx="4294967295" type="title"/>
          </p:nvPr>
        </p:nvSpPr>
        <p:spPr>
          <a:xfrm>
            <a:off x="5444474" y="1876425"/>
            <a:ext cx="2394600" cy="469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2400">
                <a:solidFill>
                  <a:srgbClr val="025377"/>
                </a:solidFill>
              </a:rPr>
              <a:t>Sistema operativo</a:t>
            </a:r>
            <a:endParaRPr sz="2400">
              <a:solidFill>
                <a:srgbClr val="025377"/>
              </a:solidFill>
            </a:endParaRPr>
          </a:p>
        </p:txBody>
      </p:sp>
      <p:sp>
        <p:nvSpPr>
          <p:cNvPr id="1180" name="Google Shape;1180;p50"/>
          <p:cNvSpPr txBox="1"/>
          <p:nvPr/>
        </p:nvSpPr>
        <p:spPr>
          <a:xfrm>
            <a:off x="5444479" y="2451302"/>
            <a:ext cx="266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iro"/>
                <a:ea typeface="Cairo"/>
                <a:cs typeface="Cairo"/>
                <a:sym typeface="Cairo"/>
              </a:rPr>
              <a:t>Linux</a:t>
            </a:r>
            <a:endParaRPr>
              <a:latin typeface="Cairo"/>
              <a:ea typeface="Cairo"/>
              <a:cs typeface="Cairo"/>
              <a:sym typeface="Cairo"/>
            </a:endParaRPr>
          </a:p>
        </p:txBody>
      </p:sp>
      <p:sp>
        <p:nvSpPr>
          <p:cNvPr id="1181" name="Google Shape;1181;p50"/>
          <p:cNvSpPr txBox="1"/>
          <p:nvPr/>
        </p:nvSpPr>
        <p:spPr>
          <a:xfrm>
            <a:off x="5444479" y="4424859"/>
            <a:ext cx="266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iro"/>
                <a:ea typeface="Cairo"/>
                <a:cs typeface="Cairo"/>
                <a:sym typeface="Cairo"/>
              </a:rPr>
              <a:t>192.168.1.44/26</a:t>
            </a:r>
            <a:endParaRPr>
              <a:latin typeface="Cairo"/>
              <a:ea typeface="Cairo"/>
              <a:cs typeface="Cairo"/>
              <a:sym typeface="Cairo"/>
            </a:endParaRPr>
          </a:p>
        </p:txBody>
      </p:sp>
      <p:sp>
        <p:nvSpPr>
          <p:cNvPr id="1182" name="Google Shape;1182;p50"/>
          <p:cNvSpPr txBox="1"/>
          <p:nvPr>
            <p:ph idx="4294967295" type="title"/>
          </p:nvPr>
        </p:nvSpPr>
        <p:spPr>
          <a:xfrm>
            <a:off x="5444479" y="3955081"/>
            <a:ext cx="1854900" cy="469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2400">
                <a:solidFill>
                  <a:srgbClr val="025377"/>
                </a:solidFill>
              </a:rPr>
              <a:t>red</a:t>
            </a:r>
            <a:endParaRPr sz="2400">
              <a:solidFill>
                <a:srgbClr val="025377"/>
              </a:solidFill>
            </a:endParaRPr>
          </a:p>
        </p:txBody>
      </p:sp>
      <p:sp>
        <p:nvSpPr>
          <p:cNvPr id="1183" name="Google Shape;1183;p50"/>
          <p:cNvSpPr txBox="1"/>
          <p:nvPr>
            <p:ph idx="4294967295" type="title"/>
          </p:nvPr>
        </p:nvSpPr>
        <p:spPr>
          <a:xfrm>
            <a:off x="1033425" y="1352550"/>
            <a:ext cx="2557500" cy="469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2400">
                <a:solidFill>
                  <a:srgbClr val="2BC9AB"/>
                </a:solidFill>
              </a:rPr>
              <a:t>Freepbx 15</a:t>
            </a:r>
            <a:endParaRPr sz="2400">
              <a:solidFill>
                <a:srgbClr val="2BC9AB"/>
              </a:solidFill>
            </a:endParaRPr>
          </a:p>
        </p:txBody>
      </p:sp>
      <p:sp>
        <p:nvSpPr>
          <p:cNvPr id="1184" name="Google Shape;1184;p50"/>
          <p:cNvSpPr txBox="1"/>
          <p:nvPr>
            <p:ph idx="4294967295" type="title"/>
          </p:nvPr>
        </p:nvSpPr>
        <p:spPr>
          <a:xfrm>
            <a:off x="5444475" y="1352550"/>
            <a:ext cx="2557500" cy="469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2400">
                <a:solidFill>
                  <a:srgbClr val="674EA7"/>
                </a:solidFill>
              </a:rPr>
              <a:t>Issabel 4</a:t>
            </a:r>
            <a:endParaRPr sz="2400">
              <a:solidFill>
                <a:srgbClr val="674EA7"/>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33"/>
          <p:cNvSpPr txBox="1"/>
          <p:nvPr>
            <p:ph type="title"/>
          </p:nvPr>
        </p:nvSpPr>
        <p:spPr>
          <a:xfrm>
            <a:off x="720000" y="445025"/>
            <a:ext cx="7704000" cy="57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AGENDA</a:t>
            </a:r>
            <a:endParaRPr/>
          </a:p>
        </p:txBody>
      </p:sp>
      <p:sp>
        <p:nvSpPr>
          <p:cNvPr id="610" name="Google Shape;610;p33"/>
          <p:cNvSpPr txBox="1"/>
          <p:nvPr>
            <p:ph idx="2" type="title"/>
          </p:nvPr>
        </p:nvSpPr>
        <p:spPr>
          <a:xfrm>
            <a:off x="1477313" y="1463650"/>
            <a:ext cx="2075700" cy="484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solidFill>
                  <a:srgbClr val="025377"/>
                </a:solidFill>
              </a:rPr>
              <a:t>INTRODUCCIÓN</a:t>
            </a:r>
            <a:endParaRPr>
              <a:solidFill>
                <a:srgbClr val="025377"/>
              </a:solidFill>
            </a:endParaRPr>
          </a:p>
        </p:txBody>
      </p:sp>
      <p:sp>
        <p:nvSpPr>
          <p:cNvPr id="611" name="Google Shape;611;p33"/>
          <p:cNvSpPr txBox="1"/>
          <p:nvPr>
            <p:ph idx="1" type="subTitle"/>
          </p:nvPr>
        </p:nvSpPr>
        <p:spPr>
          <a:xfrm>
            <a:off x="4415088" y="1442200"/>
            <a:ext cx="2075700" cy="527700"/>
          </a:xfrm>
          <a:prstGeom prst="rect">
            <a:avLst/>
          </a:prstGeom>
        </p:spPr>
        <p:txBody>
          <a:bodyPr anchorCtr="0" anchor="ctr" bIns="0" lIns="0" spcFirstLastPara="1" rIns="0" wrap="square" tIns="0">
            <a:noAutofit/>
          </a:bodyPr>
          <a:lstStyle/>
          <a:p>
            <a:pPr indent="-317500" lvl="0" marL="457200" rtl="0" algn="l">
              <a:spcBef>
                <a:spcPts val="0"/>
              </a:spcBef>
              <a:spcAft>
                <a:spcPts val="0"/>
              </a:spcAft>
              <a:buSzPts val="1400"/>
              <a:buChar char="●"/>
            </a:pPr>
            <a:r>
              <a:rPr lang="en"/>
              <a:t>Problemática</a:t>
            </a:r>
            <a:endParaRPr/>
          </a:p>
          <a:p>
            <a:pPr indent="-317500" lvl="0" marL="457200" rtl="0" algn="l">
              <a:spcBef>
                <a:spcPts val="0"/>
              </a:spcBef>
              <a:spcAft>
                <a:spcPts val="0"/>
              </a:spcAft>
              <a:buSzPts val="1400"/>
              <a:buChar char="●"/>
            </a:pPr>
            <a:r>
              <a:rPr lang="en"/>
              <a:t>Objetivos</a:t>
            </a:r>
            <a:endParaRPr/>
          </a:p>
          <a:p>
            <a:pPr indent="-317500" lvl="0" marL="457200" rtl="0" algn="l">
              <a:spcBef>
                <a:spcPts val="0"/>
              </a:spcBef>
              <a:spcAft>
                <a:spcPts val="0"/>
              </a:spcAft>
              <a:buSzPts val="1400"/>
              <a:buChar char="●"/>
            </a:pPr>
            <a:r>
              <a:rPr lang="en"/>
              <a:t>Marco Teórico</a:t>
            </a:r>
            <a:endParaRPr/>
          </a:p>
        </p:txBody>
      </p:sp>
      <p:sp>
        <p:nvSpPr>
          <p:cNvPr id="612" name="Google Shape;612;p33"/>
          <p:cNvSpPr/>
          <p:nvPr/>
        </p:nvSpPr>
        <p:spPr>
          <a:xfrm>
            <a:off x="483600" y="1419700"/>
            <a:ext cx="572700" cy="572700"/>
          </a:xfrm>
          <a:prstGeom prst="ellipse">
            <a:avLst/>
          </a:prstGeom>
          <a:solidFill>
            <a:srgbClr val="6DA3C7"/>
          </a:solidFill>
          <a:ln cap="flat" cmpd="sng" w="9525">
            <a:solidFill>
              <a:srgbClr val="6DA3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A3C7"/>
              </a:solidFill>
            </a:endParaRPr>
          </a:p>
        </p:txBody>
      </p:sp>
      <p:sp>
        <p:nvSpPr>
          <p:cNvPr id="613" name="Google Shape;613;p33"/>
          <p:cNvSpPr txBox="1"/>
          <p:nvPr>
            <p:ph idx="2" type="title"/>
          </p:nvPr>
        </p:nvSpPr>
        <p:spPr>
          <a:xfrm>
            <a:off x="1477313" y="2327313"/>
            <a:ext cx="2638500" cy="484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solidFill>
                  <a:srgbClr val="025377"/>
                </a:solidFill>
              </a:rPr>
              <a:t>IMPLEMENTACIÓN</a:t>
            </a:r>
            <a:endParaRPr>
              <a:solidFill>
                <a:srgbClr val="025377"/>
              </a:solidFill>
            </a:endParaRPr>
          </a:p>
        </p:txBody>
      </p:sp>
      <p:sp>
        <p:nvSpPr>
          <p:cNvPr id="614" name="Google Shape;614;p33"/>
          <p:cNvSpPr/>
          <p:nvPr/>
        </p:nvSpPr>
        <p:spPr>
          <a:xfrm>
            <a:off x="483600" y="2283363"/>
            <a:ext cx="572700" cy="572700"/>
          </a:xfrm>
          <a:prstGeom prst="ellipse">
            <a:avLst/>
          </a:prstGeom>
          <a:solidFill>
            <a:srgbClr val="6DA3C7"/>
          </a:solidFill>
          <a:ln cap="flat" cmpd="sng" w="9525">
            <a:solidFill>
              <a:srgbClr val="6DA3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3"/>
          <p:cNvSpPr txBox="1"/>
          <p:nvPr>
            <p:ph idx="2" type="title"/>
          </p:nvPr>
        </p:nvSpPr>
        <p:spPr>
          <a:xfrm>
            <a:off x="1477313" y="3191000"/>
            <a:ext cx="2638500" cy="484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solidFill>
                  <a:srgbClr val="025377"/>
                </a:solidFill>
              </a:rPr>
              <a:t>Pruebas y resultados</a:t>
            </a:r>
            <a:endParaRPr>
              <a:solidFill>
                <a:srgbClr val="025377"/>
              </a:solidFill>
            </a:endParaRPr>
          </a:p>
        </p:txBody>
      </p:sp>
      <p:sp>
        <p:nvSpPr>
          <p:cNvPr id="616" name="Google Shape;616;p33"/>
          <p:cNvSpPr/>
          <p:nvPr/>
        </p:nvSpPr>
        <p:spPr>
          <a:xfrm>
            <a:off x="483600" y="3147050"/>
            <a:ext cx="572700" cy="572700"/>
          </a:xfrm>
          <a:prstGeom prst="ellipse">
            <a:avLst/>
          </a:prstGeom>
          <a:solidFill>
            <a:srgbClr val="6DA3C7"/>
          </a:solidFill>
          <a:ln cap="flat" cmpd="sng" w="9525">
            <a:solidFill>
              <a:srgbClr val="6DA3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3"/>
          <p:cNvSpPr txBox="1"/>
          <p:nvPr>
            <p:ph idx="2" type="title"/>
          </p:nvPr>
        </p:nvSpPr>
        <p:spPr>
          <a:xfrm>
            <a:off x="1535213" y="4126575"/>
            <a:ext cx="2075700" cy="484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solidFill>
                  <a:srgbClr val="025377"/>
                </a:solidFill>
              </a:rPr>
              <a:t>finalización</a:t>
            </a:r>
            <a:endParaRPr>
              <a:solidFill>
                <a:srgbClr val="025377"/>
              </a:solidFill>
            </a:endParaRPr>
          </a:p>
        </p:txBody>
      </p:sp>
      <p:sp>
        <p:nvSpPr>
          <p:cNvPr id="618" name="Google Shape;618;p33"/>
          <p:cNvSpPr/>
          <p:nvPr/>
        </p:nvSpPr>
        <p:spPr>
          <a:xfrm>
            <a:off x="483600" y="4050775"/>
            <a:ext cx="572700" cy="572700"/>
          </a:xfrm>
          <a:prstGeom prst="ellipse">
            <a:avLst/>
          </a:prstGeom>
          <a:solidFill>
            <a:srgbClr val="6DA3C7"/>
          </a:solidFill>
          <a:ln cap="flat" cmpd="sng" w="9525">
            <a:solidFill>
              <a:srgbClr val="6DA3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33"/>
          <p:cNvSpPr txBox="1"/>
          <p:nvPr>
            <p:ph idx="1" type="subTitle"/>
          </p:nvPr>
        </p:nvSpPr>
        <p:spPr>
          <a:xfrm>
            <a:off x="4415107" y="2305875"/>
            <a:ext cx="3251700" cy="527700"/>
          </a:xfrm>
          <a:prstGeom prst="rect">
            <a:avLst/>
          </a:prstGeom>
        </p:spPr>
        <p:txBody>
          <a:bodyPr anchorCtr="0" anchor="ctr" bIns="0" lIns="0" spcFirstLastPara="1" rIns="0" wrap="square" tIns="0">
            <a:noAutofit/>
          </a:bodyPr>
          <a:lstStyle/>
          <a:p>
            <a:pPr indent="-317500" lvl="0" marL="457200" rtl="0" algn="l">
              <a:spcBef>
                <a:spcPts val="0"/>
              </a:spcBef>
              <a:spcAft>
                <a:spcPts val="0"/>
              </a:spcAft>
              <a:buSzPts val="1400"/>
              <a:buChar char="●"/>
            </a:pPr>
            <a:r>
              <a:rPr lang="en"/>
              <a:t>Instalación y Configuración</a:t>
            </a:r>
            <a:endParaRPr/>
          </a:p>
        </p:txBody>
      </p:sp>
      <p:sp>
        <p:nvSpPr>
          <p:cNvPr id="620" name="Google Shape;620;p33"/>
          <p:cNvSpPr txBox="1"/>
          <p:nvPr>
            <p:ph idx="1" type="subTitle"/>
          </p:nvPr>
        </p:nvSpPr>
        <p:spPr>
          <a:xfrm>
            <a:off x="4415088" y="3169550"/>
            <a:ext cx="4245300" cy="527700"/>
          </a:xfrm>
          <a:prstGeom prst="rect">
            <a:avLst/>
          </a:prstGeom>
        </p:spPr>
        <p:txBody>
          <a:bodyPr anchorCtr="0" anchor="ctr" bIns="0" lIns="0" spcFirstLastPara="1" rIns="0" wrap="square" tIns="0">
            <a:noAutofit/>
          </a:bodyPr>
          <a:lstStyle/>
          <a:p>
            <a:pPr indent="-317500" lvl="0" marL="457200" rtl="0" algn="l">
              <a:spcBef>
                <a:spcPts val="0"/>
              </a:spcBef>
              <a:spcAft>
                <a:spcPts val="0"/>
              </a:spcAft>
              <a:buSzPts val="1400"/>
              <a:buChar char="●"/>
            </a:pPr>
            <a:r>
              <a:rPr lang="en"/>
              <a:t>Análisis</a:t>
            </a:r>
            <a:r>
              <a:rPr lang="en"/>
              <a:t> de Calidad del Servicio (QoS)</a:t>
            </a:r>
            <a:endParaRPr/>
          </a:p>
          <a:p>
            <a:pPr indent="-317500" lvl="0" marL="457200" rtl="0" algn="l">
              <a:spcBef>
                <a:spcPts val="0"/>
              </a:spcBef>
              <a:spcAft>
                <a:spcPts val="0"/>
              </a:spcAft>
              <a:buSzPts val="1400"/>
              <a:buChar char="●"/>
            </a:pPr>
            <a:r>
              <a:rPr lang="en"/>
              <a:t>Análisis de Funcionamiento de los Servicios</a:t>
            </a:r>
            <a:endParaRPr/>
          </a:p>
          <a:p>
            <a:pPr indent="-317500" lvl="0" marL="457200" rtl="0" algn="l">
              <a:spcBef>
                <a:spcPts val="0"/>
              </a:spcBef>
              <a:spcAft>
                <a:spcPts val="0"/>
              </a:spcAft>
              <a:buSzPts val="1400"/>
              <a:buChar char="●"/>
            </a:pPr>
            <a:r>
              <a:rPr lang="en"/>
              <a:t>Análisis de la Experiencia de Usuario</a:t>
            </a:r>
            <a:endParaRPr/>
          </a:p>
        </p:txBody>
      </p:sp>
      <p:sp>
        <p:nvSpPr>
          <p:cNvPr id="621" name="Google Shape;621;p33"/>
          <p:cNvSpPr txBox="1"/>
          <p:nvPr>
            <p:ph idx="1" type="subTitle"/>
          </p:nvPr>
        </p:nvSpPr>
        <p:spPr>
          <a:xfrm>
            <a:off x="4415088" y="4105125"/>
            <a:ext cx="2075700" cy="527700"/>
          </a:xfrm>
          <a:prstGeom prst="rect">
            <a:avLst/>
          </a:prstGeom>
        </p:spPr>
        <p:txBody>
          <a:bodyPr anchorCtr="0" anchor="ctr" bIns="0" lIns="0" spcFirstLastPara="1" rIns="0" wrap="square" tIns="0">
            <a:noAutofit/>
          </a:bodyPr>
          <a:lstStyle/>
          <a:p>
            <a:pPr indent="-317500" lvl="0" marL="457200" rtl="0" algn="l">
              <a:spcBef>
                <a:spcPts val="0"/>
              </a:spcBef>
              <a:spcAft>
                <a:spcPts val="0"/>
              </a:spcAft>
              <a:buSzPts val="1400"/>
              <a:buChar char="●"/>
            </a:pPr>
            <a:r>
              <a:rPr lang="en"/>
              <a:t>Conclusiones</a:t>
            </a:r>
            <a:endParaRPr/>
          </a:p>
          <a:p>
            <a:pPr indent="-317500" lvl="0" marL="457200" rtl="0" algn="l">
              <a:spcBef>
                <a:spcPts val="0"/>
              </a:spcBef>
              <a:spcAft>
                <a:spcPts val="0"/>
              </a:spcAft>
              <a:buSzPts val="1400"/>
              <a:buChar char="●"/>
            </a:pPr>
            <a:r>
              <a:rPr lang="en"/>
              <a:t>Recomendaciones</a:t>
            </a:r>
            <a:endParaRPr/>
          </a:p>
        </p:txBody>
      </p:sp>
      <p:sp>
        <p:nvSpPr>
          <p:cNvPr id="622" name="Google Shape;622;p33"/>
          <p:cNvSpPr txBox="1"/>
          <p:nvPr/>
        </p:nvSpPr>
        <p:spPr>
          <a:xfrm>
            <a:off x="557700" y="1492225"/>
            <a:ext cx="4245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accent6"/>
                </a:solidFill>
                <a:latin typeface="Staatliches"/>
                <a:ea typeface="Staatliches"/>
                <a:cs typeface="Staatliches"/>
                <a:sym typeface="Staatliches"/>
              </a:rPr>
              <a:t>01</a:t>
            </a:r>
            <a:endParaRPr sz="2000">
              <a:solidFill>
                <a:schemeClr val="accent6"/>
              </a:solidFill>
              <a:latin typeface="Staatliches"/>
              <a:ea typeface="Staatliches"/>
              <a:cs typeface="Staatliches"/>
              <a:sym typeface="Staatliches"/>
            </a:endParaRPr>
          </a:p>
        </p:txBody>
      </p:sp>
      <p:sp>
        <p:nvSpPr>
          <p:cNvPr id="623" name="Google Shape;623;p33"/>
          <p:cNvSpPr txBox="1"/>
          <p:nvPr/>
        </p:nvSpPr>
        <p:spPr>
          <a:xfrm>
            <a:off x="557700" y="2323425"/>
            <a:ext cx="4245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accent6"/>
                </a:solidFill>
                <a:latin typeface="Staatliches"/>
                <a:ea typeface="Staatliches"/>
                <a:cs typeface="Staatliches"/>
                <a:sym typeface="Staatliches"/>
              </a:rPr>
              <a:t>02</a:t>
            </a:r>
            <a:endParaRPr sz="2000">
              <a:solidFill>
                <a:schemeClr val="accent6"/>
              </a:solidFill>
              <a:latin typeface="Staatliches"/>
              <a:ea typeface="Staatliches"/>
              <a:cs typeface="Staatliches"/>
              <a:sym typeface="Staatliches"/>
            </a:endParaRPr>
          </a:p>
        </p:txBody>
      </p:sp>
      <p:sp>
        <p:nvSpPr>
          <p:cNvPr id="624" name="Google Shape;624;p33"/>
          <p:cNvSpPr txBox="1"/>
          <p:nvPr/>
        </p:nvSpPr>
        <p:spPr>
          <a:xfrm>
            <a:off x="557700" y="3200225"/>
            <a:ext cx="4245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accent6"/>
                </a:solidFill>
                <a:latin typeface="Staatliches"/>
                <a:ea typeface="Staatliches"/>
                <a:cs typeface="Staatliches"/>
                <a:sym typeface="Staatliches"/>
              </a:rPr>
              <a:t>03</a:t>
            </a:r>
            <a:endParaRPr sz="2000">
              <a:solidFill>
                <a:schemeClr val="accent6"/>
              </a:solidFill>
              <a:latin typeface="Staatliches"/>
              <a:ea typeface="Staatliches"/>
              <a:cs typeface="Staatliches"/>
              <a:sym typeface="Staatliches"/>
            </a:endParaRPr>
          </a:p>
        </p:txBody>
      </p:sp>
      <p:sp>
        <p:nvSpPr>
          <p:cNvPr id="625" name="Google Shape;625;p33"/>
          <p:cNvSpPr txBox="1"/>
          <p:nvPr/>
        </p:nvSpPr>
        <p:spPr>
          <a:xfrm>
            <a:off x="522750" y="4080400"/>
            <a:ext cx="4944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accent6"/>
                </a:solidFill>
                <a:latin typeface="Staatliches"/>
                <a:ea typeface="Staatliches"/>
                <a:cs typeface="Staatliches"/>
                <a:sym typeface="Staatliches"/>
              </a:rPr>
              <a:t>04</a:t>
            </a:r>
            <a:endParaRPr sz="2000">
              <a:solidFill>
                <a:schemeClr val="accent6"/>
              </a:solidFill>
              <a:latin typeface="Staatliches"/>
              <a:ea typeface="Staatliches"/>
              <a:cs typeface="Staatliches"/>
              <a:sym typeface="Staatliches"/>
            </a:endParaRPr>
          </a:p>
        </p:txBody>
      </p:sp>
      <p:sp>
        <p:nvSpPr>
          <p:cNvPr id="626" name="Google Shape;626;p33"/>
          <p:cNvSpPr/>
          <p:nvPr/>
        </p:nvSpPr>
        <p:spPr>
          <a:xfrm>
            <a:off x="0" y="0"/>
            <a:ext cx="1477200" cy="1331100"/>
          </a:xfrm>
          <a:prstGeom prst="rect">
            <a:avLst/>
          </a:prstGeom>
          <a:solidFill>
            <a:schemeClr val="lt2"/>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3"/>
          <p:cNvSpPr/>
          <p:nvPr/>
        </p:nvSpPr>
        <p:spPr>
          <a:xfrm>
            <a:off x="7666800" y="0"/>
            <a:ext cx="1477200" cy="1331100"/>
          </a:xfrm>
          <a:prstGeom prst="rect">
            <a:avLst/>
          </a:prstGeom>
          <a:solidFill>
            <a:schemeClr val="lt2"/>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28" name="Google Shape;628;p33"/>
          <p:cNvCxnSpPr/>
          <p:nvPr/>
        </p:nvCxnSpPr>
        <p:spPr>
          <a:xfrm>
            <a:off x="507000" y="2145950"/>
            <a:ext cx="8130000" cy="0"/>
          </a:xfrm>
          <a:prstGeom prst="straightConnector1">
            <a:avLst/>
          </a:prstGeom>
          <a:noFill/>
          <a:ln cap="flat" cmpd="sng" w="9525">
            <a:solidFill>
              <a:schemeClr val="dk1"/>
            </a:solidFill>
            <a:prstDash val="solid"/>
            <a:round/>
            <a:headEnd len="med" w="med" type="none"/>
            <a:tailEnd len="med" w="med" type="none"/>
          </a:ln>
        </p:spPr>
      </p:cxnSp>
      <p:cxnSp>
        <p:nvCxnSpPr>
          <p:cNvPr id="629" name="Google Shape;629;p33"/>
          <p:cNvCxnSpPr/>
          <p:nvPr/>
        </p:nvCxnSpPr>
        <p:spPr>
          <a:xfrm>
            <a:off x="483600" y="2992988"/>
            <a:ext cx="8130000" cy="0"/>
          </a:xfrm>
          <a:prstGeom prst="straightConnector1">
            <a:avLst/>
          </a:prstGeom>
          <a:noFill/>
          <a:ln cap="flat" cmpd="sng" w="9525">
            <a:solidFill>
              <a:schemeClr val="dk1"/>
            </a:solidFill>
            <a:prstDash val="solid"/>
            <a:round/>
            <a:headEnd len="med" w="med" type="none"/>
            <a:tailEnd len="med" w="med" type="none"/>
          </a:ln>
        </p:spPr>
      </p:cxnSp>
      <p:cxnSp>
        <p:nvCxnSpPr>
          <p:cNvPr id="630" name="Google Shape;630;p33"/>
          <p:cNvCxnSpPr/>
          <p:nvPr/>
        </p:nvCxnSpPr>
        <p:spPr>
          <a:xfrm>
            <a:off x="483600" y="3900075"/>
            <a:ext cx="8130000" cy="0"/>
          </a:xfrm>
          <a:prstGeom prst="straightConnector1">
            <a:avLst/>
          </a:prstGeom>
          <a:noFill/>
          <a:ln cap="flat" cmpd="sng" w="9525">
            <a:solidFill>
              <a:schemeClr val="dk1"/>
            </a:solidFill>
            <a:prstDash val="solid"/>
            <a:round/>
            <a:headEnd len="med" w="med" type="none"/>
            <a:tailEnd len="med" w="med"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8" name="Shape 1188"/>
        <p:cNvGrpSpPr/>
        <p:nvPr/>
      </p:nvGrpSpPr>
      <p:grpSpPr>
        <a:xfrm>
          <a:off x="0" y="0"/>
          <a:ext cx="0" cy="0"/>
          <a:chOff x="0" y="0"/>
          <a:chExt cx="0" cy="0"/>
        </a:xfrm>
      </p:grpSpPr>
      <p:sp>
        <p:nvSpPr>
          <p:cNvPr id="1189" name="Google Shape;1189;p51"/>
          <p:cNvSpPr txBox="1"/>
          <p:nvPr>
            <p:ph type="title"/>
          </p:nvPr>
        </p:nvSpPr>
        <p:spPr>
          <a:xfrm>
            <a:off x="720000" y="445025"/>
            <a:ext cx="7704000" cy="57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3000"/>
              <a:t>CONFIGURACIÓN DE SERVICIOS</a:t>
            </a:r>
            <a:endParaRPr sz="3000"/>
          </a:p>
        </p:txBody>
      </p:sp>
      <p:pic>
        <p:nvPicPr>
          <p:cNvPr id="1190" name="Google Shape;1190;p51"/>
          <p:cNvPicPr preferRelativeResize="0"/>
          <p:nvPr/>
        </p:nvPicPr>
        <p:blipFill>
          <a:blip r:embed="rId3">
            <a:alphaModFix/>
          </a:blip>
          <a:stretch>
            <a:fillRect/>
          </a:stretch>
        </p:blipFill>
        <p:spPr>
          <a:xfrm>
            <a:off x="2447024" y="1017725"/>
            <a:ext cx="4249946" cy="40028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4" name="Shape 1194"/>
        <p:cNvGrpSpPr/>
        <p:nvPr/>
      </p:nvGrpSpPr>
      <p:grpSpPr>
        <a:xfrm>
          <a:off x="0" y="0"/>
          <a:ext cx="0" cy="0"/>
          <a:chOff x="0" y="0"/>
          <a:chExt cx="0" cy="0"/>
        </a:xfrm>
      </p:grpSpPr>
      <p:sp>
        <p:nvSpPr>
          <p:cNvPr id="1195" name="Google Shape;1195;p52"/>
          <p:cNvSpPr/>
          <p:nvPr/>
        </p:nvSpPr>
        <p:spPr>
          <a:xfrm>
            <a:off x="713100" y="2107050"/>
            <a:ext cx="929400" cy="9294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52"/>
          <p:cNvSpPr txBox="1"/>
          <p:nvPr>
            <p:ph type="title"/>
          </p:nvPr>
        </p:nvSpPr>
        <p:spPr>
          <a:xfrm>
            <a:off x="1964300" y="1814950"/>
            <a:ext cx="2903100" cy="15135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Pruebas y</a:t>
            </a:r>
            <a:endParaRPr/>
          </a:p>
          <a:p>
            <a:pPr indent="0" lvl="0" marL="0" rtl="0" algn="l">
              <a:spcBef>
                <a:spcPts val="0"/>
              </a:spcBef>
              <a:spcAft>
                <a:spcPts val="0"/>
              </a:spcAft>
              <a:buNone/>
            </a:pPr>
            <a:r>
              <a:rPr lang="en"/>
              <a:t>resultados</a:t>
            </a:r>
            <a:endParaRPr/>
          </a:p>
        </p:txBody>
      </p:sp>
      <p:sp>
        <p:nvSpPr>
          <p:cNvPr id="1197" name="Google Shape;1197;p52"/>
          <p:cNvSpPr txBox="1"/>
          <p:nvPr>
            <p:ph idx="2" type="title"/>
          </p:nvPr>
        </p:nvSpPr>
        <p:spPr>
          <a:xfrm>
            <a:off x="756850" y="2261800"/>
            <a:ext cx="841800" cy="61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solidFill>
                  <a:srgbClr val="025377"/>
                </a:solidFill>
              </a:rPr>
              <a:t>03</a:t>
            </a:r>
            <a:endParaRPr>
              <a:solidFill>
                <a:srgbClr val="025377"/>
              </a:solidFill>
            </a:endParaRPr>
          </a:p>
        </p:txBody>
      </p:sp>
      <p:grpSp>
        <p:nvGrpSpPr>
          <p:cNvPr id="1198" name="Google Shape;1198;p52"/>
          <p:cNvGrpSpPr/>
          <p:nvPr/>
        </p:nvGrpSpPr>
        <p:grpSpPr>
          <a:xfrm>
            <a:off x="6066506" y="1934194"/>
            <a:ext cx="3077501" cy="2174490"/>
            <a:chOff x="5087425" y="2389300"/>
            <a:chExt cx="3134549" cy="2214800"/>
          </a:xfrm>
        </p:grpSpPr>
        <p:sp>
          <p:nvSpPr>
            <p:cNvPr id="1199" name="Google Shape;1199;p52"/>
            <p:cNvSpPr/>
            <p:nvPr/>
          </p:nvSpPr>
          <p:spPr>
            <a:xfrm>
              <a:off x="7476583" y="3463363"/>
              <a:ext cx="551057" cy="1002768"/>
            </a:xfrm>
            <a:custGeom>
              <a:rect b="b" l="l" r="r" t="t"/>
              <a:pathLst>
                <a:path extrusionOk="0" h="16574" w="9108">
                  <a:moveTo>
                    <a:pt x="9107" y="0"/>
                  </a:moveTo>
                  <a:lnTo>
                    <a:pt x="1507" y="297"/>
                  </a:lnTo>
                  <a:lnTo>
                    <a:pt x="343" y="5456"/>
                  </a:lnTo>
                  <a:cubicBezTo>
                    <a:pt x="206" y="6072"/>
                    <a:pt x="137" y="6688"/>
                    <a:pt x="137" y="7304"/>
                  </a:cubicBezTo>
                  <a:lnTo>
                    <a:pt x="0" y="16320"/>
                  </a:lnTo>
                  <a:cubicBezTo>
                    <a:pt x="0" y="16447"/>
                    <a:pt x="118" y="16574"/>
                    <a:pt x="244" y="16574"/>
                  </a:cubicBezTo>
                  <a:cubicBezTo>
                    <a:pt x="254" y="16574"/>
                    <a:pt x="264" y="16573"/>
                    <a:pt x="274" y="16571"/>
                  </a:cubicBezTo>
                  <a:lnTo>
                    <a:pt x="3127" y="16389"/>
                  </a:lnTo>
                  <a:cubicBezTo>
                    <a:pt x="3287" y="16366"/>
                    <a:pt x="3401" y="16252"/>
                    <a:pt x="3424" y="16092"/>
                  </a:cubicBezTo>
                  <a:lnTo>
                    <a:pt x="3629" y="8857"/>
                  </a:lnTo>
                  <a:lnTo>
                    <a:pt x="4337" y="7030"/>
                  </a:lnTo>
                  <a:lnTo>
                    <a:pt x="4999" y="16024"/>
                  </a:lnTo>
                  <a:cubicBezTo>
                    <a:pt x="5020" y="16195"/>
                    <a:pt x="5161" y="16345"/>
                    <a:pt x="5329" y="16345"/>
                  </a:cubicBezTo>
                  <a:cubicBezTo>
                    <a:pt x="5341" y="16345"/>
                    <a:pt x="5352" y="16345"/>
                    <a:pt x="5364" y="16343"/>
                  </a:cubicBezTo>
                  <a:lnTo>
                    <a:pt x="8468" y="16206"/>
                  </a:lnTo>
                  <a:cubicBezTo>
                    <a:pt x="8628" y="16206"/>
                    <a:pt x="8765" y="16069"/>
                    <a:pt x="8788" y="15887"/>
                  </a:cubicBezTo>
                  <a:lnTo>
                    <a:pt x="9107" y="0"/>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52"/>
            <p:cNvSpPr/>
            <p:nvPr/>
          </p:nvSpPr>
          <p:spPr>
            <a:xfrm>
              <a:off x="7473800" y="3460580"/>
              <a:ext cx="556623" cy="1009545"/>
            </a:xfrm>
            <a:custGeom>
              <a:rect b="b" l="l" r="r" t="t"/>
              <a:pathLst>
                <a:path extrusionOk="0" h="16686" w="9200">
                  <a:moveTo>
                    <a:pt x="9085" y="115"/>
                  </a:moveTo>
                  <a:lnTo>
                    <a:pt x="8765" y="15933"/>
                  </a:lnTo>
                  <a:cubicBezTo>
                    <a:pt x="8765" y="16092"/>
                    <a:pt x="8651" y="16207"/>
                    <a:pt x="8514" y="16207"/>
                  </a:cubicBezTo>
                  <a:lnTo>
                    <a:pt x="5410" y="16344"/>
                  </a:lnTo>
                  <a:cubicBezTo>
                    <a:pt x="5250" y="16344"/>
                    <a:pt x="5113" y="16229"/>
                    <a:pt x="5091" y="16070"/>
                  </a:cubicBezTo>
                  <a:lnTo>
                    <a:pt x="4451" y="7054"/>
                  </a:lnTo>
                  <a:cubicBezTo>
                    <a:pt x="4429" y="7031"/>
                    <a:pt x="4429" y="7008"/>
                    <a:pt x="4406" y="7008"/>
                  </a:cubicBezTo>
                  <a:cubicBezTo>
                    <a:pt x="4360" y="7008"/>
                    <a:pt x="4337" y="7031"/>
                    <a:pt x="4337" y="7054"/>
                  </a:cubicBezTo>
                  <a:lnTo>
                    <a:pt x="3630" y="8880"/>
                  </a:lnTo>
                  <a:cubicBezTo>
                    <a:pt x="3607" y="8880"/>
                    <a:pt x="3607" y="8903"/>
                    <a:pt x="3607" y="8903"/>
                  </a:cubicBezTo>
                  <a:lnTo>
                    <a:pt x="3401" y="16138"/>
                  </a:lnTo>
                  <a:cubicBezTo>
                    <a:pt x="3401" y="16275"/>
                    <a:pt x="3310" y="16366"/>
                    <a:pt x="3173" y="16366"/>
                  </a:cubicBezTo>
                  <a:lnTo>
                    <a:pt x="320" y="16572"/>
                  </a:lnTo>
                  <a:cubicBezTo>
                    <a:pt x="274" y="16572"/>
                    <a:pt x="206" y="16549"/>
                    <a:pt x="160" y="16503"/>
                  </a:cubicBezTo>
                  <a:cubicBezTo>
                    <a:pt x="137" y="16481"/>
                    <a:pt x="115" y="16412"/>
                    <a:pt x="115" y="16366"/>
                  </a:cubicBezTo>
                  <a:lnTo>
                    <a:pt x="229" y="7350"/>
                  </a:lnTo>
                  <a:cubicBezTo>
                    <a:pt x="229" y="6734"/>
                    <a:pt x="297" y="6118"/>
                    <a:pt x="434" y="5524"/>
                  </a:cubicBezTo>
                  <a:lnTo>
                    <a:pt x="1598" y="389"/>
                  </a:lnTo>
                  <a:lnTo>
                    <a:pt x="9085" y="115"/>
                  </a:lnTo>
                  <a:close/>
                  <a:moveTo>
                    <a:pt x="9153" y="1"/>
                  </a:moveTo>
                  <a:lnTo>
                    <a:pt x="1553" y="297"/>
                  </a:lnTo>
                  <a:cubicBezTo>
                    <a:pt x="1530" y="297"/>
                    <a:pt x="1507" y="297"/>
                    <a:pt x="1507" y="320"/>
                  </a:cubicBezTo>
                  <a:lnTo>
                    <a:pt x="343" y="5502"/>
                  </a:lnTo>
                  <a:cubicBezTo>
                    <a:pt x="206" y="6095"/>
                    <a:pt x="137" y="6734"/>
                    <a:pt x="137" y="7350"/>
                  </a:cubicBezTo>
                  <a:lnTo>
                    <a:pt x="0" y="16366"/>
                  </a:lnTo>
                  <a:cubicBezTo>
                    <a:pt x="0" y="16458"/>
                    <a:pt x="46" y="16526"/>
                    <a:pt x="92" y="16595"/>
                  </a:cubicBezTo>
                  <a:cubicBezTo>
                    <a:pt x="160" y="16640"/>
                    <a:pt x="229" y="16686"/>
                    <a:pt x="297" y="16686"/>
                  </a:cubicBezTo>
                  <a:lnTo>
                    <a:pt x="320" y="16686"/>
                  </a:lnTo>
                  <a:lnTo>
                    <a:pt x="3173" y="16481"/>
                  </a:lnTo>
                  <a:cubicBezTo>
                    <a:pt x="3356" y="16481"/>
                    <a:pt x="3516" y="16321"/>
                    <a:pt x="3516" y="16138"/>
                  </a:cubicBezTo>
                  <a:lnTo>
                    <a:pt x="3721" y="8903"/>
                  </a:lnTo>
                  <a:lnTo>
                    <a:pt x="4360" y="7305"/>
                  </a:lnTo>
                  <a:lnTo>
                    <a:pt x="4999" y="16070"/>
                  </a:lnTo>
                  <a:cubicBezTo>
                    <a:pt x="5022" y="16298"/>
                    <a:pt x="5205" y="16458"/>
                    <a:pt x="5410" y="16458"/>
                  </a:cubicBezTo>
                  <a:lnTo>
                    <a:pt x="8514" y="16321"/>
                  </a:lnTo>
                  <a:cubicBezTo>
                    <a:pt x="8720" y="16298"/>
                    <a:pt x="8880" y="16138"/>
                    <a:pt x="8880" y="15933"/>
                  </a:cubicBezTo>
                  <a:lnTo>
                    <a:pt x="9199" y="69"/>
                  </a:lnTo>
                  <a:cubicBezTo>
                    <a:pt x="9199" y="46"/>
                    <a:pt x="9199" y="23"/>
                    <a:pt x="9176" y="23"/>
                  </a:cubicBezTo>
                  <a:cubicBezTo>
                    <a:pt x="9176" y="1"/>
                    <a:pt x="9153" y="1"/>
                    <a:pt x="9153" y="1"/>
                  </a:cubicBezTo>
                  <a:close/>
                </a:path>
              </a:pathLst>
            </a:custGeom>
            <a:solidFill>
              <a:srgbClr val="0909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52"/>
            <p:cNvSpPr/>
            <p:nvPr/>
          </p:nvSpPr>
          <p:spPr>
            <a:xfrm>
              <a:off x="7674066" y="4449392"/>
              <a:ext cx="309410" cy="151982"/>
            </a:xfrm>
            <a:custGeom>
              <a:rect b="b" l="l" r="r" t="t"/>
              <a:pathLst>
                <a:path extrusionOk="0" h="2512" w="5114">
                  <a:moveTo>
                    <a:pt x="5090" y="1"/>
                  </a:moveTo>
                  <a:lnTo>
                    <a:pt x="2534" y="23"/>
                  </a:lnTo>
                  <a:lnTo>
                    <a:pt x="2169" y="274"/>
                  </a:lnTo>
                  <a:lnTo>
                    <a:pt x="137" y="2146"/>
                  </a:lnTo>
                  <a:cubicBezTo>
                    <a:pt x="0" y="2283"/>
                    <a:pt x="91" y="2511"/>
                    <a:pt x="274" y="2511"/>
                  </a:cubicBezTo>
                  <a:lnTo>
                    <a:pt x="4885" y="2397"/>
                  </a:lnTo>
                  <a:cubicBezTo>
                    <a:pt x="5022" y="2397"/>
                    <a:pt x="5113" y="2283"/>
                    <a:pt x="5113" y="2169"/>
                  </a:cubicBezTo>
                  <a:lnTo>
                    <a:pt x="5090" y="1"/>
                  </a:lnTo>
                  <a:close/>
                </a:path>
              </a:pathLst>
            </a:custGeom>
            <a:solidFill>
              <a:srgbClr val="0253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52"/>
            <p:cNvSpPr/>
            <p:nvPr/>
          </p:nvSpPr>
          <p:spPr>
            <a:xfrm>
              <a:off x="7674066" y="4445278"/>
              <a:ext cx="312132" cy="158819"/>
            </a:xfrm>
            <a:custGeom>
              <a:rect b="b" l="l" r="r" t="t"/>
              <a:pathLst>
                <a:path extrusionOk="0" h="2625" w="5159">
                  <a:moveTo>
                    <a:pt x="5022" y="114"/>
                  </a:moveTo>
                  <a:lnTo>
                    <a:pt x="5067" y="2237"/>
                  </a:lnTo>
                  <a:cubicBezTo>
                    <a:pt x="5067" y="2283"/>
                    <a:pt x="5045" y="2328"/>
                    <a:pt x="5022" y="2351"/>
                  </a:cubicBezTo>
                  <a:cubicBezTo>
                    <a:pt x="4976" y="2397"/>
                    <a:pt x="4930" y="2397"/>
                    <a:pt x="4885" y="2397"/>
                  </a:cubicBezTo>
                  <a:lnTo>
                    <a:pt x="274" y="2511"/>
                  </a:lnTo>
                  <a:cubicBezTo>
                    <a:pt x="206" y="2511"/>
                    <a:pt x="160" y="2465"/>
                    <a:pt x="137" y="2420"/>
                  </a:cubicBezTo>
                  <a:cubicBezTo>
                    <a:pt x="114" y="2374"/>
                    <a:pt x="114" y="2305"/>
                    <a:pt x="160" y="2260"/>
                  </a:cubicBezTo>
                  <a:lnTo>
                    <a:pt x="2214" y="388"/>
                  </a:lnTo>
                  <a:lnTo>
                    <a:pt x="2557" y="137"/>
                  </a:lnTo>
                  <a:lnTo>
                    <a:pt x="5022" y="114"/>
                  </a:lnTo>
                  <a:close/>
                  <a:moveTo>
                    <a:pt x="5090" y="0"/>
                  </a:moveTo>
                  <a:lnTo>
                    <a:pt x="2534" y="23"/>
                  </a:lnTo>
                  <a:cubicBezTo>
                    <a:pt x="2511" y="23"/>
                    <a:pt x="2511" y="46"/>
                    <a:pt x="2488" y="46"/>
                  </a:cubicBezTo>
                  <a:lnTo>
                    <a:pt x="2146" y="297"/>
                  </a:lnTo>
                  <a:lnTo>
                    <a:pt x="91" y="2191"/>
                  </a:lnTo>
                  <a:cubicBezTo>
                    <a:pt x="23" y="2260"/>
                    <a:pt x="0" y="2374"/>
                    <a:pt x="23" y="2465"/>
                  </a:cubicBezTo>
                  <a:cubicBezTo>
                    <a:pt x="69" y="2557"/>
                    <a:pt x="160" y="2625"/>
                    <a:pt x="274" y="2625"/>
                  </a:cubicBezTo>
                  <a:lnTo>
                    <a:pt x="4908" y="2511"/>
                  </a:lnTo>
                  <a:cubicBezTo>
                    <a:pt x="4976" y="2511"/>
                    <a:pt x="5045" y="2488"/>
                    <a:pt x="5090" y="2420"/>
                  </a:cubicBezTo>
                  <a:cubicBezTo>
                    <a:pt x="5136" y="2374"/>
                    <a:pt x="5159" y="2305"/>
                    <a:pt x="5159" y="2237"/>
                  </a:cubicBezTo>
                  <a:lnTo>
                    <a:pt x="5136" y="69"/>
                  </a:lnTo>
                  <a:cubicBezTo>
                    <a:pt x="5136" y="23"/>
                    <a:pt x="5113" y="0"/>
                    <a:pt x="50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52"/>
            <p:cNvSpPr/>
            <p:nvPr/>
          </p:nvSpPr>
          <p:spPr>
            <a:xfrm>
              <a:off x="7674066" y="4568161"/>
              <a:ext cx="309410" cy="33216"/>
            </a:xfrm>
            <a:custGeom>
              <a:rect b="b" l="l" r="r" t="t"/>
              <a:pathLst>
                <a:path extrusionOk="0" h="549" w="5114">
                  <a:moveTo>
                    <a:pt x="5113" y="1"/>
                  </a:moveTo>
                  <a:cubicBezTo>
                    <a:pt x="5067" y="46"/>
                    <a:pt x="5022" y="69"/>
                    <a:pt x="4953" y="69"/>
                  </a:cubicBezTo>
                  <a:lnTo>
                    <a:pt x="343" y="183"/>
                  </a:lnTo>
                  <a:cubicBezTo>
                    <a:pt x="274" y="183"/>
                    <a:pt x="228" y="160"/>
                    <a:pt x="206" y="137"/>
                  </a:cubicBezTo>
                  <a:lnTo>
                    <a:pt x="137" y="183"/>
                  </a:lnTo>
                  <a:cubicBezTo>
                    <a:pt x="0" y="320"/>
                    <a:pt x="91" y="548"/>
                    <a:pt x="274" y="548"/>
                  </a:cubicBezTo>
                  <a:lnTo>
                    <a:pt x="4885" y="434"/>
                  </a:lnTo>
                  <a:cubicBezTo>
                    <a:pt x="5022" y="434"/>
                    <a:pt x="5113" y="320"/>
                    <a:pt x="5113" y="206"/>
                  </a:cubicBezTo>
                  <a:lnTo>
                    <a:pt x="511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52"/>
            <p:cNvSpPr/>
            <p:nvPr/>
          </p:nvSpPr>
          <p:spPr>
            <a:xfrm>
              <a:off x="7674066" y="4565378"/>
              <a:ext cx="312132" cy="38722"/>
            </a:xfrm>
            <a:custGeom>
              <a:rect b="b" l="l" r="r" t="t"/>
              <a:pathLst>
                <a:path extrusionOk="0" h="640" w="5159">
                  <a:moveTo>
                    <a:pt x="5045" y="138"/>
                  </a:moveTo>
                  <a:lnTo>
                    <a:pt x="5067" y="252"/>
                  </a:lnTo>
                  <a:cubicBezTo>
                    <a:pt x="5067" y="298"/>
                    <a:pt x="5045" y="343"/>
                    <a:pt x="5022" y="366"/>
                  </a:cubicBezTo>
                  <a:cubicBezTo>
                    <a:pt x="4976" y="412"/>
                    <a:pt x="4930" y="412"/>
                    <a:pt x="4885" y="412"/>
                  </a:cubicBezTo>
                  <a:lnTo>
                    <a:pt x="274" y="526"/>
                  </a:lnTo>
                  <a:cubicBezTo>
                    <a:pt x="206" y="526"/>
                    <a:pt x="160" y="480"/>
                    <a:pt x="137" y="435"/>
                  </a:cubicBezTo>
                  <a:cubicBezTo>
                    <a:pt x="114" y="389"/>
                    <a:pt x="114" y="320"/>
                    <a:pt x="160" y="275"/>
                  </a:cubicBezTo>
                  <a:lnTo>
                    <a:pt x="206" y="252"/>
                  </a:lnTo>
                  <a:cubicBezTo>
                    <a:pt x="251" y="275"/>
                    <a:pt x="297" y="275"/>
                    <a:pt x="343" y="275"/>
                  </a:cubicBezTo>
                  <a:lnTo>
                    <a:pt x="4953" y="161"/>
                  </a:lnTo>
                  <a:cubicBezTo>
                    <a:pt x="4999" y="161"/>
                    <a:pt x="5022" y="161"/>
                    <a:pt x="5045" y="138"/>
                  </a:cubicBezTo>
                  <a:close/>
                  <a:moveTo>
                    <a:pt x="5136" y="1"/>
                  </a:moveTo>
                  <a:cubicBezTo>
                    <a:pt x="5113" y="1"/>
                    <a:pt x="5090" y="1"/>
                    <a:pt x="5067" y="24"/>
                  </a:cubicBezTo>
                  <a:cubicBezTo>
                    <a:pt x="5045" y="47"/>
                    <a:pt x="4999" y="69"/>
                    <a:pt x="4953" y="69"/>
                  </a:cubicBezTo>
                  <a:lnTo>
                    <a:pt x="343" y="161"/>
                  </a:lnTo>
                  <a:cubicBezTo>
                    <a:pt x="297" y="161"/>
                    <a:pt x="274" y="161"/>
                    <a:pt x="228" y="138"/>
                  </a:cubicBezTo>
                  <a:cubicBezTo>
                    <a:pt x="228" y="126"/>
                    <a:pt x="217" y="121"/>
                    <a:pt x="203" y="121"/>
                  </a:cubicBezTo>
                  <a:cubicBezTo>
                    <a:pt x="188" y="121"/>
                    <a:pt x="171" y="126"/>
                    <a:pt x="160" y="138"/>
                  </a:cubicBezTo>
                  <a:lnTo>
                    <a:pt x="91" y="206"/>
                  </a:lnTo>
                  <a:cubicBezTo>
                    <a:pt x="23" y="275"/>
                    <a:pt x="0" y="389"/>
                    <a:pt x="23" y="480"/>
                  </a:cubicBezTo>
                  <a:cubicBezTo>
                    <a:pt x="69" y="572"/>
                    <a:pt x="160" y="640"/>
                    <a:pt x="274" y="640"/>
                  </a:cubicBezTo>
                  <a:lnTo>
                    <a:pt x="4908" y="526"/>
                  </a:lnTo>
                  <a:cubicBezTo>
                    <a:pt x="4976" y="526"/>
                    <a:pt x="5045" y="503"/>
                    <a:pt x="5090" y="435"/>
                  </a:cubicBezTo>
                  <a:cubicBezTo>
                    <a:pt x="5136" y="389"/>
                    <a:pt x="5159" y="320"/>
                    <a:pt x="5159" y="252"/>
                  </a:cubicBezTo>
                  <a:lnTo>
                    <a:pt x="5159" y="47"/>
                  </a:lnTo>
                  <a:cubicBezTo>
                    <a:pt x="5159" y="24"/>
                    <a:pt x="5159" y="1"/>
                    <a:pt x="51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52"/>
            <p:cNvSpPr/>
            <p:nvPr/>
          </p:nvSpPr>
          <p:spPr>
            <a:xfrm>
              <a:off x="7722408" y="4572336"/>
              <a:ext cx="261068" cy="5566"/>
            </a:xfrm>
            <a:custGeom>
              <a:rect b="b" l="l" r="r" t="t"/>
              <a:pathLst>
                <a:path extrusionOk="0" h="92" w="4315">
                  <a:moveTo>
                    <a:pt x="0" y="91"/>
                  </a:moveTo>
                  <a:lnTo>
                    <a:pt x="4314" y="0"/>
                  </a:lnTo>
                </a:path>
              </a:pathLst>
            </a:custGeom>
            <a:solidFill>
              <a:srgbClr val="F8E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52"/>
            <p:cNvSpPr/>
            <p:nvPr/>
          </p:nvSpPr>
          <p:spPr>
            <a:xfrm>
              <a:off x="7719625" y="4569553"/>
              <a:ext cx="266574" cy="11072"/>
            </a:xfrm>
            <a:custGeom>
              <a:rect b="b" l="l" r="r" t="t"/>
              <a:pathLst>
                <a:path extrusionOk="0" h="183" w="4406">
                  <a:moveTo>
                    <a:pt x="4360" y="0"/>
                  </a:moveTo>
                  <a:lnTo>
                    <a:pt x="46" y="69"/>
                  </a:lnTo>
                  <a:cubicBezTo>
                    <a:pt x="23" y="69"/>
                    <a:pt x="0" y="92"/>
                    <a:pt x="0" y="137"/>
                  </a:cubicBezTo>
                  <a:cubicBezTo>
                    <a:pt x="0" y="160"/>
                    <a:pt x="23" y="183"/>
                    <a:pt x="46" y="183"/>
                  </a:cubicBezTo>
                  <a:lnTo>
                    <a:pt x="4360" y="92"/>
                  </a:lnTo>
                  <a:cubicBezTo>
                    <a:pt x="4383" y="92"/>
                    <a:pt x="4406" y="69"/>
                    <a:pt x="4406" y="46"/>
                  </a:cubicBezTo>
                  <a:cubicBezTo>
                    <a:pt x="4406" y="23"/>
                    <a:pt x="4383" y="0"/>
                    <a:pt x="43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52"/>
            <p:cNvSpPr/>
            <p:nvPr/>
          </p:nvSpPr>
          <p:spPr>
            <a:xfrm>
              <a:off x="7897747" y="4486179"/>
              <a:ext cx="51185" cy="46647"/>
            </a:xfrm>
            <a:custGeom>
              <a:rect b="b" l="l" r="r" t="t"/>
              <a:pathLst>
                <a:path extrusionOk="0" h="771" w="846">
                  <a:moveTo>
                    <a:pt x="423" y="0"/>
                  </a:moveTo>
                  <a:cubicBezTo>
                    <a:pt x="397" y="0"/>
                    <a:pt x="370" y="3"/>
                    <a:pt x="343" y="9"/>
                  </a:cubicBezTo>
                  <a:cubicBezTo>
                    <a:pt x="138" y="54"/>
                    <a:pt x="1" y="260"/>
                    <a:pt x="46" y="465"/>
                  </a:cubicBezTo>
                  <a:cubicBezTo>
                    <a:pt x="86" y="644"/>
                    <a:pt x="247" y="771"/>
                    <a:pt x="423" y="771"/>
                  </a:cubicBezTo>
                  <a:cubicBezTo>
                    <a:pt x="449" y="771"/>
                    <a:pt x="476" y="768"/>
                    <a:pt x="503" y="762"/>
                  </a:cubicBezTo>
                  <a:cubicBezTo>
                    <a:pt x="708" y="716"/>
                    <a:pt x="845" y="511"/>
                    <a:pt x="800" y="306"/>
                  </a:cubicBezTo>
                  <a:cubicBezTo>
                    <a:pt x="760" y="127"/>
                    <a:pt x="599" y="0"/>
                    <a:pt x="42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52"/>
            <p:cNvSpPr/>
            <p:nvPr/>
          </p:nvSpPr>
          <p:spPr>
            <a:xfrm>
              <a:off x="7895024" y="4483456"/>
              <a:ext cx="56691" cy="53000"/>
            </a:xfrm>
            <a:custGeom>
              <a:rect b="b" l="l" r="r" t="t"/>
              <a:pathLst>
                <a:path extrusionOk="0" h="876" w="937">
                  <a:moveTo>
                    <a:pt x="457" y="99"/>
                  </a:moveTo>
                  <a:cubicBezTo>
                    <a:pt x="616" y="99"/>
                    <a:pt x="753" y="214"/>
                    <a:pt x="776" y="373"/>
                  </a:cubicBezTo>
                  <a:cubicBezTo>
                    <a:pt x="822" y="556"/>
                    <a:pt x="708" y="716"/>
                    <a:pt x="525" y="761"/>
                  </a:cubicBezTo>
                  <a:cubicBezTo>
                    <a:pt x="510" y="763"/>
                    <a:pt x="494" y="764"/>
                    <a:pt x="479" y="764"/>
                  </a:cubicBezTo>
                  <a:cubicBezTo>
                    <a:pt x="316" y="764"/>
                    <a:pt x="179" y="655"/>
                    <a:pt x="137" y="488"/>
                  </a:cubicBezTo>
                  <a:cubicBezTo>
                    <a:pt x="114" y="419"/>
                    <a:pt x="137" y="328"/>
                    <a:pt x="183" y="259"/>
                  </a:cubicBezTo>
                  <a:cubicBezTo>
                    <a:pt x="251" y="168"/>
                    <a:pt x="320" y="122"/>
                    <a:pt x="411" y="99"/>
                  </a:cubicBezTo>
                  <a:close/>
                  <a:moveTo>
                    <a:pt x="467" y="0"/>
                  </a:moveTo>
                  <a:cubicBezTo>
                    <a:pt x="441" y="0"/>
                    <a:pt x="415" y="3"/>
                    <a:pt x="388" y="8"/>
                  </a:cubicBezTo>
                  <a:cubicBezTo>
                    <a:pt x="137" y="54"/>
                    <a:pt x="0" y="282"/>
                    <a:pt x="46" y="510"/>
                  </a:cubicBezTo>
                  <a:cubicBezTo>
                    <a:pt x="69" y="716"/>
                    <a:pt x="251" y="876"/>
                    <a:pt x="457" y="876"/>
                  </a:cubicBezTo>
                  <a:cubicBezTo>
                    <a:pt x="502" y="876"/>
                    <a:pt x="525" y="876"/>
                    <a:pt x="548" y="853"/>
                  </a:cubicBezTo>
                  <a:cubicBezTo>
                    <a:pt x="776" y="807"/>
                    <a:pt x="936" y="579"/>
                    <a:pt x="890" y="351"/>
                  </a:cubicBezTo>
                  <a:cubicBezTo>
                    <a:pt x="850" y="149"/>
                    <a:pt x="667" y="0"/>
                    <a:pt x="4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52"/>
            <p:cNvSpPr/>
            <p:nvPr/>
          </p:nvSpPr>
          <p:spPr>
            <a:xfrm>
              <a:off x="7805237" y="4465971"/>
              <a:ext cx="24927" cy="24927"/>
            </a:xfrm>
            <a:custGeom>
              <a:rect b="b" l="l" r="r" t="t"/>
              <a:pathLst>
                <a:path extrusionOk="0" h="412" w="412">
                  <a:moveTo>
                    <a:pt x="411" y="411"/>
                  </a:moveTo>
                  <a:lnTo>
                    <a:pt x="1" y="0"/>
                  </a:lnTo>
                </a:path>
              </a:pathLst>
            </a:custGeom>
            <a:solidFill>
              <a:srgbClr val="F8E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52"/>
            <p:cNvSpPr/>
            <p:nvPr/>
          </p:nvSpPr>
          <p:spPr>
            <a:xfrm>
              <a:off x="7802454" y="4462159"/>
              <a:ext cx="30493" cy="31461"/>
            </a:xfrm>
            <a:custGeom>
              <a:rect b="b" l="l" r="r" t="t"/>
              <a:pathLst>
                <a:path extrusionOk="0" h="520" w="504">
                  <a:moveTo>
                    <a:pt x="58" y="1"/>
                  </a:moveTo>
                  <a:cubicBezTo>
                    <a:pt x="47" y="1"/>
                    <a:pt x="35" y="6"/>
                    <a:pt x="24" y="18"/>
                  </a:cubicBezTo>
                  <a:cubicBezTo>
                    <a:pt x="1" y="41"/>
                    <a:pt x="1" y="63"/>
                    <a:pt x="24" y="86"/>
                  </a:cubicBezTo>
                  <a:lnTo>
                    <a:pt x="412" y="520"/>
                  </a:lnTo>
                  <a:lnTo>
                    <a:pt x="480" y="520"/>
                  </a:lnTo>
                  <a:cubicBezTo>
                    <a:pt x="503" y="497"/>
                    <a:pt x="503" y="451"/>
                    <a:pt x="480" y="429"/>
                  </a:cubicBezTo>
                  <a:lnTo>
                    <a:pt x="92" y="18"/>
                  </a:lnTo>
                  <a:cubicBezTo>
                    <a:pt x="81" y="6"/>
                    <a:pt x="69" y="1"/>
                    <a:pt x="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52"/>
            <p:cNvSpPr/>
            <p:nvPr/>
          </p:nvSpPr>
          <p:spPr>
            <a:xfrm>
              <a:off x="7787268" y="4483940"/>
              <a:ext cx="23535" cy="24927"/>
            </a:xfrm>
            <a:custGeom>
              <a:rect b="b" l="l" r="r" t="t"/>
              <a:pathLst>
                <a:path extrusionOk="0" h="412" w="389">
                  <a:moveTo>
                    <a:pt x="389" y="411"/>
                  </a:moveTo>
                  <a:lnTo>
                    <a:pt x="1" y="0"/>
                  </a:lnTo>
                </a:path>
              </a:pathLst>
            </a:custGeom>
            <a:solidFill>
              <a:srgbClr val="F8E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52"/>
            <p:cNvSpPr/>
            <p:nvPr/>
          </p:nvSpPr>
          <p:spPr>
            <a:xfrm>
              <a:off x="7783154" y="4480128"/>
              <a:ext cx="30433" cy="32853"/>
            </a:xfrm>
            <a:custGeom>
              <a:rect b="b" l="l" r="r" t="t"/>
              <a:pathLst>
                <a:path extrusionOk="0" h="543" w="503">
                  <a:moveTo>
                    <a:pt x="57" y="0"/>
                  </a:moveTo>
                  <a:cubicBezTo>
                    <a:pt x="46" y="0"/>
                    <a:pt x="35" y="6"/>
                    <a:pt x="23" y="18"/>
                  </a:cubicBezTo>
                  <a:cubicBezTo>
                    <a:pt x="0" y="40"/>
                    <a:pt x="0" y="86"/>
                    <a:pt x="23" y="109"/>
                  </a:cubicBezTo>
                  <a:lnTo>
                    <a:pt x="411" y="520"/>
                  </a:lnTo>
                  <a:cubicBezTo>
                    <a:pt x="434" y="520"/>
                    <a:pt x="434" y="543"/>
                    <a:pt x="457" y="543"/>
                  </a:cubicBezTo>
                  <a:cubicBezTo>
                    <a:pt x="457" y="543"/>
                    <a:pt x="480" y="520"/>
                    <a:pt x="480" y="520"/>
                  </a:cubicBezTo>
                  <a:cubicBezTo>
                    <a:pt x="503" y="497"/>
                    <a:pt x="503" y="474"/>
                    <a:pt x="480" y="451"/>
                  </a:cubicBezTo>
                  <a:lnTo>
                    <a:pt x="92" y="18"/>
                  </a:lnTo>
                  <a:cubicBezTo>
                    <a:pt x="80" y="6"/>
                    <a:pt x="69" y="0"/>
                    <a:pt x="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52"/>
            <p:cNvSpPr/>
            <p:nvPr/>
          </p:nvSpPr>
          <p:spPr>
            <a:xfrm>
              <a:off x="7769359" y="4501849"/>
              <a:ext cx="23535" cy="24927"/>
            </a:xfrm>
            <a:custGeom>
              <a:rect b="b" l="l" r="r" t="t"/>
              <a:pathLst>
                <a:path extrusionOk="0" h="412" w="389">
                  <a:moveTo>
                    <a:pt x="388" y="412"/>
                  </a:moveTo>
                  <a:lnTo>
                    <a:pt x="0" y="1"/>
                  </a:lnTo>
                </a:path>
              </a:pathLst>
            </a:custGeom>
            <a:solidFill>
              <a:srgbClr val="F8E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52"/>
            <p:cNvSpPr/>
            <p:nvPr/>
          </p:nvSpPr>
          <p:spPr>
            <a:xfrm>
              <a:off x="7765184" y="4498522"/>
              <a:ext cx="30433" cy="32429"/>
            </a:xfrm>
            <a:custGeom>
              <a:rect b="b" l="l" r="r" t="t"/>
              <a:pathLst>
                <a:path extrusionOk="0" h="536" w="503">
                  <a:moveTo>
                    <a:pt x="46" y="0"/>
                  </a:moveTo>
                  <a:cubicBezTo>
                    <a:pt x="39" y="0"/>
                    <a:pt x="31" y="3"/>
                    <a:pt x="23" y="10"/>
                  </a:cubicBezTo>
                  <a:cubicBezTo>
                    <a:pt x="1" y="33"/>
                    <a:pt x="1" y="79"/>
                    <a:pt x="23" y="102"/>
                  </a:cubicBezTo>
                  <a:lnTo>
                    <a:pt x="411" y="512"/>
                  </a:lnTo>
                  <a:cubicBezTo>
                    <a:pt x="434" y="512"/>
                    <a:pt x="434" y="535"/>
                    <a:pt x="457" y="535"/>
                  </a:cubicBezTo>
                  <a:cubicBezTo>
                    <a:pt x="457" y="535"/>
                    <a:pt x="480" y="512"/>
                    <a:pt x="480" y="512"/>
                  </a:cubicBezTo>
                  <a:cubicBezTo>
                    <a:pt x="503" y="490"/>
                    <a:pt x="503" y="467"/>
                    <a:pt x="480" y="444"/>
                  </a:cubicBezTo>
                  <a:lnTo>
                    <a:pt x="92" y="10"/>
                  </a:lnTo>
                  <a:cubicBezTo>
                    <a:pt x="77" y="10"/>
                    <a:pt x="61" y="0"/>
                    <a:pt x="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52"/>
            <p:cNvSpPr/>
            <p:nvPr/>
          </p:nvSpPr>
          <p:spPr>
            <a:xfrm>
              <a:off x="7821815" y="4406314"/>
              <a:ext cx="26319" cy="52879"/>
            </a:xfrm>
            <a:custGeom>
              <a:rect b="b" l="l" r="r" t="t"/>
              <a:pathLst>
                <a:path extrusionOk="0" h="874" w="435">
                  <a:moveTo>
                    <a:pt x="215" y="1"/>
                  </a:moveTo>
                  <a:cubicBezTo>
                    <a:pt x="132" y="1"/>
                    <a:pt x="43" y="65"/>
                    <a:pt x="23" y="165"/>
                  </a:cubicBezTo>
                  <a:cubicBezTo>
                    <a:pt x="23" y="279"/>
                    <a:pt x="0" y="827"/>
                    <a:pt x="115" y="872"/>
                  </a:cubicBezTo>
                  <a:cubicBezTo>
                    <a:pt x="116" y="873"/>
                    <a:pt x="117" y="873"/>
                    <a:pt x="118" y="873"/>
                  </a:cubicBezTo>
                  <a:cubicBezTo>
                    <a:pt x="170" y="873"/>
                    <a:pt x="411" y="345"/>
                    <a:pt x="411" y="233"/>
                  </a:cubicBezTo>
                  <a:cubicBezTo>
                    <a:pt x="434" y="119"/>
                    <a:pt x="366" y="28"/>
                    <a:pt x="252" y="5"/>
                  </a:cubicBezTo>
                  <a:cubicBezTo>
                    <a:pt x="240" y="2"/>
                    <a:pt x="228" y="1"/>
                    <a:pt x="2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52"/>
            <p:cNvSpPr/>
            <p:nvPr/>
          </p:nvSpPr>
          <p:spPr>
            <a:xfrm>
              <a:off x="7817640" y="4403289"/>
              <a:ext cx="33216" cy="58566"/>
            </a:xfrm>
            <a:custGeom>
              <a:rect b="b" l="l" r="r" t="t"/>
              <a:pathLst>
                <a:path extrusionOk="0" h="968" w="549">
                  <a:moveTo>
                    <a:pt x="321" y="101"/>
                  </a:moveTo>
                  <a:cubicBezTo>
                    <a:pt x="366" y="123"/>
                    <a:pt x="389" y="146"/>
                    <a:pt x="412" y="169"/>
                  </a:cubicBezTo>
                  <a:cubicBezTo>
                    <a:pt x="435" y="192"/>
                    <a:pt x="435" y="238"/>
                    <a:pt x="435" y="283"/>
                  </a:cubicBezTo>
                  <a:cubicBezTo>
                    <a:pt x="412" y="375"/>
                    <a:pt x="252" y="740"/>
                    <a:pt x="184" y="854"/>
                  </a:cubicBezTo>
                  <a:cubicBezTo>
                    <a:pt x="138" y="717"/>
                    <a:pt x="138" y="352"/>
                    <a:pt x="161" y="238"/>
                  </a:cubicBezTo>
                  <a:cubicBezTo>
                    <a:pt x="161" y="192"/>
                    <a:pt x="184" y="146"/>
                    <a:pt x="206" y="123"/>
                  </a:cubicBezTo>
                  <a:cubicBezTo>
                    <a:pt x="229" y="123"/>
                    <a:pt x="275" y="101"/>
                    <a:pt x="298" y="101"/>
                  </a:cubicBezTo>
                  <a:close/>
                  <a:moveTo>
                    <a:pt x="289" y="0"/>
                  </a:moveTo>
                  <a:cubicBezTo>
                    <a:pt x="240" y="0"/>
                    <a:pt x="194" y="22"/>
                    <a:pt x="161" y="55"/>
                  </a:cubicBezTo>
                  <a:cubicBezTo>
                    <a:pt x="92" y="78"/>
                    <a:pt x="69" y="146"/>
                    <a:pt x="47" y="215"/>
                  </a:cubicBezTo>
                  <a:cubicBezTo>
                    <a:pt x="47" y="260"/>
                    <a:pt x="1" y="900"/>
                    <a:pt x="161" y="968"/>
                  </a:cubicBezTo>
                  <a:lnTo>
                    <a:pt x="206" y="968"/>
                  </a:lnTo>
                  <a:cubicBezTo>
                    <a:pt x="298" y="922"/>
                    <a:pt x="526" y="375"/>
                    <a:pt x="549" y="306"/>
                  </a:cubicBezTo>
                  <a:cubicBezTo>
                    <a:pt x="549" y="238"/>
                    <a:pt x="549" y="169"/>
                    <a:pt x="503" y="101"/>
                  </a:cubicBezTo>
                  <a:cubicBezTo>
                    <a:pt x="457" y="55"/>
                    <a:pt x="412" y="9"/>
                    <a:pt x="343" y="9"/>
                  </a:cubicBezTo>
                  <a:cubicBezTo>
                    <a:pt x="325" y="3"/>
                    <a:pt x="307" y="0"/>
                    <a:pt x="2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52"/>
            <p:cNvSpPr/>
            <p:nvPr/>
          </p:nvSpPr>
          <p:spPr>
            <a:xfrm>
              <a:off x="7780370" y="4427369"/>
              <a:ext cx="51185" cy="32308"/>
            </a:xfrm>
            <a:custGeom>
              <a:rect b="b" l="l" r="r" t="t"/>
              <a:pathLst>
                <a:path extrusionOk="0" h="534" w="846">
                  <a:moveTo>
                    <a:pt x="229" y="0"/>
                  </a:moveTo>
                  <a:cubicBezTo>
                    <a:pt x="161" y="0"/>
                    <a:pt x="93" y="35"/>
                    <a:pt x="46" y="113"/>
                  </a:cubicBezTo>
                  <a:cubicBezTo>
                    <a:pt x="1" y="205"/>
                    <a:pt x="24" y="319"/>
                    <a:pt x="115" y="365"/>
                  </a:cubicBezTo>
                  <a:cubicBezTo>
                    <a:pt x="213" y="424"/>
                    <a:pt x="617" y="533"/>
                    <a:pt x="741" y="533"/>
                  </a:cubicBezTo>
                  <a:cubicBezTo>
                    <a:pt x="761" y="533"/>
                    <a:pt x="774" y="531"/>
                    <a:pt x="777" y="524"/>
                  </a:cubicBezTo>
                  <a:cubicBezTo>
                    <a:pt x="845" y="433"/>
                    <a:pt x="412" y="91"/>
                    <a:pt x="320" y="22"/>
                  </a:cubicBezTo>
                  <a:cubicBezTo>
                    <a:pt x="291" y="8"/>
                    <a:pt x="260" y="0"/>
                    <a:pt x="22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52"/>
            <p:cNvSpPr/>
            <p:nvPr/>
          </p:nvSpPr>
          <p:spPr>
            <a:xfrm>
              <a:off x="7776256" y="4423981"/>
              <a:ext cx="55299" cy="37875"/>
            </a:xfrm>
            <a:custGeom>
              <a:rect b="b" l="l" r="r" t="t"/>
              <a:pathLst>
                <a:path extrusionOk="0" h="626" w="914">
                  <a:moveTo>
                    <a:pt x="365" y="124"/>
                  </a:moveTo>
                  <a:cubicBezTo>
                    <a:pt x="480" y="192"/>
                    <a:pt x="753" y="443"/>
                    <a:pt x="799" y="535"/>
                  </a:cubicBezTo>
                  <a:cubicBezTo>
                    <a:pt x="685" y="535"/>
                    <a:pt x="297" y="421"/>
                    <a:pt x="228" y="375"/>
                  </a:cubicBezTo>
                  <a:cubicBezTo>
                    <a:pt x="160" y="352"/>
                    <a:pt x="114" y="261"/>
                    <a:pt x="160" y="192"/>
                  </a:cubicBezTo>
                  <a:cubicBezTo>
                    <a:pt x="183" y="147"/>
                    <a:pt x="251" y="124"/>
                    <a:pt x="297" y="124"/>
                  </a:cubicBezTo>
                  <a:close/>
                  <a:moveTo>
                    <a:pt x="292" y="0"/>
                  </a:moveTo>
                  <a:cubicBezTo>
                    <a:pt x="204" y="0"/>
                    <a:pt x="115" y="46"/>
                    <a:pt x="69" y="124"/>
                  </a:cubicBezTo>
                  <a:cubicBezTo>
                    <a:pt x="0" y="261"/>
                    <a:pt x="46" y="398"/>
                    <a:pt x="160" y="466"/>
                  </a:cubicBezTo>
                  <a:cubicBezTo>
                    <a:pt x="183" y="489"/>
                    <a:pt x="594" y="626"/>
                    <a:pt x="799" y="626"/>
                  </a:cubicBezTo>
                  <a:cubicBezTo>
                    <a:pt x="845" y="626"/>
                    <a:pt x="890" y="626"/>
                    <a:pt x="890" y="603"/>
                  </a:cubicBezTo>
                  <a:cubicBezTo>
                    <a:pt x="890" y="580"/>
                    <a:pt x="913" y="558"/>
                    <a:pt x="890" y="535"/>
                  </a:cubicBezTo>
                  <a:cubicBezTo>
                    <a:pt x="868" y="375"/>
                    <a:pt x="502" y="78"/>
                    <a:pt x="411" y="33"/>
                  </a:cubicBezTo>
                  <a:cubicBezTo>
                    <a:pt x="374" y="11"/>
                    <a:pt x="333" y="0"/>
                    <a:pt x="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52"/>
            <p:cNvSpPr/>
            <p:nvPr/>
          </p:nvSpPr>
          <p:spPr>
            <a:xfrm>
              <a:off x="7349526" y="4449392"/>
              <a:ext cx="309410" cy="151982"/>
            </a:xfrm>
            <a:custGeom>
              <a:rect b="b" l="l" r="r" t="t"/>
              <a:pathLst>
                <a:path extrusionOk="0" h="2512" w="5114">
                  <a:moveTo>
                    <a:pt x="5067" y="1"/>
                  </a:moveTo>
                  <a:lnTo>
                    <a:pt x="2534" y="23"/>
                  </a:lnTo>
                  <a:lnTo>
                    <a:pt x="2169" y="274"/>
                  </a:lnTo>
                  <a:lnTo>
                    <a:pt x="137" y="2146"/>
                  </a:lnTo>
                  <a:cubicBezTo>
                    <a:pt x="0" y="2283"/>
                    <a:pt x="91" y="2511"/>
                    <a:pt x="274" y="2511"/>
                  </a:cubicBezTo>
                  <a:lnTo>
                    <a:pt x="4885" y="2397"/>
                  </a:lnTo>
                  <a:cubicBezTo>
                    <a:pt x="5022" y="2397"/>
                    <a:pt x="5113" y="2283"/>
                    <a:pt x="5113" y="2169"/>
                  </a:cubicBezTo>
                  <a:lnTo>
                    <a:pt x="5067" y="1"/>
                  </a:lnTo>
                  <a:close/>
                </a:path>
              </a:pathLst>
            </a:custGeom>
            <a:solidFill>
              <a:srgbClr val="0253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52"/>
            <p:cNvSpPr/>
            <p:nvPr/>
          </p:nvSpPr>
          <p:spPr>
            <a:xfrm>
              <a:off x="7348134" y="4445278"/>
              <a:ext cx="313524" cy="158819"/>
            </a:xfrm>
            <a:custGeom>
              <a:rect b="b" l="l" r="r" t="t"/>
              <a:pathLst>
                <a:path extrusionOk="0" h="2625" w="5182">
                  <a:moveTo>
                    <a:pt x="5045" y="114"/>
                  </a:moveTo>
                  <a:lnTo>
                    <a:pt x="5068" y="2237"/>
                  </a:lnTo>
                  <a:cubicBezTo>
                    <a:pt x="5068" y="2283"/>
                    <a:pt x="5068" y="2328"/>
                    <a:pt x="5022" y="2351"/>
                  </a:cubicBezTo>
                  <a:cubicBezTo>
                    <a:pt x="4999" y="2397"/>
                    <a:pt x="4953" y="2397"/>
                    <a:pt x="4908" y="2397"/>
                  </a:cubicBezTo>
                  <a:lnTo>
                    <a:pt x="297" y="2511"/>
                  </a:lnTo>
                  <a:lnTo>
                    <a:pt x="274" y="2511"/>
                  </a:lnTo>
                  <a:cubicBezTo>
                    <a:pt x="206" y="2511"/>
                    <a:pt x="160" y="2465"/>
                    <a:pt x="160" y="2420"/>
                  </a:cubicBezTo>
                  <a:cubicBezTo>
                    <a:pt x="137" y="2374"/>
                    <a:pt x="137" y="2305"/>
                    <a:pt x="183" y="2260"/>
                  </a:cubicBezTo>
                  <a:lnTo>
                    <a:pt x="2237" y="388"/>
                  </a:lnTo>
                  <a:lnTo>
                    <a:pt x="2557" y="137"/>
                  </a:lnTo>
                  <a:lnTo>
                    <a:pt x="5045" y="114"/>
                  </a:lnTo>
                  <a:close/>
                  <a:moveTo>
                    <a:pt x="5090" y="0"/>
                  </a:moveTo>
                  <a:lnTo>
                    <a:pt x="2557" y="23"/>
                  </a:lnTo>
                  <a:cubicBezTo>
                    <a:pt x="2534" y="23"/>
                    <a:pt x="2534" y="46"/>
                    <a:pt x="2511" y="46"/>
                  </a:cubicBezTo>
                  <a:lnTo>
                    <a:pt x="2169" y="297"/>
                  </a:lnTo>
                  <a:lnTo>
                    <a:pt x="114" y="2191"/>
                  </a:lnTo>
                  <a:cubicBezTo>
                    <a:pt x="46" y="2260"/>
                    <a:pt x="0" y="2374"/>
                    <a:pt x="46" y="2465"/>
                  </a:cubicBezTo>
                  <a:cubicBezTo>
                    <a:pt x="92" y="2557"/>
                    <a:pt x="183" y="2625"/>
                    <a:pt x="274" y="2625"/>
                  </a:cubicBezTo>
                  <a:lnTo>
                    <a:pt x="297" y="2625"/>
                  </a:lnTo>
                  <a:lnTo>
                    <a:pt x="4908" y="2511"/>
                  </a:lnTo>
                  <a:cubicBezTo>
                    <a:pt x="4999" y="2511"/>
                    <a:pt x="5068" y="2488"/>
                    <a:pt x="5113" y="2420"/>
                  </a:cubicBezTo>
                  <a:cubicBezTo>
                    <a:pt x="5159" y="2374"/>
                    <a:pt x="5182" y="2305"/>
                    <a:pt x="5182" y="2237"/>
                  </a:cubicBezTo>
                  <a:lnTo>
                    <a:pt x="5159" y="69"/>
                  </a:lnTo>
                  <a:cubicBezTo>
                    <a:pt x="5159" y="23"/>
                    <a:pt x="5136" y="0"/>
                    <a:pt x="50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52"/>
            <p:cNvSpPr/>
            <p:nvPr/>
          </p:nvSpPr>
          <p:spPr>
            <a:xfrm>
              <a:off x="7349526" y="4568161"/>
              <a:ext cx="309410" cy="33216"/>
            </a:xfrm>
            <a:custGeom>
              <a:rect b="b" l="l" r="r" t="t"/>
              <a:pathLst>
                <a:path extrusionOk="0" h="549" w="5114">
                  <a:moveTo>
                    <a:pt x="5113" y="1"/>
                  </a:moveTo>
                  <a:cubicBezTo>
                    <a:pt x="5067" y="46"/>
                    <a:pt x="5022" y="69"/>
                    <a:pt x="4953" y="69"/>
                  </a:cubicBezTo>
                  <a:lnTo>
                    <a:pt x="343" y="183"/>
                  </a:lnTo>
                  <a:cubicBezTo>
                    <a:pt x="274" y="183"/>
                    <a:pt x="228" y="160"/>
                    <a:pt x="206" y="137"/>
                  </a:cubicBezTo>
                  <a:lnTo>
                    <a:pt x="137" y="183"/>
                  </a:lnTo>
                  <a:cubicBezTo>
                    <a:pt x="0" y="320"/>
                    <a:pt x="91" y="548"/>
                    <a:pt x="274" y="548"/>
                  </a:cubicBezTo>
                  <a:lnTo>
                    <a:pt x="4885" y="434"/>
                  </a:lnTo>
                  <a:cubicBezTo>
                    <a:pt x="5022" y="434"/>
                    <a:pt x="5113" y="320"/>
                    <a:pt x="5113" y="206"/>
                  </a:cubicBezTo>
                  <a:lnTo>
                    <a:pt x="511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52"/>
            <p:cNvSpPr/>
            <p:nvPr/>
          </p:nvSpPr>
          <p:spPr>
            <a:xfrm>
              <a:off x="7348134" y="4565378"/>
              <a:ext cx="313524" cy="38722"/>
            </a:xfrm>
            <a:custGeom>
              <a:rect b="b" l="l" r="r" t="t"/>
              <a:pathLst>
                <a:path extrusionOk="0" h="640" w="5182">
                  <a:moveTo>
                    <a:pt x="5068" y="138"/>
                  </a:moveTo>
                  <a:lnTo>
                    <a:pt x="5068" y="252"/>
                  </a:lnTo>
                  <a:cubicBezTo>
                    <a:pt x="5068" y="298"/>
                    <a:pt x="5068" y="343"/>
                    <a:pt x="5022" y="366"/>
                  </a:cubicBezTo>
                  <a:cubicBezTo>
                    <a:pt x="4999" y="412"/>
                    <a:pt x="4953" y="412"/>
                    <a:pt x="4908" y="412"/>
                  </a:cubicBezTo>
                  <a:lnTo>
                    <a:pt x="297" y="526"/>
                  </a:lnTo>
                  <a:lnTo>
                    <a:pt x="274" y="526"/>
                  </a:lnTo>
                  <a:cubicBezTo>
                    <a:pt x="206" y="526"/>
                    <a:pt x="160" y="480"/>
                    <a:pt x="160" y="435"/>
                  </a:cubicBezTo>
                  <a:cubicBezTo>
                    <a:pt x="137" y="389"/>
                    <a:pt x="137" y="320"/>
                    <a:pt x="183" y="275"/>
                  </a:cubicBezTo>
                  <a:lnTo>
                    <a:pt x="229" y="252"/>
                  </a:lnTo>
                  <a:cubicBezTo>
                    <a:pt x="274" y="275"/>
                    <a:pt x="320" y="275"/>
                    <a:pt x="366" y="275"/>
                  </a:cubicBezTo>
                  <a:lnTo>
                    <a:pt x="4976" y="161"/>
                  </a:lnTo>
                  <a:cubicBezTo>
                    <a:pt x="5022" y="161"/>
                    <a:pt x="5045" y="161"/>
                    <a:pt x="5068" y="138"/>
                  </a:cubicBezTo>
                  <a:close/>
                  <a:moveTo>
                    <a:pt x="5136" y="1"/>
                  </a:moveTo>
                  <a:cubicBezTo>
                    <a:pt x="5136" y="1"/>
                    <a:pt x="5113" y="1"/>
                    <a:pt x="5090" y="24"/>
                  </a:cubicBezTo>
                  <a:cubicBezTo>
                    <a:pt x="5068" y="47"/>
                    <a:pt x="5022" y="69"/>
                    <a:pt x="4976" y="69"/>
                  </a:cubicBezTo>
                  <a:lnTo>
                    <a:pt x="366" y="161"/>
                  </a:lnTo>
                  <a:cubicBezTo>
                    <a:pt x="320" y="161"/>
                    <a:pt x="274" y="161"/>
                    <a:pt x="251" y="138"/>
                  </a:cubicBezTo>
                  <a:cubicBezTo>
                    <a:pt x="240" y="126"/>
                    <a:pt x="229" y="121"/>
                    <a:pt x="217" y="121"/>
                  </a:cubicBezTo>
                  <a:cubicBezTo>
                    <a:pt x="206" y="121"/>
                    <a:pt x="194" y="126"/>
                    <a:pt x="183" y="138"/>
                  </a:cubicBezTo>
                  <a:lnTo>
                    <a:pt x="114" y="206"/>
                  </a:lnTo>
                  <a:cubicBezTo>
                    <a:pt x="46" y="275"/>
                    <a:pt x="0" y="389"/>
                    <a:pt x="46" y="480"/>
                  </a:cubicBezTo>
                  <a:cubicBezTo>
                    <a:pt x="92" y="572"/>
                    <a:pt x="183" y="640"/>
                    <a:pt x="274" y="640"/>
                  </a:cubicBezTo>
                  <a:lnTo>
                    <a:pt x="297" y="640"/>
                  </a:lnTo>
                  <a:lnTo>
                    <a:pt x="4908" y="526"/>
                  </a:lnTo>
                  <a:cubicBezTo>
                    <a:pt x="4999" y="526"/>
                    <a:pt x="5068" y="503"/>
                    <a:pt x="5113" y="435"/>
                  </a:cubicBezTo>
                  <a:cubicBezTo>
                    <a:pt x="5159" y="389"/>
                    <a:pt x="5182" y="320"/>
                    <a:pt x="5182" y="252"/>
                  </a:cubicBezTo>
                  <a:lnTo>
                    <a:pt x="5182" y="47"/>
                  </a:lnTo>
                  <a:cubicBezTo>
                    <a:pt x="5182" y="24"/>
                    <a:pt x="5159" y="1"/>
                    <a:pt x="51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52"/>
            <p:cNvSpPr/>
            <p:nvPr/>
          </p:nvSpPr>
          <p:spPr>
            <a:xfrm>
              <a:off x="7397868" y="4572336"/>
              <a:ext cx="259677" cy="5566"/>
            </a:xfrm>
            <a:custGeom>
              <a:rect b="b" l="l" r="r" t="t"/>
              <a:pathLst>
                <a:path extrusionOk="0" h="92" w="4292">
                  <a:moveTo>
                    <a:pt x="0" y="91"/>
                  </a:moveTo>
                  <a:lnTo>
                    <a:pt x="4291" y="0"/>
                  </a:lnTo>
                </a:path>
              </a:pathLst>
            </a:custGeom>
            <a:solidFill>
              <a:srgbClr val="F8E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52"/>
            <p:cNvSpPr/>
            <p:nvPr/>
          </p:nvSpPr>
          <p:spPr>
            <a:xfrm>
              <a:off x="7395085" y="4569553"/>
              <a:ext cx="266574" cy="11072"/>
            </a:xfrm>
            <a:custGeom>
              <a:rect b="b" l="l" r="r" t="t"/>
              <a:pathLst>
                <a:path extrusionOk="0" h="183" w="4406">
                  <a:moveTo>
                    <a:pt x="4337" y="0"/>
                  </a:moveTo>
                  <a:lnTo>
                    <a:pt x="46" y="69"/>
                  </a:lnTo>
                  <a:cubicBezTo>
                    <a:pt x="23" y="69"/>
                    <a:pt x="0" y="92"/>
                    <a:pt x="0" y="137"/>
                  </a:cubicBezTo>
                  <a:cubicBezTo>
                    <a:pt x="0" y="160"/>
                    <a:pt x="23" y="183"/>
                    <a:pt x="46" y="183"/>
                  </a:cubicBezTo>
                  <a:lnTo>
                    <a:pt x="4337" y="92"/>
                  </a:lnTo>
                  <a:cubicBezTo>
                    <a:pt x="4383" y="92"/>
                    <a:pt x="4406" y="69"/>
                    <a:pt x="4406" y="46"/>
                  </a:cubicBezTo>
                  <a:cubicBezTo>
                    <a:pt x="4406" y="23"/>
                    <a:pt x="4383" y="0"/>
                    <a:pt x="43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52"/>
            <p:cNvSpPr/>
            <p:nvPr/>
          </p:nvSpPr>
          <p:spPr>
            <a:xfrm>
              <a:off x="7573207" y="4486179"/>
              <a:ext cx="49794" cy="46647"/>
            </a:xfrm>
            <a:custGeom>
              <a:rect b="b" l="l" r="r" t="t"/>
              <a:pathLst>
                <a:path extrusionOk="0" h="771" w="823">
                  <a:moveTo>
                    <a:pt x="423" y="0"/>
                  </a:moveTo>
                  <a:cubicBezTo>
                    <a:pt x="397" y="0"/>
                    <a:pt x="370" y="3"/>
                    <a:pt x="343" y="9"/>
                  </a:cubicBezTo>
                  <a:cubicBezTo>
                    <a:pt x="138" y="54"/>
                    <a:pt x="1" y="260"/>
                    <a:pt x="47" y="465"/>
                  </a:cubicBezTo>
                  <a:cubicBezTo>
                    <a:pt x="86" y="644"/>
                    <a:pt x="230" y="771"/>
                    <a:pt x="401" y="771"/>
                  </a:cubicBezTo>
                  <a:cubicBezTo>
                    <a:pt x="427" y="771"/>
                    <a:pt x="453" y="768"/>
                    <a:pt x="480" y="762"/>
                  </a:cubicBezTo>
                  <a:cubicBezTo>
                    <a:pt x="686" y="716"/>
                    <a:pt x="823" y="511"/>
                    <a:pt x="800" y="306"/>
                  </a:cubicBezTo>
                  <a:cubicBezTo>
                    <a:pt x="760" y="127"/>
                    <a:pt x="600" y="0"/>
                    <a:pt x="42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52"/>
            <p:cNvSpPr/>
            <p:nvPr/>
          </p:nvSpPr>
          <p:spPr>
            <a:xfrm>
              <a:off x="7569093" y="4483396"/>
              <a:ext cx="58082" cy="53061"/>
            </a:xfrm>
            <a:custGeom>
              <a:rect b="b" l="l" r="r" t="t"/>
              <a:pathLst>
                <a:path extrusionOk="0" h="877" w="960">
                  <a:moveTo>
                    <a:pt x="480" y="100"/>
                  </a:moveTo>
                  <a:cubicBezTo>
                    <a:pt x="548" y="100"/>
                    <a:pt x="617" y="123"/>
                    <a:pt x="662" y="169"/>
                  </a:cubicBezTo>
                  <a:cubicBezTo>
                    <a:pt x="731" y="215"/>
                    <a:pt x="776" y="283"/>
                    <a:pt x="799" y="374"/>
                  </a:cubicBezTo>
                  <a:cubicBezTo>
                    <a:pt x="845" y="557"/>
                    <a:pt x="731" y="717"/>
                    <a:pt x="548" y="762"/>
                  </a:cubicBezTo>
                  <a:cubicBezTo>
                    <a:pt x="533" y="764"/>
                    <a:pt x="517" y="765"/>
                    <a:pt x="502" y="765"/>
                  </a:cubicBezTo>
                  <a:cubicBezTo>
                    <a:pt x="339" y="765"/>
                    <a:pt x="202" y="656"/>
                    <a:pt x="160" y="489"/>
                  </a:cubicBezTo>
                  <a:cubicBezTo>
                    <a:pt x="137" y="420"/>
                    <a:pt x="160" y="329"/>
                    <a:pt x="206" y="260"/>
                  </a:cubicBezTo>
                  <a:cubicBezTo>
                    <a:pt x="251" y="169"/>
                    <a:pt x="343" y="123"/>
                    <a:pt x="411" y="100"/>
                  </a:cubicBezTo>
                  <a:close/>
                  <a:moveTo>
                    <a:pt x="474" y="1"/>
                  </a:moveTo>
                  <a:cubicBezTo>
                    <a:pt x="446" y="1"/>
                    <a:pt x="417" y="3"/>
                    <a:pt x="388" y="9"/>
                  </a:cubicBezTo>
                  <a:cubicBezTo>
                    <a:pt x="160" y="55"/>
                    <a:pt x="0" y="283"/>
                    <a:pt x="46" y="511"/>
                  </a:cubicBezTo>
                  <a:cubicBezTo>
                    <a:pt x="92" y="717"/>
                    <a:pt x="274" y="877"/>
                    <a:pt x="480" y="877"/>
                  </a:cubicBezTo>
                  <a:cubicBezTo>
                    <a:pt x="503" y="877"/>
                    <a:pt x="548" y="877"/>
                    <a:pt x="571" y="854"/>
                  </a:cubicBezTo>
                  <a:cubicBezTo>
                    <a:pt x="799" y="808"/>
                    <a:pt x="959" y="580"/>
                    <a:pt x="913" y="352"/>
                  </a:cubicBezTo>
                  <a:cubicBezTo>
                    <a:pt x="891" y="237"/>
                    <a:pt x="822" y="146"/>
                    <a:pt x="731" y="78"/>
                  </a:cubicBezTo>
                  <a:cubicBezTo>
                    <a:pt x="645" y="26"/>
                    <a:pt x="560" y="1"/>
                    <a:pt x="4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52"/>
            <p:cNvSpPr/>
            <p:nvPr/>
          </p:nvSpPr>
          <p:spPr>
            <a:xfrm>
              <a:off x="7480697" y="4465971"/>
              <a:ext cx="23535" cy="24927"/>
            </a:xfrm>
            <a:custGeom>
              <a:rect b="b" l="l" r="r" t="t"/>
              <a:pathLst>
                <a:path extrusionOk="0" h="412" w="389">
                  <a:moveTo>
                    <a:pt x="389" y="411"/>
                  </a:moveTo>
                  <a:lnTo>
                    <a:pt x="1" y="0"/>
                  </a:lnTo>
                </a:path>
              </a:pathLst>
            </a:custGeom>
            <a:solidFill>
              <a:srgbClr val="F8E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52"/>
            <p:cNvSpPr/>
            <p:nvPr/>
          </p:nvSpPr>
          <p:spPr>
            <a:xfrm>
              <a:off x="7477914" y="4462159"/>
              <a:ext cx="30493" cy="31461"/>
            </a:xfrm>
            <a:custGeom>
              <a:rect b="b" l="l" r="r" t="t"/>
              <a:pathLst>
                <a:path extrusionOk="0" h="520" w="504">
                  <a:moveTo>
                    <a:pt x="58" y="1"/>
                  </a:moveTo>
                  <a:cubicBezTo>
                    <a:pt x="47" y="1"/>
                    <a:pt x="35" y="6"/>
                    <a:pt x="24" y="18"/>
                  </a:cubicBezTo>
                  <a:cubicBezTo>
                    <a:pt x="1" y="41"/>
                    <a:pt x="1" y="63"/>
                    <a:pt x="1" y="86"/>
                  </a:cubicBezTo>
                  <a:lnTo>
                    <a:pt x="412" y="520"/>
                  </a:lnTo>
                  <a:lnTo>
                    <a:pt x="480" y="520"/>
                  </a:lnTo>
                  <a:cubicBezTo>
                    <a:pt x="503" y="497"/>
                    <a:pt x="503" y="451"/>
                    <a:pt x="480" y="429"/>
                  </a:cubicBezTo>
                  <a:lnTo>
                    <a:pt x="92" y="18"/>
                  </a:lnTo>
                  <a:cubicBezTo>
                    <a:pt x="81" y="6"/>
                    <a:pt x="69" y="1"/>
                    <a:pt x="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52"/>
            <p:cNvSpPr/>
            <p:nvPr/>
          </p:nvSpPr>
          <p:spPr>
            <a:xfrm>
              <a:off x="7461397" y="4483940"/>
              <a:ext cx="24867" cy="24927"/>
            </a:xfrm>
            <a:custGeom>
              <a:rect b="b" l="l" r="r" t="t"/>
              <a:pathLst>
                <a:path extrusionOk="0" h="412" w="411">
                  <a:moveTo>
                    <a:pt x="411" y="411"/>
                  </a:moveTo>
                  <a:lnTo>
                    <a:pt x="0" y="0"/>
                  </a:lnTo>
                </a:path>
              </a:pathLst>
            </a:custGeom>
            <a:solidFill>
              <a:srgbClr val="F8E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52"/>
            <p:cNvSpPr/>
            <p:nvPr/>
          </p:nvSpPr>
          <p:spPr>
            <a:xfrm>
              <a:off x="7458613" y="4480128"/>
              <a:ext cx="30433" cy="32853"/>
            </a:xfrm>
            <a:custGeom>
              <a:rect b="b" l="l" r="r" t="t"/>
              <a:pathLst>
                <a:path extrusionOk="0" h="543" w="503">
                  <a:moveTo>
                    <a:pt x="57" y="0"/>
                  </a:moveTo>
                  <a:cubicBezTo>
                    <a:pt x="46" y="0"/>
                    <a:pt x="35" y="6"/>
                    <a:pt x="23" y="18"/>
                  </a:cubicBezTo>
                  <a:cubicBezTo>
                    <a:pt x="0" y="40"/>
                    <a:pt x="0" y="86"/>
                    <a:pt x="23" y="109"/>
                  </a:cubicBezTo>
                  <a:lnTo>
                    <a:pt x="411" y="520"/>
                  </a:lnTo>
                  <a:cubicBezTo>
                    <a:pt x="411" y="520"/>
                    <a:pt x="434" y="543"/>
                    <a:pt x="457" y="543"/>
                  </a:cubicBezTo>
                  <a:cubicBezTo>
                    <a:pt x="457" y="543"/>
                    <a:pt x="480" y="520"/>
                    <a:pt x="480" y="520"/>
                  </a:cubicBezTo>
                  <a:cubicBezTo>
                    <a:pt x="503" y="497"/>
                    <a:pt x="503" y="474"/>
                    <a:pt x="480" y="451"/>
                  </a:cubicBezTo>
                  <a:lnTo>
                    <a:pt x="92" y="18"/>
                  </a:lnTo>
                  <a:cubicBezTo>
                    <a:pt x="80" y="6"/>
                    <a:pt x="69" y="0"/>
                    <a:pt x="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52"/>
            <p:cNvSpPr/>
            <p:nvPr/>
          </p:nvSpPr>
          <p:spPr>
            <a:xfrm>
              <a:off x="7443427" y="4501849"/>
              <a:ext cx="24927" cy="24927"/>
            </a:xfrm>
            <a:custGeom>
              <a:rect b="b" l="l" r="r" t="t"/>
              <a:pathLst>
                <a:path extrusionOk="0" h="412" w="412">
                  <a:moveTo>
                    <a:pt x="411" y="412"/>
                  </a:moveTo>
                  <a:lnTo>
                    <a:pt x="0" y="1"/>
                  </a:lnTo>
                </a:path>
              </a:pathLst>
            </a:custGeom>
            <a:solidFill>
              <a:srgbClr val="F8E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52"/>
            <p:cNvSpPr/>
            <p:nvPr/>
          </p:nvSpPr>
          <p:spPr>
            <a:xfrm>
              <a:off x="7440644" y="4498522"/>
              <a:ext cx="30433" cy="32429"/>
            </a:xfrm>
            <a:custGeom>
              <a:rect b="b" l="l" r="r" t="t"/>
              <a:pathLst>
                <a:path extrusionOk="0" h="536" w="503">
                  <a:moveTo>
                    <a:pt x="46" y="0"/>
                  </a:moveTo>
                  <a:cubicBezTo>
                    <a:pt x="39" y="0"/>
                    <a:pt x="31" y="3"/>
                    <a:pt x="23" y="10"/>
                  </a:cubicBezTo>
                  <a:cubicBezTo>
                    <a:pt x="1" y="33"/>
                    <a:pt x="1" y="79"/>
                    <a:pt x="23" y="102"/>
                  </a:cubicBezTo>
                  <a:lnTo>
                    <a:pt x="412" y="512"/>
                  </a:lnTo>
                  <a:cubicBezTo>
                    <a:pt x="412" y="512"/>
                    <a:pt x="434" y="535"/>
                    <a:pt x="457" y="535"/>
                  </a:cubicBezTo>
                  <a:cubicBezTo>
                    <a:pt x="457" y="535"/>
                    <a:pt x="480" y="512"/>
                    <a:pt x="480" y="512"/>
                  </a:cubicBezTo>
                  <a:cubicBezTo>
                    <a:pt x="503" y="490"/>
                    <a:pt x="503" y="467"/>
                    <a:pt x="480" y="444"/>
                  </a:cubicBezTo>
                  <a:lnTo>
                    <a:pt x="92" y="10"/>
                  </a:lnTo>
                  <a:cubicBezTo>
                    <a:pt x="77" y="10"/>
                    <a:pt x="62" y="0"/>
                    <a:pt x="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52"/>
            <p:cNvSpPr/>
            <p:nvPr/>
          </p:nvSpPr>
          <p:spPr>
            <a:xfrm>
              <a:off x="7497275" y="4406314"/>
              <a:ext cx="26319" cy="52879"/>
            </a:xfrm>
            <a:custGeom>
              <a:rect b="b" l="l" r="r" t="t"/>
              <a:pathLst>
                <a:path extrusionOk="0" h="874" w="435">
                  <a:moveTo>
                    <a:pt x="209" y="1"/>
                  </a:moveTo>
                  <a:cubicBezTo>
                    <a:pt x="115" y="1"/>
                    <a:pt x="43" y="65"/>
                    <a:pt x="23" y="165"/>
                  </a:cubicBezTo>
                  <a:cubicBezTo>
                    <a:pt x="1" y="279"/>
                    <a:pt x="1" y="827"/>
                    <a:pt x="92" y="872"/>
                  </a:cubicBezTo>
                  <a:cubicBezTo>
                    <a:pt x="93" y="873"/>
                    <a:pt x="95" y="873"/>
                    <a:pt x="96" y="873"/>
                  </a:cubicBezTo>
                  <a:cubicBezTo>
                    <a:pt x="169" y="873"/>
                    <a:pt x="389" y="345"/>
                    <a:pt x="411" y="233"/>
                  </a:cubicBezTo>
                  <a:cubicBezTo>
                    <a:pt x="434" y="119"/>
                    <a:pt x="366" y="28"/>
                    <a:pt x="252" y="5"/>
                  </a:cubicBezTo>
                  <a:cubicBezTo>
                    <a:pt x="237" y="2"/>
                    <a:pt x="222" y="1"/>
                    <a:pt x="20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52"/>
            <p:cNvSpPr/>
            <p:nvPr/>
          </p:nvSpPr>
          <p:spPr>
            <a:xfrm>
              <a:off x="7493161" y="4403289"/>
              <a:ext cx="33155" cy="58566"/>
            </a:xfrm>
            <a:custGeom>
              <a:rect b="b" l="l" r="r" t="t"/>
              <a:pathLst>
                <a:path extrusionOk="0" h="968" w="548">
                  <a:moveTo>
                    <a:pt x="320" y="101"/>
                  </a:moveTo>
                  <a:cubicBezTo>
                    <a:pt x="342" y="123"/>
                    <a:pt x="388" y="146"/>
                    <a:pt x="411" y="169"/>
                  </a:cubicBezTo>
                  <a:cubicBezTo>
                    <a:pt x="434" y="192"/>
                    <a:pt x="434" y="238"/>
                    <a:pt x="434" y="283"/>
                  </a:cubicBezTo>
                  <a:cubicBezTo>
                    <a:pt x="411" y="375"/>
                    <a:pt x="251" y="740"/>
                    <a:pt x="183" y="854"/>
                  </a:cubicBezTo>
                  <a:cubicBezTo>
                    <a:pt x="137" y="717"/>
                    <a:pt x="114" y="352"/>
                    <a:pt x="137" y="238"/>
                  </a:cubicBezTo>
                  <a:cubicBezTo>
                    <a:pt x="160" y="192"/>
                    <a:pt x="183" y="146"/>
                    <a:pt x="205" y="123"/>
                  </a:cubicBezTo>
                  <a:cubicBezTo>
                    <a:pt x="228" y="123"/>
                    <a:pt x="251" y="101"/>
                    <a:pt x="297" y="101"/>
                  </a:cubicBezTo>
                  <a:close/>
                  <a:moveTo>
                    <a:pt x="287" y="0"/>
                  </a:moveTo>
                  <a:cubicBezTo>
                    <a:pt x="237" y="0"/>
                    <a:pt x="187" y="22"/>
                    <a:pt x="137" y="55"/>
                  </a:cubicBezTo>
                  <a:cubicBezTo>
                    <a:pt x="91" y="78"/>
                    <a:pt x="46" y="146"/>
                    <a:pt x="46" y="215"/>
                  </a:cubicBezTo>
                  <a:cubicBezTo>
                    <a:pt x="23" y="260"/>
                    <a:pt x="0" y="900"/>
                    <a:pt x="137" y="968"/>
                  </a:cubicBezTo>
                  <a:lnTo>
                    <a:pt x="205" y="968"/>
                  </a:lnTo>
                  <a:cubicBezTo>
                    <a:pt x="297" y="922"/>
                    <a:pt x="525" y="375"/>
                    <a:pt x="525" y="306"/>
                  </a:cubicBezTo>
                  <a:cubicBezTo>
                    <a:pt x="548" y="238"/>
                    <a:pt x="525" y="169"/>
                    <a:pt x="502" y="101"/>
                  </a:cubicBezTo>
                  <a:cubicBezTo>
                    <a:pt x="457" y="55"/>
                    <a:pt x="388" y="9"/>
                    <a:pt x="342" y="9"/>
                  </a:cubicBezTo>
                  <a:cubicBezTo>
                    <a:pt x="324" y="3"/>
                    <a:pt x="306" y="0"/>
                    <a:pt x="2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52"/>
            <p:cNvSpPr/>
            <p:nvPr/>
          </p:nvSpPr>
          <p:spPr>
            <a:xfrm>
              <a:off x="7455830" y="4427369"/>
              <a:ext cx="49794" cy="32308"/>
            </a:xfrm>
            <a:custGeom>
              <a:rect b="b" l="l" r="r" t="t"/>
              <a:pathLst>
                <a:path extrusionOk="0" h="534" w="823">
                  <a:moveTo>
                    <a:pt x="224" y="0"/>
                  </a:moveTo>
                  <a:cubicBezTo>
                    <a:pt x="151" y="0"/>
                    <a:pt x="78" y="35"/>
                    <a:pt x="46" y="113"/>
                  </a:cubicBezTo>
                  <a:cubicBezTo>
                    <a:pt x="1" y="205"/>
                    <a:pt x="24" y="319"/>
                    <a:pt x="115" y="365"/>
                  </a:cubicBezTo>
                  <a:cubicBezTo>
                    <a:pt x="194" y="424"/>
                    <a:pt x="611" y="533"/>
                    <a:pt x="740" y="533"/>
                  </a:cubicBezTo>
                  <a:cubicBezTo>
                    <a:pt x="760" y="533"/>
                    <a:pt x="774" y="531"/>
                    <a:pt x="777" y="524"/>
                  </a:cubicBezTo>
                  <a:cubicBezTo>
                    <a:pt x="822" y="433"/>
                    <a:pt x="412" y="91"/>
                    <a:pt x="320" y="22"/>
                  </a:cubicBezTo>
                  <a:cubicBezTo>
                    <a:pt x="291" y="8"/>
                    <a:pt x="258" y="0"/>
                    <a:pt x="22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52"/>
            <p:cNvSpPr/>
            <p:nvPr/>
          </p:nvSpPr>
          <p:spPr>
            <a:xfrm>
              <a:off x="7451716" y="4423981"/>
              <a:ext cx="55299" cy="37875"/>
            </a:xfrm>
            <a:custGeom>
              <a:rect b="b" l="l" r="r" t="t"/>
              <a:pathLst>
                <a:path extrusionOk="0" h="626" w="914">
                  <a:moveTo>
                    <a:pt x="365" y="124"/>
                  </a:moveTo>
                  <a:cubicBezTo>
                    <a:pt x="457" y="192"/>
                    <a:pt x="754" y="443"/>
                    <a:pt x="799" y="535"/>
                  </a:cubicBezTo>
                  <a:cubicBezTo>
                    <a:pt x="685" y="535"/>
                    <a:pt x="297" y="421"/>
                    <a:pt x="206" y="375"/>
                  </a:cubicBezTo>
                  <a:cubicBezTo>
                    <a:pt x="137" y="352"/>
                    <a:pt x="114" y="261"/>
                    <a:pt x="160" y="192"/>
                  </a:cubicBezTo>
                  <a:cubicBezTo>
                    <a:pt x="183" y="147"/>
                    <a:pt x="229" y="124"/>
                    <a:pt x="297" y="124"/>
                  </a:cubicBezTo>
                  <a:close/>
                  <a:moveTo>
                    <a:pt x="292" y="0"/>
                  </a:moveTo>
                  <a:cubicBezTo>
                    <a:pt x="204" y="0"/>
                    <a:pt x="115" y="46"/>
                    <a:pt x="69" y="124"/>
                  </a:cubicBezTo>
                  <a:cubicBezTo>
                    <a:pt x="0" y="261"/>
                    <a:pt x="46" y="398"/>
                    <a:pt x="160" y="466"/>
                  </a:cubicBezTo>
                  <a:cubicBezTo>
                    <a:pt x="183" y="489"/>
                    <a:pt x="594" y="626"/>
                    <a:pt x="799" y="626"/>
                  </a:cubicBezTo>
                  <a:cubicBezTo>
                    <a:pt x="845" y="626"/>
                    <a:pt x="868" y="626"/>
                    <a:pt x="890" y="603"/>
                  </a:cubicBezTo>
                  <a:cubicBezTo>
                    <a:pt x="890" y="580"/>
                    <a:pt x="913" y="558"/>
                    <a:pt x="890" y="535"/>
                  </a:cubicBezTo>
                  <a:cubicBezTo>
                    <a:pt x="868" y="375"/>
                    <a:pt x="502" y="78"/>
                    <a:pt x="411" y="33"/>
                  </a:cubicBezTo>
                  <a:cubicBezTo>
                    <a:pt x="375" y="11"/>
                    <a:pt x="333" y="0"/>
                    <a:pt x="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52"/>
            <p:cNvSpPr/>
            <p:nvPr/>
          </p:nvSpPr>
          <p:spPr>
            <a:xfrm>
              <a:off x="7580165" y="2829465"/>
              <a:ext cx="574532" cy="662926"/>
            </a:xfrm>
            <a:custGeom>
              <a:rect b="b" l="l" r="r" t="t"/>
              <a:pathLst>
                <a:path extrusionOk="0" h="10957" w="9496">
                  <a:moveTo>
                    <a:pt x="5524" y="1"/>
                  </a:moveTo>
                  <a:lnTo>
                    <a:pt x="0" y="206"/>
                  </a:lnTo>
                  <a:lnTo>
                    <a:pt x="0" y="10957"/>
                  </a:lnTo>
                  <a:lnTo>
                    <a:pt x="7761" y="10957"/>
                  </a:lnTo>
                  <a:lnTo>
                    <a:pt x="7327" y="5456"/>
                  </a:lnTo>
                  <a:lnTo>
                    <a:pt x="9495" y="5387"/>
                  </a:lnTo>
                  <a:lnTo>
                    <a:pt x="8742" y="2009"/>
                  </a:lnTo>
                  <a:cubicBezTo>
                    <a:pt x="8742" y="1963"/>
                    <a:pt x="8719" y="1918"/>
                    <a:pt x="8719" y="1872"/>
                  </a:cubicBezTo>
                  <a:cubicBezTo>
                    <a:pt x="8400" y="777"/>
                    <a:pt x="7373" y="23"/>
                    <a:pt x="620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52"/>
            <p:cNvSpPr/>
            <p:nvPr/>
          </p:nvSpPr>
          <p:spPr>
            <a:xfrm>
              <a:off x="7577382" y="2825351"/>
              <a:ext cx="581429" cy="669823"/>
            </a:xfrm>
            <a:custGeom>
              <a:rect b="b" l="l" r="r" t="t"/>
              <a:pathLst>
                <a:path extrusionOk="0" h="11071" w="9610">
                  <a:moveTo>
                    <a:pt x="5593" y="91"/>
                  </a:moveTo>
                  <a:lnTo>
                    <a:pt x="5615" y="114"/>
                  </a:lnTo>
                  <a:lnTo>
                    <a:pt x="6255" y="137"/>
                  </a:lnTo>
                  <a:cubicBezTo>
                    <a:pt x="7396" y="160"/>
                    <a:pt x="8400" y="913"/>
                    <a:pt x="8720" y="1963"/>
                  </a:cubicBezTo>
                  <a:cubicBezTo>
                    <a:pt x="8720" y="2009"/>
                    <a:pt x="8742" y="2054"/>
                    <a:pt x="8742" y="2100"/>
                  </a:cubicBezTo>
                  <a:lnTo>
                    <a:pt x="9473" y="5387"/>
                  </a:lnTo>
                  <a:lnTo>
                    <a:pt x="7373" y="5455"/>
                  </a:lnTo>
                  <a:cubicBezTo>
                    <a:pt x="7373" y="5455"/>
                    <a:pt x="7350" y="5478"/>
                    <a:pt x="7327" y="5478"/>
                  </a:cubicBezTo>
                  <a:cubicBezTo>
                    <a:pt x="7327" y="5501"/>
                    <a:pt x="7327" y="5501"/>
                    <a:pt x="7327" y="5524"/>
                  </a:cubicBezTo>
                  <a:lnTo>
                    <a:pt x="7761" y="10956"/>
                  </a:lnTo>
                  <a:lnTo>
                    <a:pt x="114" y="10956"/>
                  </a:lnTo>
                  <a:lnTo>
                    <a:pt x="114" y="342"/>
                  </a:lnTo>
                  <a:lnTo>
                    <a:pt x="5570" y="114"/>
                  </a:lnTo>
                  <a:lnTo>
                    <a:pt x="5593" y="114"/>
                  </a:lnTo>
                  <a:cubicBezTo>
                    <a:pt x="5593" y="91"/>
                    <a:pt x="5593" y="91"/>
                    <a:pt x="5593" y="91"/>
                  </a:cubicBezTo>
                  <a:close/>
                  <a:moveTo>
                    <a:pt x="5570" y="0"/>
                  </a:moveTo>
                  <a:cubicBezTo>
                    <a:pt x="5547" y="0"/>
                    <a:pt x="5547" y="23"/>
                    <a:pt x="5547" y="23"/>
                  </a:cubicBezTo>
                  <a:lnTo>
                    <a:pt x="46" y="228"/>
                  </a:lnTo>
                  <a:cubicBezTo>
                    <a:pt x="23" y="228"/>
                    <a:pt x="0" y="251"/>
                    <a:pt x="0" y="274"/>
                  </a:cubicBezTo>
                  <a:lnTo>
                    <a:pt x="0" y="11025"/>
                  </a:lnTo>
                  <a:cubicBezTo>
                    <a:pt x="0" y="11047"/>
                    <a:pt x="23" y="11070"/>
                    <a:pt x="46" y="11070"/>
                  </a:cubicBezTo>
                  <a:lnTo>
                    <a:pt x="7807" y="11070"/>
                  </a:lnTo>
                  <a:cubicBezTo>
                    <a:pt x="7829" y="11070"/>
                    <a:pt x="7829" y="11070"/>
                    <a:pt x="7852" y="11047"/>
                  </a:cubicBezTo>
                  <a:cubicBezTo>
                    <a:pt x="7852" y="11047"/>
                    <a:pt x="7852" y="11025"/>
                    <a:pt x="7852" y="11025"/>
                  </a:cubicBezTo>
                  <a:lnTo>
                    <a:pt x="7441" y="5569"/>
                  </a:lnTo>
                  <a:lnTo>
                    <a:pt x="9541" y="5501"/>
                  </a:lnTo>
                  <a:cubicBezTo>
                    <a:pt x="9564" y="5501"/>
                    <a:pt x="9564" y="5501"/>
                    <a:pt x="9587" y="5478"/>
                  </a:cubicBezTo>
                  <a:cubicBezTo>
                    <a:pt x="9587" y="5478"/>
                    <a:pt x="9610" y="5455"/>
                    <a:pt x="9587" y="5432"/>
                  </a:cubicBezTo>
                  <a:lnTo>
                    <a:pt x="8857" y="2077"/>
                  </a:lnTo>
                  <a:cubicBezTo>
                    <a:pt x="8834" y="2031"/>
                    <a:pt x="8834" y="1986"/>
                    <a:pt x="8811" y="1940"/>
                  </a:cubicBezTo>
                  <a:cubicBezTo>
                    <a:pt x="8491" y="822"/>
                    <a:pt x="7441" y="46"/>
                    <a:pt x="6277" y="23"/>
                  </a:cubicBezTo>
                  <a:lnTo>
                    <a:pt x="55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52"/>
            <p:cNvSpPr/>
            <p:nvPr/>
          </p:nvSpPr>
          <p:spPr>
            <a:xfrm>
              <a:off x="7604971" y="2392265"/>
              <a:ext cx="291501" cy="201110"/>
            </a:xfrm>
            <a:custGeom>
              <a:rect b="b" l="l" r="r" t="t"/>
              <a:pathLst>
                <a:path extrusionOk="0" h="3324" w="4818">
                  <a:moveTo>
                    <a:pt x="2082" y="0"/>
                  </a:moveTo>
                  <a:cubicBezTo>
                    <a:pt x="1519" y="0"/>
                    <a:pt x="1261" y="345"/>
                    <a:pt x="891" y="653"/>
                  </a:cubicBezTo>
                  <a:lnTo>
                    <a:pt x="777" y="653"/>
                  </a:lnTo>
                  <a:cubicBezTo>
                    <a:pt x="343" y="698"/>
                    <a:pt x="1" y="1087"/>
                    <a:pt x="47" y="1543"/>
                  </a:cubicBezTo>
                  <a:cubicBezTo>
                    <a:pt x="69" y="1726"/>
                    <a:pt x="138" y="1885"/>
                    <a:pt x="252" y="2000"/>
                  </a:cubicBezTo>
                  <a:cubicBezTo>
                    <a:pt x="275" y="2091"/>
                    <a:pt x="389" y="2159"/>
                    <a:pt x="526" y="2182"/>
                  </a:cubicBezTo>
                  <a:cubicBezTo>
                    <a:pt x="686" y="1726"/>
                    <a:pt x="1096" y="1406"/>
                    <a:pt x="1599" y="1406"/>
                  </a:cubicBezTo>
                  <a:lnTo>
                    <a:pt x="2763" y="1406"/>
                  </a:lnTo>
                  <a:cubicBezTo>
                    <a:pt x="3379" y="1406"/>
                    <a:pt x="3904" y="1931"/>
                    <a:pt x="3904" y="2570"/>
                  </a:cubicBezTo>
                  <a:lnTo>
                    <a:pt x="3904" y="3301"/>
                  </a:lnTo>
                  <a:lnTo>
                    <a:pt x="4269" y="3301"/>
                  </a:lnTo>
                  <a:cubicBezTo>
                    <a:pt x="4338" y="3301"/>
                    <a:pt x="4383" y="3323"/>
                    <a:pt x="4452" y="3323"/>
                  </a:cubicBezTo>
                  <a:lnTo>
                    <a:pt x="4703" y="2502"/>
                  </a:lnTo>
                  <a:cubicBezTo>
                    <a:pt x="4817" y="2182"/>
                    <a:pt x="4703" y="1840"/>
                    <a:pt x="4452" y="1634"/>
                  </a:cubicBezTo>
                  <a:cubicBezTo>
                    <a:pt x="4452" y="1475"/>
                    <a:pt x="4429" y="1292"/>
                    <a:pt x="4361" y="1155"/>
                  </a:cubicBezTo>
                  <a:cubicBezTo>
                    <a:pt x="4178" y="835"/>
                    <a:pt x="3767" y="698"/>
                    <a:pt x="3425" y="584"/>
                  </a:cubicBezTo>
                  <a:cubicBezTo>
                    <a:pt x="3379" y="584"/>
                    <a:pt x="3014" y="539"/>
                    <a:pt x="3014" y="516"/>
                  </a:cubicBezTo>
                  <a:cubicBezTo>
                    <a:pt x="2991" y="470"/>
                    <a:pt x="2968" y="447"/>
                    <a:pt x="2945" y="425"/>
                  </a:cubicBezTo>
                  <a:cubicBezTo>
                    <a:pt x="2808" y="196"/>
                    <a:pt x="2557" y="59"/>
                    <a:pt x="2283" y="14"/>
                  </a:cubicBezTo>
                  <a:cubicBezTo>
                    <a:pt x="2212" y="5"/>
                    <a:pt x="2145" y="0"/>
                    <a:pt x="20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52"/>
            <p:cNvSpPr/>
            <p:nvPr/>
          </p:nvSpPr>
          <p:spPr>
            <a:xfrm>
              <a:off x="7603640" y="2389300"/>
              <a:ext cx="295555" cy="208189"/>
            </a:xfrm>
            <a:custGeom>
              <a:rect b="b" l="l" r="r" t="t"/>
              <a:pathLst>
                <a:path extrusionOk="0" h="3441" w="4885">
                  <a:moveTo>
                    <a:pt x="2101" y="97"/>
                  </a:moveTo>
                  <a:cubicBezTo>
                    <a:pt x="2158" y="97"/>
                    <a:pt x="2218" y="101"/>
                    <a:pt x="2283" y="108"/>
                  </a:cubicBezTo>
                  <a:cubicBezTo>
                    <a:pt x="2556" y="154"/>
                    <a:pt x="2785" y="291"/>
                    <a:pt x="2922" y="496"/>
                  </a:cubicBezTo>
                  <a:cubicBezTo>
                    <a:pt x="2945" y="519"/>
                    <a:pt x="2967" y="542"/>
                    <a:pt x="2990" y="588"/>
                  </a:cubicBezTo>
                  <a:cubicBezTo>
                    <a:pt x="2990" y="633"/>
                    <a:pt x="3036" y="633"/>
                    <a:pt x="3310" y="679"/>
                  </a:cubicBezTo>
                  <a:cubicBezTo>
                    <a:pt x="3355" y="679"/>
                    <a:pt x="3424" y="702"/>
                    <a:pt x="3424" y="702"/>
                  </a:cubicBezTo>
                  <a:cubicBezTo>
                    <a:pt x="3812" y="793"/>
                    <a:pt x="4177" y="930"/>
                    <a:pt x="4337" y="1227"/>
                  </a:cubicBezTo>
                  <a:cubicBezTo>
                    <a:pt x="4383" y="1341"/>
                    <a:pt x="4428" y="1501"/>
                    <a:pt x="4428" y="1683"/>
                  </a:cubicBezTo>
                  <a:cubicBezTo>
                    <a:pt x="4428" y="1706"/>
                    <a:pt x="4428" y="1706"/>
                    <a:pt x="4451" y="1729"/>
                  </a:cubicBezTo>
                  <a:cubicBezTo>
                    <a:pt x="4679" y="1912"/>
                    <a:pt x="4771" y="2231"/>
                    <a:pt x="4679" y="2528"/>
                  </a:cubicBezTo>
                  <a:lnTo>
                    <a:pt x="4428" y="3327"/>
                  </a:lnTo>
                  <a:cubicBezTo>
                    <a:pt x="4383" y="3304"/>
                    <a:pt x="4337" y="3304"/>
                    <a:pt x="4291" y="3304"/>
                  </a:cubicBezTo>
                  <a:lnTo>
                    <a:pt x="3972" y="3304"/>
                  </a:lnTo>
                  <a:lnTo>
                    <a:pt x="3972" y="2619"/>
                  </a:lnTo>
                  <a:cubicBezTo>
                    <a:pt x="3972" y="1957"/>
                    <a:pt x="3447" y="1409"/>
                    <a:pt x="2785" y="1409"/>
                  </a:cubicBezTo>
                  <a:lnTo>
                    <a:pt x="1621" y="1409"/>
                  </a:lnTo>
                  <a:cubicBezTo>
                    <a:pt x="1141" y="1409"/>
                    <a:pt x="685" y="1706"/>
                    <a:pt x="502" y="2163"/>
                  </a:cubicBezTo>
                  <a:cubicBezTo>
                    <a:pt x="411" y="2140"/>
                    <a:pt x="342" y="2094"/>
                    <a:pt x="320" y="2049"/>
                  </a:cubicBezTo>
                  <a:cubicBezTo>
                    <a:pt x="320" y="2026"/>
                    <a:pt x="320" y="2026"/>
                    <a:pt x="320" y="2026"/>
                  </a:cubicBezTo>
                  <a:cubicBezTo>
                    <a:pt x="205" y="1889"/>
                    <a:pt x="137" y="1752"/>
                    <a:pt x="114" y="1592"/>
                  </a:cubicBezTo>
                  <a:cubicBezTo>
                    <a:pt x="91" y="1387"/>
                    <a:pt x="160" y="1181"/>
                    <a:pt x="297" y="1021"/>
                  </a:cubicBezTo>
                  <a:cubicBezTo>
                    <a:pt x="434" y="862"/>
                    <a:pt x="616" y="770"/>
                    <a:pt x="822" y="747"/>
                  </a:cubicBezTo>
                  <a:lnTo>
                    <a:pt x="913" y="747"/>
                  </a:lnTo>
                  <a:cubicBezTo>
                    <a:pt x="936" y="747"/>
                    <a:pt x="936" y="747"/>
                    <a:pt x="959" y="725"/>
                  </a:cubicBezTo>
                  <a:cubicBezTo>
                    <a:pt x="1004" y="679"/>
                    <a:pt x="1073" y="633"/>
                    <a:pt x="1118" y="588"/>
                  </a:cubicBezTo>
                  <a:cubicBezTo>
                    <a:pt x="1402" y="324"/>
                    <a:pt x="1650" y="97"/>
                    <a:pt x="2101" y="97"/>
                  </a:cubicBezTo>
                  <a:close/>
                  <a:moveTo>
                    <a:pt x="2087" y="0"/>
                  </a:moveTo>
                  <a:cubicBezTo>
                    <a:pt x="1609" y="0"/>
                    <a:pt x="1329" y="260"/>
                    <a:pt x="1050" y="519"/>
                  </a:cubicBezTo>
                  <a:cubicBezTo>
                    <a:pt x="1004" y="542"/>
                    <a:pt x="959" y="588"/>
                    <a:pt x="913" y="633"/>
                  </a:cubicBezTo>
                  <a:lnTo>
                    <a:pt x="799" y="633"/>
                  </a:lnTo>
                  <a:cubicBezTo>
                    <a:pt x="571" y="656"/>
                    <a:pt x="365" y="770"/>
                    <a:pt x="205" y="953"/>
                  </a:cubicBezTo>
                  <a:cubicBezTo>
                    <a:pt x="69" y="1136"/>
                    <a:pt x="0" y="1364"/>
                    <a:pt x="23" y="1592"/>
                  </a:cubicBezTo>
                  <a:cubicBezTo>
                    <a:pt x="23" y="1775"/>
                    <a:pt x="114" y="1957"/>
                    <a:pt x="228" y="2094"/>
                  </a:cubicBezTo>
                  <a:cubicBezTo>
                    <a:pt x="274" y="2185"/>
                    <a:pt x="365" y="2254"/>
                    <a:pt x="525" y="2277"/>
                  </a:cubicBezTo>
                  <a:cubicBezTo>
                    <a:pt x="571" y="2277"/>
                    <a:pt x="594" y="2277"/>
                    <a:pt x="594" y="2231"/>
                  </a:cubicBezTo>
                  <a:cubicBezTo>
                    <a:pt x="753" y="1820"/>
                    <a:pt x="1164" y="1524"/>
                    <a:pt x="1621" y="1524"/>
                  </a:cubicBezTo>
                  <a:lnTo>
                    <a:pt x="2785" y="1524"/>
                  </a:lnTo>
                  <a:cubicBezTo>
                    <a:pt x="3378" y="1524"/>
                    <a:pt x="3880" y="2003"/>
                    <a:pt x="3880" y="2619"/>
                  </a:cubicBezTo>
                  <a:lnTo>
                    <a:pt x="3880" y="3350"/>
                  </a:lnTo>
                  <a:cubicBezTo>
                    <a:pt x="3880" y="3395"/>
                    <a:pt x="3903" y="3418"/>
                    <a:pt x="3926" y="3418"/>
                  </a:cubicBezTo>
                  <a:lnTo>
                    <a:pt x="4291" y="3418"/>
                  </a:lnTo>
                  <a:cubicBezTo>
                    <a:pt x="4360" y="3418"/>
                    <a:pt x="4405" y="3418"/>
                    <a:pt x="4451" y="3441"/>
                  </a:cubicBezTo>
                  <a:lnTo>
                    <a:pt x="4474" y="3441"/>
                  </a:lnTo>
                  <a:cubicBezTo>
                    <a:pt x="4497" y="3441"/>
                    <a:pt x="4519" y="3418"/>
                    <a:pt x="4519" y="3395"/>
                  </a:cubicBezTo>
                  <a:lnTo>
                    <a:pt x="4771" y="2574"/>
                  </a:lnTo>
                  <a:cubicBezTo>
                    <a:pt x="4885" y="2231"/>
                    <a:pt x="4793" y="1866"/>
                    <a:pt x="4519" y="1661"/>
                  </a:cubicBezTo>
                  <a:cubicBezTo>
                    <a:pt x="4519" y="1524"/>
                    <a:pt x="4497" y="1341"/>
                    <a:pt x="4428" y="1181"/>
                  </a:cubicBezTo>
                  <a:cubicBezTo>
                    <a:pt x="4246" y="862"/>
                    <a:pt x="3858" y="702"/>
                    <a:pt x="3470" y="588"/>
                  </a:cubicBezTo>
                  <a:cubicBezTo>
                    <a:pt x="3447" y="588"/>
                    <a:pt x="3401" y="588"/>
                    <a:pt x="3333" y="565"/>
                  </a:cubicBezTo>
                  <a:cubicBezTo>
                    <a:pt x="3264" y="565"/>
                    <a:pt x="3104" y="542"/>
                    <a:pt x="3081" y="519"/>
                  </a:cubicBezTo>
                  <a:cubicBezTo>
                    <a:pt x="3059" y="496"/>
                    <a:pt x="3036" y="451"/>
                    <a:pt x="3013" y="428"/>
                  </a:cubicBezTo>
                  <a:cubicBezTo>
                    <a:pt x="2853" y="200"/>
                    <a:pt x="2602" y="63"/>
                    <a:pt x="2305" y="17"/>
                  </a:cubicBezTo>
                  <a:cubicBezTo>
                    <a:pt x="2228" y="6"/>
                    <a:pt x="2155" y="0"/>
                    <a:pt x="20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52"/>
            <p:cNvSpPr/>
            <p:nvPr/>
          </p:nvSpPr>
          <p:spPr>
            <a:xfrm>
              <a:off x="7632621" y="2477333"/>
              <a:ext cx="273471" cy="431080"/>
            </a:xfrm>
            <a:custGeom>
              <a:rect b="b" l="l" r="r" t="t"/>
              <a:pathLst>
                <a:path extrusionOk="0" h="7125" w="4520">
                  <a:moveTo>
                    <a:pt x="1142" y="0"/>
                  </a:moveTo>
                  <a:cubicBezTo>
                    <a:pt x="639" y="0"/>
                    <a:pt x="229" y="320"/>
                    <a:pt x="69" y="776"/>
                  </a:cubicBezTo>
                  <a:cubicBezTo>
                    <a:pt x="23" y="890"/>
                    <a:pt x="0" y="1027"/>
                    <a:pt x="0" y="1164"/>
                  </a:cubicBezTo>
                  <a:lnTo>
                    <a:pt x="0" y="3926"/>
                  </a:lnTo>
                  <a:cubicBezTo>
                    <a:pt x="0" y="4542"/>
                    <a:pt x="503" y="5067"/>
                    <a:pt x="1119" y="5067"/>
                  </a:cubicBezTo>
                  <a:lnTo>
                    <a:pt x="1187" y="5957"/>
                  </a:lnTo>
                  <a:cubicBezTo>
                    <a:pt x="1253" y="6614"/>
                    <a:pt x="1802" y="7124"/>
                    <a:pt x="2451" y="7124"/>
                  </a:cubicBezTo>
                  <a:cubicBezTo>
                    <a:pt x="2479" y="7124"/>
                    <a:pt x="2506" y="7123"/>
                    <a:pt x="2534" y="7122"/>
                  </a:cubicBezTo>
                  <a:lnTo>
                    <a:pt x="2671" y="7099"/>
                  </a:lnTo>
                  <a:cubicBezTo>
                    <a:pt x="3356" y="7053"/>
                    <a:pt x="3881" y="6437"/>
                    <a:pt x="3812" y="5752"/>
                  </a:cubicBezTo>
                  <a:lnTo>
                    <a:pt x="3630" y="3378"/>
                  </a:lnTo>
                  <a:lnTo>
                    <a:pt x="3812" y="3378"/>
                  </a:lnTo>
                  <a:cubicBezTo>
                    <a:pt x="4200" y="3378"/>
                    <a:pt x="4520" y="3059"/>
                    <a:pt x="4520" y="2671"/>
                  </a:cubicBezTo>
                  <a:lnTo>
                    <a:pt x="4520" y="2602"/>
                  </a:lnTo>
                  <a:cubicBezTo>
                    <a:pt x="4520" y="2283"/>
                    <a:pt x="4292" y="2009"/>
                    <a:pt x="3995" y="1917"/>
                  </a:cubicBezTo>
                  <a:cubicBezTo>
                    <a:pt x="3926" y="1917"/>
                    <a:pt x="3881" y="1895"/>
                    <a:pt x="3812" y="1895"/>
                  </a:cubicBezTo>
                  <a:lnTo>
                    <a:pt x="3447" y="1895"/>
                  </a:lnTo>
                  <a:lnTo>
                    <a:pt x="3447" y="1164"/>
                  </a:lnTo>
                  <a:cubicBezTo>
                    <a:pt x="3447" y="525"/>
                    <a:pt x="2922" y="0"/>
                    <a:pt x="230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52"/>
            <p:cNvSpPr/>
            <p:nvPr/>
          </p:nvSpPr>
          <p:spPr>
            <a:xfrm>
              <a:off x="7628446" y="2474550"/>
              <a:ext cx="281821" cy="436465"/>
            </a:xfrm>
            <a:custGeom>
              <a:rect b="b" l="l" r="r" t="t"/>
              <a:pathLst>
                <a:path extrusionOk="0" h="7214" w="4658">
                  <a:moveTo>
                    <a:pt x="2375" y="115"/>
                  </a:moveTo>
                  <a:cubicBezTo>
                    <a:pt x="2968" y="115"/>
                    <a:pt x="3470" y="594"/>
                    <a:pt x="3470" y="1210"/>
                  </a:cubicBezTo>
                  <a:lnTo>
                    <a:pt x="3470" y="2009"/>
                  </a:lnTo>
                  <a:lnTo>
                    <a:pt x="3881" y="2009"/>
                  </a:lnTo>
                  <a:cubicBezTo>
                    <a:pt x="3950" y="2009"/>
                    <a:pt x="3995" y="2009"/>
                    <a:pt x="4041" y="2032"/>
                  </a:cubicBezTo>
                  <a:cubicBezTo>
                    <a:pt x="4338" y="2100"/>
                    <a:pt x="4543" y="2351"/>
                    <a:pt x="4543" y="2648"/>
                  </a:cubicBezTo>
                  <a:lnTo>
                    <a:pt x="4543" y="2717"/>
                  </a:lnTo>
                  <a:cubicBezTo>
                    <a:pt x="4543" y="3082"/>
                    <a:pt x="4246" y="3379"/>
                    <a:pt x="3881" y="3379"/>
                  </a:cubicBezTo>
                  <a:lnTo>
                    <a:pt x="3630" y="3379"/>
                  </a:lnTo>
                  <a:lnTo>
                    <a:pt x="3836" y="5798"/>
                  </a:lnTo>
                  <a:cubicBezTo>
                    <a:pt x="3858" y="6118"/>
                    <a:pt x="3767" y="6437"/>
                    <a:pt x="3562" y="6665"/>
                  </a:cubicBezTo>
                  <a:cubicBezTo>
                    <a:pt x="3333" y="6916"/>
                    <a:pt x="3060" y="7076"/>
                    <a:pt x="2740" y="7099"/>
                  </a:cubicBezTo>
                  <a:lnTo>
                    <a:pt x="2603" y="7099"/>
                  </a:lnTo>
                  <a:cubicBezTo>
                    <a:pt x="2574" y="7101"/>
                    <a:pt x="2545" y="7102"/>
                    <a:pt x="2516" y="7102"/>
                  </a:cubicBezTo>
                  <a:cubicBezTo>
                    <a:pt x="1892" y="7102"/>
                    <a:pt x="1368" y="6636"/>
                    <a:pt x="1325" y="6003"/>
                  </a:cubicBezTo>
                  <a:lnTo>
                    <a:pt x="1233" y="5068"/>
                  </a:lnTo>
                  <a:lnTo>
                    <a:pt x="1188" y="5068"/>
                  </a:lnTo>
                  <a:cubicBezTo>
                    <a:pt x="594" y="5045"/>
                    <a:pt x="115" y="4565"/>
                    <a:pt x="115" y="3972"/>
                  </a:cubicBezTo>
                  <a:lnTo>
                    <a:pt x="115" y="1210"/>
                  </a:lnTo>
                  <a:cubicBezTo>
                    <a:pt x="115" y="1073"/>
                    <a:pt x="138" y="959"/>
                    <a:pt x="184" y="822"/>
                  </a:cubicBezTo>
                  <a:cubicBezTo>
                    <a:pt x="343" y="411"/>
                    <a:pt x="754" y="115"/>
                    <a:pt x="1211" y="115"/>
                  </a:cubicBezTo>
                  <a:close/>
                  <a:moveTo>
                    <a:pt x="1211" y="0"/>
                  </a:moveTo>
                  <a:cubicBezTo>
                    <a:pt x="708" y="0"/>
                    <a:pt x="252" y="320"/>
                    <a:pt x="92" y="799"/>
                  </a:cubicBezTo>
                  <a:cubicBezTo>
                    <a:pt x="24" y="936"/>
                    <a:pt x="1" y="1073"/>
                    <a:pt x="1" y="1210"/>
                  </a:cubicBezTo>
                  <a:lnTo>
                    <a:pt x="1" y="3972"/>
                  </a:lnTo>
                  <a:cubicBezTo>
                    <a:pt x="1" y="4611"/>
                    <a:pt x="503" y="5136"/>
                    <a:pt x="1142" y="5159"/>
                  </a:cubicBezTo>
                  <a:lnTo>
                    <a:pt x="1211" y="6003"/>
                  </a:lnTo>
                  <a:cubicBezTo>
                    <a:pt x="1256" y="6688"/>
                    <a:pt x="1850" y="7213"/>
                    <a:pt x="2512" y="7213"/>
                  </a:cubicBezTo>
                  <a:lnTo>
                    <a:pt x="2626" y="7213"/>
                  </a:lnTo>
                  <a:lnTo>
                    <a:pt x="2740" y="7190"/>
                  </a:lnTo>
                  <a:cubicBezTo>
                    <a:pt x="3082" y="7168"/>
                    <a:pt x="3402" y="7008"/>
                    <a:pt x="3630" y="6734"/>
                  </a:cubicBezTo>
                  <a:cubicBezTo>
                    <a:pt x="3858" y="6483"/>
                    <a:pt x="3973" y="6140"/>
                    <a:pt x="3950" y="5798"/>
                  </a:cubicBezTo>
                  <a:lnTo>
                    <a:pt x="3744" y="3493"/>
                  </a:lnTo>
                  <a:lnTo>
                    <a:pt x="3881" y="3493"/>
                  </a:lnTo>
                  <a:cubicBezTo>
                    <a:pt x="4315" y="3493"/>
                    <a:pt x="4657" y="3150"/>
                    <a:pt x="4657" y="2717"/>
                  </a:cubicBezTo>
                  <a:lnTo>
                    <a:pt x="4657" y="2648"/>
                  </a:lnTo>
                  <a:cubicBezTo>
                    <a:pt x="4657" y="2306"/>
                    <a:pt x="4406" y="2009"/>
                    <a:pt x="4064" y="1918"/>
                  </a:cubicBezTo>
                  <a:cubicBezTo>
                    <a:pt x="4018" y="1895"/>
                    <a:pt x="3950" y="1895"/>
                    <a:pt x="3881" y="1895"/>
                  </a:cubicBezTo>
                  <a:lnTo>
                    <a:pt x="3562" y="1895"/>
                  </a:lnTo>
                  <a:lnTo>
                    <a:pt x="3562" y="1210"/>
                  </a:lnTo>
                  <a:cubicBezTo>
                    <a:pt x="3562" y="548"/>
                    <a:pt x="3037" y="0"/>
                    <a:pt x="23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52"/>
            <p:cNvSpPr/>
            <p:nvPr/>
          </p:nvSpPr>
          <p:spPr>
            <a:xfrm>
              <a:off x="7853579" y="2623692"/>
              <a:ext cx="16638" cy="26319"/>
            </a:xfrm>
            <a:custGeom>
              <a:rect b="b" l="l" r="r" t="t"/>
              <a:pathLst>
                <a:path extrusionOk="0" h="435" w="275">
                  <a:moveTo>
                    <a:pt x="274" y="1"/>
                  </a:moveTo>
                  <a:lnTo>
                    <a:pt x="0" y="297"/>
                  </a:lnTo>
                  <a:lnTo>
                    <a:pt x="252" y="434"/>
                  </a:lnTo>
                  <a:lnTo>
                    <a:pt x="274" y="1"/>
                  </a:lnTo>
                  <a:close/>
                </a:path>
              </a:pathLst>
            </a:custGeom>
            <a:solidFill>
              <a:srgbClr val="F8E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52"/>
            <p:cNvSpPr/>
            <p:nvPr/>
          </p:nvSpPr>
          <p:spPr>
            <a:xfrm>
              <a:off x="7850796" y="2619880"/>
              <a:ext cx="22144" cy="34244"/>
            </a:xfrm>
            <a:custGeom>
              <a:rect b="b" l="l" r="r" t="t"/>
              <a:pathLst>
                <a:path extrusionOk="0" h="566" w="366">
                  <a:moveTo>
                    <a:pt x="309" y="1"/>
                  </a:moveTo>
                  <a:cubicBezTo>
                    <a:pt x="298" y="1"/>
                    <a:pt x="286" y="6"/>
                    <a:pt x="275" y="18"/>
                  </a:cubicBezTo>
                  <a:lnTo>
                    <a:pt x="1" y="315"/>
                  </a:lnTo>
                  <a:cubicBezTo>
                    <a:pt x="1" y="315"/>
                    <a:pt x="1" y="337"/>
                    <a:pt x="1" y="360"/>
                  </a:cubicBezTo>
                  <a:cubicBezTo>
                    <a:pt x="1" y="360"/>
                    <a:pt x="1" y="383"/>
                    <a:pt x="24" y="383"/>
                  </a:cubicBezTo>
                  <a:lnTo>
                    <a:pt x="275" y="543"/>
                  </a:lnTo>
                  <a:cubicBezTo>
                    <a:pt x="275" y="566"/>
                    <a:pt x="275" y="566"/>
                    <a:pt x="298" y="566"/>
                  </a:cubicBezTo>
                  <a:cubicBezTo>
                    <a:pt x="320" y="566"/>
                    <a:pt x="320" y="543"/>
                    <a:pt x="343" y="543"/>
                  </a:cubicBezTo>
                  <a:cubicBezTo>
                    <a:pt x="343" y="520"/>
                    <a:pt x="343" y="474"/>
                    <a:pt x="320" y="452"/>
                  </a:cubicBezTo>
                  <a:lnTo>
                    <a:pt x="138" y="337"/>
                  </a:lnTo>
                  <a:lnTo>
                    <a:pt x="343" y="86"/>
                  </a:lnTo>
                  <a:cubicBezTo>
                    <a:pt x="366" y="64"/>
                    <a:pt x="366" y="41"/>
                    <a:pt x="343" y="18"/>
                  </a:cubicBezTo>
                  <a:cubicBezTo>
                    <a:pt x="332" y="6"/>
                    <a:pt x="320" y="1"/>
                    <a:pt x="3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52"/>
            <p:cNvSpPr/>
            <p:nvPr/>
          </p:nvSpPr>
          <p:spPr>
            <a:xfrm>
              <a:off x="7685078" y="2597433"/>
              <a:ext cx="27710" cy="59474"/>
            </a:xfrm>
            <a:custGeom>
              <a:rect b="b" l="l" r="r" t="t"/>
              <a:pathLst>
                <a:path extrusionOk="0" h="983" w="458">
                  <a:moveTo>
                    <a:pt x="138" y="1"/>
                  </a:moveTo>
                  <a:lnTo>
                    <a:pt x="24" y="708"/>
                  </a:lnTo>
                  <a:cubicBezTo>
                    <a:pt x="1" y="845"/>
                    <a:pt x="115" y="982"/>
                    <a:pt x="252" y="982"/>
                  </a:cubicBezTo>
                  <a:lnTo>
                    <a:pt x="457" y="982"/>
                  </a:lnTo>
                  <a:lnTo>
                    <a:pt x="13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52"/>
            <p:cNvSpPr/>
            <p:nvPr/>
          </p:nvSpPr>
          <p:spPr>
            <a:xfrm>
              <a:off x="7682355" y="2594710"/>
              <a:ext cx="33155" cy="66311"/>
            </a:xfrm>
            <a:custGeom>
              <a:rect b="b" l="l" r="r" t="t"/>
              <a:pathLst>
                <a:path extrusionOk="0" h="1096" w="548">
                  <a:moveTo>
                    <a:pt x="206" y="0"/>
                  </a:moveTo>
                  <a:cubicBezTo>
                    <a:pt x="183" y="0"/>
                    <a:pt x="137" y="23"/>
                    <a:pt x="137" y="46"/>
                  </a:cubicBezTo>
                  <a:lnTo>
                    <a:pt x="23" y="753"/>
                  </a:lnTo>
                  <a:cubicBezTo>
                    <a:pt x="0" y="822"/>
                    <a:pt x="23" y="913"/>
                    <a:pt x="91" y="982"/>
                  </a:cubicBezTo>
                  <a:cubicBezTo>
                    <a:pt x="137" y="1050"/>
                    <a:pt x="228" y="1096"/>
                    <a:pt x="297" y="1096"/>
                  </a:cubicBezTo>
                  <a:lnTo>
                    <a:pt x="502" y="1096"/>
                  </a:lnTo>
                  <a:cubicBezTo>
                    <a:pt x="525" y="1096"/>
                    <a:pt x="548" y="1073"/>
                    <a:pt x="548" y="1027"/>
                  </a:cubicBezTo>
                  <a:cubicBezTo>
                    <a:pt x="548" y="1005"/>
                    <a:pt x="525" y="982"/>
                    <a:pt x="502" y="982"/>
                  </a:cubicBezTo>
                  <a:lnTo>
                    <a:pt x="297" y="982"/>
                  </a:lnTo>
                  <a:cubicBezTo>
                    <a:pt x="251" y="982"/>
                    <a:pt x="206" y="959"/>
                    <a:pt x="160" y="913"/>
                  </a:cubicBezTo>
                  <a:cubicBezTo>
                    <a:pt x="137" y="868"/>
                    <a:pt x="114" y="822"/>
                    <a:pt x="114" y="753"/>
                  </a:cubicBezTo>
                  <a:lnTo>
                    <a:pt x="251" y="69"/>
                  </a:lnTo>
                  <a:cubicBezTo>
                    <a:pt x="251" y="46"/>
                    <a:pt x="228" y="0"/>
                    <a:pt x="2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52"/>
            <p:cNvSpPr/>
            <p:nvPr/>
          </p:nvSpPr>
          <p:spPr>
            <a:xfrm>
              <a:off x="7653313" y="2615161"/>
              <a:ext cx="18030" cy="17243"/>
            </a:xfrm>
            <a:custGeom>
              <a:rect b="b" l="l" r="r" t="t"/>
              <a:pathLst>
                <a:path extrusionOk="0" h="285" w="298">
                  <a:moveTo>
                    <a:pt x="148" y="0"/>
                  </a:moveTo>
                  <a:cubicBezTo>
                    <a:pt x="75" y="0"/>
                    <a:pt x="21" y="59"/>
                    <a:pt x="1" y="119"/>
                  </a:cubicBezTo>
                  <a:cubicBezTo>
                    <a:pt x="1" y="210"/>
                    <a:pt x="46" y="279"/>
                    <a:pt x="115" y="279"/>
                  </a:cubicBezTo>
                  <a:cubicBezTo>
                    <a:pt x="131" y="282"/>
                    <a:pt x="146" y="284"/>
                    <a:pt x="160" y="284"/>
                  </a:cubicBezTo>
                  <a:cubicBezTo>
                    <a:pt x="228" y="284"/>
                    <a:pt x="279" y="240"/>
                    <a:pt x="297" y="164"/>
                  </a:cubicBezTo>
                  <a:cubicBezTo>
                    <a:pt x="297" y="96"/>
                    <a:pt x="252" y="27"/>
                    <a:pt x="183" y="5"/>
                  </a:cubicBezTo>
                  <a:cubicBezTo>
                    <a:pt x="171" y="2"/>
                    <a:pt x="159" y="0"/>
                    <a:pt x="1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52"/>
            <p:cNvSpPr/>
            <p:nvPr/>
          </p:nvSpPr>
          <p:spPr>
            <a:xfrm>
              <a:off x="7707161" y="2732598"/>
              <a:ext cx="23535" cy="9559"/>
            </a:xfrm>
            <a:custGeom>
              <a:rect b="b" l="l" r="r" t="t"/>
              <a:pathLst>
                <a:path extrusionOk="0" h="158" w="389">
                  <a:moveTo>
                    <a:pt x="158" y="1"/>
                  </a:moveTo>
                  <a:cubicBezTo>
                    <a:pt x="82" y="1"/>
                    <a:pt x="24" y="27"/>
                    <a:pt x="24" y="27"/>
                  </a:cubicBezTo>
                  <a:cubicBezTo>
                    <a:pt x="1" y="49"/>
                    <a:pt x="1" y="72"/>
                    <a:pt x="1" y="72"/>
                  </a:cubicBezTo>
                  <a:cubicBezTo>
                    <a:pt x="1" y="95"/>
                    <a:pt x="24" y="95"/>
                    <a:pt x="24" y="95"/>
                  </a:cubicBezTo>
                  <a:lnTo>
                    <a:pt x="47" y="95"/>
                  </a:lnTo>
                  <a:cubicBezTo>
                    <a:pt x="47" y="95"/>
                    <a:pt x="94" y="75"/>
                    <a:pt x="156" y="75"/>
                  </a:cubicBezTo>
                  <a:cubicBezTo>
                    <a:pt x="207" y="75"/>
                    <a:pt x="269" y="89"/>
                    <a:pt x="321" y="141"/>
                  </a:cubicBezTo>
                  <a:cubicBezTo>
                    <a:pt x="332" y="152"/>
                    <a:pt x="343" y="158"/>
                    <a:pt x="352" y="158"/>
                  </a:cubicBezTo>
                  <a:cubicBezTo>
                    <a:pt x="360" y="158"/>
                    <a:pt x="366" y="152"/>
                    <a:pt x="366" y="141"/>
                  </a:cubicBezTo>
                  <a:cubicBezTo>
                    <a:pt x="389" y="141"/>
                    <a:pt x="389" y="118"/>
                    <a:pt x="366" y="95"/>
                  </a:cubicBezTo>
                  <a:cubicBezTo>
                    <a:pt x="302" y="20"/>
                    <a:pt x="223" y="1"/>
                    <a:pt x="158" y="1"/>
                  </a:cubicBezTo>
                  <a:close/>
                </a:path>
              </a:pathLst>
            </a:custGeom>
            <a:solidFill>
              <a:srgbClr val="F8E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52"/>
            <p:cNvSpPr/>
            <p:nvPr/>
          </p:nvSpPr>
          <p:spPr>
            <a:xfrm>
              <a:off x="7703047" y="2730057"/>
              <a:ext cx="30433" cy="15247"/>
            </a:xfrm>
            <a:custGeom>
              <a:rect b="b" l="l" r="r" t="t"/>
              <a:pathLst>
                <a:path extrusionOk="0" h="252" w="503">
                  <a:moveTo>
                    <a:pt x="206" y="0"/>
                  </a:moveTo>
                  <a:cubicBezTo>
                    <a:pt x="126" y="0"/>
                    <a:pt x="69" y="23"/>
                    <a:pt x="69" y="23"/>
                  </a:cubicBezTo>
                  <a:cubicBezTo>
                    <a:pt x="23" y="46"/>
                    <a:pt x="0" y="91"/>
                    <a:pt x="23" y="137"/>
                  </a:cubicBezTo>
                  <a:cubicBezTo>
                    <a:pt x="23" y="160"/>
                    <a:pt x="46" y="183"/>
                    <a:pt x="69" y="183"/>
                  </a:cubicBezTo>
                  <a:lnTo>
                    <a:pt x="137" y="183"/>
                  </a:lnTo>
                  <a:cubicBezTo>
                    <a:pt x="137" y="183"/>
                    <a:pt x="178" y="162"/>
                    <a:pt x="230" y="162"/>
                  </a:cubicBezTo>
                  <a:cubicBezTo>
                    <a:pt x="273" y="162"/>
                    <a:pt x="324" y="176"/>
                    <a:pt x="366" y="228"/>
                  </a:cubicBezTo>
                  <a:cubicBezTo>
                    <a:pt x="366" y="228"/>
                    <a:pt x="389" y="251"/>
                    <a:pt x="411" y="251"/>
                  </a:cubicBezTo>
                  <a:cubicBezTo>
                    <a:pt x="434" y="251"/>
                    <a:pt x="457" y="251"/>
                    <a:pt x="480" y="228"/>
                  </a:cubicBezTo>
                  <a:cubicBezTo>
                    <a:pt x="480" y="206"/>
                    <a:pt x="503" y="183"/>
                    <a:pt x="503" y="160"/>
                  </a:cubicBezTo>
                  <a:cubicBezTo>
                    <a:pt x="503" y="137"/>
                    <a:pt x="480" y="114"/>
                    <a:pt x="480" y="114"/>
                  </a:cubicBezTo>
                  <a:cubicBezTo>
                    <a:pt x="389" y="23"/>
                    <a:pt x="286" y="0"/>
                    <a:pt x="2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52"/>
            <p:cNvSpPr/>
            <p:nvPr/>
          </p:nvSpPr>
          <p:spPr>
            <a:xfrm>
              <a:off x="7716842" y="2562038"/>
              <a:ext cx="71877" cy="30554"/>
            </a:xfrm>
            <a:custGeom>
              <a:rect b="b" l="l" r="r" t="t"/>
              <a:pathLst>
                <a:path extrusionOk="0" h="505" w="1188">
                  <a:moveTo>
                    <a:pt x="482" y="1"/>
                  </a:moveTo>
                  <a:cubicBezTo>
                    <a:pt x="304" y="1"/>
                    <a:pt x="163" y="58"/>
                    <a:pt x="92" y="129"/>
                  </a:cubicBezTo>
                  <a:cubicBezTo>
                    <a:pt x="1" y="221"/>
                    <a:pt x="1" y="312"/>
                    <a:pt x="69" y="335"/>
                  </a:cubicBezTo>
                  <a:cubicBezTo>
                    <a:pt x="138" y="380"/>
                    <a:pt x="229" y="380"/>
                    <a:pt x="320" y="403"/>
                  </a:cubicBezTo>
                  <a:cubicBezTo>
                    <a:pt x="412" y="403"/>
                    <a:pt x="503" y="426"/>
                    <a:pt x="571" y="426"/>
                  </a:cubicBezTo>
                  <a:cubicBezTo>
                    <a:pt x="640" y="449"/>
                    <a:pt x="731" y="472"/>
                    <a:pt x="822" y="472"/>
                  </a:cubicBezTo>
                  <a:cubicBezTo>
                    <a:pt x="887" y="488"/>
                    <a:pt x="952" y="504"/>
                    <a:pt x="1008" y="504"/>
                  </a:cubicBezTo>
                  <a:cubicBezTo>
                    <a:pt x="1031" y="504"/>
                    <a:pt x="1053" y="501"/>
                    <a:pt x="1074" y="495"/>
                  </a:cubicBezTo>
                  <a:cubicBezTo>
                    <a:pt x="1142" y="495"/>
                    <a:pt x="1188" y="403"/>
                    <a:pt x="1142" y="289"/>
                  </a:cubicBezTo>
                  <a:cubicBezTo>
                    <a:pt x="1074" y="198"/>
                    <a:pt x="914" y="61"/>
                    <a:pt x="640" y="15"/>
                  </a:cubicBezTo>
                  <a:cubicBezTo>
                    <a:pt x="585" y="5"/>
                    <a:pt x="532" y="1"/>
                    <a:pt x="4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52"/>
            <p:cNvSpPr/>
            <p:nvPr/>
          </p:nvSpPr>
          <p:spPr>
            <a:xfrm>
              <a:off x="7628446" y="2569480"/>
              <a:ext cx="49794" cy="23898"/>
            </a:xfrm>
            <a:custGeom>
              <a:rect b="b" l="l" r="r" t="t"/>
              <a:pathLst>
                <a:path extrusionOk="0" h="395" w="823">
                  <a:moveTo>
                    <a:pt x="459" y="0"/>
                  </a:moveTo>
                  <a:cubicBezTo>
                    <a:pt x="429" y="0"/>
                    <a:pt x="398" y="2"/>
                    <a:pt x="366" y="6"/>
                  </a:cubicBezTo>
                  <a:cubicBezTo>
                    <a:pt x="206" y="29"/>
                    <a:pt x="69" y="143"/>
                    <a:pt x="47" y="235"/>
                  </a:cubicBezTo>
                  <a:cubicBezTo>
                    <a:pt x="1" y="303"/>
                    <a:pt x="24" y="372"/>
                    <a:pt x="92" y="394"/>
                  </a:cubicBezTo>
                  <a:cubicBezTo>
                    <a:pt x="138" y="394"/>
                    <a:pt x="206" y="394"/>
                    <a:pt x="252" y="372"/>
                  </a:cubicBezTo>
                  <a:cubicBezTo>
                    <a:pt x="320" y="349"/>
                    <a:pt x="389" y="349"/>
                    <a:pt x="435" y="326"/>
                  </a:cubicBezTo>
                  <a:cubicBezTo>
                    <a:pt x="480" y="326"/>
                    <a:pt x="549" y="326"/>
                    <a:pt x="617" y="303"/>
                  </a:cubicBezTo>
                  <a:cubicBezTo>
                    <a:pt x="663" y="303"/>
                    <a:pt x="731" y="303"/>
                    <a:pt x="777" y="257"/>
                  </a:cubicBezTo>
                  <a:cubicBezTo>
                    <a:pt x="823" y="235"/>
                    <a:pt x="823" y="166"/>
                    <a:pt x="754" y="98"/>
                  </a:cubicBezTo>
                  <a:cubicBezTo>
                    <a:pt x="698" y="41"/>
                    <a:pt x="595" y="0"/>
                    <a:pt x="4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52"/>
            <p:cNvSpPr/>
            <p:nvPr/>
          </p:nvSpPr>
          <p:spPr>
            <a:xfrm>
              <a:off x="7729306" y="2615403"/>
              <a:ext cx="19361" cy="19421"/>
            </a:xfrm>
            <a:custGeom>
              <a:rect b="b" l="l" r="r" t="t"/>
              <a:pathLst>
                <a:path extrusionOk="0" h="321" w="320">
                  <a:moveTo>
                    <a:pt x="160" y="1"/>
                  </a:moveTo>
                  <a:cubicBezTo>
                    <a:pt x="69" y="1"/>
                    <a:pt x="0" y="92"/>
                    <a:pt x="0" y="160"/>
                  </a:cubicBezTo>
                  <a:cubicBezTo>
                    <a:pt x="23" y="252"/>
                    <a:pt x="91" y="320"/>
                    <a:pt x="183" y="320"/>
                  </a:cubicBezTo>
                  <a:cubicBezTo>
                    <a:pt x="274" y="297"/>
                    <a:pt x="320" y="229"/>
                    <a:pt x="320" y="138"/>
                  </a:cubicBezTo>
                  <a:cubicBezTo>
                    <a:pt x="320" y="46"/>
                    <a:pt x="251" y="1"/>
                    <a:pt x="1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52"/>
            <p:cNvSpPr/>
            <p:nvPr/>
          </p:nvSpPr>
          <p:spPr>
            <a:xfrm>
              <a:off x="7732028" y="2632646"/>
              <a:ext cx="16638" cy="3509"/>
            </a:xfrm>
            <a:custGeom>
              <a:rect b="b" l="l" r="r" t="t"/>
              <a:pathLst>
                <a:path extrusionOk="0" h="58" w="275">
                  <a:moveTo>
                    <a:pt x="151" y="1"/>
                  </a:moveTo>
                  <a:cubicBezTo>
                    <a:pt x="106" y="1"/>
                    <a:pt x="53" y="14"/>
                    <a:pt x="1" y="58"/>
                  </a:cubicBezTo>
                  <a:lnTo>
                    <a:pt x="275" y="35"/>
                  </a:lnTo>
                  <a:cubicBezTo>
                    <a:pt x="275" y="35"/>
                    <a:pt x="223" y="1"/>
                    <a:pt x="151" y="1"/>
                  </a:cubicBezTo>
                  <a:close/>
                </a:path>
              </a:pathLst>
            </a:custGeom>
            <a:solidFill>
              <a:srgbClr val="F8E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52"/>
            <p:cNvSpPr/>
            <p:nvPr/>
          </p:nvSpPr>
          <p:spPr>
            <a:xfrm>
              <a:off x="7729306" y="2629016"/>
              <a:ext cx="23535" cy="9922"/>
            </a:xfrm>
            <a:custGeom>
              <a:rect b="b" l="l" r="r" t="t"/>
              <a:pathLst>
                <a:path extrusionOk="0" h="164" w="389">
                  <a:moveTo>
                    <a:pt x="207" y="1"/>
                  </a:moveTo>
                  <a:cubicBezTo>
                    <a:pt x="150" y="1"/>
                    <a:pt x="87" y="19"/>
                    <a:pt x="23" y="72"/>
                  </a:cubicBezTo>
                  <a:cubicBezTo>
                    <a:pt x="0" y="95"/>
                    <a:pt x="0" y="118"/>
                    <a:pt x="0" y="141"/>
                  </a:cubicBezTo>
                  <a:cubicBezTo>
                    <a:pt x="23" y="164"/>
                    <a:pt x="46" y="164"/>
                    <a:pt x="46" y="164"/>
                  </a:cubicBezTo>
                  <a:lnTo>
                    <a:pt x="91" y="164"/>
                  </a:lnTo>
                  <a:cubicBezTo>
                    <a:pt x="128" y="127"/>
                    <a:pt x="168" y="116"/>
                    <a:pt x="203" y="116"/>
                  </a:cubicBezTo>
                  <a:cubicBezTo>
                    <a:pt x="256" y="116"/>
                    <a:pt x="297" y="141"/>
                    <a:pt x="297" y="141"/>
                  </a:cubicBezTo>
                  <a:cubicBezTo>
                    <a:pt x="304" y="147"/>
                    <a:pt x="312" y="150"/>
                    <a:pt x="321" y="150"/>
                  </a:cubicBezTo>
                  <a:cubicBezTo>
                    <a:pt x="343" y="150"/>
                    <a:pt x="365" y="134"/>
                    <a:pt x="365" y="118"/>
                  </a:cubicBezTo>
                  <a:cubicBezTo>
                    <a:pt x="388" y="95"/>
                    <a:pt x="388" y="72"/>
                    <a:pt x="365" y="50"/>
                  </a:cubicBezTo>
                  <a:cubicBezTo>
                    <a:pt x="329" y="25"/>
                    <a:pt x="273" y="1"/>
                    <a:pt x="2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52"/>
            <p:cNvSpPr/>
            <p:nvPr/>
          </p:nvSpPr>
          <p:spPr>
            <a:xfrm>
              <a:off x="7654705" y="2632888"/>
              <a:ext cx="13855" cy="1936"/>
            </a:xfrm>
            <a:custGeom>
              <a:rect b="b" l="l" r="r" t="t"/>
              <a:pathLst>
                <a:path extrusionOk="0" h="32" w="229">
                  <a:moveTo>
                    <a:pt x="110" y="1"/>
                  </a:moveTo>
                  <a:cubicBezTo>
                    <a:pt x="77" y="1"/>
                    <a:pt x="39" y="8"/>
                    <a:pt x="1" y="31"/>
                  </a:cubicBezTo>
                  <a:lnTo>
                    <a:pt x="229" y="31"/>
                  </a:lnTo>
                  <a:cubicBezTo>
                    <a:pt x="229" y="31"/>
                    <a:pt x="178" y="1"/>
                    <a:pt x="110" y="1"/>
                  </a:cubicBezTo>
                  <a:close/>
                </a:path>
              </a:pathLst>
            </a:custGeom>
            <a:solidFill>
              <a:srgbClr val="F8E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52"/>
            <p:cNvSpPr/>
            <p:nvPr/>
          </p:nvSpPr>
          <p:spPr>
            <a:xfrm>
              <a:off x="7650591" y="2629681"/>
              <a:ext cx="22144" cy="7865"/>
            </a:xfrm>
            <a:custGeom>
              <a:rect b="b" l="l" r="r" t="t"/>
              <a:pathLst>
                <a:path extrusionOk="0" h="130" w="366">
                  <a:moveTo>
                    <a:pt x="211" y="1"/>
                  </a:moveTo>
                  <a:cubicBezTo>
                    <a:pt x="163" y="1"/>
                    <a:pt x="104" y="9"/>
                    <a:pt x="46" y="39"/>
                  </a:cubicBezTo>
                  <a:cubicBezTo>
                    <a:pt x="23" y="39"/>
                    <a:pt x="0" y="84"/>
                    <a:pt x="23" y="107"/>
                  </a:cubicBezTo>
                  <a:cubicBezTo>
                    <a:pt x="23" y="130"/>
                    <a:pt x="46" y="130"/>
                    <a:pt x="69" y="130"/>
                  </a:cubicBezTo>
                  <a:lnTo>
                    <a:pt x="91" y="130"/>
                  </a:lnTo>
                  <a:cubicBezTo>
                    <a:pt x="122" y="115"/>
                    <a:pt x="155" y="110"/>
                    <a:pt x="185" y="110"/>
                  </a:cubicBezTo>
                  <a:cubicBezTo>
                    <a:pt x="246" y="110"/>
                    <a:pt x="297" y="130"/>
                    <a:pt x="297" y="130"/>
                  </a:cubicBezTo>
                  <a:cubicBezTo>
                    <a:pt x="320" y="130"/>
                    <a:pt x="342" y="130"/>
                    <a:pt x="365" y="107"/>
                  </a:cubicBezTo>
                  <a:cubicBezTo>
                    <a:pt x="365" y="61"/>
                    <a:pt x="365" y="39"/>
                    <a:pt x="320" y="16"/>
                  </a:cubicBezTo>
                  <a:cubicBezTo>
                    <a:pt x="320" y="16"/>
                    <a:pt x="275" y="1"/>
                    <a:pt x="2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52"/>
            <p:cNvSpPr/>
            <p:nvPr/>
          </p:nvSpPr>
          <p:spPr>
            <a:xfrm>
              <a:off x="7711336" y="2662837"/>
              <a:ext cx="58082" cy="37088"/>
            </a:xfrm>
            <a:custGeom>
              <a:rect b="b" l="l" r="r" t="t"/>
              <a:pathLst>
                <a:path extrusionOk="0" h="613" w="960">
                  <a:moveTo>
                    <a:pt x="688" y="0"/>
                  </a:moveTo>
                  <a:cubicBezTo>
                    <a:pt x="655" y="0"/>
                    <a:pt x="621" y="12"/>
                    <a:pt x="594" y="38"/>
                  </a:cubicBezTo>
                  <a:cubicBezTo>
                    <a:pt x="525" y="107"/>
                    <a:pt x="343" y="244"/>
                    <a:pt x="92" y="267"/>
                  </a:cubicBezTo>
                  <a:cubicBezTo>
                    <a:pt x="46" y="267"/>
                    <a:pt x="0" y="335"/>
                    <a:pt x="23" y="404"/>
                  </a:cubicBezTo>
                  <a:cubicBezTo>
                    <a:pt x="74" y="489"/>
                    <a:pt x="176" y="612"/>
                    <a:pt x="358" y="612"/>
                  </a:cubicBezTo>
                  <a:cubicBezTo>
                    <a:pt x="419" y="612"/>
                    <a:pt x="490" y="598"/>
                    <a:pt x="571" y="563"/>
                  </a:cubicBezTo>
                  <a:cubicBezTo>
                    <a:pt x="959" y="381"/>
                    <a:pt x="891" y="107"/>
                    <a:pt x="754" y="15"/>
                  </a:cubicBezTo>
                  <a:cubicBezTo>
                    <a:pt x="735" y="6"/>
                    <a:pt x="712" y="0"/>
                    <a:pt x="68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52"/>
            <p:cNvSpPr/>
            <p:nvPr/>
          </p:nvSpPr>
          <p:spPr>
            <a:xfrm>
              <a:off x="7708553" y="2659449"/>
              <a:ext cx="58082" cy="43017"/>
            </a:xfrm>
            <a:custGeom>
              <a:rect b="b" l="l" r="r" t="t"/>
              <a:pathLst>
                <a:path extrusionOk="0" h="711" w="960">
                  <a:moveTo>
                    <a:pt x="777" y="117"/>
                  </a:moveTo>
                  <a:cubicBezTo>
                    <a:pt x="800" y="140"/>
                    <a:pt x="845" y="208"/>
                    <a:pt x="845" y="277"/>
                  </a:cubicBezTo>
                  <a:cubicBezTo>
                    <a:pt x="845" y="391"/>
                    <a:pt x="754" y="482"/>
                    <a:pt x="594" y="551"/>
                  </a:cubicBezTo>
                  <a:cubicBezTo>
                    <a:pt x="512" y="589"/>
                    <a:pt x="443" y="604"/>
                    <a:pt x="386" y="604"/>
                  </a:cubicBezTo>
                  <a:cubicBezTo>
                    <a:pt x="237" y="604"/>
                    <a:pt x="164" y="503"/>
                    <a:pt x="115" y="437"/>
                  </a:cubicBezTo>
                  <a:cubicBezTo>
                    <a:pt x="115" y="414"/>
                    <a:pt x="115" y="391"/>
                    <a:pt x="138" y="391"/>
                  </a:cubicBezTo>
                  <a:cubicBezTo>
                    <a:pt x="138" y="391"/>
                    <a:pt x="138" y="368"/>
                    <a:pt x="138" y="368"/>
                  </a:cubicBezTo>
                  <a:cubicBezTo>
                    <a:pt x="412" y="345"/>
                    <a:pt x="594" y="208"/>
                    <a:pt x="686" y="140"/>
                  </a:cubicBezTo>
                  <a:cubicBezTo>
                    <a:pt x="686" y="117"/>
                    <a:pt x="708" y="117"/>
                    <a:pt x="731" y="117"/>
                  </a:cubicBezTo>
                  <a:close/>
                  <a:moveTo>
                    <a:pt x="737" y="1"/>
                  </a:moveTo>
                  <a:cubicBezTo>
                    <a:pt x="688" y="1"/>
                    <a:pt x="637" y="20"/>
                    <a:pt x="594" y="49"/>
                  </a:cubicBezTo>
                  <a:cubicBezTo>
                    <a:pt x="526" y="117"/>
                    <a:pt x="366" y="254"/>
                    <a:pt x="138" y="277"/>
                  </a:cubicBezTo>
                  <a:cubicBezTo>
                    <a:pt x="92" y="277"/>
                    <a:pt x="46" y="300"/>
                    <a:pt x="24" y="345"/>
                  </a:cubicBezTo>
                  <a:cubicBezTo>
                    <a:pt x="1" y="368"/>
                    <a:pt x="1" y="437"/>
                    <a:pt x="24" y="482"/>
                  </a:cubicBezTo>
                  <a:cubicBezTo>
                    <a:pt x="69" y="551"/>
                    <a:pt x="161" y="711"/>
                    <a:pt x="389" y="711"/>
                  </a:cubicBezTo>
                  <a:cubicBezTo>
                    <a:pt x="457" y="711"/>
                    <a:pt x="526" y="711"/>
                    <a:pt x="640" y="665"/>
                  </a:cubicBezTo>
                  <a:cubicBezTo>
                    <a:pt x="891" y="528"/>
                    <a:pt x="937" y="368"/>
                    <a:pt x="959" y="300"/>
                  </a:cubicBezTo>
                  <a:cubicBezTo>
                    <a:pt x="959" y="186"/>
                    <a:pt x="914" y="94"/>
                    <a:pt x="822" y="26"/>
                  </a:cubicBezTo>
                  <a:cubicBezTo>
                    <a:pt x="796" y="8"/>
                    <a:pt x="767" y="1"/>
                    <a:pt x="7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52"/>
            <p:cNvSpPr/>
            <p:nvPr/>
          </p:nvSpPr>
          <p:spPr>
            <a:xfrm>
              <a:off x="7803846" y="2489736"/>
              <a:ext cx="59474" cy="84280"/>
            </a:xfrm>
            <a:custGeom>
              <a:rect b="b" l="l" r="r" t="t"/>
              <a:pathLst>
                <a:path extrusionOk="0" h="1393" w="983">
                  <a:moveTo>
                    <a:pt x="434" y="1"/>
                  </a:moveTo>
                  <a:lnTo>
                    <a:pt x="1" y="617"/>
                  </a:lnTo>
                  <a:lnTo>
                    <a:pt x="1" y="617"/>
                  </a:lnTo>
                  <a:lnTo>
                    <a:pt x="92" y="548"/>
                  </a:lnTo>
                  <a:lnTo>
                    <a:pt x="754" y="1393"/>
                  </a:lnTo>
                  <a:lnTo>
                    <a:pt x="982" y="1005"/>
                  </a:lnTo>
                  <a:lnTo>
                    <a:pt x="43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52"/>
            <p:cNvSpPr/>
            <p:nvPr/>
          </p:nvSpPr>
          <p:spPr>
            <a:xfrm>
              <a:off x="7799731" y="2486953"/>
              <a:ext cx="67702" cy="89846"/>
            </a:xfrm>
            <a:custGeom>
              <a:rect b="b" l="l" r="r" t="t"/>
              <a:pathLst>
                <a:path extrusionOk="0" h="1485" w="1119">
                  <a:moveTo>
                    <a:pt x="502" y="138"/>
                  </a:moveTo>
                  <a:lnTo>
                    <a:pt x="1005" y="1051"/>
                  </a:lnTo>
                  <a:lnTo>
                    <a:pt x="822" y="1348"/>
                  </a:lnTo>
                  <a:lnTo>
                    <a:pt x="206" y="549"/>
                  </a:lnTo>
                  <a:lnTo>
                    <a:pt x="502" y="138"/>
                  </a:lnTo>
                  <a:close/>
                  <a:moveTo>
                    <a:pt x="502" y="1"/>
                  </a:moveTo>
                  <a:cubicBezTo>
                    <a:pt x="480" y="1"/>
                    <a:pt x="480" y="1"/>
                    <a:pt x="457" y="24"/>
                  </a:cubicBezTo>
                  <a:lnTo>
                    <a:pt x="23" y="640"/>
                  </a:lnTo>
                  <a:cubicBezTo>
                    <a:pt x="0" y="663"/>
                    <a:pt x="23" y="686"/>
                    <a:pt x="46" y="708"/>
                  </a:cubicBezTo>
                  <a:cubicBezTo>
                    <a:pt x="53" y="715"/>
                    <a:pt x="59" y="718"/>
                    <a:pt x="66" y="718"/>
                  </a:cubicBezTo>
                  <a:cubicBezTo>
                    <a:pt x="82" y="718"/>
                    <a:pt x="98" y="702"/>
                    <a:pt x="114" y="686"/>
                  </a:cubicBezTo>
                  <a:lnTo>
                    <a:pt x="137" y="640"/>
                  </a:lnTo>
                  <a:lnTo>
                    <a:pt x="799" y="1462"/>
                  </a:lnTo>
                  <a:cubicBezTo>
                    <a:pt x="799" y="1484"/>
                    <a:pt x="822" y="1484"/>
                    <a:pt x="822" y="1484"/>
                  </a:cubicBezTo>
                  <a:lnTo>
                    <a:pt x="845" y="1484"/>
                  </a:lnTo>
                  <a:cubicBezTo>
                    <a:pt x="845" y="1484"/>
                    <a:pt x="868" y="1484"/>
                    <a:pt x="868" y="1462"/>
                  </a:cubicBezTo>
                  <a:lnTo>
                    <a:pt x="1096" y="1074"/>
                  </a:lnTo>
                  <a:cubicBezTo>
                    <a:pt x="1119" y="1051"/>
                    <a:pt x="1119" y="1028"/>
                    <a:pt x="1096" y="1005"/>
                  </a:cubicBezTo>
                  <a:lnTo>
                    <a:pt x="548" y="24"/>
                  </a:lnTo>
                  <a:cubicBezTo>
                    <a:pt x="548" y="1"/>
                    <a:pt x="525" y="1"/>
                    <a:pt x="5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52"/>
            <p:cNvSpPr/>
            <p:nvPr/>
          </p:nvSpPr>
          <p:spPr>
            <a:xfrm>
              <a:off x="7592568" y="2462146"/>
              <a:ext cx="237593" cy="74600"/>
            </a:xfrm>
            <a:custGeom>
              <a:rect b="b" l="l" r="r" t="t"/>
              <a:pathLst>
                <a:path extrusionOk="0" h="1233" w="3927">
                  <a:moveTo>
                    <a:pt x="0" y="0"/>
                  </a:moveTo>
                  <a:lnTo>
                    <a:pt x="0" y="457"/>
                  </a:lnTo>
                  <a:cubicBezTo>
                    <a:pt x="0" y="890"/>
                    <a:pt x="411" y="1233"/>
                    <a:pt x="891" y="1233"/>
                  </a:cubicBezTo>
                  <a:lnTo>
                    <a:pt x="1279" y="1233"/>
                  </a:lnTo>
                  <a:cubicBezTo>
                    <a:pt x="1598" y="1233"/>
                    <a:pt x="1872" y="1050"/>
                    <a:pt x="1963" y="776"/>
                  </a:cubicBezTo>
                  <a:cubicBezTo>
                    <a:pt x="2078" y="1050"/>
                    <a:pt x="2351" y="1233"/>
                    <a:pt x="2671" y="1233"/>
                  </a:cubicBezTo>
                  <a:lnTo>
                    <a:pt x="3059" y="1233"/>
                  </a:lnTo>
                  <a:cubicBezTo>
                    <a:pt x="3538" y="1233"/>
                    <a:pt x="3926" y="890"/>
                    <a:pt x="3926" y="457"/>
                  </a:cubicBezTo>
                  <a:lnTo>
                    <a:pt x="39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52"/>
            <p:cNvSpPr/>
            <p:nvPr/>
          </p:nvSpPr>
          <p:spPr>
            <a:xfrm>
              <a:off x="7589785" y="2459363"/>
              <a:ext cx="243160" cy="80166"/>
            </a:xfrm>
            <a:custGeom>
              <a:rect b="b" l="l" r="r" t="t"/>
              <a:pathLst>
                <a:path extrusionOk="0" h="1325" w="4019">
                  <a:moveTo>
                    <a:pt x="3927" y="92"/>
                  </a:moveTo>
                  <a:lnTo>
                    <a:pt x="3927" y="503"/>
                  </a:lnTo>
                  <a:cubicBezTo>
                    <a:pt x="3927" y="891"/>
                    <a:pt x="3562" y="1233"/>
                    <a:pt x="3105" y="1233"/>
                  </a:cubicBezTo>
                  <a:lnTo>
                    <a:pt x="2717" y="1233"/>
                  </a:lnTo>
                  <a:cubicBezTo>
                    <a:pt x="2420" y="1233"/>
                    <a:pt x="2169" y="1050"/>
                    <a:pt x="2055" y="822"/>
                  </a:cubicBezTo>
                  <a:cubicBezTo>
                    <a:pt x="2055" y="799"/>
                    <a:pt x="2032" y="776"/>
                    <a:pt x="2009" y="776"/>
                  </a:cubicBezTo>
                  <a:cubicBezTo>
                    <a:pt x="1987" y="776"/>
                    <a:pt x="1964" y="799"/>
                    <a:pt x="1964" y="822"/>
                  </a:cubicBezTo>
                  <a:cubicBezTo>
                    <a:pt x="1872" y="1050"/>
                    <a:pt x="1599" y="1233"/>
                    <a:pt x="1325" y="1233"/>
                  </a:cubicBezTo>
                  <a:lnTo>
                    <a:pt x="937" y="1233"/>
                  </a:lnTo>
                  <a:cubicBezTo>
                    <a:pt x="480" y="1233"/>
                    <a:pt x="115" y="891"/>
                    <a:pt x="115" y="503"/>
                  </a:cubicBezTo>
                  <a:lnTo>
                    <a:pt x="115" y="92"/>
                  </a:lnTo>
                  <a:close/>
                  <a:moveTo>
                    <a:pt x="46" y="0"/>
                  </a:moveTo>
                  <a:cubicBezTo>
                    <a:pt x="24" y="0"/>
                    <a:pt x="1" y="23"/>
                    <a:pt x="1" y="46"/>
                  </a:cubicBezTo>
                  <a:lnTo>
                    <a:pt x="1" y="503"/>
                  </a:lnTo>
                  <a:cubicBezTo>
                    <a:pt x="1" y="959"/>
                    <a:pt x="412" y="1324"/>
                    <a:pt x="937" y="1324"/>
                  </a:cubicBezTo>
                  <a:lnTo>
                    <a:pt x="1325" y="1324"/>
                  </a:lnTo>
                  <a:cubicBezTo>
                    <a:pt x="1621" y="1324"/>
                    <a:pt x="1872" y="1187"/>
                    <a:pt x="2009" y="959"/>
                  </a:cubicBezTo>
                  <a:cubicBezTo>
                    <a:pt x="2146" y="1187"/>
                    <a:pt x="2420" y="1324"/>
                    <a:pt x="2717" y="1324"/>
                  </a:cubicBezTo>
                  <a:lnTo>
                    <a:pt x="3105" y="1324"/>
                  </a:lnTo>
                  <a:cubicBezTo>
                    <a:pt x="3607" y="1324"/>
                    <a:pt x="4018" y="959"/>
                    <a:pt x="4018" y="503"/>
                  </a:cubicBezTo>
                  <a:lnTo>
                    <a:pt x="4018" y="46"/>
                  </a:lnTo>
                  <a:cubicBezTo>
                    <a:pt x="4018" y="23"/>
                    <a:pt x="3995" y="0"/>
                    <a:pt x="39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52"/>
            <p:cNvSpPr/>
            <p:nvPr/>
          </p:nvSpPr>
          <p:spPr>
            <a:xfrm>
              <a:off x="7621549" y="2462146"/>
              <a:ext cx="60866" cy="64919"/>
            </a:xfrm>
            <a:custGeom>
              <a:rect b="b" l="l" r="r" t="t"/>
              <a:pathLst>
                <a:path extrusionOk="0" h="1073" w="1006">
                  <a:moveTo>
                    <a:pt x="1" y="1073"/>
                  </a:moveTo>
                  <a:lnTo>
                    <a:pt x="1005" y="0"/>
                  </a:lnTo>
                </a:path>
              </a:pathLst>
            </a:custGeom>
            <a:solidFill>
              <a:srgbClr val="FF8D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52"/>
            <p:cNvSpPr/>
            <p:nvPr/>
          </p:nvSpPr>
          <p:spPr>
            <a:xfrm>
              <a:off x="7618826" y="2458335"/>
              <a:ext cx="67702" cy="71514"/>
            </a:xfrm>
            <a:custGeom>
              <a:rect b="b" l="l" r="r" t="t"/>
              <a:pathLst>
                <a:path extrusionOk="0" h="1182" w="1119">
                  <a:moveTo>
                    <a:pt x="1062" y="0"/>
                  </a:moveTo>
                  <a:cubicBezTo>
                    <a:pt x="1050" y="0"/>
                    <a:pt x="1039" y="6"/>
                    <a:pt x="1027" y="17"/>
                  </a:cubicBezTo>
                  <a:lnTo>
                    <a:pt x="23" y="1090"/>
                  </a:lnTo>
                  <a:cubicBezTo>
                    <a:pt x="0" y="1113"/>
                    <a:pt x="0" y="1159"/>
                    <a:pt x="23" y="1181"/>
                  </a:cubicBezTo>
                  <a:lnTo>
                    <a:pt x="46" y="1181"/>
                  </a:lnTo>
                  <a:cubicBezTo>
                    <a:pt x="69" y="1181"/>
                    <a:pt x="91" y="1181"/>
                    <a:pt x="91" y="1159"/>
                  </a:cubicBezTo>
                  <a:lnTo>
                    <a:pt x="1096" y="109"/>
                  </a:lnTo>
                  <a:cubicBezTo>
                    <a:pt x="1119" y="86"/>
                    <a:pt x="1119" y="40"/>
                    <a:pt x="1096" y="17"/>
                  </a:cubicBezTo>
                  <a:cubicBezTo>
                    <a:pt x="1084" y="6"/>
                    <a:pt x="1073" y="0"/>
                    <a:pt x="10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52"/>
            <p:cNvSpPr/>
            <p:nvPr/>
          </p:nvSpPr>
          <p:spPr>
            <a:xfrm>
              <a:off x="7639518" y="2464869"/>
              <a:ext cx="69094" cy="71877"/>
            </a:xfrm>
            <a:custGeom>
              <a:rect b="b" l="l" r="r" t="t"/>
              <a:pathLst>
                <a:path extrusionOk="0" h="1188" w="1142">
                  <a:moveTo>
                    <a:pt x="1" y="1188"/>
                  </a:moveTo>
                  <a:lnTo>
                    <a:pt x="1142" y="1"/>
                  </a:lnTo>
                </a:path>
              </a:pathLst>
            </a:custGeom>
            <a:solidFill>
              <a:srgbClr val="FF8D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52"/>
            <p:cNvSpPr/>
            <p:nvPr/>
          </p:nvSpPr>
          <p:spPr>
            <a:xfrm>
              <a:off x="7635404" y="2461057"/>
              <a:ext cx="77383" cy="78472"/>
            </a:xfrm>
            <a:custGeom>
              <a:rect b="b" l="l" r="r" t="t"/>
              <a:pathLst>
                <a:path extrusionOk="0" h="1297" w="1279">
                  <a:moveTo>
                    <a:pt x="1210" y="1"/>
                  </a:moveTo>
                  <a:cubicBezTo>
                    <a:pt x="1193" y="1"/>
                    <a:pt x="1176" y="7"/>
                    <a:pt x="1164" y="18"/>
                  </a:cubicBezTo>
                  <a:lnTo>
                    <a:pt x="23" y="1205"/>
                  </a:lnTo>
                  <a:cubicBezTo>
                    <a:pt x="0" y="1228"/>
                    <a:pt x="0" y="1251"/>
                    <a:pt x="23" y="1273"/>
                  </a:cubicBezTo>
                  <a:cubicBezTo>
                    <a:pt x="23" y="1296"/>
                    <a:pt x="46" y="1296"/>
                    <a:pt x="69" y="1296"/>
                  </a:cubicBezTo>
                  <a:cubicBezTo>
                    <a:pt x="69" y="1296"/>
                    <a:pt x="91" y="1296"/>
                    <a:pt x="91" y="1273"/>
                  </a:cubicBezTo>
                  <a:lnTo>
                    <a:pt x="1255" y="86"/>
                  </a:lnTo>
                  <a:cubicBezTo>
                    <a:pt x="1278" y="86"/>
                    <a:pt x="1278" y="41"/>
                    <a:pt x="1255" y="18"/>
                  </a:cubicBezTo>
                  <a:cubicBezTo>
                    <a:pt x="1244" y="7"/>
                    <a:pt x="1227" y="1"/>
                    <a:pt x="12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52"/>
            <p:cNvSpPr/>
            <p:nvPr/>
          </p:nvSpPr>
          <p:spPr>
            <a:xfrm>
              <a:off x="5090148" y="2529790"/>
              <a:ext cx="2490041" cy="1603377"/>
            </a:xfrm>
            <a:custGeom>
              <a:rect b="b" l="l" r="r" t="t"/>
              <a:pathLst>
                <a:path extrusionOk="0" h="26501" w="41156">
                  <a:moveTo>
                    <a:pt x="1325" y="0"/>
                  </a:moveTo>
                  <a:cubicBezTo>
                    <a:pt x="594" y="0"/>
                    <a:pt x="1" y="571"/>
                    <a:pt x="1" y="1301"/>
                  </a:cubicBezTo>
                  <a:lnTo>
                    <a:pt x="1" y="25177"/>
                  </a:lnTo>
                  <a:cubicBezTo>
                    <a:pt x="1" y="25907"/>
                    <a:pt x="594" y="26501"/>
                    <a:pt x="1325" y="26501"/>
                  </a:cubicBezTo>
                  <a:lnTo>
                    <a:pt x="39831" y="26501"/>
                  </a:lnTo>
                  <a:cubicBezTo>
                    <a:pt x="40562" y="26501"/>
                    <a:pt x="41155" y="25907"/>
                    <a:pt x="41155" y="25177"/>
                  </a:cubicBezTo>
                  <a:lnTo>
                    <a:pt x="41155" y="1301"/>
                  </a:lnTo>
                  <a:cubicBezTo>
                    <a:pt x="41155" y="571"/>
                    <a:pt x="40562" y="0"/>
                    <a:pt x="39831" y="0"/>
                  </a:cubicBezTo>
                  <a:close/>
                </a:path>
              </a:pathLst>
            </a:custGeom>
            <a:solidFill>
              <a:srgbClr val="6DA3C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52"/>
            <p:cNvSpPr/>
            <p:nvPr/>
          </p:nvSpPr>
          <p:spPr>
            <a:xfrm>
              <a:off x="7580165" y="3557265"/>
              <a:ext cx="61" cy="352185"/>
            </a:xfrm>
            <a:custGeom>
              <a:rect b="b" l="l" r="r" t="t"/>
              <a:pathLst>
                <a:path extrusionOk="0" h="5821" w="1">
                  <a:moveTo>
                    <a:pt x="0" y="0"/>
                  </a:moveTo>
                  <a:lnTo>
                    <a:pt x="0" y="5821"/>
                  </a:lnTo>
                </a:path>
              </a:pathLst>
            </a:custGeom>
            <a:solidFill>
              <a:srgbClr val="0909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52"/>
            <p:cNvSpPr/>
            <p:nvPr/>
          </p:nvSpPr>
          <p:spPr>
            <a:xfrm>
              <a:off x="5242072" y="2660962"/>
              <a:ext cx="2199992" cy="1472207"/>
            </a:xfrm>
            <a:custGeom>
              <a:rect b="b" l="l" r="r" t="t"/>
              <a:pathLst>
                <a:path extrusionOk="0" h="24333" w="36362">
                  <a:moveTo>
                    <a:pt x="1188" y="1"/>
                  </a:moveTo>
                  <a:cubicBezTo>
                    <a:pt x="526" y="1"/>
                    <a:pt x="1" y="549"/>
                    <a:pt x="1" y="1211"/>
                  </a:cubicBezTo>
                  <a:lnTo>
                    <a:pt x="1" y="23123"/>
                  </a:lnTo>
                  <a:cubicBezTo>
                    <a:pt x="1" y="23785"/>
                    <a:pt x="526" y="24333"/>
                    <a:pt x="1188" y="24333"/>
                  </a:cubicBezTo>
                  <a:lnTo>
                    <a:pt x="35197" y="24333"/>
                  </a:lnTo>
                  <a:cubicBezTo>
                    <a:pt x="35859" y="24333"/>
                    <a:pt x="36361" y="23785"/>
                    <a:pt x="36361" y="23123"/>
                  </a:cubicBezTo>
                  <a:lnTo>
                    <a:pt x="36361" y="1211"/>
                  </a:lnTo>
                  <a:cubicBezTo>
                    <a:pt x="36361" y="549"/>
                    <a:pt x="35859" y="1"/>
                    <a:pt x="3519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52"/>
            <p:cNvSpPr/>
            <p:nvPr/>
          </p:nvSpPr>
          <p:spPr>
            <a:xfrm>
              <a:off x="5871832" y="3428815"/>
              <a:ext cx="102249" cy="488921"/>
            </a:xfrm>
            <a:custGeom>
              <a:rect b="b" l="l" r="r" t="t"/>
              <a:pathLst>
                <a:path extrusionOk="0" h="8081" w="1690">
                  <a:moveTo>
                    <a:pt x="1" y="1"/>
                  </a:moveTo>
                  <a:lnTo>
                    <a:pt x="1" y="8081"/>
                  </a:lnTo>
                  <a:lnTo>
                    <a:pt x="1690" y="8081"/>
                  </a:lnTo>
                  <a:lnTo>
                    <a:pt x="1690" y="1"/>
                  </a:lnTo>
                  <a:close/>
                </a:path>
              </a:pathLst>
            </a:custGeom>
            <a:solidFill>
              <a:srgbClr val="6DA3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52"/>
            <p:cNvSpPr/>
            <p:nvPr/>
          </p:nvSpPr>
          <p:spPr>
            <a:xfrm>
              <a:off x="6654867" y="3228608"/>
              <a:ext cx="100858" cy="689123"/>
            </a:xfrm>
            <a:custGeom>
              <a:rect b="b" l="l" r="r" t="t"/>
              <a:pathLst>
                <a:path extrusionOk="0" h="11390" w="1667">
                  <a:moveTo>
                    <a:pt x="0" y="0"/>
                  </a:moveTo>
                  <a:lnTo>
                    <a:pt x="0" y="11390"/>
                  </a:lnTo>
                  <a:lnTo>
                    <a:pt x="1667" y="11390"/>
                  </a:lnTo>
                  <a:lnTo>
                    <a:pt x="1667" y="0"/>
                  </a:lnTo>
                  <a:close/>
                </a:path>
              </a:pathLst>
            </a:custGeom>
            <a:solidFill>
              <a:srgbClr val="6DA3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52"/>
            <p:cNvSpPr/>
            <p:nvPr/>
          </p:nvSpPr>
          <p:spPr>
            <a:xfrm>
              <a:off x="6272304" y="3271384"/>
              <a:ext cx="100918" cy="646348"/>
            </a:xfrm>
            <a:custGeom>
              <a:rect b="b" l="l" r="r" t="t"/>
              <a:pathLst>
                <a:path extrusionOk="0" h="10683" w="1668">
                  <a:moveTo>
                    <a:pt x="1" y="1"/>
                  </a:moveTo>
                  <a:lnTo>
                    <a:pt x="1" y="10683"/>
                  </a:lnTo>
                  <a:lnTo>
                    <a:pt x="1667" y="10683"/>
                  </a:lnTo>
                  <a:lnTo>
                    <a:pt x="1667" y="1"/>
                  </a:lnTo>
                  <a:close/>
                </a:path>
              </a:pathLst>
            </a:custGeom>
            <a:solidFill>
              <a:srgbClr val="6DA3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52"/>
            <p:cNvSpPr/>
            <p:nvPr/>
          </p:nvSpPr>
          <p:spPr>
            <a:xfrm>
              <a:off x="6061026" y="3188555"/>
              <a:ext cx="110538" cy="729176"/>
            </a:xfrm>
            <a:custGeom>
              <a:rect b="b" l="l" r="r" t="t"/>
              <a:pathLst>
                <a:path extrusionOk="0" h="12052" w="1827">
                  <a:moveTo>
                    <a:pt x="1667" y="137"/>
                  </a:moveTo>
                  <a:lnTo>
                    <a:pt x="1667" y="11938"/>
                  </a:lnTo>
                  <a:lnTo>
                    <a:pt x="160" y="11938"/>
                  </a:lnTo>
                  <a:lnTo>
                    <a:pt x="160" y="137"/>
                  </a:lnTo>
                  <a:close/>
                  <a:moveTo>
                    <a:pt x="1" y="0"/>
                  </a:moveTo>
                  <a:lnTo>
                    <a:pt x="1" y="11938"/>
                  </a:lnTo>
                  <a:lnTo>
                    <a:pt x="1" y="12052"/>
                  </a:lnTo>
                  <a:lnTo>
                    <a:pt x="1827" y="12052"/>
                  </a:lnTo>
                  <a:lnTo>
                    <a:pt x="1827" y="11938"/>
                  </a:lnTo>
                  <a:lnTo>
                    <a:pt x="182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52"/>
            <p:cNvSpPr/>
            <p:nvPr/>
          </p:nvSpPr>
          <p:spPr>
            <a:xfrm>
              <a:off x="6462889" y="2997968"/>
              <a:ext cx="110538" cy="919759"/>
            </a:xfrm>
            <a:custGeom>
              <a:rect b="b" l="l" r="r" t="t"/>
              <a:pathLst>
                <a:path extrusionOk="0" h="15202" w="1827">
                  <a:moveTo>
                    <a:pt x="1667" y="137"/>
                  </a:moveTo>
                  <a:lnTo>
                    <a:pt x="1667" y="15065"/>
                  </a:lnTo>
                  <a:lnTo>
                    <a:pt x="138" y="15065"/>
                  </a:lnTo>
                  <a:lnTo>
                    <a:pt x="138" y="137"/>
                  </a:lnTo>
                  <a:close/>
                  <a:moveTo>
                    <a:pt x="1" y="0"/>
                  </a:moveTo>
                  <a:lnTo>
                    <a:pt x="1" y="15065"/>
                  </a:lnTo>
                  <a:lnTo>
                    <a:pt x="1" y="15202"/>
                  </a:lnTo>
                  <a:lnTo>
                    <a:pt x="1827" y="15202"/>
                  </a:lnTo>
                  <a:lnTo>
                    <a:pt x="1827" y="15065"/>
                  </a:lnTo>
                  <a:lnTo>
                    <a:pt x="182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52"/>
            <p:cNvSpPr/>
            <p:nvPr/>
          </p:nvSpPr>
          <p:spPr>
            <a:xfrm>
              <a:off x="5450627" y="3808597"/>
              <a:ext cx="12464" cy="11495"/>
            </a:xfrm>
            <a:custGeom>
              <a:rect b="b" l="l" r="r" t="t"/>
              <a:pathLst>
                <a:path extrusionOk="0" h="190" w="206">
                  <a:moveTo>
                    <a:pt x="115" y="1"/>
                  </a:moveTo>
                  <a:cubicBezTo>
                    <a:pt x="69" y="1"/>
                    <a:pt x="0" y="23"/>
                    <a:pt x="0" y="69"/>
                  </a:cubicBezTo>
                  <a:cubicBezTo>
                    <a:pt x="0" y="138"/>
                    <a:pt x="23" y="183"/>
                    <a:pt x="69" y="183"/>
                  </a:cubicBezTo>
                  <a:cubicBezTo>
                    <a:pt x="81" y="187"/>
                    <a:pt x="93" y="189"/>
                    <a:pt x="104" y="189"/>
                  </a:cubicBezTo>
                  <a:cubicBezTo>
                    <a:pt x="153" y="189"/>
                    <a:pt x="183" y="152"/>
                    <a:pt x="183" y="115"/>
                  </a:cubicBezTo>
                  <a:cubicBezTo>
                    <a:pt x="206" y="69"/>
                    <a:pt x="160" y="23"/>
                    <a:pt x="115" y="1"/>
                  </a:cubicBezTo>
                  <a:close/>
                </a:path>
              </a:pathLst>
            </a:custGeom>
            <a:solidFill>
              <a:srgbClr val="F8E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52"/>
            <p:cNvSpPr/>
            <p:nvPr/>
          </p:nvSpPr>
          <p:spPr>
            <a:xfrm>
              <a:off x="5911905" y="4130356"/>
              <a:ext cx="835540" cy="345348"/>
            </a:xfrm>
            <a:custGeom>
              <a:rect b="b" l="l" r="r" t="t"/>
              <a:pathLst>
                <a:path extrusionOk="0" h="5708" w="13810">
                  <a:moveTo>
                    <a:pt x="10774" y="92"/>
                  </a:moveTo>
                  <a:lnTo>
                    <a:pt x="10774" y="2329"/>
                  </a:lnTo>
                  <a:cubicBezTo>
                    <a:pt x="10774" y="3311"/>
                    <a:pt x="11207" y="4201"/>
                    <a:pt x="11892" y="4634"/>
                  </a:cubicBezTo>
                  <a:lnTo>
                    <a:pt x="13421" y="5593"/>
                  </a:lnTo>
                  <a:lnTo>
                    <a:pt x="388" y="5593"/>
                  </a:lnTo>
                  <a:lnTo>
                    <a:pt x="1712" y="4771"/>
                  </a:lnTo>
                  <a:cubicBezTo>
                    <a:pt x="2534" y="4246"/>
                    <a:pt x="3036" y="3219"/>
                    <a:pt x="3036" y="2055"/>
                  </a:cubicBezTo>
                  <a:lnTo>
                    <a:pt x="3036" y="92"/>
                  </a:lnTo>
                  <a:close/>
                  <a:moveTo>
                    <a:pt x="2922" y="1"/>
                  </a:moveTo>
                  <a:lnTo>
                    <a:pt x="2922" y="2055"/>
                  </a:lnTo>
                  <a:cubicBezTo>
                    <a:pt x="2922" y="3174"/>
                    <a:pt x="2420" y="4178"/>
                    <a:pt x="1666" y="4680"/>
                  </a:cubicBezTo>
                  <a:lnTo>
                    <a:pt x="0" y="5707"/>
                  </a:lnTo>
                  <a:lnTo>
                    <a:pt x="13809" y="5707"/>
                  </a:lnTo>
                  <a:lnTo>
                    <a:pt x="11961" y="4543"/>
                  </a:lnTo>
                  <a:cubicBezTo>
                    <a:pt x="11299" y="4132"/>
                    <a:pt x="10888" y="3265"/>
                    <a:pt x="10888" y="2329"/>
                  </a:cubicBezTo>
                  <a:lnTo>
                    <a:pt x="108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52"/>
            <p:cNvSpPr/>
            <p:nvPr/>
          </p:nvSpPr>
          <p:spPr>
            <a:xfrm>
              <a:off x="5701958" y="4472868"/>
              <a:ext cx="1267830" cy="128507"/>
            </a:xfrm>
            <a:custGeom>
              <a:rect b="b" l="l" r="r" t="t"/>
              <a:pathLst>
                <a:path extrusionOk="0" h="2124" w="20955">
                  <a:moveTo>
                    <a:pt x="2123" y="1"/>
                  </a:moveTo>
                  <a:cubicBezTo>
                    <a:pt x="959" y="1"/>
                    <a:pt x="1" y="936"/>
                    <a:pt x="1" y="2123"/>
                  </a:cubicBezTo>
                  <a:lnTo>
                    <a:pt x="20954" y="2123"/>
                  </a:lnTo>
                  <a:cubicBezTo>
                    <a:pt x="20954" y="936"/>
                    <a:pt x="19996" y="1"/>
                    <a:pt x="18809" y="1"/>
                  </a:cubicBezTo>
                  <a:close/>
                </a:path>
              </a:pathLst>
            </a:cu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52"/>
            <p:cNvSpPr/>
            <p:nvPr/>
          </p:nvSpPr>
          <p:spPr>
            <a:xfrm>
              <a:off x="5090148" y="3913571"/>
              <a:ext cx="2490041" cy="219624"/>
            </a:xfrm>
            <a:custGeom>
              <a:rect b="b" l="l" r="r" t="t"/>
              <a:pathLst>
                <a:path extrusionOk="0" h="3630" w="41156">
                  <a:moveTo>
                    <a:pt x="1" y="0"/>
                  </a:moveTo>
                  <a:lnTo>
                    <a:pt x="1" y="2306"/>
                  </a:lnTo>
                  <a:cubicBezTo>
                    <a:pt x="1" y="3036"/>
                    <a:pt x="594" y="3630"/>
                    <a:pt x="1325" y="3630"/>
                  </a:cubicBezTo>
                  <a:lnTo>
                    <a:pt x="39831" y="3630"/>
                  </a:lnTo>
                  <a:cubicBezTo>
                    <a:pt x="40562" y="3630"/>
                    <a:pt x="41155" y="3036"/>
                    <a:pt x="41155" y="2306"/>
                  </a:cubicBezTo>
                  <a:lnTo>
                    <a:pt x="4115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52"/>
            <p:cNvSpPr/>
            <p:nvPr/>
          </p:nvSpPr>
          <p:spPr>
            <a:xfrm>
              <a:off x="5087425" y="3910788"/>
              <a:ext cx="2496878" cy="225190"/>
            </a:xfrm>
            <a:custGeom>
              <a:rect b="b" l="l" r="r" t="t"/>
              <a:pathLst>
                <a:path extrusionOk="0" h="3722" w="41269">
                  <a:moveTo>
                    <a:pt x="41154" y="92"/>
                  </a:moveTo>
                  <a:lnTo>
                    <a:pt x="41154" y="2352"/>
                  </a:lnTo>
                  <a:cubicBezTo>
                    <a:pt x="41154" y="3059"/>
                    <a:pt x="40584" y="3630"/>
                    <a:pt x="39876" y="3630"/>
                  </a:cubicBezTo>
                  <a:lnTo>
                    <a:pt x="1370" y="3630"/>
                  </a:lnTo>
                  <a:cubicBezTo>
                    <a:pt x="685" y="3630"/>
                    <a:pt x="114" y="3059"/>
                    <a:pt x="114" y="2352"/>
                  </a:cubicBezTo>
                  <a:lnTo>
                    <a:pt x="114" y="92"/>
                  </a:lnTo>
                  <a:close/>
                  <a:moveTo>
                    <a:pt x="0" y="1"/>
                  </a:moveTo>
                  <a:lnTo>
                    <a:pt x="0" y="2352"/>
                  </a:lnTo>
                  <a:cubicBezTo>
                    <a:pt x="0" y="3105"/>
                    <a:pt x="617" y="3721"/>
                    <a:pt x="1370" y="3721"/>
                  </a:cubicBezTo>
                  <a:lnTo>
                    <a:pt x="39876" y="3721"/>
                  </a:lnTo>
                  <a:cubicBezTo>
                    <a:pt x="40652" y="3721"/>
                    <a:pt x="41268" y="3105"/>
                    <a:pt x="41268" y="2352"/>
                  </a:cubicBezTo>
                  <a:lnTo>
                    <a:pt x="4126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52"/>
            <p:cNvSpPr/>
            <p:nvPr/>
          </p:nvSpPr>
          <p:spPr>
            <a:xfrm>
              <a:off x="6298582" y="3981214"/>
              <a:ext cx="62197" cy="62197"/>
            </a:xfrm>
            <a:custGeom>
              <a:rect b="b" l="l" r="r" t="t"/>
              <a:pathLst>
                <a:path extrusionOk="0" h="1028" w="1028">
                  <a:moveTo>
                    <a:pt x="502" y="1"/>
                  </a:moveTo>
                  <a:cubicBezTo>
                    <a:pt x="228" y="1"/>
                    <a:pt x="0" y="229"/>
                    <a:pt x="0" y="526"/>
                  </a:cubicBezTo>
                  <a:cubicBezTo>
                    <a:pt x="0" y="800"/>
                    <a:pt x="228" y="1028"/>
                    <a:pt x="502" y="1028"/>
                  </a:cubicBezTo>
                  <a:cubicBezTo>
                    <a:pt x="799" y="1028"/>
                    <a:pt x="1027" y="800"/>
                    <a:pt x="1027" y="526"/>
                  </a:cubicBezTo>
                  <a:cubicBezTo>
                    <a:pt x="1027" y="229"/>
                    <a:pt x="799" y="1"/>
                    <a:pt x="5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52"/>
            <p:cNvSpPr/>
            <p:nvPr/>
          </p:nvSpPr>
          <p:spPr>
            <a:xfrm>
              <a:off x="6261251" y="3948058"/>
              <a:ext cx="136796" cy="138188"/>
            </a:xfrm>
            <a:custGeom>
              <a:rect b="b" l="l" r="r" t="t"/>
              <a:pathLst>
                <a:path extrusionOk="0" h="2284" w="2261">
                  <a:moveTo>
                    <a:pt x="1142" y="92"/>
                  </a:moveTo>
                  <a:cubicBezTo>
                    <a:pt x="1713" y="92"/>
                    <a:pt x="2192" y="549"/>
                    <a:pt x="2192" y="1142"/>
                  </a:cubicBezTo>
                  <a:cubicBezTo>
                    <a:pt x="2192" y="1736"/>
                    <a:pt x="1713" y="2215"/>
                    <a:pt x="1142" y="2215"/>
                  </a:cubicBezTo>
                  <a:cubicBezTo>
                    <a:pt x="549" y="2215"/>
                    <a:pt x="69" y="1736"/>
                    <a:pt x="69" y="1142"/>
                  </a:cubicBezTo>
                  <a:cubicBezTo>
                    <a:pt x="69" y="549"/>
                    <a:pt x="549" y="92"/>
                    <a:pt x="1142" y="92"/>
                  </a:cubicBezTo>
                  <a:close/>
                  <a:moveTo>
                    <a:pt x="1142" y="1"/>
                  </a:moveTo>
                  <a:cubicBezTo>
                    <a:pt x="503" y="1"/>
                    <a:pt x="1" y="526"/>
                    <a:pt x="1" y="1142"/>
                  </a:cubicBezTo>
                  <a:cubicBezTo>
                    <a:pt x="1" y="1781"/>
                    <a:pt x="503" y="2284"/>
                    <a:pt x="1142" y="2284"/>
                  </a:cubicBezTo>
                  <a:cubicBezTo>
                    <a:pt x="1758" y="2284"/>
                    <a:pt x="2261" y="1781"/>
                    <a:pt x="2261" y="1142"/>
                  </a:cubicBezTo>
                  <a:cubicBezTo>
                    <a:pt x="2261" y="526"/>
                    <a:pt x="1758" y="1"/>
                    <a:pt x="11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52"/>
            <p:cNvSpPr/>
            <p:nvPr/>
          </p:nvSpPr>
          <p:spPr>
            <a:xfrm>
              <a:off x="6310985" y="2578132"/>
              <a:ext cx="37330" cy="37330"/>
            </a:xfrm>
            <a:custGeom>
              <a:rect b="b" l="l" r="r" t="t"/>
              <a:pathLst>
                <a:path extrusionOk="0" h="617" w="617">
                  <a:moveTo>
                    <a:pt x="320" y="114"/>
                  </a:moveTo>
                  <a:cubicBezTo>
                    <a:pt x="411" y="114"/>
                    <a:pt x="526" y="206"/>
                    <a:pt x="526" y="320"/>
                  </a:cubicBezTo>
                  <a:cubicBezTo>
                    <a:pt x="526" y="434"/>
                    <a:pt x="411" y="525"/>
                    <a:pt x="320" y="525"/>
                  </a:cubicBezTo>
                  <a:cubicBezTo>
                    <a:pt x="206" y="525"/>
                    <a:pt x="92" y="434"/>
                    <a:pt x="92" y="320"/>
                  </a:cubicBezTo>
                  <a:cubicBezTo>
                    <a:pt x="92" y="206"/>
                    <a:pt x="206" y="114"/>
                    <a:pt x="320" y="114"/>
                  </a:cubicBezTo>
                  <a:close/>
                  <a:moveTo>
                    <a:pt x="320" y="0"/>
                  </a:moveTo>
                  <a:cubicBezTo>
                    <a:pt x="138" y="0"/>
                    <a:pt x="1" y="137"/>
                    <a:pt x="1" y="320"/>
                  </a:cubicBezTo>
                  <a:cubicBezTo>
                    <a:pt x="1" y="480"/>
                    <a:pt x="138" y="617"/>
                    <a:pt x="320" y="617"/>
                  </a:cubicBezTo>
                  <a:cubicBezTo>
                    <a:pt x="480" y="617"/>
                    <a:pt x="617" y="480"/>
                    <a:pt x="617" y="320"/>
                  </a:cubicBezTo>
                  <a:cubicBezTo>
                    <a:pt x="617" y="137"/>
                    <a:pt x="480" y="0"/>
                    <a:pt x="32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52"/>
            <p:cNvSpPr/>
            <p:nvPr/>
          </p:nvSpPr>
          <p:spPr>
            <a:xfrm>
              <a:off x="7381290" y="2492519"/>
              <a:ext cx="37330" cy="87245"/>
            </a:xfrm>
            <a:custGeom>
              <a:rect b="b" l="l" r="r" t="t"/>
              <a:pathLst>
                <a:path extrusionOk="0" h="1442" w="617">
                  <a:moveTo>
                    <a:pt x="274" y="0"/>
                  </a:moveTo>
                  <a:cubicBezTo>
                    <a:pt x="114" y="23"/>
                    <a:pt x="0" y="160"/>
                    <a:pt x="0" y="297"/>
                  </a:cubicBezTo>
                  <a:lnTo>
                    <a:pt x="46" y="1187"/>
                  </a:lnTo>
                  <a:cubicBezTo>
                    <a:pt x="46" y="1333"/>
                    <a:pt x="160" y="1441"/>
                    <a:pt x="302" y="1441"/>
                  </a:cubicBezTo>
                  <a:cubicBezTo>
                    <a:pt x="315" y="1441"/>
                    <a:pt x="329" y="1440"/>
                    <a:pt x="343" y="1438"/>
                  </a:cubicBezTo>
                  <a:cubicBezTo>
                    <a:pt x="502" y="1438"/>
                    <a:pt x="616" y="1301"/>
                    <a:pt x="616" y="1141"/>
                  </a:cubicBezTo>
                  <a:lnTo>
                    <a:pt x="548" y="274"/>
                  </a:lnTo>
                  <a:cubicBezTo>
                    <a:pt x="548" y="114"/>
                    <a:pt x="411" y="0"/>
                    <a:pt x="27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52"/>
            <p:cNvSpPr/>
            <p:nvPr/>
          </p:nvSpPr>
          <p:spPr>
            <a:xfrm>
              <a:off x="7377115" y="2489736"/>
              <a:ext cx="44288" cy="93960"/>
            </a:xfrm>
            <a:custGeom>
              <a:rect b="b" l="l" r="r" t="t"/>
              <a:pathLst>
                <a:path extrusionOk="0" h="1553" w="732">
                  <a:moveTo>
                    <a:pt x="343" y="115"/>
                  </a:moveTo>
                  <a:cubicBezTo>
                    <a:pt x="389" y="115"/>
                    <a:pt x="457" y="115"/>
                    <a:pt x="503" y="160"/>
                  </a:cubicBezTo>
                  <a:cubicBezTo>
                    <a:pt x="549" y="206"/>
                    <a:pt x="571" y="252"/>
                    <a:pt x="571" y="320"/>
                  </a:cubicBezTo>
                  <a:lnTo>
                    <a:pt x="617" y="1210"/>
                  </a:lnTo>
                  <a:cubicBezTo>
                    <a:pt x="640" y="1324"/>
                    <a:pt x="526" y="1438"/>
                    <a:pt x="412" y="1438"/>
                  </a:cubicBezTo>
                  <a:cubicBezTo>
                    <a:pt x="297" y="1438"/>
                    <a:pt x="183" y="1347"/>
                    <a:pt x="160" y="1233"/>
                  </a:cubicBezTo>
                  <a:lnTo>
                    <a:pt x="115" y="343"/>
                  </a:lnTo>
                  <a:cubicBezTo>
                    <a:pt x="115" y="297"/>
                    <a:pt x="138" y="229"/>
                    <a:pt x="183" y="183"/>
                  </a:cubicBezTo>
                  <a:cubicBezTo>
                    <a:pt x="229" y="137"/>
                    <a:pt x="275" y="115"/>
                    <a:pt x="343" y="115"/>
                  </a:cubicBezTo>
                  <a:close/>
                  <a:moveTo>
                    <a:pt x="320" y="1"/>
                  </a:moveTo>
                  <a:cubicBezTo>
                    <a:pt x="252" y="1"/>
                    <a:pt x="160" y="46"/>
                    <a:pt x="92" y="115"/>
                  </a:cubicBezTo>
                  <a:cubicBezTo>
                    <a:pt x="46" y="183"/>
                    <a:pt x="1" y="274"/>
                    <a:pt x="24" y="343"/>
                  </a:cubicBezTo>
                  <a:lnTo>
                    <a:pt x="69" y="1233"/>
                  </a:lnTo>
                  <a:cubicBezTo>
                    <a:pt x="69" y="1416"/>
                    <a:pt x="229" y="1553"/>
                    <a:pt x="389" y="1553"/>
                  </a:cubicBezTo>
                  <a:lnTo>
                    <a:pt x="412" y="1553"/>
                  </a:lnTo>
                  <a:cubicBezTo>
                    <a:pt x="594" y="1530"/>
                    <a:pt x="731" y="1370"/>
                    <a:pt x="731" y="1187"/>
                  </a:cubicBezTo>
                  <a:lnTo>
                    <a:pt x="685" y="320"/>
                  </a:lnTo>
                  <a:cubicBezTo>
                    <a:pt x="685" y="229"/>
                    <a:pt x="640" y="137"/>
                    <a:pt x="571" y="92"/>
                  </a:cubicBezTo>
                  <a:cubicBezTo>
                    <a:pt x="503" y="23"/>
                    <a:pt x="412" y="1"/>
                    <a:pt x="3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52"/>
            <p:cNvSpPr/>
            <p:nvPr/>
          </p:nvSpPr>
          <p:spPr>
            <a:xfrm>
              <a:off x="7414385" y="2490946"/>
              <a:ext cx="38782" cy="91359"/>
            </a:xfrm>
            <a:custGeom>
              <a:rect b="b" l="l" r="r" t="t"/>
              <a:pathLst>
                <a:path extrusionOk="0" h="1510" w="641">
                  <a:moveTo>
                    <a:pt x="315" y="0"/>
                  </a:moveTo>
                  <a:cubicBezTo>
                    <a:pt x="302" y="0"/>
                    <a:pt x="289" y="1"/>
                    <a:pt x="275" y="3"/>
                  </a:cubicBezTo>
                  <a:cubicBezTo>
                    <a:pt x="115" y="3"/>
                    <a:pt x="1" y="140"/>
                    <a:pt x="24" y="300"/>
                  </a:cubicBezTo>
                  <a:lnTo>
                    <a:pt x="69" y="1236"/>
                  </a:lnTo>
                  <a:cubicBezTo>
                    <a:pt x="69" y="1396"/>
                    <a:pt x="206" y="1510"/>
                    <a:pt x="366" y="1510"/>
                  </a:cubicBezTo>
                  <a:cubicBezTo>
                    <a:pt x="526" y="1487"/>
                    <a:pt x="640" y="1350"/>
                    <a:pt x="617" y="1213"/>
                  </a:cubicBezTo>
                  <a:lnTo>
                    <a:pt x="572" y="254"/>
                  </a:lnTo>
                  <a:cubicBezTo>
                    <a:pt x="572" y="108"/>
                    <a:pt x="457" y="0"/>
                    <a:pt x="31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52"/>
            <p:cNvSpPr/>
            <p:nvPr/>
          </p:nvSpPr>
          <p:spPr>
            <a:xfrm>
              <a:off x="7411663" y="2486953"/>
              <a:ext cx="44227" cy="98135"/>
            </a:xfrm>
            <a:custGeom>
              <a:rect b="b" l="l" r="r" t="t"/>
              <a:pathLst>
                <a:path extrusionOk="0" h="1622" w="731">
                  <a:moveTo>
                    <a:pt x="320" y="115"/>
                  </a:moveTo>
                  <a:cubicBezTo>
                    <a:pt x="388" y="115"/>
                    <a:pt x="457" y="138"/>
                    <a:pt x="502" y="161"/>
                  </a:cubicBezTo>
                  <a:cubicBezTo>
                    <a:pt x="525" y="206"/>
                    <a:pt x="571" y="275"/>
                    <a:pt x="571" y="320"/>
                  </a:cubicBezTo>
                  <a:lnTo>
                    <a:pt x="617" y="1279"/>
                  </a:lnTo>
                  <a:cubicBezTo>
                    <a:pt x="617" y="1348"/>
                    <a:pt x="594" y="1393"/>
                    <a:pt x="571" y="1439"/>
                  </a:cubicBezTo>
                  <a:cubicBezTo>
                    <a:pt x="525" y="1484"/>
                    <a:pt x="457" y="1507"/>
                    <a:pt x="411" y="1507"/>
                  </a:cubicBezTo>
                  <a:cubicBezTo>
                    <a:pt x="343" y="1507"/>
                    <a:pt x="297" y="1507"/>
                    <a:pt x="251" y="1462"/>
                  </a:cubicBezTo>
                  <a:cubicBezTo>
                    <a:pt x="206" y="1416"/>
                    <a:pt x="160" y="1370"/>
                    <a:pt x="160" y="1302"/>
                  </a:cubicBezTo>
                  <a:lnTo>
                    <a:pt x="114" y="343"/>
                  </a:lnTo>
                  <a:cubicBezTo>
                    <a:pt x="114" y="298"/>
                    <a:pt x="137" y="229"/>
                    <a:pt x="160" y="183"/>
                  </a:cubicBezTo>
                  <a:cubicBezTo>
                    <a:pt x="206" y="138"/>
                    <a:pt x="274" y="115"/>
                    <a:pt x="320" y="115"/>
                  </a:cubicBezTo>
                  <a:close/>
                  <a:moveTo>
                    <a:pt x="320" y="1"/>
                  </a:moveTo>
                  <a:cubicBezTo>
                    <a:pt x="229" y="24"/>
                    <a:pt x="160" y="47"/>
                    <a:pt x="92" y="115"/>
                  </a:cubicBezTo>
                  <a:cubicBezTo>
                    <a:pt x="23" y="183"/>
                    <a:pt x="0" y="275"/>
                    <a:pt x="0" y="366"/>
                  </a:cubicBezTo>
                  <a:lnTo>
                    <a:pt x="69" y="1302"/>
                  </a:lnTo>
                  <a:cubicBezTo>
                    <a:pt x="69" y="1393"/>
                    <a:pt x="114" y="1484"/>
                    <a:pt x="160" y="1530"/>
                  </a:cubicBezTo>
                  <a:cubicBezTo>
                    <a:pt x="229" y="1599"/>
                    <a:pt x="320" y="1621"/>
                    <a:pt x="388" y="1621"/>
                  </a:cubicBezTo>
                  <a:lnTo>
                    <a:pt x="411" y="1621"/>
                  </a:lnTo>
                  <a:cubicBezTo>
                    <a:pt x="502" y="1621"/>
                    <a:pt x="571" y="1576"/>
                    <a:pt x="639" y="1507"/>
                  </a:cubicBezTo>
                  <a:cubicBezTo>
                    <a:pt x="708" y="1439"/>
                    <a:pt x="731" y="1348"/>
                    <a:pt x="731" y="1279"/>
                  </a:cubicBezTo>
                  <a:lnTo>
                    <a:pt x="662" y="320"/>
                  </a:lnTo>
                  <a:cubicBezTo>
                    <a:pt x="662" y="229"/>
                    <a:pt x="639" y="161"/>
                    <a:pt x="571" y="92"/>
                  </a:cubicBezTo>
                  <a:cubicBezTo>
                    <a:pt x="502" y="24"/>
                    <a:pt x="411" y="1"/>
                    <a:pt x="3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52"/>
            <p:cNvSpPr/>
            <p:nvPr/>
          </p:nvSpPr>
          <p:spPr>
            <a:xfrm>
              <a:off x="7348134" y="2506314"/>
              <a:ext cx="37330" cy="69094"/>
            </a:xfrm>
            <a:custGeom>
              <a:rect b="b" l="l" r="r" t="t"/>
              <a:pathLst>
                <a:path extrusionOk="0" h="1142" w="617">
                  <a:moveTo>
                    <a:pt x="274" y="0"/>
                  </a:moveTo>
                  <a:cubicBezTo>
                    <a:pt x="114" y="0"/>
                    <a:pt x="0" y="137"/>
                    <a:pt x="0" y="297"/>
                  </a:cubicBezTo>
                  <a:lnTo>
                    <a:pt x="46" y="868"/>
                  </a:lnTo>
                  <a:cubicBezTo>
                    <a:pt x="46" y="1028"/>
                    <a:pt x="183" y="1142"/>
                    <a:pt x="343" y="1142"/>
                  </a:cubicBezTo>
                  <a:cubicBezTo>
                    <a:pt x="480" y="1119"/>
                    <a:pt x="617" y="982"/>
                    <a:pt x="594" y="845"/>
                  </a:cubicBezTo>
                  <a:lnTo>
                    <a:pt x="571" y="274"/>
                  </a:lnTo>
                  <a:cubicBezTo>
                    <a:pt x="548" y="115"/>
                    <a:pt x="434" y="0"/>
                    <a:pt x="27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52"/>
            <p:cNvSpPr/>
            <p:nvPr/>
          </p:nvSpPr>
          <p:spPr>
            <a:xfrm>
              <a:off x="7345351" y="2503410"/>
              <a:ext cx="42896" cy="74781"/>
            </a:xfrm>
            <a:custGeom>
              <a:rect b="b" l="l" r="r" t="t"/>
              <a:pathLst>
                <a:path extrusionOk="0" h="1236" w="709">
                  <a:moveTo>
                    <a:pt x="320" y="94"/>
                  </a:moveTo>
                  <a:cubicBezTo>
                    <a:pt x="457" y="94"/>
                    <a:pt x="549" y="185"/>
                    <a:pt x="549" y="322"/>
                  </a:cubicBezTo>
                  <a:lnTo>
                    <a:pt x="594" y="893"/>
                  </a:lnTo>
                  <a:cubicBezTo>
                    <a:pt x="594" y="1007"/>
                    <a:pt x="503" y="1121"/>
                    <a:pt x="366" y="1121"/>
                  </a:cubicBezTo>
                  <a:cubicBezTo>
                    <a:pt x="252" y="1121"/>
                    <a:pt x="138" y="1030"/>
                    <a:pt x="138" y="916"/>
                  </a:cubicBezTo>
                  <a:lnTo>
                    <a:pt x="115" y="345"/>
                  </a:lnTo>
                  <a:cubicBezTo>
                    <a:pt x="92" y="277"/>
                    <a:pt x="115" y="231"/>
                    <a:pt x="160" y="185"/>
                  </a:cubicBezTo>
                  <a:cubicBezTo>
                    <a:pt x="206" y="140"/>
                    <a:pt x="252" y="117"/>
                    <a:pt x="320" y="94"/>
                  </a:cubicBezTo>
                  <a:close/>
                  <a:moveTo>
                    <a:pt x="360" y="0"/>
                  </a:moveTo>
                  <a:cubicBezTo>
                    <a:pt x="347" y="0"/>
                    <a:pt x="334" y="1"/>
                    <a:pt x="320" y="3"/>
                  </a:cubicBezTo>
                  <a:cubicBezTo>
                    <a:pt x="229" y="3"/>
                    <a:pt x="138" y="48"/>
                    <a:pt x="92" y="117"/>
                  </a:cubicBezTo>
                  <a:cubicBezTo>
                    <a:pt x="24" y="185"/>
                    <a:pt x="1" y="254"/>
                    <a:pt x="1" y="345"/>
                  </a:cubicBezTo>
                  <a:lnTo>
                    <a:pt x="24" y="916"/>
                  </a:lnTo>
                  <a:cubicBezTo>
                    <a:pt x="46" y="1098"/>
                    <a:pt x="183" y="1235"/>
                    <a:pt x="366" y="1235"/>
                  </a:cubicBezTo>
                  <a:lnTo>
                    <a:pt x="389" y="1235"/>
                  </a:lnTo>
                  <a:cubicBezTo>
                    <a:pt x="571" y="1212"/>
                    <a:pt x="708" y="1076"/>
                    <a:pt x="685" y="893"/>
                  </a:cubicBezTo>
                  <a:lnTo>
                    <a:pt x="663" y="322"/>
                  </a:lnTo>
                  <a:cubicBezTo>
                    <a:pt x="663" y="132"/>
                    <a:pt x="525" y="0"/>
                    <a:pt x="3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52"/>
            <p:cNvSpPr/>
            <p:nvPr/>
          </p:nvSpPr>
          <p:spPr>
            <a:xfrm>
              <a:off x="7316370" y="2508916"/>
              <a:ext cx="34607" cy="50096"/>
            </a:xfrm>
            <a:custGeom>
              <a:rect b="b" l="l" r="r" t="t"/>
              <a:pathLst>
                <a:path extrusionOk="0" h="828" w="572">
                  <a:moveTo>
                    <a:pt x="292" y="0"/>
                  </a:moveTo>
                  <a:cubicBezTo>
                    <a:pt x="279" y="0"/>
                    <a:pt x="265" y="1"/>
                    <a:pt x="251" y="3"/>
                  </a:cubicBezTo>
                  <a:cubicBezTo>
                    <a:pt x="115" y="3"/>
                    <a:pt x="0" y="140"/>
                    <a:pt x="0" y="300"/>
                  </a:cubicBezTo>
                  <a:lnTo>
                    <a:pt x="23" y="574"/>
                  </a:lnTo>
                  <a:cubicBezTo>
                    <a:pt x="23" y="720"/>
                    <a:pt x="138" y="828"/>
                    <a:pt x="279" y="828"/>
                  </a:cubicBezTo>
                  <a:cubicBezTo>
                    <a:pt x="293" y="828"/>
                    <a:pt x="306" y="827"/>
                    <a:pt x="320" y="825"/>
                  </a:cubicBezTo>
                  <a:cubicBezTo>
                    <a:pt x="457" y="825"/>
                    <a:pt x="571" y="688"/>
                    <a:pt x="571" y="551"/>
                  </a:cubicBezTo>
                  <a:lnTo>
                    <a:pt x="548" y="254"/>
                  </a:lnTo>
                  <a:cubicBezTo>
                    <a:pt x="548" y="108"/>
                    <a:pt x="434" y="0"/>
                    <a:pt x="29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52"/>
            <p:cNvSpPr/>
            <p:nvPr/>
          </p:nvSpPr>
          <p:spPr>
            <a:xfrm>
              <a:off x="7312195" y="2504923"/>
              <a:ext cx="42896" cy="58082"/>
            </a:xfrm>
            <a:custGeom>
              <a:rect b="b" l="l" r="r" t="t"/>
              <a:pathLst>
                <a:path extrusionOk="0" h="960" w="709">
                  <a:moveTo>
                    <a:pt x="343" y="115"/>
                  </a:moveTo>
                  <a:cubicBezTo>
                    <a:pt x="389" y="115"/>
                    <a:pt x="457" y="138"/>
                    <a:pt x="503" y="160"/>
                  </a:cubicBezTo>
                  <a:cubicBezTo>
                    <a:pt x="549" y="206"/>
                    <a:pt x="572" y="274"/>
                    <a:pt x="572" y="320"/>
                  </a:cubicBezTo>
                  <a:lnTo>
                    <a:pt x="594" y="617"/>
                  </a:lnTo>
                  <a:cubicBezTo>
                    <a:pt x="594" y="663"/>
                    <a:pt x="572" y="731"/>
                    <a:pt x="526" y="777"/>
                  </a:cubicBezTo>
                  <a:cubicBezTo>
                    <a:pt x="480" y="822"/>
                    <a:pt x="435" y="845"/>
                    <a:pt x="366" y="845"/>
                  </a:cubicBezTo>
                  <a:cubicBezTo>
                    <a:pt x="320" y="845"/>
                    <a:pt x="252" y="822"/>
                    <a:pt x="206" y="799"/>
                  </a:cubicBezTo>
                  <a:cubicBezTo>
                    <a:pt x="161" y="754"/>
                    <a:pt x="138" y="685"/>
                    <a:pt x="138" y="640"/>
                  </a:cubicBezTo>
                  <a:lnTo>
                    <a:pt x="115" y="343"/>
                  </a:lnTo>
                  <a:cubicBezTo>
                    <a:pt x="115" y="297"/>
                    <a:pt x="138" y="229"/>
                    <a:pt x="184" y="183"/>
                  </a:cubicBezTo>
                  <a:cubicBezTo>
                    <a:pt x="229" y="138"/>
                    <a:pt x="275" y="115"/>
                    <a:pt x="343" y="115"/>
                  </a:cubicBezTo>
                  <a:close/>
                  <a:moveTo>
                    <a:pt x="320" y="1"/>
                  </a:moveTo>
                  <a:cubicBezTo>
                    <a:pt x="229" y="23"/>
                    <a:pt x="161" y="46"/>
                    <a:pt x="92" y="115"/>
                  </a:cubicBezTo>
                  <a:cubicBezTo>
                    <a:pt x="47" y="183"/>
                    <a:pt x="1" y="274"/>
                    <a:pt x="24" y="366"/>
                  </a:cubicBezTo>
                  <a:lnTo>
                    <a:pt x="24" y="640"/>
                  </a:lnTo>
                  <a:cubicBezTo>
                    <a:pt x="24" y="731"/>
                    <a:pt x="69" y="799"/>
                    <a:pt x="138" y="868"/>
                  </a:cubicBezTo>
                  <a:cubicBezTo>
                    <a:pt x="206" y="914"/>
                    <a:pt x="275" y="959"/>
                    <a:pt x="366" y="959"/>
                  </a:cubicBezTo>
                  <a:lnTo>
                    <a:pt x="389" y="959"/>
                  </a:lnTo>
                  <a:cubicBezTo>
                    <a:pt x="480" y="959"/>
                    <a:pt x="549" y="914"/>
                    <a:pt x="617" y="845"/>
                  </a:cubicBezTo>
                  <a:cubicBezTo>
                    <a:pt x="663" y="777"/>
                    <a:pt x="708" y="685"/>
                    <a:pt x="686" y="594"/>
                  </a:cubicBezTo>
                  <a:lnTo>
                    <a:pt x="686" y="320"/>
                  </a:lnTo>
                  <a:cubicBezTo>
                    <a:pt x="686" y="229"/>
                    <a:pt x="640" y="160"/>
                    <a:pt x="572" y="92"/>
                  </a:cubicBezTo>
                  <a:cubicBezTo>
                    <a:pt x="503" y="23"/>
                    <a:pt x="412" y="1"/>
                    <a:pt x="3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52"/>
            <p:cNvSpPr/>
            <p:nvPr/>
          </p:nvSpPr>
          <p:spPr>
            <a:xfrm>
              <a:off x="7545617" y="3109839"/>
              <a:ext cx="676357" cy="305235"/>
            </a:xfrm>
            <a:custGeom>
              <a:rect b="b" l="l" r="r" t="t"/>
              <a:pathLst>
                <a:path extrusionOk="0" h="5045" w="11179">
                  <a:moveTo>
                    <a:pt x="9838" y="0"/>
                  </a:moveTo>
                  <a:lnTo>
                    <a:pt x="6483" y="479"/>
                  </a:lnTo>
                  <a:cubicBezTo>
                    <a:pt x="6483" y="502"/>
                    <a:pt x="6483" y="525"/>
                    <a:pt x="6506" y="525"/>
                  </a:cubicBezTo>
                  <a:lnTo>
                    <a:pt x="7373" y="2054"/>
                  </a:lnTo>
                  <a:cubicBezTo>
                    <a:pt x="7373" y="2054"/>
                    <a:pt x="4200" y="1963"/>
                    <a:pt x="3858" y="1803"/>
                  </a:cubicBezTo>
                  <a:cubicBezTo>
                    <a:pt x="3858" y="1803"/>
                    <a:pt x="2762" y="1438"/>
                    <a:pt x="2374" y="1370"/>
                  </a:cubicBezTo>
                  <a:cubicBezTo>
                    <a:pt x="2344" y="1370"/>
                    <a:pt x="2313" y="1359"/>
                    <a:pt x="2290" y="1359"/>
                  </a:cubicBezTo>
                  <a:cubicBezTo>
                    <a:pt x="2278" y="1359"/>
                    <a:pt x="2268" y="1362"/>
                    <a:pt x="2260" y="1370"/>
                  </a:cubicBezTo>
                  <a:cubicBezTo>
                    <a:pt x="2214" y="1370"/>
                    <a:pt x="2169" y="1392"/>
                    <a:pt x="2146" y="1438"/>
                  </a:cubicBezTo>
                  <a:cubicBezTo>
                    <a:pt x="2123" y="1484"/>
                    <a:pt x="2146" y="1552"/>
                    <a:pt x="2169" y="1598"/>
                  </a:cubicBezTo>
                  <a:cubicBezTo>
                    <a:pt x="2260" y="1735"/>
                    <a:pt x="2397" y="1849"/>
                    <a:pt x="2511" y="1963"/>
                  </a:cubicBezTo>
                  <a:cubicBezTo>
                    <a:pt x="2466" y="1986"/>
                    <a:pt x="913" y="2123"/>
                    <a:pt x="229" y="2260"/>
                  </a:cubicBezTo>
                  <a:cubicBezTo>
                    <a:pt x="23" y="2305"/>
                    <a:pt x="0" y="2579"/>
                    <a:pt x="183" y="2648"/>
                  </a:cubicBezTo>
                  <a:cubicBezTo>
                    <a:pt x="441" y="2756"/>
                    <a:pt x="827" y="2784"/>
                    <a:pt x="1118" y="2784"/>
                  </a:cubicBezTo>
                  <a:cubicBezTo>
                    <a:pt x="1316" y="2784"/>
                    <a:pt x="1470" y="2771"/>
                    <a:pt x="1507" y="2762"/>
                  </a:cubicBezTo>
                  <a:lnTo>
                    <a:pt x="1507" y="2762"/>
                  </a:lnTo>
                  <a:cubicBezTo>
                    <a:pt x="1324" y="2830"/>
                    <a:pt x="1164" y="2967"/>
                    <a:pt x="1279" y="3173"/>
                  </a:cubicBezTo>
                  <a:cubicBezTo>
                    <a:pt x="1319" y="3308"/>
                    <a:pt x="1408" y="3347"/>
                    <a:pt x="1511" y="3347"/>
                  </a:cubicBezTo>
                  <a:cubicBezTo>
                    <a:pt x="1582" y="3347"/>
                    <a:pt x="1661" y="3328"/>
                    <a:pt x="1735" y="3310"/>
                  </a:cubicBezTo>
                  <a:lnTo>
                    <a:pt x="1735" y="3310"/>
                  </a:lnTo>
                  <a:cubicBezTo>
                    <a:pt x="1621" y="3355"/>
                    <a:pt x="1553" y="3447"/>
                    <a:pt x="1598" y="3584"/>
                  </a:cubicBezTo>
                  <a:cubicBezTo>
                    <a:pt x="1643" y="3749"/>
                    <a:pt x="1757" y="3805"/>
                    <a:pt x="1888" y="3805"/>
                  </a:cubicBezTo>
                  <a:cubicBezTo>
                    <a:pt x="1957" y="3805"/>
                    <a:pt x="2030" y="3790"/>
                    <a:pt x="2100" y="3766"/>
                  </a:cubicBezTo>
                  <a:cubicBezTo>
                    <a:pt x="2100" y="3766"/>
                    <a:pt x="2100" y="3766"/>
                    <a:pt x="2100" y="3789"/>
                  </a:cubicBezTo>
                  <a:cubicBezTo>
                    <a:pt x="1992" y="3920"/>
                    <a:pt x="2194" y="4133"/>
                    <a:pt x="2450" y="4133"/>
                  </a:cubicBezTo>
                  <a:cubicBezTo>
                    <a:pt x="2463" y="4133"/>
                    <a:pt x="2475" y="4132"/>
                    <a:pt x="2488" y="4131"/>
                  </a:cubicBezTo>
                  <a:lnTo>
                    <a:pt x="4040" y="4063"/>
                  </a:lnTo>
                  <a:cubicBezTo>
                    <a:pt x="4042" y="4063"/>
                    <a:pt x="4045" y="4063"/>
                    <a:pt x="4048" y="4063"/>
                  </a:cubicBezTo>
                  <a:cubicBezTo>
                    <a:pt x="4307" y="4063"/>
                    <a:pt x="8879" y="5022"/>
                    <a:pt x="8879" y="5022"/>
                  </a:cubicBezTo>
                  <a:cubicBezTo>
                    <a:pt x="8976" y="5037"/>
                    <a:pt x="9071" y="5045"/>
                    <a:pt x="9164" y="5045"/>
                  </a:cubicBezTo>
                  <a:cubicBezTo>
                    <a:pt x="10308" y="5045"/>
                    <a:pt x="11178" y="3924"/>
                    <a:pt x="10820" y="2785"/>
                  </a:cubicBezTo>
                  <a:lnTo>
                    <a:pt x="10546" y="1986"/>
                  </a:lnTo>
                  <a:lnTo>
                    <a:pt x="9929" y="69"/>
                  </a:lnTo>
                  <a:lnTo>
                    <a:pt x="983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52"/>
            <p:cNvSpPr/>
            <p:nvPr/>
          </p:nvSpPr>
          <p:spPr>
            <a:xfrm>
              <a:off x="7545617" y="3107056"/>
              <a:ext cx="668432" cy="310801"/>
            </a:xfrm>
            <a:custGeom>
              <a:rect b="b" l="l" r="r" t="t"/>
              <a:pathLst>
                <a:path extrusionOk="0" h="5137" w="11048">
                  <a:moveTo>
                    <a:pt x="9815" y="115"/>
                  </a:moveTo>
                  <a:lnTo>
                    <a:pt x="9884" y="160"/>
                  </a:lnTo>
                  <a:lnTo>
                    <a:pt x="10751" y="2854"/>
                  </a:lnTo>
                  <a:cubicBezTo>
                    <a:pt x="10934" y="3424"/>
                    <a:pt x="10820" y="4018"/>
                    <a:pt x="10432" y="4451"/>
                  </a:cubicBezTo>
                  <a:cubicBezTo>
                    <a:pt x="10104" y="4837"/>
                    <a:pt x="9646" y="5043"/>
                    <a:pt x="9154" y="5043"/>
                  </a:cubicBezTo>
                  <a:cubicBezTo>
                    <a:pt x="9064" y="5043"/>
                    <a:pt x="8972" y="5036"/>
                    <a:pt x="8879" y="5022"/>
                  </a:cubicBezTo>
                  <a:cubicBezTo>
                    <a:pt x="8400" y="4908"/>
                    <a:pt x="4223" y="4040"/>
                    <a:pt x="4040" y="4040"/>
                  </a:cubicBezTo>
                  <a:lnTo>
                    <a:pt x="2488" y="4109"/>
                  </a:lnTo>
                  <a:cubicBezTo>
                    <a:pt x="2471" y="4111"/>
                    <a:pt x="2455" y="4112"/>
                    <a:pt x="2439" y="4112"/>
                  </a:cubicBezTo>
                  <a:cubicBezTo>
                    <a:pt x="2301" y="4112"/>
                    <a:pt x="2187" y="4031"/>
                    <a:pt x="2146" y="3949"/>
                  </a:cubicBezTo>
                  <a:cubicBezTo>
                    <a:pt x="2100" y="3904"/>
                    <a:pt x="2146" y="3881"/>
                    <a:pt x="2146" y="3858"/>
                  </a:cubicBezTo>
                  <a:cubicBezTo>
                    <a:pt x="2169" y="3835"/>
                    <a:pt x="2169" y="3812"/>
                    <a:pt x="2146" y="3789"/>
                  </a:cubicBezTo>
                  <a:lnTo>
                    <a:pt x="2123" y="3744"/>
                  </a:lnTo>
                  <a:lnTo>
                    <a:pt x="2077" y="3767"/>
                  </a:lnTo>
                  <a:cubicBezTo>
                    <a:pt x="2009" y="3789"/>
                    <a:pt x="1946" y="3801"/>
                    <a:pt x="1892" y="3801"/>
                  </a:cubicBezTo>
                  <a:cubicBezTo>
                    <a:pt x="1838" y="3801"/>
                    <a:pt x="1792" y="3789"/>
                    <a:pt x="1758" y="3767"/>
                  </a:cubicBezTo>
                  <a:cubicBezTo>
                    <a:pt x="1712" y="3744"/>
                    <a:pt x="1667" y="3698"/>
                    <a:pt x="1644" y="3607"/>
                  </a:cubicBezTo>
                  <a:cubicBezTo>
                    <a:pt x="1621" y="3538"/>
                    <a:pt x="1621" y="3470"/>
                    <a:pt x="1758" y="3401"/>
                  </a:cubicBezTo>
                  <a:lnTo>
                    <a:pt x="1712" y="3287"/>
                  </a:lnTo>
                  <a:cubicBezTo>
                    <a:pt x="1645" y="3321"/>
                    <a:pt x="1566" y="3342"/>
                    <a:pt x="1493" y="3342"/>
                  </a:cubicBezTo>
                  <a:cubicBezTo>
                    <a:pt x="1466" y="3342"/>
                    <a:pt x="1440" y="3339"/>
                    <a:pt x="1416" y="3333"/>
                  </a:cubicBezTo>
                  <a:cubicBezTo>
                    <a:pt x="1370" y="3310"/>
                    <a:pt x="1347" y="3264"/>
                    <a:pt x="1324" y="3196"/>
                  </a:cubicBezTo>
                  <a:cubicBezTo>
                    <a:pt x="1279" y="3127"/>
                    <a:pt x="1279" y="3082"/>
                    <a:pt x="1301" y="3036"/>
                  </a:cubicBezTo>
                  <a:cubicBezTo>
                    <a:pt x="1324" y="2968"/>
                    <a:pt x="1393" y="2899"/>
                    <a:pt x="1530" y="2854"/>
                  </a:cubicBezTo>
                  <a:lnTo>
                    <a:pt x="1484" y="2739"/>
                  </a:lnTo>
                  <a:cubicBezTo>
                    <a:pt x="1452" y="2750"/>
                    <a:pt x="1263" y="2771"/>
                    <a:pt x="1026" y="2771"/>
                  </a:cubicBezTo>
                  <a:cubicBezTo>
                    <a:pt x="760" y="2771"/>
                    <a:pt x="435" y="2745"/>
                    <a:pt x="206" y="2648"/>
                  </a:cubicBezTo>
                  <a:cubicBezTo>
                    <a:pt x="137" y="2625"/>
                    <a:pt x="115" y="2557"/>
                    <a:pt x="115" y="2511"/>
                  </a:cubicBezTo>
                  <a:cubicBezTo>
                    <a:pt x="115" y="2443"/>
                    <a:pt x="160" y="2374"/>
                    <a:pt x="229" y="2374"/>
                  </a:cubicBezTo>
                  <a:cubicBezTo>
                    <a:pt x="617" y="2283"/>
                    <a:pt x="1347" y="2192"/>
                    <a:pt x="2420" y="2077"/>
                  </a:cubicBezTo>
                  <a:lnTo>
                    <a:pt x="2511" y="2077"/>
                  </a:lnTo>
                  <a:lnTo>
                    <a:pt x="2648" y="2055"/>
                  </a:lnTo>
                  <a:lnTo>
                    <a:pt x="2557" y="1986"/>
                  </a:lnTo>
                  <a:cubicBezTo>
                    <a:pt x="2420" y="1872"/>
                    <a:pt x="2306" y="1758"/>
                    <a:pt x="2214" y="1621"/>
                  </a:cubicBezTo>
                  <a:cubicBezTo>
                    <a:pt x="2192" y="1575"/>
                    <a:pt x="2192" y="1530"/>
                    <a:pt x="2192" y="1507"/>
                  </a:cubicBezTo>
                  <a:cubicBezTo>
                    <a:pt x="2214" y="1484"/>
                    <a:pt x="2237" y="1461"/>
                    <a:pt x="2260" y="1461"/>
                  </a:cubicBezTo>
                  <a:lnTo>
                    <a:pt x="2374" y="1461"/>
                  </a:lnTo>
                  <a:cubicBezTo>
                    <a:pt x="2762" y="1530"/>
                    <a:pt x="3835" y="1895"/>
                    <a:pt x="3835" y="1895"/>
                  </a:cubicBezTo>
                  <a:cubicBezTo>
                    <a:pt x="4177" y="2077"/>
                    <a:pt x="7259" y="2146"/>
                    <a:pt x="7373" y="2146"/>
                  </a:cubicBezTo>
                  <a:lnTo>
                    <a:pt x="7464" y="2169"/>
                  </a:lnTo>
                  <a:lnTo>
                    <a:pt x="7464" y="2169"/>
                  </a:lnTo>
                  <a:lnTo>
                    <a:pt x="6551" y="571"/>
                  </a:lnTo>
                  <a:lnTo>
                    <a:pt x="9815" y="115"/>
                  </a:lnTo>
                  <a:close/>
                  <a:moveTo>
                    <a:pt x="9838" y="0"/>
                  </a:moveTo>
                  <a:lnTo>
                    <a:pt x="6391" y="480"/>
                  </a:lnTo>
                  <a:lnTo>
                    <a:pt x="7282" y="2055"/>
                  </a:lnTo>
                  <a:cubicBezTo>
                    <a:pt x="6346" y="2009"/>
                    <a:pt x="4155" y="1941"/>
                    <a:pt x="3881" y="1804"/>
                  </a:cubicBezTo>
                  <a:cubicBezTo>
                    <a:pt x="3835" y="1781"/>
                    <a:pt x="2785" y="1416"/>
                    <a:pt x="2397" y="1370"/>
                  </a:cubicBezTo>
                  <a:cubicBezTo>
                    <a:pt x="2329" y="1347"/>
                    <a:pt x="2283" y="1347"/>
                    <a:pt x="2237" y="1347"/>
                  </a:cubicBezTo>
                  <a:cubicBezTo>
                    <a:pt x="2169" y="1370"/>
                    <a:pt x="2123" y="1416"/>
                    <a:pt x="2100" y="1461"/>
                  </a:cubicBezTo>
                  <a:cubicBezTo>
                    <a:pt x="2077" y="1507"/>
                    <a:pt x="2077" y="1575"/>
                    <a:pt x="2123" y="1667"/>
                  </a:cubicBezTo>
                  <a:cubicBezTo>
                    <a:pt x="2192" y="1781"/>
                    <a:pt x="2283" y="1895"/>
                    <a:pt x="2397" y="1986"/>
                  </a:cubicBezTo>
                  <a:cubicBezTo>
                    <a:pt x="1986" y="2032"/>
                    <a:pt x="799" y="2146"/>
                    <a:pt x="206" y="2260"/>
                  </a:cubicBezTo>
                  <a:cubicBezTo>
                    <a:pt x="92" y="2283"/>
                    <a:pt x="23" y="2374"/>
                    <a:pt x="0" y="2488"/>
                  </a:cubicBezTo>
                  <a:cubicBezTo>
                    <a:pt x="0" y="2602"/>
                    <a:pt x="69" y="2717"/>
                    <a:pt x="160" y="2762"/>
                  </a:cubicBezTo>
                  <a:cubicBezTo>
                    <a:pt x="503" y="2876"/>
                    <a:pt x="1005" y="2876"/>
                    <a:pt x="1279" y="2876"/>
                  </a:cubicBezTo>
                  <a:cubicBezTo>
                    <a:pt x="1256" y="2899"/>
                    <a:pt x="1210" y="2945"/>
                    <a:pt x="1210" y="2991"/>
                  </a:cubicBezTo>
                  <a:cubicBezTo>
                    <a:pt x="1164" y="3082"/>
                    <a:pt x="1187" y="3150"/>
                    <a:pt x="1233" y="3242"/>
                  </a:cubicBezTo>
                  <a:cubicBezTo>
                    <a:pt x="1256" y="3333"/>
                    <a:pt x="1301" y="3379"/>
                    <a:pt x="1370" y="3424"/>
                  </a:cubicBezTo>
                  <a:cubicBezTo>
                    <a:pt x="1416" y="3447"/>
                    <a:pt x="1484" y="3447"/>
                    <a:pt x="1553" y="3447"/>
                  </a:cubicBezTo>
                  <a:cubicBezTo>
                    <a:pt x="1507" y="3515"/>
                    <a:pt x="1530" y="3584"/>
                    <a:pt x="1553" y="3652"/>
                  </a:cubicBezTo>
                  <a:cubicBezTo>
                    <a:pt x="1575" y="3744"/>
                    <a:pt x="1621" y="3812"/>
                    <a:pt x="1712" y="3858"/>
                  </a:cubicBezTo>
                  <a:cubicBezTo>
                    <a:pt x="1767" y="3899"/>
                    <a:pt x="1830" y="3907"/>
                    <a:pt x="1891" y="3907"/>
                  </a:cubicBezTo>
                  <a:cubicBezTo>
                    <a:pt x="1932" y="3907"/>
                    <a:pt x="1972" y="3904"/>
                    <a:pt x="2009" y="3904"/>
                  </a:cubicBezTo>
                  <a:cubicBezTo>
                    <a:pt x="2009" y="3926"/>
                    <a:pt x="2032" y="3972"/>
                    <a:pt x="2032" y="3995"/>
                  </a:cubicBezTo>
                  <a:cubicBezTo>
                    <a:pt x="2094" y="4120"/>
                    <a:pt x="2252" y="4226"/>
                    <a:pt x="2436" y="4226"/>
                  </a:cubicBezTo>
                  <a:cubicBezTo>
                    <a:pt x="2453" y="4226"/>
                    <a:pt x="2471" y="4225"/>
                    <a:pt x="2488" y="4223"/>
                  </a:cubicBezTo>
                  <a:lnTo>
                    <a:pt x="4040" y="4155"/>
                  </a:lnTo>
                  <a:cubicBezTo>
                    <a:pt x="4177" y="4155"/>
                    <a:pt x="7008" y="4725"/>
                    <a:pt x="8879" y="5113"/>
                  </a:cubicBezTo>
                  <a:cubicBezTo>
                    <a:pt x="8971" y="5136"/>
                    <a:pt x="9062" y="5136"/>
                    <a:pt x="9176" y="5136"/>
                  </a:cubicBezTo>
                  <a:cubicBezTo>
                    <a:pt x="9678" y="5136"/>
                    <a:pt x="10158" y="4931"/>
                    <a:pt x="10500" y="4520"/>
                  </a:cubicBezTo>
                  <a:cubicBezTo>
                    <a:pt x="10911" y="4063"/>
                    <a:pt x="11048" y="3424"/>
                    <a:pt x="10865" y="2831"/>
                  </a:cubicBezTo>
                  <a:lnTo>
                    <a:pt x="9975" y="92"/>
                  </a:lnTo>
                  <a:lnTo>
                    <a:pt x="983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52"/>
            <p:cNvSpPr/>
            <p:nvPr/>
          </p:nvSpPr>
          <p:spPr>
            <a:xfrm>
              <a:off x="7632621" y="3271384"/>
              <a:ext cx="33216" cy="5566"/>
            </a:xfrm>
            <a:custGeom>
              <a:rect b="b" l="l" r="r" t="t"/>
              <a:pathLst>
                <a:path extrusionOk="0" h="92" w="549">
                  <a:moveTo>
                    <a:pt x="548" y="1"/>
                  </a:moveTo>
                  <a:cubicBezTo>
                    <a:pt x="548" y="1"/>
                    <a:pt x="69" y="69"/>
                    <a:pt x="0" y="92"/>
                  </a:cubicBezTo>
                  <a:lnTo>
                    <a:pt x="548" y="1"/>
                  </a:lnTo>
                  <a:close/>
                </a:path>
              </a:pathLst>
            </a:custGeom>
            <a:solidFill>
              <a:srgbClr val="F8E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52"/>
            <p:cNvSpPr/>
            <p:nvPr/>
          </p:nvSpPr>
          <p:spPr>
            <a:xfrm>
              <a:off x="7628446" y="3268601"/>
              <a:ext cx="41505" cy="12524"/>
            </a:xfrm>
            <a:custGeom>
              <a:rect b="b" l="l" r="r" t="t"/>
              <a:pathLst>
                <a:path extrusionOk="0" h="207" w="686">
                  <a:moveTo>
                    <a:pt x="617" y="1"/>
                  </a:moveTo>
                  <a:cubicBezTo>
                    <a:pt x="526" y="1"/>
                    <a:pt x="115" y="69"/>
                    <a:pt x="47" y="92"/>
                  </a:cubicBezTo>
                  <a:cubicBezTo>
                    <a:pt x="24" y="115"/>
                    <a:pt x="1" y="138"/>
                    <a:pt x="1" y="161"/>
                  </a:cubicBezTo>
                  <a:cubicBezTo>
                    <a:pt x="24" y="184"/>
                    <a:pt x="47" y="206"/>
                    <a:pt x="69" y="206"/>
                  </a:cubicBezTo>
                  <a:lnTo>
                    <a:pt x="92" y="206"/>
                  </a:lnTo>
                  <a:cubicBezTo>
                    <a:pt x="138" y="184"/>
                    <a:pt x="435" y="138"/>
                    <a:pt x="640" y="115"/>
                  </a:cubicBezTo>
                  <a:cubicBezTo>
                    <a:pt x="663" y="92"/>
                    <a:pt x="686" y="69"/>
                    <a:pt x="686" y="47"/>
                  </a:cubicBezTo>
                  <a:cubicBezTo>
                    <a:pt x="663" y="24"/>
                    <a:pt x="640" y="1"/>
                    <a:pt x="617" y="1"/>
                  </a:cubicBezTo>
                  <a:close/>
                </a:path>
              </a:pathLst>
            </a:custGeom>
            <a:solidFill>
              <a:srgbClr val="0909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52"/>
            <p:cNvSpPr/>
            <p:nvPr/>
          </p:nvSpPr>
          <p:spPr>
            <a:xfrm>
              <a:off x="7647807" y="3305932"/>
              <a:ext cx="27650" cy="4175"/>
            </a:xfrm>
            <a:custGeom>
              <a:rect b="b" l="l" r="r" t="t"/>
              <a:pathLst>
                <a:path extrusionOk="0" h="69" w="457">
                  <a:moveTo>
                    <a:pt x="0" y="69"/>
                  </a:moveTo>
                  <a:lnTo>
                    <a:pt x="457" y="0"/>
                  </a:lnTo>
                </a:path>
              </a:pathLst>
            </a:custGeom>
            <a:solidFill>
              <a:srgbClr val="F8E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52"/>
            <p:cNvSpPr/>
            <p:nvPr/>
          </p:nvSpPr>
          <p:spPr>
            <a:xfrm>
              <a:off x="7645024" y="3303149"/>
              <a:ext cx="34607" cy="9741"/>
            </a:xfrm>
            <a:custGeom>
              <a:rect b="b" l="l" r="r" t="t"/>
              <a:pathLst>
                <a:path extrusionOk="0" h="161" w="572">
                  <a:moveTo>
                    <a:pt x="503" y="1"/>
                  </a:moveTo>
                  <a:lnTo>
                    <a:pt x="46" y="69"/>
                  </a:lnTo>
                  <a:cubicBezTo>
                    <a:pt x="24" y="69"/>
                    <a:pt x="1" y="92"/>
                    <a:pt x="1" y="115"/>
                  </a:cubicBezTo>
                  <a:cubicBezTo>
                    <a:pt x="1" y="160"/>
                    <a:pt x="24" y="160"/>
                    <a:pt x="46" y="160"/>
                  </a:cubicBezTo>
                  <a:lnTo>
                    <a:pt x="69" y="160"/>
                  </a:lnTo>
                  <a:lnTo>
                    <a:pt x="503" y="115"/>
                  </a:lnTo>
                  <a:cubicBezTo>
                    <a:pt x="549" y="92"/>
                    <a:pt x="571" y="69"/>
                    <a:pt x="549" y="46"/>
                  </a:cubicBezTo>
                  <a:cubicBezTo>
                    <a:pt x="549" y="23"/>
                    <a:pt x="526" y="1"/>
                    <a:pt x="503" y="1"/>
                  </a:cubicBezTo>
                  <a:close/>
                </a:path>
              </a:pathLst>
            </a:custGeom>
            <a:solidFill>
              <a:srgbClr val="0909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52"/>
            <p:cNvSpPr/>
            <p:nvPr/>
          </p:nvSpPr>
          <p:spPr>
            <a:xfrm>
              <a:off x="7674066" y="3334913"/>
              <a:ext cx="15247" cy="2844"/>
            </a:xfrm>
            <a:custGeom>
              <a:rect b="b" l="l" r="r" t="t"/>
              <a:pathLst>
                <a:path extrusionOk="0" h="47" w="252">
                  <a:moveTo>
                    <a:pt x="0" y="46"/>
                  </a:moveTo>
                  <a:lnTo>
                    <a:pt x="251" y="1"/>
                  </a:lnTo>
                </a:path>
              </a:pathLst>
            </a:custGeom>
            <a:solidFill>
              <a:srgbClr val="F8E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52"/>
            <p:cNvSpPr/>
            <p:nvPr/>
          </p:nvSpPr>
          <p:spPr>
            <a:xfrm>
              <a:off x="7671283" y="3331586"/>
              <a:ext cx="20752" cy="8894"/>
            </a:xfrm>
            <a:custGeom>
              <a:rect b="b" l="l" r="r" t="t"/>
              <a:pathLst>
                <a:path extrusionOk="0" h="147" w="343">
                  <a:moveTo>
                    <a:pt x="306" y="1"/>
                  </a:moveTo>
                  <a:cubicBezTo>
                    <a:pt x="297" y="1"/>
                    <a:pt x="287" y="4"/>
                    <a:pt x="274" y="10"/>
                  </a:cubicBezTo>
                  <a:lnTo>
                    <a:pt x="46" y="33"/>
                  </a:lnTo>
                  <a:cubicBezTo>
                    <a:pt x="23" y="56"/>
                    <a:pt x="0" y="78"/>
                    <a:pt x="0" y="101"/>
                  </a:cubicBezTo>
                  <a:cubicBezTo>
                    <a:pt x="0" y="124"/>
                    <a:pt x="23" y="147"/>
                    <a:pt x="46" y="147"/>
                  </a:cubicBezTo>
                  <a:lnTo>
                    <a:pt x="69" y="147"/>
                  </a:lnTo>
                  <a:lnTo>
                    <a:pt x="297" y="101"/>
                  </a:lnTo>
                  <a:cubicBezTo>
                    <a:pt x="320" y="101"/>
                    <a:pt x="343" y="78"/>
                    <a:pt x="343" y="56"/>
                  </a:cubicBezTo>
                  <a:cubicBezTo>
                    <a:pt x="343" y="22"/>
                    <a:pt x="331" y="1"/>
                    <a:pt x="306" y="1"/>
                  </a:cubicBezTo>
                  <a:close/>
                </a:path>
              </a:pathLst>
            </a:custGeom>
            <a:solidFill>
              <a:srgbClr val="0909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9" name="Google Shape;1299;p52"/>
          <p:cNvGrpSpPr/>
          <p:nvPr/>
        </p:nvGrpSpPr>
        <p:grpSpPr>
          <a:xfrm>
            <a:off x="6631169" y="1496870"/>
            <a:ext cx="495041" cy="496986"/>
            <a:chOff x="4802423" y="515251"/>
            <a:chExt cx="275267" cy="276349"/>
          </a:xfrm>
        </p:grpSpPr>
        <p:sp>
          <p:nvSpPr>
            <p:cNvPr id="1300" name="Google Shape;1300;p52"/>
            <p:cNvSpPr/>
            <p:nvPr/>
          </p:nvSpPr>
          <p:spPr>
            <a:xfrm>
              <a:off x="4802423" y="515251"/>
              <a:ext cx="275267" cy="276349"/>
            </a:xfrm>
            <a:custGeom>
              <a:rect b="b" l="l" r="r" t="t"/>
              <a:pathLst>
                <a:path extrusionOk="0" h="6643" w="6617">
                  <a:moveTo>
                    <a:pt x="401" y="1"/>
                  </a:moveTo>
                  <a:cubicBezTo>
                    <a:pt x="176" y="1"/>
                    <a:pt x="0" y="201"/>
                    <a:pt x="0" y="402"/>
                  </a:cubicBezTo>
                  <a:lnTo>
                    <a:pt x="0" y="6216"/>
                  </a:lnTo>
                  <a:cubicBezTo>
                    <a:pt x="0" y="6442"/>
                    <a:pt x="176" y="6642"/>
                    <a:pt x="401" y="6642"/>
                  </a:cubicBezTo>
                  <a:lnTo>
                    <a:pt x="6216" y="6642"/>
                  </a:lnTo>
                  <a:cubicBezTo>
                    <a:pt x="6441" y="6642"/>
                    <a:pt x="6617" y="6442"/>
                    <a:pt x="6617" y="6216"/>
                  </a:cubicBezTo>
                  <a:lnTo>
                    <a:pt x="6617" y="402"/>
                  </a:lnTo>
                  <a:cubicBezTo>
                    <a:pt x="6617" y="201"/>
                    <a:pt x="6441" y="1"/>
                    <a:pt x="6216" y="1"/>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52"/>
            <p:cNvSpPr/>
            <p:nvPr/>
          </p:nvSpPr>
          <p:spPr>
            <a:xfrm>
              <a:off x="4859747" y="556267"/>
              <a:ext cx="179379" cy="176925"/>
            </a:xfrm>
            <a:custGeom>
              <a:rect b="b" l="l" r="r" t="t"/>
              <a:pathLst>
                <a:path extrusionOk="0" h="4253" w="4312">
                  <a:moveTo>
                    <a:pt x="2152" y="158"/>
                  </a:moveTo>
                  <a:cubicBezTo>
                    <a:pt x="2220" y="158"/>
                    <a:pt x="2288" y="161"/>
                    <a:pt x="2357" y="168"/>
                  </a:cubicBezTo>
                  <a:cubicBezTo>
                    <a:pt x="3259" y="268"/>
                    <a:pt x="3986" y="995"/>
                    <a:pt x="4061" y="1897"/>
                  </a:cubicBezTo>
                  <a:cubicBezTo>
                    <a:pt x="4136" y="2448"/>
                    <a:pt x="3961" y="2975"/>
                    <a:pt x="3610" y="3401"/>
                  </a:cubicBezTo>
                  <a:cubicBezTo>
                    <a:pt x="3259" y="3802"/>
                    <a:pt x="2733" y="4052"/>
                    <a:pt x="2206" y="4077"/>
                  </a:cubicBezTo>
                  <a:lnTo>
                    <a:pt x="2206" y="2047"/>
                  </a:lnTo>
                  <a:lnTo>
                    <a:pt x="176" y="2047"/>
                  </a:lnTo>
                  <a:cubicBezTo>
                    <a:pt x="176" y="1496"/>
                    <a:pt x="427" y="995"/>
                    <a:pt x="853" y="644"/>
                  </a:cubicBezTo>
                  <a:cubicBezTo>
                    <a:pt x="1204" y="314"/>
                    <a:pt x="1671" y="158"/>
                    <a:pt x="2152" y="158"/>
                  </a:cubicBezTo>
                  <a:close/>
                  <a:moveTo>
                    <a:pt x="2086" y="0"/>
                  </a:moveTo>
                  <a:cubicBezTo>
                    <a:pt x="1584" y="0"/>
                    <a:pt x="1111" y="178"/>
                    <a:pt x="728" y="518"/>
                  </a:cubicBezTo>
                  <a:cubicBezTo>
                    <a:pt x="302" y="894"/>
                    <a:pt x="26" y="1446"/>
                    <a:pt x="1" y="2047"/>
                  </a:cubicBezTo>
                  <a:cubicBezTo>
                    <a:pt x="1" y="2072"/>
                    <a:pt x="26" y="2122"/>
                    <a:pt x="51" y="2148"/>
                  </a:cubicBezTo>
                  <a:cubicBezTo>
                    <a:pt x="76" y="2173"/>
                    <a:pt x="126" y="2198"/>
                    <a:pt x="151" y="2198"/>
                  </a:cubicBezTo>
                  <a:lnTo>
                    <a:pt x="2031" y="2198"/>
                  </a:lnTo>
                  <a:lnTo>
                    <a:pt x="2031" y="4077"/>
                  </a:lnTo>
                  <a:cubicBezTo>
                    <a:pt x="2031" y="4127"/>
                    <a:pt x="2056" y="4178"/>
                    <a:pt x="2081" y="4203"/>
                  </a:cubicBezTo>
                  <a:cubicBezTo>
                    <a:pt x="2131" y="4228"/>
                    <a:pt x="2156" y="4253"/>
                    <a:pt x="2206" y="4253"/>
                  </a:cubicBezTo>
                  <a:cubicBezTo>
                    <a:pt x="2783" y="4228"/>
                    <a:pt x="3359" y="3952"/>
                    <a:pt x="3735" y="3501"/>
                  </a:cubicBezTo>
                  <a:cubicBezTo>
                    <a:pt x="4111" y="3050"/>
                    <a:pt x="4312" y="2473"/>
                    <a:pt x="4236" y="1872"/>
                  </a:cubicBezTo>
                  <a:cubicBezTo>
                    <a:pt x="4136" y="894"/>
                    <a:pt x="3334" y="117"/>
                    <a:pt x="2357" y="17"/>
                  </a:cubicBezTo>
                  <a:cubicBezTo>
                    <a:pt x="2266" y="6"/>
                    <a:pt x="2175" y="0"/>
                    <a:pt x="20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52"/>
            <p:cNvSpPr/>
            <p:nvPr/>
          </p:nvSpPr>
          <p:spPr>
            <a:xfrm>
              <a:off x="4836826" y="657062"/>
              <a:ext cx="99091" cy="98051"/>
            </a:xfrm>
            <a:custGeom>
              <a:rect b="b" l="l" r="r" t="t"/>
              <a:pathLst>
                <a:path extrusionOk="0" h="2357" w="2382">
                  <a:moveTo>
                    <a:pt x="2206" y="176"/>
                  </a:moveTo>
                  <a:lnTo>
                    <a:pt x="2206" y="2206"/>
                  </a:lnTo>
                  <a:cubicBezTo>
                    <a:pt x="1103" y="2156"/>
                    <a:pt x="226" y="1253"/>
                    <a:pt x="176" y="176"/>
                  </a:cubicBezTo>
                  <a:close/>
                  <a:moveTo>
                    <a:pt x="176" y="0"/>
                  </a:moveTo>
                  <a:cubicBezTo>
                    <a:pt x="126" y="0"/>
                    <a:pt x="101" y="25"/>
                    <a:pt x="51" y="50"/>
                  </a:cubicBezTo>
                  <a:cubicBezTo>
                    <a:pt x="25" y="100"/>
                    <a:pt x="0" y="126"/>
                    <a:pt x="0" y="176"/>
                  </a:cubicBezTo>
                  <a:cubicBezTo>
                    <a:pt x="51" y="1354"/>
                    <a:pt x="1028" y="2306"/>
                    <a:pt x="2206" y="2356"/>
                  </a:cubicBezTo>
                  <a:cubicBezTo>
                    <a:pt x="2256" y="2356"/>
                    <a:pt x="2281" y="2356"/>
                    <a:pt x="2306" y="2306"/>
                  </a:cubicBezTo>
                  <a:cubicBezTo>
                    <a:pt x="2356" y="2281"/>
                    <a:pt x="2381" y="2231"/>
                    <a:pt x="2381" y="2181"/>
                  </a:cubicBezTo>
                  <a:lnTo>
                    <a:pt x="2381" y="176"/>
                  </a:lnTo>
                  <a:cubicBezTo>
                    <a:pt x="2381" y="75"/>
                    <a:pt x="2281" y="0"/>
                    <a:pt x="22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3" name="Google Shape;1303;p52"/>
          <p:cNvGrpSpPr/>
          <p:nvPr/>
        </p:nvGrpSpPr>
        <p:grpSpPr>
          <a:xfrm>
            <a:off x="5849879" y="1518486"/>
            <a:ext cx="495024" cy="453683"/>
            <a:chOff x="5040120" y="183706"/>
            <a:chExt cx="424403" cy="388960"/>
          </a:xfrm>
        </p:grpSpPr>
        <p:sp>
          <p:nvSpPr>
            <p:cNvPr id="1304" name="Google Shape;1304;p52"/>
            <p:cNvSpPr/>
            <p:nvPr/>
          </p:nvSpPr>
          <p:spPr>
            <a:xfrm>
              <a:off x="5040120" y="183706"/>
              <a:ext cx="424403" cy="388960"/>
            </a:xfrm>
            <a:custGeom>
              <a:rect b="b" l="l" r="r" t="t"/>
              <a:pathLst>
                <a:path extrusionOk="0" h="9350" w="10202">
                  <a:moveTo>
                    <a:pt x="452" y="1"/>
                  </a:moveTo>
                  <a:cubicBezTo>
                    <a:pt x="201" y="1"/>
                    <a:pt x="1" y="201"/>
                    <a:pt x="1" y="452"/>
                  </a:cubicBezTo>
                  <a:lnTo>
                    <a:pt x="1" y="8898"/>
                  </a:lnTo>
                  <a:cubicBezTo>
                    <a:pt x="1" y="9149"/>
                    <a:pt x="201" y="9349"/>
                    <a:pt x="452" y="9349"/>
                  </a:cubicBezTo>
                  <a:lnTo>
                    <a:pt x="9750" y="9349"/>
                  </a:lnTo>
                  <a:cubicBezTo>
                    <a:pt x="10001" y="9349"/>
                    <a:pt x="10201" y="9149"/>
                    <a:pt x="10201" y="8898"/>
                  </a:cubicBezTo>
                  <a:lnTo>
                    <a:pt x="10201" y="452"/>
                  </a:lnTo>
                  <a:cubicBezTo>
                    <a:pt x="10201" y="201"/>
                    <a:pt x="10001" y="1"/>
                    <a:pt x="9750" y="1"/>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52"/>
            <p:cNvSpPr/>
            <p:nvPr/>
          </p:nvSpPr>
          <p:spPr>
            <a:xfrm>
              <a:off x="5127686" y="253551"/>
              <a:ext cx="249226" cy="249226"/>
            </a:xfrm>
            <a:custGeom>
              <a:rect b="b" l="l" r="r" t="t"/>
              <a:pathLst>
                <a:path extrusionOk="0" h="5991" w="5991">
                  <a:moveTo>
                    <a:pt x="2983" y="1"/>
                  </a:moveTo>
                  <a:cubicBezTo>
                    <a:pt x="1354" y="1"/>
                    <a:pt x="1" y="1354"/>
                    <a:pt x="1" y="2983"/>
                  </a:cubicBezTo>
                  <a:cubicBezTo>
                    <a:pt x="1" y="4638"/>
                    <a:pt x="1354" y="5991"/>
                    <a:pt x="2983" y="5991"/>
                  </a:cubicBezTo>
                  <a:cubicBezTo>
                    <a:pt x="4638" y="5991"/>
                    <a:pt x="5991" y="4638"/>
                    <a:pt x="5991" y="2983"/>
                  </a:cubicBezTo>
                  <a:cubicBezTo>
                    <a:pt x="5991" y="1354"/>
                    <a:pt x="4638" y="1"/>
                    <a:pt x="2983" y="1"/>
                  </a:cubicBezTo>
                  <a:close/>
                </a:path>
              </a:pathLst>
            </a:custGeom>
            <a:solidFill>
              <a:srgbClr val="6DA3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52"/>
            <p:cNvSpPr/>
            <p:nvPr/>
          </p:nvSpPr>
          <p:spPr>
            <a:xfrm>
              <a:off x="5248656" y="305716"/>
              <a:ext cx="50086" cy="76128"/>
            </a:xfrm>
            <a:custGeom>
              <a:rect b="b" l="l" r="r" t="t"/>
              <a:pathLst>
                <a:path extrusionOk="0" h="1830" w="1204">
                  <a:moveTo>
                    <a:pt x="75" y="0"/>
                  </a:moveTo>
                  <a:cubicBezTo>
                    <a:pt x="50" y="0"/>
                    <a:pt x="0" y="25"/>
                    <a:pt x="0" y="75"/>
                  </a:cubicBezTo>
                  <a:lnTo>
                    <a:pt x="0" y="1830"/>
                  </a:lnTo>
                  <a:lnTo>
                    <a:pt x="1103" y="1830"/>
                  </a:lnTo>
                  <a:cubicBezTo>
                    <a:pt x="1153" y="1830"/>
                    <a:pt x="1203" y="1780"/>
                    <a:pt x="1203" y="1729"/>
                  </a:cubicBezTo>
                  <a:cubicBezTo>
                    <a:pt x="1203" y="1704"/>
                    <a:pt x="1153" y="1654"/>
                    <a:pt x="1103" y="1654"/>
                  </a:cubicBezTo>
                  <a:lnTo>
                    <a:pt x="176" y="1654"/>
                  </a:lnTo>
                  <a:lnTo>
                    <a:pt x="176" y="75"/>
                  </a:lnTo>
                  <a:cubicBezTo>
                    <a:pt x="176" y="25"/>
                    <a:pt x="126" y="0"/>
                    <a:pt x="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7" name="Google Shape;1307;p52"/>
          <p:cNvGrpSpPr/>
          <p:nvPr/>
        </p:nvGrpSpPr>
        <p:grpSpPr>
          <a:xfrm>
            <a:off x="7412471" y="1522870"/>
            <a:ext cx="495047" cy="444924"/>
            <a:chOff x="4658532" y="161825"/>
            <a:chExt cx="327434" cy="294320"/>
          </a:xfrm>
        </p:grpSpPr>
        <p:sp>
          <p:nvSpPr>
            <p:cNvPr id="1308" name="Google Shape;1308;p52"/>
            <p:cNvSpPr/>
            <p:nvPr/>
          </p:nvSpPr>
          <p:spPr>
            <a:xfrm>
              <a:off x="4658532" y="161825"/>
              <a:ext cx="327434" cy="294320"/>
            </a:xfrm>
            <a:custGeom>
              <a:rect b="b" l="l" r="r" t="t"/>
              <a:pathLst>
                <a:path extrusionOk="0" h="7075" w="7871">
                  <a:moveTo>
                    <a:pt x="577" y="0"/>
                  </a:moveTo>
                  <a:cubicBezTo>
                    <a:pt x="276" y="0"/>
                    <a:pt x="1" y="251"/>
                    <a:pt x="1" y="577"/>
                  </a:cubicBezTo>
                  <a:lnTo>
                    <a:pt x="1" y="4487"/>
                  </a:lnTo>
                  <a:cubicBezTo>
                    <a:pt x="1" y="4787"/>
                    <a:pt x="276" y="5063"/>
                    <a:pt x="577" y="5063"/>
                  </a:cubicBezTo>
                  <a:lnTo>
                    <a:pt x="1630" y="5063"/>
                  </a:lnTo>
                  <a:cubicBezTo>
                    <a:pt x="2081" y="5063"/>
                    <a:pt x="2432" y="5414"/>
                    <a:pt x="2432" y="5865"/>
                  </a:cubicBezTo>
                  <a:lnTo>
                    <a:pt x="2432" y="6792"/>
                  </a:lnTo>
                  <a:cubicBezTo>
                    <a:pt x="2432" y="6968"/>
                    <a:pt x="2582" y="7043"/>
                    <a:pt x="2607" y="7043"/>
                  </a:cubicBezTo>
                  <a:cubicBezTo>
                    <a:pt x="2632" y="7056"/>
                    <a:pt x="2682" y="7074"/>
                    <a:pt x="2739" y="7074"/>
                  </a:cubicBezTo>
                  <a:cubicBezTo>
                    <a:pt x="2795" y="7074"/>
                    <a:pt x="2858" y="7056"/>
                    <a:pt x="2908" y="6993"/>
                  </a:cubicBezTo>
                  <a:lnTo>
                    <a:pt x="4612" y="5289"/>
                  </a:lnTo>
                  <a:cubicBezTo>
                    <a:pt x="4763" y="5138"/>
                    <a:pt x="4988" y="5063"/>
                    <a:pt x="5189" y="5063"/>
                  </a:cubicBezTo>
                  <a:lnTo>
                    <a:pt x="7294" y="5063"/>
                  </a:lnTo>
                  <a:cubicBezTo>
                    <a:pt x="7620" y="5063"/>
                    <a:pt x="7870" y="4787"/>
                    <a:pt x="7870" y="4487"/>
                  </a:cubicBezTo>
                  <a:lnTo>
                    <a:pt x="7870" y="577"/>
                  </a:lnTo>
                  <a:cubicBezTo>
                    <a:pt x="7870" y="251"/>
                    <a:pt x="7620" y="0"/>
                    <a:pt x="7294"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52"/>
            <p:cNvSpPr/>
            <p:nvPr/>
          </p:nvSpPr>
          <p:spPr>
            <a:xfrm>
              <a:off x="4726297" y="250431"/>
              <a:ext cx="45926" cy="45926"/>
            </a:xfrm>
            <a:custGeom>
              <a:rect b="b" l="l" r="r" t="t"/>
              <a:pathLst>
                <a:path extrusionOk="0" h="1104" w="1104">
                  <a:moveTo>
                    <a:pt x="552" y="176"/>
                  </a:moveTo>
                  <a:cubicBezTo>
                    <a:pt x="778" y="176"/>
                    <a:pt x="953" y="352"/>
                    <a:pt x="953" y="552"/>
                  </a:cubicBezTo>
                  <a:cubicBezTo>
                    <a:pt x="953" y="778"/>
                    <a:pt x="778" y="928"/>
                    <a:pt x="552" y="928"/>
                  </a:cubicBezTo>
                  <a:cubicBezTo>
                    <a:pt x="352" y="928"/>
                    <a:pt x="176" y="778"/>
                    <a:pt x="176" y="552"/>
                  </a:cubicBezTo>
                  <a:cubicBezTo>
                    <a:pt x="176" y="352"/>
                    <a:pt x="352" y="176"/>
                    <a:pt x="552" y="176"/>
                  </a:cubicBezTo>
                  <a:close/>
                  <a:moveTo>
                    <a:pt x="552" y="1"/>
                  </a:moveTo>
                  <a:cubicBezTo>
                    <a:pt x="251" y="1"/>
                    <a:pt x="1" y="251"/>
                    <a:pt x="1" y="552"/>
                  </a:cubicBezTo>
                  <a:cubicBezTo>
                    <a:pt x="1" y="853"/>
                    <a:pt x="251" y="1103"/>
                    <a:pt x="552" y="1103"/>
                  </a:cubicBezTo>
                  <a:cubicBezTo>
                    <a:pt x="853" y="1103"/>
                    <a:pt x="1104" y="853"/>
                    <a:pt x="1104" y="552"/>
                  </a:cubicBezTo>
                  <a:cubicBezTo>
                    <a:pt x="1104" y="251"/>
                    <a:pt x="853" y="1"/>
                    <a:pt x="5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52"/>
            <p:cNvSpPr/>
            <p:nvPr/>
          </p:nvSpPr>
          <p:spPr>
            <a:xfrm>
              <a:off x="4799303" y="250431"/>
              <a:ext cx="45885" cy="45926"/>
            </a:xfrm>
            <a:custGeom>
              <a:rect b="b" l="l" r="r" t="t"/>
              <a:pathLst>
                <a:path extrusionOk="0" h="1104" w="1103">
                  <a:moveTo>
                    <a:pt x="552" y="176"/>
                  </a:moveTo>
                  <a:cubicBezTo>
                    <a:pt x="752" y="176"/>
                    <a:pt x="927" y="352"/>
                    <a:pt x="927" y="552"/>
                  </a:cubicBezTo>
                  <a:cubicBezTo>
                    <a:pt x="927" y="778"/>
                    <a:pt x="752" y="928"/>
                    <a:pt x="552" y="928"/>
                  </a:cubicBezTo>
                  <a:cubicBezTo>
                    <a:pt x="326" y="928"/>
                    <a:pt x="151" y="778"/>
                    <a:pt x="151" y="552"/>
                  </a:cubicBezTo>
                  <a:cubicBezTo>
                    <a:pt x="151" y="352"/>
                    <a:pt x="326" y="176"/>
                    <a:pt x="552" y="176"/>
                  </a:cubicBezTo>
                  <a:close/>
                  <a:moveTo>
                    <a:pt x="552" y="1"/>
                  </a:moveTo>
                  <a:cubicBezTo>
                    <a:pt x="251" y="1"/>
                    <a:pt x="0" y="251"/>
                    <a:pt x="0" y="552"/>
                  </a:cubicBezTo>
                  <a:cubicBezTo>
                    <a:pt x="0" y="853"/>
                    <a:pt x="251" y="1103"/>
                    <a:pt x="552" y="1103"/>
                  </a:cubicBezTo>
                  <a:cubicBezTo>
                    <a:pt x="852" y="1103"/>
                    <a:pt x="1103" y="853"/>
                    <a:pt x="1103" y="552"/>
                  </a:cubicBezTo>
                  <a:cubicBezTo>
                    <a:pt x="1103" y="251"/>
                    <a:pt x="852" y="1"/>
                    <a:pt x="5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52"/>
            <p:cNvSpPr/>
            <p:nvPr/>
          </p:nvSpPr>
          <p:spPr>
            <a:xfrm>
              <a:off x="4871228" y="250431"/>
              <a:ext cx="44886" cy="45926"/>
            </a:xfrm>
            <a:custGeom>
              <a:rect b="b" l="l" r="r" t="t"/>
              <a:pathLst>
                <a:path extrusionOk="0" h="1104" w="1079">
                  <a:moveTo>
                    <a:pt x="552" y="176"/>
                  </a:moveTo>
                  <a:cubicBezTo>
                    <a:pt x="752" y="176"/>
                    <a:pt x="928" y="352"/>
                    <a:pt x="928" y="552"/>
                  </a:cubicBezTo>
                  <a:cubicBezTo>
                    <a:pt x="928" y="778"/>
                    <a:pt x="752" y="928"/>
                    <a:pt x="552" y="928"/>
                  </a:cubicBezTo>
                  <a:cubicBezTo>
                    <a:pt x="326" y="928"/>
                    <a:pt x="151" y="778"/>
                    <a:pt x="151" y="552"/>
                  </a:cubicBezTo>
                  <a:cubicBezTo>
                    <a:pt x="151" y="352"/>
                    <a:pt x="326" y="176"/>
                    <a:pt x="552" y="176"/>
                  </a:cubicBezTo>
                  <a:close/>
                  <a:moveTo>
                    <a:pt x="552" y="1"/>
                  </a:moveTo>
                  <a:cubicBezTo>
                    <a:pt x="226" y="1"/>
                    <a:pt x="0" y="251"/>
                    <a:pt x="0" y="552"/>
                  </a:cubicBezTo>
                  <a:cubicBezTo>
                    <a:pt x="0" y="853"/>
                    <a:pt x="226" y="1103"/>
                    <a:pt x="552" y="1103"/>
                  </a:cubicBezTo>
                  <a:cubicBezTo>
                    <a:pt x="853" y="1103"/>
                    <a:pt x="1078" y="853"/>
                    <a:pt x="1078" y="552"/>
                  </a:cubicBezTo>
                  <a:cubicBezTo>
                    <a:pt x="1078" y="251"/>
                    <a:pt x="853" y="1"/>
                    <a:pt x="5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2" name="Google Shape;1312;p52"/>
          <p:cNvGrpSpPr/>
          <p:nvPr/>
        </p:nvGrpSpPr>
        <p:grpSpPr>
          <a:xfrm rot="5400000">
            <a:off x="4651503" y="2847593"/>
            <a:ext cx="1307197" cy="1125461"/>
            <a:chOff x="7561169" y="791588"/>
            <a:chExt cx="2063127" cy="1776015"/>
          </a:xfrm>
        </p:grpSpPr>
        <p:sp>
          <p:nvSpPr>
            <p:cNvPr id="1313" name="Google Shape;1313;p52"/>
            <p:cNvSpPr/>
            <p:nvPr/>
          </p:nvSpPr>
          <p:spPr>
            <a:xfrm flipH="1">
              <a:off x="8503103" y="1649727"/>
              <a:ext cx="499623" cy="427114"/>
            </a:xfrm>
            <a:custGeom>
              <a:rect b="b" l="l" r="r" t="t"/>
              <a:pathLst>
                <a:path extrusionOk="0" h="5113" w="5981">
                  <a:moveTo>
                    <a:pt x="5364" y="0"/>
                  </a:moveTo>
                  <a:lnTo>
                    <a:pt x="0" y="4268"/>
                  </a:lnTo>
                  <a:lnTo>
                    <a:pt x="685" y="5113"/>
                  </a:lnTo>
                  <a:lnTo>
                    <a:pt x="5981" y="890"/>
                  </a:lnTo>
                  <a:lnTo>
                    <a:pt x="5364" y="0"/>
                  </a:lnTo>
                  <a:close/>
                </a:path>
              </a:pathLst>
            </a:cu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52"/>
            <p:cNvSpPr/>
            <p:nvPr/>
          </p:nvSpPr>
          <p:spPr>
            <a:xfrm flipH="1">
              <a:off x="8928282" y="1987202"/>
              <a:ext cx="696014" cy="580401"/>
            </a:xfrm>
            <a:custGeom>
              <a:rect b="b" l="l" r="r" t="t"/>
              <a:pathLst>
                <a:path extrusionOk="0" h="6948" w="8332">
                  <a:moveTo>
                    <a:pt x="7533" y="0"/>
                  </a:moveTo>
                  <a:lnTo>
                    <a:pt x="411" y="5615"/>
                  </a:lnTo>
                  <a:cubicBezTo>
                    <a:pt x="92" y="5866"/>
                    <a:pt x="0" y="6254"/>
                    <a:pt x="183" y="6482"/>
                  </a:cubicBezTo>
                  <a:lnTo>
                    <a:pt x="411" y="6779"/>
                  </a:lnTo>
                  <a:cubicBezTo>
                    <a:pt x="500" y="6891"/>
                    <a:pt x="644" y="6948"/>
                    <a:pt x="804" y="6948"/>
                  </a:cubicBezTo>
                  <a:cubicBezTo>
                    <a:pt x="973" y="6948"/>
                    <a:pt x="1161" y="6885"/>
                    <a:pt x="1324" y="6756"/>
                  </a:cubicBezTo>
                  <a:lnTo>
                    <a:pt x="8331" y="1073"/>
                  </a:lnTo>
                  <a:lnTo>
                    <a:pt x="7533" y="0"/>
                  </a:lnTo>
                  <a:close/>
                </a:path>
              </a:pathLst>
            </a:custGeom>
            <a:solidFill>
              <a:srgbClr val="6DA3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52"/>
            <p:cNvSpPr/>
            <p:nvPr/>
          </p:nvSpPr>
          <p:spPr>
            <a:xfrm flipH="1">
              <a:off x="7561169" y="791588"/>
              <a:ext cx="1123128" cy="1102411"/>
            </a:xfrm>
            <a:custGeom>
              <a:rect b="b" l="l" r="r" t="t"/>
              <a:pathLst>
                <a:path extrusionOk="0" h="13197" w="13445">
                  <a:moveTo>
                    <a:pt x="6825" y="1074"/>
                  </a:moveTo>
                  <a:cubicBezTo>
                    <a:pt x="7122" y="1074"/>
                    <a:pt x="7396" y="1120"/>
                    <a:pt x="7692" y="1166"/>
                  </a:cubicBezTo>
                  <a:cubicBezTo>
                    <a:pt x="7829" y="1189"/>
                    <a:pt x="7966" y="1211"/>
                    <a:pt x="8080" y="1234"/>
                  </a:cubicBezTo>
                  <a:cubicBezTo>
                    <a:pt x="8103" y="1234"/>
                    <a:pt x="8126" y="1257"/>
                    <a:pt x="8126" y="1257"/>
                  </a:cubicBezTo>
                  <a:cubicBezTo>
                    <a:pt x="8172" y="1257"/>
                    <a:pt x="8217" y="1280"/>
                    <a:pt x="8240" y="1280"/>
                  </a:cubicBezTo>
                  <a:cubicBezTo>
                    <a:pt x="8331" y="1303"/>
                    <a:pt x="8400" y="1326"/>
                    <a:pt x="8468" y="1348"/>
                  </a:cubicBezTo>
                  <a:cubicBezTo>
                    <a:pt x="8765" y="1440"/>
                    <a:pt x="9039" y="1577"/>
                    <a:pt x="9290" y="1691"/>
                  </a:cubicBezTo>
                  <a:cubicBezTo>
                    <a:pt x="9313" y="1714"/>
                    <a:pt x="9404" y="1759"/>
                    <a:pt x="9427" y="1759"/>
                  </a:cubicBezTo>
                  <a:cubicBezTo>
                    <a:pt x="9473" y="1805"/>
                    <a:pt x="9541" y="1828"/>
                    <a:pt x="9587" y="1873"/>
                  </a:cubicBezTo>
                  <a:cubicBezTo>
                    <a:pt x="9724" y="1942"/>
                    <a:pt x="9861" y="2033"/>
                    <a:pt x="9975" y="2124"/>
                  </a:cubicBezTo>
                  <a:cubicBezTo>
                    <a:pt x="10089" y="2216"/>
                    <a:pt x="10203" y="2307"/>
                    <a:pt x="10317" y="2398"/>
                  </a:cubicBezTo>
                  <a:cubicBezTo>
                    <a:pt x="10386" y="2444"/>
                    <a:pt x="10431" y="2490"/>
                    <a:pt x="10477" y="2535"/>
                  </a:cubicBezTo>
                  <a:cubicBezTo>
                    <a:pt x="10500" y="2558"/>
                    <a:pt x="10545" y="2581"/>
                    <a:pt x="10568" y="2604"/>
                  </a:cubicBezTo>
                  <a:cubicBezTo>
                    <a:pt x="10568" y="2604"/>
                    <a:pt x="10568" y="2604"/>
                    <a:pt x="10568" y="2627"/>
                  </a:cubicBezTo>
                  <a:cubicBezTo>
                    <a:pt x="10591" y="2627"/>
                    <a:pt x="10591" y="2627"/>
                    <a:pt x="10591" y="2649"/>
                  </a:cubicBezTo>
                  <a:cubicBezTo>
                    <a:pt x="10819" y="2878"/>
                    <a:pt x="11025" y="3106"/>
                    <a:pt x="11207" y="3357"/>
                  </a:cubicBezTo>
                  <a:cubicBezTo>
                    <a:pt x="11299" y="3494"/>
                    <a:pt x="11390" y="3608"/>
                    <a:pt x="11458" y="3745"/>
                  </a:cubicBezTo>
                  <a:lnTo>
                    <a:pt x="11481" y="3745"/>
                  </a:lnTo>
                  <a:cubicBezTo>
                    <a:pt x="11504" y="3791"/>
                    <a:pt x="11527" y="3813"/>
                    <a:pt x="11527" y="3836"/>
                  </a:cubicBezTo>
                  <a:cubicBezTo>
                    <a:pt x="11573" y="3928"/>
                    <a:pt x="11618" y="3996"/>
                    <a:pt x="11664" y="4087"/>
                  </a:cubicBezTo>
                  <a:cubicBezTo>
                    <a:pt x="11801" y="4338"/>
                    <a:pt x="11915" y="4612"/>
                    <a:pt x="12006" y="4909"/>
                  </a:cubicBezTo>
                  <a:cubicBezTo>
                    <a:pt x="12029" y="4955"/>
                    <a:pt x="12052" y="5023"/>
                    <a:pt x="12052" y="5092"/>
                  </a:cubicBezTo>
                  <a:cubicBezTo>
                    <a:pt x="12052" y="5090"/>
                    <a:pt x="12052" y="5089"/>
                    <a:pt x="12053" y="5089"/>
                  </a:cubicBezTo>
                  <a:cubicBezTo>
                    <a:pt x="12059" y="5089"/>
                    <a:pt x="12098" y="5208"/>
                    <a:pt x="12098" y="5229"/>
                  </a:cubicBezTo>
                  <a:cubicBezTo>
                    <a:pt x="12143" y="5366"/>
                    <a:pt x="12166" y="5525"/>
                    <a:pt x="12189" y="5662"/>
                  </a:cubicBezTo>
                  <a:cubicBezTo>
                    <a:pt x="12212" y="5822"/>
                    <a:pt x="12234" y="5959"/>
                    <a:pt x="12234" y="6096"/>
                  </a:cubicBezTo>
                  <a:cubicBezTo>
                    <a:pt x="12257" y="6165"/>
                    <a:pt x="12257" y="6233"/>
                    <a:pt x="12257" y="6301"/>
                  </a:cubicBezTo>
                  <a:cubicBezTo>
                    <a:pt x="12257" y="6347"/>
                    <a:pt x="12257" y="6393"/>
                    <a:pt x="12257" y="6416"/>
                  </a:cubicBezTo>
                  <a:cubicBezTo>
                    <a:pt x="12257" y="6438"/>
                    <a:pt x="12257" y="6484"/>
                    <a:pt x="12257" y="6507"/>
                  </a:cubicBezTo>
                  <a:cubicBezTo>
                    <a:pt x="12280" y="6781"/>
                    <a:pt x="12257" y="7055"/>
                    <a:pt x="12212" y="7351"/>
                  </a:cubicBezTo>
                  <a:cubicBezTo>
                    <a:pt x="12189" y="7488"/>
                    <a:pt x="12166" y="7625"/>
                    <a:pt x="12143" y="7762"/>
                  </a:cubicBezTo>
                  <a:cubicBezTo>
                    <a:pt x="12143" y="7831"/>
                    <a:pt x="12120" y="7876"/>
                    <a:pt x="12098" y="7945"/>
                  </a:cubicBezTo>
                  <a:cubicBezTo>
                    <a:pt x="12098" y="7945"/>
                    <a:pt x="12098" y="7968"/>
                    <a:pt x="12098" y="7968"/>
                  </a:cubicBezTo>
                  <a:cubicBezTo>
                    <a:pt x="12075" y="8013"/>
                    <a:pt x="12075" y="8059"/>
                    <a:pt x="12052" y="8105"/>
                  </a:cubicBezTo>
                  <a:cubicBezTo>
                    <a:pt x="11983" y="8401"/>
                    <a:pt x="11869" y="8675"/>
                    <a:pt x="11755" y="8949"/>
                  </a:cubicBezTo>
                  <a:cubicBezTo>
                    <a:pt x="11710" y="9018"/>
                    <a:pt x="11687" y="9086"/>
                    <a:pt x="11664" y="9132"/>
                  </a:cubicBezTo>
                  <a:cubicBezTo>
                    <a:pt x="11641" y="9155"/>
                    <a:pt x="11573" y="9269"/>
                    <a:pt x="11573" y="9269"/>
                  </a:cubicBezTo>
                  <a:cubicBezTo>
                    <a:pt x="11504" y="9406"/>
                    <a:pt x="11436" y="9543"/>
                    <a:pt x="11344" y="9657"/>
                  </a:cubicBezTo>
                  <a:cubicBezTo>
                    <a:pt x="11185" y="9908"/>
                    <a:pt x="11002" y="10136"/>
                    <a:pt x="10797" y="10364"/>
                  </a:cubicBezTo>
                  <a:cubicBezTo>
                    <a:pt x="10774" y="10387"/>
                    <a:pt x="10751" y="10410"/>
                    <a:pt x="10728" y="10433"/>
                  </a:cubicBezTo>
                  <a:cubicBezTo>
                    <a:pt x="10728" y="10456"/>
                    <a:pt x="10705" y="10456"/>
                    <a:pt x="10705" y="10456"/>
                  </a:cubicBezTo>
                  <a:cubicBezTo>
                    <a:pt x="10660" y="10501"/>
                    <a:pt x="10591" y="10570"/>
                    <a:pt x="10545" y="10615"/>
                  </a:cubicBezTo>
                  <a:cubicBezTo>
                    <a:pt x="10431" y="10730"/>
                    <a:pt x="10317" y="10821"/>
                    <a:pt x="10180" y="10935"/>
                  </a:cubicBezTo>
                  <a:cubicBezTo>
                    <a:pt x="10066" y="11026"/>
                    <a:pt x="9952" y="11118"/>
                    <a:pt x="9815" y="11186"/>
                  </a:cubicBezTo>
                  <a:cubicBezTo>
                    <a:pt x="9747" y="11232"/>
                    <a:pt x="9678" y="11277"/>
                    <a:pt x="9610" y="11323"/>
                  </a:cubicBezTo>
                  <a:cubicBezTo>
                    <a:pt x="9610" y="11323"/>
                    <a:pt x="9587" y="11346"/>
                    <a:pt x="9587" y="11346"/>
                  </a:cubicBezTo>
                  <a:cubicBezTo>
                    <a:pt x="9541" y="11369"/>
                    <a:pt x="9518" y="11391"/>
                    <a:pt x="9473" y="11414"/>
                  </a:cubicBezTo>
                  <a:cubicBezTo>
                    <a:pt x="9222" y="11551"/>
                    <a:pt x="8925" y="11688"/>
                    <a:pt x="8651" y="11802"/>
                  </a:cubicBezTo>
                  <a:cubicBezTo>
                    <a:pt x="8514" y="11848"/>
                    <a:pt x="8400" y="11871"/>
                    <a:pt x="8263" y="11916"/>
                  </a:cubicBezTo>
                  <a:cubicBezTo>
                    <a:pt x="8263" y="11916"/>
                    <a:pt x="8172" y="11939"/>
                    <a:pt x="8126" y="11962"/>
                  </a:cubicBezTo>
                  <a:cubicBezTo>
                    <a:pt x="8057" y="11962"/>
                    <a:pt x="7966" y="11985"/>
                    <a:pt x="7875" y="12008"/>
                  </a:cubicBezTo>
                  <a:cubicBezTo>
                    <a:pt x="7601" y="12076"/>
                    <a:pt x="7304" y="12099"/>
                    <a:pt x="7007" y="12122"/>
                  </a:cubicBezTo>
                  <a:lnTo>
                    <a:pt x="6688" y="12122"/>
                  </a:lnTo>
                  <a:cubicBezTo>
                    <a:pt x="6528" y="12122"/>
                    <a:pt x="6368" y="12122"/>
                    <a:pt x="6209" y="12099"/>
                  </a:cubicBezTo>
                  <a:cubicBezTo>
                    <a:pt x="6072" y="12076"/>
                    <a:pt x="5935" y="12076"/>
                    <a:pt x="5798" y="12053"/>
                  </a:cubicBezTo>
                  <a:cubicBezTo>
                    <a:pt x="5729" y="12031"/>
                    <a:pt x="5661" y="12031"/>
                    <a:pt x="5592" y="12008"/>
                  </a:cubicBezTo>
                  <a:cubicBezTo>
                    <a:pt x="5547" y="12008"/>
                    <a:pt x="5501" y="11985"/>
                    <a:pt x="5478" y="11985"/>
                  </a:cubicBezTo>
                  <a:cubicBezTo>
                    <a:pt x="5455" y="11985"/>
                    <a:pt x="5433" y="11962"/>
                    <a:pt x="5410" y="11962"/>
                  </a:cubicBezTo>
                  <a:cubicBezTo>
                    <a:pt x="5136" y="11894"/>
                    <a:pt x="4862" y="11802"/>
                    <a:pt x="4611" y="11711"/>
                  </a:cubicBezTo>
                  <a:cubicBezTo>
                    <a:pt x="4474" y="11643"/>
                    <a:pt x="4360" y="11597"/>
                    <a:pt x="4223" y="11528"/>
                  </a:cubicBezTo>
                  <a:cubicBezTo>
                    <a:pt x="4200" y="11506"/>
                    <a:pt x="4154" y="11483"/>
                    <a:pt x="4109" y="11460"/>
                  </a:cubicBezTo>
                  <a:lnTo>
                    <a:pt x="4086" y="11460"/>
                  </a:lnTo>
                  <a:cubicBezTo>
                    <a:pt x="4017" y="11414"/>
                    <a:pt x="3949" y="11369"/>
                    <a:pt x="3880" y="11346"/>
                  </a:cubicBezTo>
                  <a:cubicBezTo>
                    <a:pt x="3629" y="11186"/>
                    <a:pt x="3378" y="11003"/>
                    <a:pt x="3150" y="10798"/>
                  </a:cubicBezTo>
                  <a:cubicBezTo>
                    <a:pt x="3104" y="10752"/>
                    <a:pt x="3036" y="10707"/>
                    <a:pt x="2990" y="10661"/>
                  </a:cubicBezTo>
                  <a:cubicBezTo>
                    <a:pt x="2967" y="10638"/>
                    <a:pt x="2945" y="10615"/>
                    <a:pt x="2899" y="10593"/>
                  </a:cubicBezTo>
                  <a:cubicBezTo>
                    <a:pt x="2899" y="10570"/>
                    <a:pt x="2899" y="10570"/>
                    <a:pt x="2899" y="10570"/>
                  </a:cubicBezTo>
                  <a:cubicBezTo>
                    <a:pt x="2785" y="10456"/>
                    <a:pt x="2671" y="10342"/>
                    <a:pt x="2557" y="10227"/>
                  </a:cubicBezTo>
                  <a:cubicBezTo>
                    <a:pt x="2374" y="9976"/>
                    <a:pt x="2191" y="9725"/>
                    <a:pt x="2009" y="9474"/>
                  </a:cubicBezTo>
                  <a:cubicBezTo>
                    <a:pt x="2009" y="9451"/>
                    <a:pt x="2009" y="9451"/>
                    <a:pt x="2009" y="9451"/>
                  </a:cubicBezTo>
                  <a:cubicBezTo>
                    <a:pt x="1986" y="9406"/>
                    <a:pt x="1963" y="9383"/>
                    <a:pt x="1940" y="9337"/>
                  </a:cubicBezTo>
                  <a:cubicBezTo>
                    <a:pt x="1917" y="9292"/>
                    <a:pt x="1872" y="9223"/>
                    <a:pt x="1849" y="9177"/>
                  </a:cubicBezTo>
                  <a:cubicBezTo>
                    <a:pt x="1781" y="9018"/>
                    <a:pt x="1712" y="8881"/>
                    <a:pt x="1644" y="8721"/>
                  </a:cubicBezTo>
                  <a:cubicBezTo>
                    <a:pt x="1575" y="8584"/>
                    <a:pt x="1529" y="8447"/>
                    <a:pt x="1484" y="8310"/>
                  </a:cubicBezTo>
                  <a:cubicBezTo>
                    <a:pt x="1461" y="8242"/>
                    <a:pt x="1438" y="8173"/>
                    <a:pt x="1415" y="8105"/>
                  </a:cubicBezTo>
                  <a:cubicBezTo>
                    <a:pt x="1415" y="8105"/>
                    <a:pt x="1415" y="8105"/>
                    <a:pt x="1415" y="8082"/>
                  </a:cubicBezTo>
                  <a:cubicBezTo>
                    <a:pt x="1415" y="8036"/>
                    <a:pt x="1392" y="7991"/>
                    <a:pt x="1392" y="7945"/>
                  </a:cubicBezTo>
                  <a:cubicBezTo>
                    <a:pt x="1324" y="7671"/>
                    <a:pt x="1256" y="7374"/>
                    <a:pt x="1233" y="7078"/>
                  </a:cubicBezTo>
                  <a:cubicBezTo>
                    <a:pt x="1233" y="7009"/>
                    <a:pt x="1233" y="6941"/>
                    <a:pt x="1233" y="6872"/>
                  </a:cubicBezTo>
                  <a:cubicBezTo>
                    <a:pt x="1210" y="6849"/>
                    <a:pt x="1210" y="6804"/>
                    <a:pt x="1210" y="6781"/>
                  </a:cubicBezTo>
                  <a:cubicBezTo>
                    <a:pt x="1210" y="6781"/>
                    <a:pt x="1210" y="6735"/>
                    <a:pt x="1210" y="6712"/>
                  </a:cubicBezTo>
                  <a:cubicBezTo>
                    <a:pt x="1210" y="6689"/>
                    <a:pt x="1210" y="6644"/>
                    <a:pt x="1210" y="6644"/>
                  </a:cubicBezTo>
                  <a:cubicBezTo>
                    <a:pt x="1210" y="6598"/>
                    <a:pt x="1210" y="6575"/>
                    <a:pt x="1210" y="6553"/>
                  </a:cubicBezTo>
                  <a:cubicBezTo>
                    <a:pt x="1210" y="6461"/>
                    <a:pt x="1210" y="6393"/>
                    <a:pt x="1233" y="6301"/>
                  </a:cubicBezTo>
                  <a:cubicBezTo>
                    <a:pt x="1233" y="6005"/>
                    <a:pt x="1278" y="5708"/>
                    <a:pt x="1347" y="5411"/>
                  </a:cubicBezTo>
                  <a:cubicBezTo>
                    <a:pt x="1347" y="5388"/>
                    <a:pt x="1347" y="5366"/>
                    <a:pt x="1370" y="5320"/>
                  </a:cubicBezTo>
                  <a:cubicBezTo>
                    <a:pt x="1370" y="5308"/>
                    <a:pt x="1370" y="5280"/>
                    <a:pt x="1370" y="5251"/>
                  </a:cubicBezTo>
                  <a:cubicBezTo>
                    <a:pt x="1392" y="5229"/>
                    <a:pt x="1392" y="5183"/>
                    <a:pt x="1392" y="5183"/>
                  </a:cubicBezTo>
                  <a:cubicBezTo>
                    <a:pt x="1415" y="5160"/>
                    <a:pt x="1415" y="5137"/>
                    <a:pt x="1415" y="5092"/>
                  </a:cubicBezTo>
                  <a:cubicBezTo>
                    <a:pt x="1461" y="4955"/>
                    <a:pt x="1529" y="4795"/>
                    <a:pt x="1575" y="4658"/>
                  </a:cubicBezTo>
                  <a:cubicBezTo>
                    <a:pt x="1621" y="4521"/>
                    <a:pt x="1689" y="4384"/>
                    <a:pt x="1735" y="4247"/>
                  </a:cubicBezTo>
                  <a:cubicBezTo>
                    <a:pt x="1758" y="4202"/>
                    <a:pt x="1803" y="4133"/>
                    <a:pt x="1826" y="4087"/>
                  </a:cubicBezTo>
                  <a:cubicBezTo>
                    <a:pt x="1849" y="4042"/>
                    <a:pt x="1849" y="4019"/>
                    <a:pt x="1872" y="3973"/>
                  </a:cubicBezTo>
                  <a:cubicBezTo>
                    <a:pt x="1872" y="3973"/>
                    <a:pt x="1895" y="3950"/>
                    <a:pt x="1895" y="3950"/>
                  </a:cubicBezTo>
                  <a:cubicBezTo>
                    <a:pt x="1895" y="3950"/>
                    <a:pt x="1895" y="3950"/>
                    <a:pt x="1895" y="3928"/>
                  </a:cubicBezTo>
                  <a:cubicBezTo>
                    <a:pt x="2054" y="3677"/>
                    <a:pt x="2214" y="3425"/>
                    <a:pt x="2397" y="3197"/>
                  </a:cubicBezTo>
                  <a:cubicBezTo>
                    <a:pt x="2488" y="3083"/>
                    <a:pt x="2579" y="2969"/>
                    <a:pt x="2671" y="2855"/>
                  </a:cubicBezTo>
                  <a:cubicBezTo>
                    <a:pt x="2694" y="2832"/>
                    <a:pt x="2739" y="2786"/>
                    <a:pt x="2762" y="2764"/>
                  </a:cubicBezTo>
                  <a:cubicBezTo>
                    <a:pt x="2762" y="2764"/>
                    <a:pt x="2762" y="2764"/>
                    <a:pt x="2785" y="2741"/>
                  </a:cubicBezTo>
                  <a:cubicBezTo>
                    <a:pt x="2830" y="2695"/>
                    <a:pt x="2899" y="2627"/>
                    <a:pt x="2967" y="2581"/>
                  </a:cubicBezTo>
                  <a:cubicBezTo>
                    <a:pt x="3196" y="2376"/>
                    <a:pt x="3424" y="2170"/>
                    <a:pt x="3698" y="1987"/>
                  </a:cubicBezTo>
                  <a:cubicBezTo>
                    <a:pt x="3743" y="1965"/>
                    <a:pt x="3812" y="1919"/>
                    <a:pt x="3880" y="1873"/>
                  </a:cubicBezTo>
                  <a:lnTo>
                    <a:pt x="3903" y="1873"/>
                  </a:lnTo>
                  <a:cubicBezTo>
                    <a:pt x="3926" y="1851"/>
                    <a:pt x="3949" y="1828"/>
                    <a:pt x="3995" y="1805"/>
                  </a:cubicBezTo>
                  <a:cubicBezTo>
                    <a:pt x="4109" y="1736"/>
                    <a:pt x="4246" y="1668"/>
                    <a:pt x="4405" y="1599"/>
                  </a:cubicBezTo>
                  <a:cubicBezTo>
                    <a:pt x="4656" y="1485"/>
                    <a:pt x="4930" y="1371"/>
                    <a:pt x="5227" y="1280"/>
                  </a:cubicBezTo>
                  <a:cubicBezTo>
                    <a:pt x="5227" y="1280"/>
                    <a:pt x="5341" y="1257"/>
                    <a:pt x="5364" y="1257"/>
                  </a:cubicBezTo>
                  <a:cubicBezTo>
                    <a:pt x="5433" y="1234"/>
                    <a:pt x="5501" y="1211"/>
                    <a:pt x="5570" y="1189"/>
                  </a:cubicBezTo>
                  <a:cubicBezTo>
                    <a:pt x="5729" y="1166"/>
                    <a:pt x="5889" y="1143"/>
                    <a:pt x="6049" y="1120"/>
                  </a:cubicBezTo>
                  <a:cubicBezTo>
                    <a:pt x="6186" y="1097"/>
                    <a:pt x="6323" y="1097"/>
                    <a:pt x="6460" y="1074"/>
                  </a:cubicBezTo>
                  <a:close/>
                  <a:moveTo>
                    <a:pt x="6756" y="1"/>
                  </a:moveTo>
                  <a:cubicBezTo>
                    <a:pt x="5428" y="1"/>
                    <a:pt x="4145" y="388"/>
                    <a:pt x="3036" y="1143"/>
                  </a:cubicBezTo>
                  <a:cubicBezTo>
                    <a:pt x="1895" y="1896"/>
                    <a:pt x="1027" y="3037"/>
                    <a:pt x="548" y="4316"/>
                  </a:cubicBezTo>
                  <a:cubicBezTo>
                    <a:pt x="91" y="5525"/>
                    <a:pt x="0" y="6895"/>
                    <a:pt x="320" y="8173"/>
                  </a:cubicBezTo>
                  <a:cubicBezTo>
                    <a:pt x="685" y="9543"/>
                    <a:pt x="1438" y="10752"/>
                    <a:pt x="2511" y="11665"/>
                  </a:cubicBezTo>
                  <a:cubicBezTo>
                    <a:pt x="3693" y="12674"/>
                    <a:pt x="5230" y="13197"/>
                    <a:pt x="6767" y="13197"/>
                  </a:cubicBezTo>
                  <a:cubicBezTo>
                    <a:pt x="7872" y="13197"/>
                    <a:pt x="8978" y="12927"/>
                    <a:pt x="9952" y="12373"/>
                  </a:cubicBezTo>
                  <a:cubicBezTo>
                    <a:pt x="10272" y="12190"/>
                    <a:pt x="10568" y="11985"/>
                    <a:pt x="10865" y="11780"/>
                  </a:cubicBezTo>
                  <a:cubicBezTo>
                    <a:pt x="11915" y="10912"/>
                    <a:pt x="12714" y="9748"/>
                    <a:pt x="13079" y="8447"/>
                  </a:cubicBezTo>
                  <a:cubicBezTo>
                    <a:pt x="13444" y="7146"/>
                    <a:pt x="13421" y="5776"/>
                    <a:pt x="12988" y="4475"/>
                  </a:cubicBezTo>
                  <a:cubicBezTo>
                    <a:pt x="12143" y="1896"/>
                    <a:pt x="9610" y="47"/>
                    <a:pt x="6871" y="2"/>
                  </a:cubicBezTo>
                  <a:cubicBezTo>
                    <a:pt x="6832" y="1"/>
                    <a:pt x="6794" y="1"/>
                    <a:pt x="6756" y="1"/>
                  </a:cubicBezTo>
                  <a:close/>
                </a:path>
              </a:pathLst>
            </a:cu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6" name="Google Shape;1316;p52"/>
          <p:cNvGrpSpPr/>
          <p:nvPr/>
        </p:nvGrpSpPr>
        <p:grpSpPr>
          <a:xfrm>
            <a:off x="4981598" y="1518483"/>
            <a:ext cx="628414" cy="829350"/>
            <a:chOff x="2804590" y="265326"/>
            <a:chExt cx="390392" cy="515220"/>
          </a:xfrm>
        </p:grpSpPr>
        <p:sp>
          <p:nvSpPr>
            <p:cNvPr id="1317" name="Google Shape;1317;p52"/>
            <p:cNvSpPr/>
            <p:nvPr/>
          </p:nvSpPr>
          <p:spPr>
            <a:xfrm>
              <a:off x="2804590" y="265326"/>
              <a:ext cx="390392" cy="515220"/>
            </a:xfrm>
            <a:custGeom>
              <a:rect b="b" l="l" r="r" t="t"/>
              <a:pathLst>
                <a:path extrusionOk="0" h="10364" w="7853">
                  <a:moveTo>
                    <a:pt x="0" y="0"/>
                  </a:moveTo>
                  <a:lnTo>
                    <a:pt x="0" y="10363"/>
                  </a:lnTo>
                  <a:lnTo>
                    <a:pt x="7852" y="10363"/>
                  </a:lnTo>
                  <a:lnTo>
                    <a:pt x="7852" y="0"/>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52"/>
            <p:cNvSpPr/>
            <p:nvPr/>
          </p:nvSpPr>
          <p:spPr>
            <a:xfrm>
              <a:off x="2848836" y="358391"/>
              <a:ext cx="169122" cy="5717"/>
            </a:xfrm>
            <a:custGeom>
              <a:rect b="b" l="l" r="r" t="t"/>
              <a:pathLst>
                <a:path extrusionOk="0" h="115" w="3402">
                  <a:moveTo>
                    <a:pt x="69" y="0"/>
                  </a:moveTo>
                  <a:cubicBezTo>
                    <a:pt x="46" y="0"/>
                    <a:pt x="0" y="23"/>
                    <a:pt x="0" y="46"/>
                  </a:cubicBezTo>
                  <a:cubicBezTo>
                    <a:pt x="0" y="91"/>
                    <a:pt x="46" y="114"/>
                    <a:pt x="69" y="114"/>
                  </a:cubicBezTo>
                  <a:lnTo>
                    <a:pt x="3356" y="114"/>
                  </a:lnTo>
                  <a:cubicBezTo>
                    <a:pt x="3378" y="114"/>
                    <a:pt x="3401" y="91"/>
                    <a:pt x="3401" y="46"/>
                  </a:cubicBezTo>
                  <a:cubicBezTo>
                    <a:pt x="3401" y="23"/>
                    <a:pt x="3378" y="0"/>
                    <a:pt x="33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52"/>
            <p:cNvSpPr/>
            <p:nvPr/>
          </p:nvSpPr>
          <p:spPr>
            <a:xfrm>
              <a:off x="2848836" y="429879"/>
              <a:ext cx="192934" cy="5717"/>
            </a:xfrm>
            <a:custGeom>
              <a:rect b="b" l="l" r="r" t="t"/>
              <a:pathLst>
                <a:path extrusionOk="0" h="115" w="3881">
                  <a:moveTo>
                    <a:pt x="69" y="0"/>
                  </a:moveTo>
                  <a:cubicBezTo>
                    <a:pt x="46" y="0"/>
                    <a:pt x="0" y="23"/>
                    <a:pt x="0" y="69"/>
                  </a:cubicBezTo>
                  <a:cubicBezTo>
                    <a:pt x="0" y="91"/>
                    <a:pt x="46" y="114"/>
                    <a:pt x="69" y="114"/>
                  </a:cubicBezTo>
                  <a:lnTo>
                    <a:pt x="3812" y="114"/>
                  </a:lnTo>
                  <a:cubicBezTo>
                    <a:pt x="3858" y="114"/>
                    <a:pt x="3881" y="91"/>
                    <a:pt x="3881" y="69"/>
                  </a:cubicBezTo>
                  <a:cubicBezTo>
                    <a:pt x="3881" y="23"/>
                    <a:pt x="3858" y="0"/>
                    <a:pt x="38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52"/>
            <p:cNvSpPr/>
            <p:nvPr/>
          </p:nvSpPr>
          <p:spPr>
            <a:xfrm>
              <a:off x="2848836" y="662490"/>
              <a:ext cx="192934" cy="5717"/>
            </a:xfrm>
            <a:custGeom>
              <a:rect b="b" l="l" r="r" t="t"/>
              <a:pathLst>
                <a:path extrusionOk="0" h="115" w="3881">
                  <a:moveTo>
                    <a:pt x="69" y="0"/>
                  </a:moveTo>
                  <a:cubicBezTo>
                    <a:pt x="46" y="0"/>
                    <a:pt x="0" y="23"/>
                    <a:pt x="0" y="69"/>
                  </a:cubicBezTo>
                  <a:cubicBezTo>
                    <a:pt x="0" y="92"/>
                    <a:pt x="46" y="114"/>
                    <a:pt x="69" y="114"/>
                  </a:cubicBezTo>
                  <a:lnTo>
                    <a:pt x="3812" y="114"/>
                  </a:lnTo>
                  <a:cubicBezTo>
                    <a:pt x="3858" y="114"/>
                    <a:pt x="3881" y="92"/>
                    <a:pt x="3881" y="69"/>
                  </a:cubicBezTo>
                  <a:cubicBezTo>
                    <a:pt x="3881" y="23"/>
                    <a:pt x="3858" y="0"/>
                    <a:pt x="38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52"/>
            <p:cNvSpPr/>
            <p:nvPr/>
          </p:nvSpPr>
          <p:spPr>
            <a:xfrm>
              <a:off x="2848836" y="482079"/>
              <a:ext cx="298474" cy="5717"/>
            </a:xfrm>
            <a:custGeom>
              <a:rect b="b" l="l" r="r" t="t"/>
              <a:pathLst>
                <a:path extrusionOk="0" h="115" w="6004">
                  <a:moveTo>
                    <a:pt x="69" y="0"/>
                  </a:moveTo>
                  <a:cubicBezTo>
                    <a:pt x="46" y="0"/>
                    <a:pt x="0" y="23"/>
                    <a:pt x="0" y="46"/>
                  </a:cubicBezTo>
                  <a:cubicBezTo>
                    <a:pt x="0" y="91"/>
                    <a:pt x="46" y="114"/>
                    <a:pt x="69" y="114"/>
                  </a:cubicBezTo>
                  <a:lnTo>
                    <a:pt x="5935" y="114"/>
                  </a:lnTo>
                  <a:cubicBezTo>
                    <a:pt x="5981" y="114"/>
                    <a:pt x="6003" y="91"/>
                    <a:pt x="6003" y="46"/>
                  </a:cubicBezTo>
                  <a:cubicBezTo>
                    <a:pt x="6003" y="23"/>
                    <a:pt x="5981" y="0"/>
                    <a:pt x="59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52"/>
            <p:cNvSpPr/>
            <p:nvPr/>
          </p:nvSpPr>
          <p:spPr>
            <a:xfrm>
              <a:off x="2848836" y="601193"/>
              <a:ext cx="298474" cy="5717"/>
            </a:xfrm>
            <a:custGeom>
              <a:rect b="b" l="l" r="r" t="t"/>
              <a:pathLst>
                <a:path extrusionOk="0" h="115" w="6004">
                  <a:moveTo>
                    <a:pt x="69" y="1"/>
                  </a:moveTo>
                  <a:cubicBezTo>
                    <a:pt x="46" y="1"/>
                    <a:pt x="0" y="24"/>
                    <a:pt x="0" y="69"/>
                  </a:cubicBezTo>
                  <a:cubicBezTo>
                    <a:pt x="0" y="92"/>
                    <a:pt x="46" y="115"/>
                    <a:pt x="69" y="115"/>
                  </a:cubicBezTo>
                  <a:lnTo>
                    <a:pt x="5935" y="115"/>
                  </a:lnTo>
                  <a:cubicBezTo>
                    <a:pt x="5981" y="115"/>
                    <a:pt x="6003" y="92"/>
                    <a:pt x="6003" y="69"/>
                  </a:cubicBezTo>
                  <a:cubicBezTo>
                    <a:pt x="6003" y="24"/>
                    <a:pt x="5981" y="1"/>
                    <a:pt x="59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52"/>
            <p:cNvSpPr/>
            <p:nvPr/>
          </p:nvSpPr>
          <p:spPr>
            <a:xfrm>
              <a:off x="3053061" y="429879"/>
              <a:ext cx="94255" cy="5717"/>
            </a:xfrm>
            <a:custGeom>
              <a:rect b="b" l="l" r="r" t="t"/>
              <a:pathLst>
                <a:path extrusionOk="0" h="115" w="1896">
                  <a:moveTo>
                    <a:pt x="69" y="0"/>
                  </a:moveTo>
                  <a:cubicBezTo>
                    <a:pt x="24" y="0"/>
                    <a:pt x="1" y="23"/>
                    <a:pt x="1" y="69"/>
                  </a:cubicBezTo>
                  <a:cubicBezTo>
                    <a:pt x="1" y="91"/>
                    <a:pt x="24" y="114"/>
                    <a:pt x="69" y="114"/>
                  </a:cubicBezTo>
                  <a:lnTo>
                    <a:pt x="1827" y="114"/>
                  </a:lnTo>
                  <a:cubicBezTo>
                    <a:pt x="1873" y="114"/>
                    <a:pt x="1895" y="91"/>
                    <a:pt x="1895" y="69"/>
                  </a:cubicBezTo>
                  <a:cubicBezTo>
                    <a:pt x="1895" y="23"/>
                    <a:pt x="1873" y="0"/>
                    <a:pt x="18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52"/>
            <p:cNvSpPr/>
            <p:nvPr/>
          </p:nvSpPr>
          <p:spPr>
            <a:xfrm>
              <a:off x="2848836" y="542183"/>
              <a:ext cx="94205" cy="5717"/>
            </a:xfrm>
            <a:custGeom>
              <a:rect b="b" l="l" r="r" t="t"/>
              <a:pathLst>
                <a:path extrusionOk="0" h="115" w="1895">
                  <a:moveTo>
                    <a:pt x="69" y="1"/>
                  </a:moveTo>
                  <a:cubicBezTo>
                    <a:pt x="46" y="1"/>
                    <a:pt x="0" y="24"/>
                    <a:pt x="0" y="69"/>
                  </a:cubicBezTo>
                  <a:cubicBezTo>
                    <a:pt x="0" y="92"/>
                    <a:pt x="46" y="115"/>
                    <a:pt x="69" y="115"/>
                  </a:cubicBezTo>
                  <a:lnTo>
                    <a:pt x="1826" y="115"/>
                  </a:lnTo>
                  <a:cubicBezTo>
                    <a:pt x="1872" y="115"/>
                    <a:pt x="1895" y="92"/>
                    <a:pt x="1895" y="69"/>
                  </a:cubicBezTo>
                  <a:cubicBezTo>
                    <a:pt x="1895" y="24"/>
                    <a:pt x="1872" y="1"/>
                    <a:pt x="18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25" name="Google Shape;1325;p52"/>
          <p:cNvSpPr/>
          <p:nvPr/>
        </p:nvSpPr>
        <p:spPr>
          <a:xfrm>
            <a:off x="0" y="0"/>
            <a:ext cx="1642500" cy="1638300"/>
          </a:xfrm>
          <a:prstGeom prst="rect">
            <a:avLst/>
          </a:prstGeom>
          <a:solidFill>
            <a:schemeClr val="lt2"/>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52"/>
          <p:cNvSpPr/>
          <p:nvPr/>
        </p:nvSpPr>
        <p:spPr>
          <a:xfrm>
            <a:off x="7501500" y="0"/>
            <a:ext cx="1642500" cy="1190700"/>
          </a:xfrm>
          <a:prstGeom prst="rect">
            <a:avLst/>
          </a:prstGeom>
          <a:solidFill>
            <a:schemeClr val="lt2"/>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0" name="Shape 1330"/>
        <p:cNvGrpSpPr/>
        <p:nvPr/>
      </p:nvGrpSpPr>
      <p:grpSpPr>
        <a:xfrm>
          <a:off x="0" y="0"/>
          <a:ext cx="0" cy="0"/>
          <a:chOff x="0" y="0"/>
          <a:chExt cx="0" cy="0"/>
        </a:xfrm>
      </p:grpSpPr>
      <p:sp>
        <p:nvSpPr>
          <p:cNvPr id="1331" name="Google Shape;1331;p53"/>
          <p:cNvSpPr txBox="1"/>
          <p:nvPr>
            <p:ph type="title"/>
          </p:nvPr>
        </p:nvSpPr>
        <p:spPr>
          <a:xfrm>
            <a:off x="720000" y="445025"/>
            <a:ext cx="7704000" cy="57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ANÁLISIS</a:t>
            </a:r>
            <a:r>
              <a:rPr lang="en"/>
              <a:t> DE LA Funcionalidad de los servicios</a:t>
            </a:r>
            <a:endParaRPr/>
          </a:p>
        </p:txBody>
      </p:sp>
      <p:pic>
        <p:nvPicPr>
          <p:cNvPr id="1332" name="Google Shape;1332;p53"/>
          <p:cNvPicPr preferRelativeResize="0"/>
          <p:nvPr/>
        </p:nvPicPr>
        <p:blipFill>
          <a:blip r:embed="rId3">
            <a:alphaModFix/>
          </a:blip>
          <a:stretch>
            <a:fillRect/>
          </a:stretch>
        </p:blipFill>
        <p:spPr>
          <a:xfrm>
            <a:off x="1657350" y="1607350"/>
            <a:ext cx="5829302" cy="3278975"/>
          </a:xfrm>
          <a:prstGeom prst="rect">
            <a:avLst/>
          </a:prstGeom>
          <a:noFill/>
          <a:ln>
            <a:noFill/>
          </a:ln>
        </p:spPr>
      </p:pic>
      <p:sp>
        <p:nvSpPr>
          <p:cNvPr id="1333" name="Google Shape;1333;p53"/>
          <p:cNvSpPr txBox="1"/>
          <p:nvPr/>
        </p:nvSpPr>
        <p:spPr>
          <a:xfrm>
            <a:off x="1657350" y="1176250"/>
            <a:ext cx="18003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025377"/>
                </a:solidFill>
                <a:latin typeface="Staatliches"/>
                <a:ea typeface="Staatliches"/>
                <a:cs typeface="Staatliches"/>
                <a:sym typeface="Staatliches"/>
              </a:rPr>
              <a:t>EXTENSIONES</a:t>
            </a:r>
            <a:endParaRPr sz="1600">
              <a:solidFill>
                <a:srgbClr val="025377"/>
              </a:solidFill>
              <a:latin typeface="Staatliches"/>
              <a:ea typeface="Staatliches"/>
              <a:cs typeface="Staatliches"/>
              <a:sym typeface="Staatliche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7" name="Shape 1337"/>
        <p:cNvGrpSpPr/>
        <p:nvPr/>
      </p:nvGrpSpPr>
      <p:grpSpPr>
        <a:xfrm>
          <a:off x="0" y="0"/>
          <a:ext cx="0" cy="0"/>
          <a:chOff x="0" y="0"/>
          <a:chExt cx="0" cy="0"/>
        </a:xfrm>
      </p:grpSpPr>
      <p:sp>
        <p:nvSpPr>
          <p:cNvPr id="1338" name="Google Shape;1338;p54"/>
          <p:cNvSpPr txBox="1"/>
          <p:nvPr>
            <p:ph type="title"/>
          </p:nvPr>
        </p:nvSpPr>
        <p:spPr>
          <a:xfrm>
            <a:off x="720000" y="445025"/>
            <a:ext cx="7704000" cy="57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ANÁLISIS DE LA Funcionalidad de los servicios</a:t>
            </a:r>
            <a:endParaRPr/>
          </a:p>
        </p:txBody>
      </p:sp>
      <p:sp>
        <p:nvSpPr>
          <p:cNvPr id="1339" name="Google Shape;1339;p54"/>
          <p:cNvSpPr txBox="1"/>
          <p:nvPr/>
        </p:nvSpPr>
        <p:spPr>
          <a:xfrm>
            <a:off x="1657350" y="1176250"/>
            <a:ext cx="18003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025377"/>
                </a:solidFill>
                <a:latin typeface="Staatliches"/>
                <a:ea typeface="Staatliches"/>
                <a:cs typeface="Staatliches"/>
                <a:sym typeface="Staatliches"/>
              </a:rPr>
              <a:t>IVR</a:t>
            </a:r>
            <a:endParaRPr sz="1600">
              <a:solidFill>
                <a:srgbClr val="025377"/>
              </a:solidFill>
              <a:latin typeface="Staatliches"/>
              <a:ea typeface="Staatliches"/>
              <a:cs typeface="Staatliches"/>
              <a:sym typeface="Staatliches"/>
            </a:endParaRPr>
          </a:p>
        </p:txBody>
      </p:sp>
      <p:pic>
        <p:nvPicPr>
          <p:cNvPr id="1340" name="Google Shape;1340;p54"/>
          <p:cNvPicPr preferRelativeResize="0"/>
          <p:nvPr/>
        </p:nvPicPr>
        <p:blipFill>
          <a:blip r:embed="rId3">
            <a:alphaModFix/>
          </a:blip>
          <a:stretch>
            <a:fillRect/>
          </a:stretch>
        </p:blipFill>
        <p:spPr>
          <a:xfrm>
            <a:off x="1699688" y="1607350"/>
            <a:ext cx="5744621" cy="323134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4" name="Shape 1344"/>
        <p:cNvGrpSpPr/>
        <p:nvPr/>
      </p:nvGrpSpPr>
      <p:grpSpPr>
        <a:xfrm>
          <a:off x="0" y="0"/>
          <a:ext cx="0" cy="0"/>
          <a:chOff x="0" y="0"/>
          <a:chExt cx="0" cy="0"/>
        </a:xfrm>
      </p:grpSpPr>
      <p:sp>
        <p:nvSpPr>
          <p:cNvPr id="1345" name="Google Shape;1345;p55"/>
          <p:cNvSpPr txBox="1"/>
          <p:nvPr>
            <p:ph type="title"/>
          </p:nvPr>
        </p:nvSpPr>
        <p:spPr>
          <a:xfrm>
            <a:off x="720000" y="445025"/>
            <a:ext cx="7704000" cy="57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ANÁLISIS DE LA Funcionalidad de los servicios</a:t>
            </a:r>
            <a:endParaRPr/>
          </a:p>
        </p:txBody>
      </p:sp>
      <p:sp>
        <p:nvSpPr>
          <p:cNvPr id="1346" name="Google Shape;1346;p55"/>
          <p:cNvSpPr txBox="1"/>
          <p:nvPr/>
        </p:nvSpPr>
        <p:spPr>
          <a:xfrm>
            <a:off x="1657350" y="1176250"/>
            <a:ext cx="18003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025377"/>
                </a:solidFill>
                <a:latin typeface="Staatliches"/>
                <a:ea typeface="Staatliches"/>
                <a:cs typeface="Staatliches"/>
                <a:sym typeface="Staatliches"/>
              </a:rPr>
              <a:t>VIDEOLLAMADA</a:t>
            </a:r>
            <a:endParaRPr sz="1600">
              <a:solidFill>
                <a:srgbClr val="025377"/>
              </a:solidFill>
              <a:latin typeface="Staatliches"/>
              <a:ea typeface="Staatliches"/>
              <a:cs typeface="Staatliches"/>
              <a:sym typeface="Staatliches"/>
            </a:endParaRPr>
          </a:p>
        </p:txBody>
      </p:sp>
      <p:pic>
        <p:nvPicPr>
          <p:cNvPr id="1347" name="Google Shape;1347;p55"/>
          <p:cNvPicPr preferRelativeResize="0"/>
          <p:nvPr/>
        </p:nvPicPr>
        <p:blipFill>
          <a:blip r:embed="rId3">
            <a:alphaModFix/>
          </a:blip>
          <a:stretch>
            <a:fillRect/>
          </a:stretch>
        </p:blipFill>
        <p:spPr>
          <a:xfrm>
            <a:off x="751688" y="1607350"/>
            <a:ext cx="7640630" cy="32313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1" name="Shape 1351"/>
        <p:cNvGrpSpPr/>
        <p:nvPr/>
      </p:nvGrpSpPr>
      <p:grpSpPr>
        <a:xfrm>
          <a:off x="0" y="0"/>
          <a:ext cx="0" cy="0"/>
          <a:chOff x="0" y="0"/>
          <a:chExt cx="0" cy="0"/>
        </a:xfrm>
      </p:grpSpPr>
      <p:sp>
        <p:nvSpPr>
          <p:cNvPr id="1352" name="Google Shape;1352;p56"/>
          <p:cNvSpPr txBox="1"/>
          <p:nvPr>
            <p:ph type="title"/>
          </p:nvPr>
        </p:nvSpPr>
        <p:spPr>
          <a:xfrm>
            <a:off x="720000" y="445025"/>
            <a:ext cx="7704000" cy="57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ANÁLISIS DE LA Funcionalidad de los servicios</a:t>
            </a:r>
            <a:endParaRPr/>
          </a:p>
        </p:txBody>
      </p:sp>
      <p:sp>
        <p:nvSpPr>
          <p:cNvPr id="1353" name="Google Shape;1353;p56"/>
          <p:cNvSpPr txBox="1"/>
          <p:nvPr/>
        </p:nvSpPr>
        <p:spPr>
          <a:xfrm>
            <a:off x="1657350" y="1176250"/>
            <a:ext cx="18003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025377"/>
                </a:solidFill>
                <a:latin typeface="Staatliches"/>
                <a:ea typeface="Staatliches"/>
                <a:cs typeface="Staatliches"/>
                <a:sym typeface="Staatliches"/>
              </a:rPr>
              <a:t>CONFERENCIA</a:t>
            </a:r>
            <a:endParaRPr sz="1600">
              <a:solidFill>
                <a:srgbClr val="025377"/>
              </a:solidFill>
              <a:latin typeface="Staatliches"/>
              <a:ea typeface="Staatliches"/>
              <a:cs typeface="Staatliches"/>
              <a:sym typeface="Staatliches"/>
            </a:endParaRPr>
          </a:p>
        </p:txBody>
      </p:sp>
      <p:pic>
        <p:nvPicPr>
          <p:cNvPr id="1354" name="Google Shape;1354;p56"/>
          <p:cNvPicPr preferRelativeResize="0"/>
          <p:nvPr/>
        </p:nvPicPr>
        <p:blipFill>
          <a:blip r:embed="rId3">
            <a:alphaModFix/>
          </a:blip>
          <a:stretch>
            <a:fillRect/>
          </a:stretch>
        </p:blipFill>
        <p:spPr>
          <a:xfrm>
            <a:off x="1699688" y="1607350"/>
            <a:ext cx="5744621" cy="323134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8" name="Shape 1358"/>
        <p:cNvGrpSpPr/>
        <p:nvPr/>
      </p:nvGrpSpPr>
      <p:grpSpPr>
        <a:xfrm>
          <a:off x="0" y="0"/>
          <a:ext cx="0" cy="0"/>
          <a:chOff x="0" y="0"/>
          <a:chExt cx="0" cy="0"/>
        </a:xfrm>
      </p:grpSpPr>
      <p:sp>
        <p:nvSpPr>
          <p:cNvPr id="1359" name="Google Shape;1359;p57"/>
          <p:cNvSpPr txBox="1"/>
          <p:nvPr>
            <p:ph type="title"/>
          </p:nvPr>
        </p:nvSpPr>
        <p:spPr>
          <a:xfrm>
            <a:off x="720000" y="445025"/>
            <a:ext cx="7704000" cy="57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ANÁLISIS DE LA Funcionalidad de los servicios</a:t>
            </a:r>
            <a:endParaRPr/>
          </a:p>
        </p:txBody>
      </p:sp>
      <p:sp>
        <p:nvSpPr>
          <p:cNvPr id="1360" name="Google Shape;1360;p57"/>
          <p:cNvSpPr txBox="1"/>
          <p:nvPr/>
        </p:nvSpPr>
        <p:spPr>
          <a:xfrm>
            <a:off x="1657350" y="1176250"/>
            <a:ext cx="18003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025377"/>
                </a:solidFill>
                <a:latin typeface="Staatliches"/>
                <a:ea typeface="Staatliches"/>
                <a:cs typeface="Staatliches"/>
                <a:sym typeface="Staatliches"/>
              </a:rPr>
              <a:t>Follow me</a:t>
            </a:r>
            <a:endParaRPr sz="1600">
              <a:solidFill>
                <a:srgbClr val="025377"/>
              </a:solidFill>
              <a:latin typeface="Staatliches"/>
              <a:ea typeface="Staatliches"/>
              <a:cs typeface="Staatliches"/>
              <a:sym typeface="Staatliches"/>
            </a:endParaRPr>
          </a:p>
        </p:txBody>
      </p:sp>
      <p:pic>
        <p:nvPicPr>
          <p:cNvPr id="1361" name="Google Shape;1361;p57"/>
          <p:cNvPicPr preferRelativeResize="0"/>
          <p:nvPr/>
        </p:nvPicPr>
        <p:blipFill>
          <a:blip r:embed="rId3">
            <a:alphaModFix/>
          </a:blip>
          <a:stretch>
            <a:fillRect/>
          </a:stretch>
        </p:blipFill>
        <p:spPr>
          <a:xfrm>
            <a:off x="1699688" y="1607350"/>
            <a:ext cx="5744621" cy="323134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5" name="Shape 1365"/>
        <p:cNvGrpSpPr/>
        <p:nvPr/>
      </p:nvGrpSpPr>
      <p:grpSpPr>
        <a:xfrm>
          <a:off x="0" y="0"/>
          <a:ext cx="0" cy="0"/>
          <a:chOff x="0" y="0"/>
          <a:chExt cx="0" cy="0"/>
        </a:xfrm>
      </p:grpSpPr>
      <p:sp>
        <p:nvSpPr>
          <p:cNvPr id="1366" name="Google Shape;1366;p58"/>
          <p:cNvSpPr txBox="1"/>
          <p:nvPr>
            <p:ph type="title"/>
          </p:nvPr>
        </p:nvSpPr>
        <p:spPr>
          <a:xfrm>
            <a:off x="720000" y="445025"/>
            <a:ext cx="7704000" cy="57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ANÁLISIS DE LA Calidad del servicio</a:t>
            </a:r>
            <a:endParaRPr/>
          </a:p>
        </p:txBody>
      </p:sp>
      <p:sp>
        <p:nvSpPr>
          <p:cNvPr id="1367" name="Google Shape;1367;p58"/>
          <p:cNvSpPr/>
          <p:nvPr/>
        </p:nvSpPr>
        <p:spPr>
          <a:xfrm>
            <a:off x="0" y="0"/>
            <a:ext cx="1642500" cy="1638300"/>
          </a:xfrm>
          <a:prstGeom prst="rect">
            <a:avLst/>
          </a:prstGeom>
          <a:solidFill>
            <a:schemeClr val="lt2"/>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58"/>
          <p:cNvSpPr/>
          <p:nvPr/>
        </p:nvSpPr>
        <p:spPr>
          <a:xfrm>
            <a:off x="7501500" y="0"/>
            <a:ext cx="1642500" cy="1638300"/>
          </a:xfrm>
          <a:prstGeom prst="rect">
            <a:avLst/>
          </a:prstGeom>
          <a:solidFill>
            <a:schemeClr val="lt2"/>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69" name="Google Shape;1369;p58"/>
          <p:cNvPicPr preferRelativeResize="0"/>
          <p:nvPr/>
        </p:nvPicPr>
        <p:blipFill>
          <a:blip r:embed="rId3">
            <a:alphaModFix/>
          </a:blip>
          <a:stretch>
            <a:fillRect/>
          </a:stretch>
        </p:blipFill>
        <p:spPr>
          <a:xfrm>
            <a:off x="3214700" y="3902300"/>
            <a:ext cx="2271869" cy="572700"/>
          </a:xfrm>
          <a:prstGeom prst="rect">
            <a:avLst/>
          </a:prstGeom>
          <a:noFill/>
          <a:ln>
            <a:noFill/>
          </a:ln>
        </p:spPr>
      </p:pic>
      <p:sp>
        <p:nvSpPr>
          <p:cNvPr id="1370" name="Google Shape;1370;p58"/>
          <p:cNvSpPr txBox="1"/>
          <p:nvPr/>
        </p:nvSpPr>
        <p:spPr>
          <a:xfrm>
            <a:off x="3356038" y="2066925"/>
            <a:ext cx="11526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025377"/>
                </a:solidFill>
                <a:latin typeface="Staatliches"/>
                <a:ea typeface="Staatliches"/>
                <a:cs typeface="Staatliches"/>
                <a:sym typeface="Staatliches"/>
              </a:rPr>
              <a:t>FREEPBX</a:t>
            </a:r>
            <a:endParaRPr b="1" sz="1600">
              <a:solidFill>
                <a:srgbClr val="025377"/>
              </a:solidFill>
              <a:latin typeface="Staatliches"/>
              <a:ea typeface="Staatliches"/>
              <a:cs typeface="Staatliches"/>
              <a:sym typeface="Staatliches"/>
            </a:endParaRPr>
          </a:p>
        </p:txBody>
      </p:sp>
      <p:sp>
        <p:nvSpPr>
          <p:cNvPr id="1371" name="Google Shape;1371;p58"/>
          <p:cNvSpPr txBox="1"/>
          <p:nvPr/>
        </p:nvSpPr>
        <p:spPr>
          <a:xfrm>
            <a:off x="4549688" y="2066925"/>
            <a:ext cx="11526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025377"/>
                </a:solidFill>
                <a:latin typeface="Staatliches"/>
                <a:ea typeface="Staatliches"/>
                <a:cs typeface="Staatliches"/>
                <a:sym typeface="Staatliches"/>
              </a:rPr>
              <a:t>ISSABEL</a:t>
            </a:r>
            <a:endParaRPr b="1" sz="1600">
              <a:solidFill>
                <a:srgbClr val="025377"/>
              </a:solidFill>
              <a:latin typeface="Staatliches"/>
              <a:ea typeface="Staatliches"/>
              <a:cs typeface="Staatliches"/>
              <a:sym typeface="Staatliches"/>
            </a:endParaRPr>
          </a:p>
        </p:txBody>
      </p:sp>
      <p:pic>
        <p:nvPicPr>
          <p:cNvPr id="1372" name="Google Shape;1372;p58"/>
          <p:cNvPicPr preferRelativeResize="0"/>
          <p:nvPr/>
        </p:nvPicPr>
        <p:blipFill rotWithShape="1">
          <a:blip r:embed="rId4">
            <a:alphaModFix/>
          </a:blip>
          <a:srcRect b="37595" l="27221" r="29816" t="18886"/>
          <a:stretch/>
        </p:blipFill>
        <p:spPr>
          <a:xfrm>
            <a:off x="3575213" y="1348029"/>
            <a:ext cx="714276" cy="723508"/>
          </a:xfrm>
          <a:prstGeom prst="rect">
            <a:avLst/>
          </a:prstGeom>
          <a:noFill/>
          <a:ln>
            <a:noFill/>
          </a:ln>
        </p:spPr>
      </p:pic>
      <p:pic>
        <p:nvPicPr>
          <p:cNvPr id="1373" name="Google Shape;1373;p58"/>
          <p:cNvPicPr preferRelativeResize="0"/>
          <p:nvPr/>
        </p:nvPicPr>
        <p:blipFill rotWithShape="1">
          <a:blip r:embed="rId5">
            <a:alphaModFix/>
          </a:blip>
          <a:srcRect b="27797" l="0" r="0" t="5348"/>
          <a:stretch/>
        </p:blipFill>
        <p:spPr>
          <a:xfrm>
            <a:off x="4723788" y="1352650"/>
            <a:ext cx="804418" cy="714275"/>
          </a:xfrm>
          <a:prstGeom prst="rect">
            <a:avLst/>
          </a:prstGeom>
          <a:noFill/>
          <a:ln>
            <a:noFill/>
          </a:ln>
        </p:spPr>
      </p:pic>
      <p:sp>
        <p:nvSpPr>
          <p:cNvPr id="1374" name="Google Shape;1374;p58"/>
          <p:cNvSpPr/>
          <p:nvPr/>
        </p:nvSpPr>
        <p:spPr>
          <a:xfrm>
            <a:off x="916500" y="3332275"/>
            <a:ext cx="1028700" cy="431100"/>
          </a:xfrm>
          <a:prstGeom prst="rect">
            <a:avLst/>
          </a:prstGeom>
          <a:solidFill>
            <a:srgbClr val="02537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6"/>
                </a:solidFill>
                <a:latin typeface="Cairo"/>
                <a:ea typeface="Cairo"/>
                <a:cs typeface="Cairo"/>
                <a:sym typeface="Cairo"/>
              </a:rPr>
              <a:t>Softphone</a:t>
            </a:r>
            <a:endParaRPr>
              <a:solidFill>
                <a:schemeClr val="accent6"/>
              </a:solidFill>
              <a:latin typeface="Cairo"/>
              <a:ea typeface="Cairo"/>
              <a:cs typeface="Cairo"/>
              <a:sym typeface="Cairo"/>
            </a:endParaRPr>
          </a:p>
        </p:txBody>
      </p:sp>
      <p:sp>
        <p:nvSpPr>
          <p:cNvPr id="1375" name="Google Shape;1375;p58"/>
          <p:cNvSpPr/>
          <p:nvPr/>
        </p:nvSpPr>
        <p:spPr>
          <a:xfrm>
            <a:off x="7132125" y="3332275"/>
            <a:ext cx="1028700" cy="431100"/>
          </a:xfrm>
          <a:prstGeom prst="rect">
            <a:avLst/>
          </a:prstGeom>
          <a:solidFill>
            <a:srgbClr val="02537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6"/>
                </a:solidFill>
                <a:latin typeface="Cairo"/>
                <a:ea typeface="Cairo"/>
                <a:cs typeface="Cairo"/>
                <a:sym typeface="Cairo"/>
              </a:rPr>
              <a:t>Softphone</a:t>
            </a:r>
            <a:endParaRPr>
              <a:solidFill>
                <a:schemeClr val="accent6"/>
              </a:solidFill>
              <a:latin typeface="Cairo"/>
              <a:ea typeface="Cairo"/>
              <a:cs typeface="Cairo"/>
              <a:sym typeface="Cairo"/>
            </a:endParaRPr>
          </a:p>
        </p:txBody>
      </p:sp>
      <p:cxnSp>
        <p:nvCxnSpPr>
          <p:cNvPr id="1376" name="Google Shape;1376;p58"/>
          <p:cNvCxnSpPr>
            <a:stCxn id="1374" idx="3"/>
            <a:endCxn id="1375" idx="1"/>
          </p:cNvCxnSpPr>
          <p:nvPr/>
        </p:nvCxnSpPr>
        <p:spPr>
          <a:xfrm>
            <a:off x="1945200" y="3547825"/>
            <a:ext cx="5187000" cy="0"/>
          </a:xfrm>
          <a:prstGeom prst="straightConnector1">
            <a:avLst/>
          </a:prstGeom>
          <a:noFill/>
          <a:ln cap="flat" cmpd="sng" w="76200">
            <a:solidFill>
              <a:srgbClr val="6AA84F"/>
            </a:solidFill>
            <a:prstDash val="solid"/>
            <a:round/>
            <a:headEnd len="med" w="med" type="none"/>
            <a:tailEnd len="med" w="med" type="triangle"/>
          </a:ln>
        </p:spPr>
      </p:cxnSp>
      <p:sp>
        <p:nvSpPr>
          <p:cNvPr id="1377" name="Google Shape;1377;p58"/>
          <p:cNvSpPr/>
          <p:nvPr/>
        </p:nvSpPr>
        <p:spPr>
          <a:xfrm>
            <a:off x="2090088" y="2656050"/>
            <a:ext cx="840000" cy="530700"/>
          </a:xfrm>
          <a:prstGeom prst="roundRect">
            <a:avLst>
              <a:gd fmla="val 5851"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1600">
              <a:latin typeface="Cairo"/>
              <a:ea typeface="Cairo"/>
              <a:cs typeface="Cairo"/>
              <a:sym typeface="Cairo"/>
            </a:endParaRPr>
          </a:p>
        </p:txBody>
      </p:sp>
      <p:sp>
        <p:nvSpPr>
          <p:cNvPr id="1378" name="Google Shape;1378;p58"/>
          <p:cNvSpPr txBox="1"/>
          <p:nvPr/>
        </p:nvSpPr>
        <p:spPr>
          <a:xfrm>
            <a:off x="2178062" y="2688759"/>
            <a:ext cx="664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rgbClr val="025377"/>
                </a:solidFill>
                <a:latin typeface="Staatliches"/>
                <a:ea typeface="Staatliches"/>
                <a:cs typeface="Staatliches"/>
                <a:sym typeface="Staatliches"/>
              </a:rPr>
              <a:t>G.711</a:t>
            </a:r>
            <a:endParaRPr b="1" sz="1800">
              <a:solidFill>
                <a:srgbClr val="025377"/>
              </a:solidFill>
              <a:latin typeface="Staatliches"/>
              <a:ea typeface="Staatliches"/>
              <a:cs typeface="Staatliches"/>
              <a:sym typeface="Staatliches"/>
            </a:endParaRPr>
          </a:p>
        </p:txBody>
      </p:sp>
      <p:sp>
        <p:nvSpPr>
          <p:cNvPr id="1379" name="Google Shape;1379;p58"/>
          <p:cNvSpPr/>
          <p:nvPr/>
        </p:nvSpPr>
        <p:spPr>
          <a:xfrm>
            <a:off x="3055163" y="2656050"/>
            <a:ext cx="840000" cy="530700"/>
          </a:xfrm>
          <a:prstGeom prst="roundRect">
            <a:avLst>
              <a:gd fmla="val 5851"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1600">
              <a:latin typeface="Cairo"/>
              <a:ea typeface="Cairo"/>
              <a:cs typeface="Cairo"/>
              <a:sym typeface="Cairo"/>
            </a:endParaRPr>
          </a:p>
        </p:txBody>
      </p:sp>
      <p:sp>
        <p:nvSpPr>
          <p:cNvPr id="1380" name="Google Shape;1380;p58"/>
          <p:cNvSpPr txBox="1"/>
          <p:nvPr/>
        </p:nvSpPr>
        <p:spPr>
          <a:xfrm>
            <a:off x="3143063" y="2688759"/>
            <a:ext cx="664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rgbClr val="025377"/>
                </a:solidFill>
                <a:latin typeface="Staatliches"/>
                <a:ea typeface="Staatliches"/>
                <a:cs typeface="Staatliches"/>
                <a:sym typeface="Staatliches"/>
              </a:rPr>
              <a:t>G.722</a:t>
            </a:r>
            <a:endParaRPr b="1" sz="1800">
              <a:solidFill>
                <a:srgbClr val="025377"/>
              </a:solidFill>
              <a:latin typeface="Staatliches"/>
              <a:ea typeface="Staatliches"/>
              <a:cs typeface="Staatliches"/>
              <a:sym typeface="Staatliches"/>
            </a:endParaRPr>
          </a:p>
        </p:txBody>
      </p:sp>
      <p:sp>
        <p:nvSpPr>
          <p:cNvPr id="1381" name="Google Shape;1381;p58"/>
          <p:cNvSpPr/>
          <p:nvPr/>
        </p:nvSpPr>
        <p:spPr>
          <a:xfrm>
            <a:off x="4108090" y="2662650"/>
            <a:ext cx="840000" cy="530700"/>
          </a:xfrm>
          <a:prstGeom prst="roundRect">
            <a:avLst>
              <a:gd fmla="val 5851"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1600">
              <a:latin typeface="Cairo"/>
              <a:ea typeface="Cairo"/>
              <a:cs typeface="Cairo"/>
              <a:sym typeface="Cairo"/>
            </a:endParaRPr>
          </a:p>
        </p:txBody>
      </p:sp>
      <p:sp>
        <p:nvSpPr>
          <p:cNvPr id="1382" name="Google Shape;1382;p58"/>
          <p:cNvSpPr txBox="1"/>
          <p:nvPr/>
        </p:nvSpPr>
        <p:spPr>
          <a:xfrm>
            <a:off x="4195990" y="2695359"/>
            <a:ext cx="664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rgbClr val="025377"/>
                </a:solidFill>
                <a:latin typeface="Staatliches"/>
                <a:ea typeface="Staatliches"/>
                <a:cs typeface="Staatliches"/>
                <a:sym typeface="Staatliches"/>
              </a:rPr>
              <a:t>G.729</a:t>
            </a:r>
            <a:endParaRPr b="1" sz="1800">
              <a:solidFill>
                <a:srgbClr val="025377"/>
              </a:solidFill>
              <a:latin typeface="Staatliches"/>
              <a:ea typeface="Staatliches"/>
              <a:cs typeface="Staatliches"/>
              <a:sym typeface="Staatliches"/>
            </a:endParaRPr>
          </a:p>
        </p:txBody>
      </p:sp>
      <p:sp>
        <p:nvSpPr>
          <p:cNvPr id="1383" name="Google Shape;1383;p58"/>
          <p:cNvSpPr/>
          <p:nvPr/>
        </p:nvSpPr>
        <p:spPr>
          <a:xfrm>
            <a:off x="5160991" y="2662650"/>
            <a:ext cx="840000" cy="530700"/>
          </a:xfrm>
          <a:prstGeom prst="roundRect">
            <a:avLst>
              <a:gd fmla="val 5851"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1600">
              <a:latin typeface="Cairo"/>
              <a:ea typeface="Cairo"/>
              <a:cs typeface="Cairo"/>
              <a:sym typeface="Cairo"/>
            </a:endParaRPr>
          </a:p>
        </p:txBody>
      </p:sp>
      <p:sp>
        <p:nvSpPr>
          <p:cNvPr id="1384" name="Google Shape;1384;p58"/>
          <p:cNvSpPr txBox="1"/>
          <p:nvPr/>
        </p:nvSpPr>
        <p:spPr>
          <a:xfrm>
            <a:off x="5248890" y="2695359"/>
            <a:ext cx="664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rgbClr val="025377"/>
                </a:solidFill>
                <a:latin typeface="Staatliches"/>
                <a:ea typeface="Staatliches"/>
                <a:cs typeface="Staatliches"/>
                <a:sym typeface="Staatliches"/>
              </a:rPr>
              <a:t>GSM</a:t>
            </a:r>
            <a:endParaRPr b="1" sz="1800">
              <a:solidFill>
                <a:srgbClr val="025377"/>
              </a:solidFill>
              <a:latin typeface="Staatliches"/>
              <a:ea typeface="Staatliches"/>
              <a:cs typeface="Staatliches"/>
              <a:sym typeface="Staatliches"/>
            </a:endParaRPr>
          </a:p>
        </p:txBody>
      </p:sp>
      <p:sp>
        <p:nvSpPr>
          <p:cNvPr id="1385" name="Google Shape;1385;p58"/>
          <p:cNvSpPr/>
          <p:nvPr/>
        </p:nvSpPr>
        <p:spPr>
          <a:xfrm>
            <a:off x="6213891" y="2662650"/>
            <a:ext cx="840000" cy="530700"/>
          </a:xfrm>
          <a:prstGeom prst="roundRect">
            <a:avLst>
              <a:gd fmla="val 5851"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1600">
              <a:latin typeface="Cairo"/>
              <a:ea typeface="Cairo"/>
              <a:cs typeface="Cairo"/>
              <a:sym typeface="Cairo"/>
            </a:endParaRPr>
          </a:p>
        </p:txBody>
      </p:sp>
      <p:sp>
        <p:nvSpPr>
          <p:cNvPr id="1386" name="Google Shape;1386;p58"/>
          <p:cNvSpPr txBox="1"/>
          <p:nvPr/>
        </p:nvSpPr>
        <p:spPr>
          <a:xfrm>
            <a:off x="6301791" y="2695359"/>
            <a:ext cx="6642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025377"/>
                </a:solidFill>
                <a:latin typeface="Staatliches"/>
                <a:ea typeface="Staatliches"/>
                <a:cs typeface="Staatliches"/>
                <a:sym typeface="Staatliches"/>
              </a:rPr>
              <a:t>speex</a:t>
            </a:r>
            <a:endParaRPr b="1" sz="1600">
              <a:solidFill>
                <a:srgbClr val="025377"/>
              </a:solidFill>
              <a:latin typeface="Staatliches"/>
              <a:ea typeface="Staatliches"/>
              <a:cs typeface="Staatliches"/>
              <a:sym typeface="Staatliches"/>
            </a:endParaRPr>
          </a:p>
        </p:txBody>
      </p:sp>
      <p:sp>
        <p:nvSpPr>
          <p:cNvPr id="1387" name="Google Shape;1387;p58"/>
          <p:cNvSpPr txBox="1"/>
          <p:nvPr/>
        </p:nvSpPr>
        <p:spPr>
          <a:xfrm>
            <a:off x="916500" y="1252450"/>
            <a:ext cx="18003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025377"/>
                </a:solidFill>
                <a:latin typeface="Staatliches"/>
                <a:ea typeface="Staatliches"/>
                <a:cs typeface="Staatliches"/>
                <a:sym typeface="Staatliches"/>
              </a:rPr>
              <a:t>Entorno de prueba</a:t>
            </a:r>
            <a:endParaRPr sz="1600">
              <a:solidFill>
                <a:srgbClr val="025377"/>
              </a:solidFill>
              <a:latin typeface="Staatliches"/>
              <a:ea typeface="Staatliches"/>
              <a:cs typeface="Staatliches"/>
              <a:sym typeface="Staatliche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1" name="Shape 1391"/>
        <p:cNvGrpSpPr/>
        <p:nvPr/>
      </p:nvGrpSpPr>
      <p:grpSpPr>
        <a:xfrm>
          <a:off x="0" y="0"/>
          <a:ext cx="0" cy="0"/>
          <a:chOff x="0" y="0"/>
          <a:chExt cx="0" cy="0"/>
        </a:xfrm>
      </p:grpSpPr>
      <p:sp>
        <p:nvSpPr>
          <p:cNvPr id="1392" name="Google Shape;1392;p59"/>
          <p:cNvSpPr/>
          <p:nvPr/>
        </p:nvSpPr>
        <p:spPr>
          <a:xfrm>
            <a:off x="7501500" y="0"/>
            <a:ext cx="1642500" cy="1638300"/>
          </a:xfrm>
          <a:prstGeom prst="rect">
            <a:avLst/>
          </a:prstGeom>
          <a:solidFill>
            <a:schemeClr val="lt2"/>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59"/>
          <p:cNvSpPr/>
          <p:nvPr/>
        </p:nvSpPr>
        <p:spPr>
          <a:xfrm>
            <a:off x="0" y="0"/>
            <a:ext cx="1642500" cy="1638300"/>
          </a:xfrm>
          <a:prstGeom prst="rect">
            <a:avLst/>
          </a:prstGeom>
          <a:solidFill>
            <a:schemeClr val="lt2"/>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59"/>
          <p:cNvSpPr txBox="1"/>
          <p:nvPr>
            <p:ph type="title"/>
          </p:nvPr>
        </p:nvSpPr>
        <p:spPr>
          <a:xfrm>
            <a:off x="720000" y="445025"/>
            <a:ext cx="7704000" cy="57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ANÁLISIS</a:t>
            </a:r>
            <a:r>
              <a:rPr lang="en"/>
              <a:t> DE LA Calidad del servicio</a:t>
            </a:r>
            <a:endParaRPr/>
          </a:p>
        </p:txBody>
      </p:sp>
      <p:pic>
        <p:nvPicPr>
          <p:cNvPr id="1395" name="Google Shape;1395;p59"/>
          <p:cNvPicPr preferRelativeResize="0"/>
          <p:nvPr/>
        </p:nvPicPr>
        <p:blipFill>
          <a:blip r:embed="rId3">
            <a:alphaModFix/>
          </a:blip>
          <a:stretch>
            <a:fillRect/>
          </a:stretch>
        </p:blipFill>
        <p:spPr>
          <a:xfrm>
            <a:off x="0" y="1276347"/>
            <a:ext cx="9144000" cy="386715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9" name="Shape 1399"/>
        <p:cNvGrpSpPr/>
        <p:nvPr/>
      </p:nvGrpSpPr>
      <p:grpSpPr>
        <a:xfrm>
          <a:off x="0" y="0"/>
          <a:ext cx="0" cy="0"/>
          <a:chOff x="0" y="0"/>
          <a:chExt cx="0" cy="0"/>
        </a:xfrm>
      </p:grpSpPr>
      <p:sp>
        <p:nvSpPr>
          <p:cNvPr id="1400" name="Google Shape;1400;p60"/>
          <p:cNvSpPr/>
          <p:nvPr/>
        </p:nvSpPr>
        <p:spPr>
          <a:xfrm>
            <a:off x="7501500" y="0"/>
            <a:ext cx="1642500" cy="1638300"/>
          </a:xfrm>
          <a:prstGeom prst="rect">
            <a:avLst/>
          </a:prstGeom>
          <a:solidFill>
            <a:schemeClr val="lt2"/>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60"/>
          <p:cNvSpPr/>
          <p:nvPr/>
        </p:nvSpPr>
        <p:spPr>
          <a:xfrm>
            <a:off x="0" y="0"/>
            <a:ext cx="1642500" cy="1638300"/>
          </a:xfrm>
          <a:prstGeom prst="rect">
            <a:avLst/>
          </a:prstGeom>
          <a:solidFill>
            <a:schemeClr val="lt2"/>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60"/>
          <p:cNvSpPr txBox="1"/>
          <p:nvPr>
            <p:ph type="title"/>
          </p:nvPr>
        </p:nvSpPr>
        <p:spPr>
          <a:xfrm>
            <a:off x="720000" y="445025"/>
            <a:ext cx="7704000" cy="57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ANÁLISIS DE LA Calidad del servicio</a:t>
            </a:r>
            <a:endParaRPr/>
          </a:p>
        </p:txBody>
      </p:sp>
      <p:pic>
        <p:nvPicPr>
          <p:cNvPr id="1403" name="Google Shape;1403;p60"/>
          <p:cNvPicPr preferRelativeResize="0"/>
          <p:nvPr/>
        </p:nvPicPr>
        <p:blipFill>
          <a:blip r:embed="rId3">
            <a:alphaModFix/>
          </a:blip>
          <a:stretch>
            <a:fillRect/>
          </a:stretch>
        </p:blipFill>
        <p:spPr>
          <a:xfrm>
            <a:off x="0" y="1276352"/>
            <a:ext cx="9144000" cy="386714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34"/>
          <p:cNvSpPr/>
          <p:nvPr/>
        </p:nvSpPr>
        <p:spPr>
          <a:xfrm>
            <a:off x="713100" y="2107050"/>
            <a:ext cx="929400" cy="9294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4"/>
          <p:cNvSpPr txBox="1"/>
          <p:nvPr>
            <p:ph type="title"/>
          </p:nvPr>
        </p:nvSpPr>
        <p:spPr>
          <a:xfrm>
            <a:off x="1851700" y="2195550"/>
            <a:ext cx="3424800" cy="752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introducción</a:t>
            </a:r>
            <a:endParaRPr/>
          </a:p>
        </p:txBody>
      </p:sp>
      <p:sp>
        <p:nvSpPr>
          <p:cNvPr id="637" name="Google Shape;637;p34"/>
          <p:cNvSpPr txBox="1"/>
          <p:nvPr>
            <p:ph idx="2" type="title"/>
          </p:nvPr>
        </p:nvSpPr>
        <p:spPr>
          <a:xfrm>
            <a:off x="756850" y="2261800"/>
            <a:ext cx="841800" cy="61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solidFill>
                  <a:srgbClr val="025377"/>
                </a:solidFill>
              </a:rPr>
              <a:t>01</a:t>
            </a:r>
            <a:endParaRPr>
              <a:solidFill>
                <a:srgbClr val="025377"/>
              </a:solidFill>
            </a:endParaRPr>
          </a:p>
        </p:txBody>
      </p:sp>
      <p:grpSp>
        <p:nvGrpSpPr>
          <p:cNvPr id="638" name="Google Shape;638;p34"/>
          <p:cNvGrpSpPr/>
          <p:nvPr/>
        </p:nvGrpSpPr>
        <p:grpSpPr>
          <a:xfrm>
            <a:off x="6460494" y="836719"/>
            <a:ext cx="1747503" cy="3843789"/>
            <a:chOff x="378425" y="1633400"/>
            <a:chExt cx="1350570" cy="2970700"/>
          </a:xfrm>
        </p:grpSpPr>
        <p:sp>
          <p:nvSpPr>
            <p:cNvPr id="639" name="Google Shape;639;p34"/>
            <p:cNvSpPr/>
            <p:nvPr/>
          </p:nvSpPr>
          <p:spPr>
            <a:xfrm>
              <a:off x="865374" y="4306762"/>
              <a:ext cx="182743" cy="103303"/>
            </a:xfrm>
            <a:custGeom>
              <a:rect b="b" l="l" r="r" t="t"/>
              <a:pathLst>
                <a:path extrusionOk="0" h="2078" w="3676">
                  <a:moveTo>
                    <a:pt x="1" y="1"/>
                  </a:moveTo>
                  <a:lnTo>
                    <a:pt x="1" y="2078"/>
                  </a:lnTo>
                  <a:lnTo>
                    <a:pt x="3539" y="1986"/>
                  </a:lnTo>
                  <a:lnTo>
                    <a:pt x="3676" y="115"/>
                  </a:lnTo>
                  <a:lnTo>
                    <a:pt x="1" y="1"/>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4"/>
            <p:cNvSpPr/>
            <p:nvPr/>
          </p:nvSpPr>
          <p:spPr>
            <a:xfrm>
              <a:off x="857470" y="4397540"/>
              <a:ext cx="398297" cy="198651"/>
            </a:xfrm>
            <a:custGeom>
              <a:rect b="b" l="l" r="r" t="t"/>
              <a:pathLst>
                <a:path extrusionOk="0" h="3996" w="8012">
                  <a:moveTo>
                    <a:pt x="4040" y="1"/>
                  </a:moveTo>
                  <a:lnTo>
                    <a:pt x="46" y="115"/>
                  </a:lnTo>
                  <a:lnTo>
                    <a:pt x="23" y="3493"/>
                  </a:lnTo>
                  <a:cubicBezTo>
                    <a:pt x="0" y="3676"/>
                    <a:pt x="160" y="3835"/>
                    <a:pt x="343" y="3858"/>
                  </a:cubicBezTo>
                  <a:lnTo>
                    <a:pt x="7578" y="3995"/>
                  </a:lnTo>
                  <a:cubicBezTo>
                    <a:pt x="7875" y="3995"/>
                    <a:pt x="8012" y="3653"/>
                    <a:pt x="7784" y="3447"/>
                  </a:cubicBezTo>
                  <a:lnTo>
                    <a:pt x="4588" y="526"/>
                  </a:lnTo>
                  <a:lnTo>
                    <a:pt x="4040" y="1"/>
                  </a:lnTo>
                  <a:close/>
                </a:path>
              </a:pathLst>
            </a:custGeom>
            <a:solidFill>
              <a:srgbClr val="02537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34"/>
            <p:cNvSpPr/>
            <p:nvPr/>
          </p:nvSpPr>
          <p:spPr>
            <a:xfrm>
              <a:off x="857470" y="4556425"/>
              <a:ext cx="398297" cy="39770"/>
            </a:xfrm>
            <a:custGeom>
              <a:rect b="b" l="l" r="r" t="t"/>
              <a:pathLst>
                <a:path extrusionOk="0" h="800" w="8012">
                  <a:moveTo>
                    <a:pt x="23" y="0"/>
                  </a:moveTo>
                  <a:lnTo>
                    <a:pt x="23" y="297"/>
                  </a:lnTo>
                  <a:cubicBezTo>
                    <a:pt x="0" y="480"/>
                    <a:pt x="160" y="639"/>
                    <a:pt x="343" y="662"/>
                  </a:cubicBezTo>
                  <a:lnTo>
                    <a:pt x="7578" y="799"/>
                  </a:lnTo>
                  <a:cubicBezTo>
                    <a:pt x="7875" y="799"/>
                    <a:pt x="8012" y="457"/>
                    <a:pt x="7784" y="251"/>
                  </a:cubicBezTo>
                  <a:lnTo>
                    <a:pt x="7692" y="160"/>
                  </a:lnTo>
                  <a:cubicBezTo>
                    <a:pt x="7624" y="206"/>
                    <a:pt x="7555" y="229"/>
                    <a:pt x="7464" y="229"/>
                  </a:cubicBezTo>
                  <a:lnTo>
                    <a:pt x="251" y="92"/>
                  </a:lnTo>
                  <a:cubicBezTo>
                    <a:pt x="160" y="92"/>
                    <a:pt x="69" y="46"/>
                    <a:pt x="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34"/>
            <p:cNvSpPr/>
            <p:nvPr/>
          </p:nvSpPr>
          <p:spPr>
            <a:xfrm>
              <a:off x="855183" y="4557569"/>
              <a:ext cx="341575" cy="12528"/>
            </a:xfrm>
            <a:custGeom>
              <a:rect b="b" l="l" r="r" t="t"/>
              <a:pathLst>
                <a:path extrusionOk="0" h="252" w="6871">
                  <a:moveTo>
                    <a:pt x="69" y="0"/>
                  </a:moveTo>
                  <a:cubicBezTo>
                    <a:pt x="23" y="0"/>
                    <a:pt x="1" y="23"/>
                    <a:pt x="1" y="69"/>
                  </a:cubicBezTo>
                  <a:cubicBezTo>
                    <a:pt x="1" y="114"/>
                    <a:pt x="23" y="137"/>
                    <a:pt x="69" y="160"/>
                  </a:cubicBezTo>
                  <a:lnTo>
                    <a:pt x="6802" y="251"/>
                  </a:lnTo>
                  <a:cubicBezTo>
                    <a:pt x="6825" y="251"/>
                    <a:pt x="6871" y="228"/>
                    <a:pt x="6871" y="183"/>
                  </a:cubicBezTo>
                  <a:cubicBezTo>
                    <a:pt x="6871" y="137"/>
                    <a:pt x="6825" y="91"/>
                    <a:pt x="6802" y="91"/>
                  </a:cubicBezTo>
                  <a:lnTo>
                    <a:pt x="6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34"/>
            <p:cNvSpPr/>
            <p:nvPr/>
          </p:nvSpPr>
          <p:spPr>
            <a:xfrm>
              <a:off x="900572" y="4446607"/>
              <a:ext cx="69250" cy="66714"/>
            </a:xfrm>
            <a:custGeom>
              <a:rect b="b" l="l" r="r" t="t"/>
              <a:pathLst>
                <a:path extrusionOk="0" h="1342" w="1393">
                  <a:moveTo>
                    <a:pt x="799" y="155"/>
                  </a:moveTo>
                  <a:cubicBezTo>
                    <a:pt x="936" y="201"/>
                    <a:pt x="1051" y="269"/>
                    <a:pt x="1119" y="383"/>
                  </a:cubicBezTo>
                  <a:cubicBezTo>
                    <a:pt x="1210" y="497"/>
                    <a:pt x="1233" y="634"/>
                    <a:pt x="1210" y="771"/>
                  </a:cubicBezTo>
                  <a:cubicBezTo>
                    <a:pt x="1187" y="908"/>
                    <a:pt x="1096" y="1022"/>
                    <a:pt x="982" y="1114"/>
                  </a:cubicBezTo>
                  <a:cubicBezTo>
                    <a:pt x="896" y="1165"/>
                    <a:pt x="798" y="1191"/>
                    <a:pt x="696" y="1191"/>
                  </a:cubicBezTo>
                  <a:cubicBezTo>
                    <a:pt x="662" y="1191"/>
                    <a:pt x="628" y="1188"/>
                    <a:pt x="594" y="1182"/>
                  </a:cubicBezTo>
                  <a:cubicBezTo>
                    <a:pt x="320" y="1136"/>
                    <a:pt x="137" y="863"/>
                    <a:pt x="183" y="566"/>
                  </a:cubicBezTo>
                  <a:cubicBezTo>
                    <a:pt x="206" y="429"/>
                    <a:pt x="297" y="315"/>
                    <a:pt x="411" y="246"/>
                  </a:cubicBezTo>
                  <a:cubicBezTo>
                    <a:pt x="480" y="178"/>
                    <a:pt x="594" y="155"/>
                    <a:pt x="685" y="155"/>
                  </a:cubicBezTo>
                  <a:close/>
                  <a:moveTo>
                    <a:pt x="676" y="0"/>
                  </a:moveTo>
                  <a:cubicBezTo>
                    <a:pt x="545" y="0"/>
                    <a:pt x="420" y="42"/>
                    <a:pt x="320" y="109"/>
                  </a:cubicBezTo>
                  <a:cubicBezTo>
                    <a:pt x="160" y="223"/>
                    <a:pt x="69" y="360"/>
                    <a:pt x="23" y="543"/>
                  </a:cubicBezTo>
                  <a:cubicBezTo>
                    <a:pt x="1" y="726"/>
                    <a:pt x="23" y="908"/>
                    <a:pt x="137" y="1045"/>
                  </a:cubicBezTo>
                  <a:cubicBezTo>
                    <a:pt x="229" y="1205"/>
                    <a:pt x="389" y="1296"/>
                    <a:pt x="571" y="1342"/>
                  </a:cubicBezTo>
                  <a:lnTo>
                    <a:pt x="685" y="1342"/>
                  </a:lnTo>
                  <a:cubicBezTo>
                    <a:pt x="822" y="1342"/>
                    <a:pt x="959" y="1319"/>
                    <a:pt x="1073" y="1228"/>
                  </a:cubicBezTo>
                  <a:cubicBezTo>
                    <a:pt x="1210" y="1136"/>
                    <a:pt x="1324" y="977"/>
                    <a:pt x="1347" y="817"/>
                  </a:cubicBezTo>
                  <a:cubicBezTo>
                    <a:pt x="1393" y="634"/>
                    <a:pt x="1347" y="452"/>
                    <a:pt x="1256" y="292"/>
                  </a:cubicBezTo>
                  <a:cubicBezTo>
                    <a:pt x="1142" y="155"/>
                    <a:pt x="1005" y="41"/>
                    <a:pt x="822" y="18"/>
                  </a:cubicBezTo>
                  <a:cubicBezTo>
                    <a:pt x="773" y="6"/>
                    <a:pt x="724" y="0"/>
                    <a:pt x="6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34"/>
            <p:cNvSpPr/>
            <p:nvPr/>
          </p:nvSpPr>
          <p:spPr>
            <a:xfrm>
              <a:off x="1051504" y="4419414"/>
              <a:ext cx="38627" cy="40615"/>
            </a:xfrm>
            <a:custGeom>
              <a:rect b="b" l="l" r="r" t="t"/>
              <a:pathLst>
                <a:path extrusionOk="0" h="817" w="777">
                  <a:moveTo>
                    <a:pt x="685" y="0"/>
                  </a:moveTo>
                  <a:cubicBezTo>
                    <a:pt x="668" y="0"/>
                    <a:pt x="651" y="6"/>
                    <a:pt x="639" y="17"/>
                  </a:cubicBezTo>
                  <a:lnTo>
                    <a:pt x="23" y="679"/>
                  </a:lnTo>
                  <a:cubicBezTo>
                    <a:pt x="0" y="702"/>
                    <a:pt x="0" y="770"/>
                    <a:pt x="23" y="793"/>
                  </a:cubicBezTo>
                  <a:cubicBezTo>
                    <a:pt x="46" y="793"/>
                    <a:pt x="46" y="816"/>
                    <a:pt x="69" y="816"/>
                  </a:cubicBezTo>
                  <a:cubicBezTo>
                    <a:pt x="92" y="816"/>
                    <a:pt x="114" y="793"/>
                    <a:pt x="137" y="793"/>
                  </a:cubicBezTo>
                  <a:lnTo>
                    <a:pt x="731" y="131"/>
                  </a:lnTo>
                  <a:cubicBezTo>
                    <a:pt x="776" y="109"/>
                    <a:pt x="776" y="40"/>
                    <a:pt x="731" y="17"/>
                  </a:cubicBezTo>
                  <a:cubicBezTo>
                    <a:pt x="719" y="6"/>
                    <a:pt x="702" y="0"/>
                    <a:pt x="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34"/>
            <p:cNvSpPr/>
            <p:nvPr/>
          </p:nvSpPr>
          <p:spPr>
            <a:xfrm>
              <a:off x="1075317" y="4443227"/>
              <a:ext cx="38627" cy="39472"/>
            </a:xfrm>
            <a:custGeom>
              <a:rect b="b" l="l" r="r" t="t"/>
              <a:pathLst>
                <a:path extrusionOk="0" h="794" w="777">
                  <a:moveTo>
                    <a:pt x="697" y="0"/>
                  </a:moveTo>
                  <a:cubicBezTo>
                    <a:pt x="674" y="0"/>
                    <a:pt x="651" y="6"/>
                    <a:pt x="640" y="18"/>
                  </a:cubicBezTo>
                  <a:lnTo>
                    <a:pt x="23" y="679"/>
                  </a:lnTo>
                  <a:cubicBezTo>
                    <a:pt x="1" y="702"/>
                    <a:pt x="1" y="748"/>
                    <a:pt x="46" y="771"/>
                  </a:cubicBezTo>
                  <a:cubicBezTo>
                    <a:pt x="46" y="794"/>
                    <a:pt x="69" y="794"/>
                    <a:pt x="92" y="794"/>
                  </a:cubicBezTo>
                  <a:cubicBezTo>
                    <a:pt x="115" y="794"/>
                    <a:pt x="138" y="794"/>
                    <a:pt x="138" y="771"/>
                  </a:cubicBezTo>
                  <a:lnTo>
                    <a:pt x="754" y="132"/>
                  </a:lnTo>
                  <a:cubicBezTo>
                    <a:pt x="777" y="86"/>
                    <a:pt x="777" y="40"/>
                    <a:pt x="754" y="18"/>
                  </a:cubicBezTo>
                  <a:cubicBezTo>
                    <a:pt x="742" y="6"/>
                    <a:pt x="720" y="0"/>
                    <a:pt x="6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34"/>
            <p:cNvSpPr/>
            <p:nvPr/>
          </p:nvSpPr>
          <p:spPr>
            <a:xfrm>
              <a:off x="1098036" y="4465896"/>
              <a:ext cx="39770" cy="40615"/>
            </a:xfrm>
            <a:custGeom>
              <a:rect b="b" l="l" r="r" t="t"/>
              <a:pathLst>
                <a:path extrusionOk="0" h="817" w="800">
                  <a:moveTo>
                    <a:pt x="705" y="1"/>
                  </a:moveTo>
                  <a:cubicBezTo>
                    <a:pt x="685" y="1"/>
                    <a:pt x="662" y="7"/>
                    <a:pt x="639" y="18"/>
                  </a:cubicBezTo>
                  <a:lnTo>
                    <a:pt x="46" y="680"/>
                  </a:lnTo>
                  <a:cubicBezTo>
                    <a:pt x="0" y="703"/>
                    <a:pt x="23" y="771"/>
                    <a:pt x="46" y="794"/>
                  </a:cubicBezTo>
                  <a:cubicBezTo>
                    <a:pt x="69" y="794"/>
                    <a:pt x="69" y="817"/>
                    <a:pt x="91" y="817"/>
                  </a:cubicBezTo>
                  <a:cubicBezTo>
                    <a:pt x="114" y="817"/>
                    <a:pt x="137" y="794"/>
                    <a:pt x="160" y="794"/>
                  </a:cubicBezTo>
                  <a:lnTo>
                    <a:pt x="753" y="132"/>
                  </a:lnTo>
                  <a:cubicBezTo>
                    <a:pt x="799" y="87"/>
                    <a:pt x="799" y="41"/>
                    <a:pt x="753" y="18"/>
                  </a:cubicBezTo>
                  <a:cubicBezTo>
                    <a:pt x="742" y="7"/>
                    <a:pt x="725" y="1"/>
                    <a:pt x="7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34"/>
            <p:cNvSpPr/>
            <p:nvPr/>
          </p:nvSpPr>
          <p:spPr>
            <a:xfrm>
              <a:off x="1026547" y="4343799"/>
              <a:ext cx="43150" cy="75364"/>
            </a:xfrm>
            <a:custGeom>
              <a:rect b="b" l="l" r="r" t="t"/>
              <a:pathLst>
                <a:path extrusionOk="0" h="1516" w="868">
                  <a:moveTo>
                    <a:pt x="365" y="146"/>
                  </a:moveTo>
                  <a:cubicBezTo>
                    <a:pt x="434" y="146"/>
                    <a:pt x="502" y="146"/>
                    <a:pt x="548" y="192"/>
                  </a:cubicBezTo>
                  <a:cubicBezTo>
                    <a:pt x="594" y="237"/>
                    <a:pt x="639" y="283"/>
                    <a:pt x="639" y="351"/>
                  </a:cubicBezTo>
                  <a:cubicBezTo>
                    <a:pt x="685" y="534"/>
                    <a:pt x="662" y="1150"/>
                    <a:pt x="594" y="1333"/>
                  </a:cubicBezTo>
                  <a:cubicBezTo>
                    <a:pt x="479" y="1150"/>
                    <a:pt x="206" y="557"/>
                    <a:pt x="183" y="420"/>
                  </a:cubicBezTo>
                  <a:cubicBezTo>
                    <a:pt x="160" y="306"/>
                    <a:pt x="251" y="169"/>
                    <a:pt x="365" y="146"/>
                  </a:cubicBezTo>
                  <a:close/>
                  <a:moveTo>
                    <a:pt x="424" y="0"/>
                  </a:moveTo>
                  <a:cubicBezTo>
                    <a:pt x="398" y="0"/>
                    <a:pt x="371" y="3"/>
                    <a:pt x="343" y="9"/>
                  </a:cubicBezTo>
                  <a:cubicBezTo>
                    <a:pt x="137" y="32"/>
                    <a:pt x="0" y="237"/>
                    <a:pt x="46" y="443"/>
                  </a:cubicBezTo>
                  <a:cubicBezTo>
                    <a:pt x="69" y="580"/>
                    <a:pt x="411" y="1424"/>
                    <a:pt x="548" y="1493"/>
                  </a:cubicBezTo>
                  <a:cubicBezTo>
                    <a:pt x="571" y="1515"/>
                    <a:pt x="594" y="1515"/>
                    <a:pt x="594" y="1515"/>
                  </a:cubicBezTo>
                  <a:cubicBezTo>
                    <a:pt x="616" y="1515"/>
                    <a:pt x="639" y="1515"/>
                    <a:pt x="639" y="1493"/>
                  </a:cubicBezTo>
                  <a:cubicBezTo>
                    <a:pt x="868" y="1378"/>
                    <a:pt x="799" y="374"/>
                    <a:pt x="799" y="306"/>
                  </a:cubicBezTo>
                  <a:cubicBezTo>
                    <a:pt x="776" y="214"/>
                    <a:pt x="731" y="123"/>
                    <a:pt x="639" y="77"/>
                  </a:cubicBezTo>
                  <a:cubicBezTo>
                    <a:pt x="571" y="26"/>
                    <a:pt x="502" y="0"/>
                    <a:pt x="4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34"/>
            <p:cNvSpPr/>
            <p:nvPr/>
          </p:nvSpPr>
          <p:spPr>
            <a:xfrm>
              <a:off x="1052647" y="4370595"/>
              <a:ext cx="68106" cy="48569"/>
            </a:xfrm>
            <a:custGeom>
              <a:rect b="b" l="l" r="r" t="t"/>
              <a:pathLst>
                <a:path extrusionOk="0" h="977" w="1370">
                  <a:moveTo>
                    <a:pt x="959" y="155"/>
                  </a:moveTo>
                  <a:cubicBezTo>
                    <a:pt x="1050" y="155"/>
                    <a:pt x="1119" y="200"/>
                    <a:pt x="1164" y="269"/>
                  </a:cubicBezTo>
                  <a:cubicBezTo>
                    <a:pt x="1210" y="314"/>
                    <a:pt x="1210" y="383"/>
                    <a:pt x="1187" y="451"/>
                  </a:cubicBezTo>
                  <a:cubicBezTo>
                    <a:pt x="1187" y="497"/>
                    <a:pt x="1141" y="566"/>
                    <a:pt x="1096" y="588"/>
                  </a:cubicBezTo>
                  <a:cubicBezTo>
                    <a:pt x="959" y="657"/>
                    <a:pt x="365" y="817"/>
                    <a:pt x="183" y="817"/>
                  </a:cubicBezTo>
                  <a:cubicBezTo>
                    <a:pt x="251" y="680"/>
                    <a:pt x="685" y="292"/>
                    <a:pt x="845" y="178"/>
                  </a:cubicBezTo>
                  <a:cubicBezTo>
                    <a:pt x="890" y="155"/>
                    <a:pt x="936" y="155"/>
                    <a:pt x="959" y="155"/>
                  </a:cubicBezTo>
                  <a:close/>
                  <a:moveTo>
                    <a:pt x="948" y="0"/>
                  </a:moveTo>
                  <a:cubicBezTo>
                    <a:pt x="889" y="0"/>
                    <a:pt x="831" y="13"/>
                    <a:pt x="776" y="41"/>
                  </a:cubicBezTo>
                  <a:cubicBezTo>
                    <a:pt x="639" y="132"/>
                    <a:pt x="91" y="566"/>
                    <a:pt x="23" y="817"/>
                  </a:cubicBezTo>
                  <a:cubicBezTo>
                    <a:pt x="0" y="862"/>
                    <a:pt x="23" y="908"/>
                    <a:pt x="46" y="931"/>
                  </a:cubicBezTo>
                  <a:cubicBezTo>
                    <a:pt x="46" y="954"/>
                    <a:pt x="114" y="976"/>
                    <a:pt x="183" y="976"/>
                  </a:cubicBezTo>
                  <a:cubicBezTo>
                    <a:pt x="479" y="976"/>
                    <a:pt x="1096" y="748"/>
                    <a:pt x="1164" y="725"/>
                  </a:cubicBezTo>
                  <a:cubicBezTo>
                    <a:pt x="1256" y="657"/>
                    <a:pt x="1324" y="588"/>
                    <a:pt x="1347" y="474"/>
                  </a:cubicBezTo>
                  <a:cubicBezTo>
                    <a:pt x="1370" y="383"/>
                    <a:pt x="1347" y="292"/>
                    <a:pt x="1301" y="200"/>
                  </a:cubicBezTo>
                  <a:cubicBezTo>
                    <a:pt x="1221" y="72"/>
                    <a:pt x="1085" y="0"/>
                    <a:pt x="9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34"/>
            <p:cNvSpPr/>
            <p:nvPr/>
          </p:nvSpPr>
          <p:spPr>
            <a:xfrm>
              <a:off x="605519" y="4306762"/>
              <a:ext cx="182743" cy="103303"/>
            </a:xfrm>
            <a:custGeom>
              <a:rect b="b" l="l" r="r" t="t"/>
              <a:pathLst>
                <a:path extrusionOk="0" h="2078" w="3676">
                  <a:moveTo>
                    <a:pt x="1" y="1"/>
                  </a:moveTo>
                  <a:lnTo>
                    <a:pt x="1" y="2078"/>
                  </a:lnTo>
                  <a:lnTo>
                    <a:pt x="3562" y="1986"/>
                  </a:lnTo>
                  <a:lnTo>
                    <a:pt x="3676" y="115"/>
                  </a:lnTo>
                  <a:lnTo>
                    <a:pt x="1" y="1"/>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34"/>
            <p:cNvSpPr/>
            <p:nvPr/>
          </p:nvSpPr>
          <p:spPr>
            <a:xfrm>
              <a:off x="591947" y="4405494"/>
              <a:ext cx="398297" cy="198601"/>
            </a:xfrm>
            <a:custGeom>
              <a:rect b="b" l="l" r="r" t="t"/>
              <a:pathLst>
                <a:path extrusionOk="0" h="3995" w="8012">
                  <a:moveTo>
                    <a:pt x="4040" y="0"/>
                  </a:moveTo>
                  <a:lnTo>
                    <a:pt x="46" y="92"/>
                  </a:lnTo>
                  <a:lnTo>
                    <a:pt x="23" y="3493"/>
                  </a:lnTo>
                  <a:cubicBezTo>
                    <a:pt x="0" y="3675"/>
                    <a:pt x="160" y="3835"/>
                    <a:pt x="342" y="3835"/>
                  </a:cubicBezTo>
                  <a:lnTo>
                    <a:pt x="7578" y="3995"/>
                  </a:lnTo>
                  <a:cubicBezTo>
                    <a:pt x="7875" y="3995"/>
                    <a:pt x="8012" y="3653"/>
                    <a:pt x="7806" y="3447"/>
                  </a:cubicBezTo>
                  <a:lnTo>
                    <a:pt x="4588" y="503"/>
                  </a:lnTo>
                  <a:lnTo>
                    <a:pt x="4040" y="0"/>
                  </a:lnTo>
                  <a:close/>
                </a:path>
              </a:pathLst>
            </a:custGeom>
            <a:solidFill>
              <a:srgbClr val="02537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34"/>
            <p:cNvSpPr/>
            <p:nvPr/>
          </p:nvSpPr>
          <p:spPr>
            <a:xfrm>
              <a:off x="591947" y="4563236"/>
              <a:ext cx="398297" cy="40864"/>
            </a:xfrm>
            <a:custGeom>
              <a:rect b="b" l="l" r="r" t="t"/>
              <a:pathLst>
                <a:path extrusionOk="0" h="822" w="8012">
                  <a:moveTo>
                    <a:pt x="23" y="0"/>
                  </a:moveTo>
                  <a:lnTo>
                    <a:pt x="23" y="320"/>
                  </a:lnTo>
                  <a:cubicBezTo>
                    <a:pt x="0" y="502"/>
                    <a:pt x="160" y="662"/>
                    <a:pt x="342" y="662"/>
                  </a:cubicBezTo>
                  <a:lnTo>
                    <a:pt x="7578" y="822"/>
                  </a:lnTo>
                  <a:cubicBezTo>
                    <a:pt x="7875" y="822"/>
                    <a:pt x="8012" y="480"/>
                    <a:pt x="7806" y="274"/>
                  </a:cubicBezTo>
                  <a:lnTo>
                    <a:pt x="7692" y="183"/>
                  </a:lnTo>
                  <a:cubicBezTo>
                    <a:pt x="7624" y="228"/>
                    <a:pt x="7555" y="251"/>
                    <a:pt x="7464" y="251"/>
                  </a:cubicBezTo>
                  <a:lnTo>
                    <a:pt x="251" y="114"/>
                  </a:lnTo>
                  <a:cubicBezTo>
                    <a:pt x="160" y="114"/>
                    <a:pt x="69" y="69"/>
                    <a:pt x="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34"/>
            <p:cNvSpPr/>
            <p:nvPr/>
          </p:nvSpPr>
          <p:spPr>
            <a:xfrm>
              <a:off x="589660" y="4565175"/>
              <a:ext cx="341575" cy="12826"/>
            </a:xfrm>
            <a:custGeom>
              <a:rect b="b" l="l" r="r" t="t"/>
              <a:pathLst>
                <a:path extrusionOk="0" h="258" w="6871">
                  <a:moveTo>
                    <a:pt x="46" y="1"/>
                  </a:moveTo>
                  <a:cubicBezTo>
                    <a:pt x="16" y="1"/>
                    <a:pt x="0" y="38"/>
                    <a:pt x="0" y="75"/>
                  </a:cubicBezTo>
                  <a:cubicBezTo>
                    <a:pt x="0" y="121"/>
                    <a:pt x="23" y="144"/>
                    <a:pt x="69" y="144"/>
                  </a:cubicBezTo>
                  <a:lnTo>
                    <a:pt x="6802" y="258"/>
                  </a:lnTo>
                  <a:cubicBezTo>
                    <a:pt x="6825" y="258"/>
                    <a:pt x="6871" y="212"/>
                    <a:pt x="6871" y="189"/>
                  </a:cubicBezTo>
                  <a:cubicBezTo>
                    <a:pt x="6871" y="144"/>
                    <a:pt x="6825" y="98"/>
                    <a:pt x="6802" y="98"/>
                  </a:cubicBezTo>
                  <a:lnTo>
                    <a:pt x="69" y="7"/>
                  </a:lnTo>
                  <a:cubicBezTo>
                    <a:pt x="61" y="3"/>
                    <a:pt x="53" y="1"/>
                    <a:pt x="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4"/>
            <p:cNvSpPr/>
            <p:nvPr/>
          </p:nvSpPr>
          <p:spPr>
            <a:xfrm>
              <a:off x="635049" y="4454810"/>
              <a:ext cx="70393" cy="66466"/>
            </a:xfrm>
            <a:custGeom>
              <a:rect b="b" l="l" r="r" t="t"/>
              <a:pathLst>
                <a:path extrusionOk="0" h="1337" w="1416">
                  <a:moveTo>
                    <a:pt x="799" y="150"/>
                  </a:moveTo>
                  <a:cubicBezTo>
                    <a:pt x="1073" y="218"/>
                    <a:pt x="1256" y="492"/>
                    <a:pt x="1210" y="766"/>
                  </a:cubicBezTo>
                  <a:cubicBezTo>
                    <a:pt x="1187" y="903"/>
                    <a:pt x="1096" y="1017"/>
                    <a:pt x="982" y="1108"/>
                  </a:cubicBezTo>
                  <a:cubicBezTo>
                    <a:pt x="896" y="1160"/>
                    <a:pt x="798" y="1185"/>
                    <a:pt x="696" y="1185"/>
                  </a:cubicBezTo>
                  <a:cubicBezTo>
                    <a:pt x="662" y="1185"/>
                    <a:pt x="628" y="1183"/>
                    <a:pt x="594" y="1177"/>
                  </a:cubicBezTo>
                  <a:cubicBezTo>
                    <a:pt x="457" y="1154"/>
                    <a:pt x="343" y="1063"/>
                    <a:pt x="251" y="949"/>
                  </a:cubicBezTo>
                  <a:cubicBezTo>
                    <a:pt x="183" y="835"/>
                    <a:pt x="160" y="698"/>
                    <a:pt x="183" y="561"/>
                  </a:cubicBezTo>
                  <a:cubicBezTo>
                    <a:pt x="229" y="310"/>
                    <a:pt x="457" y="150"/>
                    <a:pt x="685" y="150"/>
                  </a:cubicBezTo>
                  <a:close/>
                  <a:moveTo>
                    <a:pt x="693" y="1"/>
                  </a:moveTo>
                  <a:cubicBezTo>
                    <a:pt x="379" y="1"/>
                    <a:pt x="104" y="216"/>
                    <a:pt x="23" y="538"/>
                  </a:cubicBezTo>
                  <a:cubicBezTo>
                    <a:pt x="0" y="720"/>
                    <a:pt x="46" y="903"/>
                    <a:pt x="137" y="1040"/>
                  </a:cubicBezTo>
                  <a:cubicBezTo>
                    <a:pt x="229" y="1200"/>
                    <a:pt x="388" y="1291"/>
                    <a:pt x="571" y="1337"/>
                  </a:cubicBezTo>
                  <a:lnTo>
                    <a:pt x="685" y="1337"/>
                  </a:lnTo>
                  <a:cubicBezTo>
                    <a:pt x="822" y="1337"/>
                    <a:pt x="959" y="1291"/>
                    <a:pt x="1073" y="1223"/>
                  </a:cubicBezTo>
                  <a:cubicBezTo>
                    <a:pt x="1210" y="1131"/>
                    <a:pt x="1324" y="971"/>
                    <a:pt x="1347" y="789"/>
                  </a:cubicBezTo>
                  <a:cubicBezTo>
                    <a:pt x="1416" y="424"/>
                    <a:pt x="1187" y="81"/>
                    <a:pt x="822" y="13"/>
                  </a:cubicBezTo>
                  <a:cubicBezTo>
                    <a:pt x="779" y="5"/>
                    <a:pt x="735" y="1"/>
                    <a:pt x="69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34"/>
            <p:cNvSpPr/>
            <p:nvPr/>
          </p:nvSpPr>
          <p:spPr>
            <a:xfrm>
              <a:off x="785981" y="4427318"/>
              <a:ext cx="38627" cy="39521"/>
            </a:xfrm>
            <a:custGeom>
              <a:rect b="b" l="l" r="r" t="t"/>
              <a:pathLst>
                <a:path extrusionOk="0" h="795" w="777">
                  <a:moveTo>
                    <a:pt x="685" y="1"/>
                  </a:moveTo>
                  <a:cubicBezTo>
                    <a:pt x="668" y="1"/>
                    <a:pt x="651" y="7"/>
                    <a:pt x="639" y="18"/>
                  </a:cubicBezTo>
                  <a:lnTo>
                    <a:pt x="23" y="680"/>
                  </a:lnTo>
                  <a:cubicBezTo>
                    <a:pt x="0" y="703"/>
                    <a:pt x="0" y="748"/>
                    <a:pt x="23" y="794"/>
                  </a:cubicBezTo>
                  <a:lnTo>
                    <a:pt x="69" y="794"/>
                  </a:lnTo>
                  <a:cubicBezTo>
                    <a:pt x="91" y="794"/>
                    <a:pt x="114" y="794"/>
                    <a:pt x="137" y="771"/>
                  </a:cubicBezTo>
                  <a:lnTo>
                    <a:pt x="731" y="132"/>
                  </a:lnTo>
                  <a:cubicBezTo>
                    <a:pt x="776" y="86"/>
                    <a:pt x="776" y="41"/>
                    <a:pt x="731" y="18"/>
                  </a:cubicBezTo>
                  <a:cubicBezTo>
                    <a:pt x="719" y="7"/>
                    <a:pt x="702" y="1"/>
                    <a:pt x="6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34"/>
            <p:cNvSpPr/>
            <p:nvPr/>
          </p:nvSpPr>
          <p:spPr>
            <a:xfrm>
              <a:off x="809794" y="4450336"/>
              <a:ext cx="38627" cy="40317"/>
            </a:xfrm>
            <a:custGeom>
              <a:rect b="b" l="l" r="r" t="t"/>
              <a:pathLst>
                <a:path extrusionOk="0" h="811" w="777">
                  <a:moveTo>
                    <a:pt x="697" y="0"/>
                  </a:moveTo>
                  <a:cubicBezTo>
                    <a:pt x="674" y="0"/>
                    <a:pt x="651" y="12"/>
                    <a:pt x="640" y="34"/>
                  </a:cubicBezTo>
                  <a:lnTo>
                    <a:pt x="23" y="696"/>
                  </a:lnTo>
                  <a:cubicBezTo>
                    <a:pt x="1" y="719"/>
                    <a:pt x="1" y="765"/>
                    <a:pt x="46" y="788"/>
                  </a:cubicBezTo>
                  <a:cubicBezTo>
                    <a:pt x="46" y="810"/>
                    <a:pt x="69" y="810"/>
                    <a:pt x="92" y="810"/>
                  </a:cubicBezTo>
                  <a:cubicBezTo>
                    <a:pt x="115" y="810"/>
                    <a:pt x="137" y="810"/>
                    <a:pt x="137" y="788"/>
                  </a:cubicBezTo>
                  <a:lnTo>
                    <a:pt x="754" y="126"/>
                  </a:lnTo>
                  <a:cubicBezTo>
                    <a:pt x="777" y="103"/>
                    <a:pt x="777" y="57"/>
                    <a:pt x="754" y="34"/>
                  </a:cubicBezTo>
                  <a:cubicBezTo>
                    <a:pt x="742" y="12"/>
                    <a:pt x="720" y="0"/>
                    <a:pt x="6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34"/>
            <p:cNvSpPr/>
            <p:nvPr/>
          </p:nvSpPr>
          <p:spPr>
            <a:xfrm>
              <a:off x="833607" y="4473851"/>
              <a:ext cx="38627" cy="39472"/>
            </a:xfrm>
            <a:custGeom>
              <a:rect b="b" l="l" r="r" t="t"/>
              <a:pathLst>
                <a:path extrusionOk="0" h="794" w="777">
                  <a:moveTo>
                    <a:pt x="683" y="1"/>
                  </a:moveTo>
                  <a:cubicBezTo>
                    <a:pt x="663" y="1"/>
                    <a:pt x="640" y="6"/>
                    <a:pt x="617" y="18"/>
                  </a:cubicBezTo>
                  <a:lnTo>
                    <a:pt x="24" y="680"/>
                  </a:lnTo>
                  <a:cubicBezTo>
                    <a:pt x="1" y="703"/>
                    <a:pt x="1" y="748"/>
                    <a:pt x="24" y="794"/>
                  </a:cubicBezTo>
                  <a:lnTo>
                    <a:pt x="69" y="794"/>
                  </a:lnTo>
                  <a:cubicBezTo>
                    <a:pt x="92" y="794"/>
                    <a:pt x="115" y="794"/>
                    <a:pt x="138" y="771"/>
                  </a:cubicBezTo>
                  <a:lnTo>
                    <a:pt x="731" y="132"/>
                  </a:lnTo>
                  <a:cubicBezTo>
                    <a:pt x="777" y="86"/>
                    <a:pt x="777" y="41"/>
                    <a:pt x="731" y="18"/>
                  </a:cubicBezTo>
                  <a:cubicBezTo>
                    <a:pt x="720" y="6"/>
                    <a:pt x="703" y="1"/>
                    <a:pt x="6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34"/>
            <p:cNvSpPr/>
            <p:nvPr/>
          </p:nvSpPr>
          <p:spPr>
            <a:xfrm>
              <a:off x="762118" y="4351704"/>
              <a:ext cx="42057" cy="74270"/>
            </a:xfrm>
            <a:custGeom>
              <a:rect b="b" l="l" r="r" t="t"/>
              <a:pathLst>
                <a:path extrusionOk="0" h="1494" w="846">
                  <a:moveTo>
                    <a:pt x="389" y="147"/>
                  </a:moveTo>
                  <a:cubicBezTo>
                    <a:pt x="503" y="147"/>
                    <a:pt x="594" y="215"/>
                    <a:pt x="617" y="329"/>
                  </a:cubicBezTo>
                  <a:cubicBezTo>
                    <a:pt x="663" y="535"/>
                    <a:pt x="640" y="1151"/>
                    <a:pt x="571" y="1311"/>
                  </a:cubicBezTo>
                  <a:cubicBezTo>
                    <a:pt x="457" y="1151"/>
                    <a:pt x="183" y="558"/>
                    <a:pt x="161" y="421"/>
                  </a:cubicBezTo>
                  <a:cubicBezTo>
                    <a:pt x="161" y="352"/>
                    <a:pt x="161" y="306"/>
                    <a:pt x="206" y="238"/>
                  </a:cubicBezTo>
                  <a:cubicBezTo>
                    <a:pt x="229" y="192"/>
                    <a:pt x="298" y="169"/>
                    <a:pt x="343" y="147"/>
                  </a:cubicBezTo>
                  <a:close/>
                  <a:moveTo>
                    <a:pt x="400" y="1"/>
                  </a:moveTo>
                  <a:cubicBezTo>
                    <a:pt x="374" y="1"/>
                    <a:pt x="347" y="4"/>
                    <a:pt x="320" y="10"/>
                  </a:cubicBezTo>
                  <a:cubicBezTo>
                    <a:pt x="229" y="10"/>
                    <a:pt x="138" y="78"/>
                    <a:pt x="69" y="147"/>
                  </a:cubicBezTo>
                  <a:cubicBezTo>
                    <a:pt x="24" y="238"/>
                    <a:pt x="1" y="352"/>
                    <a:pt x="24" y="443"/>
                  </a:cubicBezTo>
                  <a:cubicBezTo>
                    <a:pt x="47" y="580"/>
                    <a:pt x="389" y="1425"/>
                    <a:pt x="526" y="1493"/>
                  </a:cubicBezTo>
                  <a:lnTo>
                    <a:pt x="617" y="1493"/>
                  </a:lnTo>
                  <a:cubicBezTo>
                    <a:pt x="845" y="1379"/>
                    <a:pt x="777" y="375"/>
                    <a:pt x="777" y="306"/>
                  </a:cubicBezTo>
                  <a:cubicBezTo>
                    <a:pt x="737" y="128"/>
                    <a:pt x="577"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34"/>
            <p:cNvSpPr/>
            <p:nvPr/>
          </p:nvSpPr>
          <p:spPr>
            <a:xfrm>
              <a:off x="787124" y="4378151"/>
              <a:ext cx="68106" cy="48967"/>
            </a:xfrm>
            <a:custGeom>
              <a:rect b="b" l="l" r="r" t="t"/>
              <a:pathLst>
                <a:path extrusionOk="0" h="985" w="1370">
                  <a:moveTo>
                    <a:pt x="1027" y="162"/>
                  </a:moveTo>
                  <a:cubicBezTo>
                    <a:pt x="1096" y="185"/>
                    <a:pt x="1141" y="208"/>
                    <a:pt x="1164" y="277"/>
                  </a:cubicBezTo>
                  <a:cubicBezTo>
                    <a:pt x="1210" y="322"/>
                    <a:pt x="1210" y="391"/>
                    <a:pt x="1187" y="459"/>
                  </a:cubicBezTo>
                  <a:cubicBezTo>
                    <a:pt x="1187" y="505"/>
                    <a:pt x="1141" y="550"/>
                    <a:pt x="1096" y="596"/>
                  </a:cubicBezTo>
                  <a:cubicBezTo>
                    <a:pt x="959" y="665"/>
                    <a:pt x="365" y="824"/>
                    <a:pt x="183" y="824"/>
                  </a:cubicBezTo>
                  <a:cubicBezTo>
                    <a:pt x="251" y="687"/>
                    <a:pt x="685" y="277"/>
                    <a:pt x="845" y="185"/>
                  </a:cubicBezTo>
                  <a:cubicBezTo>
                    <a:pt x="890" y="162"/>
                    <a:pt x="936" y="162"/>
                    <a:pt x="959" y="162"/>
                  </a:cubicBezTo>
                  <a:close/>
                  <a:moveTo>
                    <a:pt x="951" y="1"/>
                  </a:moveTo>
                  <a:cubicBezTo>
                    <a:pt x="889" y="1"/>
                    <a:pt x="832" y="20"/>
                    <a:pt x="776" y="48"/>
                  </a:cubicBezTo>
                  <a:cubicBezTo>
                    <a:pt x="639" y="140"/>
                    <a:pt x="91" y="573"/>
                    <a:pt x="23" y="802"/>
                  </a:cubicBezTo>
                  <a:cubicBezTo>
                    <a:pt x="0" y="870"/>
                    <a:pt x="23" y="916"/>
                    <a:pt x="46" y="939"/>
                  </a:cubicBezTo>
                  <a:cubicBezTo>
                    <a:pt x="46" y="961"/>
                    <a:pt x="114" y="984"/>
                    <a:pt x="183" y="984"/>
                  </a:cubicBezTo>
                  <a:cubicBezTo>
                    <a:pt x="479" y="984"/>
                    <a:pt x="1096" y="756"/>
                    <a:pt x="1164" y="733"/>
                  </a:cubicBezTo>
                  <a:cubicBezTo>
                    <a:pt x="1255" y="665"/>
                    <a:pt x="1324" y="596"/>
                    <a:pt x="1347" y="482"/>
                  </a:cubicBezTo>
                  <a:cubicBezTo>
                    <a:pt x="1370" y="391"/>
                    <a:pt x="1347" y="277"/>
                    <a:pt x="1301" y="185"/>
                  </a:cubicBezTo>
                  <a:cubicBezTo>
                    <a:pt x="1255" y="117"/>
                    <a:pt x="1164" y="48"/>
                    <a:pt x="1073" y="26"/>
                  </a:cubicBezTo>
                  <a:cubicBezTo>
                    <a:pt x="1029" y="8"/>
                    <a:pt x="989" y="1"/>
                    <a:pt x="9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34"/>
            <p:cNvSpPr/>
            <p:nvPr/>
          </p:nvSpPr>
          <p:spPr>
            <a:xfrm>
              <a:off x="521552" y="2908759"/>
              <a:ext cx="761446" cy="1445689"/>
            </a:xfrm>
            <a:custGeom>
              <a:rect b="b" l="l" r="r" t="t"/>
              <a:pathLst>
                <a:path extrusionOk="0" h="29081" w="15317">
                  <a:moveTo>
                    <a:pt x="1211" y="1"/>
                  </a:moveTo>
                  <a:lnTo>
                    <a:pt x="457" y="2147"/>
                  </a:lnTo>
                  <a:cubicBezTo>
                    <a:pt x="24" y="3448"/>
                    <a:pt x="1" y="4863"/>
                    <a:pt x="389" y="6187"/>
                  </a:cubicBezTo>
                  <a:lnTo>
                    <a:pt x="503" y="6483"/>
                  </a:lnTo>
                  <a:lnTo>
                    <a:pt x="1211" y="14449"/>
                  </a:lnTo>
                  <a:lnTo>
                    <a:pt x="1028" y="28624"/>
                  </a:lnTo>
                  <a:cubicBezTo>
                    <a:pt x="1005" y="28875"/>
                    <a:pt x="1233" y="29080"/>
                    <a:pt x="1485" y="29080"/>
                  </a:cubicBezTo>
                  <a:lnTo>
                    <a:pt x="5502" y="29035"/>
                  </a:lnTo>
                  <a:cubicBezTo>
                    <a:pt x="5730" y="29035"/>
                    <a:pt x="5913" y="28852"/>
                    <a:pt x="5935" y="28647"/>
                  </a:cubicBezTo>
                  <a:lnTo>
                    <a:pt x="7259" y="14678"/>
                  </a:lnTo>
                  <a:cubicBezTo>
                    <a:pt x="7259" y="14518"/>
                    <a:pt x="7259" y="14358"/>
                    <a:pt x="7259" y="14198"/>
                  </a:cubicBezTo>
                  <a:lnTo>
                    <a:pt x="7214" y="7921"/>
                  </a:lnTo>
                  <a:lnTo>
                    <a:pt x="7214" y="7921"/>
                  </a:lnTo>
                  <a:lnTo>
                    <a:pt x="9108" y="15340"/>
                  </a:lnTo>
                  <a:lnTo>
                    <a:pt x="6620" y="28373"/>
                  </a:lnTo>
                  <a:cubicBezTo>
                    <a:pt x="6575" y="28647"/>
                    <a:pt x="6780" y="28875"/>
                    <a:pt x="7054" y="28875"/>
                  </a:cubicBezTo>
                  <a:lnTo>
                    <a:pt x="10774" y="28875"/>
                  </a:lnTo>
                  <a:cubicBezTo>
                    <a:pt x="11048" y="28875"/>
                    <a:pt x="11277" y="28715"/>
                    <a:pt x="11368" y="28464"/>
                  </a:cubicBezTo>
                  <a:lnTo>
                    <a:pt x="14951" y="17234"/>
                  </a:lnTo>
                  <a:cubicBezTo>
                    <a:pt x="15294" y="16275"/>
                    <a:pt x="15317" y="15203"/>
                    <a:pt x="15066" y="14221"/>
                  </a:cubicBezTo>
                  <a:lnTo>
                    <a:pt x="11528" y="914"/>
                  </a:lnTo>
                  <a:lnTo>
                    <a:pt x="6689" y="914"/>
                  </a:lnTo>
                  <a:lnTo>
                    <a:pt x="6620" y="1"/>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34"/>
            <p:cNvSpPr/>
            <p:nvPr/>
          </p:nvSpPr>
          <p:spPr>
            <a:xfrm>
              <a:off x="1078747" y="2269936"/>
              <a:ext cx="455068" cy="513083"/>
            </a:xfrm>
            <a:custGeom>
              <a:rect b="b" l="l" r="r" t="t"/>
              <a:pathLst>
                <a:path extrusionOk="0" h="10321" w="9154">
                  <a:moveTo>
                    <a:pt x="7144" y="0"/>
                  </a:moveTo>
                  <a:lnTo>
                    <a:pt x="4451" y="4474"/>
                  </a:lnTo>
                  <a:lnTo>
                    <a:pt x="2191" y="1918"/>
                  </a:lnTo>
                  <a:lnTo>
                    <a:pt x="0" y="6460"/>
                  </a:lnTo>
                  <a:lnTo>
                    <a:pt x="2305" y="9245"/>
                  </a:lnTo>
                  <a:cubicBezTo>
                    <a:pt x="2903" y="9978"/>
                    <a:pt x="3731" y="10320"/>
                    <a:pt x="4549" y="10320"/>
                  </a:cubicBezTo>
                  <a:cubicBezTo>
                    <a:pt x="5793" y="10320"/>
                    <a:pt x="7015" y="9530"/>
                    <a:pt x="7373" y="8126"/>
                  </a:cubicBezTo>
                  <a:lnTo>
                    <a:pt x="9153" y="1324"/>
                  </a:lnTo>
                  <a:lnTo>
                    <a:pt x="7144" y="0"/>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34"/>
            <p:cNvSpPr/>
            <p:nvPr/>
          </p:nvSpPr>
          <p:spPr>
            <a:xfrm>
              <a:off x="1261397" y="2482811"/>
              <a:ext cx="45437" cy="71984"/>
            </a:xfrm>
            <a:custGeom>
              <a:rect b="b" l="l" r="r" t="t"/>
              <a:pathLst>
                <a:path extrusionOk="0" h="1448" w="914">
                  <a:moveTo>
                    <a:pt x="844" y="0"/>
                  </a:moveTo>
                  <a:cubicBezTo>
                    <a:pt x="821" y="0"/>
                    <a:pt x="793" y="16"/>
                    <a:pt x="777" y="32"/>
                  </a:cubicBezTo>
                  <a:lnTo>
                    <a:pt x="24" y="1333"/>
                  </a:lnTo>
                  <a:cubicBezTo>
                    <a:pt x="1" y="1356"/>
                    <a:pt x="1" y="1402"/>
                    <a:pt x="47" y="1425"/>
                  </a:cubicBezTo>
                  <a:cubicBezTo>
                    <a:pt x="47" y="1447"/>
                    <a:pt x="69" y="1447"/>
                    <a:pt x="92" y="1447"/>
                  </a:cubicBezTo>
                  <a:cubicBezTo>
                    <a:pt x="115" y="1447"/>
                    <a:pt x="138" y="1425"/>
                    <a:pt x="138" y="1402"/>
                  </a:cubicBezTo>
                  <a:lnTo>
                    <a:pt x="891" y="124"/>
                  </a:lnTo>
                  <a:cubicBezTo>
                    <a:pt x="914" y="78"/>
                    <a:pt x="914" y="32"/>
                    <a:pt x="868" y="9"/>
                  </a:cubicBezTo>
                  <a:cubicBezTo>
                    <a:pt x="862" y="3"/>
                    <a:pt x="853" y="0"/>
                    <a:pt x="8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34"/>
            <p:cNvSpPr/>
            <p:nvPr/>
          </p:nvSpPr>
          <p:spPr>
            <a:xfrm>
              <a:off x="1338603" y="2132626"/>
              <a:ext cx="390392" cy="515220"/>
            </a:xfrm>
            <a:custGeom>
              <a:rect b="b" l="l" r="r" t="t"/>
              <a:pathLst>
                <a:path extrusionOk="0" h="10364" w="7853">
                  <a:moveTo>
                    <a:pt x="0" y="0"/>
                  </a:moveTo>
                  <a:lnTo>
                    <a:pt x="0" y="10363"/>
                  </a:lnTo>
                  <a:lnTo>
                    <a:pt x="7852" y="10363"/>
                  </a:lnTo>
                  <a:lnTo>
                    <a:pt x="7852" y="0"/>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4"/>
            <p:cNvSpPr/>
            <p:nvPr/>
          </p:nvSpPr>
          <p:spPr>
            <a:xfrm>
              <a:off x="1382848" y="2225691"/>
              <a:ext cx="169122" cy="5717"/>
            </a:xfrm>
            <a:custGeom>
              <a:rect b="b" l="l" r="r" t="t"/>
              <a:pathLst>
                <a:path extrusionOk="0" h="115" w="3402">
                  <a:moveTo>
                    <a:pt x="69" y="0"/>
                  </a:moveTo>
                  <a:cubicBezTo>
                    <a:pt x="46" y="0"/>
                    <a:pt x="0" y="23"/>
                    <a:pt x="0" y="46"/>
                  </a:cubicBezTo>
                  <a:cubicBezTo>
                    <a:pt x="0" y="91"/>
                    <a:pt x="46" y="114"/>
                    <a:pt x="69" y="114"/>
                  </a:cubicBezTo>
                  <a:lnTo>
                    <a:pt x="3356" y="114"/>
                  </a:lnTo>
                  <a:cubicBezTo>
                    <a:pt x="3378" y="114"/>
                    <a:pt x="3401" y="91"/>
                    <a:pt x="3401" y="46"/>
                  </a:cubicBezTo>
                  <a:cubicBezTo>
                    <a:pt x="3401" y="23"/>
                    <a:pt x="3378" y="0"/>
                    <a:pt x="33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34"/>
            <p:cNvSpPr/>
            <p:nvPr/>
          </p:nvSpPr>
          <p:spPr>
            <a:xfrm>
              <a:off x="1382848" y="2297179"/>
              <a:ext cx="192934" cy="5717"/>
            </a:xfrm>
            <a:custGeom>
              <a:rect b="b" l="l" r="r" t="t"/>
              <a:pathLst>
                <a:path extrusionOk="0" h="115" w="3881">
                  <a:moveTo>
                    <a:pt x="69" y="0"/>
                  </a:moveTo>
                  <a:cubicBezTo>
                    <a:pt x="46" y="0"/>
                    <a:pt x="0" y="23"/>
                    <a:pt x="0" y="69"/>
                  </a:cubicBezTo>
                  <a:cubicBezTo>
                    <a:pt x="0" y="91"/>
                    <a:pt x="46" y="114"/>
                    <a:pt x="69" y="114"/>
                  </a:cubicBezTo>
                  <a:lnTo>
                    <a:pt x="3812" y="114"/>
                  </a:lnTo>
                  <a:cubicBezTo>
                    <a:pt x="3858" y="114"/>
                    <a:pt x="3881" y="91"/>
                    <a:pt x="3881" y="69"/>
                  </a:cubicBezTo>
                  <a:cubicBezTo>
                    <a:pt x="3881" y="23"/>
                    <a:pt x="3858" y="0"/>
                    <a:pt x="38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34"/>
            <p:cNvSpPr/>
            <p:nvPr/>
          </p:nvSpPr>
          <p:spPr>
            <a:xfrm>
              <a:off x="1382848" y="2529790"/>
              <a:ext cx="192934" cy="5717"/>
            </a:xfrm>
            <a:custGeom>
              <a:rect b="b" l="l" r="r" t="t"/>
              <a:pathLst>
                <a:path extrusionOk="0" h="115" w="3881">
                  <a:moveTo>
                    <a:pt x="69" y="0"/>
                  </a:moveTo>
                  <a:cubicBezTo>
                    <a:pt x="46" y="0"/>
                    <a:pt x="0" y="23"/>
                    <a:pt x="0" y="69"/>
                  </a:cubicBezTo>
                  <a:cubicBezTo>
                    <a:pt x="0" y="92"/>
                    <a:pt x="46" y="114"/>
                    <a:pt x="69" y="114"/>
                  </a:cubicBezTo>
                  <a:lnTo>
                    <a:pt x="3812" y="114"/>
                  </a:lnTo>
                  <a:cubicBezTo>
                    <a:pt x="3858" y="114"/>
                    <a:pt x="3881" y="92"/>
                    <a:pt x="3881" y="69"/>
                  </a:cubicBezTo>
                  <a:cubicBezTo>
                    <a:pt x="3881" y="23"/>
                    <a:pt x="3858" y="0"/>
                    <a:pt x="38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4"/>
            <p:cNvSpPr/>
            <p:nvPr/>
          </p:nvSpPr>
          <p:spPr>
            <a:xfrm>
              <a:off x="1382848" y="2349379"/>
              <a:ext cx="298474" cy="5717"/>
            </a:xfrm>
            <a:custGeom>
              <a:rect b="b" l="l" r="r" t="t"/>
              <a:pathLst>
                <a:path extrusionOk="0" h="115" w="6004">
                  <a:moveTo>
                    <a:pt x="69" y="0"/>
                  </a:moveTo>
                  <a:cubicBezTo>
                    <a:pt x="46" y="0"/>
                    <a:pt x="0" y="23"/>
                    <a:pt x="0" y="46"/>
                  </a:cubicBezTo>
                  <a:cubicBezTo>
                    <a:pt x="0" y="91"/>
                    <a:pt x="46" y="114"/>
                    <a:pt x="69" y="114"/>
                  </a:cubicBezTo>
                  <a:lnTo>
                    <a:pt x="5935" y="114"/>
                  </a:lnTo>
                  <a:cubicBezTo>
                    <a:pt x="5981" y="114"/>
                    <a:pt x="6003" y="91"/>
                    <a:pt x="6003" y="46"/>
                  </a:cubicBezTo>
                  <a:cubicBezTo>
                    <a:pt x="6003" y="23"/>
                    <a:pt x="5981" y="0"/>
                    <a:pt x="59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4"/>
            <p:cNvSpPr/>
            <p:nvPr/>
          </p:nvSpPr>
          <p:spPr>
            <a:xfrm>
              <a:off x="1382848" y="2468493"/>
              <a:ext cx="298474" cy="5717"/>
            </a:xfrm>
            <a:custGeom>
              <a:rect b="b" l="l" r="r" t="t"/>
              <a:pathLst>
                <a:path extrusionOk="0" h="115" w="6004">
                  <a:moveTo>
                    <a:pt x="69" y="1"/>
                  </a:moveTo>
                  <a:cubicBezTo>
                    <a:pt x="46" y="1"/>
                    <a:pt x="0" y="24"/>
                    <a:pt x="0" y="69"/>
                  </a:cubicBezTo>
                  <a:cubicBezTo>
                    <a:pt x="0" y="92"/>
                    <a:pt x="46" y="115"/>
                    <a:pt x="69" y="115"/>
                  </a:cubicBezTo>
                  <a:lnTo>
                    <a:pt x="5935" y="115"/>
                  </a:lnTo>
                  <a:cubicBezTo>
                    <a:pt x="5981" y="115"/>
                    <a:pt x="6003" y="92"/>
                    <a:pt x="6003" y="69"/>
                  </a:cubicBezTo>
                  <a:cubicBezTo>
                    <a:pt x="6003" y="24"/>
                    <a:pt x="5981" y="1"/>
                    <a:pt x="59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4"/>
            <p:cNvSpPr/>
            <p:nvPr/>
          </p:nvSpPr>
          <p:spPr>
            <a:xfrm>
              <a:off x="1587074" y="2297179"/>
              <a:ext cx="94255" cy="5717"/>
            </a:xfrm>
            <a:custGeom>
              <a:rect b="b" l="l" r="r" t="t"/>
              <a:pathLst>
                <a:path extrusionOk="0" h="115" w="1896">
                  <a:moveTo>
                    <a:pt x="69" y="0"/>
                  </a:moveTo>
                  <a:cubicBezTo>
                    <a:pt x="24" y="0"/>
                    <a:pt x="1" y="23"/>
                    <a:pt x="1" y="69"/>
                  </a:cubicBezTo>
                  <a:cubicBezTo>
                    <a:pt x="1" y="91"/>
                    <a:pt x="24" y="114"/>
                    <a:pt x="69" y="114"/>
                  </a:cubicBezTo>
                  <a:lnTo>
                    <a:pt x="1827" y="114"/>
                  </a:lnTo>
                  <a:cubicBezTo>
                    <a:pt x="1873" y="114"/>
                    <a:pt x="1895" y="91"/>
                    <a:pt x="1895" y="69"/>
                  </a:cubicBezTo>
                  <a:cubicBezTo>
                    <a:pt x="1895" y="23"/>
                    <a:pt x="1873" y="0"/>
                    <a:pt x="18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4"/>
            <p:cNvSpPr/>
            <p:nvPr/>
          </p:nvSpPr>
          <p:spPr>
            <a:xfrm>
              <a:off x="1382848" y="2409483"/>
              <a:ext cx="94205" cy="5717"/>
            </a:xfrm>
            <a:custGeom>
              <a:rect b="b" l="l" r="r" t="t"/>
              <a:pathLst>
                <a:path extrusionOk="0" h="115" w="1895">
                  <a:moveTo>
                    <a:pt x="69" y="1"/>
                  </a:moveTo>
                  <a:cubicBezTo>
                    <a:pt x="46" y="1"/>
                    <a:pt x="0" y="24"/>
                    <a:pt x="0" y="69"/>
                  </a:cubicBezTo>
                  <a:cubicBezTo>
                    <a:pt x="0" y="92"/>
                    <a:pt x="46" y="115"/>
                    <a:pt x="69" y="115"/>
                  </a:cubicBezTo>
                  <a:lnTo>
                    <a:pt x="1826" y="115"/>
                  </a:lnTo>
                  <a:cubicBezTo>
                    <a:pt x="1872" y="115"/>
                    <a:pt x="1895" y="92"/>
                    <a:pt x="1895" y="69"/>
                  </a:cubicBezTo>
                  <a:cubicBezTo>
                    <a:pt x="1895" y="24"/>
                    <a:pt x="1872" y="1"/>
                    <a:pt x="18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4"/>
            <p:cNvSpPr/>
            <p:nvPr/>
          </p:nvSpPr>
          <p:spPr>
            <a:xfrm>
              <a:off x="1458861" y="2072373"/>
              <a:ext cx="49961" cy="110213"/>
            </a:xfrm>
            <a:custGeom>
              <a:rect b="b" l="l" r="r" t="t"/>
              <a:pathLst>
                <a:path extrusionOk="0" h="2217" w="1005">
                  <a:moveTo>
                    <a:pt x="533" y="1"/>
                  </a:moveTo>
                  <a:cubicBezTo>
                    <a:pt x="320" y="1"/>
                    <a:pt x="136" y="175"/>
                    <a:pt x="115" y="391"/>
                  </a:cubicBezTo>
                  <a:lnTo>
                    <a:pt x="1" y="1737"/>
                  </a:lnTo>
                  <a:cubicBezTo>
                    <a:pt x="1" y="1989"/>
                    <a:pt x="160" y="2194"/>
                    <a:pt x="411" y="2217"/>
                  </a:cubicBezTo>
                  <a:cubicBezTo>
                    <a:pt x="640" y="2217"/>
                    <a:pt x="845" y="2057"/>
                    <a:pt x="868" y="1806"/>
                  </a:cubicBezTo>
                  <a:lnTo>
                    <a:pt x="982" y="459"/>
                  </a:lnTo>
                  <a:cubicBezTo>
                    <a:pt x="1005" y="231"/>
                    <a:pt x="822" y="26"/>
                    <a:pt x="571" y="3"/>
                  </a:cubicBezTo>
                  <a:cubicBezTo>
                    <a:pt x="558" y="1"/>
                    <a:pt x="545" y="1"/>
                    <a:pt x="533" y="1"/>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4"/>
            <p:cNvSpPr/>
            <p:nvPr/>
          </p:nvSpPr>
          <p:spPr>
            <a:xfrm>
              <a:off x="1414615" y="2067949"/>
              <a:ext cx="51104" cy="115780"/>
            </a:xfrm>
            <a:custGeom>
              <a:rect b="b" l="l" r="r" t="t"/>
              <a:pathLst>
                <a:path extrusionOk="0" h="2329" w="1028">
                  <a:moveTo>
                    <a:pt x="617" y="0"/>
                  </a:moveTo>
                  <a:cubicBezTo>
                    <a:pt x="366" y="0"/>
                    <a:pt x="160" y="160"/>
                    <a:pt x="137" y="411"/>
                  </a:cubicBezTo>
                  <a:lnTo>
                    <a:pt x="23" y="1849"/>
                  </a:lnTo>
                  <a:cubicBezTo>
                    <a:pt x="0" y="2100"/>
                    <a:pt x="183" y="2306"/>
                    <a:pt x="434" y="2329"/>
                  </a:cubicBezTo>
                  <a:cubicBezTo>
                    <a:pt x="662" y="2329"/>
                    <a:pt x="868" y="2169"/>
                    <a:pt x="891" y="1918"/>
                  </a:cubicBezTo>
                  <a:lnTo>
                    <a:pt x="1005" y="480"/>
                  </a:lnTo>
                  <a:cubicBezTo>
                    <a:pt x="1028" y="229"/>
                    <a:pt x="845" y="23"/>
                    <a:pt x="617"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4"/>
            <p:cNvSpPr/>
            <p:nvPr/>
          </p:nvSpPr>
          <p:spPr>
            <a:xfrm>
              <a:off x="1500869" y="2090569"/>
              <a:ext cx="48818" cy="86351"/>
            </a:xfrm>
            <a:custGeom>
              <a:rect b="b" l="l" r="r" t="t"/>
              <a:pathLst>
                <a:path extrusionOk="0" h="1737" w="982">
                  <a:moveTo>
                    <a:pt x="509" y="0"/>
                  </a:moveTo>
                  <a:cubicBezTo>
                    <a:pt x="297" y="0"/>
                    <a:pt x="113" y="175"/>
                    <a:pt x="91" y="390"/>
                  </a:cubicBezTo>
                  <a:lnTo>
                    <a:pt x="23" y="1257"/>
                  </a:lnTo>
                  <a:cubicBezTo>
                    <a:pt x="0" y="1508"/>
                    <a:pt x="183" y="1714"/>
                    <a:pt x="411" y="1737"/>
                  </a:cubicBezTo>
                  <a:cubicBezTo>
                    <a:pt x="662" y="1737"/>
                    <a:pt x="867" y="1577"/>
                    <a:pt x="890" y="1326"/>
                  </a:cubicBezTo>
                  <a:lnTo>
                    <a:pt x="959" y="458"/>
                  </a:lnTo>
                  <a:cubicBezTo>
                    <a:pt x="982" y="230"/>
                    <a:pt x="799" y="25"/>
                    <a:pt x="548" y="2"/>
                  </a:cubicBezTo>
                  <a:cubicBezTo>
                    <a:pt x="535" y="1"/>
                    <a:pt x="522" y="0"/>
                    <a:pt x="509"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4"/>
            <p:cNvSpPr/>
            <p:nvPr/>
          </p:nvSpPr>
          <p:spPr>
            <a:xfrm>
              <a:off x="1543972" y="2093949"/>
              <a:ext cx="45437" cy="63781"/>
            </a:xfrm>
            <a:custGeom>
              <a:rect b="b" l="l" r="r" t="t"/>
              <a:pathLst>
                <a:path extrusionOk="0" h="1283" w="914">
                  <a:moveTo>
                    <a:pt x="464" y="1"/>
                  </a:moveTo>
                  <a:cubicBezTo>
                    <a:pt x="252" y="1"/>
                    <a:pt x="68" y="175"/>
                    <a:pt x="46" y="390"/>
                  </a:cubicBezTo>
                  <a:lnTo>
                    <a:pt x="0" y="824"/>
                  </a:lnTo>
                  <a:cubicBezTo>
                    <a:pt x="0" y="1052"/>
                    <a:pt x="160" y="1258"/>
                    <a:pt x="411" y="1281"/>
                  </a:cubicBezTo>
                  <a:cubicBezTo>
                    <a:pt x="424" y="1282"/>
                    <a:pt x="437" y="1283"/>
                    <a:pt x="450" y="1283"/>
                  </a:cubicBezTo>
                  <a:cubicBezTo>
                    <a:pt x="662" y="1283"/>
                    <a:pt x="846" y="1108"/>
                    <a:pt x="868" y="893"/>
                  </a:cubicBezTo>
                  <a:lnTo>
                    <a:pt x="891" y="459"/>
                  </a:lnTo>
                  <a:cubicBezTo>
                    <a:pt x="914" y="231"/>
                    <a:pt x="754" y="25"/>
                    <a:pt x="503" y="2"/>
                  </a:cubicBezTo>
                  <a:cubicBezTo>
                    <a:pt x="490" y="1"/>
                    <a:pt x="477" y="1"/>
                    <a:pt x="464" y="1"/>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4"/>
            <p:cNvSpPr/>
            <p:nvPr/>
          </p:nvSpPr>
          <p:spPr>
            <a:xfrm>
              <a:off x="1456574" y="2088381"/>
              <a:ext cx="12577" cy="74917"/>
            </a:xfrm>
            <a:custGeom>
              <a:rect b="b" l="l" r="r" t="t"/>
              <a:pathLst>
                <a:path extrusionOk="0" h="1507" w="253">
                  <a:moveTo>
                    <a:pt x="184" y="0"/>
                  </a:moveTo>
                  <a:cubicBezTo>
                    <a:pt x="138" y="0"/>
                    <a:pt x="92" y="23"/>
                    <a:pt x="92" y="69"/>
                  </a:cubicBezTo>
                  <a:lnTo>
                    <a:pt x="1" y="1438"/>
                  </a:lnTo>
                  <a:cubicBezTo>
                    <a:pt x="1" y="1484"/>
                    <a:pt x="24" y="1507"/>
                    <a:pt x="69" y="1507"/>
                  </a:cubicBezTo>
                  <a:cubicBezTo>
                    <a:pt x="115" y="1507"/>
                    <a:pt x="161" y="1484"/>
                    <a:pt x="161" y="1438"/>
                  </a:cubicBezTo>
                  <a:lnTo>
                    <a:pt x="252" y="69"/>
                  </a:lnTo>
                  <a:cubicBezTo>
                    <a:pt x="252" y="23"/>
                    <a:pt x="229" y="0"/>
                    <a:pt x="1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4"/>
            <p:cNvSpPr/>
            <p:nvPr/>
          </p:nvSpPr>
          <p:spPr>
            <a:xfrm>
              <a:off x="1500869" y="2096335"/>
              <a:ext cx="12528" cy="70393"/>
            </a:xfrm>
            <a:custGeom>
              <a:rect b="b" l="l" r="r" t="t"/>
              <a:pathLst>
                <a:path extrusionOk="0" h="1416" w="252">
                  <a:moveTo>
                    <a:pt x="183" y="0"/>
                  </a:moveTo>
                  <a:cubicBezTo>
                    <a:pt x="137" y="0"/>
                    <a:pt x="114" y="23"/>
                    <a:pt x="114" y="69"/>
                  </a:cubicBezTo>
                  <a:lnTo>
                    <a:pt x="0" y="1324"/>
                  </a:lnTo>
                  <a:cubicBezTo>
                    <a:pt x="0" y="1370"/>
                    <a:pt x="46" y="1415"/>
                    <a:pt x="69" y="1415"/>
                  </a:cubicBezTo>
                  <a:lnTo>
                    <a:pt x="91" y="1415"/>
                  </a:lnTo>
                  <a:cubicBezTo>
                    <a:pt x="114" y="1415"/>
                    <a:pt x="160" y="1370"/>
                    <a:pt x="160" y="1347"/>
                  </a:cubicBezTo>
                  <a:lnTo>
                    <a:pt x="251" y="91"/>
                  </a:lnTo>
                  <a:cubicBezTo>
                    <a:pt x="251" y="46"/>
                    <a:pt x="228" y="0"/>
                    <a:pt x="1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4"/>
            <p:cNvSpPr/>
            <p:nvPr/>
          </p:nvSpPr>
          <p:spPr>
            <a:xfrm>
              <a:off x="1542828" y="2102003"/>
              <a:ext cx="10290" cy="56772"/>
            </a:xfrm>
            <a:custGeom>
              <a:rect b="b" l="l" r="r" t="t"/>
              <a:pathLst>
                <a:path extrusionOk="0" h="1142" w="207">
                  <a:moveTo>
                    <a:pt x="138" y="0"/>
                  </a:moveTo>
                  <a:cubicBezTo>
                    <a:pt x="92" y="0"/>
                    <a:pt x="46" y="23"/>
                    <a:pt x="46" y="69"/>
                  </a:cubicBezTo>
                  <a:lnTo>
                    <a:pt x="1" y="1050"/>
                  </a:lnTo>
                  <a:cubicBezTo>
                    <a:pt x="1" y="1096"/>
                    <a:pt x="23" y="1141"/>
                    <a:pt x="69" y="1141"/>
                  </a:cubicBezTo>
                  <a:cubicBezTo>
                    <a:pt x="115" y="1141"/>
                    <a:pt x="160" y="1119"/>
                    <a:pt x="160" y="1073"/>
                  </a:cubicBezTo>
                  <a:lnTo>
                    <a:pt x="206" y="69"/>
                  </a:lnTo>
                  <a:cubicBezTo>
                    <a:pt x="206" y="46"/>
                    <a:pt x="183" y="0"/>
                    <a:pt x="1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34"/>
            <p:cNvSpPr/>
            <p:nvPr/>
          </p:nvSpPr>
          <p:spPr>
            <a:xfrm>
              <a:off x="379717" y="2167824"/>
              <a:ext cx="903276" cy="812451"/>
            </a:xfrm>
            <a:custGeom>
              <a:rect b="b" l="l" r="r" t="t"/>
              <a:pathLst>
                <a:path extrusionOk="0" h="16343" w="18170">
                  <a:moveTo>
                    <a:pt x="5867" y="0"/>
                  </a:moveTo>
                  <a:lnTo>
                    <a:pt x="4817" y="23"/>
                  </a:lnTo>
                  <a:cubicBezTo>
                    <a:pt x="3265" y="46"/>
                    <a:pt x="1827" y="982"/>
                    <a:pt x="1233" y="2420"/>
                  </a:cubicBezTo>
                  <a:cubicBezTo>
                    <a:pt x="1165" y="2602"/>
                    <a:pt x="1096" y="2808"/>
                    <a:pt x="1051" y="3013"/>
                  </a:cubicBezTo>
                  <a:lnTo>
                    <a:pt x="69" y="7441"/>
                  </a:lnTo>
                  <a:cubicBezTo>
                    <a:pt x="1" y="7738"/>
                    <a:pt x="229" y="8035"/>
                    <a:pt x="549" y="8057"/>
                  </a:cubicBezTo>
                  <a:lnTo>
                    <a:pt x="3402" y="8149"/>
                  </a:lnTo>
                  <a:lnTo>
                    <a:pt x="2763" y="16343"/>
                  </a:lnTo>
                  <a:lnTo>
                    <a:pt x="15499" y="16343"/>
                  </a:lnTo>
                  <a:lnTo>
                    <a:pt x="15202" y="8560"/>
                  </a:lnTo>
                  <a:lnTo>
                    <a:pt x="17941" y="5684"/>
                  </a:lnTo>
                  <a:cubicBezTo>
                    <a:pt x="18170" y="5455"/>
                    <a:pt x="18147" y="5090"/>
                    <a:pt x="17919" y="4885"/>
                  </a:cubicBezTo>
                  <a:lnTo>
                    <a:pt x="14244" y="1438"/>
                  </a:lnTo>
                  <a:cubicBezTo>
                    <a:pt x="13650" y="685"/>
                    <a:pt x="12737" y="206"/>
                    <a:pt x="11687" y="183"/>
                  </a:cubicBezTo>
                  <a:lnTo>
                    <a:pt x="6049" y="0"/>
                  </a:lnTo>
                  <a:cubicBezTo>
                    <a:pt x="6004" y="0"/>
                    <a:pt x="5935" y="0"/>
                    <a:pt x="5890" y="23"/>
                  </a:cubicBezTo>
                  <a:lnTo>
                    <a:pt x="5867" y="0"/>
                  </a:lnTo>
                  <a:close/>
                </a:path>
              </a:pathLst>
            </a:custGeom>
            <a:solidFill>
              <a:srgbClr val="6DA3C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4"/>
            <p:cNvSpPr/>
            <p:nvPr/>
          </p:nvSpPr>
          <p:spPr>
            <a:xfrm>
              <a:off x="709918" y="1633400"/>
              <a:ext cx="343861" cy="245083"/>
            </a:xfrm>
            <a:custGeom>
              <a:rect b="b" l="l" r="r" t="t"/>
              <a:pathLst>
                <a:path extrusionOk="0" h="4930" w="6917">
                  <a:moveTo>
                    <a:pt x="3976" y="1"/>
                  </a:moveTo>
                  <a:cubicBezTo>
                    <a:pt x="3882" y="1"/>
                    <a:pt x="3782" y="8"/>
                    <a:pt x="3676" y="22"/>
                  </a:cubicBezTo>
                  <a:cubicBezTo>
                    <a:pt x="3265" y="68"/>
                    <a:pt x="2900" y="273"/>
                    <a:pt x="2694" y="593"/>
                  </a:cubicBezTo>
                  <a:cubicBezTo>
                    <a:pt x="2649" y="638"/>
                    <a:pt x="2626" y="684"/>
                    <a:pt x="2603" y="753"/>
                  </a:cubicBezTo>
                  <a:cubicBezTo>
                    <a:pt x="2580" y="775"/>
                    <a:pt x="2078" y="844"/>
                    <a:pt x="2010" y="867"/>
                  </a:cubicBezTo>
                  <a:cubicBezTo>
                    <a:pt x="1507" y="1004"/>
                    <a:pt x="891" y="1186"/>
                    <a:pt x="663" y="1666"/>
                  </a:cubicBezTo>
                  <a:cubicBezTo>
                    <a:pt x="549" y="1894"/>
                    <a:pt x="503" y="2122"/>
                    <a:pt x="503" y="2373"/>
                  </a:cubicBezTo>
                  <a:cubicBezTo>
                    <a:pt x="138" y="2647"/>
                    <a:pt x="1" y="3172"/>
                    <a:pt x="138" y="3629"/>
                  </a:cubicBezTo>
                  <a:lnTo>
                    <a:pt x="526" y="4838"/>
                  </a:lnTo>
                  <a:cubicBezTo>
                    <a:pt x="594" y="4816"/>
                    <a:pt x="686" y="4793"/>
                    <a:pt x="777" y="4793"/>
                  </a:cubicBezTo>
                  <a:lnTo>
                    <a:pt x="1416" y="4793"/>
                  </a:lnTo>
                  <a:cubicBezTo>
                    <a:pt x="1519" y="4866"/>
                    <a:pt x="1650" y="4930"/>
                    <a:pt x="1754" y="4930"/>
                  </a:cubicBezTo>
                  <a:cubicBezTo>
                    <a:pt x="1813" y="4930"/>
                    <a:pt x="1863" y="4910"/>
                    <a:pt x="1895" y="4861"/>
                  </a:cubicBezTo>
                  <a:cubicBezTo>
                    <a:pt x="1918" y="4816"/>
                    <a:pt x="2055" y="4313"/>
                    <a:pt x="2078" y="4268"/>
                  </a:cubicBezTo>
                  <a:cubicBezTo>
                    <a:pt x="2078" y="4131"/>
                    <a:pt x="2078" y="3994"/>
                    <a:pt x="2078" y="3857"/>
                  </a:cubicBezTo>
                  <a:cubicBezTo>
                    <a:pt x="2101" y="3606"/>
                    <a:pt x="2078" y="3309"/>
                    <a:pt x="2146" y="3058"/>
                  </a:cubicBezTo>
                  <a:cubicBezTo>
                    <a:pt x="2306" y="3195"/>
                    <a:pt x="2512" y="3286"/>
                    <a:pt x="2740" y="3286"/>
                  </a:cubicBezTo>
                  <a:lnTo>
                    <a:pt x="3721" y="3286"/>
                  </a:lnTo>
                  <a:cubicBezTo>
                    <a:pt x="4018" y="3286"/>
                    <a:pt x="4292" y="3172"/>
                    <a:pt x="4475" y="2989"/>
                  </a:cubicBezTo>
                  <a:cubicBezTo>
                    <a:pt x="4520" y="2967"/>
                    <a:pt x="4543" y="2967"/>
                    <a:pt x="4589" y="2967"/>
                  </a:cubicBezTo>
                  <a:cubicBezTo>
                    <a:pt x="4703" y="3286"/>
                    <a:pt x="5022" y="3537"/>
                    <a:pt x="5410" y="3537"/>
                  </a:cubicBezTo>
                  <a:lnTo>
                    <a:pt x="5890" y="3537"/>
                  </a:lnTo>
                  <a:cubicBezTo>
                    <a:pt x="5890" y="3560"/>
                    <a:pt x="5913" y="3583"/>
                    <a:pt x="5913" y="3606"/>
                  </a:cubicBezTo>
                  <a:cubicBezTo>
                    <a:pt x="5920" y="3651"/>
                    <a:pt x="5945" y="3671"/>
                    <a:pt x="5981" y="3671"/>
                  </a:cubicBezTo>
                  <a:cubicBezTo>
                    <a:pt x="6055" y="3671"/>
                    <a:pt x="6178" y="3584"/>
                    <a:pt x="6301" y="3446"/>
                  </a:cubicBezTo>
                  <a:cubicBezTo>
                    <a:pt x="6666" y="3263"/>
                    <a:pt x="6917" y="2898"/>
                    <a:pt x="6917" y="2487"/>
                  </a:cubicBezTo>
                  <a:lnTo>
                    <a:pt x="6917" y="1871"/>
                  </a:lnTo>
                  <a:lnTo>
                    <a:pt x="6894" y="1871"/>
                  </a:lnTo>
                  <a:cubicBezTo>
                    <a:pt x="6780" y="1369"/>
                    <a:pt x="6369" y="981"/>
                    <a:pt x="5821" y="935"/>
                  </a:cubicBezTo>
                  <a:lnTo>
                    <a:pt x="5662" y="935"/>
                  </a:lnTo>
                  <a:cubicBezTo>
                    <a:pt x="5151" y="486"/>
                    <a:pt x="4769" y="1"/>
                    <a:pt x="39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34"/>
            <p:cNvSpPr/>
            <p:nvPr/>
          </p:nvSpPr>
          <p:spPr>
            <a:xfrm>
              <a:off x="697440" y="1768373"/>
              <a:ext cx="326860" cy="479278"/>
            </a:xfrm>
            <a:custGeom>
              <a:rect b="b" l="l" r="r" t="t"/>
              <a:pathLst>
                <a:path extrusionOk="0" h="9641" w="6575">
                  <a:moveTo>
                    <a:pt x="2169" y="1"/>
                  </a:moveTo>
                  <a:lnTo>
                    <a:pt x="2169" y="2078"/>
                  </a:lnTo>
                  <a:lnTo>
                    <a:pt x="1028" y="2078"/>
                  </a:lnTo>
                  <a:cubicBezTo>
                    <a:pt x="937" y="2078"/>
                    <a:pt x="845" y="2101"/>
                    <a:pt x="777" y="2123"/>
                  </a:cubicBezTo>
                  <a:cubicBezTo>
                    <a:pt x="320" y="2215"/>
                    <a:pt x="1" y="2625"/>
                    <a:pt x="1" y="3105"/>
                  </a:cubicBezTo>
                  <a:lnTo>
                    <a:pt x="1" y="3219"/>
                  </a:lnTo>
                  <a:cubicBezTo>
                    <a:pt x="1" y="3767"/>
                    <a:pt x="457" y="4246"/>
                    <a:pt x="1028" y="4246"/>
                  </a:cubicBezTo>
                  <a:lnTo>
                    <a:pt x="1302" y="4246"/>
                  </a:lnTo>
                  <a:lnTo>
                    <a:pt x="1028" y="7670"/>
                  </a:lnTo>
                  <a:cubicBezTo>
                    <a:pt x="937" y="8674"/>
                    <a:pt x="1690" y="9542"/>
                    <a:pt x="2694" y="9633"/>
                  </a:cubicBezTo>
                  <a:lnTo>
                    <a:pt x="2877" y="9633"/>
                  </a:lnTo>
                  <a:cubicBezTo>
                    <a:pt x="2931" y="9638"/>
                    <a:pt x="2985" y="9640"/>
                    <a:pt x="3038" y="9640"/>
                  </a:cubicBezTo>
                  <a:cubicBezTo>
                    <a:pt x="3954" y="9640"/>
                    <a:pt x="4752" y="8916"/>
                    <a:pt x="4817" y="7967"/>
                  </a:cubicBezTo>
                  <a:lnTo>
                    <a:pt x="4931" y="6688"/>
                  </a:lnTo>
                  <a:cubicBezTo>
                    <a:pt x="5844" y="6666"/>
                    <a:pt x="6574" y="5935"/>
                    <a:pt x="6574" y="5022"/>
                  </a:cubicBezTo>
                  <a:lnTo>
                    <a:pt x="6574" y="1005"/>
                  </a:lnTo>
                  <a:cubicBezTo>
                    <a:pt x="6574" y="914"/>
                    <a:pt x="6552" y="822"/>
                    <a:pt x="6552" y="731"/>
                  </a:cubicBezTo>
                  <a:cubicBezTo>
                    <a:pt x="6415" y="777"/>
                    <a:pt x="6278" y="822"/>
                    <a:pt x="6118" y="822"/>
                  </a:cubicBezTo>
                  <a:lnTo>
                    <a:pt x="5661" y="822"/>
                  </a:lnTo>
                  <a:cubicBezTo>
                    <a:pt x="5251" y="822"/>
                    <a:pt x="4908" y="548"/>
                    <a:pt x="4817" y="183"/>
                  </a:cubicBezTo>
                  <a:cubicBezTo>
                    <a:pt x="4612" y="411"/>
                    <a:pt x="4315" y="571"/>
                    <a:pt x="3972" y="571"/>
                  </a:cubicBezTo>
                  <a:lnTo>
                    <a:pt x="2991" y="571"/>
                  </a:lnTo>
                  <a:cubicBezTo>
                    <a:pt x="2626" y="571"/>
                    <a:pt x="2306" y="343"/>
                    <a:pt x="2169" y="1"/>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4"/>
            <p:cNvSpPr/>
            <p:nvPr/>
          </p:nvSpPr>
          <p:spPr>
            <a:xfrm>
              <a:off x="737162" y="1904937"/>
              <a:ext cx="26149" cy="40516"/>
            </a:xfrm>
            <a:custGeom>
              <a:rect b="b" l="l" r="r" t="t"/>
              <a:pathLst>
                <a:path extrusionOk="0" h="815" w="526">
                  <a:moveTo>
                    <a:pt x="69" y="0"/>
                  </a:moveTo>
                  <a:cubicBezTo>
                    <a:pt x="50" y="0"/>
                    <a:pt x="33" y="6"/>
                    <a:pt x="24" y="15"/>
                  </a:cubicBezTo>
                  <a:cubicBezTo>
                    <a:pt x="1" y="61"/>
                    <a:pt x="1" y="107"/>
                    <a:pt x="24" y="130"/>
                  </a:cubicBezTo>
                  <a:lnTo>
                    <a:pt x="343" y="495"/>
                  </a:lnTo>
                  <a:lnTo>
                    <a:pt x="69" y="655"/>
                  </a:lnTo>
                  <a:cubicBezTo>
                    <a:pt x="24" y="677"/>
                    <a:pt x="24" y="746"/>
                    <a:pt x="46" y="769"/>
                  </a:cubicBezTo>
                  <a:cubicBezTo>
                    <a:pt x="46" y="792"/>
                    <a:pt x="69" y="814"/>
                    <a:pt x="92" y="814"/>
                  </a:cubicBezTo>
                  <a:cubicBezTo>
                    <a:pt x="115" y="814"/>
                    <a:pt x="138" y="792"/>
                    <a:pt x="138" y="792"/>
                  </a:cubicBezTo>
                  <a:lnTo>
                    <a:pt x="503" y="563"/>
                  </a:lnTo>
                  <a:cubicBezTo>
                    <a:pt x="526" y="563"/>
                    <a:pt x="526" y="540"/>
                    <a:pt x="526" y="518"/>
                  </a:cubicBezTo>
                  <a:cubicBezTo>
                    <a:pt x="526" y="495"/>
                    <a:pt x="526" y="472"/>
                    <a:pt x="503" y="449"/>
                  </a:cubicBezTo>
                  <a:lnTo>
                    <a:pt x="138" y="38"/>
                  </a:lnTo>
                  <a:cubicBezTo>
                    <a:pt x="124" y="12"/>
                    <a:pt x="95" y="0"/>
                    <a:pt x="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4"/>
            <p:cNvSpPr/>
            <p:nvPr/>
          </p:nvSpPr>
          <p:spPr>
            <a:xfrm>
              <a:off x="924385" y="1874761"/>
              <a:ext cx="39770" cy="78645"/>
            </a:xfrm>
            <a:custGeom>
              <a:rect b="b" l="l" r="r" t="t"/>
              <a:pathLst>
                <a:path extrusionOk="0" h="1582" w="800">
                  <a:moveTo>
                    <a:pt x="528" y="0"/>
                  </a:moveTo>
                  <a:cubicBezTo>
                    <a:pt x="520" y="0"/>
                    <a:pt x="511" y="2"/>
                    <a:pt x="503" y="6"/>
                  </a:cubicBezTo>
                  <a:cubicBezTo>
                    <a:pt x="457" y="6"/>
                    <a:pt x="435" y="52"/>
                    <a:pt x="457" y="97"/>
                  </a:cubicBezTo>
                  <a:lnTo>
                    <a:pt x="617" y="1102"/>
                  </a:lnTo>
                  <a:cubicBezTo>
                    <a:pt x="640" y="1170"/>
                    <a:pt x="617" y="1262"/>
                    <a:pt x="572" y="1330"/>
                  </a:cubicBezTo>
                  <a:cubicBezTo>
                    <a:pt x="503" y="1376"/>
                    <a:pt x="435" y="1421"/>
                    <a:pt x="366" y="1421"/>
                  </a:cubicBezTo>
                  <a:lnTo>
                    <a:pt x="69" y="1421"/>
                  </a:lnTo>
                  <a:cubicBezTo>
                    <a:pt x="24" y="1421"/>
                    <a:pt x="1" y="1467"/>
                    <a:pt x="1" y="1490"/>
                  </a:cubicBezTo>
                  <a:cubicBezTo>
                    <a:pt x="1" y="1535"/>
                    <a:pt x="24" y="1581"/>
                    <a:pt x="69" y="1581"/>
                  </a:cubicBezTo>
                  <a:lnTo>
                    <a:pt x="366" y="1581"/>
                  </a:lnTo>
                  <a:cubicBezTo>
                    <a:pt x="480" y="1581"/>
                    <a:pt x="594" y="1513"/>
                    <a:pt x="686" y="1421"/>
                  </a:cubicBezTo>
                  <a:cubicBezTo>
                    <a:pt x="754" y="1330"/>
                    <a:pt x="800" y="1193"/>
                    <a:pt x="777" y="1079"/>
                  </a:cubicBezTo>
                  <a:lnTo>
                    <a:pt x="594" y="75"/>
                  </a:lnTo>
                  <a:cubicBezTo>
                    <a:pt x="594" y="37"/>
                    <a:pt x="564" y="0"/>
                    <a:pt x="5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34"/>
            <p:cNvSpPr/>
            <p:nvPr/>
          </p:nvSpPr>
          <p:spPr>
            <a:xfrm>
              <a:off x="976585" y="1898872"/>
              <a:ext cx="22768" cy="20680"/>
            </a:xfrm>
            <a:custGeom>
              <a:rect b="b" l="l" r="r" t="t"/>
              <a:pathLst>
                <a:path extrusionOk="0" h="416" w="458">
                  <a:moveTo>
                    <a:pt x="183" y="0"/>
                  </a:moveTo>
                  <a:cubicBezTo>
                    <a:pt x="69" y="23"/>
                    <a:pt x="1" y="137"/>
                    <a:pt x="24" y="252"/>
                  </a:cubicBezTo>
                  <a:cubicBezTo>
                    <a:pt x="44" y="351"/>
                    <a:pt x="133" y="416"/>
                    <a:pt x="231" y="416"/>
                  </a:cubicBezTo>
                  <a:cubicBezTo>
                    <a:pt x="245" y="416"/>
                    <a:pt x="260" y="414"/>
                    <a:pt x="275" y="411"/>
                  </a:cubicBezTo>
                  <a:cubicBezTo>
                    <a:pt x="389" y="411"/>
                    <a:pt x="457" y="297"/>
                    <a:pt x="435" y="183"/>
                  </a:cubicBezTo>
                  <a:cubicBezTo>
                    <a:pt x="412" y="69"/>
                    <a:pt x="298" y="0"/>
                    <a:pt x="1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34"/>
            <p:cNvSpPr/>
            <p:nvPr/>
          </p:nvSpPr>
          <p:spPr>
            <a:xfrm rot="-9899917">
              <a:off x="907383" y="2039811"/>
              <a:ext cx="27292" cy="10042"/>
            </a:xfrm>
            <a:custGeom>
              <a:rect b="b" l="l" r="r" t="t"/>
              <a:pathLst>
                <a:path extrusionOk="0" h="202" w="549">
                  <a:moveTo>
                    <a:pt x="324" y="1"/>
                  </a:moveTo>
                  <a:cubicBezTo>
                    <a:pt x="229" y="1"/>
                    <a:pt x="117" y="29"/>
                    <a:pt x="23" y="133"/>
                  </a:cubicBezTo>
                  <a:cubicBezTo>
                    <a:pt x="0" y="156"/>
                    <a:pt x="0" y="178"/>
                    <a:pt x="23" y="201"/>
                  </a:cubicBezTo>
                  <a:lnTo>
                    <a:pt x="69" y="201"/>
                  </a:lnTo>
                  <a:cubicBezTo>
                    <a:pt x="160" y="110"/>
                    <a:pt x="263" y="87"/>
                    <a:pt x="343" y="87"/>
                  </a:cubicBezTo>
                  <a:cubicBezTo>
                    <a:pt x="423" y="87"/>
                    <a:pt x="480" y="110"/>
                    <a:pt x="480" y="110"/>
                  </a:cubicBezTo>
                  <a:cubicBezTo>
                    <a:pt x="491" y="121"/>
                    <a:pt x="497" y="127"/>
                    <a:pt x="503" y="127"/>
                  </a:cubicBezTo>
                  <a:cubicBezTo>
                    <a:pt x="508" y="127"/>
                    <a:pt x="514" y="121"/>
                    <a:pt x="525" y="110"/>
                  </a:cubicBezTo>
                  <a:cubicBezTo>
                    <a:pt x="525" y="110"/>
                    <a:pt x="548" y="110"/>
                    <a:pt x="548" y="87"/>
                  </a:cubicBezTo>
                  <a:cubicBezTo>
                    <a:pt x="548" y="64"/>
                    <a:pt x="548" y="41"/>
                    <a:pt x="525" y="41"/>
                  </a:cubicBezTo>
                  <a:cubicBezTo>
                    <a:pt x="525" y="41"/>
                    <a:pt x="437" y="1"/>
                    <a:pt x="3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4"/>
            <p:cNvSpPr/>
            <p:nvPr/>
          </p:nvSpPr>
          <p:spPr>
            <a:xfrm>
              <a:off x="837037" y="1835437"/>
              <a:ext cx="86301" cy="36738"/>
            </a:xfrm>
            <a:custGeom>
              <a:rect b="b" l="l" r="r" t="t"/>
              <a:pathLst>
                <a:path extrusionOk="0" h="739" w="1736">
                  <a:moveTo>
                    <a:pt x="1018" y="1"/>
                  </a:moveTo>
                  <a:cubicBezTo>
                    <a:pt x="948" y="1"/>
                    <a:pt x="874" y="7"/>
                    <a:pt x="799" y="21"/>
                  </a:cubicBezTo>
                  <a:cubicBezTo>
                    <a:pt x="411" y="90"/>
                    <a:pt x="160" y="272"/>
                    <a:pt x="92" y="432"/>
                  </a:cubicBezTo>
                  <a:cubicBezTo>
                    <a:pt x="0" y="592"/>
                    <a:pt x="69" y="706"/>
                    <a:pt x="160" y="729"/>
                  </a:cubicBezTo>
                  <a:cubicBezTo>
                    <a:pt x="194" y="735"/>
                    <a:pt x="229" y="738"/>
                    <a:pt x="265" y="738"/>
                  </a:cubicBezTo>
                  <a:cubicBezTo>
                    <a:pt x="352" y="738"/>
                    <a:pt x="445" y="722"/>
                    <a:pt x="525" y="706"/>
                  </a:cubicBezTo>
                  <a:cubicBezTo>
                    <a:pt x="662" y="683"/>
                    <a:pt x="799" y="637"/>
                    <a:pt x="891" y="637"/>
                  </a:cubicBezTo>
                  <a:cubicBezTo>
                    <a:pt x="1005" y="615"/>
                    <a:pt x="1142" y="592"/>
                    <a:pt x="1279" y="592"/>
                  </a:cubicBezTo>
                  <a:cubicBezTo>
                    <a:pt x="1393" y="569"/>
                    <a:pt x="1530" y="569"/>
                    <a:pt x="1621" y="500"/>
                  </a:cubicBezTo>
                  <a:cubicBezTo>
                    <a:pt x="1712" y="455"/>
                    <a:pt x="1735" y="318"/>
                    <a:pt x="1598" y="204"/>
                  </a:cubicBezTo>
                  <a:cubicBezTo>
                    <a:pt x="1507" y="95"/>
                    <a:pt x="1287" y="1"/>
                    <a:pt x="10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34"/>
            <p:cNvSpPr/>
            <p:nvPr/>
          </p:nvSpPr>
          <p:spPr>
            <a:xfrm>
              <a:off x="968680" y="1843789"/>
              <a:ext cx="60152" cy="29480"/>
            </a:xfrm>
            <a:custGeom>
              <a:rect b="b" l="l" r="r" t="t"/>
              <a:pathLst>
                <a:path extrusionOk="0" h="593" w="1210">
                  <a:moveTo>
                    <a:pt x="527" y="1"/>
                  </a:moveTo>
                  <a:cubicBezTo>
                    <a:pt x="332" y="1"/>
                    <a:pt x="166" y="75"/>
                    <a:pt x="91" y="150"/>
                  </a:cubicBezTo>
                  <a:cubicBezTo>
                    <a:pt x="0" y="264"/>
                    <a:pt x="23" y="355"/>
                    <a:pt x="69" y="401"/>
                  </a:cubicBezTo>
                  <a:cubicBezTo>
                    <a:pt x="137" y="447"/>
                    <a:pt x="228" y="447"/>
                    <a:pt x="320" y="469"/>
                  </a:cubicBezTo>
                  <a:cubicBezTo>
                    <a:pt x="411" y="469"/>
                    <a:pt x="502" y="492"/>
                    <a:pt x="571" y="492"/>
                  </a:cubicBezTo>
                  <a:cubicBezTo>
                    <a:pt x="662" y="515"/>
                    <a:pt x="730" y="538"/>
                    <a:pt x="822" y="561"/>
                  </a:cubicBezTo>
                  <a:cubicBezTo>
                    <a:pt x="886" y="577"/>
                    <a:pt x="951" y="593"/>
                    <a:pt x="1007" y="593"/>
                  </a:cubicBezTo>
                  <a:cubicBezTo>
                    <a:pt x="1031" y="593"/>
                    <a:pt x="1053" y="590"/>
                    <a:pt x="1073" y="584"/>
                  </a:cubicBezTo>
                  <a:cubicBezTo>
                    <a:pt x="1164" y="561"/>
                    <a:pt x="1210" y="469"/>
                    <a:pt x="1141" y="332"/>
                  </a:cubicBezTo>
                  <a:cubicBezTo>
                    <a:pt x="1096" y="218"/>
                    <a:pt x="913" y="59"/>
                    <a:pt x="662" y="13"/>
                  </a:cubicBezTo>
                  <a:cubicBezTo>
                    <a:pt x="616" y="5"/>
                    <a:pt x="571" y="1"/>
                    <a:pt x="5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34"/>
            <p:cNvSpPr/>
            <p:nvPr/>
          </p:nvSpPr>
          <p:spPr>
            <a:xfrm>
              <a:off x="884663" y="1898872"/>
              <a:ext cx="23912" cy="22917"/>
            </a:xfrm>
            <a:custGeom>
              <a:rect b="b" l="l" r="r" t="t"/>
              <a:pathLst>
                <a:path extrusionOk="0" h="461" w="481">
                  <a:moveTo>
                    <a:pt x="252" y="0"/>
                  </a:moveTo>
                  <a:cubicBezTo>
                    <a:pt x="115" y="0"/>
                    <a:pt x="24" y="92"/>
                    <a:pt x="1" y="206"/>
                  </a:cubicBezTo>
                  <a:cubicBezTo>
                    <a:pt x="1" y="343"/>
                    <a:pt x="92" y="457"/>
                    <a:pt x="206" y="457"/>
                  </a:cubicBezTo>
                  <a:cubicBezTo>
                    <a:pt x="221" y="459"/>
                    <a:pt x="234" y="460"/>
                    <a:pt x="248" y="460"/>
                  </a:cubicBezTo>
                  <a:cubicBezTo>
                    <a:pt x="366" y="460"/>
                    <a:pt x="457" y="374"/>
                    <a:pt x="457" y="252"/>
                  </a:cubicBezTo>
                  <a:cubicBezTo>
                    <a:pt x="480" y="115"/>
                    <a:pt x="366" y="23"/>
                    <a:pt x="2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34"/>
            <p:cNvSpPr/>
            <p:nvPr/>
          </p:nvSpPr>
          <p:spPr>
            <a:xfrm>
              <a:off x="884663" y="1919503"/>
              <a:ext cx="20482" cy="4375"/>
            </a:xfrm>
            <a:custGeom>
              <a:rect b="b" l="l" r="r" t="t"/>
              <a:pathLst>
                <a:path extrusionOk="0" h="88" w="412">
                  <a:moveTo>
                    <a:pt x="198" y="0"/>
                  </a:moveTo>
                  <a:cubicBezTo>
                    <a:pt x="84" y="0"/>
                    <a:pt x="1" y="65"/>
                    <a:pt x="1" y="65"/>
                  </a:cubicBezTo>
                  <a:lnTo>
                    <a:pt x="412" y="88"/>
                  </a:lnTo>
                  <a:cubicBezTo>
                    <a:pt x="337" y="21"/>
                    <a:pt x="262" y="0"/>
                    <a:pt x="198" y="0"/>
                  </a:cubicBezTo>
                  <a:close/>
                </a:path>
              </a:pathLst>
            </a:custGeom>
            <a:solidFill>
              <a:srgbClr val="E8A1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34"/>
            <p:cNvSpPr/>
            <p:nvPr/>
          </p:nvSpPr>
          <p:spPr>
            <a:xfrm>
              <a:off x="880139" y="1915576"/>
              <a:ext cx="28436" cy="11732"/>
            </a:xfrm>
            <a:custGeom>
              <a:rect b="b" l="l" r="r" t="t"/>
              <a:pathLst>
                <a:path extrusionOk="0" h="236" w="572">
                  <a:moveTo>
                    <a:pt x="280" y="0"/>
                  </a:moveTo>
                  <a:cubicBezTo>
                    <a:pt x="181" y="0"/>
                    <a:pt x="96" y="38"/>
                    <a:pt x="46" y="75"/>
                  </a:cubicBezTo>
                  <a:cubicBezTo>
                    <a:pt x="1" y="98"/>
                    <a:pt x="1" y="144"/>
                    <a:pt x="24" y="189"/>
                  </a:cubicBezTo>
                  <a:cubicBezTo>
                    <a:pt x="40" y="206"/>
                    <a:pt x="67" y="222"/>
                    <a:pt x="98" y="222"/>
                  </a:cubicBezTo>
                  <a:cubicBezTo>
                    <a:pt x="111" y="222"/>
                    <a:pt x="124" y="219"/>
                    <a:pt x="138" y="212"/>
                  </a:cubicBezTo>
                  <a:cubicBezTo>
                    <a:pt x="151" y="199"/>
                    <a:pt x="205" y="161"/>
                    <a:pt x="274" y="161"/>
                  </a:cubicBezTo>
                  <a:cubicBezTo>
                    <a:pt x="322" y="161"/>
                    <a:pt x="378" y="179"/>
                    <a:pt x="434" y="235"/>
                  </a:cubicBezTo>
                  <a:lnTo>
                    <a:pt x="503" y="235"/>
                  </a:lnTo>
                  <a:cubicBezTo>
                    <a:pt x="503" y="235"/>
                    <a:pt x="526" y="235"/>
                    <a:pt x="548" y="212"/>
                  </a:cubicBezTo>
                  <a:cubicBezTo>
                    <a:pt x="571" y="189"/>
                    <a:pt x="571" y="144"/>
                    <a:pt x="548" y="98"/>
                  </a:cubicBezTo>
                  <a:cubicBezTo>
                    <a:pt x="456" y="26"/>
                    <a:pt x="363" y="0"/>
                    <a:pt x="2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4"/>
            <p:cNvSpPr/>
            <p:nvPr/>
          </p:nvSpPr>
          <p:spPr>
            <a:xfrm>
              <a:off x="980015" y="1919553"/>
              <a:ext cx="17051" cy="2038"/>
            </a:xfrm>
            <a:custGeom>
              <a:rect b="b" l="l" r="r" t="t"/>
              <a:pathLst>
                <a:path extrusionOk="0" h="41" w="343">
                  <a:moveTo>
                    <a:pt x="183" y="0"/>
                  </a:moveTo>
                  <a:cubicBezTo>
                    <a:pt x="81" y="0"/>
                    <a:pt x="0" y="41"/>
                    <a:pt x="0" y="41"/>
                  </a:cubicBezTo>
                  <a:lnTo>
                    <a:pt x="343" y="41"/>
                  </a:lnTo>
                  <a:cubicBezTo>
                    <a:pt x="289" y="11"/>
                    <a:pt x="234" y="0"/>
                    <a:pt x="183" y="0"/>
                  </a:cubicBezTo>
                  <a:close/>
                </a:path>
              </a:pathLst>
            </a:custGeom>
            <a:solidFill>
              <a:srgbClr val="E8A1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4"/>
            <p:cNvSpPr/>
            <p:nvPr/>
          </p:nvSpPr>
          <p:spPr>
            <a:xfrm>
              <a:off x="975491" y="1916123"/>
              <a:ext cx="26099" cy="10042"/>
            </a:xfrm>
            <a:custGeom>
              <a:rect b="b" l="l" r="r" t="t"/>
              <a:pathLst>
                <a:path extrusionOk="0" h="202" w="525">
                  <a:moveTo>
                    <a:pt x="281" y="1"/>
                  </a:moveTo>
                  <a:cubicBezTo>
                    <a:pt x="157" y="1"/>
                    <a:pt x="61" y="42"/>
                    <a:pt x="46" y="42"/>
                  </a:cubicBezTo>
                  <a:cubicBezTo>
                    <a:pt x="23" y="64"/>
                    <a:pt x="0" y="110"/>
                    <a:pt x="23" y="133"/>
                  </a:cubicBezTo>
                  <a:cubicBezTo>
                    <a:pt x="40" y="166"/>
                    <a:pt x="68" y="187"/>
                    <a:pt x="92" y="187"/>
                  </a:cubicBezTo>
                  <a:cubicBezTo>
                    <a:pt x="100" y="187"/>
                    <a:pt x="108" y="185"/>
                    <a:pt x="114" y="178"/>
                  </a:cubicBezTo>
                  <a:cubicBezTo>
                    <a:pt x="114" y="178"/>
                    <a:pt x="185" y="148"/>
                    <a:pt x="273" y="148"/>
                  </a:cubicBezTo>
                  <a:cubicBezTo>
                    <a:pt x="317" y="148"/>
                    <a:pt x="365" y="156"/>
                    <a:pt x="411" y="178"/>
                  </a:cubicBezTo>
                  <a:cubicBezTo>
                    <a:pt x="411" y="201"/>
                    <a:pt x="434" y="201"/>
                    <a:pt x="434" y="201"/>
                  </a:cubicBezTo>
                  <a:cubicBezTo>
                    <a:pt x="479" y="201"/>
                    <a:pt x="502" y="178"/>
                    <a:pt x="502" y="156"/>
                  </a:cubicBezTo>
                  <a:cubicBezTo>
                    <a:pt x="525" y="110"/>
                    <a:pt x="525" y="64"/>
                    <a:pt x="479" y="42"/>
                  </a:cubicBezTo>
                  <a:cubicBezTo>
                    <a:pt x="411" y="11"/>
                    <a:pt x="342" y="1"/>
                    <a:pt x="28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34"/>
            <p:cNvSpPr/>
            <p:nvPr/>
          </p:nvSpPr>
          <p:spPr>
            <a:xfrm>
              <a:off x="860850" y="1955844"/>
              <a:ext cx="68156" cy="43846"/>
            </a:xfrm>
            <a:custGeom>
              <a:rect b="b" l="l" r="r" t="t"/>
              <a:pathLst>
                <a:path extrusionOk="0" h="882" w="1371">
                  <a:moveTo>
                    <a:pt x="392" y="0"/>
                  </a:moveTo>
                  <a:cubicBezTo>
                    <a:pt x="359" y="0"/>
                    <a:pt x="326" y="13"/>
                    <a:pt x="297" y="41"/>
                  </a:cubicBezTo>
                  <a:cubicBezTo>
                    <a:pt x="115" y="156"/>
                    <a:pt x="1" y="544"/>
                    <a:pt x="571" y="795"/>
                  </a:cubicBezTo>
                  <a:cubicBezTo>
                    <a:pt x="695" y="856"/>
                    <a:pt x="802" y="881"/>
                    <a:pt x="893" y="881"/>
                  </a:cubicBezTo>
                  <a:cubicBezTo>
                    <a:pt x="1141" y="881"/>
                    <a:pt x="1281" y="700"/>
                    <a:pt x="1347" y="566"/>
                  </a:cubicBezTo>
                  <a:cubicBezTo>
                    <a:pt x="1370" y="498"/>
                    <a:pt x="1325" y="384"/>
                    <a:pt x="1233" y="384"/>
                  </a:cubicBezTo>
                  <a:cubicBezTo>
                    <a:pt x="891" y="338"/>
                    <a:pt x="640" y="156"/>
                    <a:pt x="526" y="64"/>
                  </a:cubicBezTo>
                  <a:cubicBezTo>
                    <a:pt x="486" y="24"/>
                    <a:pt x="438" y="0"/>
                    <a:pt x="39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34"/>
            <p:cNvSpPr/>
            <p:nvPr/>
          </p:nvSpPr>
          <p:spPr>
            <a:xfrm>
              <a:off x="694059" y="2132129"/>
              <a:ext cx="288233" cy="179760"/>
            </a:xfrm>
            <a:custGeom>
              <a:rect b="b" l="l" r="r" t="t"/>
              <a:pathLst>
                <a:path extrusionOk="0" h="3616" w="5798">
                  <a:moveTo>
                    <a:pt x="891" y="0"/>
                  </a:moveTo>
                  <a:cubicBezTo>
                    <a:pt x="820" y="0"/>
                    <a:pt x="738" y="41"/>
                    <a:pt x="708" y="102"/>
                  </a:cubicBezTo>
                  <a:lnTo>
                    <a:pt x="69" y="1426"/>
                  </a:lnTo>
                  <a:cubicBezTo>
                    <a:pt x="0" y="1563"/>
                    <a:pt x="23" y="1745"/>
                    <a:pt x="114" y="1859"/>
                  </a:cubicBezTo>
                  <a:lnTo>
                    <a:pt x="1484" y="3480"/>
                  </a:lnTo>
                  <a:cubicBezTo>
                    <a:pt x="1560" y="3569"/>
                    <a:pt x="1665" y="3616"/>
                    <a:pt x="1770" y="3616"/>
                  </a:cubicBezTo>
                  <a:cubicBezTo>
                    <a:pt x="1854" y="3616"/>
                    <a:pt x="1938" y="3586"/>
                    <a:pt x="2009" y="3526"/>
                  </a:cubicBezTo>
                  <a:lnTo>
                    <a:pt x="3310" y="2339"/>
                  </a:lnTo>
                  <a:cubicBezTo>
                    <a:pt x="3321" y="2316"/>
                    <a:pt x="3339" y="2304"/>
                    <a:pt x="3356" y="2304"/>
                  </a:cubicBezTo>
                  <a:cubicBezTo>
                    <a:pt x="3373" y="2304"/>
                    <a:pt x="3390" y="2316"/>
                    <a:pt x="3401" y="2339"/>
                  </a:cubicBezTo>
                  <a:lnTo>
                    <a:pt x="4223" y="3252"/>
                  </a:lnTo>
                  <a:cubicBezTo>
                    <a:pt x="4267" y="3318"/>
                    <a:pt x="4327" y="3352"/>
                    <a:pt x="4387" y="3352"/>
                  </a:cubicBezTo>
                  <a:cubicBezTo>
                    <a:pt x="4452" y="3352"/>
                    <a:pt x="4518" y="3312"/>
                    <a:pt x="4565" y="3229"/>
                  </a:cubicBezTo>
                  <a:lnTo>
                    <a:pt x="5684" y="1973"/>
                  </a:lnTo>
                  <a:cubicBezTo>
                    <a:pt x="5775" y="1859"/>
                    <a:pt x="5798" y="1722"/>
                    <a:pt x="5752" y="1585"/>
                  </a:cubicBezTo>
                  <a:lnTo>
                    <a:pt x="5319" y="467"/>
                  </a:lnTo>
                  <a:cubicBezTo>
                    <a:pt x="5303" y="329"/>
                    <a:pt x="5205" y="242"/>
                    <a:pt x="5101" y="242"/>
                  </a:cubicBezTo>
                  <a:cubicBezTo>
                    <a:pt x="5050" y="242"/>
                    <a:pt x="4998" y="262"/>
                    <a:pt x="4953" y="307"/>
                  </a:cubicBezTo>
                  <a:lnTo>
                    <a:pt x="3378" y="1951"/>
                  </a:lnTo>
                  <a:cubicBezTo>
                    <a:pt x="3367" y="1962"/>
                    <a:pt x="3356" y="1968"/>
                    <a:pt x="3347" y="1968"/>
                  </a:cubicBezTo>
                  <a:cubicBezTo>
                    <a:pt x="3339" y="1968"/>
                    <a:pt x="3333" y="1962"/>
                    <a:pt x="3333" y="1951"/>
                  </a:cubicBezTo>
                  <a:lnTo>
                    <a:pt x="982" y="33"/>
                  </a:lnTo>
                  <a:cubicBezTo>
                    <a:pt x="959" y="10"/>
                    <a:pt x="926" y="0"/>
                    <a:pt x="891" y="0"/>
                  </a:cubicBezTo>
                  <a:close/>
                </a:path>
              </a:pathLst>
            </a:cu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34"/>
            <p:cNvSpPr/>
            <p:nvPr/>
          </p:nvSpPr>
          <p:spPr>
            <a:xfrm>
              <a:off x="999304" y="2353903"/>
              <a:ext cx="180456" cy="28436"/>
            </a:xfrm>
            <a:custGeom>
              <a:rect b="b" l="l" r="r" t="t"/>
              <a:pathLst>
                <a:path extrusionOk="0" h="572" w="3630">
                  <a:moveTo>
                    <a:pt x="137" y="0"/>
                  </a:moveTo>
                  <a:cubicBezTo>
                    <a:pt x="69" y="0"/>
                    <a:pt x="0" y="69"/>
                    <a:pt x="0" y="137"/>
                  </a:cubicBezTo>
                  <a:lnTo>
                    <a:pt x="0" y="434"/>
                  </a:lnTo>
                  <a:cubicBezTo>
                    <a:pt x="0" y="525"/>
                    <a:pt x="69" y="571"/>
                    <a:pt x="137" y="571"/>
                  </a:cubicBezTo>
                  <a:lnTo>
                    <a:pt x="3493" y="571"/>
                  </a:lnTo>
                  <a:cubicBezTo>
                    <a:pt x="3561" y="571"/>
                    <a:pt x="3630" y="525"/>
                    <a:pt x="3630" y="434"/>
                  </a:cubicBezTo>
                  <a:lnTo>
                    <a:pt x="3630" y="137"/>
                  </a:lnTo>
                  <a:cubicBezTo>
                    <a:pt x="3630" y="69"/>
                    <a:pt x="3561" y="0"/>
                    <a:pt x="3493" y="0"/>
                  </a:cubicBezTo>
                  <a:close/>
                </a:path>
              </a:pathLst>
            </a:cu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34"/>
            <p:cNvSpPr/>
            <p:nvPr/>
          </p:nvSpPr>
          <p:spPr>
            <a:xfrm>
              <a:off x="985682" y="2390194"/>
              <a:ext cx="207699" cy="245182"/>
            </a:xfrm>
            <a:custGeom>
              <a:rect b="b" l="l" r="r" t="t"/>
              <a:pathLst>
                <a:path extrusionOk="0" h="4932" w="4178">
                  <a:moveTo>
                    <a:pt x="0" y="1"/>
                  </a:moveTo>
                  <a:lnTo>
                    <a:pt x="571" y="4931"/>
                  </a:lnTo>
                  <a:lnTo>
                    <a:pt x="3607" y="4931"/>
                  </a:lnTo>
                  <a:lnTo>
                    <a:pt x="4177" y="1"/>
                  </a:lnTo>
                  <a:close/>
                </a:path>
              </a:pathLst>
            </a:cu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4"/>
            <p:cNvSpPr/>
            <p:nvPr/>
          </p:nvSpPr>
          <p:spPr>
            <a:xfrm>
              <a:off x="969774" y="2376572"/>
              <a:ext cx="239515" cy="40913"/>
            </a:xfrm>
            <a:custGeom>
              <a:rect b="b" l="l" r="r" t="t"/>
              <a:pathLst>
                <a:path extrusionOk="0" h="823" w="4818">
                  <a:moveTo>
                    <a:pt x="412" y="1"/>
                  </a:moveTo>
                  <a:cubicBezTo>
                    <a:pt x="183" y="1"/>
                    <a:pt x="1" y="184"/>
                    <a:pt x="1" y="412"/>
                  </a:cubicBezTo>
                  <a:cubicBezTo>
                    <a:pt x="1" y="640"/>
                    <a:pt x="183" y="823"/>
                    <a:pt x="412" y="823"/>
                  </a:cubicBezTo>
                  <a:lnTo>
                    <a:pt x="4406" y="823"/>
                  </a:lnTo>
                  <a:cubicBezTo>
                    <a:pt x="4634" y="823"/>
                    <a:pt x="4817" y="640"/>
                    <a:pt x="4817" y="412"/>
                  </a:cubicBezTo>
                  <a:cubicBezTo>
                    <a:pt x="4817" y="184"/>
                    <a:pt x="4634" y="1"/>
                    <a:pt x="4406" y="1"/>
                  </a:cubicBezTo>
                  <a:close/>
                </a:path>
              </a:pathLst>
            </a:cu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34"/>
            <p:cNvSpPr/>
            <p:nvPr/>
          </p:nvSpPr>
          <p:spPr>
            <a:xfrm>
              <a:off x="1042406" y="2451491"/>
              <a:ext cx="94255" cy="94205"/>
            </a:xfrm>
            <a:custGeom>
              <a:rect b="b" l="l" r="r" t="t"/>
              <a:pathLst>
                <a:path extrusionOk="0" h="1895" w="1896">
                  <a:moveTo>
                    <a:pt x="959" y="0"/>
                  </a:moveTo>
                  <a:cubicBezTo>
                    <a:pt x="434" y="0"/>
                    <a:pt x="1" y="434"/>
                    <a:pt x="1" y="959"/>
                  </a:cubicBezTo>
                  <a:cubicBezTo>
                    <a:pt x="1" y="1484"/>
                    <a:pt x="434" y="1895"/>
                    <a:pt x="959" y="1895"/>
                  </a:cubicBezTo>
                  <a:cubicBezTo>
                    <a:pt x="1484" y="1895"/>
                    <a:pt x="1895" y="1484"/>
                    <a:pt x="1895" y="959"/>
                  </a:cubicBezTo>
                  <a:cubicBezTo>
                    <a:pt x="1895" y="434"/>
                    <a:pt x="1484" y="0"/>
                    <a:pt x="959" y="0"/>
                  </a:cubicBezTo>
                  <a:close/>
                </a:path>
              </a:pathLst>
            </a:custGeom>
            <a:solidFill>
              <a:schemeClr val="dk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34"/>
            <p:cNvSpPr/>
            <p:nvPr/>
          </p:nvSpPr>
          <p:spPr>
            <a:xfrm>
              <a:off x="378425" y="2429915"/>
              <a:ext cx="819461" cy="443783"/>
            </a:xfrm>
            <a:custGeom>
              <a:rect b="b" l="l" r="r" t="t"/>
              <a:pathLst>
                <a:path extrusionOk="0" h="8927" w="16484">
                  <a:moveTo>
                    <a:pt x="15411" y="2603"/>
                  </a:moveTo>
                  <a:cubicBezTo>
                    <a:pt x="15365" y="2626"/>
                    <a:pt x="15320" y="2626"/>
                    <a:pt x="15274" y="2626"/>
                  </a:cubicBezTo>
                  <a:cubicBezTo>
                    <a:pt x="15320" y="2626"/>
                    <a:pt x="15365" y="2603"/>
                    <a:pt x="15411" y="2603"/>
                  </a:cubicBezTo>
                  <a:close/>
                  <a:moveTo>
                    <a:pt x="13585" y="1"/>
                  </a:moveTo>
                  <a:cubicBezTo>
                    <a:pt x="13516" y="24"/>
                    <a:pt x="13471" y="69"/>
                    <a:pt x="13402" y="115"/>
                  </a:cubicBezTo>
                  <a:cubicBezTo>
                    <a:pt x="12855" y="480"/>
                    <a:pt x="11485" y="1895"/>
                    <a:pt x="11485" y="1895"/>
                  </a:cubicBezTo>
                  <a:cubicBezTo>
                    <a:pt x="11348" y="2055"/>
                    <a:pt x="11211" y="2238"/>
                    <a:pt x="11097" y="2443"/>
                  </a:cubicBezTo>
                  <a:lnTo>
                    <a:pt x="5345" y="4246"/>
                  </a:lnTo>
                  <a:lnTo>
                    <a:pt x="5596" y="2900"/>
                  </a:lnTo>
                  <a:lnTo>
                    <a:pt x="803" y="2763"/>
                  </a:lnTo>
                  <a:lnTo>
                    <a:pt x="209" y="5661"/>
                  </a:lnTo>
                  <a:cubicBezTo>
                    <a:pt x="0" y="7468"/>
                    <a:pt x="1455" y="8927"/>
                    <a:pt x="3135" y="8927"/>
                  </a:cubicBezTo>
                  <a:cubicBezTo>
                    <a:pt x="3471" y="8927"/>
                    <a:pt x="3816" y="8868"/>
                    <a:pt x="4158" y="8743"/>
                  </a:cubicBezTo>
                  <a:lnTo>
                    <a:pt x="12330" y="5502"/>
                  </a:lnTo>
                  <a:cubicBezTo>
                    <a:pt x="12381" y="5507"/>
                    <a:pt x="12432" y="5510"/>
                    <a:pt x="12483" y="5510"/>
                  </a:cubicBezTo>
                  <a:cubicBezTo>
                    <a:pt x="12633" y="5510"/>
                    <a:pt x="12775" y="5484"/>
                    <a:pt x="12877" y="5433"/>
                  </a:cubicBezTo>
                  <a:lnTo>
                    <a:pt x="15297" y="4383"/>
                  </a:lnTo>
                  <a:cubicBezTo>
                    <a:pt x="15731" y="4223"/>
                    <a:pt x="15936" y="3630"/>
                    <a:pt x="15571" y="3561"/>
                  </a:cubicBezTo>
                  <a:cubicBezTo>
                    <a:pt x="15936" y="3539"/>
                    <a:pt x="16347" y="3356"/>
                    <a:pt x="16256" y="2900"/>
                  </a:cubicBezTo>
                  <a:cubicBezTo>
                    <a:pt x="16233" y="2648"/>
                    <a:pt x="16027" y="2580"/>
                    <a:pt x="15822" y="2580"/>
                  </a:cubicBezTo>
                  <a:cubicBezTo>
                    <a:pt x="16164" y="2534"/>
                    <a:pt x="16484" y="2420"/>
                    <a:pt x="16438" y="2055"/>
                  </a:cubicBezTo>
                  <a:cubicBezTo>
                    <a:pt x="16438" y="1668"/>
                    <a:pt x="16165" y="1572"/>
                    <a:pt x="15880" y="1572"/>
                  </a:cubicBezTo>
                  <a:cubicBezTo>
                    <a:pt x="15845" y="1572"/>
                    <a:pt x="15811" y="1573"/>
                    <a:pt x="15776" y="1576"/>
                  </a:cubicBezTo>
                  <a:cubicBezTo>
                    <a:pt x="16004" y="1507"/>
                    <a:pt x="16187" y="1393"/>
                    <a:pt x="16164" y="1096"/>
                  </a:cubicBezTo>
                  <a:cubicBezTo>
                    <a:pt x="16081" y="733"/>
                    <a:pt x="15837" y="620"/>
                    <a:pt x="15540" y="620"/>
                  </a:cubicBezTo>
                  <a:cubicBezTo>
                    <a:pt x="15184" y="620"/>
                    <a:pt x="14753" y="781"/>
                    <a:pt x="14429" y="868"/>
                  </a:cubicBezTo>
                  <a:cubicBezTo>
                    <a:pt x="14133" y="959"/>
                    <a:pt x="13882" y="1051"/>
                    <a:pt x="13653" y="1142"/>
                  </a:cubicBezTo>
                  <a:cubicBezTo>
                    <a:pt x="13768" y="868"/>
                    <a:pt x="13882" y="594"/>
                    <a:pt x="13882" y="297"/>
                  </a:cubicBezTo>
                  <a:cubicBezTo>
                    <a:pt x="13882" y="206"/>
                    <a:pt x="13882" y="92"/>
                    <a:pt x="13790" y="46"/>
                  </a:cubicBezTo>
                  <a:cubicBezTo>
                    <a:pt x="13745" y="1"/>
                    <a:pt x="13653" y="1"/>
                    <a:pt x="13585" y="1"/>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34"/>
            <p:cNvSpPr/>
            <p:nvPr/>
          </p:nvSpPr>
          <p:spPr>
            <a:xfrm>
              <a:off x="640716" y="2381146"/>
              <a:ext cx="71536" cy="258754"/>
            </a:xfrm>
            <a:custGeom>
              <a:rect b="b" l="l" r="r" t="t"/>
              <a:pathLst>
                <a:path extrusionOk="0" h="5205" w="1439">
                  <a:moveTo>
                    <a:pt x="1370" y="0"/>
                  </a:moveTo>
                  <a:cubicBezTo>
                    <a:pt x="1324" y="0"/>
                    <a:pt x="1279" y="23"/>
                    <a:pt x="1279" y="69"/>
                  </a:cubicBezTo>
                  <a:lnTo>
                    <a:pt x="1119" y="3584"/>
                  </a:lnTo>
                  <a:cubicBezTo>
                    <a:pt x="1119" y="3721"/>
                    <a:pt x="1005" y="3812"/>
                    <a:pt x="891" y="3812"/>
                  </a:cubicBezTo>
                  <a:lnTo>
                    <a:pt x="252" y="3812"/>
                  </a:lnTo>
                  <a:lnTo>
                    <a:pt x="1" y="5113"/>
                  </a:lnTo>
                  <a:cubicBezTo>
                    <a:pt x="1" y="5136"/>
                    <a:pt x="23" y="5182"/>
                    <a:pt x="69" y="5204"/>
                  </a:cubicBezTo>
                  <a:lnTo>
                    <a:pt x="92" y="5204"/>
                  </a:lnTo>
                  <a:cubicBezTo>
                    <a:pt x="115" y="5204"/>
                    <a:pt x="160" y="5159"/>
                    <a:pt x="160" y="5136"/>
                  </a:cubicBezTo>
                  <a:lnTo>
                    <a:pt x="389" y="3949"/>
                  </a:lnTo>
                  <a:lnTo>
                    <a:pt x="891" y="3972"/>
                  </a:lnTo>
                  <a:cubicBezTo>
                    <a:pt x="1096" y="3972"/>
                    <a:pt x="1256" y="3812"/>
                    <a:pt x="1256" y="3607"/>
                  </a:cubicBezTo>
                  <a:lnTo>
                    <a:pt x="1439" y="69"/>
                  </a:lnTo>
                  <a:cubicBezTo>
                    <a:pt x="1439" y="23"/>
                    <a:pt x="1393" y="0"/>
                    <a:pt x="1370" y="0"/>
                  </a:cubicBezTo>
                  <a:close/>
                </a:path>
              </a:pathLst>
            </a:custGeom>
            <a:solidFill>
              <a:srgbClr val="1111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4"/>
            <p:cNvSpPr/>
            <p:nvPr/>
          </p:nvSpPr>
          <p:spPr>
            <a:xfrm>
              <a:off x="1118419" y="2502547"/>
              <a:ext cx="54535" cy="21625"/>
            </a:xfrm>
            <a:custGeom>
              <a:rect b="b" l="l" r="r" t="t"/>
              <a:pathLst>
                <a:path extrusionOk="0" h="435" w="1097">
                  <a:moveTo>
                    <a:pt x="1005" y="1"/>
                  </a:moveTo>
                  <a:cubicBezTo>
                    <a:pt x="868" y="1"/>
                    <a:pt x="138" y="252"/>
                    <a:pt x="69" y="274"/>
                  </a:cubicBezTo>
                  <a:cubicBezTo>
                    <a:pt x="24" y="297"/>
                    <a:pt x="1" y="343"/>
                    <a:pt x="1" y="389"/>
                  </a:cubicBezTo>
                  <a:cubicBezTo>
                    <a:pt x="24" y="411"/>
                    <a:pt x="47" y="434"/>
                    <a:pt x="92" y="434"/>
                  </a:cubicBezTo>
                  <a:lnTo>
                    <a:pt x="115" y="434"/>
                  </a:lnTo>
                  <a:cubicBezTo>
                    <a:pt x="412" y="320"/>
                    <a:pt x="914" y="160"/>
                    <a:pt x="1005" y="160"/>
                  </a:cubicBezTo>
                  <a:cubicBezTo>
                    <a:pt x="1051" y="160"/>
                    <a:pt x="1097" y="115"/>
                    <a:pt x="1097" y="69"/>
                  </a:cubicBezTo>
                  <a:cubicBezTo>
                    <a:pt x="1097" y="23"/>
                    <a:pt x="1051" y="1"/>
                    <a:pt x="10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34"/>
            <p:cNvSpPr/>
            <p:nvPr/>
          </p:nvSpPr>
          <p:spPr>
            <a:xfrm>
              <a:off x="1127517" y="2553156"/>
              <a:ext cx="45437" cy="19786"/>
            </a:xfrm>
            <a:custGeom>
              <a:rect b="b" l="l" r="r" t="t"/>
              <a:pathLst>
                <a:path extrusionOk="0" h="398" w="914">
                  <a:moveTo>
                    <a:pt x="835" y="1"/>
                  </a:moveTo>
                  <a:cubicBezTo>
                    <a:pt x="824" y="1"/>
                    <a:pt x="812" y="4"/>
                    <a:pt x="799" y="10"/>
                  </a:cubicBezTo>
                  <a:lnTo>
                    <a:pt x="69" y="238"/>
                  </a:lnTo>
                  <a:cubicBezTo>
                    <a:pt x="23" y="261"/>
                    <a:pt x="1" y="306"/>
                    <a:pt x="23" y="352"/>
                  </a:cubicBezTo>
                  <a:cubicBezTo>
                    <a:pt x="23" y="375"/>
                    <a:pt x="69" y="398"/>
                    <a:pt x="92" y="398"/>
                  </a:cubicBezTo>
                  <a:lnTo>
                    <a:pt x="115" y="398"/>
                  </a:lnTo>
                  <a:lnTo>
                    <a:pt x="845" y="147"/>
                  </a:lnTo>
                  <a:cubicBezTo>
                    <a:pt x="891" y="147"/>
                    <a:pt x="914" y="101"/>
                    <a:pt x="891" y="55"/>
                  </a:cubicBezTo>
                  <a:cubicBezTo>
                    <a:pt x="891" y="22"/>
                    <a:pt x="866" y="1"/>
                    <a:pt x="8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34"/>
            <p:cNvSpPr/>
            <p:nvPr/>
          </p:nvSpPr>
          <p:spPr>
            <a:xfrm>
              <a:off x="1128660" y="2603118"/>
              <a:ext cx="28436" cy="14069"/>
            </a:xfrm>
            <a:custGeom>
              <a:rect b="b" l="l" r="r" t="t"/>
              <a:pathLst>
                <a:path extrusionOk="0" h="283" w="572">
                  <a:moveTo>
                    <a:pt x="493" y="0"/>
                  </a:moveTo>
                  <a:cubicBezTo>
                    <a:pt x="481" y="0"/>
                    <a:pt x="469" y="3"/>
                    <a:pt x="457" y="9"/>
                  </a:cubicBezTo>
                  <a:lnTo>
                    <a:pt x="69" y="123"/>
                  </a:lnTo>
                  <a:cubicBezTo>
                    <a:pt x="23" y="146"/>
                    <a:pt x="0" y="192"/>
                    <a:pt x="0" y="214"/>
                  </a:cubicBezTo>
                  <a:cubicBezTo>
                    <a:pt x="23" y="260"/>
                    <a:pt x="46" y="283"/>
                    <a:pt x="92" y="283"/>
                  </a:cubicBezTo>
                  <a:lnTo>
                    <a:pt x="503" y="146"/>
                  </a:lnTo>
                  <a:cubicBezTo>
                    <a:pt x="548" y="146"/>
                    <a:pt x="571" y="100"/>
                    <a:pt x="548" y="55"/>
                  </a:cubicBezTo>
                  <a:cubicBezTo>
                    <a:pt x="548" y="21"/>
                    <a:pt x="524" y="0"/>
                    <a:pt x="4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702" name="Google Shape;702;p34"/>
          <p:cNvCxnSpPr/>
          <p:nvPr/>
        </p:nvCxnSpPr>
        <p:spPr>
          <a:xfrm>
            <a:off x="5991225" y="4680500"/>
            <a:ext cx="3153000" cy="0"/>
          </a:xfrm>
          <a:prstGeom prst="straightConnector1">
            <a:avLst/>
          </a:prstGeom>
          <a:noFill/>
          <a:ln cap="flat" cmpd="sng" w="9525">
            <a:solidFill>
              <a:schemeClr val="dk1"/>
            </a:solidFill>
            <a:prstDash val="solid"/>
            <a:round/>
            <a:headEnd len="med" w="med" type="none"/>
            <a:tailEnd len="med" w="med" type="none"/>
          </a:ln>
        </p:spPr>
      </p:cxnSp>
      <p:sp>
        <p:nvSpPr>
          <p:cNvPr id="703" name="Google Shape;703;p34"/>
          <p:cNvSpPr/>
          <p:nvPr/>
        </p:nvSpPr>
        <p:spPr>
          <a:xfrm>
            <a:off x="0" y="0"/>
            <a:ext cx="1642500" cy="1638300"/>
          </a:xfrm>
          <a:prstGeom prst="rect">
            <a:avLst/>
          </a:prstGeom>
          <a:solidFill>
            <a:schemeClr val="lt2"/>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34"/>
          <p:cNvSpPr/>
          <p:nvPr/>
        </p:nvSpPr>
        <p:spPr>
          <a:xfrm>
            <a:off x="7666800" y="0"/>
            <a:ext cx="1477200" cy="1331100"/>
          </a:xfrm>
          <a:prstGeom prst="rect">
            <a:avLst/>
          </a:prstGeom>
          <a:solidFill>
            <a:schemeClr val="lt2"/>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7" name="Shape 1407"/>
        <p:cNvGrpSpPr/>
        <p:nvPr/>
      </p:nvGrpSpPr>
      <p:grpSpPr>
        <a:xfrm>
          <a:off x="0" y="0"/>
          <a:ext cx="0" cy="0"/>
          <a:chOff x="0" y="0"/>
          <a:chExt cx="0" cy="0"/>
        </a:xfrm>
      </p:grpSpPr>
      <p:sp>
        <p:nvSpPr>
          <p:cNvPr id="1408" name="Google Shape;1408;p61"/>
          <p:cNvSpPr/>
          <p:nvPr/>
        </p:nvSpPr>
        <p:spPr>
          <a:xfrm>
            <a:off x="7501500" y="0"/>
            <a:ext cx="1642500" cy="1638300"/>
          </a:xfrm>
          <a:prstGeom prst="rect">
            <a:avLst/>
          </a:prstGeom>
          <a:solidFill>
            <a:schemeClr val="lt2"/>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61"/>
          <p:cNvSpPr/>
          <p:nvPr/>
        </p:nvSpPr>
        <p:spPr>
          <a:xfrm>
            <a:off x="0" y="0"/>
            <a:ext cx="1642500" cy="1638300"/>
          </a:xfrm>
          <a:prstGeom prst="rect">
            <a:avLst/>
          </a:prstGeom>
          <a:solidFill>
            <a:schemeClr val="lt2"/>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61"/>
          <p:cNvSpPr txBox="1"/>
          <p:nvPr>
            <p:ph type="title"/>
          </p:nvPr>
        </p:nvSpPr>
        <p:spPr>
          <a:xfrm>
            <a:off x="720000" y="445025"/>
            <a:ext cx="7704000" cy="57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ANÁLISIS DE LA Calidad del servicio</a:t>
            </a:r>
            <a:endParaRPr/>
          </a:p>
        </p:txBody>
      </p:sp>
      <p:pic>
        <p:nvPicPr>
          <p:cNvPr id="1411" name="Google Shape;1411;p61"/>
          <p:cNvPicPr preferRelativeResize="0"/>
          <p:nvPr/>
        </p:nvPicPr>
        <p:blipFill>
          <a:blip r:embed="rId3">
            <a:alphaModFix/>
          </a:blip>
          <a:stretch>
            <a:fillRect/>
          </a:stretch>
        </p:blipFill>
        <p:spPr>
          <a:xfrm>
            <a:off x="0" y="1276351"/>
            <a:ext cx="9144000" cy="38671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5" name="Shape 1415"/>
        <p:cNvGrpSpPr/>
        <p:nvPr/>
      </p:nvGrpSpPr>
      <p:grpSpPr>
        <a:xfrm>
          <a:off x="0" y="0"/>
          <a:ext cx="0" cy="0"/>
          <a:chOff x="0" y="0"/>
          <a:chExt cx="0" cy="0"/>
        </a:xfrm>
      </p:grpSpPr>
      <p:sp>
        <p:nvSpPr>
          <p:cNvPr id="1416" name="Google Shape;1416;p62"/>
          <p:cNvSpPr/>
          <p:nvPr/>
        </p:nvSpPr>
        <p:spPr>
          <a:xfrm>
            <a:off x="7501500" y="0"/>
            <a:ext cx="1642500" cy="1638300"/>
          </a:xfrm>
          <a:prstGeom prst="rect">
            <a:avLst/>
          </a:prstGeom>
          <a:solidFill>
            <a:schemeClr val="lt2"/>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62"/>
          <p:cNvSpPr/>
          <p:nvPr/>
        </p:nvSpPr>
        <p:spPr>
          <a:xfrm>
            <a:off x="0" y="0"/>
            <a:ext cx="1642500" cy="1638300"/>
          </a:xfrm>
          <a:prstGeom prst="rect">
            <a:avLst/>
          </a:prstGeom>
          <a:solidFill>
            <a:schemeClr val="lt2"/>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62"/>
          <p:cNvSpPr txBox="1"/>
          <p:nvPr>
            <p:ph type="title"/>
          </p:nvPr>
        </p:nvSpPr>
        <p:spPr>
          <a:xfrm>
            <a:off x="720000" y="445025"/>
            <a:ext cx="7704000" cy="57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ANÁLISIS DE LA Calidad del servicio</a:t>
            </a:r>
            <a:endParaRPr/>
          </a:p>
        </p:txBody>
      </p:sp>
      <p:pic>
        <p:nvPicPr>
          <p:cNvPr id="1419" name="Google Shape;1419;p62"/>
          <p:cNvPicPr preferRelativeResize="0"/>
          <p:nvPr/>
        </p:nvPicPr>
        <p:blipFill>
          <a:blip r:embed="rId3">
            <a:alphaModFix/>
          </a:blip>
          <a:stretch>
            <a:fillRect/>
          </a:stretch>
        </p:blipFill>
        <p:spPr>
          <a:xfrm>
            <a:off x="0" y="1276351"/>
            <a:ext cx="9144000" cy="38671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3" name="Shape 1423"/>
        <p:cNvGrpSpPr/>
        <p:nvPr/>
      </p:nvGrpSpPr>
      <p:grpSpPr>
        <a:xfrm>
          <a:off x="0" y="0"/>
          <a:ext cx="0" cy="0"/>
          <a:chOff x="0" y="0"/>
          <a:chExt cx="0" cy="0"/>
        </a:xfrm>
      </p:grpSpPr>
      <p:sp>
        <p:nvSpPr>
          <p:cNvPr id="1424" name="Google Shape;1424;p63"/>
          <p:cNvSpPr/>
          <p:nvPr/>
        </p:nvSpPr>
        <p:spPr>
          <a:xfrm>
            <a:off x="7501500" y="0"/>
            <a:ext cx="1642500" cy="1638300"/>
          </a:xfrm>
          <a:prstGeom prst="rect">
            <a:avLst/>
          </a:prstGeom>
          <a:solidFill>
            <a:schemeClr val="lt2"/>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63"/>
          <p:cNvSpPr/>
          <p:nvPr/>
        </p:nvSpPr>
        <p:spPr>
          <a:xfrm>
            <a:off x="0" y="0"/>
            <a:ext cx="1642500" cy="1638300"/>
          </a:xfrm>
          <a:prstGeom prst="rect">
            <a:avLst/>
          </a:prstGeom>
          <a:solidFill>
            <a:schemeClr val="lt2"/>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63"/>
          <p:cNvSpPr txBox="1"/>
          <p:nvPr>
            <p:ph type="title"/>
          </p:nvPr>
        </p:nvSpPr>
        <p:spPr>
          <a:xfrm>
            <a:off x="720000" y="445025"/>
            <a:ext cx="7704000" cy="57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ANÁLISIS DE LA Calidad del servicio</a:t>
            </a:r>
            <a:endParaRPr/>
          </a:p>
        </p:txBody>
      </p:sp>
      <p:pic>
        <p:nvPicPr>
          <p:cNvPr id="1427" name="Google Shape;1427;p63"/>
          <p:cNvPicPr preferRelativeResize="0"/>
          <p:nvPr/>
        </p:nvPicPr>
        <p:blipFill>
          <a:blip r:embed="rId3">
            <a:alphaModFix/>
          </a:blip>
          <a:stretch>
            <a:fillRect/>
          </a:stretch>
        </p:blipFill>
        <p:spPr>
          <a:xfrm>
            <a:off x="0" y="1276351"/>
            <a:ext cx="9144000" cy="38671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1" name="Shape 1431"/>
        <p:cNvGrpSpPr/>
        <p:nvPr/>
      </p:nvGrpSpPr>
      <p:grpSpPr>
        <a:xfrm>
          <a:off x="0" y="0"/>
          <a:ext cx="0" cy="0"/>
          <a:chOff x="0" y="0"/>
          <a:chExt cx="0" cy="0"/>
        </a:xfrm>
      </p:grpSpPr>
      <p:sp>
        <p:nvSpPr>
          <p:cNvPr id="1432" name="Google Shape;1432;p64"/>
          <p:cNvSpPr txBox="1"/>
          <p:nvPr>
            <p:ph type="title"/>
          </p:nvPr>
        </p:nvSpPr>
        <p:spPr>
          <a:xfrm>
            <a:off x="720000" y="445025"/>
            <a:ext cx="7704000" cy="57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ANÁLISIS DE LA Calidad del servicio</a:t>
            </a:r>
            <a:endParaRPr/>
          </a:p>
        </p:txBody>
      </p:sp>
      <p:pic>
        <p:nvPicPr>
          <p:cNvPr id="1433" name="Google Shape;1433;p64"/>
          <p:cNvPicPr preferRelativeResize="0"/>
          <p:nvPr/>
        </p:nvPicPr>
        <p:blipFill>
          <a:blip r:embed="rId3">
            <a:alphaModFix/>
          </a:blip>
          <a:stretch>
            <a:fillRect/>
          </a:stretch>
        </p:blipFill>
        <p:spPr>
          <a:xfrm>
            <a:off x="586650" y="1602600"/>
            <a:ext cx="3954230" cy="3470350"/>
          </a:xfrm>
          <a:prstGeom prst="rect">
            <a:avLst/>
          </a:prstGeom>
          <a:noFill/>
          <a:ln>
            <a:noFill/>
          </a:ln>
        </p:spPr>
      </p:pic>
      <p:pic>
        <p:nvPicPr>
          <p:cNvPr id="1434" name="Google Shape;1434;p64"/>
          <p:cNvPicPr preferRelativeResize="0"/>
          <p:nvPr/>
        </p:nvPicPr>
        <p:blipFill>
          <a:blip r:embed="rId4">
            <a:alphaModFix/>
          </a:blip>
          <a:stretch>
            <a:fillRect/>
          </a:stretch>
        </p:blipFill>
        <p:spPr>
          <a:xfrm>
            <a:off x="4782372" y="1602600"/>
            <a:ext cx="4066352" cy="3470356"/>
          </a:xfrm>
          <a:prstGeom prst="rect">
            <a:avLst/>
          </a:prstGeom>
          <a:noFill/>
          <a:ln>
            <a:noFill/>
          </a:ln>
        </p:spPr>
      </p:pic>
      <p:sp>
        <p:nvSpPr>
          <p:cNvPr id="1435" name="Google Shape;1435;p64"/>
          <p:cNvSpPr txBox="1"/>
          <p:nvPr/>
        </p:nvSpPr>
        <p:spPr>
          <a:xfrm>
            <a:off x="1849330" y="1171500"/>
            <a:ext cx="19512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rgbClr val="025377"/>
                </a:solidFill>
                <a:latin typeface="Staatliches"/>
                <a:ea typeface="Staatliches"/>
                <a:cs typeface="Staatliches"/>
                <a:sym typeface="Staatliches"/>
              </a:rPr>
              <a:t>Resultados de </a:t>
            </a:r>
            <a:r>
              <a:rPr lang="en" sz="1600">
                <a:solidFill>
                  <a:srgbClr val="025377"/>
                </a:solidFill>
                <a:latin typeface="Staatliches"/>
                <a:ea typeface="Staatliches"/>
                <a:cs typeface="Staatliches"/>
                <a:sym typeface="Staatliches"/>
              </a:rPr>
              <a:t>FREEPBX</a:t>
            </a:r>
            <a:endParaRPr sz="1600">
              <a:solidFill>
                <a:srgbClr val="025377"/>
              </a:solidFill>
              <a:latin typeface="Staatliches"/>
              <a:ea typeface="Staatliches"/>
              <a:cs typeface="Staatliches"/>
              <a:sym typeface="Staatliches"/>
            </a:endParaRPr>
          </a:p>
        </p:txBody>
      </p:sp>
      <p:sp>
        <p:nvSpPr>
          <p:cNvPr id="1436" name="Google Shape;1436;p64"/>
          <p:cNvSpPr txBox="1"/>
          <p:nvPr/>
        </p:nvSpPr>
        <p:spPr>
          <a:xfrm>
            <a:off x="5853454" y="1171500"/>
            <a:ext cx="18426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rgbClr val="025377"/>
                </a:solidFill>
                <a:latin typeface="Staatliches"/>
                <a:ea typeface="Staatliches"/>
                <a:cs typeface="Staatliches"/>
                <a:sym typeface="Staatliches"/>
              </a:rPr>
              <a:t>Resultados de </a:t>
            </a:r>
            <a:r>
              <a:rPr lang="en" sz="1600">
                <a:solidFill>
                  <a:srgbClr val="025377"/>
                </a:solidFill>
                <a:latin typeface="Staatliches"/>
                <a:ea typeface="Staatliches"/>
                <a:cs typeface="Staatliches"/>
                <a:sym typeface="Staatliches"/>
              </a:rPr>
              <a:t>ISSABEL</a:t>
            </a:r>
            <a:endParaRPr sz="1600">
              <a:solidFill>
                <a:srgbClr val="025377"/>
              </a:solidFill>
              <a:latin typeface="Staatliches"/>
              <a:ea typeface="Staatliches"/>
              <a:cs typeface="Staatliches"/>
              <a:sym typeface="Staatliches"/>
            </a:endParaRPr>
          </a:p>
        </p:txBody>
      </p:sp>
      <p:sp>
        <p:nvSpPr>
          <p:cNvPr id="1437" name="Google Shape;1437;p64"/>
          <p:cNvSpPr/>
          <p:nvPr/>
        </p:nvSpPr>
        <p:spPr>
          <a:xfrm>
            <a:off x="0" y="0"/>
            <a:ext cx="1642500" cy="1638300"/>
          </a:xfrm>
          <a:prstGeom prst="rect">
            <a:avLst/>
          </a:prstGeom>
          <a:solidFill>
            <a:schemeClr val="lt2"/>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64"/>
          <p:cNvSpPr/>
          <p:nvPr/>
        </p:nvSpPr>
        <p:spPr>
          <a:xfrm>
            <a:off x="7696050" y="0"/>
            <a:ext cx="1448100" cy="1638300"/>
          </a:xfrm>
          <a:prstGeom prst="rect">
            <a:avLst/>
          </a:prstGeom>
          <a:solidFill>
            <a:schemeClr val="lt2"/>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2" name="Shape 1442"/>
        <p:cNvGrpSpPr/>
        <p:nvPr/>
      </p:nvGrpSpPr>
      <p:grpSpPr>
        <a:xfrm>
          <a:off x="0" y="0"/>
          <a:ext cx="0" cy="0"/>
          <a:chOff x="0" y="0"/>
          <a:chExt cx="0" cy="0"/>
        </a:xfrm>
      </p:grpSpPr>
      <p:sp>
        <p:nvSpPr>
          <p:cNvPr id="1443" name="Google Shape;1443;p65"/>
          <p:cNvSpPr txBox="1"/>
          <p:nvPr>
            <p:ph type="title"/>
          </p:nvPr>
        </p:nvSpPr>
        <p:spPr>
          <a:xfrm>
            <a:off x="720000" y="445025"/>
            <a:ext cx="7704000" cy="57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ANÁLISIS DE LA Calidad del servicio</a:t>
            </a:r>
            <a:endParaRPr/>
          </a:p>
        </p:txBody>
      </p:sp>
      <p:pic>
        <p:nvPicPr>
          <p:cNvPr id="1444" name="Google Shape;1444;p65"/>
          <p:cNvPicPr preferRelativeResize="0"/>
          <p:nvPr/>
        </p:nvPicPr>
        <p:blipFill>
          <a:blip r:embed="rId3">
            <a:alphaModFix/>
          </a:blip>
          <a:stretch>
            <a:fillRect/>
          </a:stretch>
        </p:blipFill>
        <p:spPr>
          <a:xfrm>
            <a:off x="2295525" y="1671638"/>
            <a:ext cx="4552950" cy="1800225"/>
          </a:xfrm>
          <a:prstGeom prst="rect">
            <a:avLst/>
          </a:prstGeom>
          <a:noFill/>
          <a:ln>
            <a:noFill/>
          </a:ln>
        </p:spPr>
      </p:pic>
      <p:pic>
        <p:nvPicPr>
          <p:cNvPr id="1445" name="Google Shape;1445;p65"/>
          <p:cNvPicPr preferRelativeResize="0"/>
          <p:nvPr/>
        </p:nvPicPr>
        <p:blipFill>
          <a:blip r:embed="rId4">
            <a:alphaModFix/>
          </a:blip>
          <a:stretch>
            <a:fillRect/>
          </a:stretch>
        </p:blipFill>
        <p:spPr>
          <a:xfrm>
            <a:off x="361950" y="3951425"/>
            <a:ext cx="8420100" cy="742950"/>
          </a:xfrm>
          <a:prstGeom prst="rect">
            <a:avLst/>
          </a:prstGeom>
          <a:noFill/>
          <a:ln>
            <a:noFill/>
          </a:ln>
        </p:spPr>
      </p:pic>
      <p:sp>
        <p:nvSpPr>
          <p:cNvPr id="1446" name="Google Shape;1446;p65"/>
          <p:cNvSpPr txBox="1"/>
          <p:nvPr/>
        </p:nvSpPr>
        <p:spPr>
          <a:xfrm>
            <a:off x="3605924" y="1196225"/>
            <a:ext cx="23187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rgbClr val="025377"/>
                </a:solidFill>
                <a:latin typeface="Staatliches"/>
                <a:ea typeface="Staatliches"/>
                <a:cs typeface="Staatliches"/>
                <a:sym typeface="Staatliches"/>
              </a:rPr>
              <a:t>Comparación de resultados </a:t>
            </a:r>
            <a:endParaRPr sz="1600">
              <a:solidFill>
                <a:srgbClr val="025377"/>
              </a:solidFill>
              <a:latin typeface="Staatliches"/>
              <a:ea typeface="Staatliches"/>
              <a:cs typeface="Staatliches"/>
              <a:sym typeface="Staatliches"/>
            </a:endParaRPr>
          </a:p>
        </p:txBody>
      </p:sp>
      <p:sp>
        <p:nvSpPr>
          <p:cNvPr id="1447" name="Google Shape;1447;p65"/>
          <p:cNvSpPr txBox="1"/>
          <p:nvPr/>
        </p:nvSpPr>
        <p:spPr>
          <a:xfrm>
            <a:off x="1841917" y="3471875"/>
            <a:ext cx="19512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rgbClr val="025377"/>
                </a:solidFill>
                <a:latin typeface="Staatliches"/>
                <a:ea typeface="Staatliches"/>
                <a:cs typeface="Staatliches"/>
                <a:sym typeface="Staatliches"/>
              </a:rPr>
              <a:t>Resultados de FREEPBX</a:t>
            </a:r>
            <a:endParaRPr sz="1600">
              <a:solidFill>
                <a:srgbClr val="025377"/>
              </a:solidFill>
              <a:latin typeface="Staatliches"/>
              <a:ea typeface="Staatliches"/>
              <a:cs typeface="Staatliches"/>
              <a:sym typeface="Staatliches"/>
            </a:endParaRPr>
          </a:p>
        </p:txBody>
      </p:sp>
      <p:sp>
        <p:nvSpPr>
          <p:cNvPr id="1448" name="Google Shape;1448;p65"/>
          <p:cNvSpPr txBox="1"/>
          <p:nvPr/>
        </p:nvSpPr>
        <p:spPr>
          <a:xfrm>
            <a:off x="5846041" y="3471875"/>
            <a:ext cx="18426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rgbClr val="025377"/>
                </a:solidFill>
                <a:latin typeface="Staatliches"/>
                <a:ea typeface="Staatliches"/>
                <a:cs typeface="Staatliches"/>
                <a:sym typeface="Staatliches"/>
              </a:rPr>
              <a:t>Resultados de ISSABEL</a:t>
            </a:r>
            <a:endParaRPr sz="1600">
              <a:solidFill>
                <a:srgbClr val="025377"/>
              </a:solidFill>
              <a:latin typeface="Staatliches"/>
              <a:ea typeface="Staatliches"/>
              <a:cs typeface="Staatliches"/>
              <a:sym typeface="Staatliche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2" name="Shape 1452"/>
        <p:cNvGrpSpPr/>
        <p:nvPr/>
      </p:nvGrpSpPr>
      <p:grpSpPr>
        <a:xfrm>
          <a:off x="0" y="0"/>
          <a:ext cx="0" cy="0"/>
          <a:chOff x="0" y="0"/>
          <a:chExt cx="0" cy="0"/>
        </a:xfrm>
      </p:grpSpPr>
      <p:sp>
        <p:nvSpPr>
          <p:cNvPr id="1453" name="Google Shape;1453;p66"/>
          <p:cNvSpPr txBox="1"/>
          <p:nvPr>
            <p:ph type="title"/>
          </p:nvPr>
        </p:nvSpPr>
        <p:spPr>
          <a:xfrm>
            <a:off x="720000" y="445025"/>
            <a:ext cx="7704000" cy="57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ANÁLISIS</a:t>
            </a:r>
            <a:r>
              <a:rPr lang="en"/>
              <a:t> DE LA Experiencia de usuario</a:t>
            </a:r>
            <a:endParaRPr/>
          </a:p>
        </p:txBody>
      </p:sp>
      <p:pic>
        <p:nvPicPr>
          <p:cNvPr id="1454" name="Google Shape;1454;p66"/>
          <p:cNvPicPr preferRelativeResize="0"/>
          <p:nvPr/>
        </p:nvPicPr>
        <p:blipFill>
          <a:blip r:embed="rId3">
            <a:alphaModFix/>
          </a:blip>
          <a:stretch>
            <a:fillRect/>
          </a:stretch>
        </p:blipFill>
        <p:spPr>
          <a:xfrm>
            <a:off x="2714625" y="1293950"/>
            <a:ext cx="5524500" cy="3476625"/>
          </a:xfrm>
          <a:prstGeom prst="rect">
            <a:avLst/>
          </a:prstGeom>
          <a:noFill/>
          <a:ln>
            <a:noFill/>
          </a:ln>
        </p:spPr>
      </p:pic>
      <p:sp>
        <p:nvSpPr>
          <p:cNvPr id="1455" name="Google Shape;1455;p66"/>
          <p:cNvSpPr txBox="1"/>
          <p:nvPr/>
        </p:nvSpPr>
        <p:spPr>
          <a:xfrm>
            <a:off x="485775" y="1293950"/>
            <a:ext cx="2181300" cy="16932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1100"/>
              <a:buFont typeface="Arial"/>
              <a:buNone/>
            </a:pPr>
            <a:r>
              <a:rPr lang="en" sz="1200">
                <a:latin typeface="Cairo"/>
                <a:ea typeface="Cairo"/>
                <a:cs typeface="Cairo"/>
                <a:sym typeface="Cairo"/>
              </a:rPr>
              <a:t>Para evaluar la experiencia de usuario de las PBX FreePBX e Issabel, se aplicó los</a:t>
            </a:r>
            <a:endParaRPr sz="1200">
              <a:latin typeface="Cairo"/>
              <a:ea typeface="Cairo"/>
              <a:cs typeface="Cairo"/>
              <a:sym typeface="Cairo"/>
            </a:endParaRPr>
          </a:p>
          <a:p>
            <a:pPr indent="0" lvl="0" marL="0" rtl="0" algn="just">
              <a:spcBef>
                <a:spcPts val="0"/>
              </a:spcBef>
              <a:spcAft>
                <a:spcPts val="0"/>
              </a:spcAft>
              <a:buClr>
                <a:schemeClr val="dk1"/>
              </a:buClr>
              <a:buSzPts val="1100"/>
              <a:buFont typeface="Arial"/>
              <a:buNone/>
            </a:pPr>
            <a:r>
              <a:rPr lang="en" sz="1200">
                <a:latin typeface="Cairo"/>
                <a:ea typeface="Cairo"/>
                <a:cs typeface="Cairo"/>
                <a:sym typeface="Cairo"/>
              </a:rPr>
              <a:t>principios de Heurística de Nielsen, con los cuales se estipula si el sistema es usable o no.</a:t>
            </a:r>
            <a:endParaRPr sz="1200">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9" name="Shape 1459"/>
        <p:cNvGrpSpPr/>
        <p:nvPr/>
      </p:nvGrpSpPr>
      <p:grpSpPr>
        <a:xfrm>
          <a:off x="0" y="0"/>
          <a:ext cx="0" cy="0"/>
          <a:chOff x="0" y="0"/>
          <a:chExt cx="0" cy="0"/>
        </a:xfrm>
      </p:grpSpPr>
      <p:sp>
        <p:nvSpPr>
          <p:cNvPr id="1460" name="Google Shape;1460;p67"/>
          <p:cNvSpPr txBox="1"/>
          <p:nvPr>
            <p:ph type="title"/>
          </p:nvPr>
        </p:nvSpPr>
        <p:spPr>
          <a:xfrm>
            <a:off x="720000" y="445025"/>
            <a:ext cx="7704000" cy="57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ANÁLISIS DE LA Experiencia de usuario</a:t>
            </a:r>
            <a:endParaRPr/>
          </a:p>
        </p:txBody>
      </p:sp>
      <p:pic>
        <p:nvPicPr>
          <p:cNvPr id="1461" name="Google Shape;1461;p67"/>
          <p:cNvPicPr preferRelativeResize="0"/>
          <p:nvPr/>
        </p:nvPicPr>
        <p:blipFill>
          <a:blip r:embed="rId3">
            <a:alphaModFix/>
          </a:blip>
          <a:stretch>
            <a:fillRect/>
          </a:stretch>
        </p:blipFill>
        <p:spPr>
          <a:xfrm>
            <a:off x="387550" y="1132025"/>
            <a:ext cx="5168511" cy="3820974"/>
          </a:xfrm>
          <a:prstGeom prst="rect">
            <a:avLst/>
          </a:prstGeom>
          <a:noFill/>
          <a:ln>
            <a:noFill/>
          </a:ln>
        </p:spPr>
      </p:pic>
      <p:pic>
        <p:nvPicPr>
          <p:cNvPr id="1462" name="Google Shape;1462;p67"/>
          <p:cNvPicPr preferRelativeResize="0"/>
          <p:nvPr/>
        </p:nvPicPr>
        <p:blipFill>
          <a:blip r:embed="rId4">
            <a:alphaModFix/>
          </a:blip>
          <a:stretch>
            <a:fillRect/>
          </a:stretch>
        </p:blipFill>
        <p:spPr>
          <a:xfrm>
            <a:off x="5651311" y="2137975"/>
            <a:ext cx="3283139" cy="180907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6" name="Shape 1466"/>
        <p:cNvGrpSpPr/>
        <p:nvPr/>
      </p:nvGrpSpPr>
      <p:grpSpPr>
        <a:xfrm>
          <a:off x="0" y="0"/>
          <a:ext cx="0" cy="0"/>
          <a:chOff x="0" y="0"/>
          <a:chExt cx="0" cy="0"/>
        </a:xfrm>
      </p:grpSpPr>
      <p:sp>
        <p:nvSpPr>
          <p:cNvPr id="1467" name="Google Shape;1467;p68"/>
          <p:cNvSpPr txBox="1"/>
          <p:nvPr>
            <p:ph type="title"/>
          </p:nvPr>
        </p:nvSpPr>
        <p:spPr>
          <a:xfrm>
            <a:off x="720000" y="445025"/>
            <a:ext cx="7704000" cy="57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conclusiones</a:t>
            </a:r>
            <a:endParaRPr/>
          </a:p>
        </p:txBody>
      </p:sp>
      <p:sp>
        <p:nvSpPr>
          <p:cNvPr id="1468" name="Google Shape;1468;p68"/>
          <p:cNvSpPr txBox="1"/>
          <p:nvPr/>
        </p:nvSpPr>
        <p:spPr>
          <a:xfrm>
            <a:off x="1114425" y="1381350"/>
            <a:ext cx="7534200" cy="33708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Cairo"/>
              <a:buChar char="●"/>
            </a:pPr>
            <a:r>
              <a:rPr lang="en">
                <a:latin typeface="Cairo"/>
                <a:ea typeface="Cairo"/>
                <a:cs typeface="Cairo"/>
                <a:sym typeface="Cairo"/>
              </a:rPr>
              <a:t>Con base en el análisis y las pruebas realizadas, se determinó que la PBX Open-Source Issabel, es la mejor opción, para implementar en una organización. Debido a que en las pruebas realizadas la PBX se destacó en la calidad del servicio y la experiencia de usuario en su interfaz gráfica.</a:t>
            </a:r>
            <a:endParaRPr>
              <a:latin typeface="Cairo"/>
              <a:ea typeface="Cairo"/>
              <a:cs typeface="Cairo"/>
              <a:sym typeface="Cairo"/>
            </a:endParaRPr>
          </a:p>
          <a:p>
            <a:pPr indent="-317500" lvl="0" marL="457200" rtl="0" algn="l">
              <a:spcBef>
                <a:spcPts val="1000"/>
              </a:spcBef>
              <a:spcAft>
                <a:spcPts val="0"/>
              </a:spcAft>
              <a:buSzPts val="1400"/>
              <a:buFont typeface="Cairo"/>
              <a:buChar char="●"/>
            </a:pPr>
            <a:r>
              <a:rPr lang="en">
                <a:latin typeface="Cairo"/>
                <a:ea typeface="Cairo"/>
                <a:cs typeface="Cairo"/>
                <a:sym typeface="Cairo"/>
              </a:rPr>
              <a:t>Con la revisión sistemática de literatura de la documentación y de proyectos desarrollados sobre implementaciones PBX Open-Source, se analizaron las opciones disponibles, destacando sus características más relevantes y comparándolas en una matriz, lo que permitió la selección de dos PBX Open-Source, para su implementación y evaluación.</a:t>
            </a:r>
            <a:endParaRPr>
              <a:latin typeface="Cairo"/>
              <a:ea typeface="Cairo"/>
              <a:cs typeface="Cairo"/>
              <a:sym typeface="Cairo"/>
            </a:endParaRPr>
          </a:p>
          <a:p>
            <a:pPr indent="-317500" lvl="0" marL="457200" rtl="0" algn="l">
              <a:spcBef>
                <a:spcPts val="1000"/>
              </a:spcBef>
              <a:spcAft>
                <a:spcPts val="0"/>
              </a:spcAft>
              <a:buSzPts val="1400"/>
              <a:buFont typeface="Cairo"/>
              <a:buChar char="●"/>
            </a:pPr>
            <a:r>
              <a:rPr lang="en">
                <a:latin typeface="Cairo"/>
                <a:ea typeface="Cairo"/>
                <a:cs typeface="Cairo"/>
                <a:sym typeface="Cairo"/>
              </a:rPr>
              <a:t>El funcionamiento de los servicios configurados en ambas PBX Open-Source, fueron comprobados uno a uno, de tal manera que se demostró su completa funcionalidad. En las pruebas de funcionamiento de los servicios, se utilizó el SoftPhone Bria Solo, debido a que fue el único en contar con la función de videollamada habilitada.</a:t>
            </a:r>
            <a:endParaRPr>
              <a:latin typeface="Cairo"/>
              <a:ea typeface="Cairo"/>
              <a:cs typeface="Cairo"/>
              <a:sym typeface="Cairo"/>
            </a:endParaRPr>
          </a:p>
          <a:p>
            <a:pPr indent="0" lvl="0" marL="0" rtl="0" algn="l">
              <a:spcBef>
                <a:spcPts val="1000"/>
              </a:spcBef>
              <a:spcAft>
                <a:spcPts val="0"/>
              </a:spcAft>
              <a:buNone/>
            </a:pPr>
            <a:r>
              <a:t/>
            </a:r>
            <a:endParaRPr>
              <a:latin typeface="Cairo"/>
              <a:ea typeface="Cairo"/>
              <a:cs typeface="Cairo"/>
              <a:sym typeface="Cair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2" name="Shape 1472"/>
        <p:cNvGrpSpPr/>
        <p:nvPr/>
      </p:nvGrpSpPr>
      <p:grpSpPr>
        <a:xfrm>
          <a:off x="0" y="0"/>
          <a:ext cx="0" cy="0"/>
          <a:chOff x="0" y="0"/>
          <a:chExt cx="0" cy="0"/>
        </a:xfrm>
      </p:grpSpPr>
      <p:sp>
        <p:nvSpPr>
          <p:cNvPr id="1473" name="Google Shape;1473;p69"/>
          <p:cNvSpPr txBox="1"/>
          <p:nvPr>
            <p:ph type="title"/>
          </p:nvPr>
        </p:nvSpPr>
        <p:spPr>
          <a:xfrm>
            <a:off x="720000" y="445025"/>
            <a:ext cx="7704000" cy="572700"/>
          </a:xfrm>
          <a:prstGeom prst="rect">
            <a:avLst/>
          </a:prstGeom>
        </p:spPr>
        <p:txBody>
          <a:bodyPr anchorCtr="0" anchor="ctr" bIns="0" lIns="0" spcFirstLastPara="1" rIns="0" wrap="square" tIns="0">
            <a:noAutofit/>
          </a:bodyPr>
          <a:lstStyle/>
          <a:p>
            <a:pPr indent="0" lvl="0" marL="0" rtl="0" algn="ctr">
              <a:spcBef>
                <a:spcPts val="0"/>
              </a:spcBef>
              <a:spcAft>
                <a:spcPts val="0"/>
              </a:spcAft>
              <a:buClr>
                <a:schemeClr val="dk1"/>
              </a:buClr>
              <a:buSzPts val="1100"/>
              <a:buFont typeface="Arial"/>
              <a:buNone/>
            </a:pPr>
            <a:r>
              <a:rPr lang="en"/>
              <a:t>conclusiones</a:t>
            </a:r>
            <a:endParaRPr/>
          </a:p>
        </p:txBody>
      </p:sp>
      <p:sp>
        <p:nvSpPr>
          <p:cNvPr id="1474" name="Google Shape;1474;p69"/>
          <p:cNvSpPr txBox="1"/>
          <p:nvPr/>
        </p:nvSpPr>
        <p:spPr>
          <a:xfrm>
            <a:off x="1114425" y="1381350"/>
            <a:ext cx="7534200" cy="3586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Cairo"/>
              <a:buChar char="●"/>
            </a:pPr>
            <a:r>
              <a:rPr lang="en">
                <a:latin typeface="Cairo"/>
                <a:ea typeface="Cairo"/>
                <a:cs typeface="Cairo"/>
                <a:sym typeface="Cairo"/>
              </a:rPr>
              <a:t>Con las pruebas de calidad de servicio, se </a:t>
            </a:r>
            <a:r>
              <a:rPr lang="en">
                <a:latin typeface="Cairo"/>
                <a:ea typeface="Cairo"/>
                <a:cs typeface="Cairo"/>
                <a:sym typeface="Cairo"/>
              </a:rPr>
              <a:t>logró</a:t>
            </a:r>
            <a:r>
              <a:rPr lang="en">
                <a:latin typeface="Cairo"/>
                <a:ea typeface="Cairo"/>
                <a:cs typeface="Cairo"/>
                <a:sym typeface="Cairo"/>
              </a:rPr>
              <a:t> demostrar que ambas PBX en general tienen una excelente calidad de servicio, en el uso de los códecs mencionados. Sin embargo, la PBX Issabel maneja una mejor calidad en el uso del códec G.729.</a:t>
            </a:r>
            <a:endParaRPr>
              <a:latin typeface="Cairo"/>
              <a:ea typeface="Cairo"/>
              <a:cs typeface="Cairo"/>
              <a:sym typeface="Cairo"/>
            </a:endParaRPr>
          </a:p>
          <a:p>
            <a:pPr indent="-317500" lvl="0" marL="457200" rtl="0" algn="l">
              <a:spcBef>
                <a:spcPts val="1000"/>
              </a:spcBef>
              <a:spcAft>
                <a:spcPts val="0"/>
              </a:spcAft>
              <a:buSzPts val="1400"/>
              <a:buFont typeface="Cairo"/>
              <a:buChar char="●"/>
            </a:pPr>
            <a:r>
              <a:rPr lang="en">
                <a:latin typeface="Cairo"/>
                <a:ea typeface="Cairo"/>
                <a:cs typeface="Cairo"/>
                <a:sym typeface="Cairo"/>
              </a:rPr>
              <a:t>Con la evaluación heurística realizada a las dos PBX, se determinó que la experiencia de usuario y la usabilidad de la interfaz es buena. Sin embargo, ambas tuvieron una muy baja calificación con respecto a dos heurísticas. En el caso de FreePBX no contaba con una flexibilidad y eficiencia de uso debido a que no se pudieron personalizar las vistas y opciones según el usuario, por lo que cumplió mínimamente la heurística Nro. 7. En el caso de Issabel no maneja una buena prevención de errores, por lo que ciertas acciones eran irreversibles, cumpliendo de manera limitada la heurística Nro. 5</a:t>
            </a:r>
            <a:endParaRPr>
              <a:latin typeface="Cairo"/>
              <a:ea typeface="Cairo"/>
              <a:cs typeface="Cairo"/>
              <a:sym typeface="Cairo"/>
            </a:endParaRPr>
          </a:p>
          <a:p>
            <a:pPr indent="-317500" lvl="0" marL="457200" rtl="0" algn="l">
              <a:spcBef>
                <a:spcPts val="1000"/>
              </a:spcBef>
              <a:spcAft>
                <a:spcPts val="0"/>
              </a:spcAft>
              <a:buSzPts val="1400"/>
              <a:buFont typeface="Cairo"/>
              <a:buChar char="●"/>
            </a:pPr>
            <a:r>
              <a:rPr lang="en">
                <a:latin typeface="Cairo"/>
                <a:ea typeface="Cairo"/>
                <a:cs typeface="Cairo"/>
                <a:sym typeface="Cairo"/>
              </a:rPr>
              <a:t>En base a las pruebas realizadas en issabel y FreePBX, se demostró la potencialidad de la implementación del software Open-Source para VoIP y sus beneficios en las comunicaciones de una organización.</a:t>
            </a:r>
            <a:endParaRPr>
              <a:latin typeface="Cairo"/>
              <a:ea typeface="Cairo"/>
              <a:cs typeface="Cairo"/>
              <a:sym typeface="Cairo"/>
            </a:endParaRPr>
          </a:p>
          <a:p>
            <a:pPr indent="0" lvl="0" marL="0" rtl="0" algn="l">
              <a:spcBef>
                <a:spcPts val="1000"/>
              </a:spcBef>
              <a:spcAft>
                <a:spcPts val="0"/>
              </a:spcAft>
              <a:buNone/>
            </a:pPr>
            <a:r>
              <a:t/>
            </a:r>
            <a:endParaRPr>
              <a:latin typeface="Cairo"/>
              <a:ea typeface="Cairo"/>
              <a:cs typeface="Cairo"/>
              <a:sym typeface="Cairo"/>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8" name="Shape 1478"/>
        <p:cNvGrpSpPr/>
        <p:nvPr/>
      </p:nvGrpSpPr>
      <p:grpSpPr>
        <a:xfrm>
          <a:off x="0" y="0"/>
          <a:ext cx="0" cy="0"/>
          <a:chOff x="0" y="0"/>
          <a:chExt cx="0" cy="0"/>
        </a:xfrm>
      </p:grpSpPr>
      <p:sp>
        <p:nvSpPr>
          <p:cNvPr id="1479" name="Google Shape;1479;p70"/>
          <p:cNvSpPr txBox="1"/>
          <p:nvPr>
            <p:ph type="title"/>
          </p:nvPr>
        </p:nvSpPr>
        <p:spPr>
          <a:xfrm>
            <a:off x="720000" y="445025"/>
            <a:ext cx="7704000" cy="57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recomendaciones</a:t>
            </a:r>
            <a:endParaRPr/>
          </a:p>
        </p:txBody>
      </p:sp>
      <p:sp>
        <p:nvSpPr>
          <p:cNvPr id="1480" name="Google Shape;1480;p70"/>
          <p:cNvSpPr txBox="1"/>
          <p:nvPr/>
        </p:nvSpPr>
        <p:spPr>
          <a:xfrm>
            <a:off x="1114425" y="1381350"/>
            <a:ext cx="7534200" cy="29400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Cairo"/>
              <a:buChar char="●"/>
            </a:pPr>
            <a:r>
              <a:rPr lang="en">
                <a:latin typeface="Cairo"/>
                <a:ea typeface="Cairo"/>
                <a:cs typeface="Cairo"/>
                <a:sym typeface="Cairo"/>
              </a:rPr>
              <a:t>Si se quiere realizar pruebas con respecto al soporte de video de una central telefónica, se recomienda utilizar el SoftPhone Bria Solo, ya que es la única que brinda la posibilidad de hacer videollamadas y que además permite el uso de hasta 5 servicios SIP.</a:t>
            </a:r>
            <a:endParaRPr>
              <a:latin typeface="Cairo"/>
              <a:ea typeface="Cairo"/>
              <a:cs typeface="Cairo"/>
              <a:sym typeface="Cairo"/>
            </a:endParaRPr>
          </a:p>
          <a:p>
            <a:pPr indent="-317500" lvl="0" marL="457200" rtl="0" algn="l">
              <a:spcBef>
                <a:spcPts val="1000"/>
              </a:spcBef>
              <a:spcAft>
                <a:spcPts val="0"/>
              </a:spcAft>
              <a:buSzPts val="1400"/>
              <a:buFont typeface="Cairo"/>
              <a:buChar char="●"/>
            </a:pPr>
            <a:r>
              <a:rPr lang="en">
                <a:latin typeface="Cairo"/>
                <a:ea typeface="Cairo"/>
                <a:cs typeface="Cairo"/>
                <a:sym typeface="Cairo"/>
              </a:rPr>
              <a:t>Para realizar una comparación entre varias centrales telefónicas, se recomienda establecer las mismas condiciones para todas, de tal manera que los resultados de esta comparación sean justos y puedan demostrar las fortalezas y falencias de cada una.</a:t>
            </a:r>
            <a:endParaRPr>
              <a:latin typeface="Cairo"/>
              <a:ea typeface="Cairo"/>
              <a:cs typeface="Cairo"/>
              <a:sym typeface="Cairo"/>
            </a:endParaRPr>
          </a:p>
          <a:p>
            <a:pPr indent="-317500" lvl="0" marL="457200" rtl="0" algn="l">
              <a:spcBef>
                <a:spcPts val="1000"/>
              </a:spcBef>
              <a:spcAft>
                <a:spcPts val="0"/>
              </a:spcAft>
              <a:buSzPts val="1400"/>
              <a:buFont typeface="Cairo"/>
              <a:buChar char="●"/>
            </a:pPr>
            <a:r>
              <a:rPr lang="en">
                <a:latin typeface="Cairo"/>
                <a:ea typeface="Cairo"/>
                <a:cs typeface="Cairo"/>
                <a:sym typeface="Cairo"/>
              </a:rPr>
              <a:t>Para implementar cualquier tipo de PBX que sea Open-Source, se recomienda verificar que cumpla con los siguientes requisitos: documentación actualizada y soporte activo por parte de la comunidad; de tal manera que tengamos el suficiente respaldo en caso de presentar inconvenientes en su implementación y puesta en marcha del servicio.</a:t>
            </a:r>
            <a:endParaRPr>
              <a:latin typeface="Cairo"/>
              <a:ea typeface="Cairo"/>
              <a:cs typeface="Cairo"/>
              <a:sym typeface="Cairo"/>
            </a:endParaRPr>
          </a:p>
          <a:p>
            <a:pPr indent="0" lvl="0" marL="0" rtl="0" algn="l">
              <a:spcBef>
                <a:spcPts val="1000"/>
              </a:spcBef>
              <a:spcAft>
                <a:spcPts val="0"/>
              </a:spcAft>
              <a:buNone/>
            </a:pPr>
            <a:r>
              <a:t/>
            </a:r>
            <a:endParaRPr>
              <a:latin typeface="Cairo"/>
              <a:ea typeface="Cairo"/>
              <a:cs typeface="Cairo"/>
              <a:sym typeface="Cai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35"/>
          <p:cNvSpPr/>
          <p:nvPr/>
        </p:nvSpPr>
        <p:spPr>
          <a:xfrm>
            <a:off x="7501500" y="0"/>
            <a:ext cx="1642500" cy="1638300"/>
          </a:xfrm>
          <a:prstGeom prst="rect">
            <a:avLst/>
          </a:prstGeom>
          <a:solidFill>
            <a:schemeClr val="lt2"/>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35"/>
          <p:cNvSpPr/>
          <p:nvPr/>
        </p:nvSpPr>
        <p:spPr>
          <a:xfrm>
            <a:off x="0" y="3505200"/>
            <a:ext cx="1642500" cy="1638300"/>
          </a:xfrm>
          <a:prstGeom prst="rect">
            <a:avLst/>
          </a:prstGeom>
          <a:solidFill>
            <a:schemeClr val="lt2"/>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35"/>
          <p:cNvSpPr txBox="1"/>
          <p:nvPr>
            <p:ph type="title"/>
          </p:nvPr>
        </p:nvSpPr>
        <p:spPr>
          <a:xfrm>
            <a:off x="720000" y="445025"/>
            <a:ext cx="7704000" cy="57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problemática</a:t>
            </a:r>
            <a:endParaRPr/>
          </a:p>
        </p:txBody>
      </p:sp>
      <p:sp>
        <p:nvSpPr>
          <p:cNvPr id="712" name="Google Shape;712;p35"/>
          <p:cNvSpPr/>
          <p:nvPr/>
        </p:nvSpPr>
        <p:spPr>
          <a:xfrm>
            <a:off x="720000" y="1638288"/>
            <a:ext cx="7704000" cy="1161900"/>
          </a:xfrm>
          <a:prstGeom prst="roundRect">
            <a:avLst>
              <a:gd fmla="val 5851"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b="1" lang="en" sz="1600">
                <a:solidFill>
                  <a:srgbClr val="025377"/>
                </a:solidFill>
                <a:latin typeface="Cairo"/>
                <a:ea typeface="Cairo"/>
                <a:cs typeface="Cairo"/>
                <a:sym typeface="Cairo"/>
              </a:rPr>
              <a:t>Las organizaciones requieren de una</a:t>
            </a:r>
            <a:r>
              <a:rPr lang="en" sz="1600">
                <a:latin typeface="Cairo"/>
                <a:ea typeface="Cairo"/>
                <a:cs typeface="Cairo"/>
                <a:sym typeface="Cairo"/>
              </a:rPr>
              <a:t> </a:t>
            </a:r>
            <a:r>
              <a:rPr b="1" lang="en" sz="1600">
                <a:solidFill>
                  <a:srgbClr val="025377"/>
                </a:solidFill>
                <a:latin typeface="Cairo"/>
                <a:ea typeface="Cairo"/>
                <a:cs typeface="Cairo"/>
                <a:sym typeface="Cairo"/>
              </a:rPr>
              <a:t>infraestructura de comunicaciones práctica y eficiente</a:t>
            </a:r>
            <a:r>
              <a:rPr lang="en" sz="1600">
                <a:latin typeface="Cairo"/>
                <a:ea typeface="Cairo"/>
                <a:cs typeface="Cairo"/>
                <a:sym typeface="Cairo"/>
              </a:rPr>
              <a:t>, que permita gestionar de manera óptima los procesos de comunicación internos y externos.</a:t>
            </a:r>
            <a:endParaRPr sz="1600">
              <a:latin typeface="Cairo"/>
              <a:ea typeface="Cairo"/>
              <a:cs typeface="Cairo"/>
              <a:sym typeface="Cairo"/>
            </a:endParaRPr>
          </a:p>
        </p:txBody>
      </p:sp>
      <p:sp>
        <p:nvSpPr>
          <p:cNvPr id="713" name="Google Shape;713;p35"/>
          <p:cNvSpPr/>
          <p:nvPr/>
        </p:nvSpPr>
        <p:spPr>
          <a:xfrm>
            <a:off x="720000" y="2981313"/>
            <a:ext cx="7704000" cy="1161900"/>
          </a:xfrm>
          <a:prstGeom prst="roundRect">
            <a:avLst>
              <a:gd fmla="val 5851"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b="1" lang="en" sz="1600">
                <a:solidFill>
                  <a:srgbClr val="025377"/>
                </a:solidFill>
                <a:latin typeface="Cairo"/>
                <a:ea typeface="Cairo"/>
                <a:cs typeface="Cairo"/>
                <a:sym typeface="Cairo"/>
              </a:rPr>
              <a:t>No se han encontrado estudios comparativos</a:t>
            </a:r>
            <a:r>
              <a:rPr lang="en" sz="1600">
                <a:latin typeface="Cairo"/>
                <a:ea typeface="Cairo"/>
                <a:cs typeface="Cairo"/>
                <a:sym typeface="Cairo"/>
              </a:rPr>
              <a:t> aplicados a escenarios de igual condición a PBX Open-Source, </a:t>
            </a:r>
            <a:r>
              <a:rPr b="1" lang="en" sz="1600">
                <a:solidFill>
                  <a:srgbClr val="025377"/>
                </a:solidFill>
                <a:latin typeface="Cairo"/>
                <a:ea typeface="Cairo"/>
                <a:cs typeface="Cairo"/>
                <a:sym typeface="Cairo"/>
              </a:rPr>
              <a:t>que brinden información relevante </a:t>
            </a:r>
            <a:r>
              <a:rPr lang="en" sz="1600">
                <a:latin typeface="Cairo"/>
                <a:ea typeface="Cairo"/>
                <a:cs typeface="Cairo"/>
                <a:sym typeface="Cairo"/>
              </a:rPr>
              <a:t>a las organizaciones que deseen probar este tipo de tecnologías.</a:t>
            </a:r>
            <a:endParaRPr sz="1600">
              <a:latin typeface="Cairo"/>
              <a:ea typeface="Cairo"/>
              <a:cs typeface="Cairo"/>
              <a:sym typeface="Cairo"/>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4" name="Shape 1484"/>
        <p:cNvGrpSpPr/>
        <p:nvPr/>
      </p:nvGrpSpPr>
      <p:grpSpPr>
        <a:xfrm>
          <a:off x="0" y="0"/>
          <a:ext cx="0" cy="0"/>
          <a:chOff x="0" y="0"/>
          <a:chExt cx="0" cy="0"/>
        </a:xfrm>
      </p:grpSpPr>
      <p:sp>
        <p:nvSpPr>
          <p:cNvPr id="1485" name="Google Shape;1485;p71"/>
          <p:cNvSpPr/>
          <p:nvPr/>
        </p:nvSpPr>
        <p:spPr>
          <a:xfrm>
            <a:off x="713100" y="2107050"/>
            <a:ext cx="929400" cy="9294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71"/>
          <p:cNvSpPr txBox="1"/>
          <p:nvPr>
            <p:ph type="title"/>
          </p:nvPr>
        </p:nvSpPr>
        <p:spPr>
          <a:xfrm>
            <a:off x="1851700" y="2195550"/>
            <a:ext cx="3424800" cy="752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FINALIZACIÓN</a:t>
            </a:r>
            <a:endParaRPr/>
          </a:p>
        </p:txBody>
      </p:sp>
      <p:sp>
        <p:nvSpPr>
          <p:cNvPr id="1487" name="Google Shape;1487;p71"/>
          <p:cNvSpPr txBox="1"/>
          <p:nvPr>
            <p:ph idx="2" type="title"/>
          </p:nvPr>
        </p:nvSpPr>
        <p:spPr>
          <a:xfrm>
            <a:off x="756850" y="2261800"/>
            <a:ext cx="841800" cy="61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solidFill>
                  <a:srgbClr val="025377"/>
                </a:solidFill>
              </a:rPr>
              <a:t>04</a:t>
            </a:r>
            <a:endParaRPr>
              <a:solidFill>
                <a:srgbClr val="025377"/>
              </a:solidFill>
            </a:endParaRPr>
          </a:p>
        </p:txBody>
      </p:sp>
      <p:grpSp>
        <p:nvGrpSpPr>
          <p:cNvPr id="1488" name="Google Shape;1488;p71"/>
          <p:cNvGrpSpPr/>
          <p:nvPr/>
        </p:nvGrpSpPr>
        <p:grpSpPr>
          <a:xfrm>
            <a:off x="6460494" y="836719"/>
            <a:ext cx="1747503" cy="3843789"/>
            <a:chOff x="378425" y="1633400"/>
            <a:chExt cx="1350570" cy="2970700"/>
          </a:xfrm>
        </p:grpSpPr>
        <p:sp>
          <p:nvSpPr>
            <p:cNvPr id="1489" name="Google Shape;1489;p71"/>
            <p:cNvSpPr/>
            <p:nvPr/>
          </p:nvSpPr>
          <p:spPr>
            <a:xfrm>
              <a:off x="865374" y="4306762"/>
              <a:ext cx="182743" cy="103303"/>
            </a:xfrm>
            <a:custGeom>
              <a:rect b="b" l="l" r="r" t="t"/>
              <a:pathLst>
                <a:path extrusionOk="0" h="2078" w="3676">
                  <a:moveTo>
                    <a:pt x="1" y="1"/>
                  </a:moveTo>
                  <a:lnTo>
                    <a:pt x="1" y="2078"/>
                  </a:lnTo>
                  <a:lnTo>
                    <a:pt x="3539" y="1986"/>
                  </a:lnTo>
                  <a:lnTo>
                    <a:pt x="3676" y="115"/>
                  </a:lnTo>
                  <a:lnTo>
                    <a:pt x="1" y="1"/>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71"/>
            <p:cNvSpPr/>
            <p:nvPr/>
          </p:nvSpPr>
          <p:spPr>
            <a:xfrm>
              <a:off x="857470" y="4397540"/>
              <a:ext cx="398297" cy="198651"/>
            </a:xfrm>
            <a:custGeom>
              <a:rect b="b" l="l" r="r" t="t"/>
              <a:pathLst>
                <a:path extrusionOk="0" h="3996" w="8012">
                  <a:moveTo>
                    <a:pt x="4040" y="1"/>
                  </a:moveTo>
                  <a:lnTo>
                    <a:pt x="46" y="115"/>
                  </a:lnTo>
                  <a:lnTo>
                    <a:pt x="23" y="3493"/>
                  </a:lnTo>
                  <a:cubicBezTo>
                    <a:pt x="0" y="3676"/>
                    <a:pt x="160" y="3835"/>
                    <a:pt x="343" y="3858"/>
                  </a:cubicBezTo>
                  <a:lnTo>
                    <a:pt x="7578" y="3995"/>
                  </a:lnTo>
                  <a:cubicBezTo>
                    <a:pt x="7875" y="3995"/>
                    <a:pt x="8012" y="3653"/>
                    <a:pt x="7784" y="3447"/>
                  </a:cubicBezTo>
                  <a:lnTo>
                    <a:pt x="4588" y="526"/>
                  </a:lnTo>
                  <a:lnTo>
                    <a:pt x="4040" y="1"/>
                  </a:lnTo>
                  <a:close/>
                </a:path>
              </a:pathLst>
            </a:custGeom>
            <a:solidFill>
              <a:srgbClr val="02537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71"/>
            <p:cNvSpPr/>
            <p:nvPr/>
          </p:nvSpPr>
          <p:spPr>
            <a:xfrm>
              <a:off x="857470" y="4556425"/>
              <a:ext cx="398297" cy="39770"/>
            </a:xfrm>
            <a:custGeom>
              <a:rect b="b" l="l" r="r" t="t"/>
              <a:pathLst>
                <a:path extrusionOk="0" h="800" w="8012">
                  <a:moveTo>
                    <a:pt x="23" y="0"/>
                  </a:moveTo>
                  <a:lnTo>
                    <a:pt x="23" y="297"/>
                  </a:lnTo>
                  <a:cubicBezTo>
                    <a:pt x="0" y="480"/>
                    <a:pt x="160" y="639"/>
                    <a:pt x="343" y="662"/>
                  </a:cubicBezTo>
                  <a:lnTo>
                    <a:pt x="7578" y="799"/>
                  </a:lnTo>
                  <a:cubicBezTo>
                    <a:pt x="7875" y="799"/>
                    <a:pt x="8012" y="457"/>
                    <a:pt x="7784" y="251"/>
                  </a:cubicBezTo>
                  <a:lnTo>
                    <a:pt x="7692" y="160"/>
                  </a:lnTo>
                  <a:cubicBezTo>
                    <a:pt x="7624" y="206"/>
                    <a:pt x="7555" y="229"/>
                    <a:pt x="7464" y="229"/>
                  </a:cubicBezTo>
                  <a:lnTo>
                    <a:pt x="251" y="92"/>
                  </a:lnTo>
                  <a:cubicBezTo>
                    <a:pt x="160" y="92"/>
                    <a:pt x="69" y="46"/>
                    <a:pt x="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71"/>
            <p:cNvSpPr/>
            <p:nvPr/>
          </p:nvSpPr>
          <p:spPr>
            <a:xfrm>
              <a:off x="855183" y="4557569"/>
              <a:ext cx="341575" cy="12528"/>
            </a:xfrm>
            <a:custGeom>
              <a:rect b="b" l="l" r="r" t="t"/>
              <a:pathLst>
                <a:path extrusionOk="0" h="252" w="6871">
                  <a:moveTo>
                    <a:pt x="69" y="0"/>
                  </a:moveTo>
                  <a:cubicBezTo>
                    <a:pt x="23" y="0"/>
                    <a:pt x="1" y="23"/>
                    <a:pt x="1" y="69"/>
                  </a:cubicBezTo>
                  <a:cubicBezTo>
                    <a:pt x="1" y="114"/>
                    <a:pt x="23" y="137"/>
                    <a:pt x="69" y="160"/>
                  </a:cubicBezTo>
                  <a:lnTo>
                    <a:pt x="6802" y="251"/>
                  </a:lnTo>
                  <a:cubicBezTo>
                    <a:pt x="6825" y="251"/>
                    <a:pt x="6871" y="228"/>
                    <a:pt x="6871" y="183"/>
                  </a:cubicBezTo>
                  <a:cubicBezTo>
                    <a:pt x="6871" y="137"/>
                    <a:pt x="6825" y="91"/>
                    <a:pt x="6802" y="91"/>
                  </a:cubicBezTo>
                  <a:lnTo>
                    <a:pt x="6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71"/>
            <p:cNvSpPr/>
            <p:nvPr/>
          </p:nvSpPr>
          <p:spPr>
            <a:xfrm>
              <a:off x="900572" y="4446607"/>
              <a:ext cx="69250" cy="66714"/>
            </a:xfrm>
            <a:custGeom>
              <a:rect b="b" l="l" r="r" t="t"/>
              <a:pathLst>
                <a:path extrusionOk="0" h="1342" w="1393">
                  <a:moveTo>
                    <a:pt x="799" y="155"/>
                  </a:moveTo>
                  <a:cubicBezTo>
                    <a:pt x="936" y="201"/>
                    <a:pt x="1051" y="269"/>
                    <a:pt x="1119" y="383"/>
                  </a:cubicBezTo>
                  <a:cubicBezTo>
                    <a:pt x="1210" y="497"/>
                    <a:pt x="1233" y="634"/>
                    <a:pt x="1210" y="771"/>
                  </a:cubicBezTo>
                  <a:cubicBezTo>
                    <a:pt x="1187" y="908"/>
                    <a:pt x="1096" y="1022"/>
                    <a:pt x="982" y="1114"/>
                  </a:cubicBezTo>
                  <a:cubicBezTo>
                    <a:pt x="896" y="1165"/>
                    <a:pt x="798" y="1191"/>
                    <a:pt x="696" y="1191"/>
                  </a:cubicBezTo>
                  <a:cubicBezTo>
                    <a:pt x="662" y="1191"/>
                    <a:pt x="628" y="1188"/>
                    <a:pt x="594" y="1182"/>
                  </a:cubicBezTo>
                  <a:cubicBezTo>
                    <a:pt x="320" y="1136"/>
                    <a:pt x="137" y="863"/>
                    <a:pt x="183" y="566"/>
                  </a:cubicBezTo>
                  <a:cubicBezTo>
                    <a:pt x="206" y="429"/>
                    <a:pt x="297" y="315"/>
                    <a:pt x="411" y="246"/>
                  </a:cubicBezTo>
                  <a:cubicBezTo>
                    <a:pt x="480" y="178"/>
                    <a:pt x="594" y="155"/>
                    <a:pt x="685" y="155"/>
                  </a:cubicBezTo>
                  <a:close/>
                  <a:moveTo>
                    <a:pt x="676" y="0"/>
                  </a:moveTo>
                  <a:cubicBezTo>
                    <a:pt x="545" y="0"/>
                    <a:pt x="420" y="42"/>
                    <a:pt x="320" y="109"/>
                  </a:cubicBezTo>
                  <a:cubicBezTo>
                    <a:pt x="160" y="223"/>
                    <a:pt x="69" y="360"/>
                    <a:pt x="23" y="543"/>
                  </a:cubicBezTo>
                  <a:cubicBezTo>
                    <a:pt x="1" y="726"/>
                    <a:pt x="23" y="908"/>
                    <a:pt x="137" y="1045"/>
                  </a:cubicBezTo>
                  <a:cubicBezTo>
                    <a:pt x="229" y="1205"/>
                    <a:pt x="389" y="1296"/>
                    <a:pt x="571" y="1342"/>
                  </a:cubicBezTo>
                  <a:lnTo>
                    <a:pt x="685" y="1342"/>
                  </a:lnTo>
                  <a:cubicBezTo>
                    <a:pt x="822" y="1342"/>
                    <a:pt x="959" y="1319"/>
                    <a:pt x="1073" y="1228"/>
                  </a:cubicBezTo>
                  <a:cubicBezTo>
                    <a:pt x="1210" y="1136"/>
                    <a:pt x="1324" y="977"/>
                    <a:pt x="1347" y="817"/>
                  </a:cubicBezTo>
                  <a:cubicBezTo>
                    <a:pt x="1393" y="634"/>
                    <a:pt x="1347" y="452"/>
                    <a:pt x="1256" y="292"/>
                  </a:cubicBezTo>
                  <a:cubicBezTo>
                    <a:pt x="1142" y="155"/>
                    <a:pt x="1005" y="41"/>
                    <a:pt x="822" y="18"/>
                  </a:cubicBezTo>
                  <a:cubicBezTo>
                    <a:pt x="773" y="6"/>
                    <a:pt x="724" y="0"/>
                    <a:pt x="6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71"/>
            <p:cNvSpPr/>
            <p:nvPr/>
          </p:nvSpPr>
          <p:spPr>
            <a:xfrm>
              <a:off x="1051504" y="4419414"/>
              <a:ext cx="38627" cy="40615"/>
            </a:xfrm>
            <a:custGeom>
              <a:rect b="b" l="l" r="r" t="t"/>
              <a:pathLst>
                <a:path extrusionOk="0" h="817" w="777">
                  <a:moveTo>
                    <a:pt x="685" y="0"/>
                  </a:moveTo>
                  <a:cubicBezTo>
                    <a:pt x="668" y="0"/>
                    <a:pt x="651" y="6"/>
                    <a:pt x="639" y="17"/>
                  </a:cubicBezTo>
                  <a:lnTo>
                    <a:pt x="23" y="679"/>
                  </a:lnTo>
                  <a:cubicBezTo>
                    <a:pt x="0" y="702"/>
                    <a:pt x="0" y="770"/>
                    <a:pt x="23" y="793"/>
                  </a:cubicBezTo>
                  <a:cubicBezTo>
                    <a:pt x="46" y="793"/>
                    <a:pt x="46" y="816"/>
                    <a:pt x="69" y="816"/>
                  </a:cubicBezTo>
                  <a:cubicBezTo>
                    <a:pt x="92" y="816"/>
                    <a:pt x="114" y="793"/>
                    <a:pt x="137" y="793"/>
                  </a:cubicBezTo>
                  <a:lnTo>
                    <a:pt x="731" y="131"/>
                  </a:lnTo>
                  <a:cubicBezTo>
                    <a:pt x="776" y="109"/>
                    <a:pt x="776" y="40"/>
                    <a:pt x="731" y="17"/>
                  </a:cubicBezTo>
                  <a:cubicBezTo>
                    <a:pt x="719" y="6"/>
                    <a:pt x="702" y="0"/>
                    <a:pt x="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71"/>
            <p:cNvSpPr/>
            <p:nvPr/>
          </p:nvSpPr>
          <p:spPr>
            <a:xfrm>
              <a:off x="1075317" y="4443227"/>
              <a:ext cx="38627" cy="39472"/>
            </a:xfrm>
            <a:custGeom>
              <a:rect b="b" l="l" r="r" t="t"/>
              <a:pathLst>
                <a:path extrusionOk="0" h="794" w="777">
                  <a:moveTo>
                    <a:pt x="697" y="0"/>
                  </a:moveTo>
                  <a:cubicBezTo>
                    <a:pt x="674" y="0"/>
                    <a:pt x="651" y="6"/>
                    <a:pt x="640" y="18"/>
                  </a:cubicBezTo>
                  <a:lnTo>
                    <a:pt x="23" y="679"/>
                  </a:lnTo>
                  <a:cubicBezTo>
                    <a:pt x="1" y="702"/>
                    <a:pt x="1" y="748"/>
                    <a:pt x="46" y="771"/>
                  </a:cubicBezTo>
                  <a:cubicBezTo>
                    <a:pt x="46" y="794"/>
                    <a:pt x="69" y="794"/>
                    <a:pt x="92" y="794"/>
                  </a:cubicBezTo>
                  <a:cubicBezTo>
                    <a:pt x="115" y="794"/>
                    <a:pt x="138" y="794"/>
                    <a:pt x="138" y="771"/>
                  </a:cubicBezTo>
                  <a:lnTo>
                    <a:pt x="754" y="132"/>
                  </a:lnTo>
                  <a:cubicBezTo>
                    <a:pt x="777" y="86"/>
                    <a:pt x="777" y="40"/>
                    <a:pt x="754" y="18"/>
                  </a:cubicBezTo>
                  <a:cubicBezTo>
                    <a:pt x="742" y="6"/>
                    <a:pt x="720" y="0"/>
                    <a:pt x="6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71"/>
            <p:cNvSpPr/>
            <p:nvPr/>
          </p:nvSpPr>
          <p:spPr>
            <a:xfrm>
              <a:off x="1098036" y="4465896"/>
              <a:ext cx="39770" cy="40615"/>
            </a:xfrm>
            <a:custGeom>
              <a:rect b="b" l="l" r="r" t="t"/>
              <a:pathLst>
                <a:path extrusionOk="0" h="817" w="800">
                  <a:moveTo>
                    <a:pt x="705" y="1"/>
                  </a:moveTo>
                  <a:cubicBezTo>
                    <a:pt x="685" y="1"/>
                    <a:pt x="662" y="7"/>
                    <a:pt x="639" y="18"/>
                  </a:cubicBezTo>
                  <a:lnTo>
                    <a:pt x="46" y="680"/>
                  </a:lnTo>
                  <a:cubicBezTo>
                    <a:pt x="0" y="703"/>
                    <a:pt x="23" y="771"/>
                    <a:pt x="46" y="794"/>
                  </a:cubicBezTo>
                  <a:cubicBezTo>
                    <a:pt x="69" y="794"/>
                    <a:pt x="69" y="817"/>
                    <a:pt x="91" y="817"/>
                  </a:cubicBezTo>
                  <a:cubicBezTo>
                    <a:pt x="114" y="817"/>
                    <a:pt x="137" y="794"/>
                    <a:pt x="160" y="794"/>
                  </a:cubicBezTo>
                  <a:lnTo>
                    <a:pt x="753" y="132"/>
                  </a:lnTo>
                  <a:cubicBezTo>
                    <a:pt x="799" y="87"/>
                    <a:pt x="799" y="41"/>
                    <a:pt x="753" y="18"/>
                  </a:cubicBezTo>
                  <a:cubicBezTo>
                    <a:pt x="742" y="7"/>
                    <a:pt x="725" y="1"/>
                    <a:pt x="7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71"/>
            <p:cNvSpPr/>
            <p:nvPr/>
          </p:nvSpPr>
          <p:spPr>
            <a:xfrm>
              <a:off x="1026547" y="4343799"/>
              <a:ext cx="43150" cy="75364"/>
            </a:xfrm>
            <a:custGeom>
              <a:rect b="b" l="l" r="r" t="t"/>
              <a:pathLst>
                <a:path extrusionOk="0" h="1516" w="868">
                  <a:moveTo>
                    <a:pt x="365" y="146"/>
                  </a:moveTo>
                  <a:cubicBezTo>
                    <a:pt x="434" y="146"/>
                    <a:pt x="502" y="146"/>
                    <a:pt x="548" y="192"/>
                  </a:cubicBezTo>
                  <a:cubicBezTo>
                    <a:pt x="594" y="237"/>
                    <a:pt x="639" y="283"/>
                    <a:pt x="639" y="351"/>
                  </a:cubicBezTo>
                  <a:cubicBezTo>
                    <a:pt x="685" y="534"/>
                    <a:pt x="662" y="1150"/>
                    <a:pt x="594" y="1333"/>
                  </a:cubicBezTo>
                  <a:cubicBezTo>
                    <a:pt x="479" y="1150"/>
                    <a:pt x="206" y="557"/>
                    <a:pt x="183" y="420"/>
                  </a:cubicBezTo>
                  <a:cubicBezTo>
                    <a:pt x="160" y="306"/>
                    <a:pt x="251" y="169"/>
                    <a:pt x="365" y="146"/>
                  </a:cubicBezTo>
                  <a:close/>
                  <a:moveTo>
                    <a:pt x="424" y="0"/>
                  </a:moveTo>
                  <a:cubicBezTo>
                    <a:pt x="398" y="0"/>
                    <a:pt x="371" y="3"/>
                    <a:pt x="343" y="9"/>
                  </a:cubicBezTo>
                  <a:cubicBezTo>
                    <a:pt x="137" y="32"/>
                    <a:pt x="0" y="237"/>
                    <a:pt x="46" y="443"/>
                  </a:cubicBezTo>
                  <a:cubicBezTo>
                    <a:pt x="69" y="580"/>
                    <a:pt x="411" y="1424"/>
                    <a:pt x="548" y="1493"/>
                  </a:cubicBezTo>
                  <a:cubicBezTo>
                    <a:pt x="571" y="1515"/>
                    <a:pt x="594" y="1515"/>
                    <a:pt x="594" y="1515"/>
                  </a:cubicBezTo>
                  <a:cubicBezTo>
                    <a:pt x="616" y="1515"/>
                    <a:pt x="639" y="1515"/>
                    <a:pt x="639" y="1493"/>
                  </a:cubicBezTo>
                  <a:cubicBezTo>
                    <a:pt x="868" y="1378"/>
                    <a:pt x="799" y="374"/>
                    <a:pt x="799" y="306"/>
                  </a:cubicBezTo>
                  <a:cubicBezTo>
                    <a:pt x="776" y="214"/>
                    <a:pt x="731" y="123"/>
                    <a:pt x="639" y="77"/>
                  </a:cubicBezTo>
                  <a:cubicBezTo>
                    <a:pt x="571" y="26"/>
                    <a:pt x="502" y="0"/>
                    <a:pt x="4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71"/>
            <p:cNvSpPr/>
            <p:nvPr/>
          </p:nvSpPr>
          <p:spPr>
            <a:xfrm>
              <a:off x="1052647" y="4370595"/>
              <a:ext cx="68106" cy="48569"/>
            </a:xfrm>
            <a:custGeom>
              <a:rect b="b" l="l" r="r" t="t"/>
              <a:pathLst>
                <a:path extrusionOk="0" h="977" w="1370">
                  <a:moveTo>
                    <a:pt x="959" y="155"/>
                  </a:moveTo>
                  <a:cubicBezTo>
                    <a:pt x="1050" y="155"/>
                    <a:pt x="1119" y="200"/>
                    <a:pt x="1164" y="269"/>
                  </a:cubicBezTo>
                  <a:cubicBezTo>
                    <a:pt x="1210" y="314"/>
                    <a:pt x="1210" y="383"/>
                    <a:pt x="1187" y="451"/>
                  </a:cubicBezTo>
                  <a:cubicBezTo>
                    <a:pt x="1187" y="497"/>
                    <a:pt x="1141" y="566"/>
                    <a:pt x="1096" y="588"/>
                  </a:cubicBezTo>
                  <a:cubicBezTo>
                    <a:pt x="959" y="657"/>
                    <a:pt x="365" y="817"/>
                    <a:pt x="183" y="817"/>
                  </a:cubicBezTo>
                  <a:cubicBezTo>
                    <a:pt x="251" y="680"/>
                    <a:pt x="685" y="292"/>
                    <a:pt x="845" y="178"/>
                  </a:cubicBezTo>
                  <a:cubicBezTo>
                    <a:pt x="890" y="155"/>
                    <a:pt x="936" y="155"/>
                    <a:pt x="959" y="155"/>
                  </a:cubicBezTo>
                  <a:close/>
                  <a:moveTo>
                    <a:pt x="948" y="0"/>
                  </a:moveTo>
                  <a:cubicBezTo>
                    <a:pt x="889" y="0"/>
                    <a:pt x="831" y="13"/>
                    <a:pt x="776" y="41"/>
                  </a:cubicBezTo>
                  <a:cubicBezTo>
                    <a:pt x="639" y="132"/>
                    <a:pt x="91" y="566"/>
                    <a:pt x="23" y="817"/>
                  </a:cubicBezTo>
                  <a:cubicBezTo>
                    <a:pt x="0" y="862"/>
                    <a:pt x="23" y="908"/>
                    <a:pt x="46" y="931"/>
                  </a:cubicBezTo>
                  <a:cubicBezTo>
                    <a:pt x="46" y="954"/>
                    <a:pt x="114" y="976"/>
                    <a:pt x="183" y="976"/>
                  </a:cubicBezTo>
                  <a:cubicBezTo>
                    <a:pt x="479" y="976"/>
                    <a:pt x="1096" y="748"/>
                    <a:pt x="1164" y="725"/>
                  </a:cubicBezTo>
                  <a:cubicBezTo>
                    <a:pt x="1256" y="657"/>
                    <a:pt x="1324" y="588"/>
                    <a:pt x="1347" y="474"/>
                  </a:cubicBezTo>
                  <a:cubicBezTo>
                    <a:pt x="1370" y="383"/>
                    <a:pt x="1347" y="292"/>
                    <a:pt x="1301" y="200"/>
                  </a:cubicBezTo>
                  <a:cubicBezTo>
                    <a:pt x="1221" y="72"/>
                    <a:pt x="1085" y="0"/>
                    <a:pt x="9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71"/>
            <p:cNvSpPr/>
            <p:nvPr/>
          </p:nvSpPr>
          <p:spPr>
            <a:xfrm>
              <a:off x="605519" y="4306762"/>
              <a:ext cx="182743" cy="103303"/>
            </a:xfrm>
            <a:custGeom>
              <a:rect b="b" l="l" r="r" t="t"/>
              <a:pathLst>
                <a:path extrusionOk="0" h="2078" w="3676">
                  <a:moveTo>
                    <a:pt x="1" y="1"/>
                  </a:moveTo>
                  <a:lnTo>
                    <a:pt x="1" y="2078"/>
                  </a:lnTo>
                  <a:lnTo>
                    <a:pt x="3562" y="1986"/>
                  </a:lnTo>
                  <a:lnTo>
                    <a:pt x="3676" y="115"/>
                  </a:lnTo>
                  <a:lnTo>
                    <a:pt x="1" y="1"/>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71"/>
            <p:cNvSpPr/>
            <p:nvPr/>
          </p:nvSpPr>
          <p:spPr>
            <a:xfrm>
              <a:off x="591947" y="4405494"/>
              <a:ext cx="398297" cy="198601"/>
            </a:xfrm>
            <a:custGeom>
              <a:rect b="b" l="l" r="r" t="t"/>
              <a:pathLst>
                <a:path extrusionOk="0" h="3995" w="8012">
                  <a:moveTo>
                    <a:pt x="4040" y="0"/>
                  </a:moveTo>
                  <a:lnTo>
                    <a:pt x="46" y="92"/>
                  </a:lnTo>
                  <a:lnTo>
                    <a:pt x="23" y="3493"/>
                  </a:lnTo>
                  <a:cubicBezTo>
                    <a:pt x="0" y="3675"/>
                    <a:pt x="160" y="3835"/>
                    <a:pt x="342" y="3835"/>
                  </a:cubicBezTo>
                  <a:lnTo>
                    <a:pt x="7578" y="3995"/>
                  </a:lnTo>
                  <a:cubicBezTo>
                    <a:pt x="7875" y="3995"/>
                    <a:pt x="8012" y="3653"/>
                    <a:pt x="7806" y="3447"/>
                  </a:cubicBezTo>
                  <a:lnTo>
                    <a:pt x="4588" y="503"/>
                  </a:lnTo>
                  <a:lnTo>
                    <a:pt x="4040" y="0"/>
                  </a:lnTo>
                  <a:close/>
                </a:path>
              </a:pathLst>
            </a:custGeom>
            <a:solidFill>
              <a:srgbClr val="02537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71"/>
            <p:cNvSpPr/>
            <p:nvPr/>
          </p:nvSpPr>
          <p:spPr>
            <a:xfrm>
              <a:off x="591947" y="4563236"/>
              <a:ext cx="398297" cy="40864"/>
            </a:xfrm>
            <a:custGeom>
              <a:rect b="b" l="l" r="r" t="t"/>
              <a:pathLst>
                <a:path extrusionOk="0" h="822" w="8012">
                  <a:moveTo>
                    <a:pt x="23" y="0"/>
                  </a:moveTo>
                  <a:lnTo>
                    <a:pt x="23" y="320"/>
                  </a:lnTo>
                  <a:cubicBezTo>
                    <a:pt x="0" y="502"/>
                    <a:pt x="160" y="662"/>
                    <a:pt x="342" y="662"/>
                  </a:cubicBezTo>
                  <a:lnTo>
                    <a:pt x="7578" y="822"/>
                  </a:lnTo>
                  <a:cubicBezTo>
                    <a:pt x="7875" y="822"/>
                    <a:pt x="8012" y="480"/>
                    <a:pt x="7806" y="274"/>
                  </a:cubicBezTo>
                  <a:lnTo>
                    <a:pt x="7692" y="183"/>
                  </a:lnTo>
                  <a:cubicBezTo>
                    <a:pt x="7624" y="228"/>
                    <a:pt x="7555" y="251"/>
                    <a:pt x="7464" y="251"/>
                  </a:cubicBezTo>
                  <a:lnTo>
                    <a:pt x="251" y="114"/>
                  </a:lnTo>
                  <a:cubicBezTo>
                    <a:pt x="160" y="114"/>
                    <a:pt x="69" y="69"/>
                    <a:pt x="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71"/>
            <p:cNvSpPr/>
            <p:nvPr/>
          </p:nvSpPr>
          <p:spPr>
            <a:xfrm>
              <a:off x="589660" y="4565175"/>
              <a:ext cx="341575" cy="12826"/>
            </a:xfrm>
            <a:custGeom>
              <a:rect b="b" l="l" r="r" t="t"/>
              <a:pathLst>
                <a:path extrusionOk="0" h="258" w="6871">
                  <a:moveTo>
                    <a:pt x="46" y="1"/>
                  </a:moveTo>
                  <a:cubicBezTo>
                    <a:pt x="16" y="1"/>
                    <a:pt x="0" y="38"/>
                    <a:pt x="0" y="75"/>
                  </a:cubicBezTo>
                  <a:cubicBezTo>
                    <a:pt x="0" y="121"/>
                    <a:pt x="23" y="144"/>
                    <a:pt x="69" y="144"/>
                  </a:cubicBezTo>
                  <a:lnTo>
                    <a:pt x="6802" y="258"/>
                  </a:lnTo>
                  <a:cubicBezTo>
                    <a:pt x="6825" y="258"/>
                    <a:pt x="6871" y="212"/>
                    <a:pt x="6871" y="189"/>
                  </a:cubicBezTo>
                  <a:cubicBezTo>
                    <a:pt x="6871" y="144"/>
                    <a:pt x="6825" y="98"/>
                    <a:pt x="6802" y="98"/>
                  </a:cubicBezTo>
                  <a:lnTo>
                    <a:pt x="69" y="7"/>
                  </a:lnTo>
                  <a:cubicBezTo>
                    <a:pt x="61" y="3"/>
                    <a:pt x="53" y="1"/>
                    <a:pt x="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71"/>
            <p:cNvSpPr/>
            <p:nvPr/>
          </p:nvSpPr>
          <p:spPr>
            <a:xfrm>
              <a:off x="635049" y="4454810"/>
              <a:ext cx="70393" cy="66466"/>
            </a:xfrm>
            <a:custGeom>
              <a:rect b="b" l="l" r="r" t="t"/>
              <a:pathLst>
                <a:path extrusionOk="0" h="1337" w="1416">
                  <a:moveTo>
                    <a:pt x="799" y="150"/>
                  </a:moveTo>
                  <a:cubicBezTo>
                    <a:pt x="1073" y="218"/>
                    <a:pt x="1256" y="492"/>
                    <a:pt x="1210" y="766"/>
                  </a:cubicBezTo>
                  <a:cubicBezTo>
                    <a:pt x="1187" y="903"/>
                    <a:pt x="1096" y="1017"/>
                    <a:pt x="982" y="1108"/>
                  </a:cubicBezTo>
                  <a:cubicBezTo>
                    <a:pt x="896" y="1160"/>
                    <a:pt x="798" y="1185"/>
                    <a:pt x="696" y="1185"/>
                  </a:cubicBezTo>
                  <a:cubicBezTo>
                    <a:pt x="662" y="1185"/>
                    <a:pt x="628" y="1183"/>
                    <a:pt x="594" y="1177"/>
                  </a:cubicBezTo>
                  <a:cubicBezTo>
                    <a:pt x="457" y="1154"/>
                    <a:pt x="343" y="1063"/>
                    <a:pt x="251" y="949"/>
                  </a:cubicBezTo>
                  <a:cubicBezTo>
                    <a:pt x="183" y="835"/>
                    <a:pt x="160" y="698"/>
                    <a:pt x="183" y="561"/>
                  </a:cubicBezTo>
                  <a:cubicBezTo>
                    <a:pt x="229" y="310"/>
                    <a:pt x="457" y="150"/>
                    <a:pt x="685" y="150"/>
                  </a:cubicBezTo>
                  <a:close/>
                  <a:moveTo>
                    <a:pt x="693" y="1"/>
                  </a:moveTo>
                  <a:cubicBezTo>
                    <a:pt x="379" y="1"/>
                    <a:pt x="104" y="216"/>
                    <a:pt x="23" y="538"/>
                  </a:cubicBezTo>
                  <a:cubicBezTo>
                    <a:pt x="0" y="720"/>
                    <a:pt x="46" y="903"/>
                    <a:pt x="137" y="1040"/>
                  </a:cubicBezTo>
                  <a:cubicBezTo>
                    <a:pt x="229" y="1200"/>
                    <a:pt x="388" y="1291"/>
                    <a:pt x="571" y="1337"/>
                  </a:cubicBezTo>
                  <a:lnTo>
                    <a:pt x="685" y="1337"/>
                  </a:lnTo>
                  <a:cubicBezTo>
                    <a:pt x="822" y="1337"/>
                    <a:pt x="959" y="1291"/>
                    <a:pt x="1073" y="1223"/>
                  </a:cubicBezTo>
                  <a:cubicBezTo>
                    <a:pt x="1210" y="1131"/>
                    <a:pt x="1324" y="971"/>
                    <a:pt x="1347" y="789"/>
                  </a:cubicBezTo>
                  <a:cubicBezTo>
                    <a:pt x="1416" y="424"/>
                    <a:pt x="1187" y="81"/>
                    <a:pt x="822" y="13"/>
                  </a:cubicBezTo>
                  <a:cubicBezTo>
                    <a:pt x="779" y="5"/>
                    <a:pt x="735" y="1"/>
                    <a:pt x="69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71"/>
            <p:cNvSpPr/>
            <p:nvPr/>
          </p:nvSpPr>
          <p:spPr>
            <a:xfrm>
              <a:off x="785981" y="4427318"/>
              <a:ext cx="38627" cy="39521"/>
            </a:xfrm>
            <a:custGeom>
              <a:rect b="b" l="l" r="r" t="t"/>
              <a:pathLst>
                <a:path extrusionOk="0" h="795" w="777">
                  <a:moveTo>
                    <a:pt x="685" y="1"/>
                  </a:moveTo>
                  <a:cubicBezTo>
                    <a:pt x="668" y="1"/>
                    <a:pt x="651" y="7"/>
                    <a:pt x="639" y="18"/>
                  </a:cubicBezTo>
                  <a:lnTo>
                    <a:pt x="23" y="680"/>
                  </a:lnTo>
                  <a:cubicBezTo>
                    <a:pt x="0" y="703"/>
                    <a:pt x="0" y="748"/>
                    <a:pt x="23" y="794"/>
                  </a:cubicBezTo>
                  <a:lnTo>
                    <a:pt x="69" y="794"/>
                  </a:lnTo>
                  <a:cubicBezTo>
                    <a:pt x="91" y="794"/>
                    <a:pt x="114" y="794"/>
                    <a:pt x="137" y="771"/>
                  </a:cubicBezTo>
                  <a:lnTo>
                    <a:pt x="731" y="132"/>
                  </a:lnTo>
                  <a:cubicBezTo>
                    <a:pt x="776" y="86"/>
                    <a:pt x="776" y="41"/>
                    <a:pt x="731" y="18"/>
                  </a:cubicBezTo>
                  <a:cubicBezTo>
                    <a:pt x="719" y="7"/>
                    <a:pt x="702" y="1"/>
                    <a:pt x="6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71"/>
            <p:cNvSpPr/>
            <p:nvPr/>
          </p:nvSpPr>
          <p:spPr>
            <a:xfrm>
              <a:off x="809794" y="4450336"/>
              <a:ext cx="38627" cy="40317"/>
            </a:xfrm>
            <a:custGeom>
              <a:rect b="b" l="l" r="r" t="t"/>
              <a:pathLst>
                <a:path extrusionOk="0" h="811" w="777">
                  <a:moveTo>
                    <a:pt x="697" y="0"/>
                  </a:moveTo>
                  <a:cubicBezTo>
                    <a:pt x="674" y="0"/>
                    <a:pt x="651" y="12"/>
                    <a:pt x="640" y="34"/>
                  </a:cubicBezTo>
                  <a:lnTo>
                    <a:pt x="23" y="696"/>
                  </a:lnTo>
                  <a:cubicBezTo>
                    <a:pt x="1" y="719"/>
                    <a:pt x="1" y="765"/>
                    <a:pt x="46" y="788"/>
                  </a:cubicBezTo>
                  <a:cubicBezTo>
                    <a:pt x="46" y="810"/>
                    <a:pt x="69" y="810"/>
                    <a:pt x="92" y="810"/>
                  </a:cubicBezTo>
                  <a:cubicBezTo>
                    <a:pt x="115" y="810"/>
                    <a:pt x="137" y="810"/>
                    <a:pt x="137" y="788"/>
                  </a:cubicBezTo>
                  <a:lnTo>
                    <a:pt x="754" y="126"/>
                  </a:lnTo>
                  <a:cubicBezTo>
                    <a:pt x="777" y="103"/>
                    <a:pt x="777" y="57"/>
                    <a:pt x="754" y="34"/>
                  </a:cubicBezTo>
                  <a:cubicBezTo>
                    <a:pt x="742" y="12"/>
                    <a:pt x="720" y="0"/>
                    <a:pt x="6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71"/>
            <p:cNvSpPr/>
            <p:nvPr/>
          </p:nvSpPr>
          <p:spPr>
            <a:xfrm>
              <a:off x="833607" y="4473851"/>
              <a:ext cx="38627" cy="39472"/>
            </a:xfrm>
            <a:custGeom>
              <a:rect b="b" l="l" r="r" t="t"/>
              <a:pathLst>
                <a:path extrusionOk="0" h="794" w="777">
                  <a:moveTo>
                    <a:pt x="683" y="1"/>
                  </a:moveTo>
                  <a:cubicBezTo>
                    <a:pt x="663" y="1"/>
                    <a:pt x="640" y="6"/>
                    <a:pt x="617" y="18"/>
                  </a:cubicBezTo>
                  <a:lnTo>
                    <a:pt x="24" y="680"/>
                  </a:lnTo>
                  <a:cubicBezTo>
                    <a:pt x="1" y="703"/>
                    <a:pt x="1" y="748"/>
                    <a:pt x="24" y="794"/>
                  </a:cubicBezTo>
                  <a:lnTo>
                    <a:pt x="69" y="794"/>
                  </a:lnTo>
                  <a:cubicBezTo>
                    <a:pt x="92" y="794"/>
                    <a:pt x="115" y="794"/>
                    <a:pt x="138" y="771"/>
                  </a:cubicBezTo>
                  <a:lnTo>
                    <a:pt x="731" y="132"/>
                  </a:lnTo>
                  <a:cubicBezTo>
                    <a:pt x="777" y="86"/>
                    <a:pt x="777" y="41"/>
                    <a:pt x="731" y="18"/>
                  </a:cubicBezTo>
                  <a:cubicBezTo>
                    <a:pt x="720" y="6"/>
                    <a:pt x="703" y="1"/>
                    <a:pt x="6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71"/>
            <p:cNvSpPr/>
            <p:nvPr/>
          </p:nvSpPr>
          <p:spPr>
            <a:xfrm>
              <a:off x="762118" y="4351704"/>
              <a:ext cx="42057" cy="74270"/>
            </a:xfrm>
            <a:custGeom>
              <a:rect b="b" l="l" r="r" t="t"/>
              <a:pathLst>
                <a:path extrusionOk="0" h="1494" w="846">
                  <a:moveTo>
                    <a:pt x="389" y="147"/>
                  </a:moveTo>
                  <a:cubicBezTo>
                    <a:pt x="503" y="147"/>
                    <a:pt x="594" y="215"/>
                    <a:pt x="617" y="329"/>
                  </a:cubicBezTo>
                  <a:cubicBezTo>
                    <a:pt x="663" y="535"/>
                    <a:pt x="640" y="1151"/>
                    <a:pt x="571" y="1311"/>
                  </a:cubicBezTo>
                  <a:cubicBezTo>
                    <a:pt x="457" y="1151"/>
                    <a:pt x="183" y="558"/>
                    <a:pt x="161" y="421"/>
                  </a:cubicBezTo>
                  <a:cubicBezTo>
                    <a:pt x="161" y="352"/>
                    <a:pt x="161" y="306"/>
                    <a:pt x="206" y="238"/>
                  </a:cubicBezTo>
                  <a:cubicBezTo>
                    <a:pt x="229" y="192"/>
                    <a:pt x="298" y="169"/>
                    <a:pt x="343" y="147"/>
                  </a:cubicBezTo>
                  <a:close/>
                  <a:moveTo>
                    <a:pt x="400" y="1"/>
                  </a:moveTo>
                  <a:cubicBezTo>
                    <a:pt x="374" y="1"/>
                    <a:pt x="347" y="4"/>
                    <a:pt x="320" y="10"/>
                  </a:cubicBezTo>
                  <a:cubicBezTo>
                    <a:pt x="229" y="10"/>
                    <a:pt x="138" y="78"/>
                    <a:pt x="69" y="147"/>
                  </a:cubicBezTo>
                  <a:cubicBezTo>
                    <a:pt x="24" y="238"/>
                    <a:pt x="1" y="352"/>
                    <a:pt x="24" y="443"/>
                  </a:cubicBezTo>
                  <a:cubicBezTo>
                    <a:pt x="47" y="580"/>
                    <a:pt x="389" y="1425"/>
                    <a:pt x="526" y="1493"/>
                  </a:cubicBezTo>
                  <a:lnTo>
                    <a:pt x="617" y="1493"/>
                  </a:lnTo>
                  <a:cubicBezTo>
                    <a:pt x="845" y="1379"/>
                    <a:pt x="777" y="375"/>
                    <a:pt x="777" y="306"/>
                  </a:cubicBezTo>
                  <a:cubicBezTo>
                    <a:pt x="737" y="128"/>
                    <a:pt x="577" y="1"/>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71"/>
            <p:cNvSpPr/>
            <p:nvPr/>
          </p:nvSpPr>
          <p:spPr>
            <a:xfrm>
              <a:off x="787124" y="4378151"/>
              <a:ext cx="68106" cy="48967"/>
            </a:xfrm>
            <a:custGeom>
              <a:rect b="b" l="l" r="r" t="t"/>
              <a:pathLst>
                <a:path extrusionOk="0" h="985" w="1370">
                  <a:moveTo>
                    <a:pt x="1027" y="162"/>
                  </a:moveTo>
                  <a:cubicBezTo>
                    <a:pt x="1096" y="185"/>
                    <a:pt x="1141" y="208"/>
                    <a:pt x="1164" y="277"/>
                  </a:cubicBezTo>
                  <a:cubicBezTo>
                    <a:pt x="1210" y="322"/>
                    <a:pt x="1210" y="391"/>
                    <a:pt x="1187" y="459"/>
                  </a:cubicBezTo>
                  <a:cubicBezTo>
                    <a:pt x="1187" y="505"/>
                    <a:pt x="1141" y="550"/>
                    <a:pt x="1096" y="596"/>
                  </a:cubicBezTo>
                  <a:cubicBezTo>
                    <a:pt x="959" y="665"/>
                    <a:pt x="365" y="824"/>
                    <a:pt x="183" y="824"/>
                  </a:cubicBezTo>
                  <a:cubicBezTo>
                    <a:pt x="251" y="687"/>
                    <a:pt x="685" y="277"/>
                    <a:pt x="845" y="185"/>
                  </a:cubicBezTo>
                  <a:cubicBezTo>
                    <a:pt x="890" y="162"/>
                    <a:pt x="936" y="162"/>
                    <a:pt x="959" y="162"/>
                  </a:cubicBezTo>
                  <a:close/>
                  <a:moveTo>
                    <a:pt x="951" y="1"/>
                  </a:moveTo>
                  <a:cubicBezTo>
                    <a:pt x="889" y="1"/>
                    <a:pt x="832" y="20"/>
                    <a:pt x="776" y="48"/>
                  </a:cubicBezTo>
                  <a:cubicBezTo>
                    <a:pt x="639" y="140"/>
                    <a:pt x="91" y="573"/>
                    <a:pt x="23" y="802"/>
                  </a:cubicBezTo>
                  <a:cubicBezTo>
                    <a:pt x="0" y="870"/>
                    <a:pt x="23" y="916"/>
                    <a:pt x="46" y="939"/>
                  </a:cubicBezTo>
                  <a:cubicBezTo>
                    <a:pt x="46" y="961"/>
                    <a:pt x="114" y="984"/>
                    <a:pt x="183" y="984"/>
                  </a:cubicBezTo>
                  <a:cubicBezTo>
                    <a:pt x="479" y="984"/>
                    <a:pt x="1096" y="756"/>
                    <a:pt x="1164" y="733"/>
                  </a:cubicBezTo>
                  <a:cubicBezTo>
                    <a:pt x="1255" y="665"/>
                    <a:pt x="1324" y="596"/>
                    <a:pt x="1347" y="482"/>
                  </a:cubicBezTo>
                  <a:cubicBezTo>
                    <a:pt x="1370" y="391"/>
                    <a:pt x="1347" y="277"/>
                    <a:pt x="1301" y="185"/>
                  </a:cubicBezTo>
                  <a:cubicBezTo>
                    <a:pt x="1255" y="117"/>
                    <a:pt x="1164" y="48"/>
                    <a:pt x="1073" y="26"/>
                  </a:cubicBezTo>
                  <a:cubicBezTo>
                    <a:pt x="1029" y="8"/>
                    <a:pt x="989" y="1"/>
                    <a:pt x="9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71"/>
            <p:cNvSpPr/>
            <p:nvPr/>
          </p:nvSpPr>
          <p:spPr>
            <a:xfrm>
              <a:off x="521552" y="2908759"/>
              <a:ext cx="761446" cy="1445689"/>
            </a:xfrm>
            <a:custGeom>
              <a:rect b="b" l="l" r="r" t="t"/>
              <a:pathLst>
                <a:path extrusionOk="0" h="29081" w="15317">
                  <a:moveTo>
                    <a:pt x="1211" y="1"/>
                  </a:moveTo>
                  <a:lnTo>
                    <a:pt x="457" y="2147"/>
                  </a:lnTo>
                  <a:cubicBezTo>
                    <a:pt x="24" y="3448"/>
                    <a:pt x="1" y="4863"/>
                    <a:pt x="389" y="6187"/>
                  </a:cubicBezTo>
                  <a:lnTo>
                    <a:pt x="503" y="6483"/>
                  </a:lnTo>
                  <a:lnTo>
                    <a:pt x="1211" y="14449"/>
                  </a:lnTo>
                  <a:lnTo>
                    <a:pt x="1028" y="28624"/>
                  </a:lnTo>
                  <a:cubicBezTo>
                    <a:pt x="1005" y="28875"/>
                    <a:pt x="1233" y="29080"/>
                    <a:pt x="1485" y="29080"/>
                  </a:cubicBezTo>
                  <a:lnTo>
                    <a:pt x="5502" y="29035"/>
                  </a:lnTo>
                  <a:cubicBezTo>
                    <a:pt x="5730" y="29035"/>
                    <a:pt x="5913" y="28852"/>
                    <a:pt x="5935" y="28647"/>
                  </a:cubicBezTo>
                  <a:lnTo>
                    <a:pt x="7259" y="14678"/>
                  </a:lnTo>
                  <a:cubicBezTo>
                    <a:pt x="7259" y="14518"/>
                    <a:pt x="7259" y="14358"/>
                    <a:pt x="7259" y="14198"/>
                  </a:cubicBezTo>
                  <a:lnTo>
                    <a:pt x="7214" y="7921"/>
                  </a:lnTo>
                  <a:lnTo>
                    <a:pt x="7214" y="7921"/>
                  </a:lnTo>
                  <a:lnTo>
                    <a:pt x="9108" y="15340"/>
                  </a:lnTo>
                  <a:lnTo>
                    <a:pt x="6620" y="28373"/>
                  </a:lnTo>
                  <a:cubicBezTo>
                    <a:pt x="6575" y="28647"/>
                    <a:pt x="6780" y="28875"/>
                    <a:pt x="7054" y="28875"/>
                  </a:cubicBezTo>
                  <a:lnTo>
                    <a:pt x="10774" y="28875"/>
                  </a:lnTo>
                  <a:cubicBezTo>
                    <a:pt x="11048" y="28875"/>
                    <a:pt x="11277" y="28715"/>
                    <a:pt x="11368" y="28464"/>
                  </a:cubicBezTo>
                  <a:lnTo>
                    <a:pt x="14951" y="17234"/>
                  </a:lnTo>
                  <a:cubicBezTo>
                    <a:pt x="15294" y="16275"/>
                    <a:pt x="15317" y="15203"/>
                    <a:pt x="15066" y="14221"/>
                  </a:cubicBezTo>
                  <a:lnTo>
                    <a:pt x="11528" y="914"/>
                  </a:lnTo>
                  <a:lnTo>
                    <a:pt x="6689" y="914"/>
                  </a:lnTo>
                  <a:lnTo>
                    <a:pt x="6620" y="1"/>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71"/>
            <p:cNvSpPr/>
            <p:nvPr/>
          </p:nvSpPr>
          <p:spPr>
            <a:xfrm>
              <a:off x="1078747" y="2269936"/>
              <a:ext cx="455068" cy="513083"/>
            </a:xfrm>
            <a:custGeom>
              <a:rect b="b" l="l" r="r" t="t"/>
              <a:pathLst>
                <a:path extrusionOk="0" h="10321" w="9154">
                  <a:moveTo>
                    <a:pt x="7144" y="0"/>
                  </a:moveTo>
                  <a:lnTo>
                    <a:pt x="4451" y="4474"/>
                  </a:lnTo>
                  <a:lnTo>
                    <a:pt x="2191" y="1918"/>
                  </a:lnTo>
                  <a:lnTo>
                    <a:pt x="0" y="6460"/>
                  </a:lnTo>
                  <a:lnTo>
                    <a:pt x="2305" y="9245"/>
                  </a:lnTo>
                  <a:cubicBezTo>
                    <a:pt x="2903" y="9978"/>
                    <a:pt x="3731" y="10320"/>
                    <a:pt x="4549" y="10320"/>
                  </a:cubicBezTo>
                  <a:cubicBezTo>
                    <a:pt x="5793" y="10320"/>
                    <a:pt x="7015" y="9530"/>
                    <a:pt x="7373" y="8126"/>
                  </a:cubicBezTo>
                  <a:lnTo>
                    <a:pt x="9153" y="1324"/>
                  </a:lnTo>
                  <a:lnTo>
                    <a:pt x="7144" y="0"/>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71"/>
            <p:cNvSpPr/>
            <p:nvPr/>
          </p:nvSpPr>
          <p:spPr>
            <a:xfrm>
              <a:off x="1261397" y="2482811"/>
              <a:ext cx="45437" cy="71984"/>
            </a:xfrm>
            <a:custGeom>
              <a:rect b="b" l="l" r="r" t="t"/>
              <a:pathLst>
                <a:path extrusionOk="0" h="1448" w="914">
                  <a:moveTo>
                    <a:pt x="844" y="0"/>
                  </a:moveTo>
                  <a:cubicBezTo>
                    <a:pt x="821" y="0"/>
                    <a:pt x="793" y="16"/>
                    <a:pt x="777" y="32"/>
                  </a:cubicBezTo>
                  <a:lnTo>
                    <a:pt x="24" y="1333"/>
                  </a:lnTo>
                  <a:cubicBezTo>
                    <a:pt x="1" y="1356"/>
                    <a:pt x="1" y="1402"/>
                    <a:pt x="47" y="1425"/>
                  </a:cubicBezTo>
                  <a:cubicBezTo>
                    <a:pt x="47" y="1447"/>
                    <a:pt x="69" y="1447"/>
                    <a:pt x="92" y="1447"/>
                  </a:cubicBezTo>
                  <a:cubicBezTo>
                    <a:pt x="115" y="1447"/>
                    <a:pt x="138" y="1425"/>
                    <a:pt x="138" y="1402"/>
                  </a:cubicBezTo>
                  <a:lnTo>
                    <a:pt x="891" y="124"/>
                  </a:lnTo>
                  <a:cubicBezTo>
                    <a:pt x="914" y="78"/>
                    <a:pt x="914" y="32"/>
                    <a:pt x="868" y="9"/>
                  </a:cubicBezTo>
                  <a:cubicBezTo>
                    <a:pt x="862" y="3"/>
                    <a:pt x="853" y="0"/>
                    <a:pt x="8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71"/>
            <p:cNvSpPr/>
            <p:nvPr/>
          </p:nvSpPr>
          <p:spPr>
            <a:xfrm>
              <a:off x="1338603" y="2132626"/>
              <a:ext cx="390392" cy="515220"/>
            </a:xfrm>
            <a:custGeom>
              <a:rect b="b" l="l" r="r" t="t"/>
              <a:pathLst>
                <a:path extrusionOk="0" h="10364" w="7853">
                  <a:moveTo>
                    <a:pt x="0" y="0"/>
                  </a:moveTo>
                  <a:lnTo>
                    <a:pt x="0" y="10363"/>
                  </a:lnTo>
                  <a:lnTo>
                    <a:pt x="7852" y="10363"/>
                  </a:lnTo>
                  <a:lnTo>
                    <a:pt x="7852" y="0"/>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71"/>
            <p:cNvSpPr/>
            <p:nvPr/>
          </p:nvSpPr>
          <p:spPr>
            <a:xfrm>
              <a:off x="1382848" y="2225691"/>
              <a:ext cx="169122" cy="5717"/>
            </a:xfrm>
            <a:custGeom>
              <a:rect b="b" l="l" r="r" t="t"/>
              <a:pathLst>
                <a:path extrusionOk="0" h="115" w="3402">
                  <a:moveTo>
                    <a:pt x="69" y="0"/>
                  </a:moveTo>
                  <a:cubicBezTo>
                    <a:pt x="46" y="0"/>
                    <a:pt x="0" y="23"/>
                    <a:pt x="0" y="46"/>
                  </a:cubicBezTo>
                  <a:cubicBezTo>
                    <a:pt x="0" y="91"/>
                    <a:pt x="46" y="114"/>
                    <a:pt x="69" y="114"/>
                  </a:cubicBezTo>
                  <a:lnTo>
                    <a:pt x="3356" y="114"/>
                  </a:lnTo>
                  <a:cubicBezTo>
                    <a:pt x="3378" y="114"/>
                    <a:pt x="3401" y="91"/>
                    <a:pt x="3401" y="46"/>
                  </a:cubicBezTo>
                  <a:cubicBezTo>
                    <a:pt x="3401" y="23"/>
                    <a:pt x="3378" y="0"/>
                    <a:pt x="33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71"/>
            <p:cNvSpPr/>
            <p:nvPr/>
          </p:nvSpPr>
          <p:spPr>
            <a:xfrm>
              <a:off x="1382848" y="2297179"/>
              <a:ext cx="192934" cy="5717"/>
            </a:xfrm>
            <a:custGeom>
              <a:rect b="b" l="l" r="r" t="t"/>
              <a:pathLst>
                <a:path extrusionOk="0" h="115" w="3881">
                  <a:moveTo>
                    <a:pt x="69" y="0"/>
                  </a:moveTo>
                  <a:cubicBezTo>
                    <a:pt x="46" y="0"/>
                    <a:pt x="0" y="23"/>
                    <a:pt x="0" y="69"/>
                  </a:cubicBezTo>
                  <a:cubicBezTo>
                    <a:pt x="0" y="91"/>
                    <a:pt x="46" y="114"/>
                    <a:pt x="69" y="114"/>
                  </a:cubicBezTo>
                  <a:lnTo>
                    <a:pt x="3812" y="114"/>
                  </a:lnTo>
                  <a:cubicBezTo>
                    <a:pt x="3858" y="114"/>
                    <a:pt x="3881" y="91"/>
                    <a:pt x="3881" y="69"/>
                  </a:cubicBezTo>
                  <a:cubicBezTo>
                    <a:pt x="3881" y="23"/>
                    <a:pt x="3858" y="0"/>
                    <a:pt x="38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71"/>
            <p:cNvSpPr/>
            <p:nvPr/>
          </p:nvSpPr>
          <p:spPr>
            <a:xfrm>
              <a:off x="1382848" y="2529790"/>
              <a:ext cx="192934" cy="5717"/>
            </a:xfrm>
            <a:custGeom>
              <a:rect b="b" l="l" r="r" t="t"/>
              <a:pathLst>
                <a:path extrusionOk="0" h="115" w="3881">
                  <a:moveTo>
                    <a:pt x="69" y="0"/>
                  </a:moveTo>
                  <a:cubicBezTo>
                    <a:pt x="46" y="0"/>
                    <a:pt x="0" y="23"/>
                    <a:pt x="0" y="69"/>
                  </a:cubicBezTo>
                  <a:cubicBezTo>
                    <a:pt x="0" y="92"/>
                    <a:pt x="46" y="114"/>
                    <a:pt x="69" y="114"/>
                  </a:cubicBezTo>
                  <a:lnTo>
                    <a:pt x="3812" y="114"/>
                  </a:lnTo>
                  <a:cubicBezTo>
                    <a:pt x="3858" y="114"/>
                    <a:pt x="3881" y="92"/>
                    <a:pt x="3881" y="69"/>
                  </a:cubicBezTo>
                  <a:cubicBezTo>
                    <a:pt x="3881" y="23"/>
                    <a:pt x="3858" y="0"/>
                    <a:pt x="38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71"/>
            <p:cNvSpPr/>
            <p:nvPr/>
          </p:nvSpPr>
          <p:spPr>
            <a:xfrm>
              <a:off x="1382848" y="2349379"/>
              <a:ext cx="298474" cy="5717"/>
            </a:xfrm>
            <a:custGeom>
              <a:rect b="b" l="l" r="r" t="t"/>
              <a:pathLst>
                <a:path extrusionOk="0" h="115" w="6004">
                  <a:moveTo>
                    <a:pt x="69" y="0"/>
                  </a:moveTo>
                  <a:cubicBezTo>
                    <a:pt x="46" y="0"/>
                    <a:pt x="0" y="23"/>
                    <a:pt x="0" y="46"/>
                  </a:cubicBezTo>
                  <a:cubicBezTo>
                    <a:pt x="0" y="91"/>
                    <a:pt x="46" y="114"/>
                    <a:pt x="69" y="114"/>
                  </a:cubicBezTo>
                  <a:lnTo>
                    <a:pt x="5935" y="114"/>
                  </a:lnTo>
                  <a:cubicBezTo>
                    <a:pt x="5981" y="114"/>
                    <a:pt x="6003" y="91"/>
                    <a:pt x="6003" y="46"/>
                  </a:cubicBezTo>
                  <a:cubicBezTo>
                    <a:pt x="6003" y="23"/>
                    <a:pt x="5981" y="0"/>
                    <a:pt x="59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71"/>
            <p:cNvSpPr/>
            <p:nvPr/>
          </p:nvSpPr>
          <p:spPr>
            <a:xfrm>
              <a:off x="1382848" y="2468493"/>
              <a:ext cx="298474" cy="5717"/>
            </a:xfrm>
            <a:custGeom>
              <a:rect b="b" l="l" r="r" t="t"/>
              <a:pathLst>
                <a:path extrusionOk="0" h="115" w="6004">
                  <a:moveTo>
                    <a:pt x="69" y="1"/>
                  </a:moveTo>
                  <a:cubicBezTo>
                    <a:pt x="46" y="1"/>
                    <a:pt x="0" y="24"/>
                    <a:pt x="0" y="69"/>
                  </a:cubicBezTo>
                  <a:cubicBezTo>
                    <a:pt x="0" y="92"/>
                    <a:pt x="46" y="115"/>
                    <a:pt x="69" y="115"/>
                  </a:cubicBezTo>
                  <a:lnTo>
                    <a:pt x="5935" y="115"/>
                  </a:lnTo>
                  <a:cubicBezTo>
                    <a:pt x="5981" y="115"/>
                    <a:pt x="6003" y="92"/>
                    <a:pt x="6003" y="69"/>
                  </a:cubicBezTo>
                  <a:cubicBezTo>
                    <a:pt x="6003" y="24"/>
                    <a:pt x="5981" y="1"/>
                    <a:pt x="59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71"/>
            <p:cNvSpPr/>
            <p:nvPr/>
          </p:nvSpPr>
          <p:spPr>
            <a:xfrm>
              <a:off x="1587074" y="2297179"/>
              <a:ext cx="94255" cy="5717"/>
            </a:xfrm>
            <a:custGeom>
              <a:rect b="b" l="l" r="r" t="t"/>
              <a:pathLst>
                <a:path extrusionOk="0" h="115" w="1896">
                  <a:moveTo>
                    <a:pt x="69" y="0"/>
                  </a:moveTo>
                  <a:cubicBezTo>
                    <a:pt x="24" y="0"/>
                    <a:pt x="1" y="23"/>
                    <a:pt x="1" y="69"/>
                  </a:cubicBezTo>
                  <a:cubicBezTo>
                    <a:pt x="1" y="91"/>
                    <a:pt x="24" y="114"/>
                    <a:pt x="69" y="114"/>
                  </a:cubicBezTo>
                  <a:lnTo>
                    <a:pt x="1827" y="114"/>
                  </a:lnTo>
                  <a:cubicBezTo>
                    <a:pt x="1873" y="114"/>
                    <a:pt x="1895" y="91"/>
                    <a:pt x="1895" y="69"/>
                  </a:cubicBezTo>
                  <a:cubicBezTo>
                    <a:pt x="1895" y="23"/>
                    <a:pt x="1873" y="0"/>
                    <a:pt x="18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71"/>
            <p:cNvSpPr/>
            <p:nvPr/>
          </p:nvSpPr>
          <p:spPr>
            <a:xfrm>
              <a:off x="1382848" y="2409483"/>
              <a:ext cx="94205" cy="5717"/>
            </a:xfrm>
            <a:custGeom>
              <a:rect b="b" l="l" r="r" t="t"/>
              <a:pathLst>
                <a:path extrusionOk="0" h="115" w="1895">
                  <a:moveTo>
                    <a:pt x="69" y="1"/>
                  </a:moveTo>
                  <a:cubicBezTo>
                    <a:pt x="46" y="1"/>
                    <a:pt x="0" y="24"/>
                    <a:pt x="0" y="69"/>
                  </a:cubicBezTo>
                  <a:cubicBezTo>
                    <a:pt x="0" y="92"/>
                    <a:pt x="46" y="115"/>
                    <a:pt x="69" y="115"/>
                  </a:cubicBezTo>
                  <a:lnTo>
                    <a:pt x="1826" y="115"/>
                  </a:lnTo>
                  <a:cubicBezTo>
                    <a:pt x="1872" y="115"/>
                    <a:pt x="1895" y="92"/>
                    <a:pt x="1895" y="69"/>
                  </a:cubicBezTo>
                  <a:cubicBezTo>
                    <a:pt x="1895" y="24"/>
                    <a:pt x="1872" y="1"/>
                    <a:pt x="18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71"/>
            <p:cNvSpPr/>
            <p:nvPr/>
          </p:nvSpPr>
          <p:spPr>
            <a:xfrm>
              <a:off x="1458861" y="2072373"/>
              <a:ext cx="49961" cy="110213"/>
            </a:xfrm>
            <a:custGeom>
              <a:rect b="b" l="l" r="r" t="t"/>
              <a:pathLst>
                <a:path extrusionOk="0" h="2217" w="1005">
                  <a:moveTo>
                    <a:pt x="533" y="1"/>
                  </a:moveTo>
                  <a:cubicBezTo>
                    <a:pt x="320" y="1"/>
                    <a:pt x="136" y="175"/>
                    <a:pt x="115" y="391"/>
                  </a:cubicBezTo>
                  <a:lnTo>
                    <a:pt x="1" y="1737"/>
                  </a:lnTo>
                  <a:cubicBezTo>
                    <a:pt x="1" y="1989"/>
                    <a:pt x="160" y="2194"/>
                    <a:pt x="411" y="2217"/>
                  </a:cubicBezTo>
                  <a:cubicBezTo>
                    <a:pt x="640" y="2217"/>
                    <a:pt x="845" y="2057"/>
                    <a:pt x="868" y="1806"/>
                  </a:cubicBezTo>
                  <a:lnTo>
                    <a:pt x="982" y="459"/>
                  </a:lnTo>
                  <a:cubicBezTo>
                    <a:pt x="1005" y="231"/>
                    <a:pt x="822" y="26"/>
                    <a:pt x="571" y="3"/>
                  </a:cubicBezTo>
                  <a:cubicBezTo>
                    <a:pt x="558" y="1"/>
                    <a:pt x="545" y="1"/>
                    <a:pt x="533" y="1"/>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71"/>
            <p:cNvSpPr/>
            <p:nvPr/>
          </p:nvSpPr>
          <p:spPr>
            <a:xfrm>
              <a:off x="1414615" y="2067949"/>
              <a:ext cx="51104" cy="115780"/>
            </a:xfrm>
            <a:custGeom>
              <a:rect b="b" l="l" r="r" t="t"/>
              <a:pathLst>
                <a:path extrusionOk="0" h="2329" w="1028">
                  <a:moveTo>
                    <a:pt x="617" y="0"/>
                  </a:moveTo>
                  <a:cubicBezTo>
                    <a:pt x="366" y="0"/>
                    <a:pt x="160" y="160"/>
                    <a:pt x="137" y="411"/>
                  </a:cubicBezTo>
                  <a:lnTo>
                    <a:pt x="23" y="1849"/>
                  </a:lnTo>
                  <a:cubicBezTo>
                    <a:pt x="0" y="2100"/>
                    <a:pt x="183" y="2306"/>
                    <a:pt x="434" y="2329"/>
                  </a:cubicBezTo>
                  <a:cubicBezTo>
                    <a:pt x="662" y="2329"/>
                    <a:pt x="868" y="2169"/>
                    <a:pt x="891" y="1918"/>
                  </a:cubicBezTo>
                  <a:lnTo>
                    <a:pt x="1005" y="480"/>
                  </a:lnTo>
                  <a:cubicBezTo>
                    <a:pt x="1028" y="229"/>
                    <a:pt x="845" y="23"/>
                    <a:pt x="617"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71"/>
            <p:cNvSpPr/>
            <p:nvPr/>
          </p:nvSpPr>
          <p:spPr>
            <a:xfrm>
              <a:off x="1500869" y="2090569"/>
              <a:ext cx="48818" cy="86351"/>
            </a:xfrm>
            <a:custGeom>
              <a:rect b="b" l="l" r="r" t="t"/>
              <a:pathLst>
                <a:path extrusionOk="0" h="1737" w="982">
                  <a:moveTo>
                    <a:pt x="509" y="0"/>
                  </a:moveTo>
                  <a:cubicBezTo>
                    <a:pt x="297" y="0"/>
                    <a:pt x="113" y="175"/>
                    <a:pt x="91" y="390"/>
                  </a:cubicBezTo>
                  <a:lnTo>
                    <a:pt x="23" y="1257"/>
                  </a:lnTo>
                  <a:cubicBezTo>
                    <a:pt x="0" y="1508"/>
                    <a:pt x="183" y="1714"/>
                    <a:pt x="411" y="1737"/>
                  </a:cubicBezTo>
                  <a:cubicBezTo>
                    <a:pt x="662" y="1737"/>
                    <a:pt x="867" y="1577"/>
                    <a:pt x="890" y="1326"/>
                  </a:cubicBezTo>
                  <a:lnTo>
                    <a:pt x="959" y="458"/>
                  </a:lnTo>
                  <a:cubicBezTo>
                    <a:pt x="982" y="230"/>
                    <a:pt x="799" y="25"/>
                    <a:pt x="548" y="2"/>
                  </a:cubicBezTo>
                  <a:cubicBezTo>
                    <a:pt x="535" y="1"/>
                    <a:pt x="522" y="0"/>
                    <a:pt x="509"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71"/>
            <p:cNvSpPr/>
            <p:nvPr/>
          </p:nvSpPr>
          <p:spPr>
            <a:xfrm>
              <a:off x="1543972" y="2093949"/>
              <a:ext cx="45437" cy="63781"/>
            </a:xfrm>
            <a:custGeom>
              <a:rect b="b" l="l" r="r" t="t"/>
              <a:pathLst>
                <a:path extrusionOk="0" h="1283" w="914">
                  <a:moveTo>
                    <a:pt x="464" y="1"/>
                  </a:moveTo>
                  <a:cubicBezTo>
                    <a:pt x="252" y="1"/>
                    <a:pt x="68" y="175"/>
                    <a:pt x="46" y="390"/>
                  </a:cubicBezTo>
                  <a:lnTo>
                    <a:pt x="0" y="824"/>
                  </a:lnTo>
                  <a:cubicBezTo>
                    <a:pt x="0" y="1052"/>
                    <a:pt x="160" y="1258"/>
                    <a:pt x="411" y="1281"/>
                  </a:cubicBezTo>
                  <a:cubicBezTo>
                    <a:pt x="424" y="1282"/>
                    <a:pt x="437" y="1283"/>
                    <a:pt x="450" y="1283"/>
                  </a:cubicBezTo>
                  <a:cubicBezTo>
                    <a:pt x="662" y="1283"/>
                    <a:pt x="846" y="1108"/>
                    <a:pt x="868" y="893"/>
                  </a:cubicBezTo>
                  <a:lnTo>
                    <a:pt x="891" y="459"/>
                  </a:lnTo>
                  <a:cubicBezTo>
                    <a:pt x="914" y="231"/>
                    <a:pt x="754" y="25"/>
                    <a:pt x="503" y="2"/>
                  </a:cubicBezTo>
                  <a:cubicBezTo>
                    <a:pt x="490" y="1"/>
                    <a:pt x="477" y="1"/>
                    <a:pt x="464" y="1"/>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71"/>
            <p:cNvSpPr/>
            <p:nvPr/>
          </p:nvSpPr>
          <p:spPr>
            <a:xfrm>
              <a:off x="1456574" y="2088381"/>
              <a:ext cx="12577" cy="74917"/>
            </a:xfrm>
            <a:custGeom>
              <a:rect b="b" l="l" r="r" t="t"/>
              <a:pathLst>
                <a:path extrusionOk="0" h="1507" w="253">
                  <a:moveTo>
                    <a:pt x="184" y="0"/>
                  </a:moveTo>
                  <a:cubicBezTo>
                    <a:pt x="138" y="0"/>
                    <a:pt x="92" y="23"/>
                    <a:pt x="92" y="69"/>
                  </a:cubicBezTo>
                  <a:lnTo>
                    <a:pt x="1" y="1438"/>
                  </a:lnTo>
                  <a:cubicBezTo>
                    <a:pt x="1" y="1484"/>
                    <a:pt x="24" y="1507"/>
                    <a:pt x="69" y="1507"/>
                  </a:cubicBezTo>
                  <a:cubicBezTo>
                    <a:pt x="115" y="1507"/>
                    <a:pt x="161" y="1484"/>
                    <a:pt x="161" y="1438"/>
                  </a:cubicBezTo>
                  <a:lnTo>
                    <a:pt x="252" y="69"/>
                  </a:lnTo>
                  <a:cubicBezTo>
                    <a:pt x="252" y="23"/>
                    <a:pt x="229" y="0"/>
                    <a:pt x="1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71"/>
            <p:cNvSpPr/>
            <p:nvPr/>
          </p:nvSpPr>
          <p:spPr>
            <a:xfrm>
              <a:off x="1500869" y="2096335"/>
              <a:ext cx="12528" cy="70393"/>
            </a:xfrm>
            <a:custGeom>
              <a:rect b="b" l="l" r="r" t="t"/>
              <a:pathLst>
                <a:path extrusionOk="0" h="1416" w="252">
                  <a:moveTo>
                    <a:pt x="183" y="0"/>
                  </a:moveTo>
                  <a:cubicBezTo>
                    <a:pt x="137" y="0"/>
                    <a:pt x="114" y="23"/>
                    <a:pt x="114" y="69"/>
                  </a:cubicBezTo>
                  <a:lnTo>
                    <a:pt x="0" y="1324"/>
                  </a:lnTo>
                  <a:cubicBezTo>
                    <a:pt x="0" y="1370"/>
                    <a:pt x="46" y="1415"/>
                    <a:pt x="69" y="1415"/>
                  </a:cubicBezTo>
                  <a:lnTo>
                    <a:pt x="91" y="1415"/>
                  </a:lnTo>
                  <a:cubicBezTo>
                    <a:pt x="114" y="1415"/>
                    <a:pt x="160" y="1370"/>
                    <a:pt x="160" y="1347"/>
                  </a:cubicBezTo>
                  <a:lnTo>
                    <a:pt x="251" y="91"/>
                  </a:lnTo>
                  <a:cubicBezTo>
                    <a:pt x="251" y="46"/>
                    <a:pt x="228" y="0"/>
                    <a:pt x="1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71"/>
            <p:cNvSpPr/>
            <p:nvPr/>
          </p:nvSpPr>
          <p:spPr>
            <a:xfrm>
              <a:off x="1542828" y="2102003"/>
              <a:ext cx="10290" cy="56772"/>
            </a:xfrm>
            <a:custGeom>
              <a:rect b="b" l="l" r="r" t="t"/>
              <a:pathLst>
                <a:path extrusionOk="0" h="1142" w="207">
                  <a:moveTo>
                    <a:pt x="138" y="0"/>
                  </a:moveTo>
                  <a:cubicBezTo>
                    <a:pt x="92" y="0"/>
                    <a:pt x="46" y="23"/>
                    <a:pt x="46" y="69"/>
                  </a:cubicBezTo>
                  <a:lnTo>
                    <a:pt x="1" y="1050"/>
                  </a:lnTo>
                  <a:cubicBezTo>
                    <a:pt x="1" y="1096"/>
                    <a:pt x="23" y="1141"/>
                    <a:pt x="69" y="1141"/>
                  </a:cubicBezTo>
                  <a:cubicBezTo>
                    <a:pt x="115" y="1141"/>
                    <a:pt x="160" y="1119"/>
                    <a:pt x="160" y="1073"/>
                  </a:cubicBezTo>
                  <a:lnTo>
                    <a:pt x="206" y="69"/>
                  </a:lnTo>
                  <a:cubicBezTo>
                    <a:pt x="206" y="46"/>
                    <a:pt x="183" y="0"/>
                    <a:pt x="1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71"/>
            <p:cNvSpPr/>
            <p:nvPr/>
          </p:nvSpPr>
          <p:spPr>
            <a:xfrm>
              <a:off x="379717" y="2167824"/>
              <a:ext cx="903276" cy="812451"/>
            </a:xfrm>
            <a:custGeom>
              <a:rect b="b" l="l" r="r" t="t"/>
              <a:pathLst>
                <a:path extrusionOk="0" h="16343" w="18170">
                  <a:moveTo>
                    <a:pt x="5867" y="0"/>
                  </a:moveTo>
                  <a:lnTo>
                    <a:pt x="4817" y="23"/>
                  </a:lnTo>
                  <a:cubicBezTo>
                    <a:pt x="3265" y="46"/>
                    <a:pt x="1827" y="982"/>
                    <a:pt x="1233" y="2420"/>
                  </a:cubicBezTo>
                  <a:cubicBezTo>
                    <a:pt x="1165" y="2602"/>
                    <a:pt x="1096" y="2808"/>
                    <a:pt x="1051" y="3013"/>
                  </a:cubicBezTo>
                  <a:lnTo>
                    <a:pt x="69" y="7441"/>
                  </a:lnTo>
                  <a:cubicBezTo>
                    <a:pt x="1" y="7738"/>
                    <a:pt x="229" y="8035"/>
                    <a:pt x="549" y="8057"/>
                  </a:cubicBezTo>
                  <a:lnTo>
                    <a:pt x="3402" y="8149"/>
                  </a:lnTo>
                  <a:lnTo>
                    <a:pt x="2763" y="16343"/>
                  </a:lnTo>
                  <a:lnTo>
                    <a:pt x="15499" y="16343"/>
                  </a:lnTo>
                  <a:lnTo>
                    <a:pt x="15202" y="8560"/>
                  </a:lnTo>
                  <a:lnTo>
                    <a:pt x="17941" y="5684"/>
                  </a:lnTo>
                  <a:cubicBezTo>
                    <a:pt x="18170" y="5455"/>
                    <a:pt x="18147" y="5090"/>
                    <a:pt x="17919" y="4885"/>
                  </a:cubicBezTo>
                  <a:lnTo>
                    <a:pt x="14244" y="1438"/>
                  </a:lnTo>
                  <a:cubicBezTo>
                    <a:pt x="13650" y="685"/>
                    <a:pt x="12737" y="206"/>
                    <a:pt x="11687" y="183"/>
                  </a:cubicBezTo>
                  <a:lnTo>
                    <a:pt x="6049" y="0"/>
                  </a:lnTo>
                  <a:cubicBezTo>
                    <a:pt x="6004" y="0"/>
                    <a:pt x="5935" y="0"/>
                    <a:pt x="5890" y="23"/>
                  </a:cubicBezTo>
                  <a:lnTo>
                    <a:pt x="5867" y="0"/>
                  </a:lnTo>
                  <a:close/>
                </a:path>
              </a:pathLst>
            </a:custGeom>
            <a:solidFill>
              <a:srgbClr val="6DA3C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71"/>
            <p:cNvSpPr/>
            <p:nvPr/>
          </p:nvSpPr>
          <p:spPr>
            <a:xfrm>
              <a:off x="709918" y="1633400"/>
              <a:ext cx="343861" cy="245083"/>
            </a:xfrm>
            <a:custGeom>
              <a:rect b="b" l="l" r="r" t="t"/>
              <a:pathLst>
                <a:path extrusionOk="0" h="4930" w="6917">
                  <a:moveTo>
                    <a:pt x="3976" y="1"/>
                  </a:moveTo>
                  <a:cubicBezTo>
                    <a:pt x="3882" y="1"/>
                    <a:pt x="3782" y="8"/>
                    <a:pt x="3676" y="22"/>
                  </a:cubicBezTo>
                  <a:cubicBezTo>
                    <a:pt x="3265" y="68"/>
                    <a:pt x="2900" y="273"/>
                    <a:pt x="2694" y="593"/>
                  </a:cubicBezTo>
                  <a:cubicBezTo>
                    <a:pt x="2649" y="638"/>
                    <a:pt x="2626" y="684"/>
                    <a:pt x="2603" y="753"/>
                  </a:cubicBezTo>
                  <a:cubicBezTo>
                    <a:pt x="2580" y="775"/>
                    <a:pt x="2078" y="844"/>
                    <a:pt x="2010" y="867"/>
                  </a:cubicBezTo>
                  <a:cubicBezTo>
                    <a:pt x="1507" y="1004"/>
                    <a:pt x="891" y="1186"/>
                    <a:pt x="663" y="1666"/>
                  </a:cubicBezTo>
                  <a:cubicBezTo>
                    <a:pt x="549" y="1894"/>
                    <a:pt x="503" y="2122"/>
                    <a:pt x="503" y="2373"/>
                  </a:cubicBezTo>
                  <a:cubicBezTo>
                    <a:pt x="138" y="2647"/>
                    <a:pt x="1" y="3172"/>
                    <a:pt x="138" y="3629"/>
                  </a:cubicBezTo>
                  <a:lnTo>
                    <a:pt x="526" y="4838"/>
                  </a:lnTo>
                  <a:cubicBezTo>
                    <a:pt x="594" y="4816"/>
                    <a:pt x="686" y="4793"/>
                    <a:pt x="777" y="4793"/>
                  </a:cubicBezTo>
                  <a:lnTo>
                    <a:pt x="1416" y="4793"/>
                  </a:lnTo>
                  <a:cubicBezTo>
                    <a:pt x="1519" y="4866"/>
                    <a:pt x="1650" y="4930"/>
                    <a:pt x="1754" y="4930"/>
                  </a:cubicBezTo>
                  <a:cubicBezTo>
                    <a:pt x="1813" y="4930"/>
                    <a:pt x="1863" y="4910"/>
                    <a:pt x="1895" y="4861"/>
                  </a:cubicBezTo>
                  <a:cubicBezTo>
                    <a:pt x="1918" y="4816"/>
                    <a:pt x="2055" y="4313"/>
                    <a:pt x="2078" y="4268"/>
                  </a:cubicBezTo>
                  <a:cubicBezTo>
                    <a:pt x="2078" y="4131"/>
                    <a:pt x="2078" y="3994"/>
                    <a:pt x="2078" y="3857"/>
                  </a:cubicBezTo>
                  <a:cubicBezTo>
                    <a:pt x="2101" y="3606"/>
                    <a:pt x="2078" y="3309"/>
                    <a:pt x="2146" y="3058"/>
                  </a:cubicBezTo>
                  <a:cubicBezTo>
                    <a:pt x="2306" y="3195"/>
                    <a:pt x="2512" y="3286"/>
                    <a:pt x="2740" y="3286"/>
                  </a:cubicBezTo>
                  <a:lnTo>
                    <a:pt x="3721" y="3286"/>
                  </a:lnTo>
                  <a:cubicBezTo>
                    <a:pt x="4018" y="3286"/>
                    <a:pt x="4292" y="3172"/>
                    <a:pt x="4475" y="2989"/>
                  </a:cubicBezTo>
                  <a:cubicBezTo>
                    <a:pt x="4520" y="2967"/>
                    <a:pt x="4543" y="2967"/>
                    <a:pt x="4589" y="2967"/>
                  </a:cubicBezTo>
                  <a:cubicBezTo>
                    <a:pt x="4703" y="3286"/>
                    <a:pt x="5022" y="3537"/>
                    <a:pt x="5410" y="3537"/>
                  </a:cubicBezTo>
                  <a:lnTo>
                    <a:pt x="5890" y="3537"/>
                  </a:lnTo>
                  <a:cubicBezTo>
                    <a:pt x="5890" y="3560"/>
                    <a:pt x="5913" y="3583"/>
                    <a:pt x="5913" y="3606"/>
                  </a:cubicBezTo>
                  <a:cubicBezTo>
                    <a:pt x="5920" y="3651"/>
                    <a:pt x="5945" y="3671"/>
                    <a:pt x="5981" y="3671"/>
                  </a:cubicBezTo>
                  <a:cubicBezTo>
                    <a:pt x="6055" y="3671"/>
                    <a:pt x="6178" y="3584"/>
                    <a:pt x="6301" y="3446"/>
                  </a:cubicBezTo>
                  <a:cubicBezTo>
                    <a:pt x="6666" y="3263"/>
                    <a:pt x="6917" y="2898"/>
                    <a:pt x="6917" y="2487"/>
                  </a:cubicBezTo>
                  <a:lnTo>
                    <a:pt x="6917" y="1871"/>
                  </a:lnTo>
                  <a:lnTo>
                    <a:pt x="6894" y="1871"/>
                  </a:lnTo>
                  <a:cubicBezTo>
                    <a:pt x="6780" y="1369"/>
                    <a:pt x="6369" y="981"/>
                    <a:pt x="5821" y="935"/>
                  </a:cubicBezTo>
                  <a:lnTo>
                    <a:pt x="5662" y="935"/>
                  </a:lnTo>
                  <a:cubicBezTo>
                    <a:pt x="5151" y="486"/>
                    <a:pt x="4769" y="1"/>
                    <a:pt x="39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71"/>
            <p:cNvSpPr/>
            <p:nvPr/>
          </p:nvSpPr>
          <p:spPr>
            <a:xfrm>
              <a:off x="697440" y="1768373"/>
              <a:ext cx="326860" cy="479278"/>
            </a:xfrm>
            <a:custGeom>
              <a:rect b="b" l="l" r="r" t="t"/>
              <a:pathLst>
                <a:path extrusionOk="0" h="9641" w="6575">
                  <a:moveTo>
                    <a:pt x="2169" y="1"/>
                  </a:moveTo>
                  <a:lnTo>
                    <a:pt x="2169" y="2078"/>
                  </a:lnTo>
                  <a:lnTo>
                    <a:pt x="1028" y="2078"/>
                  </a:lnTo>
                  <a:cubicBezTo>
                    <a:pt x="937" y="2078"/>
                    <a:pt x="845" y="2101"/>
                    <a:pt x="777" y="2123"/>
                  </a:cubicBezTo>
                  <a:cubicBezTo>
                    <a:pt x="320" y="2215"/>
                    <a:pt x="1" y="2625"/>
                    <a:pt x="1" y="3105"/>
                  </a:cubicBezTo>
                  <a:lnTo>
                    <a:pt x="1" y="3219"/>
                  </a:lnTo>
                  <a:cubicBezTo>
                    <a:pt x="1" y="3767"/>
                    <a:pt x="457" y="4246"/>
                    <a:pt x="1028" y="4246"/>
                  </a:cubicBezTo>
                  <a:lnTo>
                    <a:pt x="1302" y="4246"/>
                  </a:lnTo>
                  <a:lnTo>
                    <a:pt x="1028" y="7670"/>
                  </a:lnTo>
                  <a:cubicBezTo>
                    <a:pt x="937" y="8674"/>
                    <a:pt x="1690" y="9542"/>
                    <a:pt x="2694" y="9633"/>
                  </a:cubicBezTo>
                  <a:lnTo>
                    <a:pt x="2877" y="9633"/>
                  </a:lnTo>
                  <a:cubicBezTo>
                    <a:pt x="2931" y="9638"/>
                    <a:pt x="2985" y="9640"/>
                    <a:pt x="3038" y="9640"/>
                  </a:cubicBezTo>
                  <a:cubicBezTo>
                    <a:pt x="3954" y="9640"/>
                    <a:pt x="4752" y="8916"/>
                    <a:pt x="4817" y="7967"/>
                  </a:cubicBezTo>
                  <a:lnTo>
                    <a:pt x="4931" y="6688"/>
                  </a:lnTo>
                  <a:cubicBezTo>
                    <a:pt x="5844" y="6666"/>
                    <a:pt x="6574" y="5935"/>
                    <a:pt x="6574" y="5022"/>
                  </a:cubicBezTo>
                  <a:lnTo>
                    <a:pt x="6574" y="1005"/>
                  </a:lnTo>
                  <a:cubicBezTo>
                    <a:pt x="6574" y="914"/>
                    <a:pt x="6552" y="822"/>
                    <a:pt x="6552" y="731"/>
                  </a:cubicBezTo>
                  <a:cubicBezTo>
                    <a:pt x="6415" y="777"/>
                    <a:pt x="6278" y="822"/>
                    <a:pt x="6118" y="822"/>
                  </a:cubicBezTo>
                  <a:lnTo>
                    <a:pt x="5661" y="822"/>
                  </a:lnTo>
                  <a:cubicBezTo>
                    <a:pt x="5251" y="822"/>
                    <a:pt x="4908" y="548"/>
                    <a:pt x="4817" y="183"/>
                  </a:cubicBezTo>
                  <a:cubicBezTo>
                    <a:pt x="4612" y="411"/>
                    <a:pt x="4315" y="571"/>
                    <a:pt x="3972" y="571"/>
                  </a:cubicBezTo>
                  <a:lnTo>
                    <a:pt x="2991" y="571"/>
                  </a:lnTo>
                  <a:cubicBezTo>
                    <a:pt x="2626" y="571"/>
                    <a:pt x="2306" y="343"/>
                    <a:pt x="2169" y="1"/>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71"/>
            <p:cNvSpPr/>
            <p:nvPr/>
          </p:nvSpPr>
          <p:spPr>
            <a:xfrm>
              <a:off x="737162" y="1904937"/>
              <a:ext cx="26149" cy="40516"/>
            </a:xfrm>
            <a:custGeom>
              <a:rect b="b" l="l" r="r" t="t"/>
              <a:pathLst>
                <a:path extrusionOk="0" h="815" w="526">
                  <a:moveTo>
                    <a:pt x="69" y="0"/>
                  </a:moveTo>
                  <a:cubicBezTo>
                    <a:pt x="50" y="0"/>
                    <a:pt x="33" y="6"/>
                    <a:pt x="24" y="15"/>
                  </a:cubicBezTo>
                  <a:cubicBezTo>
                    <a:pt x="1" y="61"/>
                    <a:pt x="1" y="107"/>
                    <a:pt x="24" y="130"/>
                  </a:cubicBezTo>
                  <a:lnTo>
                    <a:pt x="343" y="495"/>
                  </a:lnTo>
                  <a:lnTo>
                    <a:pt x="69" y="655"/>
                  </a:lnTo>
                  <a:cubicBezTo>
                    <a:pt x="24" y="677"/>
                    <a:pt x="24" y="746"/>
                    <a:pt x="46" y="769"/>
                  </a:cubicBezTo>
                  <a:cubicBezTo>
                    <a:pt x="46" y="792"/>
                    <a:pt x="69" y="814"/>
                    <a:pt x="92" y="814"/>
                  </a:cubicBezTo>
                  <a:cubicBezTo>
                    <a:pt x="115" y="814"/>
                    <a:pt x="138" y="792"/>
                    <a:pt x="138" y="792"/>
                  </a:cubicBezTo>
                  <a:lnTo>
                    <a:pt x="503" y="563"/>
                  </a:lnTo>
                  <a:cubicBezTo>
                    <a:pt x="526" y="563"/>
                    <a:pt x="526" y="540"/>
                    <a:pt x="526" y="518"/>
                  </a:cubicBezTo>
                  <a:cubicBezTo>
                    <a:pt x="526" y="495"/>
                    <a:pt x="526" y="472"/>
                    <a:pt x="503" y="449"/>
                  </a:cubicBezTo>
                  <a:lnTo>
                    <a:pt x="138" y="38"/>
                  </a:lnTo>
                  <a:cubicBezTo>
                    <a:pt x="124" y="12"/>
                    <a:pt x="95" y="0"/>
                    <a:pt x="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71"/>
            <p:cNvSpPr/>
            <p:nvPr/>
          </p:nvSpPr>
          <p:spPr>
            <a:xfrm>
              <a:off x="924385" y="1874761"/>
              <a:ext cx="39770" cy="78645"/>
            </a:xfrm>
            <a:custGeom>
              <a:rect b="b" l="l" r="r" t="t"/>
              <a:pathLst>
                <a:path extrusionOk="0" h="1582" w="800">
                  <a:moveTo>
                    <a:pt x="528" y="0"/>
                  </a:moveTo>
                  <a:cubicBezTo>
                    <a:pt x="520" y="0"/>
                    <a:pt x="511" y="2"/>
                    <a:pt x="503" y="6"/>
                  </a:cubicBezTo>
                  <a:cubicBezTo>
                    <a:pt x="457" y="6"/>
                    <a:pt x="435" y="52"/>
                    <a:pt x="457" y="97"/>
                  </a:cubicBezTo>
                  <a:lnTo>
                    <a:pt x="617" y="1102"/>
                  </a:lnTo>
                  <a:cubicBezTo>
                    <a:pt x="640" y="1170"/>
                    <a:pt x="617" y="1262"/>
                    <a:pt x="572" y="1330"/>
                  </a:cubicBezTo>
                  <a:cubicBezTo>
                    <a:pt x="503" y="1376"/>
                    <a:pt x="435" y="1421"/>
                    <a:pt x="366" y="1421"/>
                  </a:cubicBezTo>
                  <a:lnTo>
                    <a:pt x="69" y="1421"/>
                  </a:lnTo>
                  <a:cubicBezTo>
                    <a:pt x="24" y="1421"/>
                    <a:pt x="1" y="1467"/>
                    <a:pt x="1" y="1490"/>
                  </a:cubicBezTo>
                  <a:cubicBezTo>
                    <a:pt x="1" y="1535"/>
                    <a:pt x="24" y="1581"/>
                    <a:pt x="69" y="1581"/>
                  </a:cubicBezTo>
                  <a:lnTo>
                    <a:pt x="366" y="1581"/>
                  </a:lnTo>
                  <a:cubicBezTo>
                    <a:pt x="480" y="1581"/>
                    <a:pt x="594" y="1513"/>
                    <a:pt x="686" y="1421"/>
                  </a:cubicBezTo>
                  <a:cubicBezTo>
                    <a:pt x="754" y="1330"/>
                    <a:pt x="800" y="1193"/>
                    <a:pt x="777" y="1079"/>
                  </a:cubicBezTo>
                  <a:lnTo>
                    <a:pt x="594" y="75"/>
                  </a:lnTo>
                  <a:cubicBezTo>
                    <a:pt x="594" y="37"/>
                    <a:pt x="564" y="0"/>
                    <a:pt x="5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71"/>
            <p:cNvSpPr/>
            <p:nvPr/>
          </p:nvSpPr>
          <p:spPr>
            <a:xfrm>
              <a:off x="976585" y="1898872"/>
              <a:ext cx="22768" cy="20680"/>
            </a:xfrm>
            <a:custGeom>
              <a:rect b="b" l="l" r="r" t="t"/>
              <a:pathLst>
                <a:path extrusionOk="0" h="416" w="458">
                  <a:moveTo>
                    <a:pt x="183" y="0"/>
                  </a:moveTo>
                  <a:cubicBezTo>
                    <a:pt x="69" y="23"/>
                    <a:pt x="1" y="137"/>
                    <a:pt x="24" y="252"/>
                  </a:cubicBezTo>
                  <a:cubicBezTo>
                    <a:pt x="44" y="351"/>
                    <a:pt x="133" y="416"/>
                    <a:pt x="231" y="416"/>
                  </a:cubicBezTo>
                  <a:cubicBezTo>
                    <a:pt x="245" y="416"/>
                    <a:pt x="260" y="414"/>
                    <a:pt x="275" y="411"/>
                  </a:cubicBezTo>
                  <a:cubicBezTo>
                    <a:pt x="389" y="411"/>
                    <a:pt x="457" y="297"/>
                    <a:pt x="435" y="183"/>
                  </a:cubicBezTo>
                  <a:cubicBezTo>
                    <a:pt x="412" y="69"/>
                    <a:pt x="298" y="0"/>
                    <a:pt x="1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71"/>
            <p:cNvSpPr/>
            <p:nvPr/>
          </p:nvSpPr>
          <p:spPr>
            <a:xfrm rot="-9899917">
              <a:off x="907383" y="2039811"/>
              <a:ext cx="27292" cy="10042"/>
            </a:xfrm>
            <a:custGeom>
              <a:rect b="b" l="l" r="r" t="t"/>
              <a:pathLst>
                <a:path extrusionOk="0" h="202" w="549">
                  <a:moveTo>
                    <a:pt x="324" y="1"/>
                  </a:moveTo>
                  <a:cubicBezTo>
                    <a:pt x="229" y="1"/>
                    <a:pt x="117" y="29"/>
                    <a:pt x="23" y="133"/>
                  </a:cubicBezTo>
                  <a:cubicBezTo>
                    <a:pt x="0" y="156"/>
                    <a:pt x="0" y="178"/>
                    <a:pt x="23" y="201"/>
                  </a:cubicBezTo>
                  <a:lnTo>
                    <a:pt x="69" y="201"/>
                  </a:lnTo>
                  <a:cubicBezTo>
                    <a:pt x="160" y="110"/>
                    <a:pt x="263" y="87"/>
                    <a:pt x="343" y="87"/>
                  </a:cubicBezTo>
                  <a:cubicBezTo>
                    <a:pt x="423" y="87"/>
                    <a:pt x="480" y="110"/>
                    <a:pt x="480" y="110"/>
                  </a:cubicBezTo>
                  <a:cubicBezTo>
                    <a:pt x="491" y="121"/>
                    <a:pt x="497" y="127"/>
                    <a:pt x="503" y="127"/>
                  </a:cubicBezTo>
                  <a:cubicBezTo>
                    <a:pt x="508" y="127"/>
                    <a:pt x="514" y="121"/>
                    <a:pt x="525" y="110"/>
                  </a:cubicBezTo>
                  <a:cubicBezTo>
                    <a:pt x="525" y="110"/>
                    <a:pt x="548" y="110"/>
                    <a:pt x="548" y="87"/>
                  </a:cubicBezTo>
                  <a:cubicBezTo>
                    <a:pt x="548" y="64"/>
                    <a:pt x="548" y="41"/>
                    <a:pt x="525" y="41"/>
                  </a:cubicBezTo>
                  <a:cubicBezTo>
                    <a:pt x="525" y="41"/>
                    <a:pt x="437" y="1"/>
                    <a:pt x="3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71"/>
            <p:cNvSpPr/>
            <p:nvPr/>
          </p:nvSpPr>
          <p:spPr>
            <a:xfrm>
              <a:off x="837037" y="1835437"/>
              <a:ext cx="86301" cy="36738"/>
            </a:xfrm>
            <a:custGeom>
              <a:rect b="b" l="l" r="r" t="t"/>
              <a:pathLst>
                <a:path extrusionOk="0" h="739" w="1736">
                  <a:moveTo>
                    <a:pt x="1018" y="1"/>
                  </a:moveTo>
                  <a:cubicBezTo>
                    <a:pt x="948" y="1"/>
                    <a:pt x="874" y="7"/>
                    <a:pt x="799" y="21"/>
                  </a:cubicBezTo>
                  <a:cubicBezTo>
                    <a:pt x="411" y="90"/>
                    <a:pt x="160" y="272"/>
                    <a:pt x="92" y="432"/>
                  </a:cubicBezTo>
                  <a:cubicBezTo>
                    <a:pt x="0" y="592"/>
                    <a:pt x="69" y="706"/>
                    <a:pt x="160" y="729"/>
                  </a:cubicBezTo>
                  <a:cubicBezTo>
                    <a:pt x="194" y="735"/>
                    <a:pt x="229" y="738"/>
                    <a:pt x="265" y="738"/>
                  </a:cubicBezTo>
                  <a:cubicBezTo>
                    <a:pt x="352" y="738"/>
                    <a:pt x="445" y="722"/>
                    <a:pt x="525" y="706"/>
                  </a:cubicBezTo>
                  <a:cubicBezTo>
                    <a:pt x="662" y="683"/>
                    <a:pt x="799" y="637"/>
                    <a:pt x="891" y="637"/>
                  </a:cubicBezTo>
                  <a:cubicBezTo>
                    <a:pt x="1005" y="615"/>
                    <a:pt x="1142" y="592"/>
                    <a:pt x="1279" y="592"/>
                  </a:cubicBezTo>
                  <a:cubicBezTo>
                    <a:pt x="1393" y="569"/>
                    <a:pt x="1530" y="569"/>
                    <a:pt x="1621" y="500"/>
                  </a:cubicBezTo>
                  <a:cubicBezTo>
                    <a:pt x="1712" y="455"/>
                    <a:pt x="1735" y="318"/>
                    <a:pt x="1598" y="204"/>
                  </a:cubicBezTo>
                  <a:cubicBezTo>
                    <a:pt x="1507" y="95"/>
                    <a:pt x="1287" y="1"/>
                    <a:pt x="10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71"/>
            <p:cNvSpPr/>
            <p:nvPr/>
          </p:nvSpPr>
          <p:spPr>
            <a:xfrm>
              <a:off x="968680" y="1843789"/>
              <a:ext cx="60152" cy="29480"/>
            </a:xfrm>
            <a:custGeom>
              <a:rect b="b" l="l" r="r" t="t"/>
              <a:pathLst>
                <a:path extrusionOk="0" h="593" w="1210">
                  <a:moveTo>
                    <a:pt x="527" y="1"/>
                  </a:moveTo>
                  <a:cubicBezTo>
                    <a:pt x="332" y="1"/>
                    <a:pt x="166" y="75"/>
                    <a:pt x="91" y="150"/>
                  </a:cubicBezTo>
                  <a:cubicBezTo>
                    <a:pt x="0" y="264"/>
                    <a:pt x="23" y="355"/>
                    <a:pt x="69" y="401"/>
                  </a:cubicBezTo>
                  <a:cubicBezTo>
                    <a:pt x="137" y="447"/>
                    <a:pt x="228" y="447"/>
                    <a:pt x="320" y="469"/>
                  </a:cubicBezTo>
                  <a:cubicBezTo>
                    <a:pt x="411" y="469"/>
                    <a:pt x="502" y="492"/>
                    <a:pt x="571" y="492"/>
                  </a:cubicBezTo>
                  <a:cubicBezTo>
                    <a:pt x="662" y="515"/>
                    <a:pt x="730" y="538"/>
                    <a:pt x="822" y="561"/>
                  </a:cubicBezTo>
                  <a:cubicBezTo>
                    <a:pt x="886" y="577"/>
                    <a:pt x="951" y="593"/>
                    <a:pt x="1007" y="593"/>
                  </a:cubicBezTo>
                  <a:cubicBezTo>
                    <a:pt x="1031" y="593"/>
                    <a:pt x="1053" y="590"/>
                    <a:pt x="1073" y="584"/>
                  </a:cubicBezTo>
                  <a:cubicBezTo>
                    <a:pt x="1164" y="561"/>
                    <a:pt x="1210" y="469"/>
                    <a:pt x="1141" y="332"/>
                  </a:cubicBezTo>
                  <a:cubicBezTo>
                    <a:pt x="1096" y="218"/>
                    <a:pt x="913" y="59"/>
                    <a:pt x="662" y="13"/>
                  </a:cubicBezTo>
                  <a:cubicBezTo>
                    <a:pt x="616" y="5"/>
                    <a:pt x="571" y="1"/>
                    <a:pt x="5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71"/>
            <p:cNvSpPr/>
            <p:nvPr/>
          </p:nvSpPr>
          <p:spPr>
            <a:xfrm>
              <a:off x="884663" y="1898872"/>
              <a:ext cx="23912" cy="22917"/>
            </a:xfrm>
            <a:custGeom>
              <a:rect b="b" l="l" r="r" t="t"/>
              <a:pathLst>
                <a:path extrusionOk="0" h="461" w="481">
                  <a:moveTo>
                    <a:pt x="252" y="0"/>
                  </a:moveTo>
                  <a:cubicBezTo>
                    <a:pt x="115" y="0"/>
                    <a:pt x="24" y="92"/>
                    <a:pt x="1" y="206"/>
                  </a:cubicBezTo>
                  <a:cubicBezTo>
                    <a:pt x="1" y="343"/>
                    <a:pt x="92" y="457"/>
                    <a:pt x="206" y="457"/>
                  </a:cubicBezTo>
                  <a:cubicBezTo>
                    <a:pt x="221" y="459"/>
                    <a:pt x="234" y="460"/>
                    <a:pt x="248" y="460"/>
                  </a:cubicBezTo>
                  <a:cubicBezTo>
                    <a:pt x="366" y="460"/>
                    <a:pt x="457" y="374"/>
                    <a:pt x="457" y="252"/>
                  </a:cubicBezTo>
                  <a:cubicBezTo>
                    <a:pt x="480" y="115"/>
                    <a:pt x="366" y="23"/>
                    <a:pt x="2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71"/>
            <p:cNvSpPr/>
            <p:nvPr/>
          </p:nvSpPr>
          <p:spPr>
            <a:xfrm>
              <a:off x="884663" y="1919503"/>
              <a:ext cx="20482" cy="4375"/>
            </a:xfrm>
            <a:custGeom>
              <a:rect b="b" l="l" r="r" t="t"/>
              <a:pathLst>
                <a:path extrusionOk="0" h="88" w="412">
                  <a:moveTo>
                    <a:pt x="198" y="0"/>
                  </a:moveTo>
                  <a:cubicBezTo>
                    <a:pt x="84" y="0"/>
                    <a:pt x="1" y="65"/>
                    <a:pt x="1" y="65"/>
                  </a:cubicBezTo>
                  <a:lnTo>
                    <a:pt x="412" y="88"/>
                  </a:lnTo>
                  <a:cubicBezTo>
                    <a:pt x="337" y="21"/>
                    <a:pt x="262" y="0"/>
                    <a:pt x="198" y="0"/>
                  </a:cubicBezTo>
                  <a:close/>
                </a:path>
              </a:pathLst>
            </a:custGeom>
            <a:solidFill>
              <a:srgbClr val="E8A1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71"/>
            <p:cNvSpPr/>
            <p:nvPr/>
          </p:nvSpPr>
          <p:spPr>
            <a:xfrm>
              <a:off x="880139" y="1915576"/>
              <a:ext cx="28436" cy="11732"/>
            </a:xfrm>
            <a:custGeom>
              <a:rect b="b" l="l" r="r" t="t"/>
              <a:pathLst>
                <a:path extrusionOk="0" h="236" w="572">
                  <a:moveTo>
                    <a:pt x="280" y="0"/>
                  </a:moveTo>
                  <a:cubicBezTo>
                    <a:pt x="181" y="0"/>
                    <a:pt x="96" y="38"/>
                    <a:pt x="46" y="75"/>
                  </a:cubicBezTo>
                  <a:cubicBezTo>
                    <a:pt x="1" y="98"/>
                    <a:pt x="1" y="144"/>
                    <a:pt x="24" y="189"/>
                  </a:cubicBezTo>
                  <a:cubicBezTo>
                    <a:pt x="40" y="206"/>
                    <a:pt x="67" y="222"/>
                    <a:pt x="98" y="222"/>
                  </a:cubicBezTo>
                  <a:cubicBezTo>
                    <a:pt x="111" y="222"/>
                    <a:pt x="124" y="219"/>
                    <a:pt x="138" y="212"/>
                  </a:cubicBezTo>
                  <a:cubicBezTo>
                    <a:pt x="151" y="199"/>
                    <a:pt x="205" y="161"/>
                    <a:pt x="274" y="161"/>
                  </a:cubicBezTo>
                  <a:cubicBezTo>
                    <a:pt x="322" y="161"/>
                    <a:pt x="378" y="179"/>
                    <a:pt x="434" y="235"/>
                  </a:cubicBezTo>
                  <a:lnTo>
                    <a:pt x="503" y="235"/>
                  </a:lnTo>
                  <a:cubicBezTo>
                    <a:pt x="503" y="235"/>
                    <a:pt x="526" y="235"/>
                    <a:pt x="548" y="212"/>
                  </a:cubicBezTo>
                  <a:cubicBezTo>
                    <a:pt x="571" y="189"/>
                    <a:pt x="571" y="144"/>
                    <a:pt x="548" y="98"/>
                  </a:cubicBezTo>
                  <a:cubicBezTo>
                    <a:pt x="456" y="26"/>
                    <a:pt x="363" y="0"/>
                    <a:pt x="2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71"/>
            <p:cNvSpPr/>
            <p:nvPr/>
          </p:nvSpPr>
          <p:spPr>
            <a:xfrm>
              <a:off x="980015" y="1919553"/>
              <a:ext cx="17051" cy="2038"/>
            </a:xfrm>
            <a:custGeom>
              <a:rect b="b" l="l" r="r" t="t"/>
              <a:pathLst>
                <a:path extrusionOk="0" h="41" w="343">
                  <a:moveTo>
                    <a:pt x="183" y="0"/>
                  </a:moveTo>
                  <a:cubicBezTo>
                    <a:pt x="81" y="0"/>
                    <a:pt x="0" y="41"/>
                    <a:pt x="0" y="41"/>
                  </a:cubicBezTo>
                  <a:lnTo>
                    <a:pt x="343" y="41"/>
                  </a:lnTo>
                  <a:cubicBezTo>
                    <a:pt x="289" y="11"/>
                    <a:pt x="234" y="0"/>
                    <a:pt x="183" y="0"/>
                  </a:cubicBezTo>
                  <a:close/>
                </a:path>
              </a:pathLst>
            </a:custGeom>
            <a:solidFill>
              <a:srgbClr val="E8A1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71"/>
            <p:cNvSpPr/>
            <p:nvPr/>
          </p:nvSpPr>
          <p:spPr>
            <a:xfrm>
              <a:off x="975491" y="1916123"/>
              <a:ext cx="26099" cy="10042"/>
            </a:xfrm>
            <a:custGeom>
              <a:rect b="b" l="l" r="r" t="t"/>
              <a:pathLst>
                <a:path extrusionOk="0" h="202" w="525">
                  <a:moveTo>
                    <a:pt x="281" y="1"/>
                  </a:moveTo>
                  <a:cubicBezTo>
                    <a:pt x="157" y="1"/>
                    <a:pt x="61" y="42"/>
                    <a:pt x="46" y="42"/>
                  </a:cubicBezTo>
                  <a:cubicBezTo>
                    <a:pt x="23" y="64"/>
                    <a:pt x="0" y="110"/>
                    <a:pt x="23" y="133"/>
                  </a:cubicBezTo>
                  <a:cubicBezTo>
                    <a:pt x="40" y="166"/>
                    <a:pt x="68" y="187"/>
                    <a:pt x="92" y="187"/>
                  </a:cubicBezTo>
                  <a:cubicBezTo>
                    <a:pt x="100" y="187"/>
                    <a:pt x="108" y="185"/>
                    <a:pt x="114" y="178"/>
                  </a:cubicBezTo>
                  <a:cubicBezTo>
                    <a:pt x="114" y="178"/>
                    <a:pt x="185" y="148"/>
                    <a:pt x="273" y="148"/>
                  </a:cubicBezTo>
                  <a:cubicBezTo>
                    <a:pt x="317" y="148"/>
                    <a:pt x="365" y="156"/>
                    <a:pt x="411" y="178"/>
                  </a:cubicBezTo>
                  <a:cubicBezTo>
                    <a:pt x="411" y="201"/>
                    <a:pt x="434" y="201"/>
                    <a:pt x="434" y="201"/>
                  </a:cubicBezTo>
                  <a:cubicBezTo>
                    <a:pt x="479" y="201"/>
                    <a:pt x="502" y="178"/>
                    <a:pt x="502" y="156"/>
                  </a:cubicBezTo>
                  <a:cubicBezTo>
                    <a:pt x="525" y="110"/>
                    <a:pt x="525" y="64"/>
                    <a:pt x="479" y="42"/>
                  </a:cubicBezTo>
                  <a:cubicBezTo>
                    <a:pt x="411" y="11"/>
                    <a:pt x="342" y="1"/>
                    <a:pt x="28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71"/>
            <p:cNvSpPr/>
            <p:nvPr/>
          </p:nvSpPr>
          <p:spPr>
            <a:xfrm>
              <a:off x="860850" y="1955844"/>
              <a:ext cx="68156" cy="43846"/>
            </a:xfrm>
            <a:custGeom>
              <a:rect b="b" l="l" r="r" t="t"/>
              <a:pathLst>
                <a:path extrusionOk="0" h="882" w="1371">
                  <a:moveTo>
                    <a:pt x="392" y="0"/>
                  </a:moveTo>
                  <a:cubicBezTo>
                    <a:pt x="359" y="0"/>
                    <a:pt x="326" y="13"/>
                    <a:pt x="297" y="41"/>
                  </a:cubicBezTo>
                  <a:cubicBezTo>
                    <a:pt x="115" y="156"/>
                    <a:pt x="1" y="544"/>
                    <a:pt x="571" y="795"/>
                  </a:cubicBezTo>
                  <a:cubicBezTo>
                    <a:pt x="695" y="856"/>
                    <a:pt x="802" y="881"/>
                    <a:pt x="893" y="881"/>
                  </a:cubicBezTo>
                  <a:cubicBezTo>
                    <a:pt x="1141" y="881"/>
                    <a:pt x="1281" y="700"/>
                    <a:pt x="1347" y="566"/>
                  </a:cubicBezTo>
                  <a:cubicBezTo>
                    <a:pt x="1370" y="498"/>
                    <a:pt x="1325" y="384"/>
                    <a:pt x="1233" y="384"/>
                  </a:cubicBezTo>
                  <a:cubicBezTo>
                    <a:pt x="891" y="338"/>
                    <a:pt x="640" y="156"/>
                    <a:pt x="526" y="64"/>
                  </a:cubicBezTo>
                  <a:cubicBezTo>
                    <a:pt x="486" y="24"/>
                    <a:pt x="438" y="0"/>
                    <a:pt x="39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71"/>
            <p:cNvSpPr/>
            <p:nvPr/>
          </p:nvSpPr>
          <p:spPr>
            <a:xfrm>
              <a:off x="694059" y="2132129"/>
              <a:ext cx="288233" cy="179760"/>
            </a:xfrm>
            <a:custGeom>
              <a:rect b="b" l="l" r="r" t="t"/>
              <a:pathLst>
                <a:path extrusionOk="0" h="3616" w="5798">
                  <a:moveTo>
                    <a:pt x="891" y="0"/>
                  </a:moveTo>
                  <a:cubicBezTo>
                    <a:pt x="820" y="0"/>
                    <a:pt x="738" y="41"/>
                    <a:pt x="708" y="102"/>
                  </a:cubicBezTo>
                  <a:lnTo>
                    <a:pt x="69" y="1426"/>
                  </a:lnTo>
                  <a:cubicBezTo>
                    <a:pt x="0" y="1563"/>
                    <a:pt x="23" y="1745"/>
                    <a:pt x="114" y="1859"/>
                  </a:cubicBezTo>
                  <a:lnTo>
                    <a:pt x="1484" y="3480"/>
                  </a:lnTo>
                  <a:cubicBezTo>
                    <a:pt x="1560" y="3569"/>
                    <a:pt x="1665" y="3616"/>
                    <a:pt x="1770" y="3616"/>
                  </a:cubicBezTo>
                  <a:cubicBezTo>
                    <a:pt x="1854" y="3616"/>
                    <a:pt x="1938" y="3586"/>
                    <a:pt x="2009" y="3526"/>
                  </a:cubicBezTo>
                  <a:lnTo>
                    <a:pt x="3310" y="2339"/>
                  </a:lnTo>
                  <a:cubicBezTo>
                    <a:pt x="3321" y="2316"/>
                    <a:pt x="3339" y="2304"/>
                    <a:pt x="3356" y="2304"/>
                  </a:cubicBezTo>
                  <a:cubicBezTo>
                    <a:pt x="3373" y="2304"/>
                    <a:pt x="3390" y="2316"/>
                    <a:pt x="3401" y="2339"/>
                  </a:cubicBezTo>
                  <a:lnTo>
                    <a:pt x="4223" y="3252"/>
                  </a:lnTo>
                  <a:cubicBezTo>
                    <a:pt x="4267" y="3318"/>
                    <a:pt x="4327" y="3352"/>
                    <a:pt x="4387" y="3352"/>
                  </a:cubicBezTo>
                  <a:cubicBezTo>
                    <a:pt x="4452" y="3352"/>
                    <a:pt x="4518" y="3312"/>
                    <a:pt x="4565" y="3229"/>
                  </a:cubicBezTo>
                  <a:lnTo>
                    <a:pt x="5684" y="1973"/>
                  </a:lnTo>
                  <a:cubicBezTo>
                    <a:pt x="5775" y="1859"/>
                    <a:pt x="5798" y="1722"/>
                    <a:pt x="5752" y="1585"/>
                  </a:cubicBezTo>
                  <a:lnTo>
                    <a:pt x="5319" y="467"/>
                  </a:lnTo>
                  <a:cubicBezTo>
                    <a:pt x="5303" y="329"/>
                    <a:pt x="5205" y="242"/>
                    <a:pt x="5101" y="242"/>
                  </a:cubicBezTo>
                  <a:cubicBezTo>
                    <a:pt x="5050" y="242"/>
                    <a:pt x="4998" y="262"/>
                    <a:pt x="4953" y="307"/>
                  </a:cubicBezTo>
                  <a:lnTo>
                    <a:pt x="3378" y="1951"/>
                  </a:lnTo>
                  <a:cubicBezTo>
                    <a:pt x="3367" y="1962"/>
                    <a:pt x="3356" y="1968"/>
                    <a:pt x="3347" y="1968"/>
                  </a:cubicBezTo>
                  <a:cubicBezTo>
                    <a:pt x="3339" y="1968"/>
                    <a:pt x="3333" y="1962"/>
                    <a:pt x="3333" y="1951"/>
                  </a:cubicBezTo>
                  <a:lnTo>
                    <a:pt x="982" y="33"/>
                  </a:lnTo>
                  <a:cubicBezTo>
                    <a:pt x="959" y="10"/>
                    <a:pt x="926" y="0"/>
                    <a:pt x="891" y="0"/>
                  </a:cubicBezTo>
                  <a:close/>
                </a:path>
              </a:pathLst>
            </a:cu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71"/>
            <p:cNvSpPr/>
            <p:nvPr/>
          </p:nvSpPr>
          <p:spPr>
            <a:xfrm>
              <a:off x="999304" y="2353903"/>
              <a:ext cx="180456" cy="28436"/>
            </a:xfrm>
            <a:custGeom>
              <a:rect b="b" l="l" r="r" t="t"/>
              <a:pathLst>
                <a:path extrusionOk="0" h="572" w="3630">
                  <a:moveTo>
                    <a:pt x="137" y="0"/>
                  </a:moveTo>
                  <a:cubicBezTo>
                    <a:pt x="69" y="0"/>
                    <a:pt x="0" y="69"/>
                    <a:pt x="0" y="137"/>
                  </a:cubicBezTo>
                  <a:lnTo>
                    <a:pt x="0" y="434"/>
                  </a:lnTo>
                  <a:cubicBezTo>
                    <a:pt x="0" y="525"/>
                    <a:pt x="69" y="571"/>
                    <a:pt x="137" y="571"/>
                  </a:cubicBezTo>
                  <a:lnTo>
                    <a:pt x="3493" y="571"/>
                  </a:lnTo>
                  <a:cubicBezTo>
                    <a:pt x="3561" y="571"/>
                    <a:pt x="3630" y="525"/>
                    <a:pt x="3630" y="434"/>
                  </a:cubicBezTo>
                  <a:lnTo>
                    <a:pt x="3630" y="137"/>
                  </a:lnTo>
                  <a:cubicBezTo>
                    <a:pt x="3630" y="69"/>
                    <a:pt x="3561" y="0"/>
                    <a:pt x="3493" y="0"/>
                  </a:cubicBezTo>
                  <a:close/>
                </a:path>
              </a:pathLst>
            </a:cu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71"/>
            <p:cNvSpPr/>
            <p:nvPr/>
          </p:nvSpPr>
          <p:spPr>
            <a:xfrm>
              <a:off x="985682" y="2390194"/>
              <a:ext cx="207699" cy="245182"/>
            </a:xfrm>
            <a:custGeom>
              <a:rect b="b" l="l" r="r" t="t"/>
              <a:pathLst>
                <a:path extrusionOk="0" h="4932" w="4178">
                  <a:moveTo>
                    <a:pt x="0" y="1"/>
                  </a:moveTo>
                  <a:lnTo>
                    <a:pt x="571" y="4931"/>
                  </a:lnTo>
                  <a:lnTo>
                    <a:pt x="3607" y="4931"/>
                  </a:lnTo>
                  <a:lnTo>
                    <a:pt x="4177" y="1"/>
                  </a:lnTo>
                  <a:close/>
                </a:path>
              </a:pathLst>
            </a:cu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71"/>
            <p:cNvSpPr/>
            <p:nvPr/>
          </p:nvSpPr>
          <p:spPr>
            <a:xfrm>
              <a:off x="969774" y="2376572"/>
              <a:ext cx="239515" cy="40913"/>
            </a:xfrm>
            <a:custGeom>
              <a:rect b="b" l="l" r="r" t="t"/>
              <a:pathLst>
                <a:path extrusionOk="0" h="823" w="4818">
                  <a:moveTo>
                    <a:pt x="412" y="1"/>
                  </a:moveTo>
                  <a:cubicBezTo>
                    <a:pt x="183" y="1"/>
                    <a:pt x="1" y="184"/>
                    <a:pt x="1" y="412"/>
                  </a:cubicBezTo>
                  <a:cubicBezTo>
                    <a:pt x="1" y="640"/>
                    <a:pt x="183" y="823"/>
                    <a:pt x="412" y="823"/>
                  </a:cubicBezTo>
                  <a:lnTo>
                    <a:pt x="4406" y="823"/>
                  </a:lnTo>
                  <a:cubicBezTo>
                    <a:pt x="4634" y="823"/>
                    <a:pt x="4817" y="640"/>
                    <a:pt x="4817" y="412"/>
                  </a:cubicBezTo>
                  <a:cubicBezTo>
                    <a:pt x="4817" y="184"/>
                    <a:pt x="4634" y="1"/>
                    <a:pt x="4406" y="1"/>
                  </a:cubicBezTo>
                  <a:close/>
                </a:path>
              </a:pathLst>
            </a:cu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71"/>
            <p:cNvSpPr/>
            <p:nvPr/>
          </p:nvSpPr>
          <p:spPr>
            <a:xfrm>
              <a:off x="1042406" y="2451491"/>
              <a:ext cx="94255" cy="94205"/>
            </a:xfrm>
            <a:custGeom>
              <a:rect b="b" l="l" r="r" t="t"/>
              <a:pathLst>
                <a:path extrusionOk="0" h="1895" w="1896">
                  <a:moveTo>
                    <a:pt x="959" y="0"/>
                  </a:moveTo>
                  <a:cubicBezTo>
                    <a:pt x="434" y="0"/>
                    <a:pt x="1" y="434"/>
                    <a:pt x="1" y="959"/>
                  </a:cubicBezTo>
                  <a:cubicBezTo>
                    <a:pt x="1" y="1484"/>
                    <a:pt x="434" y="1895"/>
                    <a:pt x="959" y="1895"/>
                  </a:cubicBezTo>
                  <a:cubicBezTo>
                    <a:pt x="1484" y="1895"/>
                    <a:pt x="1895" y="1484"/>
                    <a:pt x="1895" y="959"/>
                  </a:cubicBezTo>
                  <a:cubicBezTo>
                    <a:pt x="1895" y="434"/>
                    <a:pt x="1484" y="0"/>
                    <a:pt x="959" y="0"/>
                  </a:cubicBezTo>
                  <a:close/>
                </a:path>
              </a:pathLst>
            </a:custGeom>
            <a:solidFill>
              <a:schemeClr val="dk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71"/>
            <p:cNvSpPr/>
            <p:nvPr/>
          </p:nvSpPr>
          <p:spPr>
            <a:xfrm>
              <a:off x="378425" y="2429915"/>
              <a:ext cx="819461" cy="443783"/>
            </a:xfrm>
            <a:custGeom>
              <a:rect b="b" l="l" r="r" t="t"/>
              <a:pathLst>
                <a:path extrusionOk="0" h="8927" w="16484">
                  <a:moveTo>
                    <a:pt x="15411" y="2603"/>
                  </a:moveTo>
                  <a:cubicBezTo>
                    <a:pt x="15365" y="2626"/>
                    <a:pt x="15320" y="2626"/>
                    <a:pt x="15274" y="2626"/>
                  </a:cubicBezTo>
                  <a:cubicBezTo>
                    <a:pt x="15320" y="2626"/>
                    <a:pt x="15365" y="2603"/>
                    <a:pt x="15411" y="2603"/>
                  </a:cubicBezTo>
                  <a:close/>
                  <a:moveTo>
                    <a:pt x="13585" y="1"/>
                  </a:moveTo>
                  <a:cubicBezTo>
                    <a:pt x="13516" y="24"/>
                    <a:pt x="13471" y="69"/>
                    <a:pt x="13402" y="115"/>
                  </a:cubicBezTo>
                  <a:cubicBezTo>
                    <a:pt x="12855" y="480"/>
                    <a:pt x="11485" y="1895"/>
                    <a:pt x="11485" y="1895"/>
                  </a:cubicBezTo>
                  <a:cubicBezTo>
                    <a:pt x="11348" y="2055"/>
                    <a:pt x="11211" y="2238"/>
                    <a:pt x="11097" y="2443"/>
                  </a:cubicBezTo>
                  <a:lnTo>
                    <a:pt x="5345" y="4246"/>
                  </a:lnTo>
                  <a:lnTo>
                    <a:pt x="5596" y="2900"/>
                  </a:lnTo>
                  <a:lnTo>
                    <a:pt x="803" y="2763"/>
                  </a:lnTo>
                  <a:lnTo>
                    <a:pt x="209" y="5661"/>
                  </a:lnTo>
                  <a:cubicBezTo>
                    <a:pt x="0" y="7468"/>
                    <a:pt x="1455" y="8927"/>
                    <a:pt x="3135" y="8927"/>
                  </a:cubicBezTo>
                  <a:cubicBezTo>
                    <a:pt x="3471" y="8927"/>
                    <a:pt x="3816" y="8868"/>
                    <a:pt x="4158" y="8743"/>
                  </a:cubicBezTo>
                  <a:lnTo>
                    <a:pt x="12330" y="5502"/>
                  </a:lnTo>
                  <a:cubicBezTo>
                    <a:pt x="12381" y="5507"/>
                    <a:pt x="12432" y="5510"/>
                    <a:pt x="12483" y="5510"/>
                  </a:cubicBezTo>
                  <a:cubicBezTo>
                    <a:pt x="12633" y="5510"/>
                    <a:pt x="12775" y="5484"/>
                    <a:pt x="12877" y="5433"/>
                  </a:cubicBezTo>
                  <a:lnTo>
                    <a:pt x="15297" y="4383"/>
                  </a:lnTo>
                  <a:cubicBezTo>
                    <a:pt x="15731" y="4223"/>
                    <a:pt x="15936" y="3630"/>
                    <a:pt x="15571" y="3561"/>
                  </a:cubicBezTo>
                  <a:cubicBezTo>
                    <a:pt x="15936" y="3539"/>
                    <a:pt x="16347" y="3356"/>
                    <a:pt x="16256" y="2900"/>
                  </a:cubicBezTo>
                  <a:cubicBezTo>
                    <a:pt x="16233" y="2648"/>
                    <a:pt x="16027" y="2580"/>
                    <a:pt x="15822" y="2580"/>
                  </a:cubicBezTo>
                  <a:cubicBezTo>
                    <a:pt x="16164" y="2534"/>
                    <a:pt x="16484" y="2420"/>
                    <a:pt x="16438" y="2055"/>
                  </a:cubicBezTo>
                  <a:cubicBezTo>
                    <a:pt x="16438" y="1668"/>
                    <a:pt x="16165" y="1572"/>
                    <a:pt x="15880" y="1572"/>
                  </a:cubicBezTo>
                  <a:cubicBezTo>
                    <a:pt x="15845" y="1572"/>
                    <a:pt x="15811" y="1573"/>
                    <a:pt x="15776" y="1576"/>
                  </a:cubicBezTo>
                  <a:cubicBezTo>
                    <a:pt x="16004" y="1507"/>
                    <a:pt x="16187" y="1393"/>
                    <a:pt x="16164" y="1096"/>
                  </a:cubicBezTo>
                  <a:cubicBezTo>
                    <a:pt x="16081" y="733"/>
                    <a:pt x="15837" y="620"/>
                    <a:pt x="15540" y="620"/>
                  </a:cubicBezTo>
                  <a:cubicBezTo>
                    <a:pt x="15184" y="620"/>
                    <a:pt x="14753" y="781"/>
                    <a:pt x="14429" y="868"/>
                  </a:cubicBezTo>
                  <a:cubicBezTo>
                    <a:pt x="14133" y="959"/>
                    <a:pt x="13882" y="1051"/>
                    <a:pt x="13653" y="1142"/>
                  </a:cubicBezTo>
                  <a:cubicBezTo>
                    <a:pt x="13768" y="868"/>
                    <a:pt x="13882" y="594"/>
                    <a:pt x="13882" y="297"/>
                  </a:cubicBezTo>
                  <a:cubicBezTo>
                    <a:pt x="13882" y="206"/>
                    <a:pt x="13882" y="92"/>
                    <a:pt x="13790" y="46"/>
                  </a:cubicBezTo>
                  <a:cubicBezTo>
                    <a:pt x="13745" y="1"/>
                    <a:pt x="13653" y="1"/>
                    <a:pt x="13585" y="1"/>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71"/>
            <p:cNvSpPr/>
            <p:nvPr/>
          </p:nvSpPr>
          <p:spPr>
            <a:xfrm>
              <a:off x="640716" y="2381146"/>
              <a:ext cx="71536" cy="258754"/>
            </a:xfrm>
            <a:custGeom>
              <a:rect b="b" l="l" r="r" t="t"/>
              <a:pathLst>
                <a:path extrusionOk="0" h="5205" w="1439">
                  <a:moveTo>
                    <a:pt x="1370" y="0"/>
                  </a:moveTo>
                  <a:cubicBezTo>
                    <a:pt x="1324" y="0"/>
                    <a:pt x="1279" y="23"/>
                    <a:pt x="1279" y="69"/>
                  </a:cubicBezTo>
                  <a:lnTo>
                    <a:pt x="1119" y="3584"/>
                  </a:lnTo>
                  <a:cubicBezTo>
                    <a:pt x="1119" y="3721"/>
                    <a:pt x="1005" y="3812"/>
                    <a:pt x="891" y="3812"/>
                  </a:cubicBezTo>
                  <a:lnTo>
                    <a:pt x="252" y="3812"/>
                  </a:lnTo>
                  <a:lnTo>
                    <a:pt x="1" y="5113"/>
                  </a:lnTo>
                  <a:cubicBezTo>
                    <a:pt x="1" y="5136"/>
                    <a:pt x="23" y="5182"/>
                    <a:pt x="69" y="5204"/>
                  </a:cubicBezTo>
                  <a:lnTo>
                    <a:pt x="92" y="5204"/>
                  </a:lnTo>
                  <a:cubicBezTo>
                    <a:pt x="115" y="5204"/>
                    <a:pt x="160" y="5159"/>
                    <a:pt x="160" y="5136"/>
                  </a:cubicBezTo>
                  <a:lnTo>
                    <a:pt x="389" y="3949"/>
                  </a:lnTo>
                  <a:lnTo>
                    <a:pt x="891" y="3972"/>
                  </a:lnTo>
                  <a:cubicBezTo>
                    <a:pt x="1096" y="3972"/>
                    <a:pt x="1256" y="3812"/>
                    <a:pt x="1256" y="3607"/>
                  </a:cubicBezTo>
                  <a:lnTo>
                    <a:pt x="1439" y="69"/>
                  </a:lnTo>
                  <a:cubicBezTo>
                    <a:pt x="1439" y="23"/>
                    <a:pt x="1393" y="0"/>
                    <a:pt x="1370" y="0"/>
                  </a:cubicBezTo>
                  <a:close/>
                </a:path>
              </a:pathLst>
            </a:custGeom>
            <a:solidFill>
              <a:srgbClr val="1111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71"/>
            <p:cNvSpPr/>
            <p:nvPr/>
          </p:nvSpPr>
          <p:spPr>
            <a:xfrm>
              <a:off x="1118419" y="2502547"/>
              <a:ext cx="54535" cy="21625"/>
            </a:xfrm>
            <a:custGeom>
              <a:rect b="b" l="l" r="r" t="t"/>
              <a:pathLst>
                <a:path extrusionOk="0" h="435" w="1097">
                  <a:moveTo>
                    <a:pt x="1005" y="1"/>
                  </a:moveTo>
                  <a:cubicBezTo>
                    <a:pt x="868" y="1"/>
                    <a:pt x="138" y="252"/>
                    <a:pt x="69" y="274"/>
                  </a:cubicBezTo>
                  <a:cubicBezTo>
                    <a:pt x="24" y="297"/>
                    <a:pt x="1" y="343"/>
                    <a:pt x="1" y="389"/>
                  </a:cubicBezTo>
                  <a:cubicBezTo>
                    <a:pt x="24" y="411"/>
                    <a:pt x="47" y="434"/>
                    <a:pt x="92" y="434"/>
                  </a:cubicBezTo>
                  <a:lnTo>
                    <a:pt x="115" y="434"/>
                  </a:lnTo>
                  <a:cubicBezTo>
                    <a:pt x="412" y="320"/>
                    <a:pt x="914" y="160"/>
                    <a:pt x="1005" y="160"/>
                  </a:cubicBezTo>
                  <a:cubicBezTo>
                    <a:pt x="1051" y="160"/>
                    <a:pt x="1097" y="115"/>
                    <a:pt x="1097" y="69"/>
                  </a:cubicBezTo>
                  <a:cubicBezTo>
                    <a:pt x="1097" y="23"/>
                    <a:pt x="1051" y="1"/>
                    <a:pt x="10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71"/>
            <p:cNvSpPr/>
            <p:nvPr/>
          </p:nvSpPr>
          <p:spPr>
            <a:xfrm>
              <a:off x="1127517" y="2553156"/>
              <a:ext cx="45437" cy="19786"/>
            </a:xfrm>
            <a:custGeom>
              <a:rect b="b" l="l" r="r" t="t"/>
              <a:pathLst>
                <a:path extrusionOk="0" h="398" w="914">
                  <a:moveTo>
                    <a:pt x="835" y="1"/>
                  </a:moveTo>
                  <a:cubicBezTo>
                    <a:pt x="824" y="1"/>
                    <a:pt x="812" y="4"/>
                    <a:pt x="799" y="10"/>
                  </a:cubicBezTo>
                  <a:lnTo>
                    <a:pt x="69" y="238"/>
                  </a:lnTo>
                  <a:cubicBezTo>
                    <a:pt x="23" y="261"/>
                    <a:pt x="1" y="306"/>
                    <a:pt x="23" y="352"/>
                  </a:cubicBezTo>
                  <a:cubicBezTo>
                    <a:pt x="23" y="375"/>
                    <a:pt x="69" y="398"/>
                    <a:pt x="92" y="398"/>
                  </a:cubicBezTo>
                  <a:lnTo>
                    <a:pt x="115" y="398"/>
                  </a:lnTo>
                  <a:lnTo>
                    <a:pt x="845" y="147"/>
                  </a:lnTo>
                  <a:cubicBezTo>
                    <a:pt x="891" y="147"/>
                    <a:pt x="914" y="101"/>
                    <a:pt x="891" y="55"/>
                  </a:cubicBezTo>
                  <a:cubicBezTo>
                    <a:pt x="891" y="22"/>
                    <a:pt x="866" y="1"/>
                    <a:pt x="8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71"/>
            <p:cNvSpPr/>
            <p:nvPr/>
          </p:nvSpPr>
          <p:spPr>
            <a:xfrm>
              <a:off x="1128660" y="2603118"/>
              <a:ext cx="28436" cy="14069"/>
            </a:xfrm>
            <a:custGeom>
              <a:rect b="b" l="l" r="r" t="t"/>
              <a:pathLst>
                <a:path extrusionOk="0" h="283" w="572">
                  <a:moveTo>
                    <a:pt x="493" y="0"/>
                  </a:moveTo>
                  <a:cubicBezTo>
                    <a:pt x="481" y="0"/>
                    <a:pt x="469" y="3"/>
                    <a:pt x="457" y="9"/>
                  </a:cubicBezTo>
                  <a:lnTo>
                    <a:pt x="69" y="123"/>
                  </a:lnTo>
                  <a:cubicBezTo>
                    <a:pt x="23" y="146"/>
                    <a:pt x="0" y="192"/>
                    <a:pt x="0" y="214"/>
                  </a:cubicBezTo>
                  <a:cubicBezTo>
                    <a:pt x="23" y="260"/>
                    <a:pt x="46" y="283"/>
                    <a:pt x="92" y="283"/>
                  </a:cubicBezTo>
                  <a:lnTo>
                    <a:pt x="503" y="146"/>
                  </a:lnTo>
                  <a:cubicBezTo>
                    <a:pt x="548" y="146"/>
                    <a:pt x="571" y="100"/>
                    <a:pt x="548" y="55"/>
                  </a:cubicBezTo>
                  <a:cubicBezTo>
                    <a:pt x="548" y="21"/>
                    <a:pt x="524" y="0"/>
                    <a:pt x="4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552" name="Google Shape;1552;p71"/>
          <p:cNvCxnSpPr/>
          <p:nvPr/>
        </p:nvCxnSpPr>
        <p:spPr>
          <a:xfrm>
            <a:off x="5991225" y="4680500"/>
            <a:ext cx="3153000" cy="0"/>
          </a:xfrm>
          <a:prstGeom prst="straightConnector1">
            <a:avLst/>
          </a:prstGeom>
          <a:noFill/>
          <a:ln cap="flat" cmpd="sng" w="9525">
            <a:solidFill>
              <a:schemeClr val="dk1"/>
            </a:solidFill>
            <a:prstDash val="solid"/>
            <a:round/>
            <a:headEnd len="med" w="med" type="none"/>
            <a:tailEnd len="med" w="med" type="none"/>
          </a:ln>
        </p:spPr>
      </p:cxnSp>
      <p:sp>
        <p:nvSpPr>
          <p:cNvPr id="1553" name="Google Shape;1553;p71"/>
          <p:cNvSpPr/>
          <p:nvPr/>
        </p:nvSpPr>
        <p:spPr>
          <a:xfrm>
            <a:off x="0" y="0"/>
            <a:ext cx="1642500" cy="1638300"/>
          </a:xfrm>
          <a:prstGeom prst="rect">
            <a:avLst/>
          </a:prstGeom>
          <a:solidFill>
            <a:schemeClr val="lt2"/>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71"/>
          <p:cNvSpPr/>
          <p:nvPr/>
        </p:nvSpPr>
        <p:spPr>
          <a:xfrm>
            <a:off x="7666800" y="0"/>
            <a:ext cx="1477200" cy="1331100"/>
          </a:xfrm>
          <a:prstGeom prst="rect">
            <a:avLst/>
          </a:prstGeom>
          <a:solidFill>
            <a:schemeClr val="lt2"/>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A3C7"/>
        </a:solidFill>
      </p:bgPr>
    </p:bg>
    <p:spTree>
      <p:nvGrpSpPr>
        <p:cNvPr id="1558" name="Shape 1558"/>
        <p:cNvGrpSpPr/>
        <p:nvPr/>
      </p:nvGrpSpPr>
      <p:grpSpPr>
        <a:xfrm>
          <a:off x="0" y="0"/>
          <a:ext cx="0" cy="0"/>
          <a:chOff x="0" y="0"/>
          <a:chExt cx="0" cy="0"/>
        </a:xfrm>
      </p:grpSpPr>
      <p:sp>
        <p:nvSpPr>
          <p:cNvPr id="1559" name="Google Shape;1559;p72"/>
          <p:cNvSpPr txBox="1"/>
          <p:nvPr>
            <p:ph type="title"/>
          </p:nvPr>
        </p:nvSpPr>
        <p:spPr>
          <a:xfrm>
            <a:off x="2317950" y="1869888"/>
            <a:ext cx="4508100" cy="1403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solidFill>
                  <a:schemeClr val="lt1"/>
                </a:solidFill>
              </a:rPr>
              <a:t>gracias</a:t>
            </a:r>
            <a:endParaRPr>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36"/>
          <p:cNvSpPr/>
          <p:nvPr/>
        </p:nvSpPr>
        <p:spPr>
          <a:xfrm>
            <a:off x="7511175" y="3812400"/>
            <a:ext cx="1699500" cy="1331100"/>
          </a:xfrm>
          <a:prstGeom prst="rect">
            <a:avLst/>
          </a:prstGeom>
          <a:solidFill>
            <a:schemeClr val="lt2"/>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36"/>
          <p:cNvSpPr txBox="1"/>
          <p:nvPr>
            <p:ph idx="1" type="body"/>
          </p:nvPr>
        </p:nvSpPr>
        <p:spPr>
          <a:xfrm>
            <a:off x="755250" y="1409625"/>
            <a:ext cx="7633500" cy="1838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
                <a:solidFill>
                  <a:srgbClr val="025377"/>
                </a:solidFill>
              </a:rPr>
              <a:t>Objetivo General</a:t>
            </a:r>
            <a:endParaRPr b="1">
              <a:solidFill>
                <a:srgbClr val="025377"/>
              </a:solidFill>
            </a:endParaRPr>
          </a:p>
          <a:p>
            <a:pPr indent="-330200" lvl="0" marL="457200" rtl="0" algn="just">
              <a:spcBef>
                <a:spcPts val="1000"/>
              </a:spcBef>
              <a:spcAft>
                <a:spcPts val="0"/>
              </a:spcAft>
              <a:buClr>
                <a:schemeClr val="dk1"/>
              </a:buClr>
              <a:buSzPts val="1600"/>
              <a:buChar char="●"/>
            </a:pPr>
            <a:r>
              <a:rPr lang="en">
                <a:solidFill>
                  <a:schemeClr val="dk1"/>
                </a:solidFill>
              </a:rPr>
              <a:t>Realizar el análisis y selección de una PBX IP Open-Source para mejorar el sistema de comunicación en una organización.</a:t>
            </a:r>
            <a:endParaRPr>
              <a:solidFill>
                <a:schemeClr val="dk1"/>
              </a:solidFill>
            </a:endParaRPr>
          </a:p>
          <a:p>
            <a:pPr indent="0" lvl="0" marL="0" rtl="0" algn="l">
              <a:spcBef>
                <a:spcPts val="0"/>
              </a:spcBef>
              <a:spcAft>
                <a:spcPts val="0"/>
              </a:spcAft>
              <a:buNone/>
            </a:pPr>
            <a:r>
              <a:t/>
            </a:r>
            <a:endParaRPr b="1">
              <a:solidFill>
                <a:srgbClr val="025377"/>
              </a:solidFill>
            </a:endParaRPr>
          </a:p>
          <a:p>
            <a:pPr indent="0" lvl="0" marL="0" rtl="0" algn="l">
              <a:spcBef>
                <a:spcPts val="0"/>
              </a:spcBef>
              <a:spcAft>
                <a:spcPts val="0"/>
              </a:spcAft>
              <a:buNone/>
            </a:pPr>
            <a:r>
              <a:rPr b="1" lang="en">
                <a:solidFill>
                  <a:srgbClr val="025377"/>
                </a:solidFill>
              </a:rPr>
              <a:t>Objetivos Específicos</a:t>
            </a:r>
            <a:endParaRPr b="1">
              <a:solidFill>
                <a:srgbClr val="025377"/>
              </a:solidFill>
            </a:endParaRPr>
          </a:p>
          <a:p>
            <a:pPr indent="0" lvl="0" marL="0" rtl="0" algn="l">
              <a:spcBef>
                <a:spcPts val="1000"/>
              </a:spcBef>
              <a:spcAft>
                <a:spcPts val="0"/>
              </a:spcAft>
              <a:buNone/>
            </a:pPr>
            <a:r>
              <a:t/>
            </a:r>
            <a:endParaRPr b="1">
              <a:solidFill>
                <a:srgbClr val="025377"/>
              </a:solidFill>
            </a:endParaRPr>
          </a:p>
        </p:txBody>
      </p:sp>
      <p:sp>
        <p:nvSpPr>
          <p:cNvPr id="720" name="Google Shape;720;p36"/>
          <p:cNvSpPr txBox="1"/>
          <p:nvPr>
            <p:ph type="title"/>
          </p:nvPr>
        </p:nvSpPr>
        <p:spPr>
          <a:xfrm>
            <a:off x="720000" y="445025"/>
            <a:ext cx="42948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OBJETIVOS</a:t>
            </a:r>
            <a:endParaRPr/>
          </a:p>
        </p:txBody>
      </p:sp>
      <p:sp>
        <p:nvSpPr>
          <p:cNvPr id="721" name="Google Shape;721;p36"/>
          <p:cNvSpPr/>
          <p:nvPr/>
        </p:nvSpPr>
        <p:spPr>
          <a:xfrm>
            <a:off x="879025" y="3181350"/>
            <a:ext cx="1699500" cy="1381200"/>
          </a:xfrm>
          <a:prstGeom prst="roundRect">
            <a:avLst>
              <a:gd fmla="val 5851"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025377"/>
              </a:solidFill>
              <a:latin typeface="Staatliches"/>
              <a:ea typeface="Staatliches"/>
              <a:cs typeface="Staatliches"/>
              <a:sym typeface="Staatliches"/>
            </a:endParaRPr>
          </a:p>
          <a:p>
            <a:pPr indent="0" lvl="0" marL="0" rtl="0" algn="l">
              <a:spcBef>
                <a:spcPts val="0"/>
              </a:spcBef>
              <a:spcAft>
                <a:spcPts val="0"/>
              </a:spcAft>
              <a:buNone/>
            </a:pPr>
            <a:r>
              <a:t/>
            </a:r>
            <a:endParaRPr sz="1600">
              <a:solidFill>
                <a:srgbClr val="025377"/>
              </a:solidFill>
              <a:latin typeface="Staatliches"/>
              <a:ea typeface="Staatliches"/>
              <a:cs typeface="Staatliches"/>
              <a:sym typeface="Staatliches"/>
            </a:endParaRPr>
          </a:p>
          <a:p>
            <a:pPr indent="0" lvl="0" marL="0" rtl="0" algn="l">
              <a:spcBef>
                <a:spcPts val="0"/>
              </a:spcBef>
              <a:spcAft>
                <a:spcPts val="0"/>
              </a:spcAft>
              <a:buNone/>
            </a:pPr>
            <a:r>
              <a:t/>
            </a:r>
            <a:endParaRPr sz="1600">
              <a:solidFill>
                <a:srgbClr val="025377"/>
              </a:solidFill>
              <a:latin typeface="Staatliches"/>
              <a:ea typeface="Staatliches"/>
              <a:cs typeface="Staatliches"/>
              <a:sym typeface="Staatliches"/>
            </a:endParaRPr>
          </a:p>
          <a:p>
            <a:pPr indent="0" lvl="0" marL="0" rtl="0" algn="ctr">
              <a:spcBef>
                <a:spcPts val="0"/>
              </a:spcBef>
              <a:spcAft>
                <a:spcPts val="0"/>
              </a:spcAft>
              <a:buNone/>
            </a:pPr>
            <a:r>
              <a:rPr lang="en" sz="1600">
                <a:solidFill>
                  <a:srgbClr val="025377"/>
                </a:solidFill>
                <a:latin typeface="Staatliches"/>
                <a:ea typeface="Staatliches"/>
                <a:cs typeface="Staatliches"/>
                <a:sym typeface="Staatliches"/>
              </a:rPr>
              <a:t>REVISIÓN DE LITERATURA</a:t>
            </a:r>
            <a:endParaRPr sz="1600">
              <a:solidFill>
                <a:srgbClr val="025377"/>
              </a:solidFill>
              <a:latin typeface="Staatliches"/>
              <a:ea typeface="Staatliches"/>
              <a:cs typeface="Staatliches"/>
              <a:sym typeface="Staatliches"/>
            </a:endParaRPr>
          </a:p>
        </p:txBody>
      </p:sp>
      <p:sp>
        <p:nvSpPr>
          <p:cNvPr id="722" name="Google Shape;722;p36"/>
          <p:cNvSpPr/>
          <p:nvPr/>
        </p:nvSpPr>
        <p:spPr>
          <a:xfrm>
            <a:off x="2774500" y="3181350"/>
            <a:ext cx="1699500" cy="1381200"/>
          </a:xfrm>
          <a:prstGeom prst="roundRect">
            <a:avLst>
              <a:gd fmla="val 5851"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025377"/>
              </a:solidFill>
              <a:latin typeface="Staatliches"/>
              <a:ea typeface="Staatliches"/>
              <a:cs typeface="Staatliches"/>
              <a:sym typeface="Staatliches"/>
            </a:endParaRPr>
          </a:p>
          <a:p>
            <a:pPr indent="0" lvl="0" marL="0" rtl="0" algn="l">
              <a:spcBef>
                <a:spcPts val="0"/>
              </a:spcBef>
              <a:spcAft>
                <a:spcPts val="0"/>
              </a:spcAft>
              <a:buNone/>
            </a:pPr>
            <a:r>
              <a:t/>
            </a:r>
            <a:endParaRPr sz="1600">
              <a:solidFill>
                <a:srgbClr val="025377"/>
              </a:solidFill>
              <a:latin typeface="Staatliches"/>
              <a:ea typeface="Staatliches"/>
              <a:cs typeface="Staatliches"/>
              <a:sym typeface="Staatliches"/>
            </a:endParaRPr>
          </a:p>
          <a:p>
            <a:pPr indent="0" lvl="0" marL="0" rtl="0" algn="l">
              <a:spcBef>
                <a:spcPts val="0"/>
              </a:spcBef>
              <a:spcAft>
                <a:spcPts val="0"/>
              </a:spcAft>
              <a:buNone/>
            </a:pPr>
            <a:r>
              <a:t/>
            </a:r>
            <a:endParaRPr sz="1600">
              <a:solidFill>
                <a:srgbClr val="025377"/>
              </a:solidFill>
              <a:latin typeface="Staatliches"/>
              <a:ea typeface="Staatliches"/>
              <a:cs typeface="Staatliches"/>
              <a:sym typeface="Staatliches"/>
            </a:endParaRPr>
          </a:p>
          <a:p>
            <a:pPr indent="0" lvl="0" marL="0" rtl="0" algn="ctr">
              <a:spcBef>
                <a:spcPts val="0"/>
              </a:spcBef>
              <a:spcAft>
                <a:spcPts val="0"/>
              </a:spcAft>
              <a:buNone/>
            </a:pPr>
            <a:r>
              <a:rPr lang="en">
                <a:solidFill>
                  <a:srgbClr val="025377"/>
                </a:solidFill>
                <a:latin typeface="Staatliches"/>
                <a:ea typeface="Staatliches"/>
                <a:cs typeface="Staatliches"/>
                <a:sym typeface="Staatliches"/>
              </a:rPr>
              <a:t>ANÁLISIS</a:t>
            </a:r>
            <a:r>
              <a:rPr lang="en">
                <a:solidFill>
                  <a:srgbClr val="025377"/>
                </a:solidFill>
                <a:latin typeface="Staatliches"/>
                <a:ea typeface="Staatliches"/>
                <a:cs typeface="Staatliches"/>
                <a:sym typeface="Staatliches"/>
              </a:rPr>
              <a:t> Y SELECCIÓN DE IP PBX OPEN-SOURCE</a:t>
            </a:r>
            <a:endParaRPr>
              <a:solidFill>
                <a:srgbClr val="025377"/>
              </a:solidFill>
              <a:latin typeface="Staatliches"/>
              <a:ea typeface="Staatliches"/>
              <a:cs typeface="Staatliches"/>
              <a:sym typeface="Staatliches"/>
            </a:endParaRPr>
          </a:p>
        </p:txBody>
      </p:sp>
      <p:sp>
        <p:nvSpPr>
          <p:cNvPr id="723" name="Google Shape;723;p36"/>
          <p:cNvSpPr/>
          <p:nvPr/>
        </p:nvSpPr>
        <p:spPr>
          <a:xfrm>
            <a:off x="4669975" y="3181350"/>
            <a:ext cx="1699500" cy="1381200"/>
          </a:xfrm>
          <a:prstGeom prst="roundRect">
            <a:avLst>
              <a:gd fmla="val 5851"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025377"/>
              </a:solidFill>
              <a:latin typeface="Staatliches"/>
              <a:ea typeface="Staatliches"/>
              <a:cs typeface="Staatliches"/>
              <a:sym typeface="Staatliches"/>
            </a:endParaRPr>
          </a:p>
          <a:p>
            <a:pPr indent="0" lvl="0" marL="0" rtl="0" algn="l">
              <a:spcBef>
                <a:spcPts val="0"/>
              </a:spcBef>
              <a:spcAft>
                <a:spcPts val="0"/>
              </a:spcAft>
              <a:buNone/>
            </a:pPr>
            <a:r>
              <a:t/>
            </a:r>
            <a:endParaRPr sz="1600">
              <a:solidFill>
                <a:srgbClr val="025377"/>
              </a:solidFill>
              <a:latin typeface="Staatliches"/>
              <a:ea typeface="Staatliches"/>
              <a:cs typeface="Staatliches"/>
              <a:sym typeface="Staatliches"/>
            </a:endParaRPr>
          </a:p>
          <a:p>
            <a:pPr indent="0" lvl="0" marL="0" rtl="0" algn="l">
              <a:spcBef>
                <a:spcPts val="0"/>
              </a:spcBef>
              <a:spcAft>
                <a:spcPts val="0"/>
              </a:spcAft>
              <a:buNone/>
            </a:pPr>
            <a:r>
              <a:t/>
            </a:r>
            <a:endParaRPr sz="1600">
              <a:solidFill>
                <a:srgbClr val="025377"/>
              </a:solidFill>
              <a:latin typeface="Staatliches"/>
              <a:ea typeface="Staatliches"/>
              <a:cs typeface="Staatliches"/>
              <a:sym typeface="Staatliches"/>
            </a:endParaRPr>
          </a:p>
          <a:p>
            <a:pPr indent="0" lvl="0" marL="0" rtl="0" algn="ctr">
              <a:spcBef>
                <a:spcPts val="0"/>
              </a:spcBef>
              <a:spcAft>
                <a:spcPts val="0"/>
              </a:spcAft>
              <a:buNone/>
            </a:pPr>
            <a:r>
              <a:rPr lang="en" sz="1600">
                <a:solidFill>
                  <a:srgbClr val="025377"/>
                </a:solidFill>
                <a:latin typeface="Staatliches"/>
                <a:ea typeface="Staatliches"/>
                <a:cs typeface="Staatliches"/>
                <a:sym typeface="Staatliches"/>
              </a:rPr>
              <a:t>IMPLEMENTACIÓN Y CONFIGURACIÓN</a:t>
            </a:r>
            <a:endParaRPr sz="1600">
              <a:solidFill>
                <a:srgbClr val="025377"/>
              </a:solidFill>
              <a:latin typeface="Staatliches"/>
              <a:ea typeface="Staatliches"/>
              <a:cs typeface="Staatliches"/>
              <a:sym typeface="Staatliches"/>
            </a:endParaRPr>
          </a:p>
        </p:txBody>
      </p:sp>
      <p:sp>
        <p:nvSpPr>
          <p:cNvPr id="724" name="Google Shape;724;p36"/>
          <p:cNvSpPr/>
          <p:nvPr/>
        </p:nvSpPr>
        <p:spPr>
          <a:xfrm>
            <a:off x="6565450" y="3181350"/>
            <a:ext cx="1699500" cy="1381200"/>
          </a:xfrm>
          <a:prstGeom prst="roundRect">
            <a:avLst>
              <a:gd fmla="val 5851"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025377"/>
              </a:solidFill>
              <a:latin typeface="Staatliches"/>
              <a:ea typeface="Staatliches"/>
              <a:cs typeface="Staatliches"/>
              <a:sym typeface="Staatliches"/>
            </a:endParaRPr>
          </a:p>
          <a:p>
            <a:pPr indent="0" lvl="0" marL="0" rtl="0" algn="l">
              <a:spcBef>
                <a:spcPts val="0"/>
              </a:spcBef>
              <a:spcAft>
                <a:spcPts val="0"/>
              </a:spcAft>
              <a:buNone/>
            </a:pPr>
            <a:r>
              <a:t/>
            </a:r>
            <a:endParaRPr sz="1600">
              <a:solidFill>
                <a:srgbClr val="025377"/>
              </a:solidFill>
              <a:latin typeface="Staatliches"/>
              <a:ea typeface="Staatliches"/>
              <a:cs typeface="Staatliches"/>
              <a:sym typeface="Staatliches"/>
            </a:endParaRPr>
          </a:p>
          <a:p>
            <a:pPr indent="0" lvl="0" marL="0" rtl="0" algn="l">
              <a:spcBef>
                <a:spcPts val="0"/>
              </a:spcBef>
              <a:spcAft>
                <a:spcPts val="0"/>
              </a:spcAft>
              <a:buNone/>
            </a:pPr>
            <a:r>
              <a:t/>
            </a:r>
            <a:endParaRPr sz="1600">
              <a:solidFill>
                <a:srgbClr val="025377"/>
              </a:solidFill>
              <a:latin typeface="Staatliches"/>
              <a:ea typeface="Staatliches"/>
              <a:cs typeface="Staatliches"/>
              <a:sym typeface="Staatliches"/>
            </a:endParaRPr>
          </a:p>
          <a:p>
            <a:pPr indent="0" lvl="0" marL="0" rtl="0" algn="ctr">
              <a:spcBef>
                <a:spcPts val="0"/>
              </a:spcBef>
              <a:spcAft>
                <a:spcPts val="0"/>
              </a:spcAft>
              <a:buNone/>
            </a:pPr>
            <a:r>
              <a:rPr lang="en" sz="1600">
                <a:solidFill>
                  <a:srgbClr val="025377"/>
                </a:solidFill>
                <a:latin typeface="Staatliches"/>
                <a:ea typeface="Staatliches"/>
                <a:cs typeface="Staatliches"/>
                <a:sym typeface="Staatliches"/>
              </a:rPr>
              <a:t>DEMOSTRACIÓN DE POTENCIALIDAD</a:t>
            </a:r>
            <a:endParaRPr sz="1600">
              <a:solidFill>
                <a:srgbClr val="025377"/>
              </a:solidFill>
              <a:latin typeface="Staatliches"/>
              <a:ea typeface="Staatliches"/>
              <a:cs typeface="Staatliches"/>
              <a:sym typeface="Staatliches"/>
            </a:endParaRPr>
          </a:p>
        </p:txBody>
      </p:sp>
      <p:sp>
        <p:nvSpPr>
          <p:cNvPr id="725" name="Google Shape;725;p36"/>
          <p:cNvSpPr/>
          <p:nvPr/>
        </p:nvSpPr>
        <p:spPr>
          <a:xfrm>
            <a:off x="7666800" y="0"/>
            <a:ext cx="1477200" cy="1666800"/>
          </a:xfrm>
          <a:prstGeom prst="rect">
            <a:avLst/>
          </a:prstGeom>
          <a:solidFill>
            <a:schemeClr val="lt2"/>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6" name="Google Shape;726;p36"/>
          <p:cNvGrpSpPr/>
          <p:nvPr/>
        </p:nvGrpSpPr>
        <p:grpSpPr>
          <a:xfrm>
            <a:off x="1419328" y="3374103"/>
            <a:ext cx="618901" cy="502575"/>
            <a:chOff x="7975263" y="3383696"/>
            <a:chExt cx="363717" cy="295355"/>
          </a:xfrm>
        </p:grpSpPr>
        <p:sp>
          <p:nvSpPr>
            <p:cNvPr id="727" name="Google Shape;727;p36"/>
            <p:cNvSpPr/>
            <p:nvPr/>
          </p:nvSpPr>
          <p:spPr>
            <a:xfrm>
              <a:off x="7980870" y="3406702"/>
              <a:ext cx="352843" cy="255632"/>
            </a:xfrm>
            <a:custGeom>
              <a:rect b="b" l="l" r="r" t="t"/>
              <a:pathLst>
                <a:path extrusionOk="0" h="9756" w="13466">
                  <a:moveTo>
                    <a:pt x="380" y="1"/>
                  </a:moveTo>
                  <a:cubicBezTo>
                    <a:pt x="168" y="1"/>
                    <a:pt x="0" y="174"/>
                    <a:pt x="0" y="380"/>
                  </a:cubicBezTo>
                  <a:lnTo>
                    <a:pt x="0" y="9376"/>
                  </a:lnTo>
                  <a:cubicBezTo>
                    <a:pt x="0" y="9587"/>
                    <a:pt x="168" y="9755"/>
                    <a:pt x="380" y="9755"/>
                  </a:cubicBezTo>
                  <a:lnTo>
                    <a:pt x="13086" y="9755"/>
                  </a:lnTo>
                  <a:cubicBezTo>
                    <a:pt x="13292" y="9755"/>
                    <a:pt x="13465" y="9587"/>
                    <a:pt x="13465" y="9376"/>
                  </a:cubicBezTo>
                  <a:lnTo>
                    <a:pt x="13465" y="380"/>
                  </a:lnTo>
                  <a:cubicBezTo>
                    <a:pt x="13465" y="174"/>
                    <a:pt x="13292" y="1"/>
                    <a:pt x="13086" y="1"/>
                  </a:cubicBezTo>
                  <a:close/>
                </a:path>
              </a:pathLst>
            </a:custGeom>
            <a:solidFill>
              <a:srgbClr val="768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36"/>
            <p:cNvSpPr/>
            <p:nvPr/>
          </p:nvSpPr>
          <p:spPr>
            <a:xfrm>
              <a:off x="8302349" y="3406702"/>
              <a:ext cx="31364" cy="255632"/>
            </a:xfrm>
            <a:custGeom>
              <a:rect b="b" l="l" r="r" t="t"/>
              <a:pathLst>
                <a:path extrusionOk="0" h="9756" w="1197">
                  <a:moveTo>
                    <a:pt x="1" y="1"/>
                  </a:moveTo>
                  <a:cubicBezTo>
                    <a:pt x="212" y="1"/>
                    <a:pt x="380" y="174"/>
                    <a:pt x="380" y="380"/>
                  </a:cubicBezTo>
                  <a:lnTo>
                    <a:pt x="380" y="9376"/>
                  </a:lnTo>
                  <a:cubicBezTo>
                    <a:pt x="380" y="9587"/>
                    <a:pt x="212" y="9755"/>
                    <a:pt x="1" y="9755"/>
                  </a:cubicBezTo>
                  <a:lnTo>
                    <a:pt x="817" y="9755"/>
                  </a:lnTo>
                  <a:cubicBezTo>
                    <a:pt x="1023" y="9755"/>
                    <a:pt x="1196" y="9587"/>
                    <a:pt x="1196" y="9376"/>
                  </a:cubicBezTo>
                  <a:lnTo>
                    <a:pt x="1196" y="380"/>
                  </a:lnTo>
                  <a:cubicBezTo>
                    <a:pt x="1196" y="174"/>
                    <a:pt x="1023" y="1"/>
                    <a:pt x="817" y="1"/>
                  </a:cubicBezTo>
                  <a:close/>
                </a:path>
              </a:pathLst>
            </a:custGeom>
            <a:solidFill>
              <a:srgbClr val="6A7F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36"/>
            <p:cNvSpPr/>
            <p:nvPr/>
          </p:nvSpPr>
          <p:spPr>
            <a:xfrm>
              <a:off x="8001125" y="3388989"/>
              <a:ext cx="156114" cy="229298"/>
            </a:xfrm>
            <a:custGeom>
              <a:rect b="b" l="l" r="r" t="t"/>
              <a:pathLst>
                <a:path extrusionOk="0" h="8751" w="5958">
                  <a:moveTo>
                    <a:pt x="0" y="0"/>
                  </a:moveTo>
                  <a:lnTo>
                    <a:pt x="0" y="8751"/>
                  </a:lnTo>
                  <a:lnTo>
                    <a:pt x="5957" y="8751"/>
                  </a:lnTo>
                  <a:lnTo>
                    <a:pt x="5957" y="0"/>
                  </a:lnTo>
                  <a:close/>
                </a:path>
              </a:pathLst>
            </a:custGeom>
            <a:solidFill>
              <a:srgbClr val="FA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36"/>
            <p:cNvSpPr/>
            <p:nvPr/>
          </p:nvSpPr>
          <p:spPr>
            <a:xfrm>
              <a:off x="8157213" y="3388989"/>
              <a:ext cx="156246" cy="229298"/>
            </a:xfrm>
            <a:custGeom>
              <a:rect b="b" l="l" r="r" t="t"/>
              <a:pathLst>
                <a:path extrusionOk="0" h="8751" w="5963">
                  <a:moveTo>
                    <a:pt x="0" y="0"/>
                  </a:moveTo>
                  <a:lnTo>
                    <a:pt x="0" y="8751"/>
                  </a:lnTo>
                  <a:lnTo>
                    <a:pt x="5962" y="8751"/>
                  </a:lnTo>
                  <a:lnTo>
                    <a:pt x="5962" y="0"/>
                  </a:lnTo>
                  <a:close/>
                </a:path>
              </a:pathLst>
            </a:custGeom>
            <a:solidFill>
              <a:srgbClr val="EAEF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36"/>
            <p:cNvSpPr/>
            <p:nvPr/>
          </p:nvSpPr>
          <p:spPr>
            <a:xfrm>
              <a:off x="8001125" y="3618260"/>
              <a:ext cx="156114" cy="21303"/>
            </a:xfrm>
            <a:custGeom>
              <a:rect b="b" l="l" r="r" t="t"/>
              <a:pathLst>
                <a:path extrusionOk="0" h="813" w="5958">
                  <a:moveTo>
                    <a:pt x="0" y="1"/>
                  </a:moveTo>
                  <a:lnTo>
                    <a:pt x="0" y="812"/>
                  </a:lnTo>
                  <a:lnTo>
                    <a:pt x="5957" y="812"/>
                  </a:lnTo>
                  <a:lnTo>
                    <a:pt x="5957" y="1"/>
                  </a:lnTo>
                  <a:close/>
                </a:path>
              </a:pathLst>
            </a:custGeom>
            <a:solidFill>
              <a:srgbClr val="E6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36"/>
            <p:cNvSpPr/>
            <p:nvPr/>
          </p:nvSpPr>
          <p:spPr>
            <a:xfrm>
              <a:off x="8157213" y="3618260"/>
              <a:ext cx="156246" cy="21303"/>
            </a:xfrm>
            <a:custGeom>
              <a:rect b="b" l="l" r="r" t="t"/>
              <a:pathLst>
                <a:path extrusionOk="0" h="813" w="5963">
                  <a:moveTo>
                    <a:pt x="0" y="1"/>
                  </a:moveTo>
                  <a:lnTo>
                    <a:pt x="0" y="812"/>
                  </a:lnTo>
                  <a:lnTo>
                    <a:pt x="5962" y="812"/>
                  </a:lnTo>
                  <a:lnTo>
                    <a:pt x="5962" y="1"/>
                  </a:lnTo>
                  <a:close/>
                </a:path>
              </a:pathLst>
            </a:custGeom>
            <a:solidFill>
              <a:srgbClr val="D8E0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36"/>
            <p:cNvSpPr/>
            <p:nvPr/>
          </p:nvSpPr>
          <p:spPr>
            <a:xfrm>
              <a:off x="8141858" y="3639537"/>
              <a:ext cx="30605" cy="34116"/>
            </a:xfrm>
            <a:custGeom>
              <a:rect b="b" l="l" r="r" t="t"/>
              <a:pathLst>
                <a:path extrusionOk="0" h="1302" w="1168">
                  <a:moveTo>
                    <a:pt x="1" y="0"/>
                  </a:moveTo>
                  <a:lnTo>
                    <a:pt x="1" y="1085"/>
                  </a:lnTo>
                  <a:cubicBezTo>
                    <a:pt x="1" y="1205"/>
                    <a:pt x="102" y="1301"/>
                    <a:pt x="222" y="1301"/>
                  </a:cubicBezTo>
                  <a:lnTo>
                    <a:pt x="951" y="1301"/>
                  </a:lnTo>
                  <a:cubicBezTo>
                    <a:pt x="1071" y="1301"/>
                    <a:pt x="1167" y="1205"/>
                    <a:pt x="1167" y="1085"/>
                  </a:cubicBezTo>
                  <a:lnTo>
                    <a:pt x="1167" y="0"/>
                  </a:lnTo>
                  <a:close/>
                </a:path>
              </a:pathLst>
            </a:custGeom>
            <a:solidFill>
              <a:srgbClr val="5D74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6"/>
            <p:cNvSpPr/>
            <p:nvPr/>
          </p:nvSpPr>
          <p:spPr>
            <a:xfrm>
              <a:off x="8188158" y="3425069"/>
              <a:ext cx="95115" cy="35504"/>
            </a:xfrm>
            <a:custGeom>
              <a:rect b="b" l="l" r="r" t="t"/>
              <a:pathLst>
                <a:path extrusionOk="0" h="1355" w="3630">
                  <a:moveTo>
                    <a:pt x="0" y="1"/>
                  </a:moveTo>
                  <a:lnTo>
                    <a:pt x="0" y="1354"/>
                  </a:lnTo>
                  <a:lnTo>
                    <a:pt x="3629" y="1354"/>
                  </a:lnTo>
                  <a:lnTo>
                    <a:pt x="3629" y="1"/>
                  </a:lnTo>
                  <a:close/>
                </a:path>
              </a:pathLst>
            </a:custGeom>
            <a:solidFill>
              <a:srgbClr val="D5DD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36"/>
            <p:cNvSpPr/>
            <p:nvPr/>
          </p:nvSpPr>
          <p:spPr>
            <a:xfrm>
              <a:off x="7975263" y="3383696"/>
              <a:ext cx="363717" cy="295355"/>
            </a:xfrm>
            <a:custGeom>
              <a:rect b="b" l="l" r="r" t="t"/>
              <a:pathLst>
                <a:path extrusionOk="0" h="11272" w="13881">
                  <a:moveTo>
                    <a:pt x="6743" y="409"/>
                  </a:moveTo>
                  <a:lnTo>
                    <a:pt x="6743" y="8751"/>
                  </a:lnTo>
                  <a:lnTo>
                    <a:pt x="1189" y="8751"/>
                  </a:lnTo>
                  <a:lnTo>
                    <a:pt x="1189" y="409"/>
                  </a:lnTo>
                  <a:close/>
                  <a:moveTo>
                    <a:pt x="6743" y="9155"/>
                  </a:moveTo>
                  <a:lnTo>
                    <a:pt x="6743" y="9563"/>
                  </a:lnTo>
                  <a:lnTo>
                    <a:pt x="1189" y="9563"/>
                  </a:lnTo>
                  <a:lnTo>
                    <a:pt x="1189" y="9155"/>
                  </a:lnTo>
                  <a:close/>
                  <a:moveTo>
                    <a:pt x="12700" y="9155"/>
                  </a:moveTo>
                  <a:lnTo>
                    <a:pt x="12700" y="9563"/>
                  </a:lnTo>
                  <a:lnTo>
                    <a:pt x="7146" y="9563"/>
                  </a:lnTo>
                  <a:lnTo>
                    <a:pt x="7146" y="9155"/>
                  </a:lnTo>
                  <a:close/>
                  <a:moveTo>
                    <a:pt x="7324" y="9971"/>
                  </a:moveTo>
                  <a:lnTo>
                    <a:pt x="7324" y="10849"/>
                  </a:lnTo>
                  <a:cubicBezTo>
                    <a:pt x="7324" y="10859"/>
                    <a:pt x="7319" y="10863"/>
                    <a:pt x="7309" y="10863"/>
                  </a:cubicBezTo>
                  <a:lnTo>
                    <a:pt x="6580" y="10863"/>
                  </a:lnTo>
                  <a:cubicBezTo>
                    <a:pt x="6570" y="10863"/>
                    <a:pt x="6565" y="10859"/>
                    <a:pt x="6565" y="10849"/>
                  </a:cubicBezTo>
                  <a:lnTo>
                    <a:pt x="6565" y="9971"/>
                  </a:lnTo>
                  <a:close/>
                  <a:moveTo>
                    <a:pt x="11297" y="0"/>
                  </a:moveTo>
                  <a:cubicBezTo>
                    <a:pt x="11293" y="0"/>
                    <a:pt x="11288" y="0"/>
                    <a:pt x="11284" y="1"/>
                  </a:cubicBezTo>
                  <a:lnTo>
                    <a:pt x="987" y="1"/>
                  </a:lnTo>
                  <a:cubicBezTo>
                    <a:pt x="872" y="1"/>
                    <a:pt x="781" y="92"/>
                    <a:pt x="781" y="202"/>
                  </a:cubicBezTo>
                  <a:lnTo>
                    <a:pt x="781" y="677"/>
                  </a:lnTo>
                  <a:lnTo>
                    <a:pt x="594" y="677"/>
                  </a:lnTo>
                  <a:cubicBezTo>
                    <a:pt x="272" y="677"/>
                    <a:pt x="8" y="937"/>
                    <a:pt x="8" y="1263"/>
                  </a:cubicBezTo>
                  <a:lnTo>
                    <a:pt x="8" y="2161"/>
                  </a:lnTo>
                  <a:cubicBezTo>
                    <a:pt x="15" y="2288"/>
                    <a:pt x="114" y="2351"/>
                    <a:pt x="212" y="2351"/>
                  </a:cubicBezTo>
                  <a:cubicBezTo>
                    <a:pt x="310" y="2351"/>
                    <a:pt x="409" y="2288"/>
                    <a:pt x="416" y="2161"/>
                  </a:cubicBezTo>
                  <a:lnTo>
                    <a:pt x="416" y="1263"/>
                  </a:lnTo>
                  <a:cubicBezTo>
                    <a:pt x="416" y="1162"/>
                    <a:pt x="493" y="1085"/>
                    <a:pt x="594" y="1085"/>
                  </a:cubicBezTo>
                  <a:lnTo>
                    <a:pt x="781" y="1085"/>
                  </a:lnTo>
                  <a:lnTo>
                    <a:pt x="781" y="9769"/>
                  </a:lnTo>
                  <a:cubicBezTo>
                    <a:pt x="781" y="9879"/>
                    <a:pt x="872" y="9971"/>
                    <a:pt x="987" y="9971"/>
                  </a:cubicBezTo>
                  <a:lnTo>
                    <a:pt x="6157" y="9971"/>
                  </a:lnTo>
                  <a:lnTo>
                    <a:pt x="6157" y="10431"/>
                  </a:lnTo>
                  <a:lnTo>
                    <a:pt x="589" y="10431"/>
                  </a:lnTo>
                  <a:cubicBezTo>
                    <a:pt x="493" y="10431"/>
                    <a:pt x="416" y="10350"/>
                    <a:pt x="416" y="10254"/>
                  </a:cubicBezTo>
                  <a:lnTo>
                    <a:pt x="416" y="3025"/>
                  </a:lnTo>
                  <a:cubicBezTo>
                    <a:pt x="423" y="2883"/>
                    <a:pt x="318" y="2812"/>
                    <a:pt x="212" y="2812"/>
                  </a:cubicBezTo>
                  <a:cubicBezTo>
                    <a:pt x="106" y="2812"/>
                    <a:pt x="1" y="2883"/>
                    <a:pt x="8" y="3025"/>
                  </a:cubicBezTo>
                  <a:lnTo>
                    <a:pt x="8" y="10254"/>
                  </a:lnTo>
                  <a:cubicBezTo>
                    <a:pt x="8" y="10575"/>
                    <a:pt x="267" y="10835"/>
                    <a:pt x="589" y="10835"/>
                  </a:cubicBezTo>
                  <a:lnTo>
                    <a:pt x="6157" y="10835"/>
                  </a:lnTo>
                  <a:lnTo>
                    <a:pt x="6157" y="10849"/>
                  </a:lnTo>
                  <a:cubicBezTo>
                    <a:pt x="6157" y="11084"/>
                    <a:pt x="6344" y="11271"/>
                    <a:pt x="6580" y="11271"/>
                  </a:cubicBezTo>
                  <a:lnTo>
                    <a:pt x="7309" y="11271"/>
                  </a:lnTo>
                  <a:cubicBezTo>
                    <a:pt x="7540" y="11271"/>
                    <a:pt x="7727" y="11084"/>
                    <a:pt x="7727" y="10849"/>
                  </a:cubicBezTo>
                  <a:lnTo>
                    <a:pt x="7727" y="10835"/>
                  </a:lnTo>
                  <a:lnTo>
                    <a:pt x="13300" y="10835"/>
                  </a:lnTo>
                  <a:cubicBezTo>
                    <a:pt x="13622" y="10835"/>
                    <a:pt x="13881" y="10575"/>
                    <a:pt x="13881" y="10254"/>
                  </a:cubicBezTo>
                  <a:lnTo>
                    <a:pt x="13881" y="1258"/>
                  </a:lnTo>
                  <a:cubicBezTo>
                    <a:pt x="13881" y="937"/>
                    <a:pt x="13622" y="677"/>
                    <a:pt x="13300" y="677"/>
                  </a:cubicBezTo>
                  <a:lnTo>
                    <a:pt x="13108" y="677"/>
                  </a:lnTo>
                  <a:lnTo>
                    <a:pt x="13108" y="202"/>
                  </a:lnTo>
                  <a:cubicBezTo>
                    <a:pt x="13108" y="92"/>
                    <a:pt x="13017" y="1"/>
                    <a:pt x="12906" y="1"/>
                  </a:cubicBezTo>
                  <a:lnTo>
                    <a:pt x="12134" y="1"/>
                  </a:lnTo>
                  <a:cubicBezTo>
                    <a:pt x="11879" y="15"/>
                    <a:pt x="11879" y="394"/>
                    <a:pt x="12134" y="404"/>
                  </a:cubicBezTo>
                  <a:lnTo>
                    <a:pt x="12700" y="404"/>
                  </a:lnTo>
                  <a:lnTo>
                    <a:pt x="12700" y="7354"/>
                  </a:lnTo>
                  <a:cubicBezTo>
                    <a:pt x="12707" y="7482"/>
                    <a:pt x="12806" y="7545"/>
                    <a:pt x="12904" y="7545"/>
                  </a:cubicBezTo>
                  <a:cubicBezTo>
                    <a:pt x="13002" y="7545"/>
                    <a:pt x="13101" y="7482"/>
                    <a:pt x="13108" y="7354"/>
                  </a:cubicBezTo>
                  <a:lnTo>
                    <a:pt x="13108" y="1085"/>
                  </a:lnTo>
                  <a:lnTo>
                    <a:pt x="13300" y="1085"/>
                  </a:lnTo>
                  <a:cubicBezTo>
                    <a:pt x="13396" y="1085"/>
                    <a:pt x="13473" y="1162"/>
                    <a:pt x="13473" y="1258"/>
                  </a:cubicBezTo>
                  <a:lnTo>
                    <a:pt x="13473" y="10254"/>
                  </a:lnTo>
                  <a:cubicBezTo>
                    <a:pt x="13473" y="10350"/>
                    <a:pt x="13396" y="10427"/>
                    <a:pt x="13300" y="10431"/>
                  </a:cubicBezTo>
                  <a:lnTo>
                    <a:pt x="7732" y="10431"/>
                  </a:lnTo>
                  <a:lnTo>
                    <a:pt x="7732" y="9971"/>
                  </a:lnTo>
                  <a:lnTo>
                    <a:pt x="12906" y="9971"/>
                  </a:lnTo>
                  <a:cubicBezTo>
                    <a:pt x="13017" y="9971"/>
                    <a:pt x="13108" y="9879"/>
                    <a:pt x="13108" y="9764"/>
                  </a:cubicBezTo>
                  <a:lnTo>
                    <a:pt x="13108" y="8223"/>
                  </a:lnTo>
                  <a:cubicBezTo>
                    <a:pt x="13101" y="8096"/>
                    <a:pt x="13002" y="8033"/>
                    <a:pt x="12904" y="8033"/>
                  </a:cubicBezTo>
                  <a:cubicBezTo>
                    <a:pt x="12806" y="8033"/>
                    <a:pt x="12707" y="8096"/>
                    <a:pt x="12700" y="8223"/>
                  </a:cubicBezTo>
                  <a:lnTo>
                    <a:pt x="12700" y="8751"/>
                  </a:lnTo>
                  <a:lnTo>
                    <a:pt x="7146" y="8751"/>
                  </a:lnTo>
                  <a:lnTo>
                    <a:pt x="7146" y="409"/>
                  </a:lnTo>
                  <a:lnTo>
                    <a:pt x="11284" y="409"/>
                  </a:lnTo>
                  <a:cubicBezTo>
                    <a:pt x="11288" y="409"/>
                    <a:pt x="11293" y="409"/>
                    <a:pt x="11297" y="409"/>
                  </a:cubicBezTo>
                  <a:cubicBezTo>
                    <a:pt x="11563" y="409"/>
                    <a:pt x="11563" y="0"/>
                    <a:pt x="1129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36"/>
            <p:cNvSpPr/>
            <p:nvPr/>
          </p:nvSpPr>
          <p:spPr>
            <a:xfrm>
              <a:off x="8054945" y="3419803"/>
              <a:ext cx="79027" cy="10717"/>
            </a:xfrm>
            <a:custGeom>
              <a:rect b="b" l="l" r="r" t="t"/>
              <a:pathLst>
                <a:path extrusionOk="0" h="409" w="3016">
                  <a:moveTo>
                    <a:pt x="260" y="0"/>
                  </a:moveTo>
                  <a:cubicBezTo>
                    <a:pt x="1" y="15"/>
                    <a:pt x="1" y="394"/>
                    <a:pt x="260" y="408"/>
                  </a:cubicBezTo>
                  <a:lnTo>
                    <a:pt x="2761" y="408"/>
                  </a:lnTo>
                  <a:cubicBezTo>
                    <a:pt x="3015" y="394"/>
                    <a:pt x="3015" y="15"/>
                    <a:pt x="276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36"/>
            <p:cNvSpPr/>
            <p:nvPr/>
          </p:nvSpPr>
          <p:spPr>
            <a:xfrm>
              <a:off x="8025388" y="3441053"/>
              <a:ext cx="109212" cy="10717"/>
            </a:xfrm>
            <a:custGeom>
              <a:rect b="b" l="l" r="r" t="t"/>
              <a:pathLst>
                <a:path extrusionOk="0" h="409" w="4168">
                  <a:moveTo>
                    <a:pt x="3903" y="0"/>
                  </a:moveTo>
                  <a:cubicBezTo>
                    <a:pt x="3898" y="0"/>
                    <a:pt x="3894" y="0"/>
                    <a:pt x="3889" y="0"/>
                  </a:cubicBezTo>
                  <a:lnTo>
                    <a:pt x="260" y="0"/>
                  </a:lnTo>
                  <a:cubicBezTo>
                    <a:pt x="1" y="15"/>
                    <a:pt x="1" y="394"/>
                    <a:pt x="260" y="408"/>
                  </a:cubicBezTo>
                  <a:lnTo>
                    <a:pt x="3889" y="408"/>
                  </a:lnTo>
                  <a:cubicBezTo>
                    <a:pt x="3894" y="409"/>
                    <a:pt x="3898" y="409"/>
                    <a:pt x="3903" y="409"/>
                  </a:cubicBezTo>
                  <a:cubicBezTo>
                    <a:pt x="4168" y="409"/>
                    <a:pt x="4168" y="0"/>
                    <a:pt x="390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36"/>
            <p:cNvSpPr/>
            <p:nvPr/>
          </p:nvSpPr>
          <p:spPr>
            <a:xfrm>
              <a:off x="8025388" y="3462408"/>
              <a:ext cx="109212" cy="10638"/>
            </a:xfrm>
            <a:custGeom>
              <a:rect b="b" l="l" r="r" t="t"/>
              <a:pathLst>
                <a:path extrusionOk="0" h="406" w="4168">
                  <a:moveTo>
                    <a:pt x="3907" y="1"/>
                  </a:moveTo>
                  <a:cubicBezTo>
                    <a:pt x="3901" y="1"/>
                    <a:pt x="3895" y="1"/>
                    <a:pt x="3889" y="1"/>
                  </a:cubicBezTo>
                  <a:lnTo>
                    <a:pt x="260" y="1"/>
                  </a:lnTo>
                  <a:cubicBezTo>
                    <a:pt x="1" y="11"/>
                    <a:pt x="1" y="390"/>
                    <a:pt x="260" y="405"/>
                  </a:cubicBezTo>
                  <a:lnTo>
                    <a:pt x="3889" y="405"/>
                  </a:lnTo>
                  <a:cubicBezTo>
                    <a:pt x="3894" y="405"/>
                    <a:pt x="3898" y="405"/>
                    <a:pt x="3903" y="405"/>
                  </a:cubicBezTo>
                  <a:cubicBezTo>
                    <a:pt x="4166" y="405"/>
                    <a:pt x="4168" y="1"/>
                    <a:pt x="390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36"/>
            <p:cNvSpPr/>
            <p:nvPr/>
          </p:nvSpPr>
          <p:spPr>
            <a:xfrm>
              <a:off x="8024890" y="3483684"/>
              <a:ext cx="87700" cy="10743"/>
            </a:xfrm>
            <a:custGeom>
              <a:rect b="b" l="l" r="r" t="t"/>
              <a:pathLst>
                <a:path extrusionOk="0" h="410" w="3347">
                  <a:moveTo>
                    <a:pt x="265" y="0"/>
                  </a:moveTo>
                  <a:cubicBezTo>
                    <a:pt x="0" y="0"/>
                    <a:pt x="0" y="409"/>
                    <a:pt x="265" y="409"/>
                  </a:cubicBezTo>
                  <a:cubicBezTo>
                    <a:pt x="270" y="409"/>
                    <a:pt x="274" y="409"/>
                    <a:pt x="279" y="409"/>
                  </a:cubicBezTo>
                  <a:lnTo>
                    <a:pt x="3063" y="409"/>
                  </a:lnTo>
                  <a:cubicBezTo>
                    <a:pt x="3068" y="409"/>
                    <a:pt x="3072" y="409"/>
                    <a:pt x="3077" y="409"/>
                  </a:cubicBezTo>
                  <a:cubicBezTo>
                    <a:pt x="3347" y="409"/>
                    <a:pt x="3347" y="0"/>
                    <a:pt x="3077" y="0"/>
                  </a:cubicBezTo>
                  <a:cubicBezTo>
                    <a:pt x="3072" y="0"/>
                    <a:pt x="3068" y="0"/>
                    <a:pt x="3063" y="1"/>
                  </a:cubicBezTo>
                  <a:lnTo>
                    <a:pt x="279" y="1"/>
                  </a:lnTo>
                  <a:cubicBezTo>
                    <a:pt x="274" y="0"/>
                    <a:pt x="270" y="0"/>
                    <a:pt x="26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36"/>
            <p:cNvSpPr/>
            <p:nvPr/>
          </p:nvSpPr>
          <p:spPr>
            <a:xfrm>
              <a:off x="8054945" y="3525949"/>
              <a:ext cx="79656" cy="10717"/>
            </a:xfrm>
            <a:custGeom>
              <a:rect b="b" l="l" r="r" t="t"/>
              <a:pathLst>
                <a:path extrusionOk="0" h="409" w="3040">
                  <a:moveTo>
                    <a:pt x="2775" y="0"/>
                  </a:moveTo>
                  <a:cubicBezTo>
                    <a:pt x="2770" y="0"/>
                    <a:pt x="2766" y="0"/>
                    <a:pt x="2761" y="1"/>
                  </a:cubicBezTo>
                  <a:lnTo>
                    <a:pt x="260" y="1"/>
                  </a:lnTo>
                  <a:cubicBezTo>
                    <a:pt x="1" y="15"/>
                    <a:pt x="1" y="394"/>
                    <a:pt x="260" y="409"/>
                  </a:cubicBezTo>
                  <a:lnTo>
                    <a:pt x="2761" y="409"/>
                  </a:lnTo>
                  <a:cubicBezTo>
                    <a:pt x="2766" y="409"/>
                    <a:pt x="2770" y="409"/>
                    <a:pt x="2775" y="409"/>
                  </a:cubicBezTo>
                  <a:cubicBezTo>
                    <a:pt x="3040" y="409"/>
                    <a:pt x="3040" y="0"/>
                    <a:pt x="277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36"/>
            <p:cNvSpPr/>
            <p:nvPr/>
          </p:nvSpPr>
          <p:spPr>
            <a:xfrm>
              <a:off x="8025388" y="3547330"/>
              <a:ext cx="109212" cy="10612"/>
            </a:xfrm>
            <a:custGeom>
              <a:rect b="b" l="l" r="r" t="t"/>
              <a:pathLst>
                <a:path extrusionOk="0" h="405" w="4168">
                  <a:moveTo>
                    <a:pt x="3907" y="0"/>
                  </a:moveTo>
                  <a:cubicBezTo>
                    <a:pt x="3901" y="0"/>
                    <a:pt x="3895" y="0"/>
                    <a:pt x="3889" y="1"/>
                  </a:cubicBezTo>
                  <a:lnTo>
                    <a:pt x="260" y="1"/>
                  </a:lnTo>
                  <a:cubicBezTo>
                    <a:pt x="1" y="15"/>
                    <a:pt x="1" y="389"/>
                    <a:pt x="260" y="404"/>
                  </a:cubicBezTo>
                  <a:lnTo>
                    <a:pt x="3889" y="404"/>
                  </a:lnTo>
                  <a:cubicBezTo>
                    <a:pt x="3894" y="404"/>
                    <a:pt x="3898" y="404"/>
                    <a:pt x="3903" y="404"/>
                  </a:cubicBezTo>
                  <a:cubicBezTo>
                    <a:pt x="4166" y="404"/>
                    <a:pt x="4168" y="0"/>
                    <a:pt x="390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36"/>
            <p:cNvSpPr/>
            <p:nvPr/>
          </p:nvSpPr>
          <p:spPr>
            <a:xfrm>
              <a:off x="8025388" y="3568581"/>
              <a:ext cx="54370" cy="10743"/>
            </a:xfrm>
            <a:custGeom>
              <a:rect b="b" l="l" r="r" t="t"/>
              <a:pathLst>
                <a:path extrusionOk="0" h="410" w="2075">
                  <a:moveTo>
                    <a:pt x="1805" y="1"/>
                  </a:moveTo>
                  <a:cubicBezTo>
                    <a:pt x="1801" y="1"/>
                    <a:pt x="1796" y="1"/>
                    <a:pt x="1791" y="1"/>
                  </a:cubicBezTo>
                  <a:lnTo>
                    <a:pt x="260" y="1"/>
                  </a:lnTo>
                  <a:cubicBezTo>
                    <a:pt x="1" y="15"/>
                    <a:pt x="1" y="395"/>
                    <a:pt x="260" y="409"/>
                  </a:cubicBezTo>
                  <a:lnTo>
                    <a:pt x="1791" y="409"/>
                  </a:lnTo>
                  <a:cubicBezTo>
                    <a:pt x="1796" y="409"/>
                    <a:pt x="1801" y="409"/>
                    <a:pt x="1805" y="409"/>
                  </a:cubicBezTo>
                  <a:cubicBezTo>
                    <a:pt x="2075" y="409"/>
                    <a:pt x="2075" y="1"/>
                    <a:pt x="18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36"/>
            <p:cNvSpPr/>
            <p:nvPr/>
          </p:nvSpPr>
          <p:spPr>
            <a:xfrm>
              <a:off x="8208151" y="3490733"/>
              <a:ext cx="79656" cy="10612"/>
            </a:xfrm>
            <a:custGeom>
              <a:rect b="b" l="l" r="r" t="t"/>
              <a:pathLst>
                <a:path extrusionOk="0" h="405" w="3040">
                  <a:moveTo>
                    <a:pt x="270" y="0"/>
                  </a:moveTo>
                  <a:cubicBezTo>
                    <a:pt x="2" y="0"/>
                    <a:pt x="0" y="404"/>
                    <a:pt x="266" y="404"/>
                  </a:cubicBezTo>
                  <a:cubicBezTo>
                    <a:pt x="271" y="404"/>
                    <a:pt x="278" y="404"/>
                    <a:pt x="284" y="404"/>
                  </a:cubicBezTo>
                  <a:lnTo>
                    <a:pt x="2780" y="404"/>
                  </a:lnTo>
                  <a:cubicBezTo>
                    <a:pt x="3039" y="389"/>
                    <a:pt x="3039" y="15"/>
                    <a:pt x="2780" y="1"/>
                  </a:cubicBezTo>
                  <a:lnTo>
                    <a:pt x="284" y="1"/>
                  </a:lnTo>
                  <a:cubicBezTo>
                    <a:pt x="279" y="0"/>
                    <a:pt x="274" y="0"/>
                    <a:pt x="27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36"/>
            <p:cNvSpPr/>
            <p:nvPr/>
          </p:nvSpPr>
          <p:spPr>
            <a:xfrm>
              <a:off x="8178463" y="3511983"/>
              <a:ext cx="107954" cy="10743"/>
            </a:xfrm>
            <a:custGeom>
              <a:rect b="b" l="l" r="r" t="t"/>
              <a:pathLst>
                <a:path extrusionOk="0" h="410" w="4120">
                  <a:moveTo>
                    <a:pt x="270" y="0"/>
                  </a:moveTo>
                  <a:cubicBezTo>
                    <a:pt x="0" y="0"/>
                    <a:pt x="0" y="409"/>
                    <a:pt x="270" y="409"/>
                  </a:cubicBezTo>
                  <a:cubicBezTo>
                    <a:pt x="275" y="409"/>
                    <a:pt x="279" y="409"/>
                    <a:pt x="284" y="409"/>
                  </a:cubicBezTo>
                  <a:lnTo>
                    <a:pt x="3913" y="409"/>
                  </a:lnTo>
                  <a:cubicBezTo>
                    <a:pt x="4028" y="409"/>
                    <a:pt x="4119" y="318"/>
                    <a:pt x="4119" y="202"/>
                  </a:cubicBezTo>
                  <a:cubicBezTo>
                    <a:pt x="4119" y="92"/>
                    <a:pt x="4028" y="1"/>
                    <a:pt x="3913" y="1"/>
                  </a:cubicBezTo>
                  <a:lnTo>
                    <a:pt x="284" y="1"/>
                  </a:lnTo>
                  <a:cubicBezTo>
                    <a:pt x="279" y="1"/>
                    <a:pt x="275" y="0"/>
                    <a:pt x="27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36"/>
            <p:cNvSpPr/>
            <p:nvPr/>
          </p:nvSpPr>
          <p:spPr>
            <a:xfrm>
              <a:off x="8179223" y="3533260"/>
              <a:ext cx="53741" cy="10717"/>
            </a:xfrm>
            <a:custGeom>
              <a:rect b="b" l="l" r="r" t="t"/>
              <a:pathLst>
                <a:path extrusionOk="0" h="409" w="2051">
                  <a:moveTo>
                    <a:pt x="255" y="0"/>
                  </a:moveTo>
                  <a:cubicBezTo>
                    <a:pt x="0" y="14"/>
                    <a:pt x="0" y="394"/>
                    <a:pt x="255" y="408"/>
                  </a:cubicBezTo>
                  <a:lnTo>
                    <a:pt x="1796" y="408"/>
                  </a:lnTo>
                  <a:cubicBezTo>
                    <a:pt x="2050" y="394"/>
                    <a:pt x="2050" y="14"/>
                    <a:pt x="1796"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36"/>
            <p:cNvSpPr/>
            <p:nvPr/>
          </p:nvSpPr>
          <p:spPr>
            <a:xfrm>
              <a:off x="8182865" y="3419803"/>
              <a:ext cx="105806" cy="46169"/>
            </a:xfrm>
            <a:custGeom>
              <a:rect b="b" l="l" r="r" t="t"/>
              <a:pathLst>
                <a:path extrusionOk="0" h="1762" w="4038">
                  <a:moveTo>
                    <a:pt x="3630" y="408"/>
                  </a:moveTo>
                  <a:lnTo>
                    <a:pt x="3630" y="1354"/>
                  </a:lnTo>
                  <a:lnTo>
                    <a:pt x="404" y="1354"/>
                  </a:lnTo>
                  <a:lnTo>
                    <a:pt x="404" y="408"/>
                  </a:lnTo>
                  <a:close/>
                  <a:moveTo>
                    <a:pt x="202" y="0"/>
                  </a:moveTo>
                  <a:cubicBezTo>
                    <a:pt x="92" y="0"/>
                    <a:pt x="1" y="91"/>
                    <a:pt x="1" y="202"/>
                  </a:cubicBezTo>
                  <a:lnTo>
                    <a:pt x="1" y="1555"/>
                  </a:lnTo>
                  <a:cubicBezTo>
                    <a:pt x="1" y="1671"/>
                    <a:pt x="92" y="1762"/>
                    <a:pt x="202" y="1762"/>
                  </a:cubicBezTo>
                  <a:lnTo>
                    <a:pt x="3831" y="1762"/>
                  </a:lnTo>
                  <a:cubicBezTo>
                    <a:pt x="3947" y="1762"/>
                    <a:pt x="4038" y="1671"/>
                    <a:pt x="4038" y="1555"/>
                  </a:cubicBezTo>
                  <a:lnTo>
                    <a:pt x="4038" y="202"/>
                  </a:lnTo>
                  <a:cubicBezTo>
                    <a:pt x="4038" y="91"/>
                    <a:pt x="3947" y="0"/>
                    <a:pt x="383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7" name="Google Shape;747;p36"/>
          <p:cNvGrpSpPr/>
          <p:nvPr/>
        </p:nvGrpSpPr>
        <p:grpSpPr>
          <a:xfrm>
            <a:off x="3314806" y="3374104"/>
            <a:ext cx="618914" cy="502575"/>
            <a:chOff x="2915743" y="4295071"/>
            <a:chExt cx="366547" cy="335968"/>
          </a:xfrm>
        </p:grpSpPr>
        <p:sp>
          <p:nvSpPr>
            <p:cNvPr id="748" name="Google Shape;748;p36"/>
            <p:cNvSpPr/>
            <p:nvPr/>
          </p:nvSpPr>
          <p:spPr>
            <a:xfrm>
              <a:off x="2921167" y="4300495"/>
              <a:ext cx="326536" cy="267921"/>
            </a:xfrm>
            <a:custGeom>
              <a:rect b="b" l="l" r="r" t="t"/>
              <a:pathLst>
                <a:path extrusionOk="0" h="10225" w="12462">
                  <a:moveTo>
                    <a:pt x="552" y="0"/>
                  </a:moveTo>
                  <a:cubicBezTo>
                    <a:pt x="245" y="0"/>
                    <a:pt x="0" y="245"/>
                    <a:pt x="0" y="552"/>
                  </a:cubicBezTo>
                  <a:lnTo>
                    <a:pt x="0" y="9956"/>
                  </a:lnTo>
                  <a:cubicBezTo>
                    <a:pt x="0" y="10105"/>
                    <a:pt x="120" y="10225"/>
                    <a:pt x="269" y="10225"/>
                  </a:cubicBezTo>
                  <a:lnTo>
                    <a:pt x="12188" y="10225"/>
                  </a:lnTo>
                  <a:cubicBezTo>
                    <a:pt x="12337" y="10225"/>
                    <a:pt x="12462" y="10105"/>
                    <a:pt x="12462" y="9956"/>
                  </a:cubicBezTo>
                  <a:lnTo>
                    <a:pt x="12462" y="552"/>
                  </a:lnTo>
                  <a:cubicBezTo>
                    <a:pt x="12462" y="245"/>
                    <a:pt x="12212" y="0"/>
                    <a:pt x="11910" y="0"/>
                  </a:cubicBezTo>
                  <a:close/>
                </a:path>
              </a:pathLst>
            </a:custGeom>
            <a:solidFill>
              <a:srgbClr val="F5F7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6"/>
            <p:cNvSpPr/>
            <p:nvPr/>
          </p:nvSpPr>
          <p:spPr>
            <a:xfrm>
              <a:off x="2952846" y="4313518"/>
              <a:ext cx="294857" cy="254898"/>
            </a:xfrm>
            <a:custGeom>
              <a:rect b="b" l="l" r="r" t="t"/>
              <a:pathLst>
                <a:path extrusionOk="0" h="9728" w="11253">
                  <a:moveTo>
                    <a:pt x="4603" y="1"/>
                  </a:moveTo>
                  <a:cubicBezTo>
                    <a:pt x="3527" y="1"/>
                    <a:pt x="2456" y="414"/>
                    <a:pt x="1643" y="1227"/>
                  </a:cubicBezTo>
                  <a:cubicBezTo>
                    <a:pt x="116" y="2758"/>
                    <a:pt x="1" y="5196"/>
                    <a:pt x="1379" y="6857"/>
                  </a:cubicBezTo>
                  <a:cubicBezTo>
                    <a:pt x="2202" y="7849"/>
                    <a:pt x="3396" y="8370"/>
                    <a:pt x="4605" y="8370"/>
                  </a:cubicBezTo>
                  <a:cubicBezTo>
                    <a:pt x="5420" y="8370"/>
                    <a:pt x="6242" y="8134"/>
                    <a:pt x="6961" y="7645"/>
                  </a:cubicBezTo>
                  <a:lnTo>
                    <a:pt x="7705" y="8389"/>
                  </a:lnTo>
                  <a:cubicBezTo>
                    <a:pt x="7576" y="8614"/>
                    <a:pt x="7614" y="8897"/>
                    <a:pt x="7797" y="9085"/>
                  </a:cubicBezTo>
                  <a:lnTo>
                    <a:pt x="8440" y="9728"/>
                  </a:lnTo>
                  <a:lnTo>
                    <a:pt x="10979" y="9728"/>
                  </a:lnTo>
                  <a:cubicBezTo>
                    <a:pt x="11128" y="9728"/>
                    <a:pt x="11253" y="9608"/>
                    <a:pt x="11253" y="9459"/>
                  </a:cubicBezTo>
                  <a:lnTo>
                    <a:pt x="11253" y="9137"/>
                  </a:lnTo>
                  <a:lnTo>
                    <a:pt x="9496" y="7385"/>
                  </a:lnTo>
                  <a:cubicBezTo>
                    <a:pt x="9386" y="7273"/>
                    <a:pt x="9239" y="7214"/>
                    <a:pt x="9090" y="7214"/>
                  </a:cubicBezTo>
                  <a:cubicBezTo>
                    <a:pt x="8990" y="7214"/>
                    <a:pt x="8890" y="7240"/>
                    <a:pt x="8800" y="7294"/>
                  </a:cubicBezTo>
                  <a:lnTo>
                    <a:pt x="8056" y="6545"/>
                  </a:lnTo>
                  <a:cubicBezTo>
                    <a:pt x="9275" y="4760"/>
                    <a:pt x="8934" y="2345"/>
                    <a:pt x="7269" y="963"/>
                  </a:cubicBezTo>
                  <a:cubicBezTo>
                    <a:pt x="6492" y="319"/>
                    <a:pt x="5546" y="1"/>
                    <a:pt x="4603" y="1"/>
                  </a:cubicBezTo>
                  <a:close/>
                </a:path>
              </a:pathLst>
            </a:custGeom>
            <a:solidFill>
              <a:srgbClr val="E4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36"/>
            <p:cNvSpPr/>
            <p:nvPr/>
          </p:nvSpPr>
          <p:spPr>
            <a:xfrm>
              <a:off x="3217491" y="4300495"/>
              <a:ext cx="30211" cy="267921"/>
            </a:xfrm>
            <a:custGeom>
              <a:rect b="b" l="l" r="r" t="t"/>
              <a:pathLst>
                <a:path extrusionOk="0" h="10225" w="1153">
                  <a:moveTo>
                    <a:pt x="9" y="0"/>
                  </a:moveTo>
                  <a:cubicBezTo>
                    <a:pt x="7" y="0"/>
                    <a:pt x="4" y="0"/>
                    <a:pt x="1" y="0"/>
                  </a:cubicBezTo>
                  <a:lnTo>
                    <a:pt x="18" y="0"/>
                  </a:lnTo>
                  <a:cubicBezTo>
                    <a:pt x="15" y="0"/>
                    <a:pt x="12" y="0"/>
                    <a:pt x="9" y="0"/>
                  </a:cubicBezTo>
                  <a:close/>
                  <a:moveTo>
                    <a:pt x="18" y="0"/>
                  </a:moveTo>
                  <a:cubicBezTo>
                    <a:pt x="317" y="5"/>
                    <a:pt x="558" y="251"/>
                    <a:pt x="558" y="552"/>
                  </a:cubicBezTo>
                  <a:lnTo>
                    <a:pt x="558" y="9956"/>
                  </a:lnTo>
                  <a:cubicBezTo>
                    <a:pt x="558" y="10105"/>
                    <a:pt x="433" y="10225"/>
                    <a:pt x="284" y="10225"/>
                  </a:cubicBezTo>
                  <a:lnTo>
                    <a:pt x="879" y="10225"/>
                  </a:lnTo>
                  <a:cubicBezTo>
                    <a:pt x="1028" y="10225"/>
                    <a:pt x="1153" y="10105"/>
                    <a:pt x="1153" y="9956"/>
                  </a:cubicBezTo>
                  <a:lnTo>
                    <a:pt x="1153" y="552"/>
                  </a:lnTo>
                  <a:cubicBezTo>
                    <a:pt x="1153" y="245"/>
                    <a:pt x="903" y="0"/>
                    <a:pt x="601" y="0"/>
                  </a:cubicBezTo>
                  <a:close/>
                </a:path>
              </a:pathLst>
            </a:custGeom>
            <a:solidFill>
              <a:srgbClr val="E4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36"/>
            <p:cNvSpPr/>
            <p:nvPr/>
          </p:nvSpPr>
          <p:spPr>
            <a:xfrm>
              <a:off x="2921167" y="4300495"/>
              <a:ext cx="326536" cy="39382"/>
            </a:xfrm>
            <a:custGeom>
              <a:rect b="b" l="l" r="r" t="t"/>
              <a:pathLst>
                <a:path extrusionOk="0" h="1503" w="12462">
                  <a:moveTo>
                    <a:pt x="552" y="0"/>
                  </a:moveTo>
                  <a:cubicBezTo>
                    <a:pt x="245" y="0"/>
                    <a:pt x="0" y="245"/>
                    <a:pt x="0" y="552"/>
                  </a:cubicBezTo>
                  <a:lnTo>
                    <a:pt x="0" y="1503"/>
                  </a:lnTo>
                  <a:lnTo>
                    <a:pt x="12462" y="1503"/>
                  </a:lnTo>
                  <a:lnTo>
                    <a:pt x="12462" y="552"/>
                  </a:lnTo>
                  <a:cubicBezTo>
                    <a:pt x="12462" y="245"/>
                    <a:pt x="12212" y="0"/>
                    <a:pt x="11910" y="0"/>
                  </a:cubicBezTo>
                  <a:close/>
                </a:path>
              </a:pathLst>
            </a:custGeom>
            <a:solidFill>
              <a:srgbClr val="8997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36"/>
            <p:cNvSpPr/>
            <p:nvPr/>
          </p:nvSpPr>
          <p:spPr>
            <a:xfrm>
              <a:off x="3001661" y="4313360"/>
              <a:ext cx="143170" cy="26517"/>
            </a:xfrm>
            <a:custGeom>
              <a:rect b="b" l="l" r="r" t="t"/>
              <a:pathLst>
                <a:path extrusionOk="0" h="1012" w="5464">
                  <a:moveTo>
                    <a:pt x="2730" y="0"/>
                  </a:moveTo>
                  <a:cubicBezTo>
                    <a:pt x="1757" y="0"/>
                    <a:pt x="785" y="337"/>
                    <a:pt x="0" y="1012"/>
                  </a:cubicBezTo>
                  <a:lnTo>
                    <a:pt x="5463" y="1012"/>
                  </a:lnTo>
                  <a:cubicBezTo>
                    <a:pt x="4676" y="337"/>
                    <a:pt x="3703" y="0"/>
                    <a:pt x="2730" y="0"/>
                  </a:cubicBezTo>
                  <a:close/>
                </a:path>
              </a:pathLst>
            </a:custGeom>
            <a:solidFill>
              <a:srgbClr val="677A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36"/>
            <p:cNvSpPr/>
            <p:nvPr/>
          </p:nvSpPr>
          <p:spPr>
            <a:xfrm>
              <a:off x="3217491" y="4300495"/>
              <a:ext cx="30211" cy="39382"/>
            </a:xfrm>
            <a:custGeom>
              <a:rect b="b" l="l" r="r" t="t"/>
              <a:pathLst>
                <a:path extrusionOk="0" h="1503" w="1153">
                  <a:moveTo>
                    <a:pt x="9" y="0"/>
                  </a:moveTo>
                  <a:cubicBezTo>
                    <a:pt x="7" y="0"/>
                    <a:pt x="4" y="0"/>
                    <a:pt x="1" y="0"/>
                  </a:cubicBezTo>
                  <a:lnTo>
                    <a:pt x="18" y="0"/>
                  </a:lnTo>
                  <a:cubicBezTo>
                    <a:pt x="15" y="0"/>
                    <a:pt x="12" y="0"/>
                    <a:pt x="9" y="0"/>
                  </a:cubicBezTo>
                  <a:close/>
                  <a:moveTo>
                    <a:pt x="605" y="0"/>
                  </a:moveTo>
                  <a:cubicBezTo>
                    <a:pt x="602" y="0"/>
                    <a:pt x="599" y="0"/>
                    <a:pt x="596" y="0"/>
                  </a:cubicBezTo>
                  <a:lnTo>
                    <a:pt x="18" y="0"/>
                  </a:lnTo>
                  <a:cubicBezTo>
                    <a:pt x="317" y="5"/>
                    <a:pt x="558" y="251"/>
                    <a:pt x="558" y="552"/>
                  </a:cubicBezTo>
                  <a:lnTo>
                    <a:pt x="558" y="1503"/>
                  </a:lnTo>
                  <a:lnTo>
                    <a:pt x="1153" y="1503"/>
                  </a:lnTo>
                  <a:lnTo>
                    <a:pt x="1153" y="552"/>
                  </a:lnTo>
                  <a:cubicBezTo>
                    <a:pt x="1153" y="248"/>
                    <a:pt x="908" y="0"/>
                    <a:pt x="605" y="0"/>
                  </a:cubicBezTo>
                  <a:close/>
                </a:path>
              </a:pathLst>
            </a:custGeom>
            <a:solidFill>
              <a:srgbClr val="677A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6"/>
            <p:cNvSpPr/>
            <p:nvPr/>
          </p:nvSpPr>
          <p:spPr>
            <a:xfrm>
              <a:off x="3129320" y="4479091"/>
              <a:ext cx="62414" cy="62545"/>
            </a:xfrm>
            <a:custGeom>
              <a:rect b="b" l="l" r="r" t="t"/>
              <a:pathLst>
                <a:path extrusionOk="0" h="2387" w="2382">
                  <a:moveTo>
                    <a:pt x="634" y="1"/>
                  </a:moveTo>
                  <a:lnTo>
                    <a:pt x="1" y="639"/>
                  </a:lnTo>
                  <a:lnTo>
                    <a:pt x="1748" y="2386"/>
                  </a:lnTo>
                  <a:lnTo>
                    <a:pt x="2382" y="1753"/>
                  </a:lnTo>
                  <a:lnTo>
                    <a:pt x="634" y="1"/>
                  </a:lnTo>
                  <a:close/>
                </a:path>
              </a:pathLst>
            </a:custGeom>
            <a:solidFill>
              <a:srgbClr val="8997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36"/>
            <p:cNvSpPr/>
            <p:nvPr/>
          </p:nvSpPr>
          <p:spPr>
            <a:xfrm>
              <a:off x="2964192" y="4322007"/>
              <a:ext cx="210327" cy="202283"/>
            </a:xfrm>
            <a:custGeom>
              <a:rect b="b" l="l" r="r" t="t"/>
              <a:pathLst>
                <a:path extrusionOk="0" h="7720" w="8027">
                  <a:moveTo>
                    <a:pt x="4167" y="0"/>
                  </a:moveTo>
                  <a:cubicBezTo>
                    <a:pt x="2602" y="0"/>
                    <a:pt x="1195" y="941"/>
                    <a:pt x="600" y="2381"/>
                  </a:cubicBezTo>
                  <a:cubicBezTo>
                    <a:pt x="0" y="3826"/>
                    <a:pt x="331" y="5487"/>
                    <a:pt x="1435" y="6591"/>
                  </a:cubicBezTo>
                  <a:cubicBezTo>
                    <a:pt x="2173" y="7329"/>
                    <a:pt x="3160" y="7720"/>
                    <a:pt x="4164" y="7720"/>
                  </a:cubicBezTo>
                  <a:cubicBezTo>
                    <a:pt x="4661" y="7720"/>
                    <a:pt x="5163" y="7623"/>
                    <a:pt x="5640" y="7426"/>
                  </a:cubicBezTo>
                  <a:cubicBezTo>
                    <a:pt x="7085" y="6831"/>
                    <a:pt x="8026" y="5420"/>
                    <a:pt x="8026" y="3860"/>
                  </a:cubicBezTo>
                  <a:cubicBezTo>
                    <a:pt x="8026" y="1728"/>
                    <a:pt x="6298" y="0"/>
                    <a:pt x="4167" y="0"/>
                  </a:cubicBezTo>
                  <a:close/>
                </a:path>
              </a:pathLst>
            </a:custGeom>
            <a:solidFill>
              <a:srgbClr val="798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36"/>
            <p:cNvSpPr/>
            <p:nvPr/>
          </p:nvSpPr>
          <p:spPr>
            <a:xfrm>
              <a:off x="2983922" y="4340244"/>
              <a:ext cx="172229" cy="165809"/>
            </a:xfrm>
            <a:custGeom>
              <a:rect b="b" l="l" r="r" t="t"/>
              <a:pathLst>
                <a:path extrusionOk="0" h="6328" w="6573">
                  <a:moveTo>
                    <a:pt x="3414" y="0"/>
                  </a:moveTo>
                  <a:cubicBezTo>
                    <a:pt x="2132" y="0"/>
                    <a:pt x="980" y="773"/>
                    <a:pt x="490" y="1954"/>
                  </a:cubicBezTo>
                  <a:cubicBezTo>
                    <a:pt x="1" y="3135"/>
                    <a:pt x="269" y="4493"/>
                    <a:pt x="1177" y="5401"/>
                  </a:cubicBezTo>
                  <a:cubicBezTo>
                    <a:pt x="1781" y="6005"/>
                    <a:pt x="2590" y="6327"/>
                    <a:pt x="3414" y="6327"/>
                  </a:cubicBezTo>
                  <a:cubicBezTo>
                    <a:pt x="3821" y="6327"/>
                    <a:pt x="4232" y="6249"/>
                    <a:pt x="4623" y="6087"/>
                  </a:cubicBezTo>
                  <a:cubicBezTo>
                    <a:pt x="5804" y="5597"/>
                    <a:pt x="6572" y="4440"/>
                    <a:pt x="6572" y="3164"/>
                  </a:cubicBezTo>
                  <a:cubicBezTo>
                    <a:pt x="6572" y="1416"/>
                    <a:pt x="5156" y="0"/>
                    <a:pt x="3414" y="0"/>
                  </a:cubicBezTo>
                  <a:close/>
                </a:path>
              </a:pathLst>
            </a:custGeom>
            <a:solidFill>
              <a:srgbClr val="D5DD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36"/>
            <p:cNvSpPr/>
            <p:nvPr/>
          </p:nvSpPr>
          <p:spPr>
            <a:xfrm>
              <a:off x="3160658" y="4511084"/>
              <a:ext cx="115867" cy="114557"/>
            </a:xfrm>
            <a:custGeom>
              <a:rect b="b" l="l" r="r" t="t"/>
              <a:pathLst>
                <a:path extrusionOk="0" h="4372" w="4422">
                  <a:moveTo>
                    <a:pt x="1160" y="0"/>
                  </a:moveTo>
                  <a:cubicBezTo>
                    <a:pt x="1096" y="0"/>
                    <a:pt x="1032" y="25"/>
                    <a:pt x="984" y="76"/>
                  </a:cubicBezTo>
                  <a:lnTo>
                    <a:pt x="96" y="959"/>
                  </a:lnTo>
                  <a:cubicBezTo>
                    <a:pt x="0" y="1055"/>
                    <a:pt x="0" y="1213"/>
                    <a:pt x="96" y="1314"/>
                  </a:cubicBezTo>
                  <a:lnTo>
                    <a:pt x="3082" y="4300"/>
                  </a:lnTo>
                  <a:cubicBezTo>
                    <a:pt x="3132" y="4348"/>
                    <a:pt x="3197" y="4372"/>
                    <a:pt x="3261" y="4372"/>
                  </a:cubicBezTo>
                  <a:cubicBezTo>
                    <a:pt x="3325" y="4372"/>
                    <a:pt x="3389" y="4348"/>
                    <a:pt x="3437" y="4300"/>
                  </a:cubicBezTo>
                  <a:lnTo>
                    <a:pt x="4320" y="3412"/>
                  </a:lnTo>
                  <a:cubicBezTo>
                    <a:pt x="4421" y="3316"/>
                    <a:pt x="4421" y="3158"/>
                    <a:pt x="4320" y="3062"/>
                  </a:cubicBezTo>
                  <a:lnTo>
                    <a:pt x="1339" y="76"/>
                  </a:lnTo>
                  <a:cubicBezTo>
                    <a:pt x="1289" y="25"/>
                    <a:pt x="1224" y="0"/>
                    <a:pt x="1160" y="0"/>
                  </a:cubicBezTo>
                  <a:close/>
                </a:path>
              </a:pathLst>
            </a:custGeom>
            <a:solidFill>
              <a:srgbClr val="798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6"/>
            <p:cNvSpPr/>
            <p:nvPr/>
          </p:nvSpPr>
          <p:spPr>
            <a:xfrm>
              <a:off x="3177113" y="4511084"/>
              <a:ext cx="99412" cy="98731"/>
            </a:xfrm>
            <a:custGeom>
              <a:rect b="b" l="l" r="r" t="t"/>
              <a:pathLst>
                <a:path extrusionOk="0" h="3768" w="3794">
                  <a:moveTo>
                    <a:pt x="532" y="0"/>
                  </a:moveTo>
                  <a:cubicBezTo>
                    <a:pt x="468" y="0"/>
                    <a:pt x="404" y="25"/>
                    <a:pt x="356" y="76"/>
                  </a:cubicBezTo>
                  <a:lnTo>
                    <a:pt x="1" y="426"/>
                  </a:lnTo>
                  <a:cubicBezTo>
                    <a:pt x="51" y="378"/>
                    <a:pt x="116" y="354"/>
                    <a:pt x="180" y="354"/>
                  </a:cubicBezTo>
                  <a:cubicBezTo>
                    <a:pt x="244" y="354"/>
                    <a:pt x="308" y="378"/>
                    <a:pt x="356" y="426"/>
                  </a:cubicBezTo>
                  <a:lnTo>
                    <a:pt x="3342" y="3412"/>
                  </a:lnTo>
                  <a:cubicBezTo>
                    <a:pt x="3438" y="3508"/>
                    <a:pt x="3438" y="3666"/>
                    <a:pt x="3342" y="3767"/>
                  </a:cubicBezTo>
                  <a:lnTo>
                    <a:pt x="3692" y="3412"/>
                  </a:lnTo>
                  <a:cubicBezTo>
                    <a:pt x="3793" y="3316"/>
                    <a:pt x="3793" y="3158"/>
                    <a:pt x="3692" y="3062"/>
                  </a:cubicBezTo>
                  <a:lnTo>
                    <a:pt x="711" y="76"/>
                  </a:lnTo>
                  <a:cubicBezTo>
                    <a:pt x="661" y="25"/>
                    <a:pt x="596" y="0"/>
                    <a:pt x="532"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36"/>
            <p:cNvSpPr/>
            <p:nvPr/>
          </p:nvSpPr>
          <p:spPr>
            <a:xfrm>
              <a:off x="3027943" y="4375775"/>
              <a:ext cx="70485" cy="68808"/>
            </a:xfrm>
            <a:custGeom>
              <a:rect b="b" l="l" r="r" t="t"/>
              <a:pathLst>
                <a:path extrusionOk="0" h="2626" w="2690">
                  <a:moveTo>
                    <a:pt x="2459" y="1"/>
                  </a:moveTo>
                  <a:cubicBezTo>
                    <a:pt x="2441" y="1"/>
                    <a:pt x="2424" y="3"/>
                    <a:pt x="2406" y="8"/>
                  </a:cubicBezTo>
                  <a:lnTo>
                    <a:pt x="217" y="536"/>
                  </a:lnTo>
                  <a:cubicBezTo>
                    <a:pt x="54" y="574"/>
                    <a:pt x="1" y="776"/>
                    <a:pt x="121" y="891"/>
                  </a:cubicBezTo>
                  <a:lnTo>
                    <a:pt x="1854" y="2566"/>
                  </a:lnTo>
                  <a:cubicBezTo>
                    <a:pt x="1894" y="2607"/>
                    <a:pt x="1946" y="2625"/>
                    <a:pt x="1997" y="2625"/>
                  </a:cubicBezTo>
                  <a:cubicBezTo>
                    <a:pt x="2090" y="2625"/>
                    <a:pt x="2182" y="2563"/>
                    <a:pt x="2204" y="2460"/>
                  </a:cubicBezTo>
                  <a:lnTo>
                    <a:pt x="2660" y="252"/>
                  </a:lnTo>
                  <a:cubicBezTo>
                    <a:pt x="2690" y="117"/>
                    <a:pt x="2586" y="1"/>
                    <a:pt x="2459" y="1"/>
                  </a:cubicBezTo>
                  <a:close/>
                </a:path>
              </a:pathLst>
            </a:custGeom>
            <a:solidFill>
              <a:srgbClr val="8997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36"/>
            <p:cNvSpPr/>
            <p:nvPr/>
          </p:nvSpPr>
          <p:spPr>
            <a:xfrm>
              <a:off x="3056582" y="4403366"/>
              <a:ext cx="70747" cy="68624"/>
            </a:xfrm>
            <a:custGeom>
              <a:rect b="b" l="l" r="r" t="t"/>
              <a:pathLst>
                <a:path extrusionOk="0" h="2619" w="2700">
                  <a:moveTo>
                    <a:pt x="234" y="1"/>
                  </a:moveTo>
                  <a:cubicBezTo>
                    <a:pt x="105" y="1"/>
                    <a:pt x="1" y="122"/>
                    <a:pt x="31" y="255"/>
                  </a:cubicBezTo>
                  <a:lnTo>
                    <a:pt x="525" y="2454"/>
                  </a:lnTo>
                  <a:cubicBezTo>
                    <a:pt x="547" y="2558"/>
                    <a:pt x="636" y="2619"/>
                    <a:pt x="728" y="2619"/>
                  </a:cubicBezTo>
                  <a:cubicBezTo>
                    <a:pt x="780" y="2619"/>
                    <a:pt x="834" y="2598"/>
                    <a:pt x="876" y="2555"/>
                  </a:cubicBezTo>
                  <a:lnTo>
                    <a:pt x="2585" y="851"/>
                  </a:lnTo>
                  <a:cubicBezTo>
                    <a:pt x="2700" y="735"/>
                    <a:pt x="2642" y="534"/>
                    <a:pt x="2479" y="500"/>
                  </a:cubicBezTo>
                  <a:lnTo>
                    <a:pt x="281" y="6"/>
                  </a:lnTo>
                  <a:cubicBezTo>
                    <a:pt x="265" y="2"/>
                    <a:pt x="250" y="1"/>
                    <a:pt x="234" y="1"/>
                  </a:cubicBezTo>
                  <a:close/>
                </a:path>
              </a:pathLst>
            </a:custGeom>
            <a:solidFill>
              <a:srgbClr val="6C81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36"/>
            <p:cNvSpPr/>
            <p:nvPr/>
          </p:nvSpPr>
          <p:spPr>
            <a:xfrm>
              <a:off x="3056582" y="4403366"/>
              <a:ext cx="35426" cy="41217"/>
            </a:xfrm>
            <a:custGeom>
              <a:rect b="b" l="l" r="r" t="t"/>
              <a:pathLst>
                <a:path extrusionOk="0" h="1573" w="1352">
                  <a:moveTo>
                    <a:pt x="234" y="1"/>
                  </a:moveTo>
                  <a:cubicBezTo>
                    <a:pt x="105" y="1"/>
                    <a:pt x="1" y="122"/>
                    <a:pt x="31" y="255"/>
                  </a:cubicBezTo>
                  <a:lnTo>
                    <a:pt x="189" y="966"/>
                  </a:lnTo>
                  <a:lnTo>
                    <a:pt x="761" y="1513"/>
                  </a:lnTo>
                  <a:cubicBezTo>
                    <a:pt x="801" y="1553"/>
                    <a:pt x="852" y="1572"/>
                    <a:pt x="903" y="1572"/>
                  </a:cubicBezTo>
                  <a:cubicBezTo>
                    <a:pt x="997" y="1572"/>
                    <a:pt x="1089" y="1509"/>
                    <a:pt x="1111" y="1403"/>
                  </a:cubicBezTo>
                  <a:lnTo>
                    <a:pt x="1351" y="246"/>
                  </a:lnTo>
                  <a:lnTo>
                    <a:pt x="281" y="6"/>
                  </a:lnTo>
                  <a:cubicBezTo>
                    <a:pt x="265" y="2"/>
                    <a:pt x="250" y="1"/>
                    <a:pt x="234" y="1"/>
                  </a:cubicBezTo>
                  <a:close/>
                </a:path>
              </a:pathLst>
            </a:custGeom>
            <a:solidFill>
              <a:srgbClr val="5C70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6"/>
            <p:cNvSpPr/>
            <p:nvPr/>
          </p:nvSpPr>
          <p:spPr>
            <a:xfrm>
              <a:off x="2985180" y="4335004"/>
              <a:ext cx="184937" cy="176343"/>
            </a:xfrm>
            <a:custGeom>
              <a:rect b="b" l="l" r="r" t="t"/>
              <a:pathLst>
                <a:path extrusionOk="0" h="6730" w="7058">
                  <a:moveTo>
                    <a:pt x="3360" y="409"/>
                  </a:moveTo>
                  <a:cubicBezTo>
                    <a:pt x="4130" y="409"/>
                    <a:pt x="4888" y="710"/>
                    <a:pt x="5454" y="1276"/>
                  </a:cubicBezTo>
                  <a:cubicBezTo>
                    <a:pt x="6606" y="2428"/>
                    <a:pt x="6606" y="4300"/>
                    <a:pt x="5454" y="5457"/>
                  </a:cubicBezTo>
                  <a:cubicBezTo>
                    <a:pt x="4889" y="6021"/>
                    <a:pt x="4134" y="6322"/>
                    <a:pt x="3365" y="6322"/>
                  </a:cubicBezTo>
                  <a:cubicBezTo>
                    <a:pt x="2984" y="6322"/>
                    <a:pt x="2599" y="6248"/>
                    <a:pt x="2233" y="6095"/>
                  </a:cubicBezTo>
                  <a:cubicBezTo>
                    <a:pt x="1129" y="5639"/>
                    <a:pt x="409" y="4559"/>
                    <a:pt x="409" y="3364"/>
                  </a:cubicBezTo>
                  <a:cubicBezTo>
                    <a:pt x="409" y="2168"/>
                    <a:pt x="1129" y="1093"/>
                    <a:pt x="2233" y="632"/>
                  </a:cubicBezTo>
                  <a:cubicBezTo>
                    <a:pt x="2597" y="482"/>
                    <a:pt x="2980" y="409"/>
                    <a:pt x="3360" y="409"/>
                  </a:cubicBezTo>
                  <a:close/>
                  <a:moveTo>
                    <a:pt x="3365" y="0"/>
                  </a:moveTo>
                  <a:cubicBezTo>
                    <a:pt x="2932" y="0"/>
                    <a:pt x="2495" y="84"/>
                    <a:pt x="2079" y="258"/>
                  </a:cubicBezTo>
                  <a:cubicBezTo>
                    <a:pt x="821" y="776"/>
                    <a:pt x="1" y="2005"/>
                    <a:pt x="1" y="3364"/>
                  </a:cubicBezTo>
                  <a:cubicBezTo>
                    <a:pt x="1" y="4727"/>
                    <a:pt x="821" y="5951"/>
                    <a:pt x="2079" y="6474"/>
                  </a:cubicBezTo>
                  <a:cubicBezTo>
                    <a:pt x="2495" y="6646"/>
                    <a:pt x="2932" y="6730"/>
                    <a:pt x="3365" y="6730"/>
                  </a:cubicBezTo>
                  <a:cubicBezTo>
                    <a:pt x="4240" y="6730"/>
                    <a:pt x="5100" y="6389"/>
                    <a:pt x="5742" y="5745"/>
                  </a:cubicBezTo>
                  <a:cubicBezTo>
                    <a:pt x="7057" y="4429"/>
                    <a:pt x="7057" y="2303"/>
                    <a:pt x="5742" y="987"/>
                  </a:cubicBezTo>
                  <a:cubicBezTo>
                    <a:pt x="5100" y="343"/>
                    <a:pt x="4240" y="0"/>
                    <a:pt x="336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36"/>
            <p:cNvSpPr/>
            <p:nvPr/>
          </p:nvSpPr>
          <p:spPr>
            <a:xfrm>
              <a:off x="2915743" y="4295071"/>
              <a:ext cx="366547" cy="335968"/>
            </a:xfrm>
            <a:custGeom>
              <a:rect b="b" l="l" r="r" t="t"/>
              <a:pathLst>
                <a:path extrusionOk="0" h="12822" w="13989">
                  <a:moveTo>
                    <a:pt x="6016" y="1221"/>
                  </a:moveTo>
                  <a:cubicBezTo>
                    <a:pt x="6485" y="1221"/>
                    <a:pt x="6958" y="1311"/>
                    <a:pt x="7413" y="1499"/>
                  </a:cubicBezTo>
                  <a:cubicBezTo>
                    <a:pt x="9025" y="2171"/>
                    <a:pt x="9942" y="3884"/>
                    <a:pt x="9601" y="5593"/>
                  </a:cubicBezTo>
                  <a:cubicBezTo>
                    <a:pt x="9261" y="7307"/>
                    <a:pt x="7758" y="8541"/>
                    <a:pt x="6016" y="8541"/>
                  </a:cubicBezTo>
                  <a:cubicBezTo>
                    <a:pt x="5046" y="8541"/>
                    <a:pt x="4115" y="8157"/>
                    <a:pt x="3428" y="7475"/>
                  </a:cubicBezTo>
                  <a:cubicBezTo>
                    <a:pt x="2190" y="6241"/>
                    <a:pt x="1998" y="4302"/>
                    <a:pt x="2967" y="2852"/>
                  </a:cubicBezTo>
                  <a:cubicBezTo>
                    <a:pt x="3664" y="1807"/>
                    <a:pt x="4822" y="1221"/>
                    <a:pt x="6016" y="1221"/>
                  </a:cubicBezTo>
                  <a:close/>
                  <a:moveTo>
                    <a:pt x="9054" y="7581"/>
                  </a:moveTo>
                  <a:lnTo>
                    <a:pt x="9913" y="8445"/>
                  </a:lnTo>
                  <a:lnTo>
                    <a:pt x="9573" y="8785"/>
                  </a:lnTo>
                  <a:lnTo>
                    <a:pt x="8709" y="7926"/>
                  </a:lnTo>
                  <a:cubicBezTo>
                    <a:pt x="8771" y="7873"/>
                    <a:pt x="8829" y="7821"/>
                    <a:pt x="8886" y="7763"/>
                  </a:cubicBezTo>
                  <a:cubicBezTo>
                    <a:pt x="8949" y="7701"/>
                    <a:pt x="9001" y="7643"/>
                    <a:pt x="9054" y="7581"/>
                  </a:cubicBezTo>
                  <a:close/>
                  <a:moveTo>
                    <a:pt x="10509" y="8449"/>
                  </a:moveTo>
                  <a:cubicBezTo>
                    <a:pt x="10521" y="8449"/>
                    <a:pt x="10533" y="8454"/>
                    <a:pt x="10542" y="8464"/>
                  </a:cubicBezTo>
                  <a:lnTo>
                    <a:pt x="13101" y="11022"/>
                  </a:lnTo>
                  <a:lnTo>
                    <a:pt x="12150" y="11973"/>
                  </a:lnTo>
                  <a:lnTo>
                    <a:pt x="9592" y="9414"/>
                  </a:lnTo>
                  <a:cubicBezTo>
                    <a:pt x="9582" y="9405"/>
                    <a:pt x="9573" y="9395"/>
                    <a:pt x="9577" y="9381"/>
                  </a:cubicBezTo>
                  <a:cubicBezTo>
                    <a:pt x="9577" y="9371"/>
                    <a:pt x="9582" y="9357"/>
                    <a:pt x="9592" y="9352"/>
                  </a:cubicBezTo>
                  <a:lnTo>
                    <a:pt x="10475" y="8464"/>
                  </a:lnTo>
                  <a:cubicBezTo>
                    <a:pt x="10485" y="8454"/>
                    <a:pt x="10497" y="8449"/>
                    <a:pt x="10509" y="8449"/>
                  </a:cubicBezTo>
                  <a:close/>
                  <a:moveTo>
                    <a:pt x="13389" y="11310"/>
                  </a:moveTo>
                  <a:lnTo>
                    <a:pt x="13523" y="11450"/>
                  </a:lnTo>
                  <a:cubicBezTo>
                    <a:pt x="13542" y="11464"/>
                    <a:pt x="13542" y="11498"/>
                    <a:pt x="13523" y="11512"/>
                  </a:cubicBezTo>
                  <a:lnTo>
                    <a:pt x="13523" y="11517"/>
                  </a:lnTo>
                  <a:lnTo>
                    <a:pt x="12640" y="12400"/>
                  </a:lnTo>
                  <a:cubicBezTo>
                    <a:pt x="12630" y="12407"/>
                    <a:pt x="12618" y="12411"/>
                    <a:pt x="12606" y="12411"/>
                  </a:cubicBezTo>
                  <a:cubicBezTo>
                    <a:pt x="12594" y="12411"/>
                    <a:pt x="12582" y="12407"/>
                    <a:pt x="12573" y="12400"/>
                  </a:cubicBezTo>
                  <a:lnTo>
                    <a:pt x="12438" y="12261"/>
                  </a:lnTo>
                  <a:lnTo>
                    <a:pt x="13389" y="11310"/>
                  </a:lnTo>
                  <a:close/>
                  <a:moveTo>
                    <a:pt x="759" y="1"/>
                  </a:moveTo>
                  <a:cubicBezTo>
                    <a:pt x="342" y="1"/>
                    <a:pt x="1" y="342"/>
                    <a:pt x="1" y="759"/>
                  </a:cubicBezTo>
                  <a:lnTo>
                    <a:pt x="1" y="10163"/>
                  </a:lnTo>
                  <a:cubicBezTo>
                    <a:pt x="6" y="10422"/>
                    <a:pt x="217" y="10633"/>
                    <a:pt x="476" y="10638"/>
                  </a:cubicBezTo>
                  <a:lnTo>
                    <a:pt x="6808" y="10638"/>
                  </a:lnTo>
                  <a:cubicBezTo>
                    <a:pt x="7076" y="10638"/>
                    <a:pt x="7076" y="10230"/>
                    <a:pt x="6808" y="10230"/>
                  </a:cubicBezTo>
                  <a:lnTo>
                    <a:pt x="476" y="10230"/>
                  </a:lnTo>
                  <a:cubicBezTo>
                    <a:pt x="438" y="10230"/>
                    <a:pt x="409" y="10197"/>
                    <a:pt x="409" y="10163"/>
                  </a:cubicBezTo>
                  <a:lnTo>
                    <a:pt x="409" y="1916"/>
                  </a:lnTo>
                  <a:lnTo>
                    <a:pt x="3241" y="1916"/>
                  </a:lnTo>
                  <a:cubicBezTo>
                    <a:pt x="3207" y="1950"/>
                    <a:pt x="3174" y="1979"/>
                    <a:pt x="3140" y="2012"/>
                  </a:cubicBezTo>
                  <a:cubicBezTo>
                    <a:pt x="1643" y="3510"/>
                    <a:pt x="1547" y="5905"/>
                    <a:pt x="2919" y="7518"/>
                  </a:cubicBezTo>
                  <a:cubicBezTo>
                    <a:pt x="3721" y="8459"/>
                    <a:pt x="4864" y="8951"/>
                    <a:pt x="6019" y="8951"/>
                  </a:cubicBezTo>
                  <a:cubicBezTo>
                    <a:pt x="6844" y="8951"/>
                    <a:pt x="7674" y="8701"/>
                    <a:pt x="8392" y="8185"/>
                  </a:cubicBezTo>
                  <a:lnTo>
                    <a:pt x="9285" y="9078"/>
                  </a:lnTo>
                  <a:cubicBezTo>
                    <a:pt x="9121" y="9261"/>
                    <a:pt x="9131" y="9534"/>
                    <a:pt x="9299" y="9702"/>
                  </a:cubicBezTo>
                  <a:lnTo>
                    <a:pt x="9827" y="10230"/>
                  </a:lnTo>
                  <a:lnTo>
                    <a:pt x="7696" y="10230"/>
                  </a:lnTo>
                  <a:cubicBezTo>
                    <a:pt x="7422" y="10230"/>
                    <a:pt x="7422" y="10638"/>
                    <a:pt x="7696" y="10638"/>
                  </a:cubicBezTo>
                  <a:lnTo>
                    <a:pt x="10235" y="10638"/>
                  </a:lnTo>
                  <a:lnTo>
                    <a:pt x="12285" y="12688"/>
                  </a:lnTo>
                  <a:cubicBezTo>
                    <a:pt x="12374" y="12777"/>
                    <a:pt x="12490" y="12821"/>
                    <a:pt x="12606" y="12821"/>
                  </a:cubicBezTo>
                  <a:cubicBezTo>
                    <a:pt x="12723" y="12821"/>
                    <a:pt x="12839" y="12777"/>
                    <a:pt x="12928" y="12688"/>
                  </a:cubicBezTo>
                  <a:lnTo>
                    <a:pt x="13811" y="11805"/>
                  </a:lnTo>
                  <a:cubicBezTo>
                    <a:pt x="13989" y="11622"/>
                    <a:pt x="13989" y="11339"/>
                    <a:pt x="13811" y="11161"/>
                  </a:cubicBezTo>
                  <a:lnTo>
                    <a:pt x="12870" y="10216"/>
                  </a:lnTo>
                  <a:cubicBezTo>
                    <a:pt x="12870" y="10197"/>
                    <a:pt x="12870" y="10177"/>
                    <a:pt x="12870" y="10163"/>
                  </a:cubicBezTo>
                  <a:lnTo>
                    <a:pt x="12870" y="8166"/>
                  </a:lnTo>
                  <a:cubicBezTo>
                    <a:pt x="12870" y="8029"/>
                    <a:pt x="12768" y="7961"/>
                    <a:pt x="12666" y="7961"/>
                  </a:cubicBezTo>
                  <a:cubicBezTo>
                    <a:pt x="12564" y="7961"/>
                    <a:pt x="12462" y="8029"/>
                    <a:pt x="12462" y="8166"/>
                  </a:cubicBezTo>
                  <a:lnTo>
                    <a:pt x="12462" y="9808"/>
                  </a:lnTo>
                  <a:lnTo>
                    <a:pt x="10830" y="8176"/>
                  </a:lnTo>
                  <a:cubicBezTo>
                    <a:pt x="10741" y="8086"/>
                    <a:pt x="10624" y="8042"/>
                    <a:pt x="10508" y="8042"/>
                  </a:cubicBezTo>
                  <a:cubicBezTo>
                    <a:pt x="10400" y="8042"/>
                    <a:pt x="10292" y="8080"/>
                    <a:pt x="10206" y="8157"/>
                  </a:cubicBezTo>
                  <a:lnTo>
                    <a:pt x="9313" y="7264"/>
                  </a:lnTo>
                  <a:cubicBezTo>
                    <a:pt x="10475" y="5646"/>
                    <a:pt x="10293" y="3424"/>
                    <a:pt x="8886" y="2012"/>
                  </a:cubicBezTo>
                  <a:cubicBezTo>
                    <a:pt x="8853" y="1979"/>
                    <a:pt x="8819" y="1950"/>
                    <a:pt x="8785" y="1916"/>
                  </a:cubicBezTo>
                  <a:lnTo>
                    <a:pt x="12462" y="1916"/>
                  </a:lnTo>
                  <a:lnTo>
                    <a:pt x="12462" y="7278"/>
                  </a:lnTo>
                  <a:cubicBezTo>
                    <a:pt x="12462" y="7413"/>
                    <a:pt x="12564" y="7480"/>
                    <a:pt x="12666" y="7480"/>
                  </a:cubicBezTo>
                  <a:cubicBezTo>
                    <a:pt x="12768" y="7480"/>
                    <a:pt x="12870" y="7413"/>
                    <a:pt x="12870" y="7278"/>
                  </a:cubicBezTo>
                  <a:lnTo>
                    <a:pt x="12870" y="759"/>
                  </a:lnTo>
                  <a:cubicBezTo>
                    <a:pt x="12870" y="337"/>
                    <a:pt x="12530" y="1"/>
                    <a:pt x="12112" y="1"/>
                  </a:cubicBezTo>
                  <a:lnTo>
                    <a:pt x="10269" y="1"/>
                  </a:lnTo>
                  <a:cubicBezTo>
                    <a:pt x="9995" y="1"/>
                    <a:pt x="9995" y="409"/>
                    <a:pt x="10269" y="409"/>
                  </a:cubicBezTo>
                  <a:lnTo>
                    <a:pt x="12112" y="409"/>
                  </a:lnTo>
                  <a:cubicBezTo>
                    <a:pt x="12304" y="409"/>
                    <a:pt x="12462" y="563"/>
                    <a:pt x="12462" y="759"/>
                  </a:cubicBezTo>
                  <a:lnTo>
                    <a:pt x="12462" y="1508"/>
                  </a:lnTo>
                  <a:lnTo>
                    <a:pt x="8272" y="1508"/>
                  </a:lnTo>
                  <a:cubicBezTo>
                    <a:pt x="7588" y="1052"/>
                    <a:pt x="6800" y="824"/>
                    <a:pt x="6013" y="824"/>
                  </a:cubicBezTo>
                  <a:cubicBezTo>
                    <a:pt x="5226" y="824"/>
                    <a:pt x="4439" y="1052"/>
                    <a:pt x="3755" y="1508"/>
                  </a:cubicBezTo>
                  <a:lnTo>
                    <a:pt x="409" y="1508"/>
                  </a:lnTo>
                  <a:lnTo>
                    <a:pt x="409" y="759"/>
                  </a:lnTo>
                  <a:cubicBezTo>
                    <a:pt x="409" y="563"/>
                    <a:pt x="567" y="409"/>
                    <a:pt x="759" y="409"/>
                  </a:cubicBezTo>
                  <a:lnTo>
                    <a:pt x="9381" y="409"/>
                  </a:lnTo>
                  <a:cubicBezTo>
                    <a:pt x="9649" y="409"/>
                    <a:pt x="9649" y="1"/>
                    <a:pt x="938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36"/>
            <p:cNvSpPr/>
            <p:nvPr/>
          </p:nvSpPr>
          <p:spPr>
            <a:xfrm>
              <a:off x="2947082" y="4315221"/>
              <a:ext cx="12472" cy="10717"/>
            </a:xfrm>
            <a:custGeom>
              <a:rect b="b" l="l" r="r" t="t"/>
              <a:pathLst>
                <a:path extrusionOk="0" h="409" w="476">
                  <a:moveTo>
                    <a:pt x="274" y="0"/>
                  </a:moveTo>
                  <a:cubicBezTo>
                    <a:pt x="0" y="0"/>
                    <a:pt x="0" y="408"/>
                    <a:pt x="274" y="408"/>
                  </a:cubicBezTo>
                  <a:cubicBezTo>
                    <a:pt x="384" y="408"/>
                    <a:pt x="475" y="317"/>
                    <a:pt x="475" y="206"/>
                  </a:cubicBezTo>
                  <a:cubicBezTo>
                    <a:pt x="475" y="91"/>
                    <a:pt x="384" y="0"/>
                    <a:pt x="27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36"/>
            <p:cNvSpPr/>
            <p:nvPr/>
          </p:nvSpPr>
          <p:spPr>
            <a:xfrm>
              <a:off x="2961021" y="4315221"/>
              <a:ext cx="12499" cy="10717"/>
            </a:xfrm>
            <a:custGeom>
              <a:rect b="b" l="l" r="r" t="t"/>
              <a:pathLst>
                <a:path extrusionOk="0" h="409" w="477">
                  <a:moveTo>
                    <a:pt x="275" y="0"/>
                  </a:moveTo>
                  <a:cubicBezTo>
                    <a:pt x="1" y="0"/>
                    <a:pt x="1" y="408"/>
                    <a:pt x="275" y="408"/>
                  </a:cubicBezTo>
                  <a:cubicBezTo>
                    <a:pt x="385" y="408"/>
                    <a:pt x="476" y="317"/>
                    <a:pt x="476" y="206"/>
                  </a:cubicBezTo>
                  <a:cubicBezTo>
                    <a:pt x="476" y="91"/>
                    <a:pt x="385" y="0"/>
                    <a:pt x="27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36"/>
            <p:cNvSpPr/>
            <p:nvPr/>
          </p:nvSpPr>
          <p:spPr>
            <a:xfrm>
              <a:off x="2974883" y="4315221"/>
              <a:ext cx="12603" cy="10717"/>
            </a:xfrm>
            <a:custGeom>
              <a:rect b="b" l="l" r="r" t="t"/>
              <a:pathLst>
                <a:path extrusionOk="0" h="409" w="481">
                  <a:moveTo>
                    <a:pt x="274" y="0"/>
                  </a:moveTo>
                  <a:cubicBezTo>
                    <a:pt x="0" y="0"/>
                    <a:pt x="0" y="408"/>
                    <a:pt x="274" y="408"/>
                  </a:cubicBezTo>
                  <a:cubicBezTo>
                    <a:pt x="389" y="408"/>
                    <a:pt x="480" y="317"/>
                    <a:pt x="475" y="206"/>
                  </a:cubicBezTo>
                  <a:cubicBezTo>
                    <a:pt x="475" y="91"/>
                    <a:pt x="389" y="0"/>
                    <a:pt x="27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36"/>
            <p:cNvSpPr/>
            <p:nvPr/>
          </p:nvSpPr>
          <p:spPr>
            <a:xfrm>
              <a:off x="3022440" y="4434311"/>
              <a:ext cx="12577" cy="10691"/>
            </a:xfrm>
            <a:custGeom>
              <a:rect b="b" l="l" r="r" t="t"/>
              <a:pathLst>
                <a:path extrusionOk="0" h="408" w="480">
                  <a:moveTo>
                    <a:pt x="281" y="1"/>
                  </a:moveTo>
                  <a:cubicBezTo>
                    <a:pt x="279" y="1"/>
                    <a:pt x="276" y="1"/>
                    <a:pt x="273" y="1"/>
                  </a:cubicBezTo>
                  <a:cubicBezTo>
                    <a:pt x="271" y="1"/>
                    <a:pt x="269" y="1"/>
                    <a:pt x="267" y="1"/>
                  </a:cubicBezTo>
                  <a:cubicBezTo>
                    <a:pt x="89" y="1"/>
                    <a:pt x="1" y="218"/>
                    <a:pt x="129" y="346"/>
                  </a:cubicBezTo>
                  <a:cubicBezTo>
                    <a:pt x="171" y="388"/>
                    <a:pt x="223" y="407"/>
                    <a:pt x="273" y="407"/>
                  </a:cubicBezTo>
                  <a:cubicBezTo>
                    <a:pt x="379" y="407"/>
                    <a:pt x="480" y="326"/>
                    <a:pt x="480" y="202"/>
                  </a:cubicBezTo>
                  <a:cubicBezTo>
                    <a:pt x="480" y="95"/>
                    <a:pt x="393" y="1"/>
                    <a:pt x="28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36"/>
            <p:cNvSpPr/>
            <p:nvPr/>
          </p:nvSpPr>
          <p:spPr>
            <a:xfrm>
              <a:off x="3022414" y="4452050"/>
              <a:ext cx="12603" cy="10795"/>
            </a:xfrm>
            <a:custGeom>
              <a:rect b="b" l="l" r="r" t="t"/>
              <a:pathLst>
                <a:path extrusionOk="0" h="412" w="481">
                  <a:moveTo>
                    <a:pt x="274" y="1"/>
                  </a:moveTo>
                  <a:cubicBezTo>
                    <a:pt x="92" y="1"/>
                    <a:pt x="1" y="221"/>
                    <a:pt x="130" y="351"/>
                  </a:cubicBezTo>
                  <a:cubicBezTo>
                    <a:pt x="172" y="393"/>
                    <a:pt x="224" y="412"/>
                    <a:pt x="274" y="412"/>
                  </a:cubicBezTo>
                  <a:cubicBezTo>
                    <a:pt x="380" y="412"/>
                    <a:pt x="481" y="330"/>
                    <a:pt x="481" y="207"/>
                  </a:cubicBezTo>
                  <a:cubicBezTo>
                    <a:pt x="481" y="97"/>
                    <a:pt x="389" y="1"/>
                    <a:pt x="27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36"/>
            <p:cNvSpPr/>
            <p:nvPr/>
          </p:nvSpPr>
          <p:spPr>
            <a:xfrm>
              <a:off x="3037795" y="4434311"/>
              <a:ext cx="12446" cy="10691"/>
            </a:xfrm>
            <a:custGeom>
              <a:rect b="b" l="l" r="r" t="t"/>
              <a:pathLst>
                <a:path extrusionOk="0" h="408" w="475">
                  <a:moveTo>
                    <a:pt x="281" y="1"/>
                  </a:moveTo>
                  <a:cubicBezTo>
                    <a:pt x="278" y="1"/>
                    <a:pt x="275" y="1"/>
                    <a:pt x="273" y="1"/>
                  </a:cubicBezTo>
                  <a:cubicBezTo>
                    <a:pt x="271" y="1"/>
                    <a:pt x="269" y="1"/>
                    <a:pt x="267" y="1"/>
                  </a:cubicBezTo>
                  <a:cubicBezTo>
                    <a:pt x="88" y="1"/>
                    <a:pt x="0" y="218"/>
                    <a:pt x="124" y="346"/>
                  </a:cubicBezTo>
                  <a:cubicBezTo>
                    <a:pt x="166" y="388"/>
                    <a:pt x="218" y="407"/>
                    <a:pt x="268" y="407"/>
                  </a:cubicBezTo>
                  <a:cubicBezTo>
                    <a:pt x="374" y="407"/>
                    <a:pt x="474" y="326"/>
                    <a:pt x="474" y="202"/>
                  </a:cubicBezTo>
                  <a:cubicBezTo>
                    <a:pt x="474" y="95"/>
                    <a:pt x="388" y="1"/>
                    <a:pt x="28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6"/>
            <p:cNvSpPr/>
            <p:nvPr/>
          </p:nvSpPr>
          <p:spPr>
            <a:xfrm>
              <a:off x="3037769" y="4452050"/>
              <a:ext cx="12472" cy="10795"/>
            </a:xfrm>
            <a:custGeom>
              <a:rect b="b" l="l" r="r" t="t"/>
              <a:pathLst>
                <a:path extrusionOk="0" h="412" w="476">
                  <a:moveTo>
                    <a:pt x="274" y="1"/>
                  </a:moveTo>
                  <a:cubicBezTo>
                    <a:pt x="91" y="1"/>
                    <a:pt x="0" y="221"/>
                    <a:pt x="125" y="351"/>
                  </a:cubicBezTo>
                  <a:cubicBezTo>
                    <a:pt x="167" y="393"/>
                    <a:pt x="219" y="412"/>
                    <a:pt x="269" y="412"/>
                  </a:cubicBezTo>
                  <a:cubicBezTo>
                    <a:pt x="375" y="412"/>
                    <a:pt x="475" y="330"/>
                    <a:pt x="475" y="207"/>
                  </a:cubicBezTo>
                  <a:cubicBezTo>
                    <a:pt x="475" y="97"/>
                    <a:pt x="384" y="1"/>
                    <a:pt x="27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36"/>
            <p:cNvSpPr/>
            <p:nvPr/>
          </p:nvSpPr>
          <p:spPr>
            <a:xfrm>
              <a:off x="3021156" y="4370325"/>
              <a:ext cx="110706" cy="106932"/>
            </a:xfrm>
            <a:custGeom>
              <a:rect b="b" l="l" r="r" t="t"/>
              <a:pathLst>
                <a:path extrusionOk="0" h="4081" w="4225">
                  <a:moveTo>
                    <a:pt x="2713" y="412"/>
                  </a:moveTo>
                  <a:cubicBezTo>
                    <a:pt x="2713" y="412"/>
                    <a:pt x="2713" y="417"/>
                    <a:pt x="2713" y="417"/>
                  </a:cubicBezTo>
                  <a:lnTo>
                    <a:pt x="2540" y="1257"/>
                  </a:lnTo>
                  <a:lnTo>
                    <a:pt x="1676" y="1065"/>
                  </a:lnTo>
                  <a:cubicBezTo>
                    <a:pt x="1644" y="1058"/>
                    <a:pt x="1613" y="1055"/>
                    <a:pt x="1582" y="1055"/>
                  </a:cubicBezTo>
                  <a:cubicBezTo>
                    <a:pt x="1326" y="1055"/>
                    <a:pt x="1121" y="1294"/>
                    <a:pt x="1181" y="1560"/>
                  </a:cubicBezTo>
                  <a:lnTo>
                    <a:pt x="1191" y="1603"/>
                  </a:lnTo>
                  <a:lnTo>
                    <a:pt x="519" y="955"/>
                  </a:lnTo>
                  <a:lnTo>
                    <a:pt x="519" y="945"/>
                  </a:lnTo>
                  <a:lnTo>
                    <a:pt x="2713" y="412"/>
                  </a:lnTo>
                  <a:close/>
                  <a:moveTo>
                    <a:pt x="1582" y="1465"/>
                  </a:moveTo>
                  <a:cubicBezTo>
                    <a:pt x="1583" y="1465"/>
                    <a:pt x="1585" y="1466"/>
                    <a:pt x="1585" y="1468"/>
                  </a:cubicBezTo>
                  <a:lnTo>
                    <a:pt x="2458" y="1660"/>
                  </a:lnTo>
                  <a:lnTo>
                    <a:pt x="2257" y="2625"/>
                  </a:lnTo>
                  <a:cubicBezTo>
                    <a:pt x="2257" y="2625"/>
                    <a:pt x="2257" y="2630"/>
                    <a:pt x="2252" y="2630"/>
                  </a:cubicBezTo>
                  <a:lnTo>
                    <a:pt x="2247" y="2630"/>
                  </a:lnTo>
                  <a:lnTo>
                    <a:pt x="1724" y="2126"/>
                  </a:lnTo>
                  <a:lnTo>
                    <a:pt x="1580" y="1473"/>
                  </a:lnTo>
                  <a:cubicBezTo>
                    <a:pt x="1580" y="1468"/>
                    <a:pt x="1580" y="1468"/>
                    <a:pt x="1580" y="1468"/>
                  </a:cubicBezTo>
                  <a:cubicBezTo>
                    <a:pt x="1580" y="1466"/>
                    <a:pt x="1581" y="1465"/>
                    <a:pt x="1582" y="1465"/>
                  </a:cubicBezTo>
                  <a:close/>
                  <a:moveTo>
                    <a:pt x="2857" y="1747"/>
                  </a:moveTo>
                  <a:lnTo>
                    <a:pt x="3783" y="1953"/>
                  </a:lnTo>
                  <a:cubicBezTo>
                    <a:pt x="3783" y="1953"/>
                    <a:pt x="3788" y="1953"/>
                    <a:pt x="3788" y="1958"/>
                  </a:cubicBezTo>
                  <a:cubicBezTo>
                    <a:pt x="3788" y="1963"/>
                    <a:pt x="3793" y="1968"/>
                    <a:pt x="3788" y="1968"/>
                  </a:cubicBezTo>
                  <a:lnTo>
                    <a:pt x="2084" y="3672"/>
                  </a:lnTo>
                  <a:lnTo>
                    <a:pt x="2079" y="3672"/>
                  </a:lnTo>
                  <a:cubicBezTo>
                    <a:pt x="2074" y="3672"/>
                    <a:pt x="2074" y="3672"/>
                    <a:pt x="2074" y="3667"/>
                  </a:cubicBezTo>
                  <a:lnTo>
                    <a:pt x="1887" y="2846"/>
                  </a:lnTo>
                  <a:lnTo>
                    <a:pt x="1964" y="2923"/>
                  </a:lnTo>
                  <a:cubicBezTo>
                    <a:pt x="2046" y="3002"/>
                    <a:pt x="2148" y="3038"/>
                    <a:pt x="2248" y="3038"/>
                  </a:cubicBezTo>
                  <a:cubicBezTo>
                    <a:pt x="2434" y="3038"/>
                    <a:pt x="2616" y="2913"/>
                    <a:pt x="2660" y="2707"/>
                  </a:cubicBezTo>
                  <a:lnTo>
                    <a:pt x="2857" y="1747"/>
                  </a:lnTo>
                  <a:close/>
                  <a:moveTo>
                    <a:pt x="2720" y="0"/>
                  </a:moveTo>
                  <a:cubicBezTo>
                    <a:pt x="2686" y="0"/>
                    <a:pt x="2652" y="5"/>
                    <a:pt x="2617" y="14"/>
                  </a:cubicBezTo>
                  <a:lnTo>
                    <a:pt x="423" y="542"/>
                  </a:lnTo>
                  <a:cubicBezTo>
                    <a:pt x="106" y="619"/>
                    <a:pt x="1" y="1017"/>
                    <a:pt x="236" y="1243"/>
                  </a:cubicBezTo>
                  <a:lnTo>
                    <a:pt x="1354" y="2328"/>
                  </a:lnTo>
                  <a:lnTo>
                    <a:pt x="1676" y="3758"/>
                  </a:lnTo>
                  <a:cubicBezTo>
                    <a:pt x="1722" y="3961"/>
                    <a:pt x="1899" y="4081"/>
                    <a:pt x="2082" y="4081"/>
                  </a:cubicBezTo>
                  <a:cubicBezTo>
                    <a:pt x="2185" y="4081"/>
                    <a:pt x="2289" y="4043"/>
                    <a:pt x="2372" y="3960"/>
                  </a:cubicBezTo>
                  <a:lnTo>
                    <a:pt x="4081" y="2251"/>
                  </a:lnTo>
                  <a:cubicBezTo>
                    <a:pt x="4186" y="2145"/>
                    <a:pt x="4225" y="1992"/>
                    <a:pt x="4186" y="1848"/>
                  </a:cubicBezTo>
                  <a:cubicBezTo>
                    <a:pt x="4143" y="1704"/>
                    <a:pt x="4023" y="1588"/>
                    <a:pt x="3879" y="1560"/>
                  </a:cubicBezTo>
                  <a:lnTo>
                    <a:pt x="2943" y="1348"/>
                  </a:lnTo>
                  <a:lnTo>
                    <a:pt x="3116" y="499"/>
                  </a:lnTo>
                  <a:cubicBezTo>
                    <a:pt x="3171" y="237"/>
                    <a:pt x="2969" y="0"/>
                    <a:pt x="272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36"/>
            <p:cNvSpPr/>
            <p:nvPr/>
          </p:nvSpPr>
          <p:spPr>
            <a:xfrm>
              <a:off x="2946060" y="4507154"/>
              <a:ext cx="17267" cy="10717"/>
            </a:xfrm>
            <a:custGeom>
              <a:rect b="b" l="l" r="r" t="t"/>
              <a:pathLst>
                <a:path extrusionOk="0" h="409" w="659">
                  <a:moveTo>
                    <a:pt x="274" y="0"/>
                  </a:moveTo>
                  <a:cubicBezTo>
                    <a:pt x="1" y="0"/>
                    <a:pt x="1" y="408"/>
                    <a:pt x="274" y="408"/>
                  </a:cubicBezTo>
                  <a:lnTo>
                    <a:pt x="385" y="408"/>
                  </a:lnTo>
                  <a:cubicBezTo>
                    <a:pt x="658" y="408"/>
                    <a:pt x="658" y="0"/>
                    <a:pt x="38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36"/>
            <p:cNvSpPr/>
            <p:nvPr/>
          </p:nvSpPr>
          <p:spPr>
            <a:xfrm>
              <a:off x="2961781" y="4507154"/>
              <a:ext cx="32622" cy="10717"/>
            </a:xfrm>
            <a:custGeom>
              <a:rect b="b" l="l" r="r" t="t"/>
              <a:pathLst>
                <a:path extrusionOk="0" h="409" w="1245">
                  <a:moveTo>
                    <a:pt x="274" y="0"/>
                  </a:moveTo>
                  <a:cubicBezTo>
                    <a:pt x="1" y="0"/>
                    <a:pt x="1" y="408"/>
                    <a:pt x="274" y="408"/>
                  </a:cubicBezTo>
                  <a:lnTo>
                    <a:pt x="970" y="408"/>
                  </a:lnTo>
                  <a:cubicBezTo>
                    <a:pt x="1244" y="408"/>
                    <a:pt x="1244" y="0"/>
                    <a:pt x="97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36"/>
            <p:cNvSpPr/>
            <p:nvPr/>
          </p:nvSpPr>
          <p:spPr>
            <a:xfrm>
              <a:off x="2946060" y="4521225"/>
              <a:ext cx="48344" cy="10717"/>
            </a:xfrm>
            <a:custGeom>
              <a:rect b="b" l="l" r="r" t="t"/>
              <a:pathLst>
                <a:path extrusionOk="0" h="409" w="1845">
                  <a:moveTo>
                    <a:pt x="274" y="1"/>
                  </a:moveTo>
                  <a:cubicBezTo>
                    <a:pt x="1" y="1"/>
                    <a:pt x="1" y="409"/>
                    <a:pt x="274" y="409"/>
                  </a:cubicBezTo>
                  <a:lnTo>
                    <a:pt x="1570" y="409"/>
                  </a:lnTo>
                  <a:cubicBezTo>
                    <a:pt x="1844" y="409"/>
                    <a:pt x="1844" y="1"/>
                    <a:pt x="157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36"/>
            <p:cNvSpPr/>
            <p:nvPr/>
          </p:nvSpPr>
          <p:spPr>
            <a:xfrm>
              <a:off x="2946060" y="4535453"/>
              <a:ext cx="48344" cy="10717"/>
            </a:xfrm>
            <a:custGeom>
              <a:rect b="b" l="l" r="r" t="t"/>
              <a:pathLst>
                <a:path extrusionOk="0" h="409" w="1845">
                  <a:moveTo>
                    <a:pt x="274" y="0"/>
                  </a:moveTo>
                  <a:cubicBezTo>
                    <a:pt x="1" y="0"/>
                    <a:pt x="1" y="408"/>
                    <a:pt x="274" y="408"/>
                  </a:cubicBezTo>
                  <a:lnTo>
                    <a:pt x="1570" y="408"/>
                  </a:lnTo>
                  <a:cubicBezTo>
                    <a:pt x="1844" y="408"/>
                    <a:pt x="1844" y="0"/>
                    <a:pt x="157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36"/>
            <p:cNvSpPr/>
            <p:nvPr/>
          </p:nvSpPr>
          <p:spPr>
            <a:xfrm>
              <a:off x="3213482" y="4357250"/>
              <a:ext cx="10717" cy="121082"/>
            </a:xfrm>
            <a:custGeom>
              <a:rect b="b" l="l" r="r" t="t"/>
              <a:pathLst>
                <a:path extrusionOk="0" h="4621" w="409">
                  <a:moveTo>
                    <a:pt x="204" y="0"/>
                  </a:moveTo>
                  <a:cubicBezTo>
                    <a:pt x="102" y="0"/>
                    <a:pt x="0" y="69"/>
                    <a:pt x="0" y="206"/>
                  </a:cubicBezTo>
                  <a:lnTo>
                    <a:pt x="0" y="4415"/>
                  </a:lnTo>
                  <a:cubicBezTo>
                    <a:pt x="0" y="4552"/>
                    <a:pt x="102" y="4621"/>
                    <a:pt x="204" y="4621"/>
                  </a:cubicBezTo>
                  <a:cubicBezTo>
                    <a:pt x="306" y="4621"/>
                    <a:pt x="408" y="4552"/>
                    <a:pt x="408" y="4415"/>
                  </a:cubicBezTo>
                  <a:lnTo>
                    <a:pt x="408" y="206"/>
                  </a:lnTo>
                  <a:cubicBezTo>
                    <a:pt x="408" y="69"/>
                    <a:pt x="306" y="0"/>
                    <a:pt x="20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7" name="Google Shape;777;p36"/>
          <p:cNvGrpSpPr/>
          <p:nvPr/>
        </p:nvGrpSpPr>
        <p:grpSpPr>
          <a:xfrm>
            <a:off x="5268368" y="3374111"/>
            <a:ext cx="502751" cy="502568"/>
            <a:chOff x="1751884" y="1989280"/>
            <a:chExt cx="360602" cy="360471"/>
          </a:xfrm>
        </p:grpSpPr>
        <p:sp>
          <p:nvSpPr>
            <p:cNvPr id="778" name="Google Shape;778;p36"/>
            <p:cNvSpPr/>
            <p:nvPr/>
          </p:nvSpPr>
          <p:spPr>
            <a:xfrm>
              <a:off x="1757208" y="1994604"/>
              <a:ext cx="265449" cy="174937"/>
            </a:xfrm>
            <a:custGeom>
              <a:rect b="b" l="l" r="r" t="t"/>
              <a:pathLst>
                <a:path extrusionOk="0" h="6670" w="10121">
                  <a:moveTo>
                    <a:pt x="861" y="0"/>
                  </a:moveTo>
                  <a:cubicBezTo>
                    <a:pt x="385" y="0"/>
                    <a:pt x="0" y="385"/>
                    <a:pt x="0" y="861"/>
                  </a:cubicBezTo>
                  <a:lnTo>
                    <a:pt x="0" y="6457"/>
                  </a:lnTo>
                  <a:cubicBezTo>
                    <a:pt x="0" y="6573"/>
                    <a:pt x="96" y="6669"/>
                    <a:pt x="217" y="6669"/>
                  </a:cubicBezTo>
                  <a:lnTo>
                    <a:pt x="2367" y="6669"/>
                  </a:lnTo>
                  <a:cubicBezTo>
                    <a:pt x="2603" y="6669"/>
                    <a:pt x="2796" y="6477"/>
                    <a:pt x="2800" y="6241"/>
                  </a:cubicBezTo>
                  <a:lnTo>
                    <a:pt x="2800" y="5813"/>
                  </a:lnTo>
                  <a:cubicBezTo>
                    <a:pt x="2800" y="5625"/>
                    <a:pt x="2723" y="5447"/>
                    <a:pt x="2584" y="5327"/>
                  </a:cubicBezTo>
                  <a:cubicBezTo>
                    <a:pt x="1727" y="4619"/>
                    <a:pt x="2223" y="3234"/>
                    <a:pt x="3330" y="3229"/>
                  </a:cubicBezTo>
                  <a:cubicBezTo>
                    <a:pt x="3334" y="3229"/>
                    <a:pt x="3337" y="3229"/>
                    <a:pt x="3341" y="3229"/>
                  </a:cubicBezTo>
                  <a:cubicBezTo>
                    <a:pt x="4440" y="3229"/>
                    <a:pt x="4944" y="4607"/>
                    <a:pt x="4100" y="5317"/>
                  </a:cubicBezTo>
                  <a:cubicBezTo>
                    <a:pt x="3955" y="5437"/>
                    <a:pt x="3873" y="5615"/>
                    <a:pt x="3873" y="5803"/>
                  </a:cubicBezTo>
                  <a:lnTo>
                    <a:pt x="3873" y="6241"/>
                  </a:lnTo>
                  <a:cubicBezTo>
                    <a:pt x="3873" y="6474"/>
                    <a:pt x="4061" y="6669"/>
                    <a:pt x="4293" y="6669"/>
                  </a:cubicBezTo>
                  <a:cubicBezTo>
                    <a:pt x="4296" y="6669"/>
                    <a:pt x="4299" y="6669"/>
                    <a:pt x="4302" y="6669"/>
                  </a:cubicBezTo>
                  <a:lnTo>
                    <a:pt x="6669" y="6669"/>
                  </a:lnTo>
                  <a:lnTo>
                    <a:pt x="6669" y="4302"/>
                  </a:lnTo>
                  <a:cubicBezTo>
                    <a:pt x="6669" y="4066"/>
                    <a:pt x="6862" y="3874"/>
                    <a:pt x="7102" y="3874"/>
                  </a:cubicBezTo>
                  <a:lnTo>
                    <a:pt x="7540" y="3874"/>
                  </a:lnTo>
                  <a:cubicBezTo>
                    <a:pt x="7728" y="3874"/>
                    <a:pt x="7906" y="3955"/>
                    <a:pt x="8026" y="4100"/>
                  </a:cubicBezTo>
                  <a:cubicBezTo>
                    <a:pt x="8272" y="4392"/>
                    <a:pt x="8598" y="4523"/>
                    <a:pt x="8920" y="4523"/>
                  </a:cubicBezTo>
                  <a:cubicBezTo>
                    <a:pt x="9529" y="4523"/>
                    <a:pt x="10121" y="4054"/>
                    <a:pt x="10114" y="3330"/>
                  </a:cubicBezTo>
                  <a:cubicBezTo>
                    <a:pt x="10111" y="2611"/>
                    <a:pt x="9523" y="2150"/>
                    <a:pt x="8919" y="2150"/>
                  </a:cubicBezTo>
                  <a:cubicBezTo>
                    <a:pt x="8593" y="2150"/>
                    <a:pt x="8262" y="2284"/>
                    <a:pt x="8016" y="2584"/>
                  </a:cubicBezTo>
                  <a:cubicBezTo>
                    <a:pt x="7899" y="2720"/>
                    <a:pt x="7728" y="2801"/>
                    <a:pt x="7546" y="2801"/>
                  </a:cubicBezTo>
                  <a:cubicBezTo>
                    <a:pt x="7541" y="2801"/>
                    <a:pt x="7536" y="2801"/>
                    <a:pt x="7530" y="2801"/>
                  </a:cubicBezTo>
                  <a:lnTo>
                    <a:pt x="7102" y="2801"/>
                  </a:lnTo>
                  <a:cubicBezTo>
                    <a:pt x="6862" y="2801"/>
                    <a:pt x="6669" y="2608"/>
                    <a:pt x="6669" y="2367"/>
                  </a:cubicBezTo>
                  <a:lnTo>
                    <a:pt x="6669" y="217"/>
                  </a:lnTo>
                  <a:cubicBezTo>
                    <a:pt x="6669" y="96"/>
                    <a:pt x="6573" y="0"/>
                    <a:pt x="6457" y="0"/>
                  </a:cubicBezTo>
                  <a:close/>
                </a:path>
              </a:pathLst>
            </a:custGeom>
            <a:solidFill>
              <a:srgbClr val="C4D2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36"/>
            <p:cNvSpPr/>
            <p:nvPr/>
          </p:nvSpPr>
          <p:spPr>
            <a:xfrm>
              <a:off x="1932120" y="1994604"/>
              <a:ext cx="175042" cy="265291"/>
            </a:xfrm>
            <a:custGeom>
              <a:rect b="b" l="l" r="r" t="t"/>
              <a:pathLst>
                <a:path extrusionOk="0" h="10115" w="6674">
                  <a:moveTo>
                    <a:pt x="217" y="0"/>
                  </a:moveTo>
                  <a:cubicBezTo>
                    <a:pt x="96" y="0"/>
                    <a:pt x="0" y="96"/>
                    <a:pt x="0" y="217"/>
                  </a:cubicBezTo>
                  <a:lnTo>
                    <a:pt x="0" y="2367"/>
                  </a:lnTo>
                  <a:cubicBezTo>
                    <a:pt x="0" y="2603"/>
                    <a:pt x="193" y="2796"/>
                    <a:pt x="433" y="2796"/>
                  </a:cubicBezTo>
                  <a:lnTo>
                    <a:pt x="861" y="2796"/>
                  </a:lnTo>
                  <a:cubicBezTo>
                    <a:pt x="867" y="2796"/>
                    <a:pt x="872" y="2796"/>
                    <a:pt x="878" y="2796"/>
                  </a:cubicBezTo>
                  <a:cubicBezTo>
                    <a:pt x="1059" y="2796"/>
                    <a:pt x="1231" y="2719"/>
                    <a:pt x="1347" y="2584"/>
                  </a:cubicBezTo>
                  <a:cubicBezTo>
                    <a:pt x="1593" y="2284"/>
                    <a:pt x="1924" y="2150"/>
                    <a:pt x="2250" y="2150"/>
                  </a:cubicBezTo>
                  <a:cubicBezTo>
                    <a:pt x="2854" y="2150"/>
                    <a:pt x="3442" y="2611"/>
                    <a:pt x="3445" y="3330"/>
                  </a:cubicBezTo>
                  <a:cubicBezTo>
                    <a:pt x="3452" y="4054"/>
                    <a:pt x="2860" y="4523"/>
                    <a:pt x="2251" y="4523"/>
                  </a:cubicBezTo>
                  <a:cubicBezTo>
                    <a:pt x="1929" y="4523"/>
                    <a:pt x="1603" y="4392"/>
                    <a:pt x="1357" y="4100"/>
                  </a:cubicBezTo>
                  <a:cubicBezTo>
                    <a:pt x="1237" y="3955"/>
                    <a:pt x="1059" y="3874"/>
                    <a:pt x="871" y="3874"/>
                  </a:cubicBezTo>
                  <a:lnTo>
                    <a:pt x="433" y="3874"/>
                  </a:lnTo>
                  <a:cubicBezTo>
                    <a:pt x="193" y="3874"/>
                    <a:pt x="0" y="4066"/>
                    <a:pt x="0" y="4302"/>
                  </a:cubicBezTo>
                  <a:lnTo>
                    <a:pt x="0" y="6669"/>
                  </a:lnTo>
                  <a:lnTo>
                    <a:pt x="2372" y="6669"/>
                  </a:lnTo>
                  <a:cubicBezTo>
                    <a:pt x="2608" y="6669"/>
                    <a:pt x="2801" y="6862"/>
                    <a:pt x="2801" y="7102"/>
                  </a:cubicBezTo>
                  <a:lnTo>
                    <a:pt x="2801" y="7540"/>
                  </a:lnTo>
                  <a:cubicBezTo>
                    <a:pt x="2801" y="7723"/>
                    <a:pt x="2719" y="7906"/>
                    <a:pt x="2574" y="8026"/>
                  </a:cubicBezTo>
                  <a:cubicBezTo>
                    <a:pt x="1729" y="8737"/>
                    <a:pt x="2236" y="10114"/>
                    <a:pt x="3338" y="10114"/>
                  </a:cubicBezTo>
                  <a:cubicBezTo>
                    <a:pt x="3340" y="10114"/>
                    <a:pt x="3342" y="10114"/>
                    <a:pt x="3344" y="10114"/>
                  </a:cubicBezTo>
                  <a:cubicBezTo>
                    <a:pt x="4451" y="10110"/>
                    <a:pt x="4947" y="8719"/>
                    <a:pt x="4090" y="8016"/>
                  </a:cubicBezTo>
                  <a:cubicBezTo>
                    <a:pt x="3951" y="7896"/>
                    <a:pt x="3869" y="7713"/>
                    <a:pt x="3874" y="7530"/>
                  </a:cubicBezTo>
                  <a:lnTo>
                    <a:pt x="3874" y="7102"/>
                  </a:lnTo>
                  <a:cubicBezTo>
                    <a:pt x="3874" y="6862"/>
                    <a:pt x="4066" y="6669"/>
                    <a:pt x="4307" y="6669"/>
                  </a:cubicBezTo>
                  <a:lnTo>
                    <a:pt x="6457" y="6669"/>
                  </a:lnTo>
                  <a:cubicBezTo>
                    <a:pt x="6573" y="6669"/>
                    <a:pt x="6669" y="6573"/>
                    <a:pt x="6674" y="6457"/>
                  </a:cubicBezTo>
                  <a:lnTo>
                    <a:pt x="6674" y="861"/>
                  </a:lnTo>
                  <a:cubicBezTo>
                    <a:pt x="6674" y="385"/>
                    <a:pt x="6284" y="0"/>
                    <a:pt x="5813" y="0"/>
                  </a:cubicBezTo>
                  <a:close/>
                </a:path>
              </a:pathLst>
            </a:custGeom>
            <a:solidFill>
              <a:srgbClr val="E4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36"/>
            <p:cNvSpPr/>
            <p:nvPr/>
          </p:nvSpPr>
          <p:spPr>
            <a:xfrm>
              <a:off x="1841661" y="2169515"/>
              <a:ext cx="265396" cy="175042"/>
            </a:xfrm>
            <a:custGeom>
              <a:rect b="b" l="l" r="r" t="t"/>
              <a:pathLst>
                <a:path extrusionOk="0" h="6674" w="10119">
                  <a:moveTo>
                    <a:pt x="3449" y="0"/>
                  </a:moveTo>
                  <a:lnTo>
                    <a:pt x="3449" y="2368"/>
                  </a:lnTo>
                  <a:cubicBezTo>
                    <a:pt x="3449" y="2608"/>
                    <a:pt x="3257" y="2801"/>
                    <a:pt x="3021" y="2801"/>
                  </a:cubicBezTo>
                  <a:lnTo>
                    <a:pt x="2583" y="2801"/>
                  </a:lnTo>
                  <a:cubicBezTo>
                    <a:pt x="2395" y="2801"/>
                    <a:pt x="2217" y="2719"/>
                    <a:pt x="2097" y="2574"/>
                  </a:cubicBezTo>
                  <a:cubicBezTo>
                    <a:pt x="1849" y="2282"/>
                    <a:pt x="1522" y="2151"/>
                    <a:pt x="1201" y="2151"/>
                  </a:cubicBezTo>
                  <a:cubicBezTo>
                    <a:pt x="591" y="2151"/>
                    <a:pt x="1" y="2620"/>
                    <a:pt x="4" y="3344"/>
                  </a:cubicBezTo>
                  <a:cubicBezTo>
                    <a:pt x="10" y="4063"/>
                    <a:pt x="597" y="4522"/>
                    <a:pt x="1200" y="4522"/>
                  </a:cubicBezTo>
                  <a:cubicBezTo>
                    <a:pt x="1526" y="4522"/>
                    <a:pt x="1856" y="4389"/>
                    <a:pt x="2102" y="4090"/>
                  </a:cubicBezTo>
                  <a:cubicBezTo>
                    <a:pt x="2223" y="3954"/>
                    <a:pt x="2395" y="3873"/>
                    <a:pt x="2577" y="3873"/>
                  </a:cubicBezTo>
                  <a:cubicBezTo>
                    <a:pt x="2582" y="3873"/>
                    <a:pt x="2587" y="3873"/>
                    <a:pt x="2593" y="3874"/>
                  </a:cubicBezTo>
                  <a:lnTo>
                    <a:pt x="3021" y="3874"/>
                  </a:lnTo>
                  <a:cubicBezTo>
                    <a:pt x="3257" y="3874"/>
                    <a:pt x="3449" y="4066"/>
                    <a:pt x="3449" y="4307"/>
                  </a:cubicBezTo>
                  <a:lnTo>
                    <a:pt x="3449" y="6457"/>
                  </a:lnTo>
                  <a:cubicBezTo>
                    <a:pt x="3449" y="6578"/>
                    <a:pt x="3545" y="6674"/>
                    <a:pt x="3666" y="6674"/>
                  </a:cubicBezTo>
                  <a:lnTo>
                    <a:pt x="9262" y="6674"/>
                  </a:lnTo>
                  <a:cubicBezTo>
                    <a:pt x="9733" y="6669"/>
                    <a:pt x="10118" y="6284"/>
                    <a:pt x="10118" y="5808"/>
                  </a:cubicBezTo>
                  <a:lnTo>
                    <a:pt x="10118" y="217"/>
                  </a:lnTo>
                  <a:cubicBezTo>
                    <a:pt x="10118" y="96"/>
                    <a:pt x="10022" y="0"/>
                    <a:pt x="9902" y="0"/>
                  </a:cubicBezTo>
                  <a:lnTo>
                    <a:pt x="7751" y="0"/>
                  </a:lnTo>
                  <a:cubicBezTo>
                    <a:pt x="7515" y="0"/>
                    <a:pt x="7323" y="193"/>
                    <a:pt x="7323" y="433"/>
                  </a:cubicBezTo>
                  <a:lnTo>
                    <a:pt x="7323" y="861"/>
                  </a:lnTo>
                  <a:cubicBezTo>
                    <a:pt x="7318" y="1044"/>
                    <a:pt x="7395" y="1227"/>
                    <a:pt x="7534" y="1347"/>
                  </a:cubicBezTo>
                  <a:cubicBezTo>
                    <a:pt x="8391" y="2050"/>
                    <a:pt x="7900" y="3441"/>
                    <a:pt x="6793" y="3445"/>
                  </a:cubicBezTo>
                  <a:cubicBezTo>
                    <a:pt x="6791" y="3445"/>
                    <a:pt x="6789" y="3445"/>
                    <a:pt x="6787" y="3445"/>
                  </a:cubicBezTo>
                  <a:cubicBezTo>
                    <a:pt x="5680" y="3445"/>
                    <a:pt x="5178" y="2068"/>
                    <a:pt x="6023" y="1357"/>
                  </a:cubicBezTo>
                  <a:cubicBezTo>
                    <a:pt x="6168" y="1237"/>
                    <a:pt x="6250" y="1054"/>
                    <a:pt x="6250" y="871"/>
                  </a:cubicBezTo>
                  <a:lnTo>
                    <a:pt x="6250" y="433"/>
                  </a:lnTo>
                  <a:cubicBezTo>
                    <a:pt x="6250" y="193"/>
                    <a:pt x="6052" y="0"/>
                    <a:pt x="5816" y="0"/>
                  </a:cubicBezTo>
                  <a:close/>
                </a:path>
              </a:pathLst>
            </a:custGeom>
            <a:solidFill>
              <a:srgbClr val="C0CF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36"/>
            <p:cNvSpPr/>
            <p:nvPr/>
          </p:nvSpPr>
          <p:spPr>
            <a:xfrm>
              <a:off x="1757208" y="2079135"/>
              <a:ext cx="175042" cy="265317"/>
            </a:xfrm>
            <a:custGeom>
              <a:rect b="b" l="l" r="r" t="t"/>
              <a:pathLst>
                <a:path extrusionOk="0" h="10116" w="6674">
                  <a:moveTo>
                    <a:pt x="3335" y="1"/>
                  </a:moveTo>
                  <a:cubicBezTo>
                    <a:pt x="3334" y="1"/>
                    <a:pt x="3332" y="1"/>
                    <a:pt x="3330" y="1"/>
                  </a:cubicBezTo>
                  <a:cubicBezTo>
                    <a:pt x="2223" y="11"/>
                    <a:pt x="1727" y="1396"/>
                    <a:pt x="2584" y="2099"/>
                  </a:cubicBezTo>
                  <a:cubicBezTo>
                    <a:pt x="2723" y="2224"/>
                    <a:pt x="2805" y="2402"/>
                    <a:pt x="2800" y="2590"/>
                  </a:cubicBezTo>
                  <a:lnTo>
                    <a:pt x="2800" y="3018"/>
                  </a:lnTo>
                  <a:cubicBezTo>
                    <a:pt x="2800" y="3254"/>
                    <a:pt x="2608" y="3446"/>
                    <a:pt x="2367" y="3446"/>
                  </a:cubicBezTo>
                  <a:lnTo>
                    <a:pt x="217" y="3446"/>
                  </a:lnTo>
                  <a:cubicBezTo>
                    <a:pt x="96" y="3446"/>
                    <a:pt x="0" y="3542"/>
                    <a:pt x="0" y="3663"/>
                  </a:cubicBezTo>
                  <a:lnTo>
                    <a:pt x="0" y="9254"/>
                  </a:lnTo>
                  <a:cubicBezTo>
                    <a:pt x="0" y="9730"/>
                    <a:pt x="385" y="10115"/>
                    <a:pt x="861" y="10115"/>
                  </a:cubicBezTo>
                  <a:lnTo>
                    <a:pt x="6457" y="10115"/>
                  </a:lnTo>
                  <a:cubicBezTo>
                    <a:pt x="6573" y="10115"/>
                    <a:pt x="6669" y="10019"/>
                    <a:pt x="6674" y="9899"/>
                  </a:cubicBezTo>
                  <a:lnTo>
                    <a:pt x="6674" y="7748"/>
                  </a:lnTo>
                  <a:cubicBezTo>
                    <a:pt x="6669" y="7512"/>
                    <a:pt x="6477" y="7320"/>
                    <a:pt x="6241" y="7320"/>
                  </a:cubicBezTo>
                  <a:lnTo>
                    <a:pt x="5813" y="7320"/>
                  </a:lnTo>
                  <a:cubicBezTo>
                    <a:pt x="5807" y="7319"/>
                    <a:pt x="5802" y="7319"/>
                    <a:pt x="5796" y="7319"/>
                  </a:cubicBezTo>
                  <a:cubicBezTo>
                    <a:pt x="5614" y="7319"/>
                    <a:pt x="5443" y="7396"/>
                    <a:pt x="5327" y="7531"/>
                  </a:cubicBezTo>
                  <a:cubicBezTo>
                    <a:pt x="5078" y="7832"/>
                    <a:pt x="4746" y="7967"/>
                    <a:pt x="4419" y="7967"/>
                  </a:cubicBezTo>
                  <a:cubicBezTo>
                    <a:pt x="3816" y="7967"/>
                    <a:pt x="3232" y="7508"/>
                    <a:pt x="3229" y="6790"/>
                  </a:cubicBezTo>
                  <a:cubicBezTo>
                    <a:pt x="3222" y="6064"/>
                    <a:pt x="3813" y="5596"/>
                    <a:pt x="4421" y="5596"/>
                  </a:cubicBezTo>
                  <a:cubicBezTo>
                    <a:pt x="4743" y="5596"/>
                    <a:pt x="5070" y="5727"/>
                    <a:pt x="5317" y="6020"/>
                  </a:cubicBezTo>
                  <a:cubicBezTo>
                    <a:pt x="5434" y="6161"/>
                    <a:pt x="5605" y="6242"/>
                    <a:pt x="5787" y="6242"/>
                  </a:cubicBezTo>
                  <a:cubicBezTo>
                    <a:pt x="5793" y="6242"/>
                    <a:pt x="5798" y="6242"/>
                    <a:pt x="5803" y="6242"/>
                  </a:cubicBezTo>
                  <a:lnTo>
                    <a:pt x="6241" y="6242"/>
                  </a:lnTo>
                  <a:cubicBezTo>
                    <a:pt x="6477" y="6242"/>
                    <a:pt x="6674" y="6049"/>
                    <a:pt x="6674" y="5814"/>
                  </a:cubicBezTo>
                  <a:lnTo>
                    <a:pt x="6674" y="3446"/>
                  </a:lnTo>
                  <a:lnTo>
                    <a:pt x="4302" y="3446"/>
                  </a:lnTo>
                  <a:cubicBezTo>
                    <a:pt x="4066" y="3446"/>
                    <a:pt x="3873" y="3254"/>
                    <a:pt x="3873" y="3018"/>
                  </a:cubicBezTo>
                  <a:lnTo>
                    <a:pt x="3873" y="2580"/>
                  </a:lnTo>
                  <a:cubicBezTo>
                    <a:pt x="3873" y="2392"/>
                    <a:pt x="3955" y="2214"/>
                    <a:pt x="4100" y="2094"/>
                  </a:cubicBezTo>
                  <a:cubicBezTo>
                    <a:pt x="4945" y="1378"/>
                    <a:pt x="4438" y="1"/>
                    <a:pt x="3335" y="1"/>
                  </a:cubicBezTo>
                  <a:close/>
                </a:path>
              </a:pathLst>
            </a:custGeom>
            <a:solidFill>
              <a:srgbClr val="A6B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36"/>
            <p:cNvSpPr/>
            <p:nvPr/>
          </p:nvSpPr>
          <p:spPr>
            <a:xfrm>
              <a:off x="1757208" y="2169515"/>
              <a:ext cx="39525" cy="174937"/>
            </a:xfrm>
            <a:custGeom>
              <a:rect b="b" l="l" r="r" t="t"/>
              <a:pathLst>
                <a:path extrusionOk="0" h="6670" w="1507">
                  <a:moveTo>
                    <a:pt x="217" y="0"/>
                  </a:moveTo>
                  <a:cubicBezTo>
                    <a:pt x="96" y="0"/>
                    <a:pt x="0" y="96"/>
                    <a:pt x="0" y="217"/>
                  </a:cubicBezTo>
                  <a:lnTo>
                    <a:pt x="0" y="5813"/>
                  </a:lnTo>
                  <a:cubicBezTo>
                    <a:pt x="0" y="6284"/>
                    <a:pt x="385" y="6669"/>
                    <a:pt x="861" y="6669"/>
                  </a:cubicBezTo>
                  <a:lnTo>
                    <a:pt x="1489" y="6669"/>
                  </a:lnTo>
                  <a:cubicBezTo>
                    <a:pt x="1020" y="6664"/>
                    <a:pt x="645" y="6278"/>
                    <a:pt x="645" y="5813"/>
                  </a:cubicBezTo>
                  <a:lnTo>
                    <a:pt x="645" y="217"/>
                  </a:lnTo>
                  <a:cubicBezTo>
                    <a:pt x="645" y="96"/>
                    <a:pt x="741" y="0"/>
                    <a:pt x="861" y="0"/>
                  </a:cubicBezTo>
                  <a:close/>
                  <a:moveTo>
                    <a:pt x="1489" y="6669"/>
                  </a:moveTo>
                  <a:cubicBezTo>
                    <a:pt x="1492" y="6669"/>
                    <a:pt x="1494" y="6669"/>
                    <a:pt x="1497" y="6669"/>
                  </a:cubicBezTo>
                  <a:cubicBezTo>
                    <a:pt x="1500" y="6669"/>
                    <a:pt x="1503" y="6669"/>
                    <a:pt x="1506" y="6669"/>
                  </a:cubicBezTo>
                  <a:close/>
                </a:path>
              </a:pathLst>
            </a:custGeom>
            <a:solidFill>
              <a:srgbClr val="98A9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36"/>
            <p:cNvSpPr/>
            <p:nvPr/>
          </p:nvSpPr>
          <p:spPr>
            <a:xfrm>
              <a:off x="1810581" y="2079240"/>
              <a:ext cx="39892" cy="90301"/>
            </a:xfrm>
            <a:custGeom>
              <a:rect b="b" l="l" r="r" t="t"/>
              <a:pathLst>
                <a:path extrusionOk="0" h="3443" w="1521">
                  <a:moveTo>
                    <a:pt x="1301" y="0"/>
                  </a:moveTo>
                  <a:cubicBezTo>
                    <a:pt x="849" y="0"/>
                    <a:pt x="426" y="262"/>
                    <a:pt x="231" y="685"/>
                  </a:cubicBezTo>
                  <a:cubicBezTo>
                    <a:pt x="0" y="1171"/>
                    <a:pt x="135" y="1753"/>
                    <a:pt x="549" y="2095"/>
                  </a:cubicBezTo>
                  <a:cubicBezTo>
                    <a:pt x="688" y="2220"/>
                    <a:pt x="765" y="2398"/>
                    <a:pt x="761" y="2586"/>
                  </a:cubicBezTo>
                  <a:lnTo>
                    <a:pt x="761" y="3014"/>
                  </a:lnTo>
                  <a:cubicBezTo>
                    <a:pt x="761" y="3250"/>
                    <a:pt x="568" y="3442"/>
                    <a:pt x="332" y="3442"/>
                  </a:cubicBezTo>
                  <a:lnTo>
                    <a:pt x="761" y="3442"/>
                  </a:lnTo>
                  <a:cubicBezTo>
                    <a:pt x="1001" y="3442"/>
                    <a:pt x="1194" y="3250"/>
                    <a:pt x="1194" y="3014"/>
                  </a:cubicBezTo>
                  <a:lnTo>
                    <a:pt x="1194" y="2586"/>
                  </a:lnTo>
                  <a:cubicBezTo>
                    <a:pt x="1198" y="2398"/>
                    <a:pt x="1117" y="2220"/>
                    <a:pt x="977" y="2095"/>
                  </a:cubicBezTo>
                  <a:cubicBezTo>
                    <a:pt x="202" y="1455"/>
                    <a:pt x="530" y="199"/>
                    <a:pt x="1521" y="21"/>
                  </a:cubicBezTo>
                  <a:cubicBezTo>
                    <a:pt x="1447" y="7"/>
                    <a:pt x="1374" y="0"/>
                    <a:pt x="1301" y="0"/>
                  </a:cubicBezTo>
                  <a:close/>
                </a:path>
              </a:pathLst>
            </a:custGeom>
            <a:solidFill>
              <a:srgbClr val="98A9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36"/>
            <p:cNvSpPr/>
            <p:nvPr/>
          </p:nvSpPr>
          <p:spPr>
            <a:xfrm>
              <a:off x="1757208" y="1994604"/>
              <a:ext cx="39525" cy="174937"/>
            </a:xfrm>
            <a:custGeom>
              <a:rect b="b" l="l" r="r" t="t"/>
              <a:pathLst>
                <a:path extrusionOk="0" h="6670" w="1507">
                  <a:moveTo>
                    <a:pt x="861" y="0"/>
                  </a:moveTo>
                  <a:cubicBezTo>
                    <a:pt x="385" y="0"/>
                    <a:pt x="0" y="385"/>
                    <a:pt x="0" y="861"/>
                  </a:cubicBezTo>
                  <a:lnTo>
                    <a:pt x="0" y="6453"/>
                  </a:lnTo>
                  <a:cubicBezTo>
                    <a:pt x="0" y="6573"/>
                    <a:pt x="96" y="6669"/>
                    <a:pt x="217" y="6669"/>
                  </a:cubicBezTo>
                  <a:lnTo>
                    <a:pt x="861" y="6669"/>
                  </a:lnTo>
                  <a:cubicBezTo>
                    <a:pt x="741" y="6669"/>
                    <a:pt x="645" y="6573"/>
                    <a:pt x="645" y="6457"/>
                  </a:cubicBezTo>
                  <a:lnTo>
                    <a:pt x="645" y="861"/>
                  </a:lnTo>
                  <a:cubicBezTo>
                    <a:pt x="645" y="385"/>
                    <a:pt x="1030" y="0"/>
                    <a:pt x="1506" y="0"/>
                  </a:cubicBezTo>
                  <a:close/>
                </a:path>
              </a:pathLst>
            </a:custGeom>
            <a:solidFill>
              <a:srgbClr val="A3B2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36"/>
            <p:cNvSpPr/>
            <p:nvPr/>
          </p:nvSpPr>
          <p:spPr>
            <a:xfrm>
              <a:off x="1997111" y="2050941"/>
              <a:ext cx="40023" cy="62159"/>
            </a:xfrm>
            <a:custGeom>
              <a:rect b="b" l="l" r="r" t="t"/>
              <a:pathLst>
                <a:path extrusionOk="0" h="2370" w="1526">
                  <a:moveTo>
                    <a:pt x="248" y="0"/>
                  </a:moveTo>
                  <a:cubicBezTo>
                    <a:pt x="166" y="0"/>
                    <a:pt x="83" y="9"/>
                    <a:pt x="0" y="27"/>
                  </a:cubicBezTo>
                  <a:cubicBezTo>
                    <a:pt x="558" y="128"/>
                    <a:pt x="967" y="614"/>
                    <a:pt x="967" y="1182"/>
                  </a:cubicBezTo>
                  <a:cubicBezTo>
                    <a:pt x="972" y="1750"/>
                    <a:pt x="568" y="2240"/>
                    <a:pt x="10" y="2351"/>
                  </a:cubicBezTo>
                  <a:lnTo>
                    <a:pt x="5" y="2351"/>
                  </a:lnTo>
                  <a:cubicBezTo>
                    <a:pt x="77" y="2363"/>
                    <a:pt x="150" y="2369"/>
                    <a:pt x="224" y="2369"/>
                  </a:cubicBezTo>
                  <a:cubicBezTo>
                    <a:pt x="297" y="2369"/>
                    <a:pt x="371" y="2363"/>
                    <a:pt x="443" y="2351"/>
                  </a:cubicBezTo>
                  <a:cubicBezTo>
                    <a:pt x="1092" y="2236"/>
                    <a:pt x="1525" y="1615"/>
                    <a:pt x="1405" y="960"/>
                  </a:cubicBezTo>
                  <a:cubicBezTo>
                    <a:pt x="1296" y="395"/>
                    <a:pt x="800" y="0"/>
                    <a:pt x="248" y="0"/>
                  </a:cubicBezTo>
                  <a:close/>
                </a:path>
              </a:pathLst>
            </a:custGeom>
            <a:solidFill>
              <a:srgbClr val="D6DE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36"/>
            <p:cNvSpPr/>
            <p:nvPr/>
          </p:nvSpPr>
          <p:spPr>
            <a:xfrm>
              <a:off x="1932120" y="1994604"/>
              <a:ext cx="22608" cy="73332"/>
            </a:xfrm>
            <a:custGeom>
              <a:rect b="b" l="l" r="r" t="t"/>
              <a:pathLst>
                <a:path extrusionOk="0" h="2796" w="862">
                  <a:moveTo>
                    <a:pt x="217" y="0"/>
                  </a:moveTo>
                  <a:cubicBezTo>
                    <a:pt x="96" y="0"/>
                    <a:pt x="0" y="96"/>
                    <a:pt x="0" y="217"/>
                  </a:cubicBezTo>
                  <a:lnTo>
                    <a:pt x="0" y="2367"/>
                  </a:lnTo>
                  <a:cubicBezTo>
                    <a:pt x="5" y="2603"/>
                    <a:pt x="197" y="2796"/>
                    <a:pt x="433" y="2796"/>
                  </a:cubicBezTo>
                  <a:lnTo>
                    <a:pt x="861" y="2796"/>
                  </a:lnTo>
                  <a:cubicBezTo>
                    <a:pt x="626" y="2796"/>
                    <a:pt x="433" y="2603"/>
                    <a:pt x="433" y="2367"/>
                  </a:cubicBezTo>
                  <a:lnTo>
                    <a:pt x="433" y="217"/>
                  </a:lnTo>
                  <a:cubicBezTo>
                    <a:pt x="433" y="96"/>
                    <a:pt x="529" y="0"/>
                    <a:pt x="650" y="0"/>
                  </a:cubicBezTo>
                  <a:close/>
                </a:path>
              </a:pathLst>
            </a:custGeom>
            <a:solidFill>
              <a:srgbClr val="D6DE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36"/>
            <p:cNvSpPr/>
            <p:nvPr/>
          </p:nvSpPr>
          <p:spPr>
            <a:xfrm>
              <a:off x="1932120" y="2096183"/>
              <a:ext cx="22608" cy="73358"/>
            </a:xfrm>
            <a:custGeom>
              <a:rect b="b" l="l" r="r" t="t"/>
              <a:pathLst>
                <a:path extrusionOk="0" h="2797" w="862">
                  <a:moveTo>
                    <a:pt x="433" y="1"/>
                  </a:moveTo>
                  <a:cubicBezTo>
                    <a:pt x="193" y="1"/>
                    <a:pt x="0" y="193"/>
                    <a:pt x="0" y="429"/>
                  </a:cubicBezTo>
                  <a:lnTo>
                    <a:pt x="0" y="2796"/>
                  </a:lnTo>
                  <a:lnTo>
                    <a:pt x="433" y="2796"/>
                  </a:lnTo>
                  <a:lnTo>
                    <a:pt x="433" y="429"/>
                  </a:lnTo>
                  <a:cubicBezTo>
                    <a:pt x="433" y="193"/>
                    <a:pt x="626" y="1"/>
                    <a:pt x="861" y="1"/>
                  </a:cubicBezTo>
                  <a:close/>
                </a:path>
              </a:pathLst>
            </a:custGeom>
            <a:solidFill>
              <a:srgbClr val="D6DE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36"/>
            <p:cNvSpPr/>
            <p:nvPr/>
          </p:nvSpPr>
          <p:spPr>
            <a:xfrm>
              <a:off x="1979932" y="2169515"/>
              <a:ext cx="45347" cy="90301"/>
            </a:xfrm>
            <a:custGeom>
              <a:rect b="b" l="l" r="r" t="t"/>
              <a:pathLst>
                <a:path extrusionOk="0" h="3443" w="1729">
                  <a:moveTo>
                    <a:pt x="544" y="0"/>
                  </a:moveTo>
                  <a:cubicBezTo>
                    <a:pt x="785" y="0"/>
                    <a:pt x="978" y="193"/>
                    <a:pt x="978" y="433"/>
                  </a:cubicBezTo>
                  <a:lnTo>
                    <a:pt x="978" y="871"/>
                  </a:lnTo>
                  <a:cubicBezTo>
                    <a:pt x="978" y="1054"/>
                    <a:pt x="896" y="1237"/>
                    <a:pt x="751" y="1357"/>
                  </a:cubicBezTo>
                  <a:cubicBezTo>
                    <a:pt x="1" y="1987"/>
                    <a:pt x="299" y="3205"/>
                    <a:pt x="1261" y="3416"/>
                  </a:cubicBezTo>
                  <a:cubicBezTo>
                    <a:pt x="1341" y="3434"/>
                    <a:pt x="1423" y="3442"/>
                    <a:pt x="1504" y="3442"/>
                  </a:cubicBezTo>
                  <a:cubicBezTo>
                    <a:pt x="1579" y="3442"/>
                    <a:pt x="1654" y="3435"/>
                    <a:pt x="1728" y="3421"/>
                  </a:cubicBezTo>
                  <a:cubicBezTo>
                    <a:pt x="1714" y="3421"/>
                    <a:pt x="1704" y="3421"/>
                    <a:pt x="1690" y="3416"/>
                  </a:cubicBezTo>
                  <a:cubicBezTo>
                    <a:pt x="732" y="3205"/>
                    <a:pt x="429" y="1987"/>
                    <a:pt x="1184" y="1357"/>
                  </a:cubicBezTo>
                  <a:cubicBezTo>
                    <a:pt x="1324" y="1237"/>
                    <a:pt x="1406" y="1054"/>
                    <a:pt x="1406" y="871"/>
                  </a:cubicBezTo>
                  <a:lnTo>
                    <a:pt x="1406" y="433"/>
                  </a:lnTo>
                  <a:cubicBezTo>
                    <a:pt x="1406" y="193"/>
                    <a:pt x="1213" y="0"/>
                    <a:pt x="978" y="0"/>
                  </a:cubicBezTo>
                  <a:close/>
                </a:path>
              </a:pathLst>
            </a:custGeom>
            <a:solidFill>
              <a:srgbClr val="D6DE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36"/>
            <p:cNvSpPr/>
            <p:nvPr/>
          </p:nvSpPr>
          <p:spPr>
            <a:xfrm>
              <a:off x="1920868" y="2169515"/>
              <a:ext cx="22634" cy="73463"/>
            </a:xfrm>
            <a:custGeom>
              <a:rect b="b" l="l" r="r" t="t"/>
              <a:pathLst>
                <a:path extrusionOk="0" h="2801" w="863">
                  <a:moveTo>
                    <a:pt x="429" y="0"/>
                  </a:moveTo>
                  <a:lnTo>
                    <a:pt x="429" y="2368"/>
                  </a:lnTo>
                  <a:cubicBezTo>
                    <a:pt x="429" y="2603"/>
                    <a:pt x="237" y="2801"/>
                    <a:pt x="1" y="2801"/>
                  </a:cubicBezTo>
                  <a:lnTo>
                    <a:pt x="429" y="2801"/>
                  </a:lnTo>
                  <a:cubicBezTo>
                    <a:pt x="670" y="2796"/>
                    <a:pt x="862" y="2603"/>
                    <a:pt x="862" y="2368"/>
                  </a:cubicBezTo>
                  <a:lnTo>
                    <a:pt x="862" y="0"/>
                  </a:lnTo>
                  <a:close/>
                </a:path>
              </a:pathLst>
            </a:custGeom>
            <a:solidFill>
              <a:srgbClr val="95A6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36"/>
            <p:cNvSpPr/>
            <p:nvPr/>
          </p:nvSpPr>
          <p:spPr>
            <a:xfrm>
              <a:off x="1838461" y="2225983"/>
              <a:ext cx="40154" cy="62212"/>
            </a:xfrm>
            <a:custGeom>
              <a:rect b="b" l="l" r="r" t="t"/>
              <a:pathLst>
                <a:path extrusionOk="0" h="2372" w="1531">
                  <a:moveTo>
                    <a:pt x="1305" y="0"/>
                  </a:moveTo>
                  <a:cubicBezTo>
                    <a:pt x="1233" y="0"/>
                    <a:pt x="1160" y="8"/>
                    <a:pt x="1088" y="22"/>
                  </a:cubicBezTo>
                  <a:cubicBezTo>
                    <a:pt x="434" y="133"/>
                    <a:pt x="1" y="758"/>
                    <a:pt x="121" y="1408"/>
                  </a:cubicBezTo>
                  <a:cubicBezTo>
                    <a:pt x="230" y="1976"/>
                    <a:pt x="730" y="2371"/>
                    <a:pt x="1288" y="2371"/>
                  </a:cubicBezTo>
                  <a:cubicBezTo>
                    <a:pt x="1368" y="2371"/>
                    <a:pt x="1449" y="2363"/>
                    <a:pt x="1531" y="2346"/>
                  </a:cubicBezTo>
                  <a:cubicBezTo>
                    <a:pt x="872" y="2221"/>
                    <a:pt x="443" y="1581"/>
                    <a:pt x="588" y="927"/>
                  </a:cubicBezTo>
                  <a:cubicBezTo>
                    <a:pt x="689" y="465"/>
                    <a:pt x="1055" y="109"/>
                    <a:pt x="1516" y="22"/>
                  </a:cubicBezTo>
                  <a:lnTo>
                    <a:pt x="1521" y="22"/>
                  </a:lnTo>
                  <a:cubicBezTo>
                    <a:pt x="1449" y="8"/>
                    <a:pt x="1377" y="0"/>
                    <a:pt x="1305" y="0"/>
                  </a:cubicBezTo>
                  <a:close/>
                </a:path>
              </a:pathLst>
            </a:custGeom>
            <a:solidFill>
              <a:srgbClr val="95A6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36"/>
            <p:cNvSpPr/>
            <p:nvPr/>
          </p:nvSpPr>
          <p:spPr>
            <a:xfrm>
              <a:off x="1920868" y="2271094"/>
              <a:ext cx="28168" cy="73463"/>
            </a:xfrm>
            <a:custGeom>
              <a:rect b="b" l="l" r="r" t="t"/>
              <a:pathLst>
                <a:path extrusionOk="0" h="2801" w="1074">
                  <a:moveTo>
                    <a:pt x="1" y="1"/>
                  </a:moveTo>
                  <a:cubicBezTo>
                    <a:pt x="237" y="1"/>
                    <a:pt x="429" y="193"/>
                    <a:pt x="429" y="434"/>
                  </a:cubicBezTo>
                  <a:lnTo>
                    <a:pt x="429" y="2584"/>
                  </a:lnTo>
                  <a:cubicBezTo>
                    <a:pt x="429" y="2700"/>
                    <a:pt x="525" y="2801"/>
                    <a:pt x="646" y="2801"/>
                  </a:cubicBezTo>
                  <a:lnTo>
                    <a:pt x="1074" y="2801"/>
                  </a:lnTo>
                  <a:cubicBezTo>
                    <a:pt x="954" y="2796"/>
                    <a:pt x="862" y="2700"/>
                    <a:pt x="862" y="2584"/>
                  </a:cubicBezTo>
                  <a:lnTo>
                    <a:pt x="862" y="434"/>
                  </a:lnTo>
                  <a:cubicBezTo>
                    <a:pt x="862" y="193"/>
                    <a:pt x="670" y="1"/>
                    <a:pt x="429" y="1"/>
                  </a:cubicBezTo>
                  <a:close/>
                </a:path>
              </a:pathLst>
            </a:custGeom>
            <a:solidFill>
              <a:srgbClr val="95A6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36"/>
            <p:cNvSpPr/>
            <p:nvPr/>
          </p:nvSpPr>
          <p:spPr>
            <a:xfrm>
              <a:off x="1751884" y="1989280"/>
              <a:ext cx="360602" cy="360471"/>
            </a:xfrm>
            <a:custGeom>
              <a:rect b="b" l="l" r="r" t="t"/>
              <a:pathLst>
                <a:path extrusionOk="0" h="13744" w="13749">
                  <a:moveTo>
                    <a:pt x="3545" y="3631"/>
                  </a:moveTo>
                  <a:cubicBezTo>
                    <a:pt x="3615" y="3631"/>
                    <a:pt x="3685" y="3638"/>
                    <a:pt x="3754" y="3653"/>
                  </a:cubicBezTo>
                  <a:cubicBezTo>
                    <a:pt x="4548" y="3831"/>
                    <a:pt x="4798" y="4842"/>
                    <a:pt x="4173" y="5366"/>
                  </a:cubicBezTo>
                  <a:cubicBezTo>
                    <a:pt x="3985" y="5525"/>
                    <a:pt x="3874" y="5761"/>
                    <a:pt x="3879" y="6006"/>
                  </a:cubicBezTo>
                  <a:lnTo>
                    <a:pt x="3879" y="6444"/>
                  </a:lnTo>
                  <a:cubicBezTo>
                    <a:pt x="3879" y="6790"/>
                    <a:pt x="4158" y="7074"/>
                    <a:pt x="4510" y="7074"/>
                  </a:cubicBezTo>
                  <a:lnTo>
                    <a:pt x="6675" y="7074"/>
                  </a:lnTo>
                  <a:lnTo>
                    <a:pt x="6675" y="9240"/>
                  </a:lnTo>
                  <a:cubicBezTo>
                    <a:pt x="6675" y="9369"/>
                    <a:pt x="6574" y="9470"/>
                    <a:pt x="6444" y="9470"/>
                  </a:cubicBezTo>
                  <a:lnTo>
                    <a:pt x="6006" y="9470"/>
                  </a:lnTo>
                  <a:cubicBezTo>
                    <a:pt x="5876" y="9470"/>
                    <a:pt x="5756" y="9413"/>
                    <a:pt x="5674" y="9316"/>
                  </a:cubicBezTo>
                  <a:cubicBezTo>
                    <a:pt x="5389" y="8978"/>
                    <a:pt x="5002" y="8821"/>
                    <a:pt x="4619" y="8821"/>
                  </a:cubicBezTo>
                  <a:cubicBezTo>
                    <a:pt x="4009" y="8821"/>
                    <a:pt x="3411" y="9221"/>
                    <a:pt x="3263" y="9913"/>
                  </a:cubicBezTo>
                  <a:cubicBezTo>
                    <a:pt x="3124" y="10539"/>
                    <a:pt x="3432" y="11179"/>
                    <a:pt x="4009" y="11458"/>
                  </a:cubicBezTo>
                  <a:cubicBezTo>
                    <a:pt x="4203" y="11553"/>
                    <a:pt x="4411" y="11599"/>
                    <a:pt x="4616" y="11599"/>
                  </a:cubicBezTo>
                  <a:cubicBezTo>
                    <a:pt x="5020" y="11599"/>
                    <a:pt x="5415" y="11421"/>
                    <a:pt x="5684" y="11092"/>
                  </a:cubicBezTo>
                  <a:cubicBezTo>
                    <a:pt x="5762" y="11000"/>
                    <a:pt x="5876" y="10947"/>
                    <a:pt x="5999" y="10947"/>
                  </a:cubicBezTo>
                  <a:cubicBezTo>
                    <a:pt x="6005" y="10947"/>
                    <a:pt x="6010" y="10947"/>
                    <a:pt x="6016" y="10948"/>
                  </a:cubicBezTo>
                  <a:lnTo>
                    <a:pt x="6444" y="10948"/>
                  </a:lnTo>
                  <a:cubicBezTo>
                    <a:pt x="6569" y="10948"/>
                    <a:pt x="6675" y="11049"/>
                    <a:pt x="6675" y="11174"/>
                  </a:cubicBezTo>
                  <a:lnTo>
                    <a:pt x="6675" y="13339"/>
                  </a:lnTo>
                  <a:lnTo>
                    <a:pt x="1064" y="13339"/>
                  </a:lnTo>
                  <a:cubicBezTo>
                    <a:pt x="703" y="13339"/>
                    <a:pt x="405" y="13046"/>
                    <a:pt x="405" y="12685"/>
                  </a:cubicBezTo>
                  <a:lnTo>
                    <a:pt x="405" y="7074"/>
                  </a:lnTo>
                  <a:lnTo>
                    <a:pt x="2570" y="7074"/>
                  </a:lnTo>
                  <a:cubicBezTo>
                    <a:pt x="2917" y="7074"/>
                    <a:pt x="3201" y="6790"/>
                    <a:pt x="3201" y="6444"/>
                  </a:cubicBezTo>
                  <a:lnTo>
                    <a:pt x="3201" y="6016"/>
                  </a:lnTo>
                  <a:cubicBezTo>
                    <a:pt x="3206" y="5765"/>
                    <a:pt x="3100" y="5530"/>
                    <a:pt x="2912" y="5371"/>
                  </a:cubicBezTo>
                  <a:cubicBezTo>
                    <a:pt x="2436" y="4976"/>
                    <a:pt x="2436" y="4245"/>
                    <a:pt x="2922" y="3850"/>
                  </a:cubicBezTo>
                  <a:cubicBezTo>
                    <a:pt x="3098" y="3707"/>
                    <a:pt x="3319" y="3631"/>
                    <a:pt x="3545" y="3631"/>
                  </a:cubicBezTo>
                  <a:close/>
                  <a:moveTo>
                    <a:pt x="12685" y="400"/>
                  </a:moveTo>
                  <a:cubicBezTo>
                    <a:pt x="13050" y="400"/>
                    <a:pt x="13344" y="699"/>
                    <a:pt x="13344" y="1064"/>
                  </a:cubicBezTo>
                  <a:lnTo>
                    <a:pt x="13344" y="6670"/>
                  </a:lnTo>
                  <a:lnTo>
                    <a:pt x="13118" y="6670"/>
                  </a:lnTo>
                  <a:cubicBezTo>
                    <a:pt x="12863" y="6684"/>
                    <a:pt x="12863" y="7060"/>
                    <a:pt x="13118" y="7074"/>
                  </a:cubicBezTo>
                  <a:lnTo>
                    <a:pt x="13344" y="7074"/>
                  </a:lnTo>
                  <a:lnTo>
                    <a:pt x="13344" y="12685"/>
                  </a:lnTo>
                  <a:cubicBezTo>
                    <a:pt x="13344" y="13046"/>
                    <a:pt x="13046" y="13344"/>
                    <a:pt x="12685" y="13344"/>
                  </a:cubicBezTo>
                  <a:lnTo>
                    <a:pt x="7074" y="13344"/>
                  </a:lnTo>
                  <a:lnTo>
                    <a:pt x="7074" y="11179"/>
                  </a:lnTo>
                  <a:cubicBezTo>
                    <a:pt x="7074" y="10832"/>
                    <a:pt x="6790" y="10548"/>
                    <a:pt x="6444" y="10548"/>
                  </a:cubicBezTo>
                  <a:lnTo>
                    <a:pt x="6016" y="10548"/>
                  </a:lnTo>
                  <a:cubicBezTo>
                    <a:pt x="6010" y="10548"/>
                    <a:pt x="6005" y="10548"/>
                    <a:pt x="5999" y="10548"/>
                  </a:cubicBezTo>
                  <a:cubicBezTo>
                    <a:pt x="5755" y="10548"/>
                    <a:pt x="5526" y="10653"/>
                    <a:pt x="5371" y="10837"/>
                  </a:cubicBezTo>
                  <a:cubicBezTo>
                    <a:pt x="5174" y="11075"/>
                    <a:pt x="4893" y="11194"/>
                    <a:pt x="4613" y="11194"/>
                  </a:cubicBezTo>
                  <a:cubicBezTo>
                    <a:pt x="4330" y="11194"/>
                    <a:pt x="4048" y="11073"/>
                    <a:pt x="3850" y="10832"/>
                  </a:cubicBezTo>
                  <a:cubicBezTo>
                    <a:pt x="3663" y="10596"/>
                    <a:pt x="3590" y="10288"/>
                    <a:pt x="3653" y="9995"/>
                  </a:cubicBezTo>
                  <a:cubicBezTo>
                    <a:pt x="3762" y="9507"/>
                    <a:pt x="4186" y="9224"/>
                    <a:pt x="4619" y="9224"/>
                  </a:cubicBezTo>
                  <a:cubicBezTo>
                    <a:pt x="4890" y="9224"/>
                    <a:pt x="5164" y="9335"/>
                    <a:pt x="5366" y="9576"/>
                  </a:cubicBezTo>
                  <a:cubicBezTo>
                    <a:pt x="5521" y="9760"/>
                    <a:pt x="5751" y="9870"/>
                    <a:pt x="5991" y="9870"/>
                  </a:cubicBezTo>
                  <a:cubicBezTo>
                    <a:pt x="5996" y="9870"/>
                    <a:pt x="6001" y="9870"/>
                    <a:pt x="6006" y="9870"/>
                  </a:cubicBezTo>
                  <a:lnTo>
                    <a:pt x="6444" y="9870"/>
                  </a:lnTo>
                  <a:cubicBezTo>
                    <a:pt x="6795" y="9870"/>
                    <a:pt x="7074" y="9591"/>
                    <a:pt x="7074" y="9240"/>
                  </a:cubicBezTo>
                  <a:lnTo>
                    <a:pt x="7074" y="7074"/>
                  </a:lnTo>
                  <a:lnTo>
                    <a:pt x="9239" y="7074"/>
                  </a:lnTo>
                  <a:cubicBezTo>
                    <a:pt x="9369" y="7074"/>
                    <a:pt x="9470" y="7175"/>
                    <a:pt x="9470" y="7305"/>
                  </a:cubicBezTo>
                  <a:lnTo>
                    <a:pt x="9470" y="7743"/>
                  </a:lnTo>
                  <a:cubicBezTo>
                    <a:pt x="9470" y="7868"/>
                    <a:pt x="9413" y="7993"/>
                    <a:pt x="9316" y="8075"/>
                  </a:cubicBezTo>
                  <a:cubicBezTo>
                    <a:pt x="8436" y="8811"/>
                    <a:pt x="8787" y="10240"/>
                    <a:pt x="9913" y="10486"/>
                  </a:cubicBezTo>
                  <a:cubicBezTo>
                    <a:pt x="10009" y="10505"/>
                    <a:pt x="10106" y="10515"/>
                    <a:pt x="10207" y="10519"/>
                  </a:cubicBezTo>
                  <a:cubicBezTo>
                    <a:pt x="10794" y="10519"/>
                    <a:pt x="11313" y="10154"/>
                    <a:pt x="11511" y="9600"/>
                  </a:cubicBezTo>
                  <a:cubicBezTo>
                    <a:pt x="11713" y="9052"/>
                    <a:pt x="11539" y="8436"/>
                    <a:pt x="11087" y="8065"/>
                  </a:cubicBezTo>
                  <a:cubicBezTo>
                    <a:pt x="10996" y="7979"/>
                    <a:pt x="10943" y="7859"/>
                    <a:pt x="10948" y="7733"/>
                  </a:cubicBezTo>
                  <a:lnTo>
                    <a:pt x="10948" y="7305"/>
                  </a:lnTo>
                  <a:cubicBezTo>
                    <a:pt x="10948" y="7175"/>
                    <a:pt x="11049" y="7074"/>
                    <a:pt x="11179" y="7074"/>
                  </a:cubicBezTo>
                  <a:lnTo>
                    <a:pt x="12252" y="7074"/>
                  </a:lnTo>
                  <a:cubicBezTo>
                    <a:pt x="12507" y="7060"/>
                    <a:pt x="12507" y="6684"/>
                    <a:pt x="12252" y="6670"/>
                  </a:cubicBezTo>
                  <a:lnTo>
                    <a:pt x="11179" y="6670"/>
                  </a:lnTo>
                  <a:cubicBezTo>
                    <a:pt x="10827" y="6670"/>
                    <a:pt x="10548" y="6954"/>
                    <a:pt x="10548" y="7305"/>
                  </a:cubicBezTo>
                  <a:lnTo>
                    <a:pt x="10548" y="7733"/>
                  </a:lnTo>
                  <a:cubicBezTo>
                    <a:pt x="10539" y="7979"/>
                    <a:pt x="10644" y="8215"/>
                    <a:pt x="10832" y="8373"/>
                  </a:cubicBezTo>
                  <a:cubicBezTo>
                    <a:pt x="11313" y="8768"/>
                    <a:pt x="11308" y="9504"/>
                    <a:pt x="10827" y="9894"/>
                  </a:cubicBezTo>
                  <a:cubicBezTo>
                    <a:pt x="10651" y="10037"/>
                    <a:pt x="10430" y="10113"/>
                    <a:pt x="10204" y="10113"/>
                  </a:cubicBezTo>
                  <a:cubicBezTo>
                    <a:pt x="10134" y="10113"/>
                    <a:pt x="10064" y="10106"/>
                    <a:pt x="9995" y="10091"/>
                  </a:cubicBezTo>
                  <a:cubicBezTo>
                    <a:pt x="9201" y="9918"/>
                    <a:pt x="8951" y="8908"/>
                    <a:pt x="9576" y="8383"/>
                  </a:cubicBezTo>
                  <a:cubicBezTo>
                    <a:pt x="9764" y="8224"/>
                    <a:pt x="9870" y="7988"/>
                    <a:pt x="9870" y="7743"/>
                  </a:cubicBezTo>
                  <a:lnTo>
                    <a:pt x="9870" y="7305"/>
                  </a:lnTo>
                  <a:cubicBezTo>
                    <a:pt x="9870" y="6954"/>
                    <a:pt x="9586" y="6675"/>
                    <a:pt x="9239" y="6675"/>
                  </a:cubicBezTo>
                  <a:lnTo>
                    <a:pt x="7074" y="6675"/>
                  </a:lnTo>
                  <a:lnTo>
                    <a:pt x="7074" y="4510"/>
                  </a:lnTo>
                  <a:cubicBezTo>
                    <a:pt x="7074" y="4380"/>
                    <a:pt x="7175" y="4279"/>
                    <a:pt x="7300" y="4279"/>
                  </a:cubicBezTo>
                  <a:lnTo>
                    <a:pt x="7738" y="4279"/>
                  </a:lnTo>
                  <a:cubicBezTo>
                    <a:pt x="7868" y="4279"/>
                    <a:pt x="7988" y="4332"/>
                    <a:pt x="8070" y="4433"/>
                  </a:cubicBezTo>
                  <a:cubicBezTo>
                    <a:pt x="8355" y="4771"/>
                    <a:pt x="8741" y="4927"/>
                    <a:pt x="9123" y="4927"/>
                  </a:cubicBezTo>
                  <a:cubicBezTo>
                    <a:pt x="9735" y="4927"/>
                    <a:pt x="10335" y="4526"/>
                    <a:pt x="10486" y="3836"/>
                  </a:cubicBezTo>
                  <a:cubicBezTo>
                    <a:pt x="10625" y="3210"/>
                    <a:pt x="10317" y="2570"/>
                    <a:pt x="9740" y="2287"/>
                  </a:cubicBezTo>
                  <a:cubicBezTo>
                    <a:pt x="9547" y="2193"/>
                    <a:pt x="9341" y="2148"/>
                    <a:pt x="9138" y="2148"/>
                  </a:cubicBezTo>
                  <a:cubicBezTo>
                    <a:pt x="8731" y="2148"/>
                    <a:pt x="8333" y="2327"/>
                    <a:pt x="8061" y="2657"/>
                  </a:cubicBezTo>
                  <a:cubicBezTo>
                    <a:pt x="7982" y="2749"/>
                    <a:pt x="7868" y="2802"/>
                    <a:pt x="7749" y="2802"/>
                  </a:cubicBezTo>
                  <a:cubicBezTo>
                    <a:pt x="7744" y="2802"/>
                    <a:pt x="7739" y="2802"/>
                    <a:pt x="7733" y="2801"/>
                  </a:cubicBezTo>
                  <a:lnTo>
                    <a:pt x="7300" y="2801"/>
                  </a:lnTo>
                  <a:cubicBezTo>
                    <a:pt x="7175" y="2801"/>
                    <a:pt x="7069" y="2696"/>
                    <a:pt x="7069" y="2570"/>
                  </a:cubicBezTo>
                  <a:lnTo>
                    <a:pt x="7069" y="1493"/>
                  </a:lnTo>
                  <a:cubicBezTo>
                    <a:pt x="7065" y="1365"/>
                    <a:pt x="6968" y="1301"/>
                    <a:pt x="6871" y="1301"/>
                  </a:cubicBezTo>
                  <a:cubicBezTo>
                    <a:pt x="6775" y="1301"/>
                    <a:pt x="6677" y="1365"/>
                    <a:pt x="6670" y="1493"/>
                  </a:cubicBezTo>
                  <a:lnTo>
                    <a:pt x="6670" y="2570"/>
                  </a:lnTo>
                  <a:cubicBezTo>
                    <a:pt x="6670" y="2917"/>
                    <a:pt x="6954" y="3201"/>
                    <a:pt x="7300" y="3201"/>
                  </a:cubicBezTo>
                  <a:lnTo>
                    <a:pt x="7733" y="3201"/>
                  </a:lnTo>
                  <a:cubicBezTo>
                    <a:pt x="7739" y="3201"/>
                    <a:pt x="7744" y="3201"/>
                    <a:pt x="7749" y="3201"/>
                  </a:cubicBezTo>
                  <a:cubicBezTo>
                    <a:pt x="7989" y="3201"/>
                    <a:pt x="8218" y="3096"/>
                    <a:pt x="8373" y="2912"/>
                  </a:cubicBezTo>
                  <a:cubicBezTo>
                    <a:pt x="8570" y="2675"/>
                    <a:pt x="8850" y="2556"/>
                    <a:pt x="9131" y="2556"/>
                  </a:cubicBezTo>
                  <a:cubicBezTo>
                    <a:pt x="9415" y="2556"/>
                    <a:pt x="9698" y="2678"/>
                    <a:pt x="9894" y="2922"/>
                  </a:cubicBezTo>
                  <a:cubicBezTo>
                    <a:pt x="10082" y="3153"/>
                    <a:pt x="10154" y="3461"/>
                    <a:pt x="10091" y="3754"/>
                  </a:cubicBezTo>
                  <a:cubicBezTo>
                    <a:pt x="9982" y="4242"/>
                    <a:pt x="9558" y="4525"/>
                    <a:pt x="9125" y="4525"/>
                  </a:cubicBezTo>
                  <a:cubicBezTo>
                    <a:pt x="8854" y="4525"/>
                    <a:pt x="8580" y="4414"/>
                    <a:pt x="8378" y="4173"/>
                  </a:cubicBezTo>
                  <a:cubicBezTo>
                    <a:pt x="8223" y="3989"/>
                    <a:pt x="7993" y="3879"/>
                    <a:pt x="7754" y="3879"/>
                  </a:cubicBezTo>
                  <a:cubicBezTo>
                    <a:pt x="7748" y="3879"/>
                    <a:pt x="7743" y="3879"/>
                    <a:pt x="7738" y="3879"/>
                  </a:cubicBezTo>
                  <a:lnTo>
                    <a:pt x="7300" y="3879"/>
                  </a:lnTo>
                  <a:cubicBezTo>
                    <a:pt x="6954" y="3879"/>
                    <a:pt x="6670" y="4158"/>
                    <a:pt x="6670" y="4510"/>
                  </a:cubicBezTo>
                  <a:lnTo>
                    <a:pt x="6670" y="6675"/>
                  </a:lnTo>
                  <a:lnTo>
                    <a:pt x="4510" y="6675"/>
                  </a:lnTo>
                  <a:cubicBezTo>
                    <a:pt x="4384" y="6675"/>
                    <a:pt x="4283" y="6574"/>
                    <a:pt x="4283" y="6444"/>
                  </a:cubicBezTo>
                  <a:lnTo>
                    <a:pt x="4283" y="6006"/>
                  </a:lnTo>
                  <a:cubicBezTo>
                    <a:pt x="4279" y="5881"/>
                    <a:pt x="4336" y="5756"/>
                    <a:pt x="4433" y="5674"/>
                  </a:cubicBezTo>
                  <a:cubicBezTo>
                    <a:pt x="5313" y="4938"/>
                    <a:pt x="4962" y="3509"/>
                    <a:pt x="3836" y="3263"/>
                  </a:cubicBezTo>
                  <a:cubicBezTo>
                    <a:pt x="3734" y="3241"/>
                    <a:pt x="3632" y="3230"/>
                    <a:pt x="3532" y="3230"/>
                  </a:cubicBezTo>
                  <a:cubicBezTo>
                    <a:pt x="2788" y="3230"/>
                    <a:pt x="2152" y="3835"/>
                    <a:pt x="2152" y="4615"/>
                  </a:cubicBezTo>
                  <a:cubicBezTo>
                    <a:pt x="2152" y="5029"/>
                    <a:pt x="2339" y="5424"/>
                    <a:pt x="2657" y="5684"/>
                  </a:cubicBezTo>
                  <a:cubicBezTo>
                    <a:pt x="2753" y="5770"/>
                    <a:pt x="2806" y="5891"/>
                    <a:pt x="2801" y="6016"/>
                  </a:cubicBezTo>
                  <a:lnTo>
                    <a:pt x="2801" y="6449"/>
                  </a:lnTo>
                  <a:cubicBezTo>
                    <a:pt x="2797" y="6574"/>
                    <a:pt x="2695" y="6675"/>
                    <a:pt x="2570" y="6675"/>
                  </a:cubicBezTo>
                  <a:lnTo>
                    <a:pt x="405" y="6675"/>
                  </a:lnTo>
                  <a:lnTo>
                    <a:pt x="405" y="1064"/>
                  </a:lnTo>
                  <a:cubicBezTo>
                    <a:pt x="405" y="699"/>
                    <a:pt x="699" y="400"/>
                    <a:pt x="1064" y="400"/>
                  </a:cubicBezTo>
                  <a:lnTo>
                    <a:pt x="6675" y="400"/>
                  </a:lnTo>
                  <a:lnTo>
                    <a:pt x="6675" y="631"/>
                  </a:lnTo>
                  <a:cubicBezTo>
                    <a:pt x="6668" y="773"/>
                    <a:pt x="6772" y="844"/>
                    <a:pt x="6877" y="844"/>
                  </a:cubicBezTo>
                  <a:cubicBezTo>
                    <a:pt x="6982" y="844"/>
                    <a:pt x="7086" y="773"/>
                    <a:pt x="7079" y="631"/>
                  </a:cubicBezTo>
                  <a:lnTo>
                    <a:pt x="7079" y="400"/>
                  </a:lnTo>
                  <a:close/>
                  <a:moveTo>
                    <a:pt x="1064" y="1"/>
                  </a:moveTo>
                  <a:cubicBezTo>
                    <a:pt x="477" y="1"/>
                    <a:pt x="1" y="473"/>
                    <a:pt x="1" y="1060"/>
                  </a:cubicBezTo>
                  <a:lnTo>
                    <a:pt x="1" y="12685"/>
                  </a:lnTo>
                  <a:cubicBezTo>
                    <a:pt x="1" y="13267"/>
                    <a:pt x="477" y="13743"/>
                    <a:pt x="1064" y="13743"/>
                  </a:cubicBezTo>
                  <a:lnTo>
                    <a:pt x="12685" y="13743"/>
                  </a:lnTo>
                  <a:cubicBezTo>
                    <a:pt x="13272" y="13743"/>
                    <a:pt x="13743" y="13267"/>
                    <a:pt x="13748" y="12685"/>
                  </a:cubicBezTo>
                  <a:lnTo>
                    <a:pt x="13748" y="1064"/>
                  </a:lnTo>
                  <a:cubicBezTo>
                    <a:pt x="13748" y="477"/>
                    <a:pt x="13272" y="1"/>
                    <a:pt x="1268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3" name="Google Shape;793;p36"/>
          <p:cNvGrpSpPr/>
          <p:nvPr/>
        </p:nvGrpSpPr>
        <p:grpSpPr>
          <a:xfrm>
            <a:off x="7105762" y="3383425"/>
            <a:ext cx="618908" cy="483928"/>
            <a:chOff x="2560323" y="3784180"/>
            <a:chExt cx="552794" cy="432233"/>
          </a:xfrm>
        </p:grpSpPr>
        <p:sp>
          <p:nvSpPr>
            <p:cNvPr id="794" name="Google Shape;794;p36"/>
            <p:cNvSpPr/>
            <p:nvPr/>
          </p:nvSpPr>
          <p:spPr>
            <a:xfrm>
              <a:off x="2689176" y="3839000"/>
              <a:ext cx="357927" cy="21848"/>
            </a:xfrm>
            <a:custGeom>
              <a:rect b="b" l="l" r="r" t="t"/>
              <a:pathLst>
                <a:path extrusionOk="0" h="833" w="13647">
                  <a:moveTo>
                    <a:pt x="1" y="0"/>
                  </a:moveTo>
                  <a:lnTo>
                    <a:pt x="1" y="833"/>
                  </a:lnTo>
                  <a:lnTo>
                    <a:pt x="13647" y="833"/>
                  </a:lnTo>
                  <a:lnTo>
                    <a:pt x="13647" y="0"/>
                  </a:lnTo>
                  <a:close/>
                </a:path>
              </a:pathLst>
            </a:custGeom>
            <a:solidFill>
              <a:srgbClr val="677A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36"/>
            <p:cNvSpPr/>
            <p:nvPr/>
          </p:nvSpPr>
          <p:spPr>
            <a:xfrm>
              <a:off x="2792172" y="4086352"/>
              <a:ext cx="254800" cy="21480"/>
            </a:xfrm>
            <a:custGeom>
              <a:rect b="b" l="l" r="r" t="t"/>
              <a:pathLst>
                <a:path extrusionOk="0" h="819" w="9715">
                  <a:moveTo>
                    <a:pt x="9696" y="0"/>
                  </a:moveTo>
                  <a:cubicBezTo>
                    <a:pt x="9657" y="44"/>
                    <a:pt x="9604" y="73"/>
                    <a:pt x="9542" y="77"/>
                  </a:cubicBezTo>
                  <a:lnTo>
                    <a:pt x="72" y="77"/>
                  </a:lnTo>
                  <a:lnTo>
                    <a:pt x="72" y="539"/>
                  </a:lnTo>
                  <a:cubicBezTo>
                    <a:pt x="72" y="640"/>
                    <a:pt x="48" y="732"/>
                    <a:pt x="0" y="818"/>
                  </a:cubicBezTo>
                  <a:lnTo>
                    <a:pt x="9715" y="818"/>
                  </a:lnTo>
                  <a:lnTo>
                    <a:pt x="9715" y="0"/>
                  </a:lnTo>
                  <a:close/>
                </a:path>
              </a:pathLst>
            </a:custGeom>
            <a:solidFill>
              <a:srgbClr val="677A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36"/>
            <p:cNvSpPr/>
            <p:nvPr/>
          </p:nvSpPr>
          <p:spPr>
            <a:xfrm>
              <a:off x="2821311" y="3978583"/>
              <a:ext cx="28431" cy="66644"/>
            </a:xfrm>
            <a:custGeom>
              <a:rect b="b" l="l" r="r" t="t"/>
              <a:pathLst>
                <a:path extrusionOk="0" h="2541" w="1084">
                  <a:moveTo>
                    <a:pt x="1" y="0"/>
                  </a:moveTo>
                  <a:lnTo>
                    <a:pt x="1" y="2541"/>
                  </a:lnTo>
                  <a:lnTo>
                    <a:pt x="1083" y="2541"/>
                  </a:lnTo>
                  <a:lnTo>
                    <a:pt x="1083" y="0"/>
                  </a:lnTo>
                  <a:close/>
                </a:path>
              </a:pathLst>
            </a:custGeom>
            <a:solidFill>
              <a:srgbClr val="A6B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36"/>
            <p:cNvSpPr/>
            <p:nvPr/>
          </p:nvSpPr>
          <p:spPr>
            <a:xfrm>
              <a:off x="2872166" y="3946402"/>
              <a:ext cx="28562" cy="96439"/>
            </a:xfrm>
            <a:custGeom>
              <a:rect b="b" l="l" r="r" t="t"/>
              <a:pathLst>
                <a:path extrusionOk="0" h="3677" w="1089">
                  <a:moveTo>
                    <a:pt x="1" y="0"/>
                  </a:moveTo>
                  <a:lnTo>
                    <a:pt x="1" y="3676"/>
                  </a:lnTo>
                  <a:lnTo>
                    <a:pt x="1088" y="3676"/>
                  </a:lnTo>
                  <a:lnTo>
                    <a:pt x="1088" y="0"/>
                  </a:lnTo>
                  <a:close/>
                </a:path>
              </a:pathLst>
            </a:custGeom>
            <a:solidFill>
              <a:srgbClr val="AAB8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36"/>
            <p:cNvSpPr/>
            <p:nvPr/>
          </p:nvSpPr>
          <p:spPr>
            <a:xfrm>
              <a:off x="2923152" y="3964315"/>
              <a:ext cx="27041" cy="78525"/>
            </a:xfrm>
            <a:custGeom>
              <a:rect b="b" l="l" r="r" t="t"/>
              <a:pathLst>
                <a:path extrusionOk="0" h="2994" w="1031">
                  <a:moveTo>
                    <a:pt x="1" y="1"/>
                  </a:moveTo>
                  <a:lnTo>
                    <a:pt x="1" y="2993"/>
                  </a:lnTo>
                  <a:lnTo>
                    <a:pt x="1030" y="2993"/>
                  </a:lnTo>
                  <a:lnTo>
                    <a:pt x="1030" y="1"/>
                  </a:lnTo>
                  <a:close/>
                </a:path>
              </a:pathLst>
            </a:custGeom>
            <a:solidFill>
              <a:srgbClr val="C1CF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36"/>
            <p:cNvSpPr/>
            <p:nvPr/>
          </p:nvSpPr>
          <p:spPr>
            <a:xfrm>
              <a:off x="2974138" y="3905749"/>
              <a:ext cx="28431" cy="137091"/>
            </a:xfrm>
            <a:custGeom>
              <a:rect b="b" l="l" r="r" t="t"/>
              <a:pathLst>
                <a:path extrusionOk="0" h="5227" w="1084">
                  <a:moveTo>
                    <a:pt x="1" y="1"/>
                  </a:moveTo>
                  <a:lnTo>
                    <a:pt x="1" y="5226"/>
                  </a:lnTo>
                  <a:lnTo>
                    <a:pt x="1083" y="5226"/>
                  </a:lnTo>
                  <a:lnTo>
                    <a:pt x="1083" y="1"/>
                  </a:lnTo>
                  <a:close/>
                </a:path>
              </a:pathLst>
            </a:custGeom>
            <a:solidFill>
              <a:srgbClr val="DEE6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36"/>
            <p:cNvSpPr/>
            <p:nvPr/>
          </p:nvSpPr>
          <p:spPr>
            <a:xfrm>
              <a:off x="2700926" y="3867510"/>
              <a:ext cx="334453" cy="208902"/>
            </a:xfrm>
            <a:custGeom>
              <a:rect b="b" l="l" r="r" t="t"/>
              <a:pathLst>
                <a:path extrusionOk="0" h="7965" w="12752">
                  <a:moveTo>
                    <a:pt x="2565" y="1598"/>
                  </a:moveTo>
                  <a:cubicBezTo>
                    <a:pt x="2926" y="1598"/>
                    <a:pt x="2926" y="2137"/>
                    <a:pt x="2565" y="2137"/>
                  </a:cubicBezTo>
                  <a:lnTo>
                    <a:pt x="1126" y="2137"/>
                  </a:lnTo>
                  <a:cubicBezTo>
                    <a:pt x="765" y="2137"/>
                    <a:pt x="765" y="1598"/>
                    <a:pt x="1126" y="1598"/>
                  </a:cubicBezTo>
                  <a:close/>
                  <a:moveTo>
                    <a:pt x="3349" y="2450"/>
                  </a:moveTo>
                  <a:cubicBezTo>
                    <a:pt x="3710" y="2450"/>
                    <a:pt x="3710" y="2994"/>
                    <a:pt x="3349" y="2994"/>
                  </a:cubicBezTo>
                  <a:lnTo>
                    <a:pt x="1126" y="2994"/>
                  </a:lnTo>
                  <a:cubicBezTo>
                    <a:pt x="765" y="2994"/>
                    <a:pt x="765" y="2450"/>
                    <a:pt x="1126" y="2450"/>
                  </a:cubicBezTo>
                  <a:close/>
                  <a:moveTo>
                    <a:pt x="3349" y="3302"/>
                  </a:moveTo>
                  <a:cubicBezTo>
                    <a:pt x="3710" y="3302"/>
                    <a:pt x="3710" y="3845"/>
                    <a:pt x="3349" y="3845"/>
                  </a:cubicBezTo>
                  <a:lnTo>
                    <a:pt x="1126" y="3845"/>
                  </a:lnTo>
                  <a:cubicBezTo>
                    <a:pt x="765" y="3845"/>
                    <a:pt x="765" y="3302"/>
                    <a:pt x="1126" y="3302"/>
                  </a:cubicBezTo>
                  <a:close/>
                  <a:moveTo>
                    <a:pt x="3349" y="4158"/>
                  </a:moveTo>
                  <a:cubicBezTo>
                    <a:pt x="3710" y="4158"/>
                    <a:pt x="3710" y="4697"/>
                    <a:pt x="3349" y="4697"/>
                  </a:cubicBezTo>
                  <a:lnTo>
                    <a:pt x="1126" y="4697"/>
                  </a:lnTo>
                  <a:cubicBezTo>
                    <a:pt x="765" y="4697"/>
                    <a:pt x="765" y="4158"/>
                    <a:pt x="1126" y="4158"/>
                  </a:cubicBezTo>
                  <a:close/>
                  <a:moveTo>
                    <a:pt x="7617" y="2469"/>
                  </a:moveTo>
                  <a:cubicBezTo>
                    <a:pt x="7766" y="2469"/>
                    <a:pt x="7887" y="2590"/>
                    <a:pt x="7887" y="2739"/>
                  </a:cubicBezTo>
                  <a:lnTo>
                    <a:pt x="7887" y="6954"/>
                  </a:lnTo>
                  <a:cubicBezTo>
                    <a:pt x="7887" y="7100"/>
                    <a:pt x="7771" y="7223"/>
                    <a:pt x="7626" y="7223"/>
                  </a:cubicBezTo>
                  <a:cubicBezTo>
                    <a:pt x="7623" y="7223"/>
                    <a:pt x="7620" y="7223"/>
                    <a:pt x="7617" y="7223"/>
                  </a:cubicBezTo>
                  <a:lnTo>
                    <a:pt x="6530" y="7223"/>
                  </a:lnTo>
                  <a:cubicBezTo>
                    <a:pt x="6527" y="7223"/>
                    <a:pt x="6524" y="7223"/>
                    <a:pt x="6521" y="7223"/>
                  </a:cubicBezTo>
                  <a:cubicBezTo>
                    <a:pt x="6376" y="7223"/>
                    <a:pt x="6260" y="7100"/>
                    <a:pt x="6260" y="6954"/>
                  </a:cubicBezTo>
                  <a:lnTo>
                    <a:pt x="6260" y="2739"/>
                  </a:lnTo>
                  <a:cubicBezTo>
                    <a:pt x="6260" y="2590"/>
                    <a:pt x="6381" y="2469"/>
                    <a:pt x="6530" y="2469"/>
                  </a:cubicBezTo>
                  <a:close/>
                  <a:moveTo>
                    <a:pt x="5678" y="3783"/>
                  </a:moveTo>
                  <a:cubicBezTo>
                    <a:pt x="5827" y="3783"/>
                    <a:pt x="5948" y="3903"/>
                    <a:pt x="5948" y="4057"/>
                  </a:cubicBezTo>
                  <a:lnTo>
                    <a:pt x="5948" y="6954"/>
                  </a:lnTo>
                  <a:cubicBezTo>
                    <a:pt x="5948" y="7103"/>
                    <a:pt x="5827" y="7228"/>
                    <a:pt x="5678" y="7228"/>
                  </a:cubicBezTo>
                  <a:lnTo>
                    <a:pt x="4591" y="7228"/>
                  </a:lnTo>
                  <a:cubicBezTo>
                    <a:pt x="4441" y="7228"/>
                    <a:pt x="4321" y="7103"/>
                    <a:pt x="4321" y="6954"/>
                  </a:cubicBezTo>
                  <a:lnTo>
                    <a:pt x="4321" y="4057"/>
                  </a:lnTo>
                  <a:lnTo>
                    <a:pt x="4316" y="4057"/>
                  </a:lnTo>
                  <a:cubicBezTo>
                    <a:pt x="4316" y="3903"/>
                    <a:pt x="4437" y="3783"/>
                    <a:pt x="4586" y="3783"/>
                  </a:cubicBezTo>
                  <a:close/>
                  <a:moveTo>
                    <a:pt x="9556" y="3153"/>
                  </a:moveTo>
                  <a:cubicBezTo>
                    <a:pt x="9705" y="3153"/>
                    <a:pt x="9831" y="3273"/>
                    <a:pt x="9831" y="3422"/>
                  </a:cubicBezTo>
                  <a:lnTo>
                    <a:pt x="9831" y="6954"/>
                  </a:lnTo>
                  <a:cubicBezTo>
                    <a:pt x="9831" y="7103"/>
                    <a:pt x="9705" y="7228"/>
                    <a:pt x="9556" y="7228"/>
                  </a:cubicBezTo>
                  <a:lnTo>
                    <a:pt x="8474" y="7228"/>
                  </a:lnTo>
                  <a:cubicBezTo>
                    <a:pt x="8325" y="7228"/>
                    <a:pt x="8199" y="7103"/>
                    <a:pt x="8204" y="6954"/>
                  </a:cubicBezTo>
                  <a:lnTo>
                    <a:pt x="8204" y="3422"/>
                  </a:lnTo>
                  <a:cubicBezTo>
                    <a:pt x="8199" y="3273"/>
                    <a:pt x="8325" y="3153"/>
                    <a:pt x="8474" y="3153"/>
                  </a:cubicBezTo>
                  <a:close/>
                  <a:moveTo>
                    <a:pt x="11500" y="915"/>
                  </a:moveTo>
                  <a:cubicBezTo>
                    <a:pt x="11649" y="915"/>
                    <a:pt x="11770" y="1035"/>
                    <a:pt x="11770" y="1189"/>
                  </a:cubicBezTo>
                  <a:lnTo>
                    <a:pt x="11770" y="6954"/>
                  </a:lnTo>
                  <a:cubicBezTo>
                    <a:pt x="11770" y="7103"/>
                    <a:pt x="11649" y="7228"/>
                    <a:pt x="11500" y="7228"/>
                  </a:cubicBezTo>
                  <a:lnTo>
                    <a:pt x="10418" y="7228"/>
                  </a:lnTo>
                  <a:cubicBezTo>
                    <a:pt x="10264" y="7228"/>
                    <a:pt x="10143" y="7103"/>
                    <a:pt x="10143" y="6954"/>
                  </a:cubicBezTo>
                  <a:lnTo>
                    <a:pt x="10143" y="1189"/>
                  </a:lnTo>
                  <a:cubicBezTo>
                    <a:pt x="10143" y="1035"/>
                    <a:pt x="10264" y="915"/>
                    <a:pt x="10413" y="915"/>
                  </a:cubicBezTo>
                  <a:close/>
                  <a:moveTo>
                    <a:pt x="0" y="1"/>
                  </a:moveTo>
                  <a:lnTo>
                    <a:pt x="0" y="4822"/>
                  </a:lnTo>
                  <a:lnTo>
                    <a:pt x="664" y="4822"/>
                  </a:lnTo>
                  <a:cubicBezTo>
                    <a:pt x="667" y="4822"/>
                    <a:pt x="670" y="4822"/>
                    <a:pt x="673" y="4822"/>
                  </a:cubicBezTo>
                  <a:cubicBezTo>
                    <a:pt x="823" y="4822"/>
                    <a:pt x="938" y="4945"/>
                    <a:pt x="938" y="5092"/>
                  </a:cubicBezTo>
                  <a:lnTo>
                    <a:pt x="938" y="5534"/>
                  </a:lnTo>
                  <a:cubicBezTo>
                    <a:pt x="1107" y="5587"/>
                    <a:pt x="1270" y="5655"/>
                    <a:pt x="1429" y="5736"/>
                  </a:cubicBezTo>
                  <a:lnTo>
                    <a:pt x="1742" y="5424"/>
                  </a:lnTo>
                  <a:cubicBezTo>
                    <a:pt x="1795" y="5371"/>
                    <a:pt x="1864" y="5344"/>
                    <a:pt x="1932" y="5344"/>
                  </a:cubicBezTo>
                  <a:cubicBezTo>
                    <a:pt x="2001" y="5344"/>
                    <a:pt x="2069" y="5371"/>
                    <a:pt x="2122" y="5424"/>
                  </a:cubicBezTo>
                  <a:lnTo>
                    <a:pt x="2945" y="6247"/>
                  </a:lnTo>
                  <a:cubicBezTo>
                    <a:pt x="3051" y="6352"/>
                    <a:pt x="3051" y="6526"/>
                    <a:pt x="2945" y="6631"/>
                  </a:cubicBezTo>
                  <a:lnTo>
                    <a:pt x="2632" y="6944"/>
                  </a:lnTo>
                  <a:cubicBezTo>
                    <a:pt x="2714" y="7098"/>
                    <a:pt x="2786" y="7267"/>
                    <a:pt x="2839" y="7435"/>
                  </a:cubicBezTo>
                  <a:lnTo>
                    <a:pt x="3282" y="7435"/>
                  </a:lnTo>
                  <a:cubicBezTo>
                    <a:pt x="3431" y="7435"/>
                    <a:pt x="3551" y="7555"/>
                    <a:pt x="3551" y="7704"/>
                  </a:cubicBezTo>
                  <a:lnTo>
                    <a:pt x="3551" y="7964"/>
                  </a:lnTo>
                  <a:lnTo>
                    <a:pt x="12751" y="7964"/>
                  </a:lnTo>
                  <a:lnTo>
                    <a:pt x="12751" y="1"/>
                  </a:lnTo>
                  <a:close/>
                </a:path>
              </a:pathLst>
            </a:custGeom>
            <a:solidFill>
              <a:srgbClr val="E6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36"/>
            <p:cNvSpPr/>
            <p:nvPr/>
          </p:nvSpPr>
          <p:spPr>
            <a:xfrm>
              <a:off x="2700926" y="3860822"/>
              <a:ext cx="334453" cy="133183"/>
            </a:xfrm>
            <a:custGeom>
              <a:rect b="b" l="l" r="r" t="t"/>
              <a:pathLst>
                <a:path extrusionOk="0" h="5078" w="12752">
                  <a:moveTo>
                    <a:pt x="0" y="1"/>
                  </a:moveTo>
                  <a:lnTo>
                    <a:pt x="0" y="5077"/>
                  </a:lnTo>
                  <a:lnTo>
                    <a:pt x="395" y="5077"/>
                  </a:lnTo>
                  <a:lnTo>
                    <a:pt x="395" y="617"/>
                  </a:lnTo>
                  <a:lnTo>
                    <a:pt x="12751" y="617"/>
                  </a:lnTo>
                  <a:lnTo>
                    <a:pt x="12751" y="1"/>
                  </a:lnTo>
                  <a:close/>
                </a:path>
              </a:pathLst>
            </a:custGeom>
            <a:solidFill>
              <a:srgbClr val="E8ED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36"/>
            <p:cNvSpPr/>
            <p:nvPr/>
          </p:nvSpPr>
          <p:spPr>
            <a:xfrm>
              <a:off x="2792172" y="4091912"/>
              <a:ext cx="13271" cy="13009"/>
            </a:xfrm>
            <a:custGeom>
              <a:rect b="b" l="l" r="r" t="t"/>
              <a:pathLst>
                <a:path extrusionOk="0" h="496" w="506">
                  <a:moveTo>
                    <a:pt x="72" y="0"/>
                  </a:moveTo>
                  <a:lnTo>
                    <a:pt x="72" y="313"/>
                  </a:lnTo>
                  <a:cubicBezTo>
                    <a:pt x="72" y="380"/>
                    <a:pt x="43" y="448"/>
                    <a:pt x="0" y="496"/>
                  </a:cubicBezTo>
                  <a:lnTo>
                    <a:pt x="428" y="496"/>
                  </a:lnTo>
                  <a:cubicBezTo>
                    <a:pt x="476" y="448"/>
                    <a:pt x="505" y="380"/>
                    <a:pt x="505" y="313"/>
                  </a:cubicBezTo>
                  <a:lnTo>
                    <a:pt x="505" y="0"/>
                  </a:lnTo>
                  <a:close/>
                </a:path>
              </a:pathLst>
            </a:custGeom>
            <a:solidFill>
              <a:srgbClr val="5E72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36"/>
            <p:cNvSpPr/>
            <p:nvPr/>
          </p:nvSpPr>
          <p:spPr>
            <a:xfrm>
              <a:off x="2626466" y="4008115"/>
              <a:ext cx="153352" cy="153483"/>
            </a:xfrm>
            <a:custGeom>
              <a:rect b="b" l="l" r="r" t="t"/>
              <a:pathLst>
                <a:path extrusionOk="0" h="5852" w="5847">
                  <a:moveTo>
                    <a:pt x="2955" y="1232"/>
                  </a:moveTo>
                  <a:cubicBezTo>
                    <a:pt x="3888" y="1232"/>
                    <a:pt x="4648" y="1992"/>
                    <a:pt x="4644" y="2926"/>
                  </a:cubicBezTo>
                  <a:cubicBezTo>
                    <a:pt x="4644" y="2959"/>
                    <a:pt x="4644" y="2993"/>
                    <a:pt x="4644" y="3022"/>
                  </a:cubicBezTo>
                  <a:lnTo>
                    <a:pt x="4644" y="3051"/>
                  </a:lnTo>
                  <a:cubicBezTo>
                    <a:pt x="4644" y="3075"/>
                    <a:pt x="4639" y="3099"/>
                    <a:pt x="4634" y="3118"/>
                  </a:cubicBezTo>
                  <a:cubicBezTo>
                    <a:pt x="4634" y="3133"/>
                    <a:pt x="4634" y="3142"/>
                    <a:pt x="4634" y="3152"/>
                  </a:cubicBezTo>
                  <a:cubicBezTo>
                    <a:pt x="4629" y="3176"/>
                    <a:pt x="4624" y="3195"/>
                    <a:pt x="4620" y="3219"/>
                  </a:cubicBezTo>
                  <a:cubicBezTo>
                    <a:pt x="4620" y="3229"/>
                    <a:pt x="4620" y="3238"/>
                    <a:pt x="4615" y="3248"/>
                  </a:cubicBezTo>
                  <a:cubicBezTo>
                    <a:pt x="4610" y="3272"/>
                    <a:pt x="4605" y="3296"/>
                    <a:pt x="4600" y="3325"/>
                  </a:cubicBezTo>
                  <a:lnTo>
                    <a:pt x="4595" y="3340"/>
                  </a:lnTo>
                  <a:cubicBezTo>
                    <a:pt x="4586" y="3373"/>
                    <a:pt x="4581" y="3402"/>
                    <a:pt x="4571" y="3431"/>
                  </a:cubicBezTo>
                  <a:cubicBezTo>
                    <a:pt x="4571" y="3441"/>
                    <a:pt x="4562" y="3450"/>
                    <a:pt x="4562" y="3460"/>
                  </a:cubicBezTo>
                  <a:cubicBezTo>
                    <a:pt x="4552" y="3479"/>
                    <a:pt x="4547" y="3498"/>
                    <a:pt x="4538" y="3522"/>
                  </a:cubicBezTo>
                  <a:cubicBezTo>
                    <a:pt x="4533" y="3542"/>
                    <a:pt x="4499" y="3546"/>
                    <a:pt x="4494" y="3561"/>
                  </a:cubicBezTo>
                  <a:cubicBezTo>
                    <a:pt x="4490" y="3575"/>
                    <a:pt x="4480" y="3590"/>
                    <a:pt x="4475" y="3604"/>
                  </a:cubicBezTo>
                  <a:cubicBezTo>
                    <a:pt x="4470" y="3619"/>
                    <a:pt x="4461" y="3633"/>
                    <a:pt x="4456" y="3652"/>
                  </a:cubicBezTo>
                  <a:lnTo>
                    <a:pt x="4442" y="3681"/>
                  </a:lnTo>
                  <a:cubicBezTo>
                    <a:pt x="4336" y="3893"/>
                    <a:pt x="4186" y="4081"/>
                    <a:pt x="4004" y="4230"/>
                  </a:cubicBezTo>
                  <a:cubicBezTo>
                    <a:pt x="3960" y="4263"/>
                    <a:pt x="3917" y="4297"/>
                    <a:pt x="3874" y="4331"/>
                  </a:cubicBezTo>
                  <a:cubicBezTo>
                    <a:pt x="3854" y="4340"/>
                    <a:pt x="3835" y="4355"/>
                    <a:pt x="3811" y="4369"/>
                  </a:cubicBezTo>
                  <a:lnTo>
                    <a:pt x="3792" y="4379"/>
                  </a:lnTo>
                  <a:lnTo>
                    <a:pt x="3744" y="4403"/>
                  </a:lnTo>
                  <a:lnTo>
                    <a:pt x="3725" y="4417"/>
                  </a:lnTo>
                  <a:lnTo>
                    <a:pt x="3662" y="4446"/>
                  </a:lnTo>
                  <a:lnTo>
                    <a:pt x="3657" y="4446"/>
                  </a:lnTo>
                  <a:cubicBezTo>
                    <a:pt x="3638" y="4461"/>
                    <a:pt x="3614" y="4470"/>
                    <a:pt x="3595" y="4480"/>
                  </a:cubicBezTo>
                  <a:lnTo>
                    <a:pt x="3575" y="4485"/>
                  </a:lnTo>
                  <a:lnTo>
                    <a:pt x="3522" y="4509"/>
                  </a:lnTo>
                  <a:lnTo>
                    <a:pt x="3498" y="4514"/>
                  </a:lnTo>
                  <a:lnTo>
                    <a:pt x="3431" y="4538"/>
                  </a:lnTo>
                  <a:lnTo>
                    <a:pt x="3426" y="4538"/>
                  </a:lnTo>
                  <a:cubicBezTo>
                    <a:pt x="3407" y="4547"/>
                    <a:pt x="3383" y="4552"/>
                    <a:pt x="3359" y="4557"/>
                  </a:cubicBezTo>
                  <a:lnTo>
                    <a:pt x="3335" y="4557"/>
                  </a:lnTo>
                  <a:lnTo>
                    <a:pt x="3282" y="4571"/>
                  </a:lnTo>
                  <a:lnTo>
                    <a:pt x="3258" y="4571"/>
                  </a:lnTo>
                  <a:cubicBezTo>
                    <a:pt x="3234" y="4576"/>
                    <a:pt x="3210" y="4581"/>
                    <a:pt x="3186" y="4586"/>
                  </a:cubicBezTo>
                  <a:cubicBezTo>
                    <a:pt x="3162" y="4591"/>
                    <a:pt x="3133" y="4591"/>
                    <a:pt x="3109" y="4595"/>
                  </a:cubicBezTo>
                  <a:lnTo>
                    <a:pt x="3094" y="4595"/>
                  </a:lnTo>
                  <a:lnTo>
                    <a:pt x="3032" y="4600"/>
                  </a:lnTo>
                  <a:lnTo>
                    <a:pt x="2834" y="4600"/>
                  </a:lnTo>
                  <a:lnTo>
                    <a:pt x="2777" y="4595"/>
                  </a:lnTo>
                  <a:lnTo>
                    <a:pt x="2757" y="4595"/>
                  </a:lnTo>
                  <a:cubicBezTo>
                    <a:pt x="2733" y="4591"/>
                    <a:pt x="2709" y="4591"/>
                    <a:pt x="2680" y="4586"/>
                  </a:cubicBezTo>
                  <a:lnTo>
                    <a:pt x="2676" y="4586"/>
                  </a:lnTo>
                  <a:lnTo>
                    <a:pt x="2637" y="4576"/>
                  </a:lnTo>
                  <a:lnTo>
                    <a:pt x="2608" y="4571"/>
                  </a:lnTo>
                  <a:lnTo>
                    <a:pt x="2594" y="4571"/>
                  </a:lnTo>
                  <a:cubicBezTo>
                    <a:pt x="2541" y="4562"/>
                    <a:pt x="2488" y="4547"/>
                    <a:pt x="2440" y="4533"/>
                  </a:cubicBezTo>
                  <a:lnTo>
                    <a:pt x="2430" y="4533"/>
                  </a:lnTo>
                  <a:lnTo>
                    <a:pt x="2368" y="4514"/>
                  </a:lnTo>
                  <a:lnTo>
                    <a:pt x="2358" y="4509"/>
                  </a:lnTo>
                  <a:cubicBezTo>
                    <a:pt x="2310" y="4490"/>
                    <a:pt x="2257" y="4470"/>
                    <a:pt x="2209" y="4446"/>
                  </a:cubicBezTo>
                  <a:lnTo>
                    <a:pt x="2204" y="4446"/>
                  </a:lnTo>
                  <a:lnTo>
                    <a:pt x="2170" y="4427"/>
                  </a:lnTo>
                  <a:lnTo>
                    <a:pt x="2146" y="4417"/>
                  </a:lnTo>
                  <a:lnTo>
                    <a:pt x="2122" y="4408"/>
                  </a:lnTo>
                  <a:lnTo>
                    <a:pt x="2084" y="4379"/>
                  </a:lnTo>
                  <a:lnTo>
                    <a:pt x="2079" y="4379"/>
                  </a:lnTo>
                  <a:lnTo>
                    <a:pt x="2060" y="4369"/>
                  </a:lnTo>
                  <a:cubicBezTo>
                    <a:pt x="2036" y="4355"/>
                    <a:pt x="2016" y="4345"/>
                    <a:pt x="1997" y="4331"/>
                  </a:cubicBezTo>
                  <a:lnTo>
                    <a:pt x="1992" y="4326"/>
                  </a:lnTo>
                  <a:cubicBezTo>
                    <a:pt x="1728" y="4143"/>
                    <a:pt x="1516" y="3893"/>
                    <a:pt x="1391" y="3599"/>
                  </a:cubicBezTo>
                  <a:cubicBezTo>
                    <a:pt x="1391" y="3595"/>
                    <a:pt x="1386" y="3590"/>
                    <a:pt x="1381" y="3585"/>
                  </a:cubicBezTo>
                  <a:cubicBezTo>
                    <a:pt x="1381" y="3580"/>
                    <a:pt x="1376" y="3561"/>
                    <a:pt x="1372" y="3551"/>
                  </a:cubicBezTo>
                  <a:lnTo>
                    <a:pt x="1362" y="3527"/>
                  </a:lnTo>
                  <a:cubicBezTo>
                    <a:pt x="1348" y="3498"/>
                    <a:pt x="1338" y="3469"/>
                    <a:pt x="1333" y="3445"/>
                  </a:cubicBezTo>
                  <a:lnTo>
                    <a:pt x="1333" y="3436"/>
                  </a:lnTo>
                  <a:cubicBezTo>
                    <a:pt x="1309" y="3373"/>
                    <a:pt x="1295" y="3306"/>
                    <a:pt x="1280" y="3243"/>
                  </a:cubicBezTo>
                  <a:lnTo>
                    <a:pt x="1280" y="3229"/>
                  </a:lnTo>
                  <a:cubicBezTo>
                    <a:pt x="1275" y="3200"/>
                    <a:pt x="1275" y="3176"/>
                    <a:pt x="1271" y="3147"/>
                  </a:cubicBezTo>
                  <a:cubicBezTo>
                    <a:pt x="1271" y="3137"/>
                    <a:pt x="1271" y="3133"/>
                    <a:pt x="1266" y="3123"/>
                  </a:cubicBezTo>
                  <a:cubicBezTo>
                    <a:pt x="1266" y="3099"/>
                    <a:pt x="1261" y="3075"/>
                    <a:pt x="1261" y="3051"/>
                  </a:cubicBezTo>
                  <a:lnTo>
                    <a:pt x="1261" y="3022"/>
                  </a:lnTo>
                  <a:lnTo>
                    <a:pt x="1261" y="2931"/>
                  </a:lnTo>
                  <a:lnTo>
                    <a:pt x="1261" y="2926"/>
                  </a:lnTo>
                  <a:cubicBezTo>
                    <a:pt x="1261" y="1992"/>
                    <a:pt x="2016" y="1232"/>
                    <a:pt x="2955" y="1232"/>
                  </a:cubicBezTo>
                  <a:close/>
                  <a:moveTo>
                    <a:pt x="2613" y="0"/>
                  </a:moveTo>
                  <a:lnTo>
                    <a:pt x="2613" y="380"/>
                  </a:lnTo>
                  <a:cubicBezTo>
                    <a:pt x="2613" y="505"/>
                    <a:pt x="2526" y="616"/>
                    <a:pt x="2401" y="645"/>
                  </a:cubicBezTo>
                  <a:cubicBezTo>
                    <a:pt x="2146" y="703"/>
                    <a:pt x="1901" y="804"/>
                    <a:pt x="1680" y="943"/>
                  </a:cubicBezTo>
                  <a:cubicBezTo>
                    <a:pt x="1635" y="971"/>
                    <a:pt x="1585" y="985"/>
                    <a:pt x="1536" y="985"/>
                  </a:cubicBezTo>
                  <a:cubicBezTo>
                    <a:pt x="1467" y="985"/>
                    <a:pt x="1398" y="958"/>
                    <a:pt x="1348" y="905"/>
                  </a:cubicBezTo>
                  <a:lnTo>
                    <a:pt x="1078" y="640"/>
                  </a:lnTo>
                  <a:lnTo>
                    <a:pt x="635" y="1078"/>
                  </a:lnTo>
                  <a:lnTo>
                    <a:pt x="905" y="1347"/>
                  </a:lnTo>
                  <a:cubicBezTo>
                    <a:pt x="996" y="1434"/>
                    <a:pt x="1011" y="1574"/>
                    <a:pt x="943" y="1684"/>
                  </a:cubicBezTo>
                  <a:cubicBezTo>
                    <a:pt x="804" y="1906"/>
                    <a:pt x="703" y="2146"/>
                    <a:pt x="645" y="2406"/>
                  </a:cubicBezTo>
                  <a:cubicBezTo>
                    <a:pt x="616" y="2526"/>
                    <a:pt x="506" y="2613"/>
                    <a:pt x="380" y="2613"/>
                  </a:cubicBezTo>
                  <a:lnTo>
                    <a:pt x="0" y="2613"/>
                  </a:lnTo>
                  <a:lnTo>
                    <a:pt x="0" y="3238"/>
                  </a:lnTo>
                  <a:lnTo>
                    <a:pt x="380" y="3238"/>
                  </a:lnTo>
                  <a:cubicBezTo>
                    <a:pt x="506" y="3238"/>
                    <a:pt x="616" y="3325"/>
                    <a:pt x="645" y="3445"/>
                  </a:cubicBezTo>
                  <a:cubicBezTo>
                    <a:pt x="703" y="3705"/>
                    <a:pt x="804" y="3946"/>
                    <a:pt x="943" y="4167"/>
                  </a:cubicBezTo>
                  <a:cubicBezTo>
                    <a:pt x="1011" y="4278"/>
                    <a:pt x="996" y="4413"/>
                    <a:pt x="905" y="4504"/>
                  </a:cubicBezTo>
                  <a:lnTo>
                    <a:pt x="635" y="4773"/>
                  </a:lnTo>
                  <a:lnTo>
                    <a:pt x="1078" y="5211"/>
                  </a:lnTo>
                  <a:lnTo>
                    <a:pt x="1348" y="4942"/>
                  </a:lnTo>
                  <a:cubicBezTo>
                    <a:pt x="1398" y="4892"/>
                    <a:pt x="1465" y="4866"/>
                    <a:pt x="1534" y="4866"/>
                  </a:cubicBezTo>
                  <a:cubicBezTo>
                    <a:pt x="1584" y="4866"/>
                    <a:pt x="1635" y="4880"/>
                    <a:pt x="1680" y="4908"/>
                  </a:cubicBezTo>
                  <a:cubicBezTo>
                    <a:pt x="1901" y="5048"/>
                    <a:pt x="2146" y="5149"/>
                    <a:pt x="2401" y="5206"/>
                  </a:cubicBezTo>
                  <a:cubicBezTo>
                    <a:pt x="2526" y="5235"/>
                    <a:pt x="2613" y="5346"/>
                    <a:pt x="2613" y="5471"/>
                  </a:cubicBezTo>
                  <a:lnTo>
                    <a:pt x="2613" y="5851"/>
                  </a:lnTo>
                  <a:lnTo>
                    <a:pt x="3234" y="5851"/>
                  </a:lnTo>
                  <a:lnTo>
                    <a:pt x="3234" y="5471"/>
                  </a:lnTo>
                  <a:cubicBezTo>
                    <a:pt x="3234" y="5346"/>
                    <a:pt x="3325" y="5235"/>
                    <a:pt x="3445" y="5206"/>
                  </a:cubicBezTo>
                  <a:cubicBezTo>
                    <a:pt x="3700" y="5149"/>
                    <a:pt x="3946" y="5048"/>
                    <a:pt x="4167" y="4908"/>
                  </a:cubicBezTo>
                  <a:cubicBezTo>
                    <a:pt x="4212" y="4880"/>
                    <a:pt x="4263" y="4866"/>
                    <a:pt x="4313" y="4866"/>
                  </a:cubicBezTo>
                  <a:cubicBezTo>
                    <a:pt x="4382" y="4866"/>
                    <a:pt x="4451" y="4892"/>
                    <a:pt x="4504" y="4942"/>
                  </a:cubicBezTo>
                  <a:lnTo>
                    <a:pt x="4774" y="5211"/>
                  </a:lnTo>
                  <a:lnTo>
                    <a:pt x="5211" y="4773"/>
                  </a:lnTo>
                  <a:lnTo>
                    <a:pt x="4942" y="4504"/>
                  </a:lnTo>
                  <a:cubicBezTo>
                    <a:pt x="4855" y="4413"/>
                    <a:pt x="4836" y="4278"/>
                    <a:pt x="4903" y="4167"/>
                  </a:cubicBezTo>
                  <a:cubicBezTo>
                    <a:pt x="5043" y="3946"/>
                    <a:pt x="5149" y="3705"/>
                    <a:pt x="5207" y="3445"/>
                  </a:cubicBezTo>
                  <a:cubicBezTo>
                    <a:pt x="5235" y="3325"/>
                    <a:pt x="5341" y="3238"/>
                    <a:pt x="5466" y="3238"/>
                  </a:cubicBezTo>
                  <a:lnTo>
                    <a:pt x="5847" y="3238"/>
                  </a:lnTo>
                  <a:lnTo>
                    <a:pt x="5847" y="2613"/>
                  </a:lnTo>
                  <a:lnTo>
                    <a:pt x="5466" y="2613"/>
                  </a:lnTo>
                  <a:cubicBezTo>
                    <a:pt x="5341" y="2613"/>
                    <a:pt x="5235" y="2526"/>
                    <a:pt x="5207" y="2406"/>
                  </a:cubicBezTo>
                  <a:cubicBezTo>
                    <a:pt x="5149" y="2146"/>
                    <a:pt x="5043" y="1906"/>
                    <a:pt x="4903" y="1684"/>
                  </a:cubicBezTo>
                  <a:cubicBezTo>
                    <a:pt x="4836" y="1574"/>
                    <a:pt x="4855" y="1434"/>
                    <a:pt x="4942" y="1347"/>
                  </a:cubicBezTo>
                  <a:lnTo>
                    <a:pt x="5211" y="1078"/>
                  </a:lnTo>
                  <a:lnTo>
                    <a:pt x="4774" y="640"/>
                  </a:lnTo>
                  <a:lnTo>
                    <a:pt x="4504" y="905"/>
                  </a:lnTo>
                  <a:cubicBezTo>
                    <a:pt x="4451" y="958"/>
                    <a:pt x="4381" y="985"/>
                    <a:pt x="4311" y="985"/>
                  </a:cubicBezTo>
                  <a:cubicBezTo>
                    <a:pt x="4261" y="985"/>
                    <a:pt x="4211" y="971"/>
                    <a:pt x="4167" y="943"/>
                  </a:cubicBezTo>
                  <a:cubicBezTo>
                    <a:pt x="3946" y="804"/>
                    <a:pt x="3700" y="703"/>
                    <a:pt x="3445" y="645"/>
                  </a:cubicBezTo>
                  <a:cubicBezTo>
                    <a:pt x="3325" y="616"/>
                    <a:pt x="3234" y="505"/>
                    <a:pt x="3234" y="380"/>
                  </a:cubicBezTo>
                  <a:lnTo>
                    <a:pt x="3234" y="0"/>
                  </a:lnTo>
                  <a:close/>
                </a:path>
              </a:pathLst>
            </a:custGeom>
            <a:solidFill>
              <a:srgbClr val="D9E1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36"/>
            <p:cNvSpPr/>
            <p:nvPr/>
          </p:nvSpPr>
          <p:spPr>
            <a:xfrm>
              <a:off x="2560323" y="3784180"/>
              <a:ext cx="552794" cy="432233"/>
            </a:xfrm>
            <a:custGeom>
              <a:rect b="b" l="l" r="r" t="t"/>
              <a:pathLst>
                <a:path extrusionOk="0" h="13387" w="17121">
                  <a:moveTo>
                    <a:pt x="16577" y="544"/>
                  </a:moveTo>
                  <a:lnTo>
                    <a:pt x="16577" y="1088"/>
                  </a:lnTo>
                  <a:lnTo>
                    <a:pt x="14595" y="1088"/>
                  </a:lnTo>
                  <a:cubicBezTo>
                    <a:pt x="14234" y="1088"/>
                    <a:pt x="14234" y="1632"/>
                    <a:pt x="14595" y="1632"/>
                  </a:cubicBezTo>
                  <a:lnTo>
                    <a:pt x="16129" y="1632"/>
                  </a:lnTo>
                  <a:lnTo>
                    <a:pt x="16129" y="9595"/>
                  </a:lnTo>
                  <a:lnTo>
                    <a:pt x="6929" y="9595"/>
                  </a:lnTo>
                  <a:lnTo>
                    <a:pt x="6929" y="9335"/>
                  </a:lnTo>
                  <a:cubicBezTo>
                    <a:pt x="6929" y="9186"/>
                    <a:pt x="6809" y="9066"/>
                    <a:pt x="6660" y="9066"/>
                  </a:cubicBezTo>
                  <a:lnTo>
                    <a:pt x="6217" y="9066"/>
                  </a:lnTo>
                  <a:cubicBezTo>
                    <a:pt x="6164" y="8898"/>
                    <a:pt x="6097" y="8729"/>
                    <a:pt x="6010" y="8575"/>
                  </a:cubicBezTo>
                  <a:lnTo>
                    <a:pt x="6328" y="8262"/>
                  </a:lnTo>
                  <a:cubicBezTo>
                    <a:pt x="6429" y="8157"/>
                    <a:pt x="6429" y="7983"/>
                    <a:pt x="6328" y="7878"/>
                  </a:cubicBezTo>
                  <a:lnTo>
                    <a:pt x="5510" y="7055"/>
                  </a:lnTo>
                  <a:cubicBezTo>
                    <a:pt x="5457" y="7002"/>
                    <a:pt x="5387" y="6975"/>
                    <a:pt x="5318" y="6975"/>
                  </a:cubicBezTo>
                  <a:cubicBezTo>
                    <a:pt x="5249" y="6975"/>
                    <a:pt x="5180" y="7002"/>
                    <a:pt x="5130" y="7055"/>
                  </a:cubicBezTo>
                  <a:lnTo>
                    <a:pt x="4812" y="7367"/>
                  </a:lnTo>
                  <a:cubicBezTo>
                    <a:pt x="4658" y="7286"/>
                    <a:pt x="4495" y="7218"/>
                    <a:pt x="4321" y="7165"/>
                  </a:cubicBezTo>
                  <a:lnTo>
                    <a:pt x="4321" y="6723"/>
                  </a:lnTo>
                  <a:cubicBezTo>
                    <a:pt x="4321" y="6574"/>
                    <a:pt x="4201" y="6453"/>
                    <a:pt x="4052" y="6453"/>
                  </a:cubicBezTo>
                  <a:lnTo>
                    <a:pt x="3383" y="6453"/>
                  </a:lnTo>
                  <a:lnTo>
                    <a:pt x="3383" y="1632"/>
                  </a:lnTo>
                  <a:lnTo>
                    <a:pt x="13661" y="1632"/>
                  </a:lnTo>
                  <a:cubicBezTo>
                    <a:pt x="14022" y="1632"/>
                    <a:pt x="14022" y="1088"/>
                    <a:pt x="13661" y="1088"/>
                  </a:cubicBezTo>
                  <a:lnTo>
                    <a:pt x="2936" y="1088"/>
                  </a:lnTo>
                  <a:lnTo>
                    <a:pt x="2936" y="544"/>
                  </a:lnTo>
                  <a:close/>
                  <a:moveTo>
                    <a:pt x="16582" y="10139"/>
                  </a:moveTo>
                  <a:lnTo>
                    <a:pt x="16582" y="10683"/>
                  </a:lnTo>
                  <a:lnTo>
                    <a:pt x="6862" y="10683"/>
                  </a:lnTo>
                  <a:cubicBezTo>
                    <a:pt x="6905" y="10635"/>
                    <a:pt x="6934" y="10567"/>
                    <a:pt x="6934" y="10500"/>
                  </a:cubicBezTo>
                  <a:lnTo>
                    <a:pt x="6934" y="10187"/>
                  </a:lnTo>
                  <a:lnTo>
                    <a:pt x="16404" y="10187"/>
                  </a:lnTo>
                  <a:cubicBezTo>
                    <a:pt x="16462" y="10187"/>
                    <a:pt x="16514" y="10173"/>
                    <a:pt x="16563" y="10139"/>
                  </a:cubicBezTo>
                  <a:close/>
                  <a:moveTo>
                    <a:pt x="3783" y="6992"/>
                  </a:moveTo>
                  <a:lnTo>
                    <a:pt x="3783" y="7372"/>
                  </a:lnTo>
                  <a:cubicBezTo>
                    <a:pt x="3783" y="7497"/>
                    <a:pt x="3869" y="7608"/>
                    <a:pt x="3989" y="7637"/>
                  </a:cubicBezTo>
                  <a:cubicBezTo>
                    <a:pt x="4244" y="7695"/>
                    <a:pt x="4490" y="7796"/>
                    <a:pt x="4711" y="7940"/>
                  </a:cubicBezTo>
                  <a:cubicBezTo>
                    <a:pt x="4755" y="7966"/>
                    <a:pt x="4804" y="7979"/>
                    <a:pt x="4853" y="7979"/>
                  </a:cubicBezTo>
                  <a:cubicBezTo>
                    <a:pt x="4924" y="7979"/>
                    <a:pt x="4994" y="7953"/>
                    <a:pt x="5048" y="7902"/>
                  </a:cubicBezTo>
                  <a:lnTo>
                    <a:pt x="5318" y="7632"/>
                  </a:lnTo>
                  <a:lnTo>
                    <a:pt x="5755" y="8070"/>
                  </a:lnTo>
                  <a:lnTo>
                    <a:pt x="5486" y="8339"/>
                  </a:lnTo>
                  <a:cubicBezTo>
                    <a:pt x="5399" y="8431"/>
                    <a:pt x="5380" y="8570"/>
                    <a:pt x="5447" y="8676"/>
                  </a:cubicBezTo>
                  <a:cubicBezTo>
                    <a:pt x="5592" y="8898"/>
                    <a:pt x="5693" y="9143"/>
                    <a:pt x="5751" y="9398"/>
                  </a:cubicBezTo>
                  <a:cubicBezTo>
                    <a:pt x="5779" y="9518"/>
                    <a:pt x="5885" y="9610"/>
                    <a:pt x="6015" y="9610"/>
                  </a:cubicBezTo>
                  <a:lnTo>
                    <a:pt x="6395" y="9610"/>
                  </a:lnTo>
                  <a:lnTo>
                    <a:pt x="6395" y="10230"/>
                  </a:lnTo>
                  <a:lnTo>
                    <a:pt x="6015" y="10230"/>
                  </a:lnTo>
                  <a:cubicBezTo>
                    <a:pt x="5885" y="10230"/>
                    <a:pt x="5779" y="10317"/>
                    <a:pt x="5751" y="10442"/>
                  </a:cubicBezTo>
                  <a:cubicBezTo>
                    <a:pt x="5693" y="10697"/>
                    <a:pt x="5592" y="10943"/>
                    <a:pt x="5447" y="11164"/>
                  </a:cubicBezTo>
                  <a:cubicBezTo>
                    <a:pt x="5380" y="11270"/>
                    <a:pt x="5399" y="11409"/>
                    <a:pt x="5486" y="11496"/>
                  </a:cubicBezTo>
                  <a:lnTo>
                    <a:pt x="5755" y="11765"/>
                  </a:lnTo>
                  <a:lnTo>
                    <a:pt x="5318" y="12208"/>
                  </a:lnTo>
                  <a:lnTo>
                    <a:pt x="5048" y="11939"/>
                  </a:lnTo>
                  <a:cubicBezTo>
                    <a:pt x="4995" y="11885"/>
                    <a:pt x="4925" y="11858"/>
                    <a:pt x="4855" y="11858"/>
                  </a:cubicBezTo>
                  <a:cubicBezTo>
                    <a:pt x="4805" y="11858"/>
                    <a:pt x="4755" y="11872"/>
                    <a:pt x="4711" y="11900"/>
                  </a:cubicBezTo>
                  <a:cubicBezTo>
                    <a:pt x="4490" y="12040"/>
                    <a:pt x="4244" y="12141"/>
                    <a:pt x="3989" y="12198"/>
                  </a:cubicBezTo>
                  <a:cubicBezTo>
                    <a:pt x="3869" y="12227"/>
                    <a:pt x="3778" y="12338"/>
                    <a:pt x="3783" y="12463"/>
                  </a:cubicBezTo>
                  <a:lnTo>
                    <a:pt x="3783" y="12843"/>
                  </a:lnTo>
                  <a:lnTo>
                    <a:pt x="3157" y="12843"/>
                  </a:lnTo>
                  <a:lnTo>
                    <a:pt x="3157" y="12463"/>
                  </a:lnTo>
                  <a:cubicBezTo>
                    <a:pt x="3157" y="12338"/>
                    <a:pt x="3070" y="12227"/>
                    <a:pt x="2945" y="12198"/>
                  </a:cubicBezTo>
                  <a:cubicBezTo>
                    <a:pt x="2690" y="12141"/>
                    <a:pt x="2445" y="12040"/>
                    <a:pt x="2224" y="11900"/>
                  </a:cubicBezTo>
                  <a:cubicBezTo>
                    <a:pt x="2179" y="11872"/>
                    <a:pt x="2129" y="11858"/>
                    <a:pt x="2080" y="11858"/>
                  </a:cubicBezTo>
                  <a:cubicBezTo>
                    <a:pt x="2011" y="11858"/>
                    <a:pt x="1942" y="11885"/>
                    <a:pt x="1892" y="11939"/>
                  </a:cubicBezTo>
                  <a:lnTo>
                    <a:pt x="1622" y="12208"/>
                  </a:lnTo>
                  <a:lnTo>
                    <a:pt x="1179" y="11765"/>
                  </a:lnTo>
                  <a:lnTo>
                    <a:pt x="1449" y="11496"/>
                  </a:lnTo>
                  <a:cubicBezTo>
                    <a:pt x="1540" y="11409"/>
                    <a:pt x="1555" y="11270"/>
                    <a:pt x="1487" y="11164"/>
                  </a:cubicBezTo>
                  <a:cubicBezTo>
                    <a:pt x="1348" y="10943"/>
                    <a:pt x="1247" y="10697"/>
                    <a:pt x="1189" y="10442"/>
                  </a:cubicBezTo>
                  <a:cubicBezTo>
                    <a:pt x="1160" y="10317"/>
                    <a:pt x="1050" y="10230"/>
                    <a:pt x="924" y="10230"/>
                  </a:cubicBezTo>
                  <a:lnTo>
                    <a:pt x="544" y="10230"/>
                  </a:lnTo>
                  <a:lnTo>
                    <a:pt x="544" y="9610"/>
                  </a:lnTo>
                  <a:lnTo>
                    <a:pt x="924" y="9610"/>
                  </a:lnTo>
                  <a:cubicBezTo>
                    <a:pt x="1050" y="9610"/>
                    <a:pt x="1160" y="9518"/>
                    <a:pt x="1189" y="9398"/>
                  </a:cubicBezTo>
                  <a:cubicBezTo>
                    <a:pt x="1247" y="9143"/>
                    <a:pt x="1348" y="8898"/>
                    <a:pt x="1487" y="8676"/>
                  </a:cubicBezTo>
                  <a:cubicBezTo>
                    <a:pt x="1555" y="8570"/>
                    <a:pt x="1540" y="8431"/>
                    <a:pt x="1449" y="8339"/>
                  </a:cubicBezTo>
                  <a:lnTo>
                    <a:pt x="1179" y="8070"/>
                  </a:lnTo>
                  <a:lnTo>
                    <a:pt x="1622" y="7632"/>
                  </a:lnTo>
                  <a:lnTo>
                    <a:pt x="1892" y="7902"/>
                  </a:lnTo>
                  <a:cubicBezTo>
                    <a:pt x="1943" y="7953"/>
                    <a:pt x="2012" y="7979"/>
                    <a:pt x="2082" y="7979"/>
                  </a:cubicBezTo>
                  <a:cubicBezTo>
                    <a:pt x="2131" y="7979"/>
                    <a:pt x="2180" y="7966"/>
                    <a:pt x="2224" y="7940"/>
                  </a:cubicBezTo>
                  <a:cubicBezTo>
                    <a:pt x="2445" y="7796"/>
                    <a:pt x="2690" y="7695"/>
                    <a:pt x="2945" y="7637"/>
                  </a:cubicBezTo>
                  <a:cubicBezTo>
                    <a:pt x="3070" y="7608"/>
                    <a:pt x="3157" y="7497"/>
                    <a:pt x="3157" y="7372"/>
                  </a:cubicBezTo>
                  <a:lnTo>
                    <a:pt x="3157" y="6992"/>
                  </a:lnTo>
                  <a:close/>
                  <a:moveTo>
                    <a:pt x="2666" y="1"/>
                  </a:moveTo>
                  <a:cubicBezTo>
                    <a:pt x="2517" y="1"/>
                    <a:pt x="2397" y="121"/>
                    <a:pt x="2397" y="275"/>
                  </a:cubicBezTo>
                  <a:lnTo>
                    <a:pt x="2397" y="1358"/>
                  </a:lnTo>
                  <a:cubicBezTo>
                    <a:pt x="2397" y="1507"/>
                    <a:pt x="2517" y="1632"/>
                    <a:pt x="2666" y="1632"/>
                  </a:cubicBezTo>
                  <a:lnTo>
                    <a:pt x="2839" y="1632"/>
                  </a:lnTo>
                  <a:lnTo>
                    <a:pt x="2839" y="6453"/>
                  </a:lnTo>
                  <a:cubicBezTo>
                    <a:pt x="2710" y="6477"/>
                    <a:pt x="2618" y="6588"/>
                    <a:pt x="2618" y="6723"/>
                  </a:cubicBezTo>
                  <a:lnTo>
                    <a:pt x="2618" y="7165"/>
                  </a:lnTo>
                  <a:cubicBezTo>
                    <a:pt x="2445" y="7218"/>
                    <a:pt x="2281" y="7286"/>
                    <a:pt x="2127" y="7367"/>
                  </a:cubicBezTo>
                  <a:lnTo>
                    <a:pt x="1810" y="7055"/>
                  </a:lnTo>
                  <a:cubicBezTo>
                    <a:pt x="1757" y="7002"/>
                    <a:pt x="1688" y="6975"/>
                    <a:pt x="1620" y="6975"/>
                  </a:cubicBezTo>
                  <a:cubicBezTo>
                    <a:pt x="1551" y="6975"/>
                    <a:pt x="1483" y="7002"/>
                    <a:pt x="1430" y="7055"/>
                  </a:cubicBezTo>
                  <a:lnTo>
                    <a:pt x="607" y="7878"/>
                  </a:lnTo>
                  <a:cubicBezTo>
                    <a:pt x="501" y="7983"/>
                    <a:pt x="501" y="8157"/>
                    <a:pt x="607" y="8262"/>
                  </a:cubicBezTo>
                  <a:lnTo>
                    <a:pt x="920" y="8575"/>
                  </a:lnTo>
                  <a:cubicBezTo>
                    <a:pt x="838" y="8729"/>
                    <a:pt x="770" y="8898"/>
                    <a:pt x="717" y="9066"/>
                  </a:cubicBezTo>
                  <a:lnTo>
                    <a:pt x="275" y="9066"/>
                  </a:lnTo>
                  <a:cubicBezTo>
                    <a:pt x="126" y="9066"/>
                    <a:pt x="1" y="9186"/>
                    <a:pt x="5" y="9335"/>
                  </a:cubicBezTo>
                  <a:lnTo>
                    <a:pt x="5" y="10500"/>
                  </a:lnTo>
                  <a:cubicBezTo>
                    <a:pt x="1" y="10649"/>
                    <a:pt x="126" y="10769"/>
                    <a:pt x="275" y="10769"/>
                  </a:cubicBezTo>
                  <a:lnTo>
                    <a:pt x="717" y="10769"/>
                  </a:lnTo>
                  <a:cubicBezTo>
                    <a:pt x="770" y="10938"/>
                    <a:pt x="838" y="11106"/>
                    <a:pt x="920" y="11260"/>
                  </a:cubicBezTo>
                  <a:lnTo>
                    <a:pt x="607" y="11578"/>
                  </a:lnTo>
                  <a:cubicBezTo>
                    <a:pt x="501" y="11679"/>
                    <a:pt x="501" y="11852"/>
                    <a:pt x="607" y="11958"/>
                  </a:cubicBezTo>
                  <a:lnTo>
                    <a:pt x="1430" y="12781"/>
                  </a:lnTo>
                  <a:cubicBezTo>
                    <a:pt x="1483" y="12834"/>
                    <a:pt x="1551" y="12860"/>
                    <a:pt x="1620" y="12860"/>
                  </a:cubicBezTo>
                  <a:cubicBezTo>
                    <a:pt x="1688" y="12860"/>
                    <a:pt x="1757" y="12834"/>
                    <a:pt x="1810" y="12781"/>
                  </a:cubicBezTo>
                  <a:lnTo>
                    <a:pt x="2123" y="12468"/>
                  </a:lnTo>
                  <a:cubicBezTo>
                    <a:pt x="2281" y="12550"/>
                    <a:pt x="2445" y="12617"/>
                    <a:pt x="2618" y="12670"/>
                  </a:cubicBezTo>
                  <a:lnTo>
                    <a:pt x="2618" y="13113"/>
                  </a:lnTo>
                  <a:cubicBezTo>
                    <a:pt x="2613" y="13262"/>
                    <a:pt x="2738" y="13387"/>
                    <a:pt x="2888" y="13387"/>
                  </a:cubicBezTo>
                  <a:lnTo>
                    <a:pt x="4047" y="13387"/>
                  </a:lnTo>
                  <a:cubicBezTo>
                    <a:pt x="4196" y="13387"/>
                    <a:pt x="4317" y="13262"/>
                    <a:pt x="4317" y="13113"/>
                  </a:cubicBezTo>
                  <a:lnTo>
                    <a:pt x="4317" y="12670"/>
                  </a:lnTo>
                  <a:cubicBezTo>
                    <a:pt x="4490" y="12617"/>
                    <a:pt x="4653" y="12550"/>
                    <a:pt x="4812" y="12468"/>
                  </a:cubicBezTo>
                  <a:lnTo>
                    <a:pt x="5125" y="12781"/>
                  </a:lnTo>
                  <a:cubicBezTo>
                    <a:pt x="5178" y="12834"/>
                    <a:pt x="5247" y="12860"/>
                    <a:pt x="5315" y="12860"/>
                  </a:cubicBezTo>
                  <a:cubicBezTo>
                    <a:pt x="5384" y="12860"/>
                    <a:pt x="5452" y="12834"/>
                    <a:pt x="5505" y="12781"/>
                  </a:cubicBezTo>
                  <a:lnTo>
                    <a:pt x="6328" y="11958"/>
                  </a:lnTo>
                  <a:cubicBezTo>
                    <a:pt x="6434" y="11852"/>
                    <a:pt x="6434" y="11679"/>
                    <a:pt x="6328" y="11573"/>
                  </a:cubicBezTo>
                  <a:lnTo>
                    <a:pt x="6015" y="11260"/>
                  </a:lnTo>
                  <a:cubicBezTo>
                    <a:pt x="6020" y="11251"/>
                    <a:pt x="6025" y="11236"/>
                    <a:pt x="6034" y="11227"/>
                  </a:cubicBezTo>
                  <a:lnTo>
                    <a:pt x="16846" y="11227"/>
                  </a:lnTo>
                  <a:cubicBezTo>
                    <a:pt x="16996" y="11227"/>
                    <a:pt x="17116" y="11101"/>
                    <a:pt x="17116" y="10952"/>
                  </a:cubicBezTo>
                  <a:lnTo>
                    <a:pt x="17116" y="9865"/>
                  </a:lnTo>
                  <a:cubicBezTo>
                    <a:pt x="17116" y="9716"/>
                    <a:pt x="16996" y="9595"/>
                    <a:pt x="16846" y="9595"/>
                  </a:cubicBezTo>
                  <a:lnTo>
                    <a:pt x="16673" y="9595"/>
                  </a:lnTo>
                  <a:lnTo>
                    <a:pt x="16673" y="1632"/>
                  </a:lnTo>
                  <a:lnTo>
                    <a:pt x="16851" y="1632"/>
                  </a:lnTo>
                  <a:cubicBezTo>
                    <a:pt x="17000" y="1632"/>
                    <a:pt x="17121" y="1507"/>
                    <a:pt x="17121" y="1358"/>
                  </a:cubicBezTo>
                  <a:lnTo>
                    <a:pt x="17121" y="275"/>
                  </a:lnTo>
                  <a:cubicBezTo>
                    <a:pt x="17121" y="121"/>
                    <a:pt x="17000" y="1"/>
                    <a:pt x="1685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36"/>
            <p:cNvSpPr/>
            <p:nvPr/>
          </p:nvSpPr>
          <p:spPr>
            <a:xfrm>
              <a:off x="2814255" y="3966702"/>
              <a:ext cx="42672" cy="90406"/>
            </a:xfrm>
            <a:custGeom>
              <a:rect b="b" l="l" r="r" t="t"/>
              <a:pathLst>
                <a:path extrusionOk="0" h="3447" w="1627">
                  <a:moveTo>
                    <a:pt x="1083" y="545"/>
                  </a:moveTo>
                  <a:lnTo>
                    <a:pt x="1083" y="2902"/>
                  </a:lnTo>
                  <a:lnTo>
                    <a:pt x="539" y="2902"/>
                  </a:lnTo>
                  <a:lnTo>
                    <a:pt x="539" y="545"/>
                  </a:lnTo>
                  <a:close/>
                  <a:moveTo>
                    <a:pt x="270" y="1"/>
                  </a:moveTo>
                  <a:cubicBezTo>
                    <a:pt x="120" y="1"/>
                    <a:pt x="0" y="121"/>
                    <a:pt x="0" y="275"/>
                  </a:cubicBezTo>
                  <a:lnTo>
                    <a:pt x="0" y="3172"/>
                  </a:lnTo>
                  <a:cubicBezTo>
                    <a:pt x="0" y="3321"/>
                    <a:pt x="120" y="3446"/>
                    <a:pt x="270" y="3446"/>
                  </a:cubicBezTo>
                  <a:lnTo>
                    <a:pt x="1357" y="3446"/>
                  </a:lnTo>
                  <a:cubicBezTo>
                    <a:pt x="1506" y="3446"/>
                    <a:pt x="1627" y="3321"/>
                    <a:pt x="1627" y="3172"/>
                  </a:cubicBezTo>
                  <a:lnTo>
                    <a:pt x="1627" y="275"/>
                  </a:lnTo>
                  <a:cubicBezTo>
                    <a:pt x="1627" y="121"/>
                    <a:pt x="1506" y="1"/>
                    <a:pt x="135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36"/>
            <p:cNvSpPr/>
            <p:nvPr/>
          </p:nvSpPr>
          <p:spPr>
            <a:xfrm>
              <a:off x="2865110" y="3932265"/>
              <a:ext cx="42672" cy="124843"/>
            </a:xfrm>
            <a:custGeom>
              <a:rect b="b" l="l" r="r" t="t"/>
              <a:pathLst>
                <a:path extrusionOk="0" h="4760" w="1627">
                  <a:moveTo>
                    <a:pt x="1088" y="539"/>
                  </a:moveTo>
                  <a:lnTo>
                    <a:pt x="1088" y="4215"/>
                  </a:lnTo>
                  <a:lnTo>
                    <a:pt x="539" y="4215"/>
                  </a:lnTo>
                  <a:lnTo>
                    <a:pt x="539" y="539"/>
                  </a:lnTo>
                  <a:close/>
                  <a:moveTo>
                    <a:pt x="270" y="0"/>
                  </a:moveTo>
                  <a:cubicBezTo>
                    <a:pt x="121" y="0"/>
                    <a:pt x="0" y="121"/>
                    <a:pt x="0" y="270"/>
                  </a:cubicBezTo>
                  <a:lnTo>
                    <a:pt x="0" y="4485"/>
                  </a:lnTo>
                  <a:cubicBezTo>
                    <a:pt x="0" y="4634"/>
                    <a:pt x="121" y="4759"/>
                    <a:pt x="270" y="4759"/>
                  </a:cubicBezTo>
                  <a:lnTo>
                    <a:pt x="1357" y="4759"/>
                  </a:lnTo>
                  <a:cubicBezTo>
                    <a:pt x="1506" y="4759"/>
                    <a:pt x="1627" y="4634"/>
                    <a:pt x="1627" y="4485"/>
                  </a:cubicBezTo>
                  <a:lnTo>
                    <a:pt x="1627" y="270"/>
                  </a:lnTo>
                  <a:cubicBezTo>
                    <a:pt x="1627" y="121"/>
                    <a:pt x="1506" y="0"/>
                    <a:pt x="135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36"/>
            <p:cNvSpPr/>
            <p:nvPr/>
          </p:nvSpPr>
          <p:spPr>
            <a:xfrm>
              <a:off x="2916097" y="3950179"/>
              <a:ext cx="42672" cy="106930"/>
            </a:xfrm>
            <a:custGeom>
              <a:rect b="b" l="l" r="r" t="t"/>
              <a:pathLst>
                <a:path extrusionOk="0" h="4077" w="1627">
                  <a:moveTo>
                    <a:pt x="1088" y="544"/>
                  </a:moveTo>
                  <a:lnTo>
                    <a:pt x="1088" y="3532"/>
                  </a:lnTo>
                  <a:lnTo>
                    <a:pt x="539" y="3532"/>
                  </a:lnTo>
                  <a:lnTo>
                    <a:pt x="539" y="544"/>
                  </a:lnTo>
                  <a:close/>
                  <a:moveTo>
                    <a:pt x="270" y="1"/>
                  </a:moveTo>
                  <a:cubicBezTo>
                    <a:pt x="121" y="1"/>
                    <a:pt x="0" y="121"/>
                    <a:pt x="0" y="270"/>
                  </a:cubicBezTo>
                  <a:lnTo>
                    <a:pt x="0" y="3802"/>
                  </a:lnTo>
                  <a:cubicBezTo>
                    <a:pt x="0" y="3951"/>
                    <a:pt x="121" y="4076"/>
                    <a:pt x="270" y="4076"/>
                  </a:cubicBezTo>
                  <a:lnTo>
                    <a:pt x="1357" y="4076"/>
                  </a:lnTo>
                  <a:cubicBezTo>
                    <a:pt x="1506" y="4076"/>
                    <a:pt x="1627" y="3951"/>
                    <a:pt x="1627" y="3802"/>
                  </a:cubicBezTo>
                  <a:lnTo>
                    <a:pt x="1627" y="270"/>
                  </a:lnTo>
                  <a:cubicBezTo>
                    <a:pt x="1627" y="121"/>
                    <a:pt x="1506" y="1"/>
                    <a:pt x="135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36"/>
            <p:cNvSpPr/>
            <p:nvPr/>
          </p:nvSpPr>
          <p:spPr>
            <a:xfrm>
              <a:off x="2966952" y="3891508"/>
              <a:ext cx="42672" cy="165600"/>
            </a:xfrm>
            <a:custGeom>
              <a:rect b="b" l="l" r="r" t="t"/>
              <a:pathLst>
                <a:path extrusionOk="0" h="6314" w="1627">
                  <a:moveTo>
                    <a:pt x="1088" y="544"/>
                  </a:moveTo>
                  <a:lnTo>
                    <a:pt x="1088" y="5769"/>
                  </a:lnTo>
                  <a:lnTo>
                    <a:pt x="544" y="5769"/>
                  </a:lnTo>
                  <a:lnTo>
                    <a:pt x="544" y="544"/>
                  </a:lnTo>
                  <a:close/>
                  <a:moveTo>
                    <a:pt x="275" y="0"/>
                  </a:moveTo>
                  <a:cubicBezTo>
                    <a:pt x="121" y="0"/>
                    <a:pt x="0" y="120"/>
                    <a:pt x="0" y="274"/>
                  </a:cubicBezTo>
                  <a:lnTo>
                    <a:pt x="0" y="6039"/>
                  </a:lnTo>
                  <a:cubicBezTo>
                    <a:pt x="0" y="6188"/>
                    <a:pt x="121" y="6313"/>
                    <a:pt x="275" y="6313"/>
                  </a:cubicBezTo>
                  <a:lnTo>
                    <a:pt x="1357" y="6313"/>
                  </a:lnTo>
                  <a:cubicBezTo>
                    <a:pt x="1506" y="6313"/>
                    <a:pt x="1627" y="6188"/>
                    <a:pt x="1627" y="6039"/>
                  </a:cubicBezTo>
                  <a:lnTo>
                    <a:pt x="1627" y="274"/>
                  </a:lnTo>
                  <a:cubicBezTo>
                    <a:pt x="1627" y="120"/>
                    <a:pt x="1506" y="0"/>
                    <a:pt x="135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36"/>
            <p:cNvSpPr/>
            <p:nvPr/>
          </p:nvSpPr>
          <p:spPr>
            <a:xfrm>
              <a:off x="2720990" y="3909421"/>
              <a:ext cx="56678" cy="14163"/>
            </a:xfrm>
            <a:custGeom>
              <a:rect b="b" l="l" r="r" t="t"/>
              <a:pathLst>
                <a:path extrusionOk="0" h="540" w="2161">
                  <a:moveTo>
                    <a:pt x="361" y="0"/>
                  </a:moveTo>
                  <a:cubicBezTo>
                    <a:pt x="0" y="0"/>
                    <a:pt x="0" y="539"/>
                    <a:pt x="361" y="539"/>
                  </a:cubicBezTo>
                  <a:lnTo>
                    <a:pt x="1800" y="539"/>
                  </a:lnTo>
                  <a:cubicBezTo>
                    <a:pt x="2161" y="539"/>
                    <a:pt x="2161" y="0"/>
                    <a:pt x="180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36"/>
            <p:cNvSpPr/>
            <p:nvPr/>
          </p:nvSpPr>
          <p:spPr>
            <a:xfrm>
              <a:off x="2720990" y="3931767"/>
              <a:ext cx="77371" cy="14268"/>
            </a:xfrm>
            <a:custGeom>
              <a:rect b="b" l="l" r="r" t="t"/>
              <a:pathLst>
                <a:path extrusionOk="0" h="544" w="2950">
                  <a:moveTo>
                    <a:pt x="361" y="0"/>
                  </a:moveTo>
                  <a:cubicBezTo>
                    <a:pt x="0" y="0"/>
                    <a:pt x="0" y="544"/>
                    <a:pt x="361" y="544"/>
                  </a:cubicBezTo>
                  <a:lnTo>
                    <a:pt x="2589" y="544"/>
                  </a:lnTo>
                  <a:cubicBezTo>
                    <a:pt x="2950" y="544"/>
                    <a:pt x="2950" y="0"/>
                    <a:pt x="258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36"/>
            <p:cNvSpPr/>
            <p:nvPr/>
          </p:nvSpPr>
          <p:spPr>
            <a:xfrm>
              <a:off x="2720990" y="3954087"/>
              <a:ext cx="77371" cy="14294"/>
            </a:xfrm>
            <a:custGeom>
              <a:rect b="b" l="l" r="r" t="t"/>
              <a:pathLst>
                <a:path extrusionOk="0" h="545" w="2950">
                  <a:moveTo>
                    <a:pt x="361" y="1"/>
                  </a:moveTo>
                  <a:cubicBezTo>
                    <a:pt x="0" y="1"/>
                    <a:pt x="0" y="544"/>
                    <a:pt x="361" y="544"/>
                  </a:cubicBezTo>
                  <a:lnTo>
                    <a:pt x="2589" y="544"/>
                  </a:lnTo>
                  <a:cubicBezTo>
                    <a:pt x="2950" y="544"/>
                    <a:pt x="2950" y="1"/>
                    <a:pt x="258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36"/>
            <p:cNvSpPr/>
            <p:nvPr/>
          </p:nvSpPr>
          <p:spPr>
            <a:xfrm>
              <a:off x="2720990" y="3976564"/>
              <a:ext cx="77371" cy="14163"/>
            </a:xfrm>
            <a:custGeom>
              <a:rect b="b" l="l" r="r" t="t"/>
              <a:pathLst>
                <a:path extrusionOk="0" h="540" w="2950">
                  <a:moveTo>
                    <a:pt x="361" y="0"/>
                  </a:moveTo>
                  <a:cubicBezTo>
                    <a:pt x="0" y="0"/>
                    <a:pt x="0" y="539"/>
                    <a:pt x="361" y="539"/>
                  </a:cubicBezTo>
                  <a:lnTo>
                    <a:pt x="2589" y="539"/>
                  </a:lnTo>
                  <a:cubicBezTo>
                    <a:pt x="2950" y="539"/>
                    <a:pt x="2950" y="0"/>
                    <a:pt x="258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36"/>
            <p:cNvSpPr/>
            <p:nvPr/>
          </p:nvSpPr>
          <p:spPr>
            <a:xfrm>
              <a:off x="2644957" y="4040533"/>
              <a:ext cx="105199" cy="88754"/>
            </a:xfrm>
            <a:custGeom>
              <a:rect b="b" l="l" r="r" t="t"/>
              <a:pathLst>
                <a:path extrusionOk="0" h="3384" w="4011">
                  <a:moveTo>
                    <a:pt x="2197" y="0"/>
                  </a:moveTo>
                  <a:cubicBezTo>
                    <a:pt x="850" y="0"/>
                    <a:pt x="1" y="1578"/>
                    <a:pt x="859" y="2719"/>
                  </a:cubicBezTo>
                  <a:cubicBezTo>
                    <a:pt x="919" y="2797"/>
                    <a:pt x="995" y="2829"/>
                    <a:pt x="1068" y="2829"/>
                  </a:cubicBezTo>
                  <a:cubicBezTo>
                    <a:pt x="1266" y="2829"/>
                    <a:pt x="1450" y="2599"/>
                    <a:pt x="1292" y="2392"/>
                  </a:cubicBezTo>
                  <a:cubicBezTo>
                    <a:pt x="709" y="1616"/>
                    <a:pt x="1289" y="542"/>
                    <a:pt x="2202" y="542"/>
                  </a:cubicBezTo>
                  <a:cubicBezTo>
                    <a:pt x="2268" y="542"/>
                    <a:pt x="2335" y="547"/>
                    <a:pt x="2404" y="559"/>
                  </a:cubicBezTo>
                  <a:cubicBezTo>
                    <a:pt x="3429" y="732"/>
                    <a:pt x="3722" y="2070"/>
                    <a:pt x="2856" y="2652"/>
                  </a:cubicBezTo>
                  <a:lnTo>
                    <a:pt x="2817" y="2681"/>
                  </a:lnTo>
                  <a:lnTo>
                    <a:pt x="2803" y="2686"/>
                  </a:lnTo>
                  <a:lnTo>
                    <a:pt x="2769" y="2705"/>
                  </a:lnTo>
                  <a:lnTo>
                    <a:pt x="2760" y="2715"/>
                  </a:lnTo>
                  <a:lnTo>
                    <a:pt x="2712" y="2734"/>
                  </a:lnTo>
                  <a:lnTo>
                    <a:pt x="2668" y="2753"/>
                  </a:lnTo>
                  <a:lnTo>
                    <a:pt x="2654" y="2763"/>
                  </a:lnTo>
                  <a:lnTo>
                    <a:pt x="2620" y="2777"/>
                  </a:lnTo>
                  <a:lnTo>
                    <a:pt x="2606" y="2782"/>
                  </a:lnTo>
                  <a:lnTo>
                    <a:pt x="2558" y="2796"/>
                  </a:lnTo>
                  <a:lnTo>
                    <a:pt x="2510" y="2811"/>
                  </a:lnTo>
                  <a:lnTo>
                    <a:pt x="2495" y="2816"/>
                  </a:lnTo>
                  <a:lnTo>
                    <a:pt x="2461" y="2820"/>
                  </a:lnTo>
                  <a:lnTo>
                    <a:pt x="2442" y="2825"/>
                  </a:lnTo>
                  <a:lnTo>
                    <a:pt x="2399" y="2835"/>
                  </a:lnTo>
                  <a:lnTo>
                    <a:pt x="2394" y="2835"/>
                  </a:lnTo>
                  <a:lnTo>
                    <a:pt x="2341" y="2840"/>
                  </a:lnTo>
                  <a:lnTo>
                    <a:pt x="2091" y="2840"/>
                  </a:lnTo>
                  <a:lnTo>
                    <a:pt x="2043" y="2835"/>
                  </a:lnTo>
                  <a:lnTo>
                    <a:pt x="2038" y="2835"/>
                  </a:lnTo>
                  <a:lnTo>
                    <a:pt x="1990" y="2825"/>
                  </a:lnTo>
                  <a:lnTo>
                    <a:pt x="1975" y="2825"/>
                  </a:lnTo>
                  <a:lnTo>
                    <a:pt x="1937" y="2816"/>
                  </a:lnTo>
                  <a:lnTo>
                    <a:pt x="1922" y="2811"/>
                  </a:lnTo>
                  <a:lnTo>
                    <a:pt x="1874" y="2796"/>
                  </a:lnTo>
                  <a:lnTo>
                    <a:pt x="1831" y="2782"/>
                  </a:lnTo>
                  <a:lnTo>
                    <a:pt x="1817" y="2777"/>
                  </a:lnTo>
                  <a:cubicBezTo>
                    <a:pt x="1786" y="2765"/>
                    <a:pt x="1753" y="2760"/>
                    <a:pt x="1722" y="2760"/>
                  </a:cubicBezTo>
                  <a:cubicBezTo>
                    <a:pt x="1612" y="2760"/>
                    <a:pt x="1508" y="2828"/>
                    <a:pt x="1470" y="2936"/>
                  </a:cubicBezTo>
                  <a:cubicBezTo>
                    <a:pt x="1417" y="3075"/>
                    <a:pt x="1489" y="3229"/>
                    <a:pt x="1629" y="3282"/>
                  </a:cubicBezTo>
                  <a:lnTo>
                    <a:pt x="1643" y="3292"/>
                  </a:lnTo>
                  <a:cubicBezTo>
                    <a:pt x="1667" y="3297"/>
                    <a:pt x="1692" y="3306"/>
                    <a:pt x="1716" y="3316"/>
                  </a:cubicBezTo>
                  <a:lnTo>
                    <a:pt x="1788" y="3335"/>
                  </a:lnTo>
                  <a:lnTo>
                    <a:pt x="1812" y="3340"/>
                  </a:lnTo>
                  <a:lnTo>
                    <a:pt x="1865" y="3355"/>
                  </a:lnTo>
                  <a:lnTo>
                    <a:pt x="1889" y="3359"/>
                  </a:lnTo>
                  <a:cubicBezTo>
                    <a:pt x="1908" y="3359"/>
                    <a:pt x="1932" y="3364"/>
                    <a:pt x="1956" y="3369"/>
                  </a:cubicBezTo>
                  <a:lnTo>
                    <a:pt x="1966" y="3369"/>
                  </a:lnTo>
                  <a:cubicBezTo>
                    <a:pt x="1990" y="3374"/>
                    <a:pt x="2014" y="3379"/>
                    <a:pt x="2038" y="3379"/>
                  </a:cubicBezTo>
                  <a:lnTo>
                    <a:pt x="2062" y="3379"/>
                  </a:lnTo>
                  <a:lnTo>
                    <a:pt x="2120" y="3383"/>
                  </a:lnTo>
                  <a:lnTo>
                    <a:pt x="2312" y="3383"/>
                  </a:lnTo>
                  <a:lnTo>
                    <a:pt x="2370" y="3379"/>
                  </a:lnTo>
                  <a:lnTo>
                    <a:pt x="2394" y="3379"/>
                  </a:lnTo>
                  <a:cubicBezTo>
                    <a:pt x="2418" y="3374"/>
                    <a:pt x="2442" y="3369"/>
                    <a:pt x="2471" y="3369"/>
                  </a:cubicBezTo>
                  <a:cubicBezTo>
                    <a:pt x="2495" y="3364"/>
                    <a:pt x="2519" y="3359"/>
                    <a:pt x="2543" y="3355"/>
                  </a:cubicBezTo>
                  <a:lnTo>
                    <a:pt x="2567" y="3350"/>
                  </a:lnTo>
                  <a:lnTo>
                    <a:pt x="2620" y="3335"/>
                  </a:lnTo>
                  <a:lnTo>
                    <a:pt x="2639" y="3331"/>
                  </a:lnTo>
                  <a:lnTo>
                    <a:pt x="2712" y="3311"/>
                  </a:lnTo>
                  <a:lnTo>
                    <a:pt x="2716" y="3311"/>
                  </a:lnTo>
                  <a:lnTo>
                    <a:pt x="2784" y="3287"/>
                  </a:lnTo>
                  <a:lnTo>
                    <a:pt x="2808" y="3278"/>
                  </a:lnTo>
                  <a:lnTo>
                    <a:pt x="2856" y="3258"/>
                  </a:lnTo>
                  <a:lnTo>
                    <a:pt x="2875" y="3249"/>
                  </a:lnTo>
                  <a:lnTo>
                    <a:pt x="2943" y="3220"/>
                  </a:lnTo>
                  <a:lnTo>
                    <a:pt x="2947" y="3220"/>
                  </a:lnTo>
                  <a:lnTo>
                    <a:pt x="3010" y="3186"/>
                  </a:lnTo>
                  <a:lnTo>
                    <a:pt x="3029" y="3177"/>
                  </a:lnTo>
                  <a:lnTo>
                    <a:pt x="3077" y="3152"/>
                  </a:lnTo>
                  <a:lnTo>
                    <a:pt x="3097" y="3138"/>
                  </a:lnTo>
                  <a:cubicBezTo>
                    <a:pt x="3116" y="3128"/>
                    <a:pt x="3135" y="3114"/>
                    <a:pt x="3154" y="3100"/>
                  </a:cubicBezTo>
                  <a:cubicBezTo>
                    <a:pt x="3732" y="2715"/>
                    <a:pt x="4011" y="2017"/>
                    <a:pt x="3866" y="1338"/>
                  </a:cubicBezTo>
                  <a:cubicBezTo>
                    <a:pt x="3717" y="660"/>
                    <a:pt x="3174" y="140"/>
                    <a:pt x="2490" y="25"/>
                  </a:cubicBezTo>
                  <a:cubicBezTo>
                    <a:pt x="2390" y="8"/>
                    <a:pt x="2292" y="0"/>
                    <a:pt x="219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p37"/>
          <p:cNvSpPr/>
          <p:nvPr/>
        </p:nvSpPr>
        <p:spPr>
          <a:xfrm>
            <a:off x="719975" y="3268200"/>
            <a:ext cx="2305500" cy="1425000"/>
          </a:xfrm>
          <a:prstGeom prst="roundRect">
            <a:avLst>
              <a:gd fmla="val 5851"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1600">
              <a:latin typeface="Cairo"/>
              <a:ea typeface="Cairo"/>
              <a:cs typeface="Cairo"/>
              <a:sym typeface="Cairo"/>
            </a:endParaRPr>
          </a:p>
        </p:txBody>
      </p:sp>
      <p:sp>
        <p:nvSpPr>
          <p:cNvPr id="819" name="Google Shape;819;p37"/>
          <p:cNvSpPr/>
          <p:nvPr/>
        </p:nvSpPr>
        <p:spPr>
          <a:xfrm>
            <a:off x="6118550" y="1401663"/>
            <a:ext cx="2305500" cy="1425000"/>
          </a:xfrm>
          <a:prstGeom prst="roundRect">
            <a:avLst>
              <a:gd fmla="val 5851"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1600">
              <a:latin typeface="Cairo"/>
              <a:ea typeface="Cairo"/>
              <a:cs typeface="Cairo"/>
              <a:sym typeface="Cairo"/>
            </a:endParaRPr>
          </a:p>
        </p:txBody>
      </p:sp>
      <p:sp>
        <p:nvSpPr>
          <p:cNvPr id="820" name="Google Shape;820;p37"/>
          <p:cNvSpPr/>
          <p:nvPr/>
        </p:nvSpPr>
        <p:spPr>
          <a:xfrm>
            <a:off x="3419250" y="3210625"/>
            <a:ext cx="2305500" cy="1425000"/>
          </a:xfrm>
          <a:prstGeom prst="roundRect">
            <a:avLst>
              <a:gd fmla="val 5851"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1600">
              <a:latin typeface="Cairo"/>
              <a:ea typeface="Cairo"/>
              <a:cs typeface="Cairo"/>
              <a:sym typeface="Cairo"/>
            </a:endParaRPr>
          </a:p>
        </p:txBody>
      </p:sp>
      <p:sp>
        <p:nvSpPr>
          <p:cNvPr id="821" name="Google Shape;821;p37"/>
          <p:cNvSpPr/>
          <p:nvPr/>
        </p:nvSpPr>
        <p:spPr>
          <a:xfrm>
            <a:off x="3419263" y="1401663"/>
            <a:ext cx="2305500" cy="1425000"/>
          </a:xfrm>
          <a:prstGeom prst="roundRect">
            <a:avLst>
              <a:gd fmla="val 5851"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1600">
              <a:latin typeface="Cairo"/>
              <a:ea typeface="Cairo"/>
              <a:cs typeface="Cairo"/>
              <a:sym typeface="Cairo"/>
            </a:endParaRPr>
          </a:p>
        </p:txBody>
      </p:sp>
      <p:sp>
        <p:nvSpPr>
          <p:cNvPr id="822" name="Google Shape;822;p37"/>
          <p:cNvSpPr/>
          <p:nvPr/>
        </p:nvSpPr>
        <p:spPr>
          <a:xfrm>
            <a:off x="0" y="0"/>
            <a:ext cx="1642500" cy="1638300"/>
          </a:xfrm>
          <a:prstGeom prst="rect">
            <a:avLst/>
          </a:prstGeom>
          <a:solidFill>
            <a:schemeClr val="lt2"/>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37"/>
          <p:cNvSpPr/>
          <p:nvPr/>
        </p:nvSpPr>
        <p:spPr>
          <a:xfrm>
            <a:off x="720000" y="1395975"/>
            <a:ext cx="2305500" cy="1425000"/>
          </a:xfrm>
          <a:prstGeom prst="roundRect">
            <a:avLst>
              <a:gd fmla="val 5851"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1600">
              <a:latin typeface="Cairo"/>
              <a:ea typeface="Cairo"/>
              <a:cs typeface="Cairo"/>
              <a:sym typeface="Cairo"/>
            </a:endParaRPr>
          </a:p>
        </p:txBody>
      </p:sp>
      <p:sp>
        <p:nvSpPr>
          <p:cNvPr id="824" name="Google Shape;824;p37"/>
          <p:cNvSpPr txBox="1"/>
          <p:nvPr>
            <p:ph type="title"/>
          </p:nvPr>
        </p:nvSpPr>
        <p:spPr>
          <a:xfrm>
            <a:off x="720000" y="445025"/>
            <a:ext cx="7704000" cy="57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MARCO TEÓRICO</a:t>
            </a:r>
            <a:endParaRPr/>
          </a:p>
        </p:txBody>
      </p:sp>
      <p:sp>
        <p:nvSpPr>
          <p:cNvPr id="825" name="Google Shape;825;p37"/>
          <p:cNvSpPr txBox="1"/>
          <p:nvPr>
            <p:ph idx="2" type="title"/>
          </p:nvPr>
        </p:nvSpPr>
        <p:spPr>
          <a:xfrm>
            <a:off x="719975" y="1395963"/>
            <a:ext cx="2305500" cy="527700"/>
          </a:xfrm>
          <a:prstGeom prst="rect">
            <a:avLst/>
          </a:prstGeom>
          <a:noFill/>
        </p:spPr>
        <p:txBody>
          <a:bodyPr anchorCtr="0" anchor="ctr" bIns="0" lIns="0" spcFirstLastPara="1" rIns="0" wrap="square" tIns="0">
            <a:noAutofit/>
          </a:bodyPr>
          <a:lstStyle/>
          <a:p>
            <a:pPr indent="0" lvl="0" marL="0" rtl="0" algn="ctr">
              <a:spcBef>
                <a:spcPts val="0"/>
              </a:spcBef>
              <a:spcAft>
                <a:spcPts val="0"/>
              </a:spcAft>
              <a:buNone/>
            </a:pPr>
            <a:r>
              <a:rPr lang="en">
                <a:solidFill>
                  <a:srgbClr val="025377"/>
                </a:solidFill>
              </a:rPr>
              <a:t>TELEFONÍA IP</a:t>
            </a:r>
            <a:endParaRPr>
              <a:solidFill>
                <a:srgbClr val="025377"/>
              </a:solidFill>
            </a:endParaRPr>
          </a:p>
        </p:txBody>
      </p:sp>
      <p:sp>
        <p:nvSpPr>
          <p:cNvPr id="826" name="Google Shape;826;p37"/>
          <p:cNvSpPr txBox="1"/>
          <p:nvPr>
            <p:ph idx="1" type="subTitle"/>
          </p:nvPr>
        </p:nvSpPr>
        <p:spPr>
          <a:xfrm>
            <a:off x="838200" y="1923675"/>
            <a:ext cx="2052600" cy="7242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1400"/>
              <a:t>Servicio de comunicaciones voz a </a:t>
            </a:r>
            <a:r>
              <a:rPr lang="en" sz="1400"/>
              <a:t>través de Internet</a:t>
            </a:r>
            <a:r>
              <a:rPr lang="en" sz="1400"/>
              <a:t> </a:t>
            </a:r>
            <a:endParaRPr sz="1400"/>
          </a:p>
        </p:txBody>
      </p:sp>
      <p:sp>
        <p:nvSpPr>
          <p:cNvPr id="827" name="Google Shape;827;p37"/>
          <p:cNvSpPr txBox="1"/>
          <p:nvPr>
            <p:ph idx="3" type="title"/>
          </p:nvPr>
        </p:nvSpPr>
        <p:spPr>
          <a:xfrm>
            <a:off x="3419244" y="1395963"/>
            <a:ext cx="2305500" cy="527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solidFill>
                  <a:srgbClr val="025377"/>
                </a:solidFill>
              </a:rPr>
              <a:t>VOIP</a:t>
            </a:r>
            <a:endParaRPr>
              <a:solidFill>
                <a:srgbClr val="025377"/>
              </a:solidFill>
            </a:endParaRPr>
          </a:p>
        </p:txBody>
      </p:sp>
      <p:sp>
        <p:nvSpPr>
          <p:cNvPr id="828" name="Google Shape;828;p37"/>
          <p:cNvSpPr txBox="1"/>
          <p:nvPr>
            <p:ph idx="4" type="subTitle"/>
          </p:nvPr>
        </p:nvSpPr>
        <p:spPr>
          <a:xfrm>
            <a:off x="3576550" y="1923675"/>
            <a:ext cx="2014800" cy="897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1400"/>
              <a:t>Tecnología que describe la transferencia de voz de forma digital a traves de Internet</a:t>
            </a:r>
            <a:endParaRPr sz="1400"/>
          </a:p>
        </p:txBody>
      </p:sp>
      <p:sp>
        <p:nvSpPr>
          <p:cNvPr id="829" name="Google Shape;829;p37"/>
          <p:cNvSpPr txBox="1"/>
          <p:nvPr>
            <p:ph idx="5" type="title"/>
          </p:nvPr>
        </p:nvSpPr>
        <p:spPr>
          <a:xfrm>
            <a:off x="719975" y="3210600"/>
            <a:ext cx="2305500" cy="527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solidFill>
                  <a:srgbClr val="025377"/>
                </a:solidFill>
              </a:rPr>
              <a:t>CÓDECS VOIP</a:t>
            </a:r>
            <a:endParaRPr>
              <a:solidFill>
                <a:srgbClr val="025377"/>
              </a:solidFill>
            </a:endParaRPr>
          </a:p>
        </p:txBody>
      </p:sp>
      <p:sp>
        <p:nvSpPr>
          <p:cNvPr id="830" name="Google Shape;830;p37"/>
          <p:cNvSpPr txBox="1"/>
          <p:nvPr>
            <p:ph idx="6" type="subTitle"/>
          </p:nvPr>
        </p:nvSpPr>
        <p:spPr>
          <a:xfrm>
            <a:off x="838200" y="3738300"/>
            <a:ext cx="2052600" cy="9861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1400"/>
              <a:t>Programas que convierten señales analogicas a digitales ya sea de voz o vídeo.</a:t>
            </a:r>
            <a:endParaRPr sz="1400"/>
          </a:p>
        </p:txBody>
      </p:sp>
      <p:sp>
        <p:nvSpPr>
          <p:cNvPr id="831" name="Google Shape;831;p37"/>
          <p:cNvSpPr txBox="1"/>
          <p:nvPr>
            <p:ph idx="7" type="title"/>
          </p:nvPr>
        </p:nvSpPr>
        <p:spPr>
          <a:xfrm>
            <a:off x="3419244" y="3210600"/>
            <a:ext cx="2305500" cy="527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solidFill>
                  <a:srgbClr val="025377"/>
                </a:solidFill>
              </a:rPr>
              <a:t>IP PBX</a:t>
            </a:r>
            <a:endParaRPr>
              <a:solidFill>
                <a:srgbClr val="025377"/>
              </a:solidFill>
            </a:endParaRPr>
          </a:p>
        </p:txBody>
      </p:sp>
      <p:sp>
        <p:nvSpPr>
          <p:cNvPr id="832" name="Google Shape;832;p37"/>
          <p:cNvSpPr txBox="1"/>
          <p:nvPr>
            <p:ph idx="8" type="subTitle"/>
          </p:nvPr>
        </p:nvSpPr>
        <p:spPr>
          <a:xfrm>
            <a:off x="3576550" y="3738300"/>
            <a:ext cx="2014800" cy="484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Central Telefónica P</a:t>
            </a:r>
            <a:r>
              <a:rPr lang="en"/>
              <a:t>rivada VoIP</a:t>
            </a:r>
            <a:endParaRPr/>
          </a:p>
        </p:txBody>
      </p:sp>
      <p:sp>
        <p:nvSpPr>
          <p:cNvPr id="833" name="Google Shape;833;p37"/>
          <p:cNvSpPr txBox="1"/>
          <p:nvPr>
            <p:ph idx="9" type="title"/>
          </p:nvPr>
        </p:nvSpPr>
        <p:spPr>
          <a:xfrm>
            <a:off x="6118520" y="1395963"/>
            <a:ext cx="2305500" cy="527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solidFill>
                  <a:srgbClr val="025377"/>
                </a:solidFill>
              </a:rPr>
              <a:t>Protocolos voip</a:t>
            </a:r>
            <a:endParaRPr>
              <a:solidFill>
                <a:srgbClr val="025377"/>
              </a:solidFill>
            </a:endParaRPr>
          </a:p>
        </p:txBody>
      </p:sp>
      <p:sp>
        <p:nvSpPr>
          <p:cNvPr id="834" name="Google Shape;834;p37"/>
          <p:cNvSpPr txBox="1"/>
          <p:nvPr>
            <p:ph idx="13" type="subTitle"/>
          </p:nvPr>
        </p:nvSpPr>
        <p:spPr>
          <a:xfrm>
            <a:off x="6276975" y="1923675"/>
            <a:ext cx="2014800" cy="897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1400"/>
              <a:t>Conjunto de </a:t>
            </a:r>
            <a:r>
              <a:rPr lang="en" sz="1400"/>
              <a:t>estándares</a:t>
            </a:r>
            <a:r>
              <a:rPr lang="en" sz="1400"/>
              <a:t> que rigen las comunicaciones basadas en VOIP</a:t>
            </a:r>
            <a:endParaRPr sz="1400"/>
          </a:p>
        </p:txBody>
      </p:sp>
      <p:sp>
        <p:nvSpPr>
          <p:cNvPr id="835" name="Google Shape;835;p37"/>
          <p:cNvSpPr txBox="1"/>
          <p:nvPr>
            <p:ph idx="14" type="title"/>
          </p:nvPr>
        </p:nvSpPr>
        <p:spPr>
          <a:xfrm>
            <a:off x="6118520" y="3210600"/>
            <a:ext cx="2305500" cy="527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solidFill>
                  <a:srgbClr val="025377"/>
                </a:solidFill>
              </a:rPr>
              <a:t>Q</a:t>
            </a:r>
            <a:r>
              <a:rPr lang="en" sz="2200">
                <a:solidFill>
                  <a:srgbClr val="025377"/>
                </a:solidFill>
              </a:rPr>
              <a:t>o</a:t>
            </a:r>
            <a:r>
              <a:rPr lang="en">
                <a:solidFill>
                  <a:srgbClr val="025377"/>
                </a:solidFill>
              </a:rPr>
              <a:t>S</a:t>
            </a:r>
            <a:endParaRPr>
              <a:solidFill>
                <a:srgbClr val="025377"/>
              </a:solidFill>
            </a:endParaRPr>
          </a:p>
        </p:txBody>
      </p:sp>
      <p:sp>
        <p:nvSpPr>
          <p:cNvPr id="836" name="Google Shape;836;p37"/>
          <p:cNvSpPr txBox="1"/>
          <p:nvPr>
            <p:ph idx="15" type="subTitle"/>
          </p:nvPr>
        </p:nvSpPr>
        <p:spPr>
          <a:xfrm>
            <a:off x="6118520" y="3738300"/>
            <a:ext cx="2305500" cy="484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Calidad del servicio</a:t>
            </a:r>
            <a:endParaRPr/>
          </a:p>
        </p:txBody>
      </p:sp>
      <p:sp>
        <p:nvSpPr>
          <p:cNvPr id="837" name="Google Shape;837;p37"/>
          <p:cNvSpPr/>
          <p:nvPr/>
        </p:nvSpPr>
        <p:spPr>
          <a:xfrm>
            <a:off x="6118525" y="3210625"/>
            <a:ext cx="2305500" cy="1425000"/>
          </a:xfrm>
          <a:prstGeom prst="roundRect">
            <a:avLst>
              <a:gd fmla="val 5851"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1600">
              <a:latin typeface="Cairo"/>
              <a:ea typeface="Cairo"/>
              <a:cs typeface="Cairo"/>
              <a:sym typeface="Cai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sp>
        <p:nvSpPr>
          <p:cNvPr id="842" name="Google Shape;842;p38"/>
          <p:cNvSpPr/>
          <p:nvPr/>
        </p:nvSpPr>
        <p:spPr>
          <a:xfrm>
            <a:off x="0" y="0"/>
            <a:ext cx="1477200" cy="1666800"/>
          </a:xfrm>
          <a:prstGeom prst="rect">
            <a:avLst/>
          </a:prstGeom>
          <a:solidFill>
            <a:schemeClr val="lt2"/>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38"/>
          <p:cNvSpPr/>
          <p:nvPr/>
        </p:nvSpPr>
        <p:spPr>
          <a:xfrm>
            <a:off x="7666800" y="0"/>
            <a:ext cx="1477200" cy="1666800"/>
          </a:xfrm>
          <a:prstGeom prst="rect">
            <a:avLst/>
          </a:prstGeom>
          <a:solidFill>
            <a:schemeClr val="lt2"/>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38"/>
          <p:cNvSpPr/>
          <p:nvPr/>
        </p:nvSpPr>
        <p:spPr>
          <a:xfrm>
            <a:off x="5673248" y="1485700"/>
            <a:ext cx="2759400" cy="3118500"/>
          </a:xfrm>
          <a:prstGeom prst="roundRect">
            <a:avLst>
              <a:gd fmla="val 5851"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38"/>
          <p:cNvSpPr/>
          <p:nvPr/>
        </p:nvSpPr>
        <p:spPr>
          <a:xfrm>
            <a:off x="720000" y="1485700"/>
            <a:ext cx="2759400" cy="3118500"/>
          </a:xfrm>
          <a:prstGeom prst="roundRect">
            <a:avLst>
              <a:gd fmla="val 5851"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38"/>
          <p:cNvSpPr txBox="1"/>
          <p:nvPr>
            <p:ph type="title"/>
          </p:nvPr>
        </p:nvSpPr>
        <p:spPr>
          <a:xfrm>
            <a:off x="720000" y="445025"/>
            <a:ext cx="7704000" cy="57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Telefonía ip </a:t>
            </a:r>
            <a:r>
              <a:rPr lang="en">
                <a:solidFill>
                  <a:srgbClr val="025377"/>
                </a:solidFill>
              </a:rPr>
              <a:t>(ventajas y desventajas)</a:t>
            </a:r>
            <a:endParaRPr>
              <a:solidFill>
                <a:srgbClr val="025377"/>
              </a:solidFill>
            </a:endParaRPr>
          </a:p>
        </p:txBody>
      </p:sp>
      <p:sp>
        <p:nvSpPr>
          <p:cNvPr id="847" name="Google Shape;847;p38"/>
          <p:cNvSpPr txBox="1"/>
          <p:nvPr>
            <p:ph idx="2" type="title"/>
          </p:nvPr>
        </p:nvSpPr>
        <p:spPr>
          <a:xfrm>
            <a:off x="950848" y="1800088"/>
            <a:ext cx="2297700" cy="5589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solidFill>
                  <a:srgbClr val="025377"/>
                </a:solidFill>
              </a:rPr>
              <a:t>ventajas</a:t>
            </a:r>
            <a:endParaRPr>
              <a:solidFill>
                <a:srgbClr val="025377"/>
              </a:solidFill>
            </a:endParaRPr>
          </a:p>
        </p:txBody>
      </p:sp>
      <p:sp>
        <p:nvSpPr>
          <p:cNvPr id="848" name="Google Shape;848;p38"/>
          <p:cNvSpPr txBox="1"/>
          <p:nvPr>
            <p:ph idx="3" type="title"/>
          </p:nvPr>
        </p:nvSpPr>
        <p:spPr>
          <a:xfrm>
            <a:off x="5979250" y="1800100"/>
            <a:ext cx="2147400" cy="5589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solidFill>
                  <a:srgbClr val="025377"/>
                </a:solidFill>
              </a:rPr>
              <a:t>desventajas</a:t>
            </a:r>
            <a:endParaRPr>
              <a:solidFill>
                <a:srgbClr val="025377"/>
              </a:solidFill>
            </a:endParaRPr>
          </a:p>
        </p:txBody>
      </p:sp>
      <p:sp>
        <p:nvSpPr>
          <p:cNvPr id="849" name="Google Shape;849;p38"/>
          <p:cNvSpPr txBox="1"/>
          <p:nvPr>
            <p:ph idx="1" type="subTitle"/>
          </p:nvPr>
        </p:nvSpPr>
        <p:spPr>
          <a:xfrm>
            <a:off x="5979253" y="2654202"/>
            <a:ext cx="2147400" cy="1340400"/>
          </a:xfrm>
          <a:prstGeom prst="rect">
            <a:avLst/>
          </a:prstGeom>
        </p:spPr>
        <p:txBody>
          <a:bodyPr anchorCtr="0" anchor="ctr" bIns="0" lIns="0" spcFirstLastPara="1" rIns="0" wrap="square" tIns="0">
            <a:noAutofit/>
          </a:bodyPr>
          <a:lstStyle/>
          <a:p>
            <a:pPr indent="-317500" lvl="0" marL="457200" rtl="0" algn="l">
              <a:spcBef>
                <a:spcPts val="0"/>
              </a:spcBef>
              <a:spcAft>
                <a:spcPts val="0"/>
              </a:spcAft>
              <a:buSzPts val="1400"/>
              <a:buChar char="●"/>
            </a:pPr>
            <a:r>
              <a:rPr lang="en" sz="1400"/>
              <a:t>Conexión eléctrica</a:t>
            </a:r>
            <a:endParaRPr sz="1400"/>
          </a:p>
          <a:p>
            <a:pPr indent="-317500" lvl="0" marL="457200" rtl="0" algn="l">
              <a:spcBef>
                <a:spcPts val="0"/>
              </a:spcBef>
              <a:spcAft>
                <a:spcPts val="0"/>
              </a:spcAft>
              <a:buSzPts val="1400"/>
              <a:buChar char="●"/>
            </a:pPr>
            <a:r>
              <a:rPr lang="en" sz="1400"/>
              <a:t>Calidad de servicio de la red</a:t>
            </a:r>
            <a:endParaRPr sz="1400"/>
          </a:p>
          <a:p>
            <a:pPr indent="-317500" lvl="0" marL="457200" rtl="0" algn="l">
              <a:spcBef>
                <a:spcPts val="0"/>
              </a:spcBef>
              <a:spcAft>
                <a:spcPts val="0"/>
              </a:spcAft>
              <a:buSzPts val="1400"/>
              <a:buChar char="●"/>
            </a:pPr>
            <a:r>
              <a:rPr lang="en" sz="1400"/>
              <a:t>Calidad de las llamadas</a:t>
            </a:r>
            <a:endParaRPr sz="1400"/>
          </a:p>
          <a:p>
            <a:pPr indent="-317500" lvl="0" marL="457200" rtl="0" algn="l">
              <a:spcBef>
                <a:spcPts val="0"/>
              </a:spcBef>
              <a:spcAft>
                <a:spcPts val="0"/>
              </a:spcAft>
              <a:buSzPts val="1400"/>
              <a:buChar char="●"/>
            </a:pPr>
            <a:r>
              <a:rPr lang="en" sz="1400"/>
              <a:t>Llamadas al 911</a:t>
            </a:r>
            <a:endParaRPr sz="1400"/>
          </a:p>
          <a:p>
            <a:pPr indent="0" lvl="0" marL="0" rtl="0" algn="ctr">
              <a:spcBef>
                <a:spcPts val="0"/>
              </a:spcBef>
              <a:spcAft>
                <a:spcPts val="0"/>
              </a:spcAft>
              <a:buNone/>
            </a:pPr>
            <a:r>
              <a:t/>
            </a:r>
            <a:endParaRPr/>
          </a:p>
        </p:txBody>
      </p:sp>
      <p:sp>
        <p:nvSpPr>
          <p:cNvPr id="850" name="Google Shape;850;p38"/>
          <p:cNvSpPr txBox="1"/>
          <p:nvPr>
            <p:ph idx="4" type="subTitle"/>
          </p:nvPr>
        </p:nvSpPr>
        <p:spPr>
          <a:xfrm>
            <a:off x="950850" y="2492274"/>
            <a:ext cx="2297700" cy="1950000"/>
          </a:xfrm>
          <a:prstGeom prst="rect">
            <a:avLst/>
          </a:prstGeom>
        </p:spPr>
        <p:txBody>
          <a:bodyPr anchorCtr="0" anchor="ctr" bIns="0" lIns="0" spcFirstLastPara="1" rIns="0" wrap="square" tIns="0">
            <a:noAutofit/>
          </a:bodyPr>
          <a:lstStyle/>
          <a:p>
            <a:pPr indent="-317500" lvl="0" marL="457200" rtl="0" algn="l">
              <a:spcBef>
                <a:spcPts val="0"/>
              </a:spcBef>
              <a:spcAft>
                <a:spcPts val="0"/>
              </a:spcAft>
              <a:buSzPts val="1400"/>
              <a:buChar char="●"/>
            </a:pPr>
            <a:r>
              <a:rPr lang="en" sz="1400"/>
              <a:t>Costos</a:t>
            </a:r>
            <a:endParaRPr sz="1400"/>
          </a:p>
          <a:p>
            <a:pPr indent="-317500" lvl="0" marL="457200" rtl="0" algn="l">
              <a:spcBef>
                <a:spcPts val="0"/>
              </a:spcBef>
              <a:spcAft>
                <a:spcPts val="0"/>
              </a:spcAft>
              <a:buSzPts val="1400"/>
              <a:buChar char="●"/>
            </a:pPr>
            <a:r>
              <a:rPr lang="en" sz="1400"/>
              <a:t>Utilización eficaz</a:t>
            </a:r>
            <a:endParaRPr sz="1400"/>
          </a:p>
          <a:p>
            <a:pPr indent="-317500" lvl="0" marL="457200" rtl="0" algn="l">
              <a:spcBef>
                <a:spcPts val="0"/>
              </a:spcBef>
              <a:spcAft>
                <a:spcPts val="0"/>
              </a:spcAft>
              <a:buSzPts val="1400"/>
              <a:buChar char="●"/>
            </a:pPr>
            <a:r>
              <a:rPr lang="en" sz="1400"/>
              <a:t>Características</a:t>
            </a:r>
            <a:r>
              <a:rPr lang="en" sz="1400"/>
              <a:t> adicionales</a:t>
            </a:r>
            <a:endParaRPr sz="1400"/>
          </a:p>
          <a:p>
            <a:pPr indent="-317500" lvl="0" marL="457200" rtl="0" algn="l">
              <a:spcBef>
                <a:spcPts val="0"/>
              </a:spcBef>
              <a:spcAft>
                <a:spcPts val="0"/>
              </a:spcAft>
              <a:buSzPts val="1400"/>
              <a:buChar char="●"/>
            </a:pPr>
            <a:r>
              <a:rPr lang="en" sz="1400"/>
              <a:t>Sin limitación </a:t>
            </a:r>
            <a:r>
              <a:rPr lang="en" sz="1400"/>
              <a:t>geográfica</a:t>
            </a:r>
            <a:endParaRPr sz="1400"/>
          </a:p>
          <a:p>
            <a:pPr indent="-317500" lvl="0" marL="457200" rtl="0" algn="l">
              <a:spcBef>
                <a:spcPts val="0"/>
              </a:spcBef>
              <a:spcAft>
                <a:spcPts val="0"/>
              </a:spcAft>
              <a:buSzPts val="1400"/>
              <a:buChar char="●"/>
            </a:pPr>
            <a:r>
              <a:rPr lang="en" sz="1400"/>
              <a:t>Integración con otras herramientas</a:t>
            </a:r>
            <a:endParaRPr sz="1400"/>
          </a:p>
          <a:p>
            <a:pPr indent="-317500" lvl="0" marL="457200" rtl="0" algn="l">
              <a:spcBef>
                <a:spcPts val="0"/>
              </a:spcBef>
              <a:spcAft>
                <a:spcPts val="0"/>
              </a:spcAft>
              <a:buSzPts val="1400"/>
              <a:buChar char="●"/>
            </a:pPr>
            <a:r>
              <a:rPr lang="en" sz="1400"/>
              <a:t>Centralización de los controles de red</a:t>
            </a:r>
            <a:endParaRPr sz="1400"/>
          </a:p>
        </p:txBody>
      </p:sp>
      <p:grpSp>
        <p:nvGrpSpPr>
          <p:cNvPr id="851" name="Google Shape;851;p38"/>
          <p:cNvGrpSpPr/>
          <p:nvPr/>
        </p:nvGrpSpPr>
        <p:grpSpPr>
          <a:xfrm>
            <a:off x="3314372" y="1928727"/>
            <a:ext cx="2515771" cy="2232433"/>
            <a:chOff x="3314372" y="1840240"/>
            <a:chExt cx="2515771" cy="2232433"/>
          </a:xfrm>
        </p:grpSpPr>
        <p:sp>
          <p:nvSpPr>
            <p:cNvPr id="852" name="Google Shape;852;p38"/>
            <p:cNvSpPr/>
            <p:nvPr/>
          </p:nvSpPr>
          <p:spPr>
            <a:xfrm>
              <a:off x="3653829" y="2972035"/>
              <a:ext cx="90516" cy="51524"/>
            </a:xfrm>
            <a:custGeom>
              <a:rect b="b" l="l" r="r" t="t"/>
              <a:pathLst>
                <a:path extrusionOk="0" h="3610" w="6342">
                  <a:moveTo>
                    <a:pt x="1" y="0"/>
                  </a:moveTo>
                  <a:lnTo>
                    <a:pt x="1" y="3609"/>
                  </a:lnTo>
                  <a:lnTo>
                    <a:pt x="6341" y="3609"/>
                  </a:lnTo>
                  <a:lnTo>
                    <a:pt x="6341" y="0"/>
                  </a:lnTo>
                  <a:close/>
                </a:path>
              </a:pathLst>
            </a:custGeom>
            <a:solidFill>
              <a:srgbClr val="B8D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38"/>
            <p:cNvSpPr/>
            <p:nvPr/>
          </p:nvSpPr>
          <p:spPr>
            <a:xfrm>
              <a:off x="3653829" y="3043212"/>
              <a:ext cx="90516" cy="51167"/>
            </a:xfrm>
            <a:custGeom>
              <a:rect b="b" l="l" r="r" t="t"/>
              <a:pathLst>
                <a:path extrusionOk="0" h="3585" w="6342">
                  <a:moveTo>
                    <a:pt x="1" y="1"/>
                  </a:moveTo>
                  <a:lnTo>
                    <a:pt x="1" y="3585"/>
                  </a:lnTo>
                  <a:lnTo>
                    <a:pt x="6341" y="3585"/>
                  </a:lnTo>
                  <a:lnTo>
                    <a:pt x="6341" y="1"/>
                  </a:lnTo>
                  <a:close/>
                </a:path>
              </a:pathLst>
            </a:custGeom>
            <a:solidFill>
              <a:srgbClr val="B8D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38"/>
            <p:cNvSpPr/>
            <p:nvPr/>
          </p:nvSpPr>
          <p:spPr>
            <a:xfrm>
              <a:off x="3887056" y="2990989"/>
              <a:ext cx="1370388" cy="568417"/>
            </a:xfrm>
            <a:custGeom>
              <a:rect b="b" l="l" r="r" t="t"/>
              <a:pathLst>
                <a:path extrusionOk="0" h="39826" w="96016">
                  <a:moveTo>
                    <a:pt x="48021" y="0"/>
                  </a:moveTo>
                  <a:lnTo>
                    <a:pt x="0" y="9650"/>
                  </a:lnTo>
                  <a:lnTo>
                    <a:pt x="48021" y="39825"/>
                  </a:lnTo>
                  <a:lnTo>
                    <a:pt x="96016" y="9650"/>
                  </a:lnTo>
                  <a:lnTo>
                    <a:pt x="48021" y="0"/>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38"/>
            <p:cNvSpPr/>
            <p:nvPr/>
          </p:nvSpPr>
          <p:spPr>
            <a:xfrm>
              <a:off x="4098817" y="2267701"/>
              <a:ext cx="946866" cy="1051341"/>
            </a:xfrm>
            <a:custGeom>
              <a:rect b="b" l="l" r="r" t="t"/>
              <a:pathLst>
                <a:path extrusionOk="0" h="73662" w="66342">
                  <a:moveTo>
                    <a:pt x="26016" y="1"/>
                  </a:moveTo>
                  <a:lnTo>
                    <a:pt x="2031" y="7219"/>
                  </a:lnTo>
                  <a:lnTo>
                    <a:pt x="11279" y="48171"/>
                  </a:lnTo>
                  <a:lnTo>
                    <a:pt x="9549" y="51705"/>
                  </a:lnTo>
                  <a:lnTo>
                    <a:pt x="1" y="56943"/>
                  </a:lnTo>
                  <a:lnTo>
                    <a:pt x="22256" y="72833"/>
                  </a:lnTo>
                  <a:cubicBezTo>
                    <a:pt x="23201" y="73399"/>
                    <a:pt x="24224" y="73661"/>
                    <a:pt x="25226" y="73661"/>
                  </a:cubicBezTo>
                  <a:cubicBezTo>
                    <a:pt x="27733" y="73661"/>
                    <a:pt x="30112" y="72017"/>
                    <a:pt x="30828" y="69349"/>
                  </a:cubicBezTo>
                  <a:lnTo>
                    <a:pt x="33184" y="60753"/>
                  </a:lnTo>
                  <a:lnTo>
                    <a:pt x="35514" y="69349"/>
                  </a:lnTo>
                  <a:cubicBezTo>
                    <a:pt x="36231" y="72017"/>
                    <a:pt x="38622" y="73661"/>
                    <a:pt x="41127" y="73661"/>
                  </a:cubicBezTo>
                  <a:cubicBezTo>
                    <a:pt x="42128" y="73661"/>
                    <a:pt x="43148" y="73399"/>
                    <a:pt x="44086" y="72833"/>
                  </a:cubicBezTo>
                  <a:lnTo>
                    <a:pt x="66342" y="56943"/>
                  </a:lnTo>
                  <a:lnTo>
                    <a:pt x="56793" y="51705"/>
                  </a:lnTo>
                  <a:lnTo>
                    <a:pt x="55063" y="48171"/>
                  </a:lnTo>
                  <a:lnTo>
                    <a:pt x="64311" y="7219"/>
                  </a:lnTo>
                  <a:lnTo>
                    <a:pt x="40352" y="1"/>
                  </a:lnTo>
                  <a:close/>
                </a:path>
              </a:pathLst>
            </a:custGeom>
            <a:solidFill>
              <a:srgbClr val="6DA3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38"/>
            <p:cNvSpPr/>
            <p:nvPr/>
          </p:nvSpPr>
          <p:spPr>
            <a:xfrm>
              <a:off x="4470116" y="2281289"/>
              <a:ext cx="204268" cy="494014"/>
            </a:xfrm>
            <a:custGeom>
              <a:rect b="b" l="l" r="r" t="t"/>
              <a:pathLst>
                <a:path extrusionOk="0" h="34613" w="14312">
                  <a:moveTo>
                    <a:pt x="1" y="1"/>
                  </a:moveTo>
                  <a:lnTo>
                    <a:pt x="7169" y="34613"/>
                  </a:lnTo>
                  <a:lnTo>
                    <a:pt x="1431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38"/>
            <p:cNvSpPr/>
            <p:nvPr/>
          </p:nvSpPr>
          <p:spPr>
            <a:xfrm>
              <a:off x="4313447" y="2281289"/>
              <a:ext cx="517963" cy="578793"/>
            </a:xfrm>
            <a:custGeom>
              <a:rect b="b" l="l" r="r" t="t"/>
              <a:pathLst>
                <a:path extrusionOk="0" h="40553" w="36291">
                  <a:moveTo>
                    <a:pt x="10978" y="1"/>
                  </a:moveTo>
                  <a:cubicBezTo>
                    <a:pt x="4461" y="3585"/>
                    <a:pt x="0" y="11580"/>
                    <a:pt x="0" y="11580"/>
                  </a:cubicBezTo>
                  <a:lnTo>
                    <a:pt x="6441" y="15339"/>
                  </a:lnTo>
                  <a:lnTo>
                    <a:pt x="0" y="15214"/>
                  </a:lnTo>
                  <a:lnTo>
                    <a:pt x="0" y="15214"/>
                  </a:lnTo>
                  <a:cubicBezTo>
                    <a:pt x="0" y="15214"/>
                    <a:pt x="5740" y="28247"/>
                    <a:pt x="19674" y="40553"/>
                  </a:cubicBezTo>
                  <a:cubicBezTo>
                    <a:pt x="23208" y="36568"/>
                    <a:pt x="31930" y="26041"/>
                    <a:pt x="36291" y="15214"/>
                  </a:cubicBezTo>
                  <a:lnTo>
                    <a:pt x="36291" y="15214"/>
                  </a:lnTo>
                  <a:lnTo>
                    <a:pt x="29825" y="15339"/>
                  </a:lnTo>
                  <a:lnTo>
                    <a:pt x="36291" y="11580"/>
                  </a:lnTo>
                  <a:cubicBezTo>
                    <a:pt x="36291" y="11580"/>
                    <a:pt x="31805" y="3585"/>
                    <a:pt x="25288" y="1"/>
                  </a:cubicBezTo>
                  <a:lnTo>
                    <a:pt x="18146" y="34613"/>
                  </a:lnTo>
                  <a:lnTo>
                    <a:pt x="10978" y="1"/>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38"/>
            <p:cNvSpPr/>
            <p:nvPr/>
          </p:nvSpPr>
          <p:spPr>
            <a:xfrm>
              <a:off x="4477995" y="2243024"/>
              <a:ext cx="188169" cy="89431"/>
            </a:xfrm>
            <a:custGeom>
              <a:rect b="b" l="l" r="r" t="t"/>
              <a:pathLst>
                <a:path extrusionOk="0" h="6266" w="13184">
                  <a:moveTo>
                    <a:pt x="0" y="0"/>
                  </a:moveTo>
                  <a:lnTo>
                    <a:pt x="6592" y="6266"/>
                  </a:lnTo>
                  <a:lnTo>
                    <a:pt x="131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38"/>
            <p:cNvSpPr/>
            <p:nvPr/>
          </p:nvSpPr>
          <p:spPr>
            <a:xfrm>
              <a:off x="4411813" y="1840240"/>
              <a:ext cx="291188" cy="240392"/>
            </a:xfrm>
            <a:custGeom>
              <a:rect b="b" l="l" r="r" t="t"/>
              <a:pathLst>
                <a:path extrusionOk="0" h="16843" w="20402">
                  <a:moveTo>
                    <a:pt x="10727" y="0"/>
                  </a:moveTo>
                  <a:cubicBezTo>
                    <a:pt x="10452" y="0"/>
                    <a:pt x="10326" y="376"/>
                    <a:pt x="10577" y="527"/>
                  </a:cubicBezTo>
                  <a:cubicBezTo>
                    <a:pt x="11780" y="1329"/>
                    <a:pt x="12281" y="2457"/>
                    <a:pt x="12281" y="2457"/>
                  </a:cubicBezTo>
                  <a:cubicBezTo>
                    <a:pt x="12281" y="2457"/>
                    <a:pt x="11450" y="2260"/>
                    <a:pt x="10165" y="2260"/>
                  </a:cubicBezTo>
                  <a:cubicBezTo>
                    <a:pt x="8584" y="2260"/>
                    <a:pt x="6315" y="2558"/>
                    <a:pt x="4061" y="3885"/>
                  </a:cubicBezTo>
                  <a:cubicBezTo>
                    <a:pt x="0" y="6266"/>
                    <a:pt x="727" y="8021"/>
                    <a:pt x="2657" y="9123"/>
                  </a:cubicBezTo>
                  <a:cubicBezTo>
                    <a:pt x="2657" y="9123"/>
                    <a:pt x="2807" y="12908"/>
                    <a:pt x="3860" y="16717"/>
                  </a:cubicBezTo>
                  <a:lnTo>
                    <a:pt x="18396" y="16843"/>
                  </a:lnTo>
                  <a:cubicBezTo>
                    <a:pt x="18396" y="16843"/>
                    <a:pt x="19224" y="13785"/>
                    <a:pt x="19800" y="11128"/>
                  </a:cubicBezTo>
                  <a:cubicBezTo>
                    <a:pt x="20401" y="8447"/>
                    <a:pt x="19098" y="7194"/>
                    <a:pt x="18071" y="6742"/>
                  </a:cubicBezTo>
                  <a:cubicBezTo>
                    <a:pt x="17193" y="1980"/>
                    <a:pt x="13935" y="0"/>
                    <a:pt x="107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38"/>
            <p:cNvSpPr/>
            <p:nvPr/>
          </p:nvSpPr>
          <p:spPr>
            <a:xfrm>
              <a:off x="4572421" y="2775289"/>
              <a:ext cx="50096" cy="344852"/>
            </a:xfrm>
            <a:custGeom>
              <a:rect b="b" l="l" r="r" t="t"/>
              <a:pathLst>
                <a:path extrusionOk="0" fill="none" h="24162" w="3510">
                  <a:moveTo>
                    <a:pt x="1" y="1"/>
                  </a:moveTo>
                  <a:cubicBezTo>
                    <a:pt x="1103" y="5640"/>
                    <a:pt x="3509" y="11755"/>
                    <a:pt x="3509" y="11755"/>
                  </a:cubicBezTo>
                  <a:lnTo>
                    <a:pt x="276" y="24161"/>
                  </a:lnTo>
                </a:path>
              </a:pathLst>
            </a:custGeom>
            <a:noFill/>
            <a:ln cap="flat" cmpd="sng" w="8150">
              <a:solidFill>
                <a:srgbClr val="141D30"/>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38"/>
            <p:cNvSpPr/>
            <p:nvPr/>
          </p:nvSpPr>
          <p:spPr>
            <a:xfrm>
              <a:off x="4554181" y="2922666"/>
              <a:ext cx="37565" cy="37579"/>
            </a:xfrm>
            <a:custGeom>
              <a:rect b="b" l="l" r="r" t="t"/>
              <a:pathLst>
                <a:path extrusionOk="0" h="2633" w="2632">
                  <a:moveTo>
                    <a:pt x="1304" y="0"/>
                  </a:moveTo>
                  <a:cubicBezTo>
                    <a:pt x="577" y="0"/>
                    <a:pt x="0" y="602"/>
                    <a:pt x="0" y="1329"/>
                  </a:cubicBezTo>
                  <a:cubicBezTo>
                    <a:pt x="0" y="2056"/>
                    <a:pt x="577" y="2632"/>
                    <a:pt x="1304" y="2632"/>
                  </a:cubicBezTo>
                  <a:cubicBezTo>
                    <a:pt x="2030" y="2632"/>
                    <a:pt x="2632" y="2056"/>
                    <a:pt x="2632" y="1329"/>
                  </a:cubicBezTo>
                  <a:cubicBezTo>
                    <a:pt x="2632" y="602"/>
                    <a:pt x="2030" y="0"/>
                    <a:pt x="13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38"/>
            <p:cNvSpPr/>
            <p:nvPr/>
          </p:nvSpPr>
          <p:spPr>
            <a:xfrm>
              <a:off x="4515902" y="3091153"/>
              <a:ext cx="37579" cy="37565"/>
            </a:xfrm>
            <a:custGeom>
              <a:rect b="b" l="l" r="r" t="t"/>
              <a:pathLst>
                <a:path extrusionOk="0" h="2632" w="2633">
                  <a:moveTo>
                    <a:pt x="1304" y="0"/>
                  </a:moveTo>
                  <a:cubicBezTo>
                    <a:pt x="577" y="0"/>
                    <a:pt x="1" y="602"/>
                    <a:pt x="1" y="1328"/>
                  </a:cubicBezTo>
                  <a:cubicBezTo>
                    <a:pt x="1" y="2030"/>
                    <a:pt x="577" y="2632"/>
                    <a:pt x="1304" y="2632"/>
                  </a:cubicBezTo>
                  <a:cubicBezTo>
                    <a:pt x="2031" y="2632"/>
                    <a:pt x="2632" y="2030"/>
                    <a:pt x="2632" y="1328"/>
                  </a:cubicBezTo>
                  <a:cubicBezTo>
                    <a:pt x="2632" y="602"/>
                    <a:pt x="2031" y="0"/>
                    <a:pt x="13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38"/>
            <p:cNvSpPr/>
            <p:nvPr/>
          </p:nvSpPr>
          <p:spPr>
            <a:xfrm>
              <a:off x="4492652" y="2834676"/>
              <a:ext cx="90159" cy="79055"/>
            </a:xfrm>
            <a:custGeom>
              <a:rect b="b" l="l" r="r" t="t"/>
              <a:pathLst>
                <a:path extrusionOk="0" fill="none" h="5539" w="6317">
                  <a:moveTo>
                    <a:pt x="1" y="0"/>
                  </a:moveTo>
                  <a:lnTo>
                    <a:pt x="6316" y="5539"/>
                  </a:lnTo>
                </a:path>
              </a:pathLst>
            </a:custGeom>
            <a:noFill/>
            <a:ln cap="rnd" cmpd="sng" w="8150">
              <a:solidFill>
                <a:schemeClr val="dk1"/>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38"/>
            <p:cNvSpPr/>
            <p:nvPr/>
          </p:nvSpPr>
          <p:spPr>
            <a:xfrm>
              <a:off x="4499446" y="2970237"/>
              <a:ext cx="63684" cy="41519"/>
            </a:xfrm>
            <a:custGeom>
              <a:rect b="b" l="l" r="r" t="t"/>
              <a:pathLst>
                <a:path extrusionOk="0" fill="none" h="2909" w="4462">
                  <a:moveTo>
                    <a:pt x="4462" y="1"/>
                  </a:moveTo>
                  <a:lnTo>
                    <a:pt x="1" y="2908"/>
                  </a:lnTo>
                </a:path>
              </a:pathLst>
            </a:custGeom>
            <a:noFill/>
            <a:ln cap="rnd" cmpd="sng" w="8150">
              <a:solidFill>
                <a:schemeClr val="dk1"/>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38"/>
            <p:cNvSpPr/>
            <p:nvPr/>
          </p:nvSpPr>
          <p:spPr>
            <a:xfrm>
              <a:off x="4279821" y="3012098"/>
              <a:ext cx="179220" cy="69407"/>
            </a:xfrm>
            <a:custGeom>
              <a:rect b="b" l="l" r="r" t="t"/>
              <a:pathLst>
                <a:path extrusionOk="0" h="4863" w="12557">
                  <a:moveTo>
                    <a:pt x="426" y="0"/>
                  </a:moveTo>
                  <a:lnTo>
                    <a:pt x="0" y="1679"/>
                  </a:lnTo>
                  <a:lnTo>
                    <a:pt x="12106" y="4862"/>
                  </a:lnTo>
                  <a:lnTo>
                    <a:pt x="12557" y="3208"/>
                  </a:lnTo>
                  <a:lnTo>
                    <a:pt x="42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38"/>
            <p:cNvSpPr/>
            <p:nvPr/>
          </p:nvSpPr>
          <p:spPr>
            <a:xfrm>
              <a:off x="4685816" y="3012098"/>
              <a:ext cx="178863" cy="69407"/>
            </a:xfrm>
            <a:custGeom>
              <a:rect b="b" l="l" r="r" t="t"/>
              <a:pathLst>
                <a:path extrusionOk="0" h="4863" w="12532">
                  <a:moveTo>
                    <a:pt x="12106" y="0"/>
                  </a:moveTo>
                  <a:lnTo>
                    <a:pt x="0" y="3208"/>
                  </a:lnTo>
                  <a:lnTo>
                    <a:pt x="427" y="4862"/>
                  </a:lnTo>
                  <a:lnTo>
                    <a:pt x="12532" y="1679"/>
                  </a:lnTo>
                  <a:lnTo>
                    <a:pt x="121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38"/>
            <p:cNvSpPr/>
            <p:nvPr/>
          </p:nvSpPr>
          <p:spPr>
            <a:xfrm>
              <a:off x="4769525" y="3613755"/>
              <a:ext cx="188525" cy="229316"/>
            </a:xfrm>
            <a:custGeom>
              <a:rect b="b" l="l" r="r" t="t"/>
              <a:pathLst>
                <a:path extrusionOk="0" h="16067" w="13209">
                  <a:moveTo>
                    <a:pt x="4135" y="1"/>
                  </a:moveTo>
                  <a:lnTo>
                    <a:pt x="0" y="9224"/>
                  </a:lnTo>
                  <a:lnTo>
                    <a:pt x="11479" y="16066"/>
                  </a:lnTo>
                  <a:lnTo>
                    <a:pt x="13208" y="5164"/>
                  </a:lnTo>
                  <a:lnTo>
                    <a:pt x="4135" y="1"/>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38"/>
            <p:cNvSpPr/>
            <p:nvPr/>
          </p:nvSpPr>
          <p:spPr>
            <a:xfrm>
              <a:off x="4837133" y="3656159"/>
              <a:ext cx="221780" cy="416514"/>
            </a:xfrm>
            <a:custGeom>
              <a:rect b="b" l="l" r="r" t="t"/>
              <a:pathLst>
                <a:path extrusionOk="0" h="29183" w="15539">
                  <a:moveTo>
                    <a:pt x="6770" y="1"/>
                  </a:moveTo>
                  <a:cubicBezTo>
                    <a:pt x="6412" y="1"/>
                    <a:pt x="6043" y="20"/>
                    <a:pt x="5664" y="62"/>
                  </a:cubicBezTo>
                  <a:lnTo>
                    <a:pt x="6266" y="8684"/>
                  </a:lnTo>
                  <a:lnTo>
                    <a:pt x="6266" y="8684"/>
                  </a:lnTo>
                  <a:lnTo>
                    <a:pt x="4160" y="7030"/>
                  </a:lnTo>
                  <a:lnTo>
                    <a:pt x="0" y="10664"/>
                  </a:lnTo>
                  <a:lnTo>
                    <a:pt x="4461" y="13596"/>
                  </a:lnTo>
                  <a:lnTo>
                    <a:pt x="7945" y="22769"/>
                  </a:lnTo>
                  <a:lnTo>
                    <a:pt x="9474" y="28433"/>
                  </a:lnTo>
                  <a:cubicBezTo>
                    <a:pt x="9600" y="28908"/>
                    <a:pt x="10016" y="29182"/>
                    <a:pt x="10444" y="29182"/>
                  </a:cubicBezTo>
                  <a:cubicBezTo>
                    <a:pt x="10694" y="29182"/>
                    <a:pt x="10949" y="29088"/>
                    <a:pt x="11153" y="28885"/>
                  </a:cubicBezTo>
                  <a:cubicBezTo>
                    <a:pt x="12431" y="27631"/>
                    <a:pt x="14211" y="25200"/>
                    <a:pt x="14361" y="21366"/>
                  </a:cubicBezTo>
                  <a:cubicBezTo>
                    <a:pt x="14586" y="15125"/>
                    <a:pt x="13308" y="10063"/>
                    <a:pt x="13308" y="10062"/>
                  </a:cubicBezTo>
                  <a:lnTo>
                    <a:pt x="13308" y="10062"/>
                  </a:lnTo>
                  <a:lnTo>
                    <a:pt x="14937" y="10313"/>
                  </a:lnTo>
                  <a:lnTo>
                    <a:pt x="15539" y="2970"/>
                  </a:lnTo>
                  <a:lnTo>
                    <a:pt x="13810" y="2844"/>
                  </a:lnTo>
                  <a:cubicBezTo>
                    <a:pt x="13810" y="2844"/>
                    <a:pt x="11094" y="1"/>
                    <a:pt x="6770" y="1"/>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38"/>
            <p:cNvSpPr/>
            <p:nvPr/>
          </p:nvSpPr>
          <p:spPr>
            <a:xfrm>
              <a:off x="3712132" y="3122324"/>
              <a:ext cx="1155773" cy="733621"/>
            </a:xfrm>
            <a:custGeom>
              <a:rect b="b" l="l" r="r" t="t"/>
              <a:pathLst>
                <a:path extrusionOk="0" h="51401" w="80979">
                  <a:moveTo>
                    <a:pt x="15558" y="1"/>
                  </a:moveTo>
                  <a:cubicBezTo>
                    <a:pt x="8515" y="1"/>
                    <a:pt x="2842" y="3581"/>
                    <a:pt x="1705" y="9445"/>
                  </a:cubicBezTo>
                  <a:cubicBezTo>
                    <a:pt x="1" y="18368"/>
                    <a:pt x="6567" y="28518"/>
                    <a:pt x="18798" y="32779"/>
                  </a:cubicBezTo>
                  <a:cubicBezTo>
                    <a:pt x="21805" y="33806"/>
                    <a:pt x="27720" y="35836"/>
                    <a:pt x="34587" y="38167"/>
                  </a:cubicBezTo>
                  <a:cubicBezTo>
                    <a:pt x="38673" y="39546"/>
                    <a:pt x="42783" y="39120"/>
                    <a:pt x="47169" y="40648"/>
                  </a:cubicBezTo>
                  <a:cubicBezTo>
                    <a:pt x="49951" y="41601"/>
                    <a:pt x="51530" y="43405"/>
                    <a:pt x="56342" y="45034"/>
                  </a:cubicBezTo>
                  <a:cubicBezTo>
                    <a:pt x="58656" y="45830"/>
                    <a:pt x="60066" y="45918"/>
                    <a:pt x="61244" y="45918"/>
                  </a:cubicBezTo>
                  <a:cubicBezTo>
                    <a:pt x="61580" y="45918"/>
                    <a:pt x="61897" y="45911"/>
                    <a:pt x="62210" y="45911"/>
                  </a:cubicBezTo>
                  <a:cubicBezTo>
                    <a:pt x="63083" y="45911"/>
                    <a:pt x="63931" y="45967"/>
                    <a:pt x="65089" y="46388"/>
                  </a:cubicBezTo>
                  <a:cubicBezTo>
                    <a:pt x="68773" y="47741"/>
                    <a:pt x="69249" y="49871"/>
                    <a:pt x="73836" y="51400"/>
                  </a:cubicBezTo>
                  <a:lnTo>
                    <a:pt x="80978" y="32779"/>
                  </a:lnTo>
                  <a:cubicBezTo>
                    <a:pt x="80978" y="32779"/>
                    <a:pt x="38848" y="9345"/>
                    <a:pt x="27244" y="3104"/>
                  </a:cubicBezTo>
                  <a:cubicBezTo>
                    <a:pt x="23276" y="974"/>
                    <a:pt x="19231" y="1"/>
                    <a:pt x="15558" y="1"/>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38"/>
            <p:cNvSpPr/>
            <p:nvPr/>
          </p:nvSpPr>
          <p:spPr>
            <a:xfrm>
              <a:off x="5023133" y="3707839"/>
              <a:ext cx="7522" cy="77628"/>
            </a:xfrm>
            <a:custGeom>
              <a:rect b="b" l="l" r="r" t="t"/>
              <a:pathLst>
                <a:path extrusionOk="0" fill="none" h="5439" w="527">
                  <a:moveTo>
                    <a:pt x="527" y="0"/>
                  </a:moveTo>
                  <a:lnTo>
                    <a:pt x="1" y="5439"/>
                  </a:lnTo>
                </a:path>
              </a:pathLst>
            </a:custGeom>
            <a:noFill/>
            <a:ln cap="rnd" cmpd="sng" w="9525">
              <a:solidFill>
                <a:schemeClr val="dk1"/>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38"/>
            <p:cNvSpPr/>
            <p:nvPr/>
          </p:nvSpPr>
          <p:spPr>
            <a:xfrm>
              <a:off x="4705841" y="3559391"/>
              <a:ext cx="162064" cy="296554"/>
            </a:xfrm>
            <a:custGeom>
              <a:rect b="b" l="l" r="r" t="t"/>
              <a:pathLst>
                <a:path extrusionOk="0" h="20778" w="11355">
                  <a:moveTo>
                    <a:pt x="7520" y="0"/>
                  </a:moveTo>
                  <a:lnTo>
                    <a:pt x="1" y="18572"/>
                  </a:lnTo>
                  <a:cubicBezTo>
                    <a:pt x="1029" y="19349"/>
                    <a:pt x="2257" y="20126"/>
                    <a:pt x="4212" y="20777"/>
                  </a:cubicBezTo>
                  <a:lnTo>
                    <a:pt x="11354" y="2156"/>
                  </a:lnTo>
                  <a:cubicBezTo>
                    <a:pt x="11354" y="2156"/>
                    <a:pt x="9926" y="1354"/>
                    <a:pt x="7520" y="0"/>
                  </a:cubicBezTo>
                  <a:close/>
                </a:path>
              </a:pathLst>
            </a:custGeom>
            <a:solidFill>
              <a:srgbClr val="6DA3C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38"/>
            <p:cNvSpPr/>
            <p:nvPr/>
          </p:nvSpPr>
          <p:spPr>
            <a:xfrm>
              <a:off x="4276595" y="3122324"/>
              <a:ext cx="1156130" cy="733621"/>
            </a:xfrm>
            <a:custGeom>
              <a:rect b="b" l="l" r="r" t="t"/>
              <a:pathLst>
                <a:path extrusionOk="0" h="51401" w="81004">
                  <a:moveTo>
                    <a:pt x="65432" y="1"/>
                  </a:moveTo>
                  <a:cubicBezTo>
                    <a:pt x="61760" y="1"/>
                    <a:pt x="57712" y="974"/>
                    <a:pt x="53735" y="3104"/>
                  </a:cubicBezTo>
                  <a:cubicBezTo>
                    <a:pt x="42156" y="9345"/>
                    <a:pt x="1" y="32779"/>
                    <a:pt x="1" y="32779"/>
                  </a:cubicBezTo>
                  <a:lnTo>
                    <a:pt x="7144" y="51400"/>
                  </a:lnTo>
                  <a:cubicBezTo>
                    <a:pt x="11730" y="49871"/>
                    <a:pt x="12206" y="47741"/>
                    <a:pt x="15890" y="46388"/>
                  </a:cubicBezTo>
                  <a:cubicBezTo>
                    <a:pt x="17048" y="45967"/>
                    <a:pt x="17896" y="45911"/>
                    <a:pt x="18769" y="45911"/>
                  </a:cubicBezTo>
                  <a:cubicBezTo>
                    <a:pt x="19083" y="45911"/>
                    <a:pt x="19400" y="45918"/>
                    <a:pt x="19736" y="45918"/>
                  </a:cubicBezTo>
                  <a:cubicBezTo>
                    <a:pt x="20913" y="45918"/>
                    <a:pt x="22323" y="45830"/>
                    <a:pt x="24637" y="45034"/>
                  </a:cubicBezTo>
                  <a:cubicBezTo>
                    <a:pt x="29449" y="43405"/>
                    <a:pt x="31028" y="41601"/>
                    <a:pt x="33810" y="40648"/>
                  </a:cubicBezTo>
                  <a:cubicBezTo>
                    <a:pt x="38221" y="39120"/>
                    <a:pt x="42307" y="39546"/>
                    <a:pt x="46392" y="38167"/>
                  </a:cubicBezTo>
                  <a:cubicBezTo>
                    <a:pt x="53259" y="35836"/>
                    <a:pt x="59199" y="33806"/>
                    <a:pt x="62206" y="32779"/>
                  </a:cubicBezTo>
                  <a:cubicBezTo>
                    <a:pt x="74412" y="28518"/>
                    <a:pt x="81003" y="18368"/>
                    <a:pt x="79274" y="9445"/>
                  </a:cubicBezTo>
                  <a:cubicBezTo>
                    <a:pt x="78137" y="3581"/>
                    <a:pt x="72475" y="1"/>
                    <a:pt x="65432" y="1"/>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38"/>
            <p:cNvSpPr/>
            <p:nvPr/>
          </p:nvSpPr>
          <p:spPr>
            <a:xfrm>
              <a:off x="4186450" y="3613755"/>
              <a:ext cx="188525" cy="229316"/>
            </a:xfrm>
            <a:custGeom>
              <a:rect b="b" l="l" r="r" t="t"/>
              <a:pathLst>
                <a:path extrusionOk="0" h="16067" w="13209">
                  <a:moveTo>
                    <a:pt x="9074" y="1"/>
                  </a:moveTo>
                  <a:lnTo>
                    <a:pt x="1" y="5164"/>
                  </a:lnTo>
                  <a:lnTo>
                    <a:pt x="1730" y="16066"/>
                  </a:lnTo>
                  <a:lnTo>
                    <a:pt x="13209" y="9224"/>
                  </a:lnTo>
                  <a:lnTo>
                    <a:pt x="9074" y="1"/>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38"/>
            <p:cNvSpPr/>
            <p:nvPr/>
          </p:nvSpPr>
          <p:spPr>
            <a:xfrm>
              <a:off x="4085586" y="3656159"/>
              <a:ext cx="221795" cy="416514"/>
            </a:xfrm>
            <a:custGeom>
              <a:rect b="b" l="l" r="r" t="t"/>
              <a:pathLst>
                <a:path extrusionOk="0" h="29183" w="15540">
                  <a:moveTo>
                    <a:pt x="8770" y="1"/>
                  </a:moveTo>
                  <a:cubicBezTo>
                    <a:pt x="4445" y="1"/>
                    <a:pt x="1730" y="2844"/>
                    <a:pt x="1730" y="2844"/>
                  </a:cubicBezTo>
                  <a:lnTo>
                    <a:pt x="0" y="2970"/>
                  </a:lnTo>
                  <a:lnTo>
                    <a:pt x="602" y="10313"/>
                  </a:lnTo>
                  <a:lnTo>
                    <a:pt x="2231" y="10062"/>
                  </a:lnTo>
                  <a:lnTo>
                    <a:pt x="2231" y="10062"/>
                  </a:lnTo>
                  <a:cubicBezTo>
                    <a:pt x="2231" y="10063"/>
                    <a:pt x="953" y="15125"/>
                    <a:pt x="1178" y="21366"/>
                  </a:cubicBezTo>
                  <a:cubicBezTo>
                    <a:pt x="1329" y="25200"/>
                    <a:pt x="3108" y="27631"/>
                    <a:pt x="4386" y="28885"/>
                  </a:cubicBezTo>
                  <a:cubicBezTo>
                    <a:pt x="4590" y="29088"/>
                    <a:pt x="4845" y="29182"/>
                    <a:pt x="5097" y="29182"/>
                  </a:cubicBezTo>
                  <a:cubicBezTo>
                    <a:pt x="5527" y="29182"/>
                    <a:pt x="5948" y="28908"/>
                    <a:pt x="6090" y="28433"/>
                  </a:cubicBezTo>
                  <a:lnTo>
                    <a:pt x="7619" y="22769"/>
                  </a:lnTo>
                  <a:lnTo>
                    <a:pt x="11078" y="13596"/>
                  </a:lnTo>
                  <a:lnTo>
                    <a:pt x="15539" y="10664"/>
                  </a:lnTo>
                  <a:lnTo>
                    <a:pt x="11379" y="7030"/>
                  </a:lnTo>
                  <a:lnTo>
                    <a:pt x="9273" y="8684"/>
                  </a:lnTo>
                  <a:lnTo>
                    <a:pt x="9875" y="62"/>
                  </a:lnTo>
                  <a:cubicBezTo>
                    <a:pt x="9496" y="20"/>
                    <a:pt x="9127" y="1"/>
                    <a:pt x="8770" y="1"/>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38"/>
            <p:cNvSpPr/>
            <p:nvPr/>
          </p:nvSpPr>
          <p:spPr>
            <a:xfrm>
              <a:off x="4114203" y="3707839"/>
              <a:ext cx="7165" cy="77628"/>
            </a:xfrm>
            <a:custGeom>
              <a:rect b="b" l="l" r="r" t="t"/>
              <a:pathLst>
                <a:path extrusionOk="0" fill="none" h="5439" w="502">
                  <a:moveTo>
                    <a:pt x="0" y="0"/>
                  </a:moveTo>
                  <a:lnTo>
                    <a:pt x="502" y="5439"/>
                  </a:lnTo>
                </a:path>
              </a:pathLst>
            </a:custGeom>
            <a:noFill/>
            <a:ln cap="rnd" cmpd="sng" w="9525">
              <a:solidFill>
                <a:schemeClr val="dk1"/>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38"/>
            <p:cNvSpPr/>
            <p:nvPr/>
          </p:nvSpPr>
          <p:spPr>
            <a:xfrm>
              <a:off x="4276595" y="3559391"/>
              <a:ext cx="162064" cy="296554"/>
            </a:xfrm>
            <a:custGeom>
              <a:rect b="b" l="l" r="r" t="t"/>
              <a:pathLst>
                <a:path extrusionOk="0" h="20778" w="11355">
                  <a:moveTo>
                    <a:pt x="3835" y="0"/>
                  </a:moveTo>
                  <a:cubicBezTo>
                    <a:pt x="1454" y="1354"/>
                    <a:pt x="1" y="2156"/>
                    <a:pt x="1" y="2156"/>
                  </a:cubicBezTo>
                  <a:lnTo>
                    <a:pt x="7144" y="20777"/>
                  </a:lnTo>
                  <a:cubicBezTo>
                    <a:pt x="9099" y="20126"/>
                    <a:pt x="10327" y="19349"/>
                    <a:pt x="11354" y="18572"/>
                  </a:cubicBezTo>
                  <a:lnTo>
                    <a:pt x="3835" y="0"/>
                  </a:lnTo>
                  <a:close/>
                </a:path>
              </a:pathLst>
            </a:custGeom>
            <a:solidFill>
              <a:srgbClr val="6DA3C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38"/>
            <p:cNvSpPr/>
            <p:nvPr/>
          </p:nvSpPr>
          <p:spPr>
            <a:xfrm>
              <a:off x="3501085" y="2768138"/>
              <a:ext cx="129865" cy="184586"/>
            </a:xfrm>
            <a:custGeom>
              <a:rect b="b" l="l" r="r" t="t"/>
              <a:pathLst>
                <a:path extrusionOk="0" h="12933" w="9099">
                  <a:moveTo>
                    <a:pt x="4938" y="0"/>
                  </a:moveTo>
                  <a:cubicBezTo>
                    <a:pt x="4938" y="0"/>
                    <a:pt x="1" y="11529"/>
                    <a:pt x="2407" y="12833"/>
                  </a:cubicBezTo>
                  <a:cubicBezTo>
                    <a:pt x="2529" y="12900"/>
                    <a:pt x="2657" y="12932"/>
                    <a:pt x="2788" y="12932"/>
                  </a:cubicBezTo>
                  <a:cubicBezTo>
                    <a:pt x="5238" y="12932"/>
                    <a:pt x="9099" y="1780"/>
                    <a:pt x="9099" y="1780"/>
                  </a:cubicBezTo>
                  <a:lnTo>
                    <a:pt x="4938" y="0"/>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38"/>
            <p:cNvSpPr/>
            <p:nvPr/>
          </p:nvSpPr>
          <p:spPr>
            <a:xfrm>
              <a:off x="3314372" y="2649020"/>
              <a:ext cx="341255" cy="274731"/>
            </a:xfrm>
            <a:custGeom>
              <a:rect b="b" l="l" r="r" t="t"/>
              <a:pathLst>
                <a:path extrusionOk="0" h="19249" w="23910">
                  <a:moveTo>
                    <a:pt x="10551" y="0"/>
                  </a:moveTo>
                  <a:lnTo>
                    <a:pt x="9599" y="878"/>
                  </a:lnTo>
                  <a:lnTo>
                    <a:pt x="11228" y="2807"/>
                  </a:lnTo>
                  <a:lnTo>
                    <a:pt x="11178" y="5239"/>
                  </a:lnTo>
                  <a:lnTo>
                    <a:pt x="6767" y="5239"/>
                  </a:lnTo>
                  <a:lnTo>
                    <a:pt x="1604" y="3660"/>
                  </a:lnTo>
                  <a:lnTo>
                    <a:pt x="1228" y="4888"/>
                  </a:lnTo>
                  <a:lnTo>
                    <a:pt x="652" y="4612"/>
                  </a:lnTo>
                  <a:lnTo>
                    <a:pt x="0" y="6391"/>
                  </a:lnTo>
                  <a:lnTo>
                    <a:pt x="1103" y="7043"/>
                  </a:lnTo>
                  <a:lnTo>
                    <a:pt x="576" y="8321"/>
                  </a:lnTo>
                  <a:lnTo>
                    <a:pt x="2807" y="9950"/>
                  </a:lnTo>
                  <a:lnTo>
                    <a:pt x="5288" y="10477"/>
                  </a:lnTo>
                  <a:lnTo>
                    <a:pt x="2506" y="10502"/>
                  </a:lnTo>
                  <a:lnTo>
                    <a:pt x="902" y="9524"/>
                  </a:lnTo>
                  <a:lnTo>
                    <a:pt x="576" y="10502"/>
                  </a:lnTo>
                  <a:lnTo>
                    <a:pt x="2582" y="11655"/>
                  </a:lnTo>
                  <a:cubicBezTo>
                    <a:pt x="2582" y="11655"/>
                    <a:pt x="5061" y="12638"/>
                    <a:pt x="8424" y="12638"/>
                  </a:cubicBezTo>
                  <a:cubicBezTo>
                    <a:pt x="9585" y="12638"/>
                    <a:pt x="10850" y="12521"/>
                    <a:pt x="12155" y="12206"/>
                  </a:cubicBezTo>
                  <a:lnTo>
                    <a:pt x="20476" y="19249"/>
                  </a:lnTo>
                  <a:lnTo>
                    <a:pt x="23910" y="10878"/>
                  </a:lnTo>
                  <a:lnTo>
                    <a:pt x="14812" y="6943"/>
                  </a:lnTo>
                  <a:cubicBezTo>
                    <a:pt x="14812" y="6943"/>
                    <a:pt x="15389" y="4286"/>
                    <a:pt x="13283" y="2281"/>
                  </a:cubicBezTo>
                  <a:cubicBezTo>
                    <a:pt x="12080" y="1128"/>
                    <a:pt x="10551" y="0"/>
                    <a:pt x="10551" y="0"/>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38"/>
            <p:cNvSpPr/>
            <p:nvPr/>
          </p:nvSpPr>
          <p:spPr>
            <a:xfrm>
              <a:off x="3517184" y="2941620"/>
              <a:ext cx="142382" cy="107743"/>
            </a:xfrm>
            <a:custGeom>
              <a:rect b="b" l="l" r="r" t="t"/>
              <a:pathLst>
                <a:path extrusionOk="0" h="7549" w="9976">
                  <a:moveTo>
                    <a:pt x="3209" y="1"/>
                  </a:moveTo>
                  <a:cubicBezTo>
                    <a:pt x="3209" y="1"/>
                    <a:pt x="1" y="6241"/>
                    <a:pt x="2081" y="7369"/>
                  </a:cubicBezTo>
                  <a:cubicBezTo>
                    <a:pt x="2308" y="7493"/>
                    <a:pt x="2567" y="7548"/>
                    <a:pt x="2849" y="7548"/>
                  </a:cubicBezTo>
                  <a:cubicBezTo>
                    <a:pt x="5433" y="7548"/>
                    <a:pt x="9976" y="2883"/>
                    <a:pt x="9976" y="2883"/>
                  </a:cubicBezTo>
                  <a:lnTo>
                    <a:pt x="3209" y="1"/>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38"/>
            <p:cNvSpPr/>
            <p:nvPr/>
          </p:nvSpPr>
          <p:spPr>
            <a:xfrm>
              <a:off x="3535424" y="2782082"/>
              <a:ext cx="142382" cy="259003"/>
            </a:xfrm>
            <a:custGeom>
              <a:rect b="b" l="l" r="r" t="t"/>
              <a:pathLst>
                <a:path extrusionOk="0" h="18147" w="9976">
                  <a:moveTo>
                    <a:pt x="4913" y="1"/>
                  </a:moveTo>
                  <a:cubicBezTo>
                    <a:pt x="4913" y="1"/>
                    <a:pt x="3485" y="10577"/>
                    <a:pt x="1" y="11856"/>
                  </a:cubicBezTo>
                  <a:lnTo>
                    <a:pt x="9976" y="18146"/>
                  </a:lnTo>
                  <a:lnTo>
                    <a:pt x="9976" y="1981"/>
                  </a:lnTo>
                  <a:lnTo>
                    <a:pt x="4913" y="1"/>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38"/>
            <p:cNvSpPr/>
            <p:nvPr/>
          </p:nvSpPr>
          <p:spPr>
            <a:xfrm>
              <a:off x="3546871" y="2370720"/>
              <a:ext cx="668210" cy="823238"/>
            </a:xfrm>
            <a:custGeom>
              <a:rect b="b" l="l" r="r" t="t"/>
              <a:pathLst>
                <a:path extrusionOk="0" h="57680" w="46818">
                  <a:moveTo>
                    <a:pt x="40703" y="1"/>
                  </a:moveTo>
                  <a:cubicBezTo>
                    <a:pt x="35364" y="5940"/>
                    <a:pt x="35364" y="10477"/>
                    <a:pt x="35364" y="10477"/>
                  </a:cubicBezTo>
                  <a:lnTo>
                    <a:pt x="21755" y="36216"/>
                  </a:lnTo>
                  <a:lnTo>
                    <a:pt x="9174" y="30803"/>
                  </a:lnTo>
                  <a:cubicBezTo>
                    <a:pt x="5036" y="46467"/>
                    <a:pt x="1055" y="47385"/>
                    <a:pt x="179" y="47385"/>
                  </a:cubicBezTo>
                  <a:cubicBezTo>
                    <a:pt x="62" y="47385"/>
                    <a:pt x="1" y="47369"/>
                    <a:pt x="1" y="47369"/>
                  </a:cubicBezTo>
                  <a:lnTo>
                    <a:pt x="1" y="47369"/>
                  </a:lnTo>
                  <a:lnTo>
                    <a:pt x="18422" y="56191"/>
                  </a:lnTo>
                  <a:cubicBezTo>
                    <a:pt x="20545" y="57204"/>
                    <a:pt x="22776" y="57680"/>
                    <a:pt x="24966" y="57680"/>
                  </a:cubicBezTo>
                  <a:cubicBezTo>
                    <a:pt x="31127" y="57680"/>
                    <a:pt x="36975" y="53914"/>
                    <a:pt x="39249" y="47720"/>
                  </a:cubicBezTo>
                  <a:lnTo>
                    <a:pt x="46818" y="27068"/>
                  </a:lnTo>
                  <a:lnTo>
                    <a:pt x="40703" y="1"/>
                  </a:lnTo>
                  <a:close/>
                </a:path>
              </a:pathLst>
            </a:custGeom>
            <a:solidFill>
              <a:srgbClr val="6DA3C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38"/>
            <p:cNvSpPr/>
            <p:nvPr/>
          </p:nvSpPr>
          <p:spPr>
            <a:xfrm>
              <a:off x="3617349" y="2977758"/>
              <a:ext cx="191737" cy="94441"/>
            </a:xfrm>
            <a:custGeom>
              <a:rect b="b" l="l" r="r" t="t"/>
              <a:pathLst>
                <a:path extrusionOk="0" fill="none" h="6617" w="13434">
                  <a:moveTo>
                    <a:pt x="0" y="0"/>
                  </a:moveTo>
                  <a:lnTo>
                    <a:pt x="13434" y="6617"/>
                  </a:lnTo>
                </a:path>
              </a:pathLst>
            </a:custGeom>
            <a:noFill/>
            <a:ln cap="rnd" cmpd="sng" w="8150">
              <a:solidFill>
                <a:schemeClr val="dk1"/>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38"/>
            <p:cNvSpPr/>
            <p:nvPr/>
          </p:nvSpPr>
          <p:spPr>
            <a:xfrm>
              <a:off x="3667416" y="2950569"/>
              <a:ext cx="25776" cy="25762"/>
            </a:xfrm>
            <a:custGeom>
              <a:rect b="b" l="l" r="r" t="t"/>
              <a:pathLst>
                <a:path extrusionOk="0" h="1805" w="1806">
                  <a:moveTo>
                    <a:pt x="903" y="0"/>
                  </a:moveTo>
                  <a:cubicBezTo>
                    <a:pt x="402" y="0"/>
                    <a:pt x="1" y="401"/>
                    <a:pt x="1" y="903"/>
                  </a:cubicBezTo>
                  <a:cubicBezTo>
                    <a:pt x="1" y="1404"/>
                    <a:pt x="402" y="1805"/>
                    <a:pt x="903" y="1805"/>
                  </a:cubicBezTo>
                  <a:cubicBezTo>
                    <a:pt x="1404" y="1805"/>
                    <a:pt x="1805" y="1404"/>
                    <a:pt x="1805" y="903"/>
                  </a:cubicBezTo>
                  <a:cubicBezTo>
                    <a:pt x="1805" y="401"/>
                    <a:pt x="1404" y="0"/>
                    <a:pt x="9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38"/>
            <p:cNvSpPr/>
            <p:nvPr/>
          </p:nvSpPr>
          <p:spPr>
            <a:xfrm>
              <a:off x="3742547" y="2990989"/>
              <a:ext cx="25762" cy="26133"/>
            </a:xfrm>
            <a:custGeom>
              <a:rect b="b" l="l" r="r" t="t"/>
              <a:pathLst>
                <a:path extrusionOk="0" h="1831" w="1805">
                  <a:moveTo>
                    <a:pt x="902" y="0"/>
                  </a:moveTo>
                  <a:cubicBezTo>
                    <a:pt x="401" y="0"/>
                    <a:pt x="0" y="401"/>
                    <a:pt x="0" y="903"/>
                  </a:cubicBezTo>
                  <a:cubicBezTo>
                    <a:pt x="0" y="1404"/>
                    <a:pt x="401" y="1830"/>
                    <a:pt x="902" y="1830"/>
                  </a:cubicBezTo>
                  <a:cubicBezTo>
                    <a:pt x="1404" y="1830"/>
                    <a:pt x="1805" y="1404"/>
                    <a:pt x="1805" y="903"/>
                  </a:cubicBezTo>
                  <a:cubicBezTo>
                    <a:pt x="1805" y="401"/>
                    <a:pt x="1404" y="0"/>
                    <a:pt x="9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38"/>
            <p:cNvSpPr/>
            <p:nvPr/>
          </p:nvSpPr>
          <p:spPr>
            <a:xfrm>
              <a:off x="3857369" y="2887613"/>
              <a:ext cx="114837" cy="51524"/>
            </a:xfrm>
            <a:custGeom>
              <a:rect b="b" l="l" r="r" t="t"/>
              <a:pathLst>
                <a:path extrusionOk="0" fill="none" h="3610" w="8046">
                  <a:moveTo>
                    <a:pt x="0" y="0"/>
                  </a:moveTo>
                  <a:lnTo>
                    <a:pt x="8045" y="3609"/>
                  </a:lnTo>
                </a:path>
              </a:pathLst>
            </a:custGeom>
            <a:noFill/>
            <a:ln cap="flat" cmpd="sng" w="8150">
              <a:solidFill>
                <a:srgbClr val="141D30"/>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38"/>
            <p:cNvSpPr/>
            <p:nvPr/>
          </p:nvSpPr>
          <p:spPr>
            <a:xfrm>
              <a:off x="3887056" y="2882603"/>
              <a:ext cx="118419" cy="5024"/>
            </a:xfrm>
            <a:custGeom>
              <a:rect b="b" l="l" r="r" t="t"/>
              <a:pathLst>
                <a:path extrusionOk="0" fill="none" h="352" w="8297">
                  <a:moveTo>
                    <a:pt x="0" y="0"/>
                  </a:moveTo>
                  <a:lnTo>
                    <a:pt x="8296" y="351"/>
                  </a:lnTo>
                </a:path>
              </a:pathLst>
            </a:custGeom>
            <a:noFill/>
            <a:ln cap="rnd" cmpd="sng" w="8150">
              <a:solidFill>
                <a:schemeClr val="dk1"/>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38"/>
            <p:cNvSpPr/>
            <p:nvPr/>
          </p:nvSpPr>
          <p:spPr>
            <a:xfrm>
              <a:off x="3419175" y="2737010"/>
              <a:ext cx="15400" cy="54749"/>
            </a:xfrm>
            <a:custGeom>
              <a:rect b="b" l="l" r="r" t="t"/>
              <a:pathLst>
                <a:path extrusionOk="0" fill="none" h="3836" w="1079">
                  <a:moveTo>
                    <a:pt x="1078" y="1"/>
                  </a:moveTo>
                  <a:lnTo>
                    <a:pt x="0" y="3836"/>
                  </a:lnTo>
                </a:path>
              </a:pathLst>
            </a:custGeom>
            <a:noFill/>
            <a:ln cap="rnd" cmpd="sng" w="9525">
              <a:solidFill>
                <a:schemeClr val="dk1"/>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38"/>
            <p:cNvSpPr/>
            <p:nvPr/>
          </p:nvSpPr>
          <p:spPr>
            <a:xfrm>
              <a:off x="3430978" y="2759903"/>
              <a:ext cx="73703" cy="26490"/>
            </a:xfrm>
            <a:custGeom>
              <a:rect b="b" l="l" r="r" t="t"/>
              <a:pathLst>
                <a:path extrusionOk="0" fill="none" h="1856" w="5164">
                  <a:moveTo>
                    <a:pt x="1" y="1856"/>
                  </a:moveTo>
                  <a:cubicBezTo>
                    <a:pt x="1128" y="978"/>
                    <a:pt x="3234" y="1"/>
                    <a:pt x="5163" y="1279"/>
                  </a:cubicBezTo>
                </a:path>
              </a:pathLst>
            </a:custGeom>
            <a:noFill/>
            <a:ln cap="rnd" cmpd="sng" w="9525">
              <a:solidFill>
                <a:schemeClr val="dk1"/>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38"/>
            <p:cNvSpPr/>
            <p:nvPr/>
          </p:nvSpPr>
          <p:spPr>
            <a:xfrm>
              <a:off x="5513550" y="2768138"/>
              <a:ext cx="129865" cy="184586"/>
            </a:xfrm>
            <a:custGeom>
              <a:rect b="b" l="l" r="r" t="t"/>
              <a:pathLst>
                <a:path extrusionOk="0" h="12933" w="9099">
                  <a:moveTo>
                    <a:pt x="4161" y="0"/>
                  </a:moveTo>
                  <a:lnTo>
                    <a:pt x="1" y="1780"/>
                  </a:lnTo>
                  <a:cubicBezTo>
                    <a:pt x="1" y="1780"/>
                    <a:pt x="3884" y="12932"/>
                    <a:pt x="6336" y="12932"/>
                  </a:cubicBezTo>
                  <a:cubicBezTo>
                    <a:pt x="6467" y="12932"/>
                    <a:pt x="6595" y="12900"/>
                    <a:pt x="6717" y="12833"/>
                  </a:cubicBezTo>
                  <a:cubicBezTo>
                    <a:pt x="9098" y="11529"/>
                    <a:pt x="4161" y="0"/>
                    <a:pt x="4161" y="0"/>
                  </a:cubicBezTo>
                  <a:close/>
                </a:path>
              </a:pathLst>
            </a:cu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38"/>
            <p:cNvSpPr/>
            <p:nvPr/>
          </p:nvSpPr>
          <p:spPr>
            <a:xfrm>
              <a:off x="5488873" y="2649020"/>
              <a:ext cx="341270" cy="274731"/>
            </a:xfrm>
            <a:custGeom>
              <a:rect b="b" l="l" r="r" t="t"/>
              <a:pathLst>
                <a:path extrusionOk="0" h="19249" w="23911">
                  <a:moveTo>
                    <a:pt x="13384" y="0"/>
                  </a:moveTo>
                  <a:cubicBezTo>
                    <a:pt x="13384" y="0"/>
                    <a:pt x="11855" y="1128"/>
                    <a:pt x="10652" y="2281"/>
                  </a:cubicBezTo>
                  <a:cubicBezTo>
                    <a:pt x="8522" y="4286"/>
                    <a:pt x="9123" y="6943"/>
                    <a:pt x="9123" y="6943"/>
                  </a:cubicBezTo>
                  <a:lnTo>
                    <a:pt x="0" y="10878"/>
                  </a:lnTo>
                  <a:lnTo>
                    <a:pt x="3434" y="19249"/>
                  </a:lnTo>
                  <a:lnTo>
                    <a:pt x="11755" y="12206"/>
                  </a:lnTo>
                  <a:cubicBezTo>
                    <a:pt x="13060" y="12521"/>
                    <a:pt x="14326" y="12638"/>
                    <a:pt x="15486" y="12638"/>
                  </a:cubicBezTo>
                  <a:cubicBezTo>
                    <a:pt x="18849" y="12638"/>
                    <a:pt x="21329" y="11655"/>
                    <a:pt x="21329" y="11655"/>
                  </a:cubicBezTo>
                  <a:lnTo>
                    <a:pt x="23334" y="10502"/>
                  </a:lnTo>
                  <a:lnTo>
                    <a:pt x="23008" y="9524"/>
                  </a:lnTo>
                  <a:lnTo>
                    <a:pt x="21429" y="10502"/>
                  </a:lnTo>
                  <a:lnTo>
                    <a:pt x="18622" y="10477"/>
                  </a:lnTo>
                  <a:lnTo>
                    <a:pt x="21103" y="9950"/>
                  </a:lnTo>
                  <a:lnTo>
                    <a:pt x="23334" y="8321"/>
                  </a:lnTo>
                  <a:lnTo>
                    <a:pt x="22832" y="7043"/>
                  </a:lnTo>
                  <a:lnTo>
                    <a:pt x="23910" y="6391"/>
                  </a:lnTo>
                  <a:lnTo>
                    <a:pt x="23284" y="4612"/>
                  </a:lnTo>
                  <a:lnTo>
                    <a:pt x="22682" y="4888"/>
                  </a:lnTo>
                  <a:lnTo>
                    <a:pt x="22306" y="3660"/>
                  </a:lnTo>
                  <a:lnTo>
                    <a:pt x="17168" y="5239"/>
                  </a:lnTo>
                  <a:lnTo>
                    <a:pt x="12732" y="5239"/>
                  </a:lnTo>
                  <a:lnTo>
                    <a:pt x="12682" y="2807"/>
                  </a:lnTo>
                  <a:lnTo>
                    <a:pt x="14311" y="878"/>
                  </a:lnTo>
                  <a:lnTo>
                    <a:pt x="13384" y="0"/>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38"/>
            <p:cNvSpPr/>
            <p:nvPr/>
          </p:nvSpPr>
          <p:spPr>
            <a:xfrm>
              <a:off x="5484934" y="2941620"/>
              <a:ext cx="142382" cy="107743"/>
            </a:xfrm>
            <a:custGeom>
              <a:rect b="b" l="l" r="r" t="t"/>
              <a:pathLst>
                <a:path extrusionOk="0" h="7549" w="9976">
                  <a:moveTo>
                    <a:pt x="6767" y="1"/>
                  </a:moveTo>
                  <a:lnTo>
                    <a:pt x="1" y="2883"/>
                  </a:lnTo>
                  <a:cubicBezTo>
                    <a:pt x="1" y="2883"/>
                    <a:pt x="4543" y="7548"/>
                    <a:pt x="7128" y="7548"/>
                  </a:cubicBezTo>
                  <a:cubicBezTo>
                    <a:pt x="7410" y="7548"/>
                    <a:pt x="7668" y="7493"/>
                    <a:pt x="7895" y="7369"/>
                  </a:cubicBezTo>
                  <a:cubicBezTo>
                    <a:pt x="9976" y="6241"/>
                    <a:pt x="6767" y="1"/>
                    <a:pt x="6767" y="1"/>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38"/>
            <p:cNvSpPr/>
            <p:nvPr/>
          </p:nvSpPr>
          <p:spPr>
            <a:xfrm>
              <a:off x="5466693" y="2782082"/>
              <a:ext cx="142739" cy="259003"/>
            </a:xfrm>
            <a:custGeom>
              <a:rect b="b" l="l" r="r" t="t"/>
              <a:pathLst>
                <a:path extrusionOk="0" h="18147" w="10001">
                  <a:moveTo>
                    <a:pt x="5063" y="1"/>
                  </a:moveTo>
                  <a:lnTo>
                    <a:pt x="0" y="1981"/>
                  </a:lnTo>
                  <a:lnTo>
                    <a:pt x="0" y="18146"/>
                  </a:lnTo>
                  <a:lnTo>
                    <a:pt x="10000" y="11856"/>
                  </a:lnTo>
                  <a:cubicBezTo>
                    <a:pt x="6517" y="10577"/>
                    <a:pt x="5063" y="1"/>
                    <a:pt x="5063" y="1"/>
                  </a:cubicBezTo>
                  <a:close/>
                </a:path>
              </a:pathLst>
            </a:cu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38"/>
            <p:cNvSpPr/>
            <p:nvPr/>
          </p:nvSpPr>
          <p:spPr>
            <a:xfrm>
              <a:off x="4929419" y="2370720"/>
              <a:ext cx="668210" cy="823238"/>
            </a:xfrm>
            <a:custGeom>
              <a:rect b="b" l="l" r="r" t="t"/>
              <a:pathLst>
                <a:path extrusionOk="0" h="57680" w="46818">
                  <a:moveTo>
                    <a:pt x="6115" y="1"/>
                  </a:moveTo>
                  <a:lnTo>
                    <a:pt x="0" y="27068"/>
                  </a:lnTo>
                  <a:lnTo>
                    <a:pt x="7569" y="47720"/>
                  </a:lnTo>
                  <a:cubicBezTo>
                    <a:pt x="9862" y="53914"/>
                    <a:pt x="15714" y="57680"/>
                    <a:pt x="21866" y="57680"/>
                  </a:cubicBezTo>
                  <a:cubicBezTo>
                    <a:pt x="24054" y="57680"/>
                    <a:pt x="26279" y="57204"/>
                    <a:pt x="28396" y="56191"/>
                  </a:cubicBezTo>
                  <a:lnTo>
                    <a:pt x="46817" y="47369"/>
                  </a:lnTo>
                  <a:lnTo>
                    <a:pt x="46817" y="47369"/>
                  </a:lnTo>
                  <a:cubicBezTo>
                    <a:pt x="46817" y="47369"/>
                    <a:pt x="46756" y="47385"/>
                    <a:pt x="46640" y="47385"/>
                  </a:cubicBezTo>
                  <a:cubicBezTo>
                    <a:pt x="45768" y="47385"/>
                    <a:pt x="41804" y="46467"/>
                    <a:pt x="37644" y="30803"/>
                  </a:cubicBezTo>
                  <a:lnTo>
                    <a:pt x="25088" y="36216"/>
                  </a:lnTo>
                  <a:lnTo>
                    <a:pt x="11454" y="10477"/>
                  </a:lnTo>
                  <a:cubicBezTo>
                    <a:pt x="11454" y="10477"/>
                    <a:pt x="11454" y="5940"/>
                    <a:pt x="6115" y="1"/>
                  </a:cubicBezTo>
                  <a:close/>
                </a:path>
              </a:pathLst>
            </a:custGeom>
            <a:solidFill>
              <a:srgbClr val="6DA3C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38"/>
            <p:cNvSpPr/>
            <p:nvPr/>
          </p:nvSpPr>
          <p:spPr>
            <a:xfrm>
              <a:off x="5335415" y="2977758"/>
              <a:ext cx="191737" cy="94441"/>
            </a:xfrm>
            <a:custGeom>
              <a:rect b="b" l="l" r="r" t="t"/>
              <a:pathLst>
                <a:path extrusionOk="0" fill="none" h="6617" w="13434">
                  <a:moveTo>
                    <a:pt x="13434" y="0"/>
                  </a:moveTo>
                  <a:lnTo>
                    <a:pt x="0" y="6617"/>
                  </a:lnTo>
                </a:path>
              </a:pathLst>
            </a:custGeom>
            <a:noFill/>
            <a:ln cap="rnd" cmpd="sng" w="8150">
              <a:solidFill>
                <a:schemeClr val="dk1"/>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38"/>
            <p:cNvSpPr/>
            <p:nvPr/>
          </p:nvSpPr>
          <p:spPr>
            <a:xfrm>
              <a:off x="5451308" y="2950569"/>
              <a:ext cx="26133" cy="25762"/>
            </a:xfrm>
            <a:custGeom>
              <a:rect b="b" l="l" r="r" t="t"/>
              <a:pathLst>
                <a:path extrusionOk="0" h="1805" w="1831">
                  <a:moveTo>
                    <a:pt x="903" y="0"/>
                  </a:moveTo>
                  <a:cubicBezTo>
                    <a:pt x="402" y="0"/>
                    <a:pt x="1" y="401"/>
                    <a:pt x="1" y="903"/>
                  </a:cubicBezTo>
                  <a:cubicBezTo>
                    <a:pt x="1" y="1404"/>
                    <a:pt x="402" y="1805"/>
                    <a:pt x="903" y="1805"/>
                  </a:cubicBezTo>
                  <a:cubicBezTo>
                    <a:pt x="1404" y="1805"/>
                    <a:pt x="1830" y="1404"/>
                    <a:pt x="1830" y="903"/>
                  </a:cubicBezTo>
                  <a:cubicBezTo>
                    <a:pt x="1830" y="401"/>
                    <a:pt x="1404" y="0"/>
                    <a:pt x="9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38"/>
            <p:cNvSpPr/>
            <p:nvPr/>
          </p:nvSpPr>
          <p:spPr>
            <a:xfrm>
              <a:off x="5376192" y="2990989"/>
              <a:ext cx="26133" cy="26133"/>
            </a:xfrm>
            <a:custGeom>
              <a:rect b="b" l="l" r="r" t="t"/>
              <a:pathLst>
                <a:path extrusionOk="0" h="1831" w="1831">
                  <a:moveTo>
                    <a:pt x="903" y="0"/>
                  </a:moveTo>
                  <a:cubicBezTo>
                    <a:pt x="402" y="0"/>
                    <a:pt x="1" y="401"/>
                    <a:pt x="1" y="903"/>
                  </a:cubicBezTo>
                  <a:cubicBezTo>
                    <a:pt x="1" y="1404"/>
                    <a:pt x="402" y="1830"/>
                    <a:pt x="903" y="1830"/>
                  </a:cubicBezTo>
                  <a:cubicBezTo>
                    <a:pt x="1404" y="1830"/>
                    <a:pt x="1830" y="1404"/>
                    <a:pt x="1830" y="903"/>
                  </a:cubicBezTo>
                  <a:cubicBezTo>
                    <a:pt x="1830" y="401"/>
                    <a:pt x="1404" y="0"/>
                    <a:pt x="9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38"/>
            <p:cNvSpPr/>
            <p:nvPr/>
          </p:nvSpPr>
          <p:spPr>
            <a:xfrm>
              <a:off x="5172295" y="2887613"/>
              <a:ext cx="115193" cy="51524"/>
            </a:xfrm>
            <a:custGeom>
              <a:rect b="b" l="l" r="r" t="t"/>
              <a:pathLst>
                <a:path extrusionOk="0" fill="none" h="3610" w="8071">
                  <a:moveTo>
                    <a:pt x="8071" y="0"/>
                  </a:moveTo>
                  <a:lnTo>
                    <a:pt x="1" y="3609"/>
                  </a:lnTo>
                </a:path>
              </a:pathLst>
            </a:custGeom>
            <a:noFill/>
            <a:ln cap="flat" cmpd="sng" w="8150">
              <a:solidFill>
                <a:srgbClr val="141D30"/>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38"/>
            <p:cNvSpPr/>
            <p:nvPr/>
          </p:nvSpPr>
          <p:spPr>
            <a:xfrm>
              <a:off x="5139025" y="2882603"/>
              <a:ext cx="118419" cy="5024"/>
            </a:xfrm>
            <a:custGeom>
              <a:rect b="b" l="l" r="r" t="t"/>
              <a:pathLst>
                <a:path extrusionOk="0" fill="none" h="352" w="8297">
                  <a:moveTo>
                    <a:pt x="8297" y="0"/>
                  </a:moveTo>
                  <a:lnTo>
                    <a:pt x="1" y="351"/>
                  </a:lnTo>
                </a:path>
              </a:pathLst>
            </a:custGeom>
            <a:noFill/>
            <a:ln cap="rnd" cmpd="sng" w="8150">
              <a:solidFill>
                <a:schemeClr val="dk1"/>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38"/>
            <p:cNvSpPr/>
            <p:nvPr/>
          </p:nvSpPr>
          <p:spPr>
            <a:xfrm>
              <a:off x="5713508" y="2718769"/>
              <a:ext cx="99094" cy="28631"/>
            </a:xfrm>
            <a:custGeom>
              <a:rect b="b" l="l" r="r" t="t"/>
              <a:pathLst>
                <a:path extrusionOk="0" fill="none" h="2006" w="6943">
                  <a:moveTo>
                    <a:pt x="6943" y="1"/>
                  </a:moveTo>
                  <a:lnTo>
                    <a:pt x="1805" y="1855"/>
                  </a:lnTo>
                  <a:lnTo>
                    <a:pt x="1" y="2006"/>
                  </a:lnTo>
                </a:path>
              </a:pathLst>
            </a:custGeom>
            <a:noFill/>
            <a:ln cap="rnd" cmpd="sng" w="9525">
              <a:solidFill>
                <a:schemeClr val="dk1"/>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38"/>
            <p:cNvSpPr/>
            <p:nvPr/>
          </p:nvSpPr>
          <p:spPr>
            <a:xfrm>
              <a:off x="5722100" y="2749541"/>
              <a:ext cx="92657" cy="25405"/>
            </a:xfrm>
            <a:custGeom>
              <a:rect b="b" l="l" r="r" t="t"/>
              <a:pathLst>
                <a:path extrusionOk="0" fill="none" h="1780" w="6492">
                  <a:moveTo>
                    <a:pt x="6491" y="0"/>
                  </a:moveTo>
                  <a:lnTo>
                    <a:pt x="3033" y="1504"/>
                  </a:lnTo>
                  <a:lnTo>
                    <a:pt x="0" y="1780"/>
                  </a:lnTo>
                </a:path>
              </a:pathLst>
            </a:custGeom>
            <a:noFill/>
            <a:ln cap="rnd" cmpd="sng" w="9525">
              <a:solidFill>
                <a:schemeClr val="dk1"/>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38"/>
            <p:cNvSpPr/>
            <p:nvPr/>
          </p:nvSpPr>
          <p:spPr>
            <a:xfrm>
              <a:off x="5709940" y="2737010"/>
              <a:ext cx="15743" cy="54749"/>
            </a:xfrm>
            <a:custGeom>
              <a:rect b="b" l="l" r="r" t="t"/>
              <a:pathLst>
                <a:path extrusionOk="0" fill="none" h="3836" w="1103">
                  <a:moveTo>
                    <a:pt x="0" y="1"/>
                  </a:moveTo>
                  <a:lnTo>
                    <a:pt x="1103" y="3836"/>
                  </a:lnTo>
                </a:path>
              </a:pathLst>
            </a:custGeom>
            <a:noFill/>
            <a:ln cap="rnd" cmpd="sng" w="9525">
              <a:solidFill>
                <a:schemeClr val="dk1"/>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38"/>
            <p:cNvSpPr/>
            <p:nvPr/>
          </p:nvSpPr>
          <p:spPr>
            <a:xfrm>
              <a:off x="5640176" y="2759903"/>
              <a:ext cx="73346" cy="26490"/>
            </a:xfrm>
            <a:custGeom>
              <a:rect b="b" l="l" r="r" t="t"/>
              <a:pathLst>
                <a:path extrusionOk="0" fill="none" h="1856" w="5139">
                  <a:moveTo>
                    <a:pt x="5139" y="1856"/>
                  </a:moveTo>
                  <a:cubicBezTo>
                    <a:pt x="4011" y="978"/>
                    <a:pt x="1906" y="1"/>
                    <a:pt x="1" y="1279"/>
                  </a:cubicBezTo>
                </a:path>
              </a:pathLst>
            </a:custGeom>
            <a:noFill/>
            <a:ln cap="rnd" cmpd="sng" w="9525">
              <a:solidFill>
                <a:schemeClr val="dk1"/>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38"/>
            <p:cNvSpPr/>
            <p:nvPr/>
          </p:nvSpPr>
          <p:spPr>
            <a:xfrm>
              <a:off x="4494793" y="2135709"/>
              <a:ext cx="154557" cy="176365"/>
            </a:xfrm>
            <a:custGeom>
              <a:rect b="b" l="l" r="r" t="t"/>
              <a:pathLst>
                <a:path extrusionOk="0" h="12357" w="10829">
                  <a:moveTo>
                    <a:pt x="527" y="0"/>
                  </a:moveTo>
                  <a:lnTo>
                    <a:pt x="1" y="9173"/>
                  </a:lnTo>
                  <a:lnTo>
                    <a:pt x="5415" y="12356"/>
                  </a:lnTo>
                  <a:lnTo>
                    <a:pt x="10828" y="9173"/>
                  </a:lnTo>
                  <a:lnTo>
                    <a:pt x="10302" y="0"/>
                  </a:lnTo>
                  <a:close/>
                </a:path>
              </a:pathLst>
            </a:cu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38"/>
            <p:cNvSpPr/>
            <p:nvPr/>
          </p:nvSpPr>
          <p:spPr>
            <a:xfrm>
              <a:off x="4535584" y="2288810"/>
              <a:ext cx="72975" cy="60101"/>
            </a:xfrm>
            <a:custGeom>
              <a:rect b="b" l="l" r="r" t="t"/>
              <a:pathLst>
                <a:path extrusionOk="0" h="4211" w="5113">
                  <a:moveTo>
                    <a:pt x="0" y="0"/>
                  </a:moveTo>
                  <a:lnTo>
                    <a:pt x="1253" y="4211"/>
                  </a:lnTo>
                  <a:lnTo>
                    <a:pt x="3860" y="4211"/>
                  </a:lnTo>
                  <a:lnTo>
                    <a:pt x="5113" y="0"/>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38"/>
            <p:cNvSpPr/>
            <p:nvPr/>
          </p:nvSpPr>
          <p:spPr>
            <a:xfrm>
              <a:off x="4430410" y="2053386"/>
              <a:ext cx="71206" cy="67880"/>
            </a:xfrm>
            <a:custGeom>
              <a:rect b="b" l="l" r="r" t="t"/>
              <a:pathLst>
                <a:path extrusionOk="0" h="4756" w="4989">
                  <a:moveTo>
                    <a:pt x="2235" y="1"/>
                  </a:moveTo>
                  <a:cubicBezTo>
                    <a:pt x="1941" y="1"/>
                    <a:pt x="1649" y="66"/>
                    <a:pt x="1379" y="204"/>
                  </a:cubicBezTo>
                  <a:cubicBezTo>
                    <a:pt x="352" y="756"/>
                    <a:pt x="1" y="2159"/>
                    <a:pt x="627" y="3362"/>
                  </a:cubicBezTo>
                  <a:cubicBezTo>
                    <a:pt x="1088" y="4228"/>
                    <a:pt x="1927" y="4755"/>
                    <a:pt x="2747" y="4755"/>
                  </a:cubicBezTo>
                  <a:cubicBezTo>
                    <a:pt x="3044" y="4755"/>
                    <a:pt x="3337" y="4686"/>
                    <a:pt x="3610" y="4540"/>
                  </a:cubicBezTo>
                  <a:cubicBezTo>
                    <a:pt x="4662" y="4014"/>
                    <a:pt x="4988" y="2610"/>
                    <a:pt x="4362" y="1407"/>
                  </a:cubicBezTo>
                  <a:cubicBezTo>
                    <a:pt x="3918" y="520"/>
                    <a:pt x="3065" y="1"/>
                    <a:pt x="2235" y="1"/>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38"/>
            <p:cNvSpPr/>
            <p:nvPr/>
          </p:nvSpPr>
          <p:spPr>
            <a:xfrm>
              <a:off x="4449007" y="2062020"/>
              <a:ext cx="41162" cy="21480"/>
            </a:xfrm>
            <a:custGeom>
              <a:rect b="b" l="l" r="r" t="t"/>
              <a:pathLst>
                <a:path extrusionOk="0" fill="none" h="1505" w="2884">
                  <a:moveTo>
                    <a:pt x="1" y="1429"/>
                  </a:moveTo>
                  <a:cubicBezTo>
                    <a:pt x="277" y="126"/>
                    <a:pt x="1705" y="0"/>
                    <a:pt x="2883" y="1504"/>
                  </a:cubicBezTo>
                </a:path>
              </a:pathLst>
            </a:custGeom>
            <a:noFill/>
            <a:ln cap="rnd" cmpd="sng" w="9525">
              <a:solidFill>
                <a:schemeClr val="dk1"/>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38"/>
            <p:cNvSpPr/>
            <p:nvPr/>
          </p:nvSpPr>
          <p:spPr>
            <a:xfrm>
              <a:off x="4642528" y="2053386"/>
              <a:ext cx="71206" cy="67880"/>
            </a:xfrm>
            <a:custGeom>
              <a:rect b="b" l="l" r="r" t="t"/>
              <a:pathLst>
                <a:path extrusionOk="0" h="4756" w="4989">
                  <a:moveTo>
                    <a:pt x="2754" y="1"/>
                  </a:moveTo>
                  <a:cubicBezTo>
                    <a:pt x="1924" y="1"/>
                    <a:pt x="1071" y="520"/>
                    <a:pt x="627" y="1407"/>
                  </a:cubicBezTo>
                  <a:cubicBezTo>
                    <a:pt x="1" y="2610"/>
                    <a:pt x="327" y="4014"/>
                    <a:pt x="1379" y="4540"/>
                  </a:cubicBezTo>
                  <a:cubicBezTo>
                    <a:pt x="1652" y="4686"/>
                    <a:pt x="1945" y="4755"/>
                    <a:pt x="2242" y="4755"/>
                  </a:cubicBezTo>
                  <a:cubicBezTo>
                    <a:pt x="3062" y="4755"/>
                    <a:pt x="3901" y="4228"/>
                    <a:pt x="4362" y="3362"/>
                  </a:cubicBezTo>
                  <a:cubicBezTo>
                    <a:pt x="4988" y="2159"/>
                    <a:pt x="4637" y="756"/>
                    <a:pt x="3610" y="204"/>
                  </a:cubicBezTo>
                  <a:cubicBezTo>
                    <a:pt x="3340" y="66"/>
                    <a:pt x="3048" y="1"/>
                    <a:pt x="2754" y="1"/>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38"/>
            <p:cNvSpPr/>
            <p:nvPr/>
          </p:nvSpPr>
          <p:spPr>
            <a:xfrm>
              <a:off x="4653974" y="2062020"/>
              <a:ext cx="41162" cy="21480"/>
            </a:xfrm>
            <a:custGeom>
              <a:rect b="b" l="l" r="r" t="t"/>
              <a:pathLst>
                <a:path extrusionOk="0" fill="none" h="1505" w="2884">
                  <a:moveTo>
                    <a:pt x="2883" y="1429"/>
                  </a:moveTo>
                  <a:cubicBezTo>
                    <a:pt x="2607" y="126"/>
                    <a:pt x="1179" y="0"/>
                    <a:pt x="1" y="1504"/>
                  </a:cubicBezTo>
                </a:path>
              </a:pathLst>
            </a:custGeom>
            <a:noFill/>
            <a:ln cap="rnd" cmpd="sng" w="9525">
              <a:solidFill>
                <a:schemeClr val="dk1"/>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38"/>
            <p:cNvSpPr/>
            <p:nvPr/>
          </p:nvSpPr>
          <p:spPr>
            <a:xfrm>
              <a:off x="4469759" y="1970448"/>
              <a:ext cx="204625" cy="216785"/>
            </a:xfrm>
            <a:custGeom>
              <a:rect b="b" l="l" r="r" t="t"/>
              <a:pathLst>
                <a:path extrusionOk="0" h="15189" w="14337">
                  <a:moveTo>
                    <a:pt x="2507" y="0"/>
                  </a:moveTo>
                  <a:cubicBezTo>
                    <a:pt x="1955" y="0"/>
                    <a:pt x="1529" y="477"/>
                    <a:pt x="1630" y="1028"/>
                  </a:cubicBezTo>
                  <a:cubicBezTo>
                    <a:pt x="1805" y="2306"/>
                    <a:pt x="1429" y="3609"/>
                    <a:pt x="577" y="4587"/>
                  </a:cubicBezTo>
                  <a:lnTo>
                    <a:pt x="1" y="5238"/>
                  </a:lnTo>
                  <a:cubicBezTo>
                    <a:pt x="402" y="13384"/>
                    <a:pt x="5164" y="15188"/>
                    <a:pt x="7169" y="15188"/>
                  </a:cubicBezTo>
                  <a:cubicBezTo>
                    <a:pt x="9174" y="15188"/>
                    <a:pt x="13935" y="13384"/>
                    <a:pt x="14336" y="5238"/>
                  </a:cubicBezTo>
                  <a:lnTo>
                    <a:pt x="13760" y="4587"/>
                  </a:lnTo>
                  <a:cubicBezTo>
                    <a:pt x="12908" y="3609"/>
                    <a:pt x="12532" y="2306"/>
                    <a:pt x="12707" y="1028"/>
                  </a:cubicBezTo>
                  <a:cubicBezTo>
                    <a:pt x="12808" y="477"/>
                    <a:pt x="12382" y="0"/>
                    <a:pt x="11830" y="0"/>
                  </a:cubicBezTo>
                  <a:close/>
                </a:path>
              </a:pathLst>
            </a:cu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38"/>
            <p:cNvSpPr/>
            <p:nvPr/>
          </p:nvSpPr>
          <p:spPr>
            <a:xfrm>
              <a:off x="4509822" y="2048790"/>
              <a:ext cx="40791" cy="12888"/>
            </a:xfrm>
            <a:custGeom>
              <a:rect b="b" l="l" r="r" t="t"/>
              <a:pathLst>
                <a:path extrusionOk="0" fill="none" h="903" w="2858">
                  <a:moveTo>
                    <a:pt x="1" y="75"/>
                  </a:moveTo>
                  <a:cubicBezTo>
                    <a:pt x="627" y="902"/>
                    <a:pt x="1981" y="877"/>
                    <a:pt x="2858" y="0"/>
                  </a:cubicBezTo>
                </a:path>
              </a:pathLst>
            </a:custGeom>
            <a:noFill/>
            <a:ln cap="rnd" cmpd="sng" w="9525">
              <a:solidFill>
                <a:schemeClr val="dk1"/>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38"/>
            <p:cNvSpPr/>
            <p:nvPr/>
          </p:nvSpPr>
          <p:spPr>
            <a:xfrm>
              <a:off x="4503029" y="2012295"/>
              <a:ext cx="49740" cy="10034"/>
            </a:xfrm>
            <a:custGeom>
              <a:rect b="b" l="l" r="r" t="t"/>
              <a:pathLst>
                <a:path extrusionOk="0" fill="none" h="703" w="3485">
                  <a:moveTo>
                    <a:pt x="0" y="702"/>
                  </a:moveTo>
                  <a:cubicBezTo>
                    <a:pt x="1128" y="101"/>
                    <a:pt x="2381" y="1"/>
                    <a:pt x="3484" y="702"/>
                  </a:cubicBezTo>
                </a:path>
              </a:pathLst>
            </a:custGeom>
            <a:noFill/>
            <a:ln cap="rnd" cmpd="sng" w="9525">
              <a:solidFill>
                <a:schemeClr val="dk1"/>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38"/>
            <p:cNvSpPr/>
            <p:nvPr/>
          </p:nvSpPr>
          <p:spPr>
            <a:xfrm>
              <a:off x="4593530" y="2048790"/>
              <a:ext cx="40791" cy="12888"/>
            </a:xfrm>
            <a:custGeom>
              <a:rect b="b" l="l" r="r" t="t"/>
              <a:pathLst>
                <a:path extrusionOk="0" fill="none" h="903" w="2858">
                  <a:moveTo>
                    <a:pt x="2857" y="75"/>
                  </a:moveTo>
                  <a:cubicBezTo>
                    <a:pt x="2231" y="902"/>
                    <a:pt x="877" y="877"/>
                    <a:pt x="0" y="0"/>
                  </a:cubicBezTo>
                </a:path>
              </a:pathLst>
            </a:custGeom>
            <a:noFill/>
            <a:ln cap="rnd" cmpd="sng" w="9525">
              <a:solidFill>
                <a:schemeClr val="dk1"/>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38"/>
            <p:cNvSpPr/>
            <p:nvPr/>
          </p:nvSpPr>
          <p:spPr>
            <a:xfrm>
              <a:off x="4591375" y="2012295"/>
              <a:ext cx="49740" cy="10034"/>
            </a:xfrm>
            <a:custGeom>
              <a:rect b="b" l="l" r="r" t="t"/>
              <a:pathLst>
                <a:path extrusionOk="0" fill="none" h="703" w="3485">
                  <a:moveTo>
                    <a:pt x="3485" y="702"/>
                  </a:moveTo>
                  <a:cubicBezTo>
                    <a:pt x="2357" y="101"/>
                    <a:pt x="1104" y="1"/>
                    <a:pt x="1" y="702"/>
                  </a:cubicBezTo>
                </a:path>
              </a:pathLst>
            </a:custGeom>
            <a:noFill/>
            <a:ln cap="rnd" cmpd="sng" w="9525">
              <a:solidFill>
                <a:schemeClr val="dk1"/>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38"/>
            <p:cNvSpPr/>
            <p:nvPr/>
          </p:nvSpPr>
          <p:spPr>
            <a:xfrm>
              <a:off x="4567412" y="2036615"/>
              <a:ext cx="19339" cy="42946"/>
            </a:xfrm>
            <a:custGeom>
              <a:rect b="b" l="l" r="r" t="t"/>
              <a:pathLst>
                <a:path extrusionOk="0" fill="none" h="3009" w="1355">
                  <a:moveTo>
                    <a:pt x="1" y="1"/>
                  </a:moveTo>
                  <a:lnTo>
                    <a:pt x="1" y="3008"/>
                  </a:lnTo>
                  <a:lnTo>
                    <a:pt x="1354" y="2733"/>
                  </a:lnTo>
                </a:path>
              </a:pathLst>
            </a:custGeom>
            <a:noFill/>
            <a:ln cap="rnd" cmpd="sng" w="9525">
              <a:solidFill>
                <a:schemeClr val="dk1"/>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38"/>
            <p:cNvSpPr/>
            <p:nvPr/>
          </p:nvSpPr>
          <p:spPr>
            <a:xfrm>
              <a:off x="4538795" y="2093491"/>
              <a:ext cx="66553" cy="18269"/>
            </a:xfrm>
            <a:custGeom>
              <a:rect b="b" l="l" r="r" t="t"/>
              <a:pathLst>
                <a:path extrusionOk="0" fill="none" h="1280" w="4663">
                  <a:moveTo>
                    <a:pt x="1" y="1"/>
                  </a:moveTo>
                  <a:cubicBezTo>
                    <a:pt x="1" y="1"/>
                    <a:pt x="1830" y="1279"/>
                    <a:pt x="4662" y="1"/>
                  </a:cubicBezTo>
                </a:path>
              </a:pathLst>
            </a:custGeom>
            <a:noFill/>
            <a:ln cap="rnd" cmpd="sng" w="9525">
              <a:solidFill>
                <a:schemeClr val="dk1"/>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38"/>
            <p:cNvSpPr/>
            <p:nvPr/>
          </p:nvSpPr>
          <p:spPr>
            <a:xfrm>
              <a:off x="4560618" y="2119610"/>
              <a:ext cx="22907" cy="14"/>
            </a:xfrm>
            <a:custGeom>
              <a:rect b="b" l="l" r="r" t="t"/>
              <a:pathLst>
                <a:path extrusionOk="0" fill="none" h="1" w="1605">
                  <a:moveTo>
                    <a:pt x="1" y="1"/>
                  </a:moveTo>
                  <a:lnTo>
                    <a:pt x="1605" y="1"/>
                  </a:lnTo>
                </a:path>
              </a:pathLst>
            </a:custGeom>
            <a:noFill/>
            <a:ln cap="rnd" cmpd="sng" w="9525">
              <a:solidFill>
                <a:schemeClr val="dk1"/>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38"/>
            <p:cNvSpPr/>
            <p:nvPr/>
          </p:nvSpPr>
          <p:spPr>
            <a:xfrm>
              <a:off x="4457242" y="2243024"/>
              <a:ext cx="105888" cy="99094"/>
            </a:xfrm>
            <a:custGeom>
              <a:rect b="b" l="l" r="r" t="t"/>
              <a:pathLst>
                <a:path extrusionOk="0" h="6943" w="7419">
                  <a:moveTo>
                    <a:pt x="1454" y="0"/>
                  </a:moveTo>
                  <a:lnTo>
                    <a:pt x="0" y="2682"/>
                  </a:lnTo>
                  <a:lnTo>
                    <a:pt x="5665" y="6943"/>
                  </a:lnTo>
                  <a:lnTo>
                    <a:pt x="7419" y="3208"/>
                  </a:lnTo>
                  <a:lnTo>
                    <a:pt x="1454" y="0"/>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38"/>
            <p:cNvSpPr/>
            <p:nvPr/>
          </p:nvSpPr>
          <p:spPr>
            <a:xfrm>
              <a:off x="4581013" y="2243024"/>
              <a:ext cx="105888" cy="99094"/>
            </a:xfrm>
            <a:custGeom>
              <a:rect b="b" l="l" r="r" t="t"/>
              <a:pathLst>
                <a:path extrusionOk="0" h="6943" w="7419">
                  <a:moveTo>
                    <a:pt x="5965" y="0"/>
                  </a:moveTo>
                  <a:lnTo>
                    <a:pt x="0" y="3208"/>
                  </a:lnTo>
                  <a:lnTo>
                    <a:pt x="1754" y="6943"/>
                  </a:lnTo>
                  <a:lnTo>
                    <a:pt x="7419" y="2682"/>
                  </a:lnTo>
                  <a:lnTo>
                    <a:pt x="5965" y="0"/>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38"/>
            <p:cNvSpPr/>
            <p:nvPr/>
          </p:nvSpPr>
          <p:spPr>
            <a:xfrm>
              <a:off x="4553468" y="2348898"/>
              <a:ext cx="520118" cy="370514"/>
            </a:xfrm>
            <a:custGeom>
              <a:rect b="b" l="l" r="r" t="t"/>
              <a:pathLst>
                <a:path extrusionOk="0" h="25960" w="36442">
                  <a:moveTo>
                    <a:pt x="0" y="1"/>
                  </a:moveTo>
                  <a:cubicBezTo>
                    <a:pt x="0" y="1"/>
                    <a:pt x="201" y="7119"/>
                    <a:pt x="2281" y="10878"/>
                  </a:cubicBezTo>
                  <a:cubicBezTo>
                    <a:pt x="5990" y="17595"/>
                    <a:pt x="14136" y="16216"/>
                    <a:pt x="16216" y="19299"/>
                  </a:cubicBezTo>
                  <a:cubicBezTo>
                    <a:pt x="18031" y="21990"/>
                    <a:pt x="19962" y="25959"/>
                    <a:pt x="26988" y="25959"/>
                  </a:cubicBezTo>
                  <a:cubicBezTo>
                    <a:pt x="28013" y="25959"/>
                    <a:pt x="29145" y="25875"/>
                    <a:pt x="30401" y="25690"/>
                  </a:cubicBezTo>
                  <a:lnTo>
                    <a:pt x="36441" y="19775"/>
                  </a:lnTo>
                  <a:lnTo>
                    <a:pt x="30176" y="16868"/>
                  </a:lnTo>
                  <a:cubicBezTo>
                    <a:pt x="30176" y="16868"/>
                    <a:pt x="28975" y="17374"/>
                    <a:pt x="27428" y="17374"/>
                  </a:cubicBezTo>
                  <a:cubicBezTo>
                    <a:pt x="26052" y="17374"/>
                    <a:pt x="24404" y="16974"/>
                    <a:pt x="23083" y="15465"/>
                  </a:cubicBezTo>
                  <a:cubicBezTo>
                    <a:pt x="20401" y="12427"/>
                    <a:pt x="18079" y="11344"/>
                    <a:pt x="14499" y="11344"/>
                  </a:cubicBezTo>
                  <a:cubicBezTo>
                    <a:pt x="14299" y="11344"/>
                    <a:pt x="14094" y="11348"/>
                    <a:pt x="13885" y="11354"/>
                  </a:cubicBezTo>
                  <a:cubicBezTo>
                    <a:pt x="13781" y="11357"/>
                    <a:pt x="13676" y="11359"/>
                    <a:pt x="13569" y="11359"/>
                  </a:cubicBezTo>
                  <a:cubicBezTo>
                    <a:pt x="9588" y="11359"/>
                    <a:pt x="3388" y="9031"/>
                    <a:pt x="2607" y="1"/>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38"/>
            <p:cNvSpPr/>
            <p:nvPr/>
          </p:nvSpPr>
          <p:spPr>
            <a:xfrm>
              <a:off x="3330935" y="2718769"/>
              <a:ext cx="99094" cy="28631"/>
            </a:xfrm>
            <a:custGeom>
              <a:rect b="b" l="l" r="r" t="t"/>
              <a:pathLst>
                <a:path extrusionOk="0" fill="none" h="2006" w="6943">
                  <a:moveTo>
                    <a:pt x="0" y="1"/>
                  </a:moveTo>
                  <a:lnTo>
                    <a:pt x="5138" y="1855"/>
                  </a:lnTo>
                  <a:lnTo>
                    <a:pt x="6943" y="2006"/>
                  </a:lnTo>
                </a:path>
              </a:pathLst>
            </a:custGeom>
            <a:noFill/>
            <a:ln cap="rnd" cmpd="sng" w="9525">
              <a:solidFill>
                <a:schemeClr val="dk1"/>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38"/>
            <p:cNvSpPr/>
            <p:nvPr/>
          </p:nvSpPr>
          <p:spPr>
            <a:xfrm>
              <a:off x="3329137" y="2749541"/>
              <a:ext cx="92300" cy="25405"/>
            </a:xfrm>
            <a:custGeom>
              <a:rect b="b" l="l" r="r" t="t"/>
              <a:pathLst>
                <a:path extrusionOk="0" fill="none" h="1780" w="6467">
                  <a:moveTo>
                    <a:pt x="1" y="0"/>
                  </a:moveTo>
                  <a:lnTo>
                    <a:pt x="3434" y="1504"/>
                  </a:lnTo>
                  <a:lnTo>
                    <a:pt x="6467" y="1780"/>
                  </a:lnTo>
                </a:path>
              </a:pathLst>
            </a:custGeom>
            <a:noFill/>
            <a:ln cap="rnd" cmpd="sng" w="9525">
              <a:solidFill>
                <a:schemeClr val="dk1"/>
              </a:solidFill>
              <a:prstDash val="solid"/>
              <a:miter lim="250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5" name="Shape 925"/>
        <p:cNvGrpSpPr/>
        <p:nvPr/>
      </p:nvGrpSpPr>
      <p:grpSpPr>
        <a:xfrm>
          <a:off x="0" y="0"/>
          <a:ext cx="0" cy="0"/>
          <a:chOff x="0" y="0"/>
          <a:chExt cx="0" cy="0"/>
        </a:xfrm>
      </p:grpSpPr>
      <p:sp>
        <p:nvSpPr>
          <p:cNvPr id="926" name="Google Shape;926;p39"/>
          <p:cNvSpPr txBox="1"/>
          <p:nvPr>
            <p:ph type="title"/>
          </p:nvPr>
        </p:nvSpPr>
        <p:spPr>
          <a:xfrm>
            <a:off x="720000" y="445025"/>
            <a:ext cx="7704000" cy="57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ARQUITECTURA</a:t>
            </a:r>
            <a:r>
              <a:rPr lang="en"/>
              <a:t> DE LA TELEFONÍA IP</a:t>
            </a:r>
            <a:endParaRPr/>
          </a:p>
        </p:txBody>
      </p:sp>
      <p:pic>
        <p:nvPicPr>
          <p:cNvPr id="927" name="Google Shape;927;p39"/>
          <p:cNvPicPr preferRelativeResize="0"/>
          <p:nvPr/>
        </p:nvPicPr>
        <p:blipFill>
          <a:blip r:embed="rId3">
            <a:alphaModFix/>
          </a:blip>
          <a:stretch>
            <a:fillRect/>
          </a:stretch>
        </p:blipFill>
        <p:spPr>
          <a:xfrm>
            <a:off x="2521299" y="1122500"/>
            <a:ext cx="4101400" cy="3506674"/>
          </a:xfrm>
          <a:prstGeom prst="rect">
            <a:avLst/>
          </a:prstGeom>
          <a:noFill/>
          <a:ln>
            <a:noFill/>
          </a:ln>
        </p:spPr>
      </p:pic>
      <p:sp>
        <p:nvSpPr>
          <p:cNvPr id="928" name="Google Shape;928;p39"/>
          <p:cNvSpPr/>
          <p:nvPr/>
        </p:nvSpPr>
        <p:spPr>
          <a:xfrm>
            <a:off x="0" y="0"/>
            <a:ext cx="1477200" cy="1666800"/>
          </a:xfrm>
          <a:prstGeom prst="rect">
            <a:avLst/>
          </a:prstGeom>
          <a:solidFill>
            <a:schemeClr val="lt2"/>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39"/>
          <p:cNvSpPr/>
          <p:nvPr/>
        </p:nvSpPr>
        <p:spPr>
          <a:xfrm>
            <a:off x="7666800" y="0"/>
            <a:ext cx="1477200" cy="1666800"/>
          </a:xfrm>
          <a:prstGeom prst="rect">
            <a:avLst/>
          </a:prstGeom>
          <a:solidFill>
            <a:schemeClr val="lt2"/>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3" name="Shape 933"/>
        <p:cNvGrpSpPr/>
        <p:nvPr/>
      </p:nvGrpSpPr>
      <p:grpSpPr>
        <a:xfrm>
          <a:off x="0" y="0"/>
          <a:ext cx="0" cy="0"/>
          <a:chOff x="0" y="0"/>
          <a:chExt cx="0" cy="0"/>
        </a:xfrm>
      </p:grpSpPr>
      <p:sp>
        <p:nvSpPr>
          <p:cNvPr id="934" name="Google Shape;934;p40"/>
          <p:cNvSpPr/>
          <p:nvPr/>
        </p:nvSpPr>
        <p:spPr>
          <a:xfrm>
            <a:off x="0" y="0"/>
            <a:ext cx="1477200" cy="1666800"/>
          </a:xfrm>
          <a:prstGeom prst="rect">
            <a:avLst/>
          </a:prstGeom>
          <a:solidFill>
            <a:schemeClr val="lt2"/>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40"/>
          <p:cNvSpPr txBox="1"/>
          <p:nvPr>
            <p:ph type="title"/>
          </p:nvPr>
        </p:nvSpPr>
        <p:spPr>
          <a:xfrm>
            <a:off x="720000" y="445025"/>
            <a:ext cx="7704000" cy="57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PROTOCOLOS</a:t>
            </a:r>
            <a:r>
              <a:rPr lang="en"/>
              <a:t> Y CÓDECS </a:t>
            </a:r>
            <a:r>
              <a:rPr lang="en"/>
              <a:t>VOIP </a:t>
            </a:r>
            <a:endParaRPr/>
          </a:p>
        </p:txBody>
      </p:sp>
      <p:sp>
        <p:nvSpPr>
          <p:cNvPr id="936" name="Google Shape;936;p40"/>
          <p:cNvSpPr/>
          <p:nvPr/>
        </p:nvSpPr>
        <p:spPr>
          <a:xfrm>
            <a:off x="483750" y="1748400"/>
            <a:ext cx="1890000" cy="852000"/>
          </a:xfrm>
          <a:prstGeom prst="roundRect">
            <a:avLst>
              <a:gd fmla="val 5851"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1600">
              <a:latin typeface="Cairo"/>
              <a:ea typeface="Cairo"/>
              <a:cs typeface="Cairo"/>
              <a:sym typeface="Cairo"/>
            </a:endParaRPr>
          </a:p>
        </p:txBody>
      </p:sp>
      <p:sp>
        <p:nvSpPr>
          <p:cNvPr id="937" name="Google Shape;937;p40"/>
          <p:cNvSpPr/>
          <p:nvPr/>
        </p:nvSpPr>
        <p:spPr>
          <a:xfrm>
            <a:off x="2579250" y="1748400"/>
            <a:ext cx="1890000" cy="852000"/>
          </a:xfrm>
          <a:prstGeom prst="roundRect">
            <a:avLst>
              <a:gd fmla="val 5851"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1600">
              <a:latin typeface="Cairo"/>
              <a:ea typeface="Cairo"/>
              <a:cs typeface="Cairo"/>
              <a:sym typeface="Cairo"/>
            </a:endParaRPr>
          </a:p>
        </p:txBody>
      </p:sp>
      <p:sp>
        <p:nvSpPr>
          <p:cNvPr id="938" name="Google Shape;938;p40"/>
          <p:cNvSpPr/>
          <p:nvPr/>
        </p:nvSpPr>
        <p:spPr>
          <a:xfrm>
            <a:off x="4674750" y="1748400"/>
            <a:ext cx="1890000" cy="852000"/>
          </a:xfrm>
          <a:prstGeom prst="roundRect">
            <a:avLst>
              <a:gd fmla="val 5851"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1600">
              <a:latin typeface="Cairo"/>
              <a:ea typeface="Cairo"/>
              <a:cs typeface="Cairo"/>
              <a:sym typeface="Cairo"/>
            </a:endParaRPr>
          </a:p>
        </p:txBody>
      </p:sp>
      <p:sp>
        <p:nvSpPr>
          <p:cNvPr id="939" name="Google Shape;939;p40"/>
          <p:cNvSpPr/>
          <p:nvPr/>
        </p:nvSpPr>
        <p:spPr>
          <a:xfrm>
            <a:off x="6770250" y="1748400"/>
            <a:ext cx="1890000" cy="852000"/>
          </a:xfrm>
          <a:prstGeom prst="roundRect">
            <a:avLst>
              <a:gd fmla="val 5851"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1600">
              <a:latin typeface="Cairo"/>
              <a:ea typeface="Cairo"/>
              <a:cs typeface="Cairo"/>
              <a:sym typeface="Cairo"/>
            </a:endParaRPr>
          </a:p>
        </p:txBody>
      </p:sp>
      <p:sp>
        <p:nvSpPr>
          <p:cNvPr id="940" name="Google Shape;940;p40"/>
          <p:cNvSpPr txBox="1"/>
          <p:nvPr/>
        </p:nvSpPr>
        <p:spPr>
          <a:xfrm>
            <a:off x="1028700" y="1929150"/>
            <a:ext cx="8001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solidFill>
                  <a:srgbClr val="025377"/>
                </a:solidFill>
                <a:latin typeface="Staatliches"/>
                <a:ea typeface="Staatliches"/>
                <a:cs typeface="Staatliches"/>
                <a:sym typeface="Staatliches"/>
              </a:rPr>
              <a:t>H.323</a:t>
            </a:r>
            <a:endParaRPr b="1" sz="2200">
              <a:solidFill>
                <a:srgbClr val="025377"/>
              </a:solidFill>
              <a:latin typeface="Staatliches"/>
              <a:ea typeface="Staatliches"/>
              <a:cs typeface="Staatliches"/>
              <a:sym typeface="Staatliches"/>
            </a:endParaRPr>
          </a:p>
        </p:txBody>
      </p:sp>
      <p:sp>
        <p:nvSpPr>
          <p:cNvPr id="941" name="Google Shape;941;p40"/>
          <p:cNvSpPr txBox="1"/>
          <p:nvPr/>
        </p:nvSpPr>
        <p:spPr>
          <a:xfrm>
            <a:off x="3124200" y="1929150"/>
            <a:ext cx="8001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solidFill>
                  <a:srgbClr val="025377"/>
                </a:solidFill>
                <a:latin typeface="Staatliches"/>
                <a:ea typeface="Staatliches"/>
                <a:cs typeface="Staatliches"/>
                <a:sym typeface="Staatliches"/>
              </a:rPr>
              <a:t>SIP</a:t>
            </a:r>
            <a:endParaRPr b="1" sz="2200">
              <a:solidFill>
                <a:srgbClr val="025377"/>
              </a:solidFill>
              <a:latin typeface="Staatliches"/>
              <a:ea typeface="Staatliches"/>
              <a:cs typeface="Staatliches"/>
              <a:sym typeface="Staatliches"/>
            </a:endParaRPr>
          </a:p>
        </p:txBody>
      </p:sp>
      <p:sp>
        <p:nvSpPr>
          <p:cNvPr id="942" name="Google Shape;942;p40"/>
          <p:cNvSpPr txBox="1"/>
          <p:nvPr/>
        </p:nvSpPr>
        <p:spPr>
          <a:xfrm>
            <a:off x="5219700" y="1929150"/>
            <a:ext cx="8001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solidFill>
                  <a:srgbClr val="025377"/>
                </a:solidFill>
                <a:latin typeface="Staatliches"/>
                <a:ea typeface="Staatliches"/>
                <a:cs typeface="Staatliches"/>
                <a:sym typeface="Staatliches"/>
              </a:rPr>
              <a:t>IAX</a:t>
            </a:r>
            <a:endParaRPr b="1" sz="2200">
              <a:solidFill>
                <a:srgbClr val="025377"/>
              </a:solidFill>
              <a:latin typeface="Staatliches"/>
              <a:ea typeface="Staatliches"/>
              <a:cs typeface="Staatliches"/>
              <a:sym typeface="Staatliches"/>
            </a:endParaRPr>
          </a:p>
        </p:txBody>
      </p:sp>
      <p:sp>
        <p:nvSpPr>
          <p:cNvPr id="943" name="Google Shape;943;p40"/>
          <p:cNvSpPr txBox="1"/>
          <p:nvPr/>
        </p:nvSpPr>
        <p:spPr>
          <a:xfrm>
            <a:off x="7315200" y="1929150"/>
            <a:ext cx="8001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solidFill>
                  <a:srgbClr val="025377"/>
                </a:solidFill>
                <a:latin typeface="Staatliches"/>
                <a:ea typeface="Staatliches"/>
                <a:cs typeface="Staatliches"/>
                <a:sym typeface="Staatliches"/>
              </a:rPr>
              <a:t>MGCP</a:t>
            </a:r>
            <a:endParaRPr b="1" sz="2200">
              <a:solidFill>
                <a:srgbClr val="025377"/>
              </a:solidFill>
              <a:latin typeface="Staatliches"/>
              <a:ea typeface="Staatliches"/>
              <a:cs typeface="Staatliches"/>
              <a:sym typeface="Staatliches"/>
            </a:endParaRPr>
          </a:p>
        </p:txBody>
      </p:sp>
      <p:sp>
        <p:nvSpPr>
          <p:cNvPr id="944" name="Google Shape;944;p40"/>
          <p:cNvSpPr/>
          <p:nvPr/>
        </p:nvSpPr>
        <p:spPr>
          <a:xfrm>
            <a:off x="510763" y="3540625"/>
            <a:ext cx="840000" cy="530700"/>
          </a:xfrm>
          <a:prstGeom prst="roundRect">
            <a:avLst>
              <a:gd fmla="val 5851"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1600">
              <a:latin typeface="Cairo"/>
              <a:ea typeface="Cairo"/>
              <a:cs typeface="Cairo"/>
              <a:sym typeface="Cairo"/>
            </a:endParaRPr>
          </a:p>
        </p:txBody>
      </p:sp>
      <p:sp>
        <p:nvSpPr>
          <p:cNvPr id="945" name="Google Shape;945;p40"/>
          <p:cNvSpPr txBox="1"/>
          <p:nvPr/>
        </p:nvSpPr>
        <p:spPr>
          <a:xfrm>
            <a:off x="598737" y="3573334"/>
            <a:ext cx="664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rgbClr val="025377"/>
                </a:solidFill>
                <a:latin typeface="Staatliches"/>
                <a:ea typeface="Staatliches"/>
                <a:cs typeface="Staatliches"/>
                <a:sym typeface="Staatliches"/>
              </a:rPr>
              <a:t>G.711</a:t>
            </a:r>
            <a:endParaRPr b="1" sz="1800">
              <a:solidFill>
                <a:srgbClr val="025377"/>
              </a:solidFill>
              <a:latin typeface="Staatliches"/>
              <a:ea typeface="Staatliches"/>
              <a:cs typeface="Staatliches"/>
              <a:sym typeface="Staatliches"/>
            </a:endParaRPr>
          </a:p>
        </p:txBody>
      </p:sp>
      <p:sp>
        <p:nvSpPr>
          <p:cNvPr id="946" name="Google Shape;946;p40"/>
          <p:cNvSpPr/>
          <p:nvPr/>
        </p:nvSpPr>
        <p:spPr>
          <a:xfrm>
            <a:off x="1475838" y="3540625"/>
            <a:ext cx="840000" cy="530700"/>
          </a:xfrm>
          <a:prstGeom prst="roundRect">
            <a:avLst>
              <a:gd fmla="val 5851"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1600">
              <a:latin typeface="Cairo"/>
              <a:ea typeface="Cairo"/>
              <a:cs typeface="Cairo"/>
              <a:sym typeface="Cairo"/>
            </a:endParaRPr>
          </a:p>
        </p:txBody>
      </p:sp>
      <p:sp>
        <p:nvSpPr>
          <p:cNvPr id="947" name="Google Shape;947;p40"/>
          <p:cNvSpPr txBox="1"/>
          <p:nvPr/>
        </p:nvSpPr>
        <p:spPr>
          <a:xfrm>
            <a:off x="1563738" y="3573334"/>
            <a:ext cx="664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rgbClr val="025377"/>
                </a:solidFill>
                <a:latin typeface="Staatliches"/>
                <a:ea typeface="Staatliches"/>
                <a:cs typeface="Staatliches"/>
                <a:sym typeface="Staatliches"/>
              </a:rPr>
              <a:t>G.722</a:t>
            </a:r>
            <a:endParaRPr b="1" sz="1800">
              <a:solidFill>
                <a:srgbClr val="025377"/>
              </a:solidFill>
              <a:latin typeface="Staatliches"/>
              <a:ea typeface="Staatliches"/>
              <a:cs typeface="Staatliches"/>
              <a:sym typeface="Staatliches"/>
            </a:endParaRPr>
          </a:p>
        </p:txBody>
      </p:sp>
      <p:sp>
        <p:nvSpPr>
          <p:cNvPr id="948" name="Google Shape;948;p40"/>
          <p:cNvSpPr/>
          <p:nvPr/>
        </p:nvSpPr>
        <p:spPr>
          <a:xfrm>
            <a:off x="2528739" y="3540625"/>
            <a:ext cx="840000" cy="530700"/>
          </a:xfrm>
          <a:prstGeom prst="roundRect">
            <a:avLst>
              <a:gd fmla="val 5851"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1600">
              <a:latin typeface="Cairo"/>
              <a:ea typeface="Cairo"/>
              <a:cs typeface="Cairo"/>
              <a:sym typeface="Cairo"/>
            </a:endParaRPr>
          </a:p>
        </p:txBody>
      </p:sp>
      <p:sp>
        <p:nvSpPr>
          <p:cNvPr id="949" name="Google Shape;949;p40"/>
          <p:cNvSpPr txBox="1"/>
          <p:nvPr/>
        </p:nvSpPr>
        <p:spPr>
          <a:xfrm>
            <a:off x="2616639" y="3573334"/>
            <a:ext cx="664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rgbClr val="025377"/>
                </a:solidFill>
                <a:latin typeface="Staatliches"/>
                <a:ea typeface="Staatliches"/>
                <a:cs typeface="Staatliches"/>
                <a:sym typeface="Staatliches"/>
              </a:rPr>
              <a:t>G.723</a:t>
            </a:r>
            <a:endParaRPr b="1" sz="1800">
              <a:solidFill>
                <a:srgbClr val="025377"/>
              </a:solidFill>
              <a:latin typeface="Staatliches"/>
              <a:ea typeface="Staatliches"/>
              <a:cs typeface="Staatliches"/>
              <a:sym typeface="Staatliches"/>
            </a:endParaRPr>
          </a:p>
        </p:txBody>
      </p:sp>
      <p:sp>
        <p:nvSpPr>
          <p:cNvPr id="950" name="Google Shape;950;p40"/>
          <p:cNvSpPr/>
          <p:nvPr/>
        </p:nvSpPr>
        <p:spPr>
          <a:xfrm>
            <a:off x="3581640" y="3540625"/>
            <a:ext cx="840000" cy="530700"/>
          </a:xfrm>
          <a:prstGeom prst="roundRect">
            <a:avLst>
              <a:gd fmla="val 5851"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1600">
              <a:latin typeface="Cairo"/>
              <a:ea typeface="Cairo"/>
              <a:cs typeface="Cairo"/>
              <a:sym typeface="Cairo"/>
            </a:endParaRPr>
          </a:p>
        </p:txBody>
      </p:sp>
      <p:sp>
        <p:nvSpPr>
          <p:cNvPr id="951" name="Google Shape;951;p40"/>
          <p:cNvSpPr txBox="1"/>
          <p:nvPr/>
        </p:nvSpPr>
        <p:spPr>
          <a:xfrm>
            <a:off x="3669539" y="3573334"/>
            <a:ext cx="664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rgbClr val="025377"/>
                </a:solidFill>
                <a:latin typeface="Staatliches"/>
                <a:ea typeface="Staatliches"/>
                <a:cs typeface="Staatliches"/>
                <a:sym typeface="Staatliches"/>
              </a:rPr>
              <a:t>G.726</a:t>
            </a:r>
            <a:endParaRPr b="1" sz="1800">
              <a:solidFill>
                <a:srgbClr val="025377"/>
              </a:solidFill>
              <a:latin typeface="Staatliches"/>
              <a:ea typeface="Staatliches"/>
              <a:cs typeface="Staatliches"/>
              <a:sym typeface="Staatliches"/>
            </a:endParaRPr>
          </a:p>
        </p:txBody>
      </p:sp>
      <p:sp>
        <p:nvSpPr>
          <p:cNvPr id="952" name="Google Shape;952;p40"/>
          <p:cNvSpPr/>
          <p:nvPr/>
        </p:nvSpPr>
        <p:spPr>
          <a:xfrm>
            <a:off x="4634540" y="3540625"/>
            <a:ext cx="840000" cy="530700"/>
          </a:xfrm>
          <a:prstGeom prst="roundRect">
            <a:avLst>
              <a:gd fmla="val 5851"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1600">
              <a:latin typeface="Cairo"/>
              <a:ea typeface="Cairo"/>
              <a:cs typeface="Cairo"/>
              <a:sym typeface="Cairo"/>
            </a:endParaRPr>
          </a:p>
        </p:txBody>
      </p:sp>
      <p:sp>
        <p:nvSpPr>
          <p:cNvPr id="953" name="Google Shape;953;p40"/>
          <p:cNvSpPr txBox="1"/>
          <p:nvPr/>
        </p:nvSpPr>
        <p:spPr>
          <a:xfrm>
            <a:off x="4722440" y="3573334"/>
            <a:ext cx="664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rgbClr val="025377"/>
                </a:solidFill>
                <a:latin typeface="Staatliches"/>
                <a:ea typeface="Staatliches"/>
                <a:cs typeface="Staatliches"/>
                <a:sym typeface="Staatliches"/>
              </a:rPr>
              <a:t>G.729</a:t>
            </a:r>
            <a:endParaRPr b="1" sz="1800">
              <a:solidFill>
                <a:srgbClr val="025377"/>
              </a:solidFill>
              <a:latin typeface="Staatliches"/>
              <a:ea typeface="Staatliches"/>
              <a:cs typeface="Staatliches"/>
              <a:sym typeface="Staatliches"/>
            </a:endParaRPr>
          </a:p>
        </p:txBody>
      </p:sp>
      <p:sp>
        <p:nvSpPr>
          <p:cNvPr id="954" name="Google Shape;954;p40"/>
          <p:cNvSpPr/>
          <p:nvPr/>
        </p:nvSpPr>
        <p:spPr>
          <a:xfrm>
            <a:off x="5687441" y="3540625"/>
            <a:ext cx="840000" cy="530700"/>
          </a:xfrm>
          <a:prstGeom prst="roundRect">
            <a:avLst>
              <a:gd fmla="val 5851"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1600">
              <a:latin typeface="Cairo"/>
              <a:ea typeface="Cairo"/>
              <a:cs typeface="Cairo"/>
              <a:sym typeface="Cairo"/>
            </a:endParaRPr>
          </a:p>
        </p:txBody>
      </p:sp>
      <p:sp>
        <p:nvSpPr>
          <p:cNvPr id="955" name="Google Shape;955;p40"/>
          <p:cNvSpPr txBox="1"/>
          <p:nvPr/>
        </p:nvSpPr>
        <p:spPr>
          <a:xfrm>
            <a:off x="5775340" y="3573334"/>
            <a:ext cx="664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rgbClr val="025377"/>
                </a:solidFill>
                <a:latin typeface="Staatliches"/>
                <a:ea typeface="Staatliches"/>
                <a:cs typeface="Staatliches"/>
                <a:sym typeface="Staatliches"/>
              </a:rPr>
              <a:t>GSM</a:t>
            </a:r>
            <a:endParaRPr b="1" sz="1800">
              <a:solidFill>
                <a:srgbClr val="025377"/>
              </a:solidFill>
              <a:latin typeface="Staatliches"/>
              <a:ea typeface="Staatliches"/>
              <a:cs typeface="Staatliches"/>
              <a:sym typeface="Staatliches"/>
            </a:endParaRPr>
          </a:p>
        </p:txBody>
      </p:sp>
      <p:sp>
        <p:nvSpPr>
          <p:cNvPr id="956" name="Google Shape;956;p40"/>
          <p:cNvSpPr/>
          <p:nvPr/>
        </p:nvSpPr>
        <p:spPr>
          <a:xfrm>
            <a:off x="6740341" y="3540625"/>
            <a:ext cx="840000" cy="530700"/>
          </a:xfrm>
          <a:prstGeom prst="roundRect">
            <a:avLst>
              <a:gd fmla="val 5851"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1600">
              <a:latin typeface="Cairo"/>
              <a:ea typeface="Cairo"/>
              <a:cs typeface="Cairo"/>
              <a:sym typeface="Cairo"/>
            </a:endParaRPr>
          </a:p>
        </p:txBody>
      </p:sp>
      <p:sp>
        <p:nvSpPr>
          <p:cNvPr id="957" name="Google Shape;957;p40"/>
          <p:cNvSpPr txBox="1"/>
          <p:nvPr/>
        </p:nvSpPr>
        <p:spPr>
          <a:xfrm>
            <a:off x="6828241" y="3573334"/>
            <a:ext cx="664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rgbClr val="025377"/>
                </a:solidFill>
                <a:latin typeface="Staatliches"/>
                <a:ea typeface="Staatliches"/>
                <a:cs typeface="Staatliches"/>
                <a:sym typeface="Staatliches"/>
              </a:rPr>
              <a:t>iLBC</a:t>
            </a:r>
            <a:endParaRPr b="1" sz="1800">
              <a:solidFill>
                <a:srgbClr val="025377"/>
              </a:solidFill>
              <a:latin typeface="Staatliches"/>
              <a:ea typeface="Staatliches"/>
              <a:cs typeface="Staatliches"/>
              <a:sym typeface="Staatliches"/>
            </a:endParaRPr>
          </a:p>
        </p:txBody>
      </p:sp>
      <p:sp>
        <p:nvSpPr>
          <p:cNvPr id="958" name="Google Shape;958;p40"/>
          <p:cNvSpPr/>
          <p:nvPr/>
        </p:nvSpPr>
        <p:spPr>
          <a:xfrm>
            <a:off x="7793241" y="3540625"/>
            <a:ext cx="840000" cy="530700"/>
          </a:xfrm>
          <a:prstGeom prst="roundRect">
            <a:avLst>
              <a:gd fmla="val 5851"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1600">
              <a:latin typeface="Cairo"/>
              <a:ea typeface="Cairo"/>
              <a:cs typeface="Cairo"/>
              <a:sym typeface="Cairo"/>
            </a:endParaRPr>
          </a:p>
        </p:txBody>
      </p:sp>
      <p:sp>
        <p:nvSpPr>
          <p:cNvPr id="959" name="Google Shape;959;p40"/>
          <p:cNvSpPr txBox="1"/>
          <p:nvPr/>
        </p:nvSpPr>
        <p:spPr>
          <a:xfrm>
            <a:off x="7881141" y="3573334"/>
            <a:ext cx="6642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025377"/>
                </a:solidFill>
                <a:latin typeface="Staatliches"/>
                <a:ea typeface="Staatliches"/>
                <a:cs typeface="Staatliches"/>
                <a:sym typeface="Staatliches"/>
              </a:rPr>
              <a:t>speex</a:t>
            </a:r>
            <a:endParaRPr b="1" sz="1600">
              <a:solidFill>
                <a:srgbClr val="025377"/>
              </a:solidFill>
              <a:latin typeface="Staatliches"/>
              <a:ea typeface="Staatliches"/>
              <a:cs typeface="Staatliches"/>
              <a:sym typeface="Staatliches"/>
            </a:endParaRPr>
          </a:p>
        </p:txBody>
      </p:sp>
      <p:sp>
        <p:nvSpPr>
          <p:cNvPr id="960" name="Google Shape;960;p40"/>
          <p:cNvSpPr txBox="1"/>
          <p:nvPr/>
        </p:nvSpPr>
        <p:spPr>
          <a:xfrm>
            <a:off x="467450" y="2886763"/>
            <a:ext cx="496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025377"/>
                </a:solidFill>
                <a:latin typeface="Cairo"/>
                <a:ea typeface="Cairo"/>
                <a:cs typeface="Cairo"/>
                <a:sym typeface="Cairo"/>
              </a:rPr>
              <a:t>Códecs de audio</a:t>
            </a:r>
            <a:endParaRPr b="1">
              <a:solidFill>
                <a:srgbClr val="025377"/>
              </a:solidFill>
              <a:latin typeface="Cairo"/>
              <a:ea typeface="Cairo"/>
              <a:cs typeface="Cairo"/>
              <a:sym typeface="Cairo"/>
            </a:endParaRPr>
          </a:p>
        </p:txBody>
      </p:sp>
      <p:sp>
        <p:nvSpPr>
          <p:cNvPr id="961" name="Google Shape;961;p40"/>
          <p:cNvSpPr txBox="1"/>
          <p:nvPr/>
        </p:nvSpPr>
        <p:spPr>
          <a:xfrm>
            <a:off x="467450" y="1182950"/>
            <a:ext cx="496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025377"/>
                </a:solidFill>
                <a:latin typeface="Cairo"/>
                <a:ea typeface="Cairo"/>
                <a:cs typeface="Cairo"/>
                <a:sym typeface="Cairo"/>
              </a:rPr>
              <a:t>Protocolos</a:t>
            </a:r>
            <a:endParaRPr b="1">
              <a:solidFill>
                <a:srgbClr val="025377"/>
              </a:solidFill>
              <a:latin typeface="Cairo"/>
              <a:ea typeface="Cairo"/>
              <a:cs typeface="Cairo"/>
              <a:sym typeface="Cairo"/>
            </a:endParaRPr>
          </a:p>
        </p:txBody>
      </p:sp>
      <p:sp>
        <p:nvSpPr>
          <p:cNvPr id="962" name="Google Shape;962;p40"/>
          <p:cNvSpPr/>
          <p:nvPr/>
        </p:nvSpPr>
        <p:spPr>
          <a:xfrm>
            <a:off x="7666800" y="0"/>
            <a:ext cx="1477200" cy="1666800"/>
          </a:xfrm>
          <a:prstGeom prst="rect">
            <a:avLst/>
          </a:prstGeom>
          <a:solidFill>
            <a:schemeClr val="lt2"/>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ool Startup Business Plan by Slidesgo">
  <a:themeElements>
    <a:clrScheme name="Simple Light">
      <a:dk1>
        <a:srgbClr val="000000"/>
      </a:dk1>
      <a:lt1>
        <a:srgbClr val="FFFFFF"/>
      </a:lt1>
      <a:dk2>
        <a:srgbClr val="20DD20"/>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