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sldIdLst>
    <p:sldId id="257" r:id="rId3"/>
    <p:sldId id="442" r:id="rId4"/>
    <p:sldId id="447" r:id="rId5"/>
    <p:sldId id="448" r:id="rId6"/>
    <p:sldId id="449" r:id="rId7"/>
    <p:sldId id="450" r:id="rId8"/>
    <p:sldId id="451" r:id="rId9"/>
    <p:sldId id="452" r:id="rId10"/>
    <p:sldId id="453" r:id="rId11"/>
    <p:sldId id="454" r:id="rId12"/>
    <p:sldId id="455" r:id="rId13"/>
    <p:sldId id="456" r:id="rId14"/>
    <p:sldId id="457" r:id="rId15"/>
    <p:sldId id="458" r:id="rId16"/>
    <p:sldId id="459" r:id="rId17"/>
    <p:sldId id="460" r:id="rId18"/>
    <p:sldId id="461" r:id="rId19"/>
    <p:sldId id="462" r:id="rId20"/>
    <p:sldId id="463" r:id="rId21"/>
    <p:sldId id="464" r:id="rId22"/>
    <p:sldId id="465" r:id="rId23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ECC3"/>
    <a:srgbClr val="E0F2AC"/>
    <a:srgbClr val="006600"/>
    <a:srgbClr val="008000"/>
    <a:srgbClr val="00CC00"/>
    <a:srgbClr val="CCFF66"/>
    <a:srgbClr val="339933"/>
    <a:srgbClr val="CCFFFF"/>
    <a:srgbClr val="66FF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8" autoAdjust="0"/>
    <p:restoredTop sz="94660"/>
  </p:normalViewPr>
  <p:slideViewPr>
    <p:cSldViewPr snapToGrid="0">
      <p:cViewPr varScale="1">
        <p:scale>
          <a:sx n="86" d="100"/>
          <a:sy n="86" d="100"/>
        </p:scale>
        <p:origin x="6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0.xml"/><Relationship Id="rId3" Type="http://schemas.openxmlformats.org/officeDocument/2006/relationships/slide" Target="../slides/slide5.xml"/><Relationship Id="rId7" Type="http://schemas.openxmlformats.org/officeDocument/2006/relationships/slide" Target="../slides/slide9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6" Type="http://schemas.openxmlformats.org/officeDocument/2006/relationships/slide" Target="../slides/slide8.xml"/><Relationship Id="rId5" Type="http://schemas.openxmlformats.org/officeDocument/2006/relationships/slide" Target="../slides/slide7.xml"/><Relationship Id="rId4" Type="http://schemas.openxmlformats.org/officeDocument/2006/relationships/slide" Target="../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C19636-A314-4780-B1FA-1C2813A2168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01AA92-AA63-400A-BE7D-E8615E9D9027}">
      <dgm:prSet phldrT="[Texto]" custT="1"/>
      <dgm:spPr/>
      <dgm:t>
        <a:bodyPr/>
        <a:lstStyle/>
        <a:p>
          <a:r>
            <a:rPr lang="es-EC" sz="2800" dirty="0"/>
            <a:t>Índice</a:t>
          </a:r>
          <a:endParaRPr lang="en-US" sz="2800" dirty="0"/>
        </a:p>
      </dgm:t>
    </dgm:pt>
    <dgm:pt modelId="{5F92B735-9309-4045-AB5B-689698170C1C}" type="parTrans" cxnId="{C28ABA51-A9DE-47B7-9BD2-3BDB1ED9A98B}">
      <dgm:prSet/>
      <dgm:spPr/>
      <dgm:t>
        <a:bodyPr/>
        <a:lstStyle/>
        <a:p>
          <a:endParaRPr lang="en-US"/>
        </a:p>
      </dgm:t>
    </dgm:pt>
    <dgm:pt modelId="{8022044F-426E-4FF2-B61A-1EF058C1C979}" type="sibTrans" cxnId="{C28ABA51-A9DE-47B7-9BD2-3BDB1ED9A98B}">
      <dgm:prSet/>
      <dgm:spPr/>
      <dgm:t>
        <a:bodyPr/>
        <a:lstStyle/>
        <a:p>
          <a:endParaRPr lang="en-US"/>
        </a:p>
      </dgm:t>
    </dgm:pt>
    <dgm:pt modelId="{BEDDDEBD-8297-4BE9-9681-CA2C8B0CAD26}">
      <dgm:prSet phldrT="[Texto]"/>
      <dgm:spPr/>
      <dgm:t>
        <a:bodyPr/>
        <a:lstStyle/>
        <a:p>
          <a:r>
            <a:rPr lang="es-EC" dirty="0"/>
            <a:t>1. </a:t>
          </a:r>
          <a:r>
            <a:rPr lang="es-EC" dirty="0">
              <a:hlinkClick xmlns:r="http://schemas.openxmlformats.org/officeDocument/2006/relationships" r:id="rId1" action="ppaction://hlinksldjump"/>
            </a:rPr>
            <a:t>Introducción</a:t>
          </a:r>
          <a:endParaRPr lang="en-US" dirty="0"/>
        </a:p>
      </dgm:t>
    </dgm:pt>
    <dgm:pt modelId="{9D3346AB-D7F3-4288-A9F5-220A065D4778}" type="parTrans" cxnId="{24E47F89-A941-4003-B8C0-B171AD1A8F60}">
      <dgm:prSet/>
      <dgm:spPr/>
      <dgm:t>
        <a:bodyPr/>
        <a:lstStyle/>
        <a:p>
          <a:endParaRPr lang="en-US"/>
        </a:p>
      </dgm:t>
    </dgm:pt>
    <dgm:pt modelId="{EFC451AB-DE21-4049-911C-DA3598886348}" type="sibTrans" cxnId="{24E47F89-A941-4003-B8C0-B171AD1A8F60}">
      <dgm:prSet/>
      <dgm:spPr/>
      <dgm:t>
        <a:bodyPr/>
        <a:lstStyle/>
        <a:p>
          <a:endParaRPr lang="en-US"/>
        </a:p>
      </dgm:t>
    </dgm:pt>
    <dgm:pt modelId="{9241523E-A438-40B3-A020-363CD542DAED}">
      <dgm:prSet phldrT="[Texto]"/>
      <dgm:spPr/>
      <dgm:t>
        <a:bodyPr/>
        <a:lstStyle/>
        <a:p>
          <a:r>
            <a:rPr lang="es-EC" dirty="0"/>
            <a:t>2. </a:t>
          </a:r>
          <a:r>
            <a:rPr lang="es-EC" dirty="0">
              <a:hlinkClick xmlns:r="http://schemas.openxmlformats.org/officeDocument/2006/relationships" r:id="rId2" action="ppaction://hlinksldjump"/>
            </a:rPr>
            <a:t>Planteamiento del problema</a:t>
          </a:r>
          <a:endParaRPr lang="en-US" dirty="0"/>
        </a:p>
      </dgm:t>
    </dgm:pt>
    <dgm:pt modelId="{DBC3AA91-2160-49BC-B1B8-328EE428952F}" type="parTrans" cxnId="{F0055E0A-9ABA-4660-9C71-CD2053587781}">
      <dgm:prSet/>
      <dgm:spPr/>
      <dgm:t>
        <a:bodyPr/>
        <a:lstStyle/>
        <a:p>
          <a:endParaRPr lang="en-US"/>
        </a:p>
      </dgm:t>
    </dgm:pt>
    <dgm:pt modelId="{E7BB1F06-3B28-446C-A55E-A148CFFF8A57}" type="sibTrans" cxnId="{F0055E0A-9ABA-4660-9C71-CD2053587781}">
      <dgm:prSet/>
      <dgm:spPr/>
      <dgm:t>
        <a:bodyPr/>
        <a:lstStyle/>
        <a:p>
          <a:endParaRPr lang="en-US"/>
        </a:p>
      </dgm:t>
    </dgm:pt>
    <dgm:pt modelId="{C9CACA17-4AB1-4DA6-9190-F2FCA003F088}">
      <dgm:prSet phldrT="[Texto]"/>
      <dgm:spPr/>
      <dgm:t>
        <a:bodyPr/>
        <a:lstStyle/>
        <a:p>
          <a:r>
            <a:rPr lang="es-EC" dirty="0"/>
            <a:t>3. </a:t>
          </a:r>
          <a:r>
            <a:rPr lang="es-EC" dirty="0">
              <a:hlinkClick xmlns:r="http://schemas.openxmlformats.org/officeDocument/2006/relationships" r:id="rId3" action="ppaction://hlinksldjump"/>
            </a:rPr>
            <a:t>Objetivo general y alcance</a:t>
          </a:r>
          <a:endParaRPr lang="es-EC" dirty="0"/>
        </a:p>
        <a:p>
          <a:endParaRPr lang="en-US" dirty="0"/>
        </a:p>
      </dgm:t>
    </dgm:pt>
    <dgm:pt modelId="{9F856EEB-B4AA-42A5-A068-5DCA9D1F3AC3}" type="parTrans" cxnId="{9867F7FD-9DA5-42A5-929A-F25684E5095F}">
      <dgm:prSet/>
      <dgm:spPr/>
      <dgm:t>
        <a:bodyPr/>
        <a:lstStyle/>
        <a:p>
          <a:endParaRPr lang="en-US"/>
        </a:p>
      </dgm:t>
    </dgm:pt>
    <dgm:pt modelId="{1FDCDF9B-5B9D-4876-9478-D26198F95551}" type="sibTrans" cxnId="{9867F7FD-9DA5-42A5-929A-F25684E5095F}">
      <dgm:prSet/>
      <dgm:spPr/>
      <dgm:t>
        <a:bodyPr/>
        <a:lstStyle/>
        <a:p>
          <a:endParaRPr lang="en-US"/>
        </a:p>
      </dgm:t>
    </dgm:pt>
    <dgm:pt modelId="{BFEABC99-6AC5-45F9-BD1B-52458ADCC881}">
      <dgm:prSet phldrT="[Texto]"/>
      <dgm:spPr/>
      <dgm:t>
        <a:bodyPr/>
        <a:lstStyle/>
        <a:p>
          <a:r>
            <a:rPr lang="es-EC" dirty="0"/>
            <a:t>4. </a:t>
          </a:r>
          <a:r>
            <a:rPr lang="es-EC" dirty="0">
              <a:hlinkClick xmlns:r="http://schemas.openxmlformats.org/officeDocument/2006/relationships" r:id="rId4" action="ppaction://hlinksldjump"/>
            </a:rPr>
            <a:t>Justificación</a:t>
          </a:r>
          <a:endParaRPr lang="es-EC" dirty="0"/>
        </a:p>
        <a:p>
          <a:endParaRPr lang="en-US" dirty="0"/>
        </a:p>
      </dgm:t>
    </dgm:pt>
    <dgm:pt modelId="{398C6E6C-63A2-4DE7-85D9-B86BAA5CFBAE}" type="parTrans" cxnId="{EBE675BC-FAE3-4DA2-9CC7-0EA8FA437D60}">
      <dgm:prSet/>
      <dgm:spPr/>
      <dgm:t>
        <a:bodyPr/>
        <a:lstStyle/>
        <a:p>
          <a:endParaRPr lang="en-US"/>
        </a:p>
      </dgm:t>
    </dgm:pt>
    <dgm:pt modelId="{57952314-2B2B-494B-9F45-8D35F171D990}" type="sibTrans" cxnId="{EBE675BC-FAE3-4DA2-9CC7-0EA8FA437D60}">
      <dgm:prSet/>
      <dgm:spPr/>
      <dgm:t>
        <a:bodyPr/>
        <a:lstStyle/>
        <a:p>
          <a:endParaRPr lang="en-US"/>
        </a:p>
      </dgm:t>
    </dgm:pt>
    <dgm:pt modelId="{033073B0-6920-48C1-9B16-C1B5A8BF4C43}">
      <dgm:prSet phldrT="[Texto]"/>
      <dgm:spPr/>
      <dgm:t>
        <a:bodyPr/>
        <a:lstStyle/>
        <a:p>
          <a:r>
            <a:rPr lang="es-EC" dirty="0"/>
            <a:t>5. </a:t>
          </a:r>
          <a:r>
            <a:rPr lang="es-EC" dirty="0">
              <a:hlinkClick xmlns:r="http://schemas.openxmlformats.org/officeDocument/2006/relationships" r:id="rId5" action="ppaction://hlinksldjump"/>
            </a:rPr>
            <a:t>Metodología</a:t>
          </a:r>
          <a:endParaRPr lang="es-EC" dirty="0"/>
        </a:p>
        <a:p>
          <a:endParaRPr lang="en-US" dirty="0"/>
        </a:p>
      </dgm:t>
    </dgm:pt>
    <dgm:pt modelId="{A2A58EEE-50B4-461D-B6C2-CCA01362260C}" type="parTrans" cxnId="{196ED1A0-5A08-4DB8-BFF8-C38EC47D4914}">
      <dgm:prSet/>
      <dgm:spPr/>
      <dgm:t>
        <a:bodyPr/>
        <a:lstStyle/>
        <a:p>
          <a:endParaRPr lang="en-US"/>
        </a:p>
      </dgm:t>
    </dgm:pt>
    <dgm:pt modelId="{9D40BB16-2EFB-4D4B-8184-A4FDB5045723}" type="sibTrans" cxnId="{196ED1A0-5A08-4DB8-BFF8-C38EC47D4914}">
      <dgm:prSet/>
      <dgm:spPr/>
      <dgm:t>
        <a:bodyPr/>
        <a:lstStyle/>
        <a:p>
          <a:endParaRPr lang="en-US"/>
        </a:p>
      </dgm:t>
    </dgm:pt>
    <dgm:pt modelId="{D747A03E-CCD1-4AFE-86DA-86A52F8AF588}">
      <dgm:prSet phldrT="[Texto]"/>
      <dgm:spPr/>
      <dgm:t>
        <a:bodyPr/>
        <a:lstStyle/>
        <a:p>
          <a:r>
            <a:rPr lang="es-EC" dirty="0"/>
            <a:t>6. </a:t>
          </a:r>
          <a:r>
            <a:rPr lang="es-EC" dirty="0">
              <a:hlinkClick xmlns:r="http://schemas.openxmlformats.org/officeDocument/2006/relationships" r:id="rId6" action="ppaction://hlinksldjump"/>
            </a:rPr>
            <a:t>Fases del modelo</a:t>
          </a:r>
          <a:endParaRPr lang="es-EC" dirty="0"/>
        </a:p>
        <a:p>
          <a:endParaRPr lang="en-US" dirty="0"/>
        </a:p>
      </dgm:t>
    </dgm:pt>
    <dgm:pt modelId="{93168DEB-E4B0-4AFD-9430-FFE8196F2192}" type="parTrans" cxnId="{73665085-3F31-4714-846F-F6AA80F0F346}">
      <dgm:prSet/>
      <dgm:spPr/>
      <dgm:t>
        <a:bodyPr/>
        <a:lstStyle/>
        <a:p>
          <a:endParaRPr lang="en-US"/>
        </a:p>
      </dgm:t>
    </dgm:pt>
    <dgm:pt modelId="{372F5E8D-E4B3-4C1D-A074-A3A5830929BC}" type="sibTrans" cxnId="{73665085-3F31-4714-846F-F6AA80F0F346}">
      <dgm:prSet/>
      <dgm:spPr/>
      <dgm:t>
        <a:bodyPr/>
        <a:lstStyle/>
        <a:p>
          <a:endParaRPr lang="en-US"/>
        </a:p>
      </dgm:t>
    </dgm:pt>
    <dgm:pt modelId="{A7DC3DA2-8430-4E14-90D8-6162412D9E9A}">
      <dgm:prSet phldrT="[Texto]"/>
      <dgm:spPr/>
      <dgm:t>
        <a:bodyPr/>
        <a:lstStyle/>
        <a:p>
          <a:r>
            <a:rPr lang="es-EC" dirty="0"/>
            <a:t>7. </a:t>
          </a:r>
          <a:r>
            <a:rPr lang="es-EC" dirty="0">
              <a:hlinkClick xmlns:r="http://schemas.openxmlformats.org/officeDocument/2006/relationships" r:id="rId7" action="ppaction://hlinksldjump"/>
            </a:rPr>
            <a:t>Aplicación del modelo</a:t>
          </a:r>
          <a:endParaRPr lang="es-EC" dirty="0"/>
        </a:p>
        <a:p>
          <a:endParaRPr lang="en-US" dirty="0"/>
        </a:p>
      </dgm:t>
    </dgm:pt>
    <dgm:pt modelId="{C5832485-48B4-450F-B197-957F5FA486DC}" type="parTrans" cxnId="{976AD9EB-D5F8-4958-8257-3D29FA4EF9E5}">
      <dgm:prSet/>
      <dgm:spPr/>
      <dgm:t>
        <a:bodyPr/>
        <a:lstStyle/>
        <a:p>
          <a:endParaRPr lang="en-US"/>
        </a:p>
      </dgm:t>
    </dgm:pt>
    <dgm:pt modelId="{12D3574A-76B5-4473-98E7-D0DEC0570AA7}" type="sibTrans" cxnId="{976AD9EB-D5F8-4958-8257-3D29FA4EF9E5}">
      <dgm:prSet/>
      <dgm:spPr/>
      <dgm:t>
        <a:bodyPr/>
        <a:lstStyle/>
        <a:p>
          <a:endParaRPr lang="en-US"/>
        </a:p>
      </dgm:t>
    </dgm:pt>
    <dgm:pt modelId="{AA3A046B-132C-4CB7-BCD7-A83A2FF5ADF8}">
      <dgm:prSet phldrT="[Texto]"/>
      <dgm:spPr/>
      <dgm:t>
        <a:bodyPr/>
        <a:lstStyle/>
        <a:p>
          <a:r>
            <a:rPr lang="es-EC" dirty="0"/>
            <a:t>8. </a:t>
          </a:r>
          <a:r>
            <a:rPr lang="es-EC" dirty="0">
              <a:hlinkClick xmlns:r="http://schemas.openxmlformats.org/officeDocument/2006/relationships" r:id="rId8" action="ppaction://hlinksldjump"/>
            </a:rPr>
            <a:t>Conclusiones</a:t>
          </a:r>
          <a:endParaRPr lang="es-EC" dirty="0"/>
        </a:p>
        <a:p>
          <a:endParaRPr lang="en-US" dirty="0"/>
        </a:p>
      </dgm:t>
    </dgm:pt>
    <dgm:pt modelId="{0CE18941-766F-4720-8FBE-746BEF0A42F9}" type="parTrans" cxnId="{98AB16D0-DC7E-43AB-B424-DEA2204DA303}">
      <dgm:prSet/>
      <dgm:spPr/>
      <dgm:t>
        <a:bodyPr/>
        <a:lstStyle/>
        <a:p>
          <a:endParaRPr lang="en-US"/>
        </a:p>
      </dgm:t>
    </dgm:pt>
    <dgm:pt modelId="{1ED4FEC8-511A-40D7-9C68-61EF8A344104}" type="sibTrans" cxnId="{98AB16D0-DC7E-43AB-B424-DEA2204DA303}">
      <dgm:prSet/>
      <dgm:spPr/>
      <dgm:t>
        <a:bodyPr/>
        <a:lstStyle/>
        <a:p>
          <a:endParaRPr lang="en-US"/>
        </a:p>
      </dgm:t>
    </dgm:pt>
    <dgm:pt modelId="{3364803B-AE3F-44A5-B0B5-9D568B75AD2F}" type="pres">
      <dgm:prSet presAssocID="{59C19636-A314-4780-B1FA-1C2813A21685}" presName="vert0" presStyleCnt="0">
        <dgm:presLayoutVars>
          <dgm:dir/>
          <dgm:animOne val="branch"/>
          <dgm:animLvl val="lvl"/>
        </dgm:presLayoutVars>
      </dgm:prSet>
      <dgm:spPr/>
    </dgm:pt>
    <dgm:pt modelId="{86A1FB78-AB24-4AA5-A713-3AB5B565FB28}" type="pres">
      <dgm:prSet presAssocID="{A201AA92-AA63-400A-BE7D-E8615E9D9027}" presName="thickLine" presStyleLbl="alignNode1" presStyleIdx="0" presStyleCnt="1"/>
      <dgm:spPr/>
    </dgm:pt>
    <dgm:pt modelId="{219D034A-519E-4E32-A191-EEACACD5F112}" type="pres">
      <dgm:prSet presAssocID="{A201AA92-AA63-400A-BE7D-E8615E9D9027}" presName="horz1" presStyleCnt="0"/>
      <dgm:spPr/>
    </dgm:pt>
    <dgm:pt modelId="{FE571E6A-9618-43B3-AFB5-00147BC1DE7A}" type="pres">
      <dgm:prSet presAssocID="{A201AA92-AA63-400A-BE7D-E8615E9D9027}" presName="tx1" presStyleLbl="revTx" presStyleIdx="0" presStyleCnt="9"/>
      <dgm:spPr/>
    </dgm:pt>
    <dgm:pt modelId="{C4DC8C2D-030A-4215-BC56-0A40605B3794}" type="pres">
      <dgm:prSet presAssocID="{A201AA92-AA63-400A-BE7D-E8615E9D9027}" presName="vert1" presStyleCnt="0"/>
      <dgm:spPr/>
    </dgm:pt>
    <dgm:pt modelId="{E2AD81EC-4EF4-4DB6-B308-DE423F821AA1}" type="pres">
      <dgm:prSet presAssocID="{BEDDDEBD-8297-4BE9-9681-CA2C8B0CAD26}" presName="vertSpace2a" presStyleCnt="0"/>
      <dgm:spPr/>
    </dgm:pt>
    <dgm:pt modelId="{D2099D35-9E77-44D0-B763-F859EF835174}" type="pres">
      <dgm:prSet presAssocID="{BEDDDEBD-8297-4BE9-9681-CA2C8B0CAD26}" presName="horz2" presStyleCnt="0"/>
      <dgm:spPr/>
    </dgm:pt>
    <dgm:pt modelId="{D4E90BAE-01BB-4544-A74B-BE922818BF15}" type="pres">
      <dgm:prSet presAssocID="{BEDDDEBD-8297-4BE9-9681-CA2C8B0CAD26}" presName="horzSpace2" presStyleCnt="0"/>
      <dgm:spPr/>
    </dgm:pt>
    <dgm:pt modelId="{529BFE88-0983-4F91-B252-D36DC3B0349C}" type="pres">
      <dgm:prSet presAssocID="{BEDDDEBD-8297-4BE9-9681-CA2C8B0CAD26}" presName="tx2" presStyleLbl="revTx" presStyleIdx="1" presStyleCnt="9"/>
      <dgm:spPr/>
    </dgm:pt>
    <dgm:pt modelId="{FA1279B3-D1F3-44D8-9EAD-AFF3CACBB05E}" type="pres">
      <dgm:prSet presAssocID="{BEDDDEBD-8297-4BE9-9681-CA2C8B0CAD26}" presName="vert2" presStyleCnt="0"/>
      <dgm:spPr/>
    </dgm:pt>
    <dgm:pt modelId="{9D8E7064-1162-4F97-B259-300B4BAB6DF7}" type="pres">
      <dgm:prSet presAssocID="{BEDDDEBD-8297-4BE9-9681-CA2C8B0CAD26}" presName="thinLine2b" presStyleLbl="callout" presStyleIdx="0" presStyleCnt="8"/>
      <dgm:spPr/>
    </dgm:pt>
    <dgm:pt modelId="{73493874-7B04-4CCD-9B79-ED2F56D3F023}" type="pres">
      <dgm:prSet presAssocID="{BEDDDEBD-8297-4BE9-9681-CA2C8B0CAD26}" presName="vertSpace2b" presStyleCnt="0"/>
      <dgm:spPr/>
    </dgm:pt>
    <dgm:pt modelId="{5C6AC583-9D66-4851-9945-EF88666B1C6C}" type="pres">
      <dgm:prSet presAssocID="{9241523E-A438-40B3-A020-363CD542DAED}" presName="horz2" presStyleCnt="0"/>
      <dgm:spPr/>
    </dgm:pt>
    <dgm:pt modelId="{DFFD03DC-D8BC-4954-9A65-1C69E403C7BD}" type="pres">
      <dgm:prSet presAssocID="{9241523E-A438-40B3-A020-363CD542DAED}" presName="horzSpace2" presStyleCnt="0"/>
      <dgm:spPr/>
    </dgm:pt>
    <dgm:pt modelId="{767FF41F-C23A-405A-9EA9-5BAB7223FC05}" type="pres">
      <dgm:prSet presAssocID="{9241523E-A438-40B3-A020-363CD542DAED}" presName="tx2" presStyleLbl="revTx" presStyleIdx="2" presStyleCnt="9"/>
      <dgm:spPr/>
    </dgm:pt>
    <dgm:pt modelId="{ACC5B555-B74F-4653-B494-137CA1AE219C}" type="pres">
      <dgm:prSet presAssocID="{9241523E-A438-40B3-A020-363CD542DAED}" presName="vert2" presStyleCnt="0"/>
      <dgm:spPr/>
    </dgm:pt>
    <dgm:pt modelId="{8B0248CB-C437-4C6D-84E6-631154AE0307}" type="pres">
      <dgm:prSet presAssocID="{9241523E-A438-40B3-A020-363CD542DAED}" presName="thinLine2b" presStyleLbl="callout" presStyleIdx="1" presStyleCnt="8"/>
      <dgm:spPr/>
    </dgm:pt>
    <dgm:pt modelId="{C63F11C5-C80F-483F-8864-ACE90174A474}" type="pres">
      <dgm:prSet presAssocID="{9241523E-A438-40B3-A020-363CD542DAED}" presName="vertSpace2b" presStyleCnt="0"/>
      <dgm:spPr/>
    </dgm:pt>
    <dgm:pt modelId="{45E35F14-6733-4287-B619-FA8BAAD4B2FB}" type="pres">
      <dgm:prSet presAssocID="{C9CACA17-4AB1-4DA6-9190-F2FCA003F088}" presName="horz2" presStyleCnt="0"/>
      <dgm:spPr/>
    </dgm:pt>
    <dgm:pt modelId="{83241117-287B-4BE8-9E7F-60D0D744C078}" type="pres">
      <dgm:prSet presAssocID="{C9CACA17-4AB1-4DA6-9190-F2FCA003F088}" presName="horzSpace2" presStyleCnt="0"/>
      <dgm:spPr/>
    </dgm:pt>
    <dgm:pt modelId="{8B8BAB96-CA86-4AA9-8EF8-09B5461E22FB}" type="pres">
      <dgm:prSet presAssocID="{C9CACA17-4AB1-4DA6-9190-F2FCA003F088}" presName="tx2" presStyleLbl="revTx" presStyleIdx="3" presStyleCnt="9"/>
      <dgm:spPr/>
    </dgm:pt>
    <dgm:pt modelId="{34291A8F-1EB9-47FE-ABFB-8C4A5AF2B089}" type="pres">
      <dgm:prSet presAssocID="{C9CACA17-4AB1-4DA6-9190-F2FCA003F088}" presName="vert2" presStyleCnt="0"/>
      <dgm:spPr/>
    </dgm:pt>
    <dgm:pt modelId="{A82D9D1A-D395-41EE-9C1F-832EB769C95C}" type="pres">
      <dgm:prSet presAssocID="{C9CACA17-4AB1-4DA6-9190-F2FCA003F088}" presName="thinLine2b" presStyleLbl="callout" presStyleIdx="2" presStyleCnt="8"/>
      <dgm:spPr/>
    </dgm:pt>
    <dgm:pt modelId="{8D071201-D5C1-43C0-9030-5DA3A8CEC944}" type="pres">
      <dgm:prSet presAssocID="{C9CACA17-4AB1-4DA6-9190-F2FCA003F088}" presName="vertSpace2b" presStyleCnt="0"/>
      <dgm:spPr/>
    </dgm:pt>
    <dgm:pt modelId="{FCE718D4-2C95-4C47-A5FA-64B7C38216A2}" type="pres">
      <dgm:prSet presAssocID="{BFEABC99-6AC5-45F9-BD1B-52458ADCC881}" presName="horz2" presStyleCnt="0"/>
      <dgm:spPr/>
    </dgm:pt>
    <dgm:pt modelId="{9A09209D-DF97-4A3F-84DA-89869DD443DE}" type="pres">
      <dgm:prSet presAssocID="{BFEABC99-6AC5-45F9-BD1B-52458ADCC881}" presName="horzSpace2" presStyleCnt="0"/>
      <dgm:spPr/>
    </dgm:pt>
    <dgm:pt modelId="{2E5D4421-B3C8-40D3-9041-A9513505130B}" type="pres">
      <dgm:prSet presAssocID="{BFEABC99-6AC5-45F9-BD1B-52458ADCC881}" presName="tx2" presStyleLbl="revTx" presStyleIdx="4" presStyleCnt="9"/>
      <dgm:spPr/>
    </dgm:pt>
    <dgm:pt modelId="{286AE9AD-E98C-492C-8CBD-DA341E497C0D}" type="pres">
      <dgm:prSet presAssocID="{BFEABC99-6AC5-45F9-BD1B-52458ADCC881}" presName="vert2" presStyleCnt="0"/>
      <dgm:spPr/>
    </dgm:pt>
    <dgm:pt modelId="{18992071-1F2F-463E-8DC8-5886A8C7B61C}" type="pres">
      <dgm:prSet presAssocID="{BFEABC99-6AC5-45F9-BD1B-52458ADCC881}" presName="thinLine2b" presStyleLbl="callout" presStyleIdx="3" presStyleCnt="8"/>
      <dgm:spPr/>
    </dgm:pt>
    <dgm:pt modelId="{E0E6A2FC-0FB8-42BF-8CCE-EA063ABAFCF4}" type="pres">
      <dgm:prSet presAssocID="{BFEABC99-6AC5-45F9-BD1B-52458ADCC881}" presName="vertSpace2b" presStyleCnt="0"/>
      <dgm:spPr/>
    </dgm:pt>
    <dgm:pt modelId="{197FC3C9-9FFD-4990-9523-7DB0E43CF9D3}" type="pres">
      <dgm:prSet presAssocID="{033073B0-6920-48C1-9B16-C1B5A8BF4C43}" presName="horz2" presStyleCnt="0"/>
      <dgm:spPr/>
    </dgm:pt>
    <dgm:pt modelId="{A8A0425F-D08B-4C0D-800E-6B5456E55DE9}" type="pres">
      <dgm:prSet presAssocID="{033073B0-6920-48C1-9B16-C1B5A8BF4C43}" presName="horzSpace2" presStyleCnt="0"/>
      <dgm:spPr/>
    </dgm:pt>
    <dgm:pt modelId="{C878D9F2-9382-4003-8088-54AE725050C3}" type="pres">
      <dgm:prSet presAssocID="{033073B0-6920-48C1-9B16-C1B5A8BF4C43}" presName="tx2" presStyleLbl="revTx" presStyleIdx="5" presStyleCnt="9"/>
      <dgm:spPr/>
    </dgm:pt>
    <dgm:pt modelId="{FAA17C39-E5E5-4C23-BF48-F856A785AC19}" type="pres">
      <dgm:prSet presAssocID="{033073B0-6920-48C1-9B16-C1B5A8BF4C43}" presName="vert2" presStyleCnt="0"/>
      <dgm:spPr/>
    </dgm:pt>
    <dgm:pt modelId="{2615200C-0B5E-432A-A2DF-002BB59253CC}" type="pres">
      <dgm:prSet presAssocID="{033073B0-6920-48C1-9B16-C1B5A8BF4C43}" presName="thinLine2b" presStyleLbl="callout" presStyleIdx="4" presStyleCnt="8"/>
      <dgm:spPr/>
    </dgm:pt>
    <dgm:pt modelId="{775250C3-9892-44A8-95FF-0275F8088E9F}" type="pres">
      <dgm:prSet presAssocID="{033073B0-6920-48C1-9B16-C1B5A8BF4C43}" presName="vertSpace2b" presStyleCnt="0"/>
      <dgm:spPr/>
    </dgm:pt>
    <dgm:pt modelId="{7303E3B5-826C-45C1-918E-846094336BEC}" type="pres">
      <dgm:prSet presAssocID="{D747A03E-CCD1-4AFE-86DA-86A52F8AF588}" presName="horz2" presStyleCnt="0"/>
      <dgm:spPr/>
    </dgm:pt>
    <dgm:pt modelId="{ABB2E8CE-ED3B-4616-A6C9-F29BC6BB4360}" type="pres">
      <dgm:prSet presAssocID="{D747A03E-CCD1-4AFE-86DA-86A52F8AF588}" presName="horzSpace2" presStyleCnt="0"/>
      <dgm:spPr/>
    </dgm:pt>
    <dgm:pt modelId="{C92C068B-9385-496A-A104-545F47A5D504}" type="pres">
      <dgm:prSet presAssocID="{D747A03E-CCD1-4AFE-86DA-86A52F8AF588}" presName="tx2" presStyleLbl="revTx" presStyleIdx="6" presStyleCnt="9"/>
      <dgm:spPr/>
    </dgm:pt>
    <dgm:pt modelId="{5E79CF3B-C1E8-4D5B-8AE2-3EE26AD5DD69}" type="pres">
      <dgm:prSet presAssocID="{D747A03E-CCD1-4AFE-86DA-86A52F8AF588}" presName="vert2" presStyleCnt="0"/>
      <dgm:spPr/>
    </dgm:pt>
    <dgm:pt modelId="{A35FBEF0-0768-4447-9F57-48CB253762B6}" type="pres">
      <dgm:prSet presAssocID="{D747A03E-CCD1-4AFE-86DA-86A52F8AF588}" presName="thinLine2b" presStyleLbl="callout" presStyleIdx="5" presStyleCnt="8"/>
      <dgm:spPr/>
    </dgm:pt>
    <dgm:pt modelId="{7B220022-29E5-4441-979F-0F1E8E996F24}" type="pres">
      <dgm:prSet presAssocID="{D747A03E-CCD1-4AFE-86DA-86A52F8AF588}" presName="vertSpace2b" presStyleCnt="0"/>
      <dgm:spPr/>
    </dgm:pt>
    <dgm:pt modelId="{111F4F1E-43EE-4A02-BC74-4CDAC58B2D5E}" type="pres">
      <dgm:prSet presAssocID="{A7DC3DA2-8430-4E14-90D8-6162412D9E9A}" presName="horz2" presStyleCnt="0"/>
      <dgm:spPr/>
    </dgm:pt>
    <dgm:pt modelId="{8EC76B64-CB68-440E-9AB0-64793CB8DDA3}" type="pres">
      <dgm:prSet presAssocID="{A7DC3DA2-8430-4E14-90D8-6162412D9E9A}" presName="horzSpace2" presStyleCnt="0"/>
      <dgm:spPr/>
    </dgm:pt>
    <dgm:pt modelId="{855D68DA-4674-49C6-95F5-11D9BC46C231}" type="pres">
      <dgm:prSet presAssocID="{A7DC3DA2-8430-4E14-90D8-6162412D9E9A}" presName="tx2" presStyleLbl="revTx" presStyleIdx="7" presStyleCnt="9"/>
      <dgm:spPr/>
    </dgm:pt>
    <dgm:pt modelId="{5A625067-80CC-494A-B554-8653F588F91A}" type="pres">
      <dgm:prSet presAssocID="{A7DC3DA2-8430-4E14-90D8-6162412D9E9A}" presName="vert2" presStyleCnt="0"/>
      <dgm:spPr/>
    </dgm:pt>
    <dgm:pt modelId="{183FCDC4-3A57-4E0F-8FE9-2FEC73A1BD73}" type="pres">
      <dgm:prSet presAssocID="{A7DC3DA2-8430-4E14-90D8-6162412D9E9A}" presName="thinLine2b" presStyleLbl="callout" presStyleIdx="6" presStyleCnt="8"/>
      <dgm:spPr/>
    </dgm:pt>
    <dgm:pt modelId="{7DFD45A1-9DB3-4313-94D5-ECFDC1E6718E}" type="pres">
      <dgm:prSet presAssocID="{A7DC3DA2-8430-4E14-90D8-6162412D9E9A}" presName="vertSpace2b" presStyleCnt="0"/>
      <dgm:spPr/>
    </dgm:pt>
    <dgm:pt modelId="{D5E7C11B-0B9F-4DFB-AD46-D00B6C469F60}" type="pres">
      <dgm:prSet presAssocID="{AA3A046B-132C-4CB7-BCD7-A83A2FF5ADF8}" presName="horz2" presStyleCnt="0"/>
      <dgm:spPr/>
    </dgm:pt>
    <dgm:pt modelId="{827759B1-CC67-4C61-8952-8886B6429333}" type="pres">
      <dgm:prSet presAssocID="{AA3A046B-132C-4CB7-BCD7-A83A2FF5ADF8}" presName="horzSpace2" presStyleCnt="0"/>
      <dgm:spPr/>
    </dgm:pt>
    <dgm:pt modelId="{E6775DFB-725B-45E7-A8E3-482C3FBF2373}" type="pres">
      <dgm:prSet presAssocID="{AA3A046B-132C-4CB7-BCD7-A83A2FF5ADF8}" presName="tx2" presStyleLbl="revTx" presStyleIdx="8" presStyleCnt="9"/>
      <dgm:spPr/>
    </dgm:pt>
    <dgm:pt modelId="{9486BEDE-C894-4AFD-A034-140518A84C80}" type="pres">
      <dgm:prSet presAssocID="{AA3A046B-132C-4CB7-BCD7-A83A2FF5ADF8}" presName="vert2" presStyleCnt="0"/>
      <dgm:spPr/>
    </dgm:pt>
    <dgm:pt modelId="{503BA3E5-CCBA-4005-A924-CD53E5C0039F}" type="pres">
      <dgm:prSet presAssocID="{AA3A046B-132C-4CB7-BCD7-A83A2FF5ADF8}" presName="thinLine2b" presStyleLbl="callout" presStyleIdx="7" presStyleCnt="8"/>
      <dgm:spPr/>
    </dgm:pt>
    <dgm:pt modelId="{7F5BA6DE-7C70-431D-BBFA-20066778CD94}" type="pres">
      <dgm:prSet presAssocID="{AA3A046B-132C-4CB7-BCD7-A83A2FF5ADF8}" presName="vertSpace2b" presStyleCnt="0"/>
      <dgm:spPr/>
    </dgm:pt>
  </dgm:ptLst>
  <dgm:cxnLst>
    <dgm:cxn modelId="{7408F203-F906-4F7B-8261-F55DD7A32918}" type="presOf" srcId="{BEDDDEBD-8297-4BE9-9681-CA2C8B0CAD26}" destId="{529BFE88-0983-4F91-B252-D36DC3B0349C}" srcOrd="0" destOrd="0" presId="urn:microsoft.com/office/officeart/2008/layout/LinedList"/>
    <dgm:cxn modelId="{F0055E0A-9ABA-4660-9C71-CD2053587781}" srcId="{A201AA92-AA63-400A-BE7D-E8615E9D9027}" destId="{9241523E-A438-40B3-A020-363CD542DAED}" srcOrd="1" destOrd="0" parTransId="{DBC3AA91-2160-49BC-B1B8-328EE428952F}" sibTransId="{E7BB1F06-3B28-446C-A55E-A148CFFF8A57}"/>
    <dgm:cxn modelId="{28BDF80B-6F7F-4859-A55A-CA448C9754E8}" type="presOf" srcId="{AA3A046B-132C-4CB7-BCD7-A83A2FF5ADF8}" destId="{E6775DFB-725B-45E7-A8E3-482C3FBF2373}" srcOrd="0" destOrd="0" presId="urn:microsoft.com/office/officeart/2008/layout/LinedList"/>
    <dgm:cxn modelId="{FF96350F-5EDD-456E-B65B-3D1971177565}" type="presOf" srcId="{A7DC3DA2-8430-4E14-90D8-6162412D9E9A}" destId="{855D68DA-4674-49C6-95F5-11D9BC46C231}" srcOrd="0" destOrd="0" presId="urn:microsoft.com/office/officeart/2008/layout/LinedList"/>
    <dgm:cxn modelId="{0A34BA61-B189-47F7-A0BA-6ABEEE4F04E9}" type="presOf" srcId="{C9CACA17-4AB1-4DA6-9190-F2FCA003F088}" destId="{8B8BAB96-CA86-4AA9-8EF8-09B5461E22FB}" srcOrd="0" destOrd="0" presId="urn:microsoft.com/office/officeart/2008/layout/LinedList"/>
    <dgm:cxn modelId="{C28ABA51-A9DE-47B7-9BD2-3BDB1ED9A98B}" srcId="{59C19636-A314-4780-B1FA-1C2813A21685}" destId="{A201AA92-AA63-400A-BE7D-E8615E9D9027}" srcOrd="0" destOrd="0" parTransId="{5F92B735-9309-4045-AB5B-689698170C1C}" sibTransId="{8022044F-426E-4FF2-B61A-1EF058C1C979}"/>
    <dgm:cxn modelId="{73665085-3F31-4714-846F-F6AA80F0F346}" srcId="{A201AA92-AA63-400A-BE7D-E8615E9D9027}" destId="{D747A03E-CCD1-4AFE-86DA-86A52F8AF588}" srcOrd="5" destOrd="0" parTransId="{93168DEB-E4B0-4AFD-9430-FFE8196F2192}" sibTransId="{372F5E8D-E4B3-4C1D-A074-A3A5830929BC}"/>
    <dgm:cxn modelId="{24E47F89-A941-4003-B8C0-B171AD1A8F60}" srcId="{A201AA92-AA63-400A-BE7D-E8615E9D9027}" destId="{BEDDDEBD-8297-4BE9-9681-CA2C8B0CAD26}" srcOrd="0" destOrd="0" parTransId="{9D3346AB-D7F3-4288-A9F5-220A065D4778}" sibTransId="{EFC451AB-DE21-4049-911C-DA3598886348}"/>
    <dgm:cxn modelId="{EA402091-054D-4152-9573-3C74FCEE619A}" type="presOf" srcId="{D747A03E-CCD1-4AFE-86DA-86A52F8AF588}" destId="{C92C068B-9385-496A-A104-545F47A5D504}" srcOrd="0" destOrd="0" presId="urn:microsoft.com/office/officeart/2008/layout/LinedList"/>
    <dgm:cxn modelId="{A4B9A39A-DBE2-4B0C-B023-9AA7DE7AF6D0}" type="presOf" srcId="{BFEABC99-6AC5-45F9-BD1B-52458ADCC881}" destId="{2E5D4421-B3C8-40D3-9041-A9513505130B}" srcOrd="0" destOrd="0" presId="urn:microsoft.com/office/officeart/2008/layout/LinedList"/>
    <dgm:cxn modelId="{196ED1A0-5A08-4DB8-BFF8-C38EC47D4914}" srcId="{A201AA92-AA63-400A-BE7D-E8615E9D9027}" destId="{033073B0-6920-48C1-9B16-C1B5A8BF4C43}" srcOrd="4" destOrd="0" parTransId="{A2A58EEE-50B4-461D-B6C2-CCA01362260C}" sibTransId="{9D40BB16-2EFB-4D4B-8184-A4FDB5045723}"/>
    <dgm:cxn modelId="{217A88B7-9E7D-4BC4-80BB-DE48446E460F}" type="presOf" srcId="{033073B0-6920-48C1-9B16-C1B5A8BF4C43}" destId="{C878D9F2-9382-4003-8088-54AE725050C3}" srcOrd="0" destOrd="0" presId="urn:microsoft.com/office/officeart/2008/layout/LinedList"/>
    <dgm:cxn modelId="{EBE675BC-FAE3-4DA2-9CC7-0EA8FA437D60}" srcId="{A201AA92-AA63-400A-BE7D-E8615E9D9027}" destId="{BFEABC99-6AC5-45F9-BD1B-52458ADCC881}" srcOrd="3" destOrd="0" parTransId="{398C6E6C-63A2-4DE7-85D9-B86BAA5CFBAE}" sibTransId="{57952314-2B2B-494B-9F45-8D35F171D990}"/>
    <dgm:cxn modelId="{89C9F9C1-29CB-45BC-BAED-569583063C7C}" type="presOf" srcId="{9241523E-A438-40B3-A020-363CD542DAED}" destId="{767FF41F-C23A-405A-9EA9-5BAB7223FC05}" srcOrd="0" destOrd="0" presId="urn:microsoft.com/office/officeart/2008/layout/LinedList"/>
    <dgm:cxn modelId="{98AB16D0-DC7E-43AB-B424-DEA2204DA303}" srcId="{A201AA92-AA63-400A-BE7D-E8615E9D9027}" destId="{AA3A046B-132C-4CB7-BCD7-A83A2FF5ADF8}" srcOrd="7" destOrd="0" parTransId="{0CE18941-766F-4720-8FBE-746BEF0A42F9}" sibTransId="{1ED4FEC8-511A-40D7-9C68-61EF8A344104}"/>
    <dgm:cxn modelId="{19BEC8E0-6016-4B87-9511-14C4E38E217D}" type="presOf" srcId="{A201AA92-AA63-400A-BE7D-E8615E9D9027}" destId="{FE571E6A-9618-43B3-AFB5-00147BC1DE7A}" srcOrd="0" destOrd="0" presId="urn:microsoft.com/office/officeart/2008/layout/LinedList"/>
    <dgm:cxn modelId="{B3FF45EB-6D84-4724-893E-2F624F4C6399}" type="presOf" srcId="{59C19636-A314-4780-B1FA-1C2813A21685}" destId="{3364803B-AE3F-44A5-B0B5-9D568B75AD2F}" srcOrd="0" destOrd="0" presId="urn:microsoft.com/office/officeart/2008/layout/LinedList"/>
    <dgm:cxn modelId="{976AD9EB-D5F8-4958-8257-3D29FA4EF9E5}" srcId="{A201AA92-AA63-400A-BE7D-E8615E9D9027}" destId="{A7DC3DA2-8430-4E14-90D8-6162412D9E9A}" srcOrd="6" destOrd="0" parTransId="{C5832485-48B4-450F-B197-957F5FA486DC}" sibTransId="{12D3574A-76B5-4473-98E7-D0DEC0570AA7}"/>
    <dgm:cxn modelId="{9867F7FD-9DA5-42A5-929A-F25684E5095F}" srcId="{A201AA92-AA63-400A-BE7D-E8615E9D9027}" destId="{C9CACA17-4AB1-4DA6-9190-F2FCA003F088}" srcOrd="2" destOrd="0" parTransId="{9F856EEB-B4AA-42A5-A068-5DCA9D1F3AC3}" sibTransId="{1FDCDF9B-5B9D-4876-9478-D26198F95551}"/>
    <dgm:cxn modelId="{4A046094-21DD-46A6-9EDD-24E462CA0BBA}" type="presParOf" srcId="{3364803B-AE3F-44A5-B0B5-9D568B75AD2F}" destId="{86A1FB78-AB24-4AA5-A713-3AB5B565FB28}" srcOrd="0" destOrd="0" presId="urn:microsoft.com/office/officeart/2008/layout/LinedList"/>
    <dgm:cxn modelId="{0ECE50E0-AB50-41AD-A12D-CDABE7FEA02C}" type="presParOf" srcId="{3364803B-AE3F-44A5-B0B5-9D568B75AD2F}" destId="{219D034A-519E-4E32-A191-EEACACD5F112}" srcOrd="1" destOrd="0" presId="urn:microsoft.com/office/officeart/2008/layout/LinedList"/>
    <dgm:cxn modelId="{32C7FEC9-E3F1-43F1-9B7C-94977DAA03F4}" type="presParOf" srcId="{219D034A-519E-4E32-A191-EEACACD5F112}" destId="{FE571E6A-9618-43B3-AFB5-00147BC1DE7A}" srcOrd="0" destOrd="0" presId="urn:microsoft.com/office/officeart/2008/layout/LinedList"/>
    <dgm:cxn modelId="{0182BBFC-CC5C-4A39-AB2A-1F653968303C}" type="presParOf" srcId="{219D034A-519E-4E32-A191-EEACACD5F112}" destId="{C4DC8C2D-030A-4215-BC56-0A40605B3794}" srcOrd="1" destOrd="0" presId="urn:microsoft.com/office/officeart/2008/layout/LinedList"/>
    <dgm:cxn modelId="{59AD7211-310F-40C5-A9E2-2E250728B62D}" type="presParOf" srcId="{C4DC8C2D-030A-4215-BC56-0A40605B3794}" destId="{E2AD81EC-4EF4-4DB6-B308-DE423F821AA1}" srcOrd="0" destOrd="0" presId="urn:microsoft.com/office/officeart/2008/layout/LinedList"/>
    <dgm:cxn modelId="{95FA2189-BCD6-4DA5-92DC-17A1513D7414}" type="presParOf" srcId="{C4DC8C2D-030A-4215-BC56-0A40605B3794}" destId="{D2099D35-9E77-44D0-B763-F859EF835174}" srcOrd="1" destOrd="0" presId="urn:microsoft.com/office/officeart/2008/layout/LinedList"/>
    <dgm:cxn modelId="{91247B1F-A687-4760-BC7C-3959FAED5D0F}" type="presParOf" srcId="{D2099D35-9E77-44D0-B763-F859EF835174}" destId="{D4E90BAE-01BB-4544-A74B-BE922818BF15}" srcOrd="0" destOrd="0" presId="urn:microsoft.com/office/officeart/2008/layout/LinedList"/>
    <dgm:cxn modelId="{6905F7E0-4D2A-4B75-848F-CD59FC3B50A4}" type="presParOf" srcId="{D2099D35-9E77-44D0-B763-F859EF835174}" destId="{529BFE88-0983-4F91-B252-D36DC3B0349C}" srcOrd="1" destOrd="0" presId="urn:microsoft.com/office/officeart/2008/layout/LinedList"/>
    <dgm:cxn modelId="{9E0CB665-46BA-4030-8DF8-6E2D12371D6B}" type="presParOf" srcId="{D2099D35-9E77-44D0-B763-F859EF835174}" destId="{FA1279B3-D1F3-44D8-9EAD-AFF3CACBB05E}" srcOrd="2" destOrd="0" presId="urn:microsoft.com/office/officeart/2008/layout/LinedList"/>
    <dgm:cxn modelId="{0DC48D33-C78B-4E22-B746-C27E6F580F8D}" type="presParOf" srcId="{C4DC8C2D-030A-4215-BC56-0A40605B3794}" destId="{9D8E7064-1162-4F97-B259-300B4BAB6DF7}" srcOrd="2" destOrd="0" presId="urn:microsoft.com/office/officeart/2008/layout/LinedList"/>
    <dgm:cxn modelId="{9BA0BDFE-CD7D-4BF9-9586-AFDED5C2B745}" type="presParOf" srcId="{C4DC8C2D-030A-4215-BC56-0A40605B3794}" destId="{73493874-7B04-4CCD-9B79-ED2F56D3F023}" srcOrd="3" destOrd="0" presId="urn:microsoft.com/office/officeart/2008/layout/LinedList"/>
    <dgm:cxn modelId="{903D3452-8352-4CFF-A6A8-791327CF07FD}" type="presParOf" srcId="{C4DC8C2D-030A-4215-BC56-0A40605B3794}" destId="{5C6AC583-9D66-4851-9945-EF88666B1C6C}" srcOrd="4" destOrd="0" presId="urn:microsoft.com/office/officeart/2008/layout/LinedList"/>
    <dgm:cxn modelId="{D478E09B-66B1-42D4-82A2-DC94609B76BB}" type="presParOf" srcId="{5C6AC583-9D66-4851-9945-EF88666B1C6C}" destId="{DFFD03DC-D8BC-4954-9A65-1C69E403C7BD}" srcOrd="0" destOrd="0" presId="urn:microsoft.com/office/officeart/2008/layout/LinedList"/>
    <dgm:cxn modelId="{E67E52F9-4183-4698-B765-4A5CEFC484D1}" type="presParOf" srcId="{5C6AC583-9D66-4851-9945-EF88666B1C6C}" destId="{767FF41F-C23A-405A-9EA9-5BAB7223FC05}" srcOrd="1" destOrd="0" presId="urn:microsoft.com/office/officeart/2008/layout/LinedList"/>
    <dgm:cxn modelId="{D5075296-639F-4A69-B55A-CBF7CEA25ADF}" type="presParOf" srcId="{5C6AC583-9D66-4851-9945-EF88666B1C6C}" destId="{ACC5B555-B74F-4653-B494-137CA1AE219C}" srcOrd="2" destOrd="0" presId="urn:microsoft.com/office/officeart/2008/layout/LinedList"/>
    <dgm:cxn modelId="{E1836BC9-2EB3-4423-8633-71C085C928BC}" type="presParOf" srcId="{C4DC8C2D-030A-4215-BC56-0A40605B3794}" destId="{8B0248CB-C437-4C6D-84E6-631154AE0307}" srcOrd="5" destOrd="0" presId="urn:microsoft.com/office/officeart/2008/layout/LinedList"/>
    <dgm:cxn modelId="{6841CEFD-DB84-4998-8FDD-F1E5924FB0F3}" type="presParOf" srcId="{C4DC8C2D-030A-4215-BC56-0A40605B3794}" destId="{C63F11C5-C80F-483F-8864-ACE90174A474}" srcOrd="6" destOrd="0" presId="urn:microsoft.com/office/officeart/2008/layout/LinedList"/>
    <dgm:cxn modelId="{BCDEF840-ACD0-44D5-AC0D-B9DC9293604C}" type="presParOf" srcId="{C4DC8C2D-030A-4215-BC56-0A40605B3794}" destId="{45E35F14-6733-4287-B619-FA8BAAD4B2FB}" srcOrd="7" destOrd="0" presId="urn:microsoft.com/office/officeart/2008/layout/LinedList"/>
    <dgm:cxn modelId="{45DC9607-44ED-4D42-8650-F36FE2534AC4}" type="presParOf" srcId="{45E35F14-6733-4287-B619-FA8BAAD4B2FB}" destId="{83241117-287B-4BE8-9E7F-60D0D744C078}" srcOrd="0" destOrd="0" presId="urn:microsoft.com/office/officeart/2008/layout/LinedList"/>
    <dgm:cxn modelId="{20793DAA-A8D1-4E98-8698-927E2DFAD01B}" type="presParOf" srcId="{45E35F14-6733-4287-B619-FA8BAAD4B2FB}" destId="{8B8BAB96-CA86-4AA9-8EF8-09B5461E22FB}" srcOrd="1" destOrd="0" presId="urn:microsoft.com/office/officeart/2008/layout/LinedList"/>
    <dgm:cxn modelId="{66CAC6F8-A41F-4619-AB32-B9C12A7C5E5E}" type="presParOf" srcId="{45E35F14-6733-4287-B619-FA8BAAD4B2FB}" destId="{34291A8F-1EB9-47FE-ABFB-8C4A5AF2B089}" srcOrd="2" destOrd="0" presId="urn:microsoft.com/office/officeart/2008/layout/LinedList"/>
    <dgm:cxn modelId="{4DD341EB-644D-4899-9D8E-8F5DDD4BBA8F}" type="presParOf" srcId="{C4DC8C2D-030A-4215-BC56-0A40605B3794}" destId="{A82D9D1A-D395-41EE-9C1F-832EB769C95C}" srcOrd="8" destOrd="0" presId="urn:microsoft.com/office/officeart/2008/layout/LinedList"/>
    <dgm:cxn modelId="{29A4F0E4-5F88-4B05-8ADA-9EAA49BF6821}" type="presParOf" srcId="{C4DC8C2D-030A-4215-BC56-0A40605B3794}" destId="{8D071201-D5C1-43C0-9030-5DA3A8CEC944}" srcOrd="9" destOrd="0" presId="urn:microsoft.com/office/officeart/2008/layout/LinedList"/>
    <dgm:cxn modelId="{778643C3-4C22-4589-9C34-9F2D780AC52E}" type="presParOf" srcId="{C4DC8C2D-030A-4215-BC56-0A40605B3794}" destId="{FCE718D4-2C95-4C47-A5FA-64B7C38216A2}" srcOrd="10" destOrd="0" presId="urn:microsoft.com/office/officeart/2008/layout/LinedList"/>
    <dgm:cxn modelId="{BD949B58-E0C3-4BF8-97B4-0A20212C8753}" type="presParOf" srcId="{FCE718D4-2C95-4C47-A5FA-64B7C38216A2}" destId="{9A09209D-DF97-4A3F-84DA-89869DD443DE}" srcOrd="0" destOrd="0" presId="urn:microsoft.com/office/officeart/2008/layout/LinedList"/>
    <dgm:cxn modelId="{4A4A9DF9-8230-4C28-8B31-2030F6917300}" type="presParOf" srcId="{FCE718D4-2C95-4C47-A5FA-64B7C38216A2}" destId="{2E5D4421-B3C8-40D3-9041-A9513505130B}" srcOrd="1" destOrd="0" presId="urn:microsoft.com/office/officeart/2008/layout/LinedList"/>
    <dgm:cxn modelId="{A46E1B2C-D1C0-40FA-8269-7B36C3BC0FD8}" type="presParOf" srcId="{FCE718D4-2C95-4C47-A5FA-64B7C38216A2}" destId="{286AE9AD-E98C-492C-8CBD-DA341E497C0D}" srcOrd="2" destOrd="0" presId="urn:microsoft.com/office/officeart/2008/layout/LinedList"/>
    <dgm:cxn modelId="{D360E2DD-28E9-487C-A421-649A2ED2E631}" type="presParOf" srcId="{C4DC8C2D-030A-4215-BC56-0A40605B3794}" destId="{18992071-1F2F-463E-8DC8-5886A8C7B61C}" srcOrd="11" destOrd="0" presId="urn:microsoft.com/office/officeart/2008/layout/LinedList"/>
    <dgm:cxn modelId="{11434B07-E8F5-49B3-80E9-8813FACADB8A}" type="presParOf" srcId="{C4DC8C2D-030A-4215-BC56-0A40605B3794}" destId="{E0E6A2FC-0FB8-42BF-8CCE-EA063ABAFCF4}" srcOrd="12" destOrd="0" presId="urn:microsoft.com/office/officeart/2008/layout/LinedList"/>
    <dgm:cxn modelId="{6DE7A79B-F4FF-48C3-8025-6F1BD81741E8}" type="presParOf" srcId="{C4DC8C2D-030A-4215-BC56-0A40605B3794}" destId="{197FC3C9-9FFD-4990-9523-7DB0E43CF9D3}" srcOrd="13" destOrd="0" presId="urn:microsoft.com/office/officeart/2008/layout/LinedList"/>
    <dgm:cxn modelId="{B0EF980E-3211-4707-BF22-DE88B1360200}" type="presParOf" srcId="{197FC3C9-9FFD-4990-9523-7DB0E43CF9D3}" destId="{A8A0425F-D08B-4C0D-800E-6B5456E55DE9}" srcOrd="0" destOrd="0" presId="urn:microsoft.com/office/officeart/2008/layout/LinedList"/>
    <dgm:cxn modelId="{1B37A0D8-21F7-42C3-B490-A10F3033F2A4}" type="presParOf" srcId="{197FC3C9-9FFD-4990-9523-7DB0E43CF9D3}" destId="{C878D9F2-9382-4003-8088-54AE725050C3}" srcOrd="1" destOrd="0" presId="urn:microsoft.com/office/officeart/2008/layout/LinedList"/>
    <dgm:cxn modelId="{51274656-9907-42DB-8EE9-6403CAECD4DE}" type="presParOf" srcId="{197FC3C9-9FFD-4990-9523-7DB0E43CF9D3}" destId="{FAA17C39-E5E5-4C23-BF48-F856A785AC19}" srcOrd="2" destOrd="0" presId="urn:microsoft.com/office/officeart/2008/layout/LinedList"/>
    <dgm:cxn modelId="{9F4375BB-7739-49DF-8754-5BC55DAB1193}" type="presParOf" srcId="{C4DC8C2D-030A-4215-BC56-0A40605B3794}" destId="{2615200C-0B5E-432A-A2DF-002BB59253CC}" srcOrd="14" destOrd="0" presId="urn:microsoft.com/office/officeart/2008/layout/LinedList"/>
    <dgm:cxn modelId="{57E65670-93FD-4CE4-A883-1B7F1449347C}" type="presParOf" srcId="{C4DC8C2D-030A-4215-BC56-0A40605B3794}" destId="{775250C3-9892-44A8-95FF-0275F8088E9F}" srcOrd="15" destOrd="0" presId="urn:microsoft.com/office/officeart/2008/layout/LinedList"/>
    <dgm:cxn modelId="{C2778417-1D31-4EEF-8401-EDF3EA798666}" type="presParOf" srcId="{C4DC8C2D-030A-4215-BC56-0A40605B3794}" destId="{7303E3B5-826C-45C1-918E-846094336BEC}" srcOrd="16" destOrd="0" presId="urn:microsoft.com/office/officeart/2008/layout/LinedList"/>
    <dgm:cxn modelId="{DD1EB5E2-4EC7-43F7-8E74-12D358F7E159}" type="presParOf" srcId="{7303E3B5-826C-45C1-918E-846094336BEC}" destId="{ABB2E8CE-ED3B-4616-A6C9-F29BC6BB4360}" srcOrd="0" destOrd="0" presId="urn:microsoft.com/office/officeart/2008/layout/LinedList"/>
    <dgm:cxn modelId="{EB66E8EC-AF2D-4CD1-A5B1-5395205C31DD}" type="presParOf" srcId="{7303E3B5-826C-45C1-918E-846094336BEC}" destId="{C92C068B-9385-496A-A104-545F47A5D504}" srcOrd="1" destOrd="0" presId="urn:microsoft.com/office/officeart/2008/layout/LinedList"/>
    <dgm:cxn modelId="{17237506-F31F-4D26-9EF2-1874B8615151}" type="presParOf" srcId="{7303E3B5-826C-45C1-918E-846094336BEC}" destId="{5E79CF3B-C1E8-4D5B-8AE2-3EE26AD5DD69}" srcOrd="2" destOrd="0" presId="urn:microsoft.com/office/officeart/2008/layout/LinedList"/>
    <dgm:cxn modelId="{6B91CF1C-9AC8-4E6E-8F85-CF33BE5719CC}" type="presParOf" srcId="{C4DC8C2D-030A-4215-BC56-0A40605B3794}" destId="{A35FBEF0-0768-4447-9F57-48CB253762B6}" srcOrd="17" destOrd="0" presId="urn:microsoft.com/office/officeart/2008/layout/LinedList"/>
    <dgm:cxn modelId="{05C46FE3-5179-40CC-B99D-869595F07764}" type="presParOf" srcId="{C4DC8C2D-030A-4215-BC56-0A40605B3794}" destId="{7B220022-29E5-4441-979F-0F1E8E996F24}" srcOrd="18" destOrd="0" presId="urn:microsoft.com/office/officeart/2008/layout/LinedList"/>
    <dgm:cxn modelId="{6EAA2A2D-DD40-439B-B76A-DC9AB0A955A0}" type="presParOf" srcId="{C4DC8C2D-030A-4215-BC56-0A40605B3794}" destId="{111F4F1E-43EE-4A02-BC74-4CDAC58B2D5E}" srcOrd="19" destOrd="0" presId="urn:microsoft.com/office/officeart/2008/layout/LinedList"/>
    <dgm:cxn modelId="{9928A970-42C5-48A5-8DB1-F662E126D440}" type="presParOf" srcId="{111F4F1E-43EE-4A02-BC74-4CDAC58B2D5E}" destId="{8EC76B64-CB68-440E-9AB0-64793CB8DDA3}" srcOrd="0" destOrd="0" presId="urn:microsoft.com/office/officeart/2008/layout/LinedList"/>
    <dgm:cxn modelId="{0652AEA7-F9DB-49D6-8113-457E199FD0C4}" type="presParOf" srcId="{111F4F1E-43EE-4A02-BC74-4CDAC58B2D5E}" destId="{855D68DA-4674-49C6-95F5-11D9BC46C231}" srcOrd="1" destOrd="0" presId="urn:microsoft.com/office/officeart/2008/layout/LinedList"/>
    <dgm:cxn modelId="{F64B9A55-C6FC-4CB6-AC87-D8E609FFED12}" type="presParOf" srcId="{111F4F1E-43EE-4A02-BC74-4CDAC58B2D5E}" destId="{5A625067-80CC-494A-B554-8653F588F91A}" srcOrd="2" destOrd="0" presId="urn:microsoft.com/office/officeart/2008/layout/LinedList"/>
    <dgm:cxn modelId="{A2C21156-AF38-4378-B743-2980581B9B53}" type="presParOf" srcId="{C4DC8C2D-030A-4215-BC56-0A40605B3794}" destId="{183FCDC4-3A57-4E0F-8FE9-2FEC73A1BD73}" srcOrd="20" destOrd="0" presId="urn:microsoft.com/office/officeart/2008/layout/LinedList"/>
    <dgm:cxn modelId="{56115D24-3EAA-4B5D-8449-899FC66333A0}" type="presParOf" srcId="{C4DC8C2D-030A-4215-BC56-0A40605B3794}" destId="{7DFD45A1-9DB3-4313-94D5-ECFDC1E6718E}" srcOrd="21" destOrd="0" presId="urn:microsoft.com/office/officeart/2008/layout/LinedList"/>
    <dgm:cxn modelId="{8728128A-3504-4EA2-84D8-C32184954857}" type="presParOf" srcId="{C4DC8C2D-030A-4215-BC56-0A40605B3794}" destId="{D5E7C11B-0B9F-4DFB-AD46-D00B6C469F60}" srcOrd="22" destOrd="0" presId="urn:microsoft.com/office/officeart/2008/layout/LinedList"/>
    <dgm:cxn modelId="{99BF5949-EE7A-4965-8243-AD32709C6A74}" type="presParOf" srcId="{D5E7C11B-0B9F-4DFB-AD46-D00B6C469F60}" destId="{827759B1-CC67-4C61-8952-8886B6429333}" srcOrd="0" destOrd="0" presId="urn:microsoft.com/office/officeart/2008/layout/LinedList"/>
    <dgm:cxn modelId="{1C26848F-F57A-4E8D-9531-D63B8E33991F}" type="presParOf" srcId="{D5E7C11B-0B9F-4DFB-AD46-D00B6C469F60}" destId="{E6775DFB-725B-45E7-A8E3-482C3FBF2373}" srcOrd="1" destOrd="0" presId="urn:microsoft.com/office/officeart/2008/layout/LinedList"/>
    <dgm:cxn modelId="{97284AD8-1320-4A24-863E-C9D02EF29169}" type="presParOf" srcId="{D5E7C11B-0B9F-4DFB-AD46-D00B6C469F60}" destId="{9486BEDE-C894-4AFD-A034-140518A84C80}" srcOrd="2" destOrd="0" presId="urn:microsoft.com/office/officeart/2008/layout/LinedList"/>
    <dgm:cxn modelId="{04656E04-AEE0-4A50-8152-C4CF6A64F711}" type="presParOf" srcId="{C4DC8C2D-030A-4215-BC56-0A40605B3794}" destId="{503BA3E5-CCBA-4005-A924-CD53E5C0039F}" srcOrd="23" destOrd="0" presId="urn:microsoft.com/office/officeart/2008/layout/LinedList"/>
    <dgm:cxn modelId="{5177204E-B16D-48EA-9F76-8B6B469B608F}" type="presParOf" srcId="{C4DC8C2D-030A-4215-BC56-0A40605B3794}" destId="{7F5BA6DE-7C70-431D-BBFA-20066778CD94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8EDB10-BAE3-4B9C-AFCA-FB0EE93B08FD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4EDF0F-A1FE-44B4-B1F2-AD0CBA91FD0F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Análisis</a:t>
          </a:r>
          <a:endParaRPr lang="en-US" dirty="0">
            <a:solidFill>
              <a:schemeClr val="tx1"/>
            </a:solidFill>
          </a:endParaRPr>
        </a:p>
      </dgm:t>
    </dgm:pt>
    <dgm:pt modelId="{B946E2FD-53C3-43B1-9517-F3933EDC4749}" type="parTrans" cxnId="{57E6BF68-47A7-46D5-A7BB-380A89AA1985}">
      <dgm:prSet/>
      <dgm:spPr/>
      <dgm:t>
        <a:bodyPr/>
        <a:lstStyle/>
        <a:p>
          <a:endParaRPr lang="en-US"/>
        </a:p>
      </dgm:t>
    </dgm:pt>
    <dgm:pt modelId="{18318517-C2F7-4ADB-A7A3-BBCBF2AF647E}" type="sibTrans" cxnId="{57E6BF68-47A7-46D5-A7BB-380A89AA1985}">
      <dgm:prSet/>
      <dgm:spPr/>
      <dgm:t>
        <a:bodyPr/>
        <a:lstStyle/>
        <a:p>
          <a:endParaRPr lang="en-US"/>
        </a:p>
      </dgm:t>
    </dgm:pt>
    <dgm:pt modelId="{C3BA3701-05C8-4286-9081-C0D095B20732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Diseño</a:t>
          </a:r>
          <a:endParaRPr lang="en-US" dirty="0">
            <a:solidFill>
              <a:schemeClr val="tx1"/>
            </a:solidFill>
          </a:endParaRPr>
        </a:p>
      </dgm:t>
    </dgm:pt>
    <dgm:pt modelId="{0200D15F-16F3-4934-A5C3-4D4B0022BF8A}" type="parTrans" cxnId="{2A29B8C5-5A28-4EBA-BFF3-6F3FA310C2CE}">
      <dgm:prSet/>
      <dgm:spPr/>
      <dgm:t>
        <a:bodyPr/>
        <a:lstStyle/>
        <a:p>
          <a:endParaRPr lang="en-US"/>
        </a:p>
      </dgm:t>
    </dgm:pt>
    <dgm:pt modelId="{C7FA0A70-DE79-4F90-AB6A-F307671A0B2A}" type="sibTrans" cxnId="{2A29B8C5-5A28-4EBA-BFF3-6F3FA310C2CE}">
      <dgm:prSet/>
      <dgm:spPr/>
      <dgm:t>
        <a:bodyPr/>
        <a:lstStyle/>
        <a:p>
          <a:endParaRPr lang="en-US"/>
        </a:p>
      </dgm:t>
    </dgm:pt>
    <dgm:pt modelId="{24FDE9D9-8CF4-4327-8139-03B33F1C64ED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Implementación</a:t>
          </a:r>
          <a:endParaRPr lang="en-US" dirty="0"/>
        </a:p>
      </dgm:t>
    </dgm:pt>
    <dgm:pt modelId="{21C84BB7-0CB3-48DE-8BEA-949A41B0E523}" type="parTrans" cxnId="{9873A5AD-84F3-4164-96FD-D18A384AB254}">
      <dgm:prSet/>
      <dgm:spPr/>
      <dgm:t>
        <a:bodyPr/>
        <a:lstStyle/>
        <a:p>
          <a:endParaRPr lang="en-US"/>
        </a:p>
      </dgm:t>
    </dgm:pt>
    <dgm:pt modelId="{F9C8DD81-F8EA-470C-BEB7-981E9039E8CA}" type="sibTrans" cxnId="{9873A5AD-84F3-4164-96FD-D18A384AB254}">
      <dgm:prSet/>
      <dgm:spPr/>
      <dgm:t>
        <a:bodyPr/>
        <a:lstStyle/>
        <a:p>
          <a:endParaRPr lang="en-US"/>
        </a:p>
      </dgm:t>
    </dgm:pt>
    <dgm:pt modelId="{88F86B65-9FFC-42DF-A06B-043537C7A5BC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Pruebas</a:t>
          </a:r>
          <a:endParaRPr lang="en-US" dirty="0">
            <a:solidFill>
              <a:schemeClr val="tx1"/>
            </a:solidFill>
          </a:endParaRPr>
        </a:p>
      </dgm:t>
    </dgm:pt>
    <dgm:pt modelId="{A4224D2D-4615-44AE-9E44-F0C2B4B093CB}" type="parTrans" cxnId="{1FD88AE8-15C8-42C6-A8C6-F292B49F9AD8}">
      <dgm:prSet/>
      <dgm:spPr/>
      <dgm:t>
        <a:bodyPr/>
        <a:lstStyle/>
        <a:p>
          <a:endParaRPr lang="en-US"/>
        </a:p>
      </dgm:t>
    </dgm:pt>
    <dgm:pt modelId="{61D4D55F-DAD0-43FC-A6C4-9FD3F4520F37}" type="sibTrans" cxnId="{1FD88AE8-15C8-42C6-A8C6-F292B49F9AD8}">
      <dgm:prSet/>
      <dgm:spPr/>
      <dgm:t>
        <a:bodyPr/>
        <a:lstStyle/>
        <a:p>
          <a:endParaRPr lang="en-US"/>
        </a:p>
      </dgm:t>
    </dgm:pt>
    <dgm:pt modelId="{A02B4A41-04E9-4737-8B8A-0EF778B1CEF2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Despliegue y monitoreo</a:t>
          </a:r>
          <a:endParaRPr lang="en-US" dirty="0">
            <a:solidFill>
              <a:schemeClr val="tx1"/>
            </a:solidFill>
          </a:endParaRPr>
        </a:p>
      </dgm:t>
    </dgm:pt>
    <dgm:pt modelId="{B3B59350-04DD-4244-8D75-461F7927E09C}" type="parTrans" cxnId="{A254A79B-9532-4183-9D5A-6B0019277DA6}">
      <dgm:prSet/>
      <dgm:spPr/>
      <dgm:t>
        <a:bodyPr/>
        <a:lstStyle/>
        <a:p>
          <a:endParaRPr lang="en-US"/>
        </a:p>
      </dgm:t>
    </dgm:pt>
    <dgm:pt modelId="{A1814919-BEE5-46CE-8B6A-70D44941C3E8}" type="sibTrans" cxnId="{A254A79B-9532-4183-9D5A-6B0019277DA6}">
      <dgm:prSet/>
      <dgm:spPr/>
      <dgm:t>
        <a:bodyPr/>
        <a:lstStyle/>
        <a:p>
          <a:endParaRPr lang="en-US"/>
        </a:p>
      </dgm:t>
    </dgm:pt>
    <dgm:pt modelId="{2AE6E11D-257E-4F7A-BD4F-F0EE2B4D0574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Trazabilidad</a:t>
          </a:r>
          <a:endParaRPr lang="en-US" dirty="0">
            <a:solidFill>
              <a:schemeClr val="tx1"/>
            </a:solidFill>
          </a:endParaRPr>
        </a:p>
      </dgm:t>
    </dgm:pt>
    <dgm:pt modelId="{71D7CF94-1F79-4A3B-8865-56BFB49F12F0}" type="parTrans" cxnId="{6C7428AF-77CB-4110-B3AF-EE4D0BEA075C}">
      <dgm:prSet/>
      <dgm:spPr/>
      <dgm:t>
        <a:bodyPr/>
        <a:lstStyle/>
        <a:p>
          <a:endParaRPr lang="en-US"/>
        </a:p>
      </dgm:t>
    </dgm:pt>
    <dgm:pt modelId="{51CA3F8A-8FF4-4AF1-B38A-71149E1A9BC1}" type="sibTrans" cxnId="{6C7428AF-77CB-4110-B3AF-EE4D0BEA075C}">
      <dgm:prSet/>
      <dgm:spPr/>
      <dgm:t>
        <a:bodyPr/>
        <a:lstStyle/>
        <a:p>
          <a:endParaRPr lang="en-US"/>
        </a:p>
      </dgm:t>
    </dgm:pt>
    <dgm:pt modelId="{10761D90-BA7B-468F-AD9B-72AD8652CACC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Gobierno de TI</a:t>
          </a:r>
          <a:endParaRPr lang="en-US" dirty="0">
            <a:solidFill>
              <a:schemeClr val="tx1"/>
            </a:solidFill>
          </a:endParaRPr>
        </a:p>
      </dgm:t>
    </dgm:pt>
    <dgm:pt modelId="{5DAC382E-7474-4A8A-9810-CCA7A5A4404F}" type="parTrans" cxnId="{D396D11D-9C8C-4B2E-8343-D64EFE6C1726}">
      <dgm:prSet/>
      <dgm:spPr/>
      <dgm:t>
        <a:bodyPr/>
        <a:lstStyle/>
        <a:p>
          <a:endParaRPr lang="en-US"/>
        </a:p>
      </dgm:t>
    </dgm:pt>
    <dgm:pt modelId="{639AA966-07E5-4761-9BBA-41E8675C6F36}" type="sibTrans" cxnId="{D396D11D-9C8C-4B2E-8343-D64EFE6C1726}">
      <dgm:prSet/>
      <dgm:spPr/>
      <dgm:t>
        <a:bodyPr/>
        <a:lstStyle/>
        <a:p>
          <a:endParaRPr lang="en-US"/>
        </a:p>
      </dgm:t>
    </dgm:pt>
    <dgm:pt modelId="{825DF459-09B3-4DA6-A2F4-0749B3179AAF}" type="pres">
      <dgm:prSet presAssocID="{A68EDB10-BAE3-4B9C-AFCA-FB0EE93B08FD}" presName="Name0" presStyleCnt="0">
        <dgm:presLayoutVars>
          <dgm:dir/>
          <dgm:resizeHandles val="exact"/>
        </dgm:presLayoutVars>
      </dgm:prSet>
      <dgm:spPr/>
    </dgm:pt>
    <dgm:pt modelId="{9C024992-FE71-4942-882B-7E318308DC2C}" type="pres">
      <dgm:prSet presAssocID="{A68EDB10-BAE3-4B9C-AFCA-FB0EE93B08FD}" presName="cycle" presStyleCnt="0"/>
      <dgm:spPr/>
    </dgm:pt>
    <dgm:pt modelId="{149BAB69-7972-4478-AED1-A2686A038F26}" type="pres">
      <dgm:prSet presAssocID="{224EDF0F-A1FE-44B4-B1F2-AD0CBA91FD0F}" presName="nodeFirstNode" presStyleLbl="node1" presStyleIdx="0" presStyleCnt="7">
        <dgm:presLayoutVars>
          <dgm:bulletEnabled val="1"/>
        </dgm:presLayoutVars>
      </dgm:prSet>
      <dgm:spPr/>
    </dgm:pt>
    <dgm:pt modelId="{47C1A375-F092-4B66-B866-FCBE12ECCB54}" type="pres">
      <dgm:prSet presAssocID="{18318517-C2F7-4ADB-A7A3-BBCBF2AF647E}" presName="sibTransFirstNode" presStyleLbl="bgShp" presStyleIdx="0" presStyleCnt="1"/>
      <dgm:spPr/>
    </dgm:pt>
    <dgm:pt modelId="{D1DBB1A6-4F80-4EDD-BC75-FF734366CDFC}" type="pres">
      <dgm:prSet presAssocID="{C3BA3701-05C8-4286-9081-C0D095B20732}" presName="nodeFollowingNodes" presStyleLbl="node1" presStyleIdx="1" presStyleCnt="7">
        <dgm:presLayoutVars>
          <dgm:bulletEnabled val="1"/>
        </dgm:presLayoutVars>
      </dgm:prSet>
      <dgm:spPr/>
    </dgm:pt>
    <dgm:pt modelId="{0B709ED7-F6AF-4DF8-AE9E-64E139F6A2E9}" type="pres">
      <dgm:prSet presAssocID="{24FDE9D9-8CF4-4327-8139-03B33F1C64ED}" presName="nodeFollowingNodes" presStyleLbl="node1" presStyleIdx="2" presStyleCnt="7">
        <dgm:presLayoutVars>
          <dgm:bulletEnabled val="1"/>
        </dgm:presLayoutVars>
      </dgm:prSet>
      <dgm:spPr/>
    </dgm:pt>
    <dgm:pt modelId="{9322F020-B554-42AF-B742-97B613014D58}" type="pres">
      <dgm:prSet presAssocID="{88F86B65-9FFC-42DF-A06B-043537C7A5BC}" presName="nodeFollowingNodes" presStyleLbl="node1" presStyleIdx="3" presStyleCnt="7">
        <dgm:presLayoutVars>
          <dgm:bulletEnabled val="1"/>
        </dgm:presLayoutVars>
      </dgm:prSet>
      <dgm:spPr/>
    </dgm:pt>
    <dgm:pt modelId="{69A553AC-23EC-4011-98A8-0F16DEE82298}" type="pres">
      <dgm:prSet presAssocID="{A02B4A41-04E9-4737-8B8A-0EF778B1CEF2}" presName="nodeFollowingNodes" presStyleLbl="node1" presStyleIdx="4" presStyleCnt="7">
        <dgm:presLayoutVars>
          <dgm:bulletEnabled val="1"/>
        </dgm:presLayoutVars>
      </dgm:prSet>
      <dgm:spPr/>
    </dgm:pt>
    <dgm:pt modelId="{F5FE8965-BC67-4FDA-9EC8-DF6D609BAB0E}" type="pres">
      <dgm:prSet presAssocID="{2AE6E11D-257E-4F7A-BD4F-F0EE2B4D0574}" presName="nodeFollowingNodes" presStyleLbl="node1" presStyleIdx="5" presStyleCnt="7">
        <dgm:presLayoutVars>
          <dgm:bulletEnabled val="1"/>
        </dgm:presLayoutVars>
      </dgm:prSet>
      <dgm:spPr/>
    </dgm:pt>
    <dgm:pt modelId="{363BB222-B70D-4341-AA6C-FC4EDB1E4CEE}" type="pres">
      <dgm:prSet presAssocID="{10761D90-BA7B-468F-AD9B-72AD8652CACC}" presName="nodeFollowingNodes" presStyleLbl="node1" presStyleIdx="6" presStyleCnt="7">
        <dgm:presLayoutVars>
          <dgm:bulletEnabled val="1"/>
        </dgm:presLayoutVars>
      </dgm:prSet>
      <dgm:spPr/>
    </dgm:pt>
  </dgm:ptLst>
  <dgm:cxnLst>
    <dgm:cxn modelId="{8C700F08-6B6C-4A49-B65C-6654FC392F00}" type="presOf" srcId="{24FDE9D9-8CF4-4327-8139-03B33F1C64ED}" destId="{0B709ED7-F6AF-4DF8-AE9E-64E139F6A2E9}" srcOrd="0" destOrd="0" presId="urn:microsoft.com/office/officeart/2005/8/layout/cycle3"/>
    <dgm:cxn modelId="{D396D11D-9C8C-4B2E-8343-D64EFE6C1726}" srcId="{A68EDB10-BAE3-4B9C-AFCA-FB0EE93B08FD}" destId="{10761D90-BA7B-468F-AD9B-72AD8652CACC}" srcOrd="6" destOrd="0" parTransId="{5DAC382E-7474-4A8A-9810-CCA7A5A4404F}" sibTransId="{639AA966-07E5-4761-9BBA-41E8675C6F36}"/>
    <dgm:cxn modelId="{22E33C1E-4BCE-4C73-89AE-6C672A215611}" type="presOf" srcId="{88F86B65-9FFC-42DF-A06B-043537C7A5BC}" destId="{9322F020-B554-42AF-B742-97B613014D58}" srcOrd="0" destOrd="0" presId="urn:microsoft.com/office/officeart/2005/8/layout/cycle3"/>
    <dgm:cxn modelId="{379AA938-A50E-46BF-A881-0EC72D08573F}" type="presOf" srcId="{C3BA3701-05C8-4286-9081-C0D095B20732}" destId="{D1DBB1A6-4F80-4EDD-BC75-FF734366CDFC}" srcOrd="0" destOrd="0" presId="urn:microsoft.com/office/officeart/2005/8/layout/cycle3"/>
    <dgm:cxn modelId="{AAE5FB67-EB69-4361-A342-F2F9868E3DA3}" type="presOf" srcId="{18318517-C2F7-4ADB-A7A3-BBCBF2AF647E}" destId="{47C1A375-F092-4B66-B866-FCBE12ECCB54}" srcOrd="0" destOrd="0" presId="urn:microsoft.com/office/officeart/2005/8/layout/cycle3"/>
    <dgm:cxn modelId="{1DF40D68-1289-4112-8A47-219EF994C031}" type="presOf" srcId="{A68EDB10-BAE3-4B9C-AFCA-FB0EE93B08FD}" destId="{825DF459-09B3-4DA6-A2F4-0749B3179AAF}" srcOrd="0" destOrd="0" presId="urn:microsoft.com/office/officeart/2005/8/layout/cycle3"/>
    <dgm:cxn modelId="{57E6BF68-47A7-46D5-A7BB-380A89AA1985}" srcId="{A68EDB10-BAE3-4B9C-AFCA-FB0EE93B08FD}" destId="{224EDF0F-A1FE-44B4-B1F2-AD0CBA91FD0F}" srcOrd="0" destOrd="0" parTransId="{B946E2FD-53C3-43B1-9517-F3933EDC4749}" sibTransId="{18318517-C2F7-4ADB-A7A3-BBCBF2AF647E}"/>
    <dgm:cxn modelId="{65C35254-59D0-418E-841A-091D11E91E3E}" type="presOf" srcId="{224EDF0F-A1FE-44B4-B1F2-AD0CBA91FD0F}" destId="{149BAB69-7972-4478-AED1-A2686A038F26}" srcOrd="0" destOrd="0" presId="urn:microsoft.com/office/officeart/2005/8/layout/cycle3"/>
    <dgm:cxn modelId="{2017A978-5109-4F95-B340-E78F26F7EF51}" type="presOf" srcId="{A02B4A41-04E9-4737-8B8A-0EF778B1CEF2}" destId="{69A553AC-23EC-4011-98A8-0F16DEE82298}" srcOrd="0" destOrd="0" presId="urn:microsoft.com/office/officeart/2005/8/layout/cycle3"/>
    <dgm:cxn modelId="{6C60F07E-E045-48BD-A758-2F7AF01CECF6}" type="presOf" srcId="{2AE6E11D-257E-4F7A-BD4F-F0EE2B4D0574}" destId="{F5FE8965-BC67-4FDA-9EC8-DF6D609BAB0E}" srcOrd="0" destOrd="0" presId="urn:microsoft.com/office/officeart/2005/8/layout/cycle3"/>
    <dgm:cxn modelId="{A254A79B-9532-4183-9D5A-6B0019277DA6}" srcId="{A68EDB10-BAE3-4B9C-AFCA-FB0EE93B08FD}" destId="{A02B4A41-04E9-4737-8B8A-0EF778B1CEF2}" srcOrd="4" destOrd="0" parTransId="{B3B59350-04DD-4244-8D75-461F7927E09C}" sibTransId="{A1814919-BEE5-46CE-8B6A-70D44941C3E8}"/>
    <dgm:cxn modelId="{9873A5AD-84F3-4164-96FD-D18A384AB254}" srcId="{A68EDB10-BAE3-4B9C-AFCA-FB0EE93B08FD}" destId="{24FDE9D9-8CF4-4327-8139-03B33F1C64ED}" srcOrd="2" destOrd="0" parTransId="{21C84BB7-0CB3-48DE-8BEA-949A41B0E523}" sibTransId="{F9C8DD81-F8EA-470C-BEB7-981E9039E8CA}"/>
    <dgm:cxn modelId="{6C7428AF-77CB-4110-B3AF-EE4D0BEA075C}" srcId="{A68EDB10-BAE3-4B9C-AFCA-FB0EE93B08FD}" destId="{2AE6E11D-257E-4F7A-BD4F-F0EE2B4D0574}" srcOrd="5" destOrd="0" parTransId="{71D7CF94-1F79-4A3B-8865-56BFB49F12F0}" sibTransId="{51CA3F8A-8FF4-4AF1-B38A-71149E1A9BC1}"/>
    <dgm:cxn modelId="{32CFC3B0-434A-4372-BA48-BA8542A6AA52}" type="presOf" srcId="{10761D90-BA7B-468F-AD9B-72AD8652CACC}" destId="{363BB222-B70D-4341-AA6C-FC4EDB1E4CEE}" srcOrd="0" destOrd="0" presId="urn:microsoft.com/office/officeart/2005/8/layout/cycle3"/>
    <dgm:cxn modelId="{2A29B8C5-5A28-4EBA-BFF3-6F3FA310C2CE}" srcId="{A68EDB10-BAE3-4B9C-AFCA-FB0EE93B08FD}" destId="{C3BA3701-05C8-4286-9081-C0D095B20732}" srcOrd="1" destOrd="0" parTransId="{0200D15F-16F3-4934-A5C3-4D4B0022BF8A}" sibTransId="{C7FA0A70-DE79-4F90-AB6A-F307671A0B2A}"/>
    <dgm:cxn modelId="{1FD88AE8-15C8-42C6-A8C6-F292B49F9AD8}" srcId="{A68EDB10-BAE3-4B9C-AFCA-FB0EE93B08FD}" destId="{88F86B65-9FFC-42DF-A06B-043537C7A5BC}" srcOrd="3" destOrd="0" parTransId="{A4224D2D-4615-44AE-9E44-F0C2B4B093CB}" sibTransId="{61D4D55F-DAD0-43FC-A6C4-9FD3F4520F37}"/>
    <dgm:cxn modelId="{72DC8F3F-7233-4929-9C9E-15619F52C035}" type="presParOf" srcId="{825DF459-09B3-4DA6-A2F4-0749B3179AAF}" destId="{9C024992-FE71-4942-882B-7E318308DC2C}" srcOrd="0" destOrd="0" presId="urn:microsoft.com/office/officeart/2005/8/layout/cycle3"/>
    <dgm:cxn modelId="{26399856-072C-4278-A422-E6A32F52AEB7}" type="presParOf" srcId="{9C024992-FE71-4942-882B-7E318308DC2C}" destId="{149BAB69-7972-4478-AED1-A2686A038F26}" srcOrd="0" destOrd="0" presId="urn:microsoft.com/office/officeart/2005/8/layout/cycle3"/>
    <dgm:cxn modelId="{91380116-5B13-4A11-863A-21C18D8A612F}" type="presParOf" srcId="{9C024992-FE71-4942-882B-7E318308DC2C}" destId="{47C1A375-F092-4B66-B866-FCBE12ECCB54}" srcOrd="1" destOrd="0" presId="urn:microsoft.com/office/officeart/2005/8/layout/cycle3"/>
    <dgm:cxn modelId="{88D0DEF6-5EB5-41B6-AE73-BE87D9EA077A}" type="presParOf" srcId="{9C024992-FE71-4942-882B-7E318308DC2C}" destId="{D1DBB1A6-4F80-4EDD-BC75-FF734366CDFC}" srcOrd="2" destOrd="0" presId="urn:microsoft.com/office/officeart/2005/8/layout/cycle3"/>
    <dgm:cxn modelId="{A9A45CA6-246A-4C4E-A101-D1220A59F1B5}" type="presParOf" srcId="{9C024992-FE71-4942-882B-7E318308DC2C}" destId="{0B709ED7-F6AF-4DF8-AE9E-64E139F6A2E9}" srcOrd="3" destOrd="0" presId="urn:microsoft.com/office/officeart/2005/8/layout/cycle3"/>
    <dgm:cxn modelId="{3B6AA738-35A3-4237-86E6-227EFF7BF62F}" type="presParOf" srcId="{9C024992-FE71-4942-882B-7E318308DC2C}" destId="{9322F020-B554-42AF-B742-97B613014D58}" srcOrd="4" destOrd="0" presId="urn:microsoft.com/office/officeart/2005/8/layout/cycle3"/>
    <dgm:cxn modelId="{E551F0BE-D56B-4F8D-8A6C-6F85E5B44034}" type="presParOf" srcId="{9C024992-FE71-4942-882B-7E318308DC2C}" destId="{69A553AC-23EC-4011-98A8-0F16DEE82298}" srcOrd="5" destOrd="0" presId="urn:microsoft.com/office/officeart/2005/8/layout/cycle3"/>
    <dgm:cxn modelId="{81F524B8-B799-494E-93FC-357CBC4517BD}" type="presParOf" srcId="{9C024992-FE71-4942-882B-7E318308DC2C}" destId="{F5FE8965-BC67-4FDA-9EC8-DF6D609BAB0E}" srcOrd="6" destOrd="0" presId="urn:microsoft.com/office/officeart/2005/8/layout/cycle3"/>
    <dgm:cxn modelId="{A523CB04-E724-4133-8E65-EC8D4F79CFB7}" type="presParOf" srcId="{9C024992-FE71-4942-882B-7E318308DC2C}" destId="{363BB222-B70D-4341-AA6C-FC4EDB1E4CEE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0CD30B-622E-46DA-8984-F39A5C8AEF71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CB982A-0648-4392-B147-8445E4539DAA}">
      <dgm:prSet phldrT="[Texto]"/>
      <dgm:spPr/>
      <dgm:t>
        <a:bodyPr/>
        <a:lstStyle/>
        <a:p>
          <a:r>
            <a:rPr lang="es-EC" dirty="0"/>
            <a:t>Entrevistas e información de uso público.</a:t>
          </a:r>
          <a:endParaRPr lang="en-US" dirty="0"/>
        </a:p>
      </dgm:t>
    </dgm:pt>
    <dgm:pt modelId="{649F22CB-EB79-439C-8F4D-0247C750ED10}" type="parTrans" cxnId="{07B50872-A931-40E5-B8BE-A4F4FFFE573E}">
      <dgm:prSet/>
      <dgm:spPr/>
      <dgm:t>
        <a:bodyPr/>
        <a:lstStyle/>
        <a:p>
          <a:endParaRPr lang="en-US"/>
        </a:p>
      </dgm:t>
    </dgm:pt>
    <dgm:pt modelId="{10154173-57C5-4452-88D8-511DF3F60977}" type="sibTrans" cxnId="{07B50872-A931-40E5-B8BE-A4F4FFFE573E}">
      <dgm:prSet/>
      <dgm:spPr/>
      <dgm:t>
        <a:bodyPr/>
        <a:lstStyle/>
        <a:p>
          <a:endParaRPr lang="en-US"/>
        </a:p>
      </dgm:t>
    </dgm:pt>
    <dgm:pt modelId="{B7E8A823-CA87-4858-9136-02B6417C4AE4}">
      <dgm:prSet phldrT="[Texto]"/>
      <dgm:spPr/>
      <dgm:t>
        <a:bodyPr/>
        <a:lstStyle/>
        <a:p>
          <a:r>
            <a:rPr lang="es-EC" dirty="0"/>
            <a:t>Información de los años 2017, 2018 y 2019</a:t>
          </a:r>
          <a:endParaRPr lang="en-US" dirty="0"/>
        </a:p>
      </dgm:t>
    </dgm:pt>
    <dgm:pt modelId="{CCFE26BC-C784-4766-A7B6-B93DC1964F4E}" type="parTrans" cxnId="{28A0C9A1-17DE-442B-A716-FDC3E392A4B1}">
      <dgm:prSet/>
      <dgm:spPr/>
      <dgm:t>
        <a:bodyPr/>
        <a:lstStyle/>
        <a:p>
          <a:endParaRPr lang="en-US"/>
        </a:p>
      </dgm:t>
    </dgm:pt>
    <dgm:pt modelId="{6BECEDD2-8145-473C-9F16-3CC738C03FC1}" type="sibTrans" cxnId="{28A0C9A1-17DE-442B-A716-FDC3E392A4B1}">
      <dgm:prSet/>
      <dgm:spPr/>
      <dgm:t>
        <a:bodyPr/>
        <a:lstStyle/>
        <a:p>
          <a:endParaRPr lang="en-US"/>
        </a:p>
      </dgm:t>
    </dgm:pt>
    <dgm:pt modelId="{C2322209-A6D4-409A-A8DA-3CC931DB4412}">
      <dgm:prSet phldrT="[Texto]"/>
      <dgm:spPr/>
      <dgm:t>
        <a:bodyPr/>
        <a:lstStyle/>
        <a:p>
          <a:r>
            <a:rPr lang="es-EC" dirty="0"/>
            <a:t>Información sobre el detalle de cupos y número de becas</a:t>
          </a:r>
          <a:endParaRPr lang="en-US" dirty="0"/>
        </a:p>
      </dgm:t>
    </dgm:pt>
    <dgm:pt modelId="{5685BABE-7EF4-407C-8383-06A8A661ED53}" type="parTrans" cxnId="{0B6D76BD-BD6D-4F31-B49E-46B06AD0450F}">
      <dgm:prSet/>
      <dgm:spPr/>
      <dgm:t>
        <a:bodyPr/>
        <a:lstStyle/>
        <a:p>
          <a:endParaRPr lang="en-US"/>
        </a:p>
      </dgm:t>
    </dgm:pt>
    <dgm:pt modelId="{258915FD-3DF2-4392-9D7B-FCA5911E6F04}" type="sibTrans" cxnId="{0B6D76BD-BD6D-4F31-B49E-46B06AD0450F}">
      <dgm:prSet/>
      <dgm:spPr/>
      <dgm:t>
        <a:bodyPr/>
        <a:lstStyle/>
        <a:p>
          <a:endParaRPr lang="en-US"/>
        </a:p>
      </dgm:t>
    </dgm:pt>
    <dgm:pt modelId="{12E65804-FF25-4197-8C2C-4F53122A4666}">
      <dgm:prSet phldrT="[Texto]"/>
      <dgm:spPr/>
      <dgm:t>
        <a:bodyPr/>
        <a:lstStyle/>
        <a:p>
          <a:r>
            <a:rPr lang="es-EC" dirty="0"/>
            <a:t>Análisis de becas nacionales: </a:t>
          </a:r>
        </a:p>
        <a:p>
          <a:r>
            <a:rPr lang="es-ES" dirty="0"/>
            <a:t>Según campo específico y género.</a:t>
          </a:r>
          <a:endParaRPr lang="en-US" dirty="0"/>
        </a:p>
        <a:p>
          <a:pPr>
            <a:buFont typeface="Symbol" panose="05050102010706020507" pitchFamily="18" charset="2"/>
            <a:buChar char="-"/>
          </a:pPr>
          <a:r>
            <a:rPr lang="es-ES" dirty="0"/>
            <a:t>Según campo específico y provincia.</a:t>
          </a:r>
          <a:endParaRPr lang="en-US" dirty="0"/>
        </a:p>
      </dgm:t>
    </dgm:pt>
    <dgm:pt modelId="{FE0A9726-ACDD-4F26-9408-097D110E0EB9}" type="parTrans" cxnId="{EDA420CF-CA2B-4B65-9F02-E14A5FE06EA6}">
      <dgm:prSet/>
      <dgm:spPr/>
      <dgm:t>
        <a:bodyPr/>
        <a:lstStyle/>
        <a:p>
          <a:endParaRPr lang="en-US"/>
        </a:p>
      </dgm:t>
    </dgm:pt>
    <dgm:pt modelId="{6143E94E-921E-4758-A0B3-6A5CFC5D95A0}" type="sibTrans" cxnId="{EDA420CF-CA2B-4B65-9F02-E14A5FE06EA6}">
      <dgm:prSet/>
      <dgm:spPr/>
      <dgm:t>
        <a:bodyPr/>
        <a:lstStyle/>
        <a:p>
          <a:endParaRPr lang="en-US"/>
        </a:p>
      </dgm:t>
    </dgm:pt>
    <dgm:pt modelId="{28BBAF78-B1E9-4524-BF4B-306C75E92AAC}">
      <dgm:prSet phldrT="[Texto]"/>
      <dgm:spPr/>
      <dgm:t>
        <a:bodyPr/>
        <a:lstStyle/>
        <a:p>
          <a:r>
            <a:rPr lang="es-ES" dirty="0"/>
            <a:t>Archivos Excel entregados por la SENESCYT y obtenidos del portal.</a:t>
          </a:r>
          <a:endParaRPr lang="en-US" dirty="0"/>
        </a:p>
      </dgm:t>
    </dgm:pt>
    <dgm:pt modelId="{04657844-6977-4E6A-972A-0EF4D28A926A}" type="parTrans" cxnId="{1E633C6C-672D-4056-AD97-C78DDDB473DA}">
      <dgm:prSet/>
      <dgm:spPr/>
      <dgm:t>
        <a:bodyPr/>
        <a:lstStyle/>
        <a:p>
          <a:endParaRPr lang="en-US"/>
        </a:p>
      </dgm:t>
    </dgm:pt>
    <dgm:pt modelId="{3F28D5CC-8598-4484-A243-0F808361D37B}" type="sibTrans" cxnId="{1E633C6C-672D-4056-AD97-C78DDDB473DA}">
      <dgm:prSet/>
      <dgm:spPr/>
      <dgm:t>
        <a:bodyPr/>
        <a:lstStyle/>
        <a:p>
          <a:endParaRPr lang="en-US"/>
        </a:p>
      </dgm:t>
    </dgm:pt>
    <dgm:pt modelId="{1AF08501-2FB4-4867-8FEE-06FD3E56EC36}" type="pres">
      <dgm:prSet presAssocID="{0D0CD30B-622E-46DA-8984-F39A5C8AEF71}" presName="diagram" presStyleCnt="0">
        <dgm:presLayoutVars>
          <dgm:dir/>
          <dgm:resizeHandles val="exact"/>
        </dgm:presLayoutVars>
      </dgm:prSet>
      <dgm:spPr/>
    </dgm:pt>
    <dgm:pt modelId="{7A090C9E-98F6-4547-A494-124B712122F7}" type="pres">
      <dgm:prSet presAssocID="{5ECB982A-0648-4392-B147-8445E4539DAA}" presName="node" presStyleLbl="node1" presStyleIdx="0" presStyleCnt="5">
        <dgm:presLayoutVars>
          <dgm:bulletEnabled val="1"/>
        </dgm:presLayoutVars>
      </dgm:prSet>
      <dgm:spPr/>
    </dgm:pt>
    <dgm:pt modelId="{B29BECFB-4A3A-40A3-857C-4E4A2E3CF2AE}" type="pres">
      <dgm:prSet presAssocID="{10154173-57C5-4452-88D8-511DF3F60977}" presName="sibTrans" presStyleCnt="0"/>
      <dgm:spPr/>
    </dgm:pt>
    <dgm:pt modelId="{4EA58EFF-0834-4EDA-A91E-6469E615E04C}" type="pres">
      <dgm:prSet presAssocID="{B7E8A823-CA87-4858-9136-02B6417C4AE4}" presName="node" presStyleLbl="node1" presStyleIdx="1" presStyleCnt="5">
        <dgm:presLayoutVars>
          <dgm:bulletEnabled val="1"/>
        </dgm:presLayoutVars>
      </dgm:prSet>
      <dgm:spPr/>
    </dgm:pt>
    <dgm:pt modelId="{4BD662C0-3A51-4CED-92CD-503EF9594AE2}" type="pres">
      <dgm:prSet presAssocID="{6BECEDD2-8145-473C-9F16-3CC738C03FC1}" presName="sibTrans" presStyleCnt="0"/>
      <dgm:spPr/>
    </dgm:pt>
    <dgm:pt modelId="{1767173A-B962-47A3-A826-BBF2591AA06A}" type="pres">
      <dgm:prSet presAssocID="{C2322209-A6D4-409A-A8DA-3CC931DB4412}" presName="node" presStyleLbl="node1" presStyleIdx="2" presStyleCnt="5">
        <dgm:presLayoutVars>
          <dgm:bulletEnabled val="1"/>
        </dgm:presLayoutVars>
      </dgm:prSet>
      <dgm:spPr/>
    </dgm:pt>
    <dgm:pt modelId="{E5C52830-46C8-4463-8B9E-F86799D73BD3}" type="pres">
      <dgm:prSet presAssocID="{258915FD-3DF2-4392-9D7B-FCA5911E6F04}" presName="sibTrans" presStyleCnt="0"/>
      <dgm:spPr/>
    </dgm:pt>
    <dgm:pt modelId="{2C0EC391-ABCE-4BB5-A3CD-B953A9D951E3}" type="pres">
      <dgm:prSet presAssocID="{12E65804-FF25-4197-8C2C-4F53122A4666}" presName="node" presStyleLbl="node1" presStyleIdx="3" presStyleCnt="5">
        <dgm:presLayoutVars>
          <dgm:bulletEnabled val="1"/>
        </dgm:presLayoutVars>
      </dgm:prSet>
      <dgm:spPr/>
    </dgm:pt>
    <dgm:pt modelId="{FCEE7E20-39E5-478D-A241-CB185CCF78E9}" type="pres">
      <dgm:prSet presAssocID="{6143E94E-921E-4758-A0B3-6A5CFC5D95A0}" presName="sibTrans" presStyleCnt="0"/>
      <dgm:spPr/>
    </dgm:pt>
    <dgm:pt modelId="{231EFF41-913D-4F92-A7E7-A6233CBC7598}" type="pres">
      <dgm:prSet presAssocID="{28BBAF78-B1E9-4524-BF4B-306C75E92AAC}" presName="node" presStyleLbl="node1" presStyleIdx="4" presStyleCnt="5">
        <dgm:presLayoutVars>
          <dgm:bulletEnabled val="1"/>
        </dgm:presLayoutVars>
      </dgm:prSet>
      <dgm:spPr/>
    </dgm:pt>
  </dgm:ptLst>
  <dgm:cxnLst>
    <dgm:cxn modelId="{E3F48F67-6052-432B-AEFE-F8C01E0209DE}" type="presOf" srcId="{B7E8A823-CA87-4858-9136-02B6417C4AE4}" destId="{4EA58EFF-0834-4EDA-A91E-6469E615E04C}" srcOrd="0" destOrd="0" presId="urn:microsoft.com/office/officeart/2005/8/layout/default"/>
    <dgm:cxn modelId="{BCEC0649-4DE4-4768-A837-4511386D6D76}" type="presOf" srcId="{0D0CD30B-622E-46DA-8984-F39A5C8AEF71}" destId="{1AF08501-2FB4-4867-8FEE-06FD3E56EC36}" srcOrd="0" destOrd="0" presId="urn:microsoft.com/office/officeart/2005/8/layout/default"/>
    <dgm:cxn modelId="{1E633C6C-672D-4056-AD97-C78DDDB473DA}" srcId="{0D0CD30B-622E-46DA-8984-F39A5C8AEF71}" destId="{28BBAF78-B1E9-4524-BF4B-306C75E92AAC}" srcOrd="4" destOrd="0" parTransId="{04657844-6977-4E6A-972A-0EF4D28A926A}" sibTransId="{3F28D5CC-8598-4484-A243-0F808361D37B}"/>
    <dgm:cxn modelId="{4767C851-134E-492C-97E1-1C8F20A405BD}" type="presOf" srcId="{5ECB982A-0648-4392-B147-8445E4539DAA}" destId="{7A090C9E-98F6-4547-A494-124B712122F7}" srcOrd="0" destOrd="0" presId="urn:microsoft.com/office/officeart/2005/8/layout/default"/>
    <dgm:cxn modelId="{07B50872-A931-40E5-B8BE-A4F4FFFE573E}" srcId="{0D0CD30B-622E-46DA-8984-F39A5C8AEF71}" destId="{5ECB982A-0648-4392-B147-8445E4539DAA}" srcOrd="0" destOrd="0" parTransId="{649F22CB-EB79-439C-8F4D-0247C750ED10}" sibTransId="{10154173-57C5-4452-88D8-511DF3F60977}"/>
    <dgm:cxn modelId="{30BFE45A-C930-4B0C-89A1-CC206D078B04}" type="presOf" srcId="{28BBAF78-B1E9-4524-BF4B-306C75E92AAC}" destId="{231EFF41-913D-4F92-A7E7-A6233CBC7598}" srcOrd="0" destOrd="0" presId="urn:microsoft.com/office/officeart/2005/8/layout/default"/>
    <dgm:cxn modelId="{224E8D84-A719-48D0-AAE0-F7B381517D3B}" type="presOf" srcId="{12E65804-FF25-4197-8C2C-4F53122A4666}" destId="{2C0EC391-ABCE-4BB5-A3CD-B953A9D951E3}" srcOrd="0" destOrd="0" presId="urn:microsoft.com/office/officeart/2005/8/layout/default"/>
    <dgm:cxn modelId="{28A0C9A1-17DE-442B-A716-FDC3E392A4B1}" srcId="{0D0CD30B-622E-46DA-8984-F39A5C8AEF71}" destId="{B7E8A823-CA87-4858-9136-02B6417C4AE4}" srcOrd="1" destOrd="0" parTransId="{CCFE26BC-C784-4766-A7B6-B93DC1964F4E}" sibTransId="{6BECEDD2-8145-473C-9F16-3CC738C03FC1}"/>
    <dgm:cxn modelId="{0B6D76BD-BD6D-4F31-B49E-46B06AD0450F}" srcId="{0D0CD30B-622E-46DA-8984-F39A5C8AEF71}" destId="{C2322209-A6D4-409A-A8DA-3CC931DB4412}" srcOrd="2" destOrd="0" parTransId="{5685BABE-7EF4-407C-8383-06A8A661ED53}" sibTransId="{258915FD-3DF2-4392-9D7B-FCA5911E6F04}"/>
    <dgm:cxn modelId="{EDA420CF-CA2B-4B65-9F02-E14A5FE06EA6}" srcId="{0D0CD30B-622E-46DA-8984-F39A5C8AEF71}" destId="{12E65804-FF25-4197-8C2C-4F53122A4666}" srcOrd="3" destOrd="0" parTransId="{FE0A9726-ACDD-4F26-9408-097D110E0EB9}" sibTransId="{6143E94E-921E-4758-A0B3-6A5CFC5D95A0}"/>
    <dgm:cxn modelId="{F3DD85D2-7BA6-4E83-B3D5-29D19226FCA2}" type="presOf" srcId="{C2322209-A6D4-409A-A8DA-3CC931DB4412}" destId="{1767173A-B962-47A3-A826-BBF2591AA06A}" srcOrd="0" destOrd="0" presId="urn:microsoft.com/office/officeart/2005/8/layout/default"/>
    <dgm:cxn modelId="{B6DDD0BB-D3C2-4761-938D-4D9D80ACC081}" type="presParOf" srcId="{1AF08501-2FB4-4867-8FEE-06FD3E56EC36}" destId="{7A090C9E-98F6-4547-A494-124B712122F7}" srcOrd="0" destOrd="0" presId="urn:microsoft.com/office/officeart/2005/8/layout/default"/>
    <dgm:cxn modelId="{6DA8455B-F182-4B10-A459-E19C1839234F}" type="presParOf" srcId="{1AF08501-2FB4-4867-8FEE-06FD3E56EC36}" destId="{B29BECFB-4A3A-40A3-857C-4E4A2E3CF2AE}" srcOrd="1" destOrd="0" presId="urn:microsoft.com/office/officeart/2005/8/layout/default"/>
    <dgm:cxn modelId="{FA28497F-A3A7-4038-9C2F-A4CE3BF160CA}" type="presParOf" srcId="{1AF08501-2FB4-4867-8FEE-06FD3E56EC36}" destId="{4EA58EFF-0834-4EDA-A91E-6469E615E04C}" srcOrd="2" destOrd="0" presId="urn:microsoft.com/office/officeart/2005/8/layout/default"/>
    <dgm:cxn modelId="{DF74E0C4-FB26-4865-8C65-D0DBD3E9915D}" type="presParOf" srcId="{1AF08501-2FB4-4867-8FEE-06FD3E56EC36}" destId="{4BD662C0-3A51-4CED-92CD-503EF9594AE2}" srcOrd="3" destOrd="0" presId="urn:microsoft.com/office/officeart/2005/8/layout/default"/>
    <dgm:cxn modelId="{589F2112-36AF-492F-8DAC-F398CC7E0B9F}" type="presParOf" srcId="{1AF08501-2FB4-4867-8FEE-06FD3E56EC36}" destId="{1767173A-B962-47A3-A826-BBF2591AA06A}" srcOrd="4" destOrd="0" presId="urn:microsoft.com/office/officeart/2005/8/layout/default"/>
    <dgm:cxn modelId="{0191B74D-433B-4849-A383-D38D90F914E2}" type="presParOf" srcId="{1AF08501-2FB4-4867-8FEE-06FD3E56EC36}" destId="{E5C52830-46C8-4463-8B9E-F86799D73BD3}" srcOrd="5" destOrd="0" presId="urn:microsoft.com/office/officeart/2005/8/layout/default"/>
    <dgm:cxn modelId="{89DFC575-A158-4805-9081-610DCF2E4D80}" type="presParOf" srcId="{1AF08501-2FB4-4867-8FEE-06FD3E56EC36}" destId="{2C0EC391-ABCE-4BB5-A3CD-B953A9D951E3}" srcOrd="6" destOrd="0" presId="urn:microsoft.com/office/officeart/2005/8/layout/default"/>
    <dgm:cxn modelId="{587F315B-03E5-440A-8168-EEECE21C3D08}" type="presParOf" srcId="{1AF08501-2FB4-4867-8FEE-06FD3E56EC36}" destId="{FCEE7E20-39E5-478D-A241-CB185CCF78E9}" srcOrd="7" destOrd="0" presId="urn:microsoft.com/office/officeart/2005/8/layout/default"/>
    <dgm:cxn modelId="{E29A6622-5DB5-4E9D-A3A7-D1749BD6F1DF}" type="presParOf" srcId="{1AF08501-2FB4-4867-8FEE-06FD3E56EC36}" destId="{231EFF41-913D-4F92-A7E7-A6233CBC759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1FB78-AB24-4AA5-A713-3AB5B565FB28}">
      <dsp:nvSpPr>
        <dsp:cNvPr id="0" name=""/>
        <dsp:cNvSpPr/>
      </dsp:nvSpPr>
      <dsp:spPr>
        <a:xfrm>
          <a:off x="0" y="0"/>
          <a:ext cx="10972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71E6A-9618-43B3-AFB5-00147BC1DE7A}">
      <dsp:nvSpPr>
        <dsp:cNvPr id="0" name=""/>
        <dsp:cNvSpPr/>
      </dsp:nvSpPr>
      <dsp:spPr>
        <a:xfrm>
          <a:off x="0" y="0"/>
          <a:ext cx="2194560" cy="4889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/>
            <a:t>Índice</a:t>
          </a:r>
          <a:endParaRPr lang="en-US" sz="2800" kern="1200" dirty="0"/>
        </a:p>
      </dsp:txBody>
      <dsp:txXfrm>
        <a:off x="0" y="0"/>
        <a:ext cx="2194560" cy="4889377"/>
      </dsp:txXfrm>
    </dsp:sp>
    <dsp:sp modelId="{529BFE88-0983-4F91-B252-D36DC3B0349C}">
      <dsp:nvSpPr>
        <dsp:cNvPr id="0" name=""/>
        <dsp:cNvSpPr/>
      </dsp:nvSpPr>
      <dsp:spPr>
        <a:xfrm>
          <a:off x="2359152" y="28917"/>
          <a:ext cx="8613648" cy="578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1. </a:t>
          </a:r>
          <a:r>
            <a:rPr lang="es-EC" sz="1400" kern="1200" dirty="0">
              <a:hlinkClick xmlns:r="http://schemas.openxmlformats.org/officeDocument/2006/relationships" r:id="" action="ppaction://hlinksldjump"/>
            </a:rPr>
            <a:t>Introducción</a:t>
          </a:r>
          <a:endParaRPr lang="en-US" sz="1400" kern="1200" dirty="0"/>
        </a:p>
      </dsp:txBody>
      <dsp:txXfrm>
        <a:off x="2359152" y="28917"/>
        <a:ext cx="8613648" cy="578345"/>
      </dsp:txXfrm>
    </dsp:sp>
    <dsp:sp modelId="{9D8E7064-1162-4F97-B259-300B4BAB6DF7}">
      <dsp:nvSpPr>
        <dsp:cNvPr id="0" name=""/>
        <dsp:cNvSpPr/>
      </dsp:nvSpPr>
      <dsp:spPr>
        <a:xfrm>
          <a:off x="2194560" y="607262"/>
          <a:ext cx="8778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FF41F-C23A-405A-9EA9-5BAB7223FC05}">
      <dsp:nvSpPr>
        <dsp:cNvPr id="0" name=""/>
        <dsp:cNvSpPr/>
      </dsp:nvSpPr>
      <dsp:spPr>
        <a:xfrm>
          <a:off x="2359152" y="636180"/>
          <a:ext cx="8613648" cy="578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2. </a:t>
          </a:r>
          <a:r>
            <a:rPr lang="es-EC" sz="1400" kern="1200" dirty="0">
              <a:hlinkClick xmlns:r="http://schemas.openxmlformats.org/officeDocument/2006/relationships" r:id="" action="ppaction://hlinksldjump"/>
            </a:rPr>
            <a:t>Planteamiento del problema</a:t>
          </a:r>
          <a:endParaRPr lang="en-US" sz="1400" kern="1200" dirty="0"/>
        </a:p>
      </dsp:txBody>
      <dsp:txXfrm>
        <a:off x="2359152" y="636180"/>
        <a:ext cx="8613648" cy="578345"/>
      </dsp:txXfrm>
    </dsp:sp>
    <dsp:sp modelId="{8B0248CB-C437-4C6D-84E6-631154AE0307}">
      <dsp:nvSpPr>
        <dsp:cNvPr id="0" name=""/>
        <dsp:cNvSpPr/>
      </dsp:nvSpPr>
      <dsp:spPr>
        <a:xfrm>
          <a:off x="2194560" y="1214525"/>
          <a:ext cx="8778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8BAB96-CA86-4AA9-8EF8-09B5461E22FB}">
      <dsp:nvSpPr>
        <dsp:cNvPr id="0" name=""/>
        <dsp:cNvSpPr/>
      </dsp:nvSpPr>
      <dsp:spPr>
        <a:xfrm>
          <a:off x="2359152" y="1243442"/>
          <a:ext cx="8613648" cy="578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3. </a:t>
          </a:r>
          <a:r>
            <a:rPr lang="es-EC" sz="1400" kern="1200" dirty="0">
              <a:hlinkClick xmlns:r="http://schemas.openxmlformats.org/officeDocument/2006/relationships" r:id="" action="ppaction://hlinksldjump"/>
            </a:rPr>
            <a:t>Objetivo general y alcance</a:t>
          </a:r>
          <a:endParaRPr lang="es-EC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359152" y="1243442"/>
        <a:ext cx="8613648" cy="578345"/>
      </dsp:txXfrm>
    </dsp:sp>
    <dsp:sp modelId="{A82D9D1A-D395-41EE-9C1F-832EB769C95C}">
      <dsp:nvSpPr>
        <dsp:cNvPr id="0" name=""/>
        <dsp:cNvSpPr/>
      </dsp:nvSpPr>
      <dsp:spPr>
        <a:xfrm>
          <a:off x="2194560" y="1821788"/>
          <a:ext cx="8778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5D4421-B3C8-40D3-9041-A9513505130B}">
      <dsp:nvSpPr>
        <dsp:cNvPr id="0" name=""/>
        <dsp:cNvSpPr/>
      </dsp:nvSpPr>
      <dsp:spPr>
        <a:xfrm>
          <a:off x="2359152" y="1850705"/>
          <a:ext cx="8613648" cy="578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4. </a:t>
          </a:r>
          <a:r>
            <a:rPr lang="es-EC" sz="1400" kern="1200" dirty="0">
              <a:hlinkClick xmlns:r="http://schemas.openxmlformats.org/officeDocument/2006/relationships" r:id="" action="ppaction://hlinksldjump"/>
            </a:rPr>
            <a:t>Justificación</a:t>
          </a:r>
          <a:endParaRPr lang="es-EC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359152" y="1850705"/>
        <a:ext cx="8613648" cy="578345"/>
      </dsp:txXfrm>
    </dsp:sp>
    <dsp:sp modelId="{18992071-1F2F-463E-8DC8-5886A8C7B61C}">
      <dsp:nvSpPr>
        <dsp:cNvPr id="0" name=""/>
        <dsp:cNvSpPr/>
      </dsp:nvSpPr>
      <dsp:spPr>
        <a:xfrm>
          <a:off x="2194560" y="2429051"/>
          <a:ext cx="8778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78D9F2-9382-4003-8088-54AE725050C3}">
      <dsp:nvSpPr>
        <dsp:cNvPr id="0" name=""/>
        <dsp:cNvSpPr/>
      </dsp:nvSpPr>
      <dsp:spPr>
        <a:xfrm>
          <a:off x="2359152" y="2457968"/>
          <a:ext cx="8613648" cy="578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5. </a:t>
          </a:r>
          <a:r>
            <a:rPr lang="es-EC" sz="1400" kern="1200" dirty="0">
              <a:hlinkClick xmlns:r="http://schemas.openxmlformats.org/officeDocument/2006/relationships" r:id="" action="ppaction://hlinksldjump"/>
            </a:rPr>
            <a:t>Metodología</a:t>
          </a:r>
          <a:endParaRPr lang="es-EC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359152" y="2457968"/>
        <a:ext cx="8613648" cy="578345"/>
      </dsp:txXfrm>
    </dsp:sp>
    <dsp:sp modelId="{2615200C-0B5E-432A-A2DF-002BB59253CC}">
      <dsp:nvSpPr>
        <dsp:cNvPr id="0" name=""/>
        <dsp:cNvSpPr/>
      </dsp:nvSpPr>
      <dsp:spPr>
        <a:xfrm>
          <a:off x="2194560" y="3036313"/>
          <a:ext cx="8778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C068B-9385-496A-A104-545F47A5D504}">
      <dsp:nvSpPr>
        <dsp:cNvPr id="0" name=""/>
        <dsp:cNvSpPr/>
      </dsp:nvSpPr>
      <dsp:spPr>
        <a:xfrm>
          <a:off x="2359152" y="3065231"/>
          <a:ext cx="8613648" cy="578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6. </a:t>
          </a:r>
          <a:r>
            <a:rPr lang="es-EC" sz="1400" kern="1200" dirty="0">
              <a:hlinkClick xmlns:r="http://schemas.openxmlformats.org/officeDocument/2006/relationships" r:id="" action="ppaction://hlinksldjump"/>
            </a:rPr>
            <a:t>Fases del modelo</a:t>
          </a:r>
          <a:endParaRPr lang="es-EC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359152" y="3065231"/>
        <a:ext cx="8613648" cy="578345"/>
      </dsp:txXfrm>
    </dsp:sp>
    <dsp:sp modelId="{A35FBEF0-0768-4447-9F57-48CB253762B6}">
      <dsp:nvSpPr>
        <dsp:cNvPr id="0" name=""/>
        <dsp:cNvSpPr/>
      </dsp:nvSpPr>
      <dsp:spPr>
        <a:xfrm>
          <a:off x="2194560" y="3643576"/>
          <a:ext cx="8778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5D68DA-4674-49C6-95F5-11D9BC46C231}">
      <dsp:nvSpPr>
        <dsp:cNvPr id="0" name=""/>
        <dsp:cNvSpPr/>
      </dsp:nvSpPr>
      <dsp:spPr>
        <a:xfrm>
          <a:off x="2359152" y="3672493"/>
          <a:ext cx="8613648" cy="578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7. </a:t>
          </a:r>
          <a:r>
            <a:rPr lang="es-EC" sz="1400" kern="1200" dirty="0">
              <a:hlinkClick xmlns:r="http://schemas.openxmlformats.org/officeDocument/2006/relationships" r:id="" action="ppaction://hlinksldjump"/>
            </a:rPr>
            <a:t>Aplicación del modelo</a:t>
          </a:r>
          <a:endParaRPr lang="es-EC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359152" y="3672493"/>
        <a:ext cx="8613648" cy="578345"/>
      </dsp:txXfrm>
    </dsp:sp>
    <dsp:sp modelId="{183FCDC4-3A57-4E0F-8FE9-2FEC73A1BD73}">
      <dsp:nvSpPr>
        <dsp:cNvPr id="0" name=""/>
        <dsp:cNvSpPr/>
      </dsp:nvSpPr>
      <dsp:spPr>
        <a:xfrm>
          <a:off x="2194560" y="4250839"/>
          <a:ext cx="8778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75DFB-725B-45E7-A8E3-482C3FBF2373}">
      <dsp:nvSpPr>
        <dsp:cNvPr id="0" name=""/>
        <dsp:cNvSpPr/>
      </dsp:nvSpPr>
      <dsp:spPr>
        <a:xfrm>
          <a:off x="2359152" y="4279756"/>
          <a:ext cx="8613648" cy="578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8. </a:t>
          </a:r>
          <a:r>
            <a:rPr lang="es-EC" sz="1400" kern="1200" dirty="0">
              <a:hlinkClick xmlns:r="http://schemas.openxmlformats.org/officeDocument/2006/relationships" r:id="" action="ppaction://hlinksldjump"/>
            </a:rPr>
            <a:t>Conclusiones</a:t>
          </a:r>
          <a:endParaRPr lang="es-EC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359152" y="4279756"/>
        <a:ext cx="8613648" cy="578345"/>
      </dsp:txXfrm>
    </dsp:sp>
    <dsp:sp modelId="{503BA3E5-CCBA-4005-A924-CD53E5C0039F}">
      <dsp:nvSpPr>
        <dsp:cNvPr id="0" name=""/>
        <dsp:cNvSpPr/>
      </dsp:nvSpPr>
      <dsp:spPr>
        <a:xfrm>
          <a:off x="2194560" y="4858102"/>
          <a:ext cx="8778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1A375-F092-4B66-B866-FCBE12ECCB54}">
      <dsp:nvSpPr>
        <dsp:cNvPr id="0" name=""/>
        <dsp:cNvSpPr/>
      </dsp:nvSpPr>
      <dsp:spPr>
        <a:xfrm>
          <a:off x="3236208" y="-28393"/>
          <a:ext cx="4858448" cy="4858448"/>
        </a:xfrm>
        <a:prstGeom prst="circularArrow">
          <a:avLst>
            <a:gd name="adj1" fmla="val 5544"/>
            <a:gd name="adj2" fmla="val 330680"/>
            <a:gd name="adj3" fmla="val 14479063"/>
            <a:gd name="adj4" fmla="val 16971255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9BAB69-7972-4478-AED1-A2686A038F26}">
      <dsp:nvSpPr>
        <dsp:cNvPr id="0" name=""/>
        <dsp:cNvSpPr/>
      </dsp:nvSpPr>
      <dsp:spPr>
        <a:xfrm>
          <a:off x="4889478" y="2716"/>
          <a:ext cx="1551908" cy="775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>
              <a:solidFill>
                <a:schemeClr val="tx1"/>
              </a:solidFill>
            </a:rPr>
            <a:t>Análisis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4927357" y="40595"/>
        <a:ext cx="1476150" cy="700196"/>
      </dsp:txXfrm>
    </dsp:sp>
    <dsp:sp modelId="{D1DBB1A6-4F80-4EDD-BC75-FF734366CDFC}">
      <dsp:nvSpPr>
        <dsp:cNvPr id="0" name=""/>
        <dsp:cNvSpPr/>
      </dsp:nvSpPr>
      <dsp:spPr>
        <a:xfrm>
          <a:off x="6509303" y="782782"/>
          <a:ext cx="1551908" cy="775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>
              <a:solidFill>
                <a:schemeClr val="tx1"/>
              </a:solidFill>
            </a:rPr>
            <a:t>Diseño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6547182" y="820661"/>
        <a:ext cx="1476150" cy="700196"/>
      </dsp:txXfrm>
    </dsp:sp>
    <dsp:sp modelId="{0B709ED7-F6AF-4DF8-AE9E-64E139F6A2E9}">
      <dsp:nvSpPr>
        <dsp:cNvPr id="0" name=""/>
        <dsp:cNvSpPr/>
      </dsp:nvSpPr>
      <dsp:spPr>
        <a:xfrm>
          <a:off x="6909366" y="2535575"/>
          <a:ext cx="1551908" cy="775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>
              <a:solidFill>
                <a:schemeClr val="tx1"/>
              </a:solidFill>
            </a:rPr>
            <a:t>Implementación</a:t>
          </a:r>
          <a:endParaRPr lang="en-US" sz="1500" kern="1200" dirty="0"/>
        </a:p>
      </dsp:txBody>
      <dsp:txXfrm>
        <a:off x="6947245" y="2573454"/>
        <a:ext cx="1476150" cy="700196"/>
      </dsp:txXfrm>
    </dsp:sp>
    <dsp:sp modelId="{9322F020-B554-42AF-B742-97B613014D58}">
      <dsp:nvSpPr>
        <dsp:cNvPr id="0" name=""/>
        <dsp:cNvSpPr/>
      </dsp:nvSpPr>
      <dsp:spPr>
        <a:xfrm>
          <a:off x="5788413" y="3941205"/>
          <a:ext cx="1551908" cy="775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>
              <a:solidFill>
                <a:schemeClr val="tx1"/>
              </a:solidFill>
            </a:rPr>
            <a:t>Pruebas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826292" y="3979084"/>
        <a:ext cx="1476150" cy="700196"/>
      </dsp:txXfrm>
    </dsp:sp>
    <dsp:sp modelId="{69A553AC-23EC-4011-98A8-0F16DEE82298}">
      <dsp:nvSpPr>
        <dsp:cNvPr id="0" name=""/>
        <dsp:cNvSpPr/>
      </dsp:nvSpPr>
      <dsp:spPr>
        <a:xfrm>
          <a:off x="3990544" y="3941205"/>
          <a:ext cx="1551908" cy="775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>
              <a:solidFill>
                <a:schemeClr val="tx1"/>
              </a:solidFill>
            </a:rPr>
            <a:t>Despliegue y monitoreo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4028423" y="3979084"/>
        <a:ext cx="1476150" cy="700196"/>
      </dsp:txXfrm>
    </dsp:sp>
    <dsp:sp modelId="{F5FE8965-BC67-4FDA-9EC8-DF6D609BAB0E}">
      <dsp:nvSpPr>
        <dsp:cNvPr id="0" name=""/>
        <dsp:cNvSpPr/>
      </dsp:nvSpPr>
      <dsp:spPr>
        <a:xfrm>
          <a:off x="2869591" y="2535575"/>
          <a:ext cx="1551908" cy="775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>
              <a:solidFill>
                <a:schemeClr val="tx1"/>
              </a:solidFill>
            </a:rPr>
            <a:t>Trazabilidad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907470" y="2573454"/>
        <a:ext cx="1476150" cy="700196"/>
      </dsp:txXfrm>
    </dsp:sp>
    <dsp:sp modelId="{363BB222-B70D-4341-AA6C-FC4EDB1E4CEE}">
      <dsp:nvSpPr>
        <dsp:cNvPr id="0" name=""/>
        <dsp:cNvSpPr/>
      </dsp:nvSpPr>
      <dsp:spPr>
        <a:xfrm>
          <a:off x="3269654" y="782782"/>
          <a:ext cx="1551908" cy="775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>
              <a:solidFill>
                <a:schemeClr val="tx1"/>
              </a:solidFill>
            </a:rPr>
            <a:t>Gobierno de TI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3307533" y="820661"/>
        <a:ext cx="1476150" cy="7001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90C9E-98F6-4547-A494-124B712122F7}">
      <dsp:nvSpPr>
        <dsp:cNvPr id="0" name=""/>
        <dsp:cNvSpPr/>
      </dsp:nvSpPr>
      <dsp:spPr>
        <a:xfrm>
          <a:off x="208191" y="1358"/>
          <a:ext cx="2556227" cy="15337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Entrevistas e información de uso público.</a:t>
          </a:r>
          <a:endParaRPr lang="en-US" sz="1500" kern="1200" dirty="0"/>
        </a:p>
      </dsp:txBody>
      <dsp:txXfrm>
        <a:off x="208191" y="1358"/>
        <a:ext cx="2556227" cy="1533736"/>
      </dsp:txXfrm>
    </dsp:sp>
    <dsp:sp modelId="{4EA58EFF-0834-4EDA-A91E-6469E615E04C}">
      <dsp:nvSpPr>
        <dsp:cNvPr id="0" name=""/>
        <dsp:cNvSpPr/>
      </dsp:nvSpPr>
      <dsp:spPr>
        <a:xfrm>
          <a:off x="3020042" y="1358"/>
          <a:ext cx="2556227" cy="15337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Información de los años 2017, 2018 y 2019</a:t>
          </a:r>
          <a:endParaRPr lang="en-US" sz="1500" kern="1200" dirty="0"/>
        </a:p>
      </dsp:txBody>
      <dsp:txXfrm>
        <a:off x="3020042" y="1358"/>
        <a:ext cx="2556227" cy="1533736"/>
      </dsp:txXfrm>
    </dsp:sp>
    <dsp:sp modelId="{1767173A-B962-47A3-A826-BBF2591AA06A}">
      <dsp:nvSpPr>
        <dsp:cNvPr id="0" name=""/>
        <dsp:cNvSpPr/>
      </dsp:nvSpPr>
      <dsp:spPr>
        <a:xfrm>
          <a:off x="5831892" y="1358"/>
          <a:ext cx="2556227" cy="15337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Información sobre el detalle de cupos y número de becas</a:t>
          </a:r>
          <a:endParaRPr lang="en-US" sz="1500" kern="1200" dirty="0"/>
        </a:p>
      </dsp:txBody>
      <dsp:txXfrm>
        <a:off x="5831892" y="1358"/>
        <a:ext cx="2556227" cy="1533736"/>
      </dsp:txXfrm>
    </dsp:sp>
    <dsp:sp modelId="{2C0EC391-ABCE-4BB5-A3CD-B953A9D951E3}">
      <dsp:nvSpPr>
        <dsp:cNvPr id="0" name=""/>
        <dsp:cNvSpPr/>
      </dsp:nvSpPr>
      <dsp:spPr>
        <a:xfrm>
          <a:off x="1614117" y="1790717"/>
          <a:ext cx="2556227" cy="15337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Análisis de becas nacionales: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Según campo específico y género.</a:t>
          </a: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S" sz="1500" kern="1200" dirty="0"/>
            <a:t>Según campo específico y provincia.</a:t>
          </a:r>
          <a:endParaRPr lang="en-US" sz="1500" kern="1200" dirty="0"/>
        </a:p>
      </dsp:txBody>
      <dsp:txXfrm>
        <a:off x="1614117" y="1790717"/>
        <a:ext cx="2556227" cy="1533736"/>
      </dsp:txXfrm>
    </dsp:sp>
    <dsp:sp modelId="{231EFF41-913D-4F92-A7E7-A6233CBC7598}">
      <dsp:nvSpPr>
        <dsp:cNvPr id="0" name=""/>
        <dsp:cNvSpPr/>
      </dsp:nvSpPr>
      <dsp:spPr>
        <a:xfrm>
          <a:off x="4425967" y="1790717"/>
          <a:ext cx="2556227" cy="15337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Archivos Excel entregados por la SENESCYT y obtenidos del portal.</a:t>
          </a:r>
          <a:endParaRPr lang="en-US" sz="1500" kern="1200" dirty="0"/>
        </a:p>
      </dsp:txBody>
      <dsp:txXfrm>
        <a:off x="4425967" y="1790717"/>
        <a:ext cx="2556227" cy="1533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9168480" imgH="5375520" progId="">
                  <p:embed/>
                </p:oleObj>
              </mc:Choice>
              <mc:Fallback>
                <p:oleObj name="CorelDRAW" r:id="rId2" imgW="9168480" imgH="5375520" progId="">
                  <p:embed/>
                  <p:pic>
                    <p:nvPicPr>
                      <p:cNvPr id="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/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7" name="Picture 33" descr="LOGO-OFICIAL-transparen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68" y="153989"/>
            <a:ext cx="4078817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12 Imagen" descr="pie de pagina esp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4226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673830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3888392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77912838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163780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9168480" imgH="5375520" progId="">
                  <p:embed/>
                </p:oleObj>
              </mc:Choice>
              <mc:Fallback>
                <p:oleObj name="CorelDRAW" r:id="rId2" imgW="9168480" imgH="5375520" progId="">
                  <p:embed/>
                  <p:pic>
                    <p:nvPicPr>
                      <p:cNvPr id="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 dirty="0"/>
          </a:p>
        </p:txBody>
      </p:sp>
      <p:pic>
        <p:nvPicPr>
          <p:cNvPr id="8" name="12 Imagen" descr="pie de pagina esp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64226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5661248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FECHA ÚLTIMA REVISIÓN: </a:t>
            </a:r>
            <a:r>
              <a:rPr lang="es-EC" dirty="0"/>
              <a:t>09/10/13</a:t>
            </a:r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5662451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CÓDIGO: </a:t>
            </a:r>
            <a:r>
              <a:rPr lang="es-EC" dirty="0"/>
              <a:t>SGC.DI.260</a:t>
            </a:r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5662451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9" y="222164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82032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78508570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6261091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67198327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46204001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80346188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5787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0767497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20333677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0689261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858758798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3005635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dirty="0"/>
              <a:t>FECHA ÚLTIMA REVISIÓN: 13/12/11</a:t>
            </a:r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dirty="0"/>
              <a:t>VERSIÓN: </a:t>
            </a:r>
            <a:r>
              <a:rPr lang="es-EC" dirty="0"/>
              <a:t>1.0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dirty="0"/>
              <a:t>CÓDIGO: </a:t>
            </a:r>
            <a:r>
              <a:rPr lang="es-EC" dirty="0"/>
              <a:t>SGC.DI.260</a:t>
            </a:r>
          </a:p>
        </p:txBody>
      </p:sp>
    </p:spTree>
    <p:extLst>
      <p:ext uri="{BB962C8B-B14F-4D97-AF65-F5344CB8AC3E}">
        <p14:creationId xmlns:p14="http://schemas.microsoft.com/office/powerpoint/2010/main" val="89706257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0242320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18712687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14740080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8579340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476251" y="1428750"/>
            <a:ext cx="3048000" cy="1981200"/>
          </a:xfrm>
          <a:prstGeom prst="rightArrowCallout">
            <a:avLst>
              <a:gd name="adj1" fmla="val 25000"/>
              <a:gd name="adj2" fmla="val 25000"/>
              <a:gd name="adj3" fmla="val 19231"/>
              <a:gd name="adj4" fmla="val 66667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>
              <a:defRPr/>
            </a:pP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itchFamily="34" charset="0"/>
            </a:endParaRPr>
          </a:p>
          <a:p>
            <a:pPr algn="ctr" eaLnBrk="0" hangingPunct="0">
              <a:defRPr/>
            </a:pP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itchFamily="34" charset="0"/>
            </a:endParaRPr>
          </a:p>
        </p:txBody>
      </p:sp>
      <p:sp>
        <p:nvSpPr>
          <p:cNvPr id="3" name="AutoShape 12"/>
          <p:cNvSpPr>
            <a:spLocks noChangeArrowheads="1"/>
          </p:cNvSpPr>
          <p:nvPr/>
        </p:nvSpPr>
        <p:spPr bwMode="auto">
          <a:xfrm>
            <a:off x="6381751" y="4305306"/>
            <a:ext cx="2286000" cy="571500"/>
          </a:xfrm>
          <a:prstGeom prst="downArrowCallout">
            <a:avLst>
              <a:gd name="adj1" fmla="val 59091"/>
              <a:gd name="adj2" fmla="val 59091"/>
              <a:gd name="adj3" fmla="val 16667"/>
              <a:gd name="adj4" fmla="val 66667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>
              <a:defRPr/>
            </a:pP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itchFamily="34" charset="0"/>
            </a:endParaRPr>
          </a:p>
          <a:p>
            <a:pPr algn="ctr" eaLnBrk="0" hangingPunct="0">
              <a:defRPr/>
            </a:pPr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PRODUCTOS</a:t>
            </a:r>
          </a:p>
          <a:p>
            <a:pPr algn="ctr" eaLnBrk="0" hangingPunct="0">
              <a:defRPr/>
            </a:pP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itchFamily="34" charset="0"/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3619500" y="5000626"/>
            <a:ext cx="7518400" cy="885825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376238">
              <a:defRPr/>
            </a:pP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809984" y="785794"/>
            <a:ext cx="7429552" cy="3357586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 defTabSz="292100" eaLnBrk="0" hangingPunct="0">
              <a:buFont typeface="Wingdings" pitchFamily="2" charset="2"/>
              <a:buNone/>
              <a:defRPr/>
            </a:pPr>
            <a:endParaRPr lang="es-ES" sz="1600" b="1" dirty="0">
              <a:solidFill>
                <a:schemeClr val="tx1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76802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9598570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2806937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33868" y="6235700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80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33868" y="62833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800"/>
          </a:p>
        </p:txBody>
      </p:sp>
      <p:pic>
        <p:nvPicPr>
          <p:cNvPr id="6150" name="Picture 25" descr="LOGO-OFICIAL-transparent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91552" y="5876926"/>
            <a:ext cx="3600449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655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>
    <p:wipe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800" dirty="0">
              <a:solidFill>
                <a:schemeClr val="tx1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33868" y="6235700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 dirty="0">
              <a:solidFill>
                <a:schemeClr val="tx1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33868" y="62833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 dirty="0">
              <a:solidFill>
                <a:schemeClr val="tx1"/>
              </a:solidFill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6656871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FECHA ÚLTIMA REVISIÓN: </a:t>
            </a:r>
            <a:r>
              <a:rPr lang="es-EC" dirty="0"/>
              <a:t>09/10/13</a:t>
            </a: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6658074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CÓDIGO: </a:t>
            </a:r>
            <a:r>
              <a:rPr lang="es-EC" dirty="0"/>
              <a:t>SGC.DI.260</a:t>
            </a: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6658074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619" y="5981170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8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>
    <p:wipe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6927539-BAF9-4CB8-9EE7-3A33495A01EE}"/>
              </a:ext>
            </a:extLst>
          </p:cNvPr>
          <p:cNvSpPr txBox="1"/>
          <p:nvPr/>
        </p:nvSpPr>
        <p:spPr>
          <a:xfrm>
            <a:off x="1196502" y="898552"/>
            <a:ext cx="10155677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Trabajo de titulación, previo a la obtención del título de 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Magister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Gestión de Sistemas de Información e Inteligencia de Negocios</a:t>
            </a:r>
          </a:p>
          <a:p>
            <a:pPr algn="ctr">
              <a:spcAft>
                <a:spcPts val="0"/>
              </a:spcAft>
            </a:pPr>
            <a:endParaRPr lang="es-EC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2400" b="1" dirty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Diseño de un modelo de gestión de información para seguimiento y evaluación de las políticas públicas en la Subsecretaría de Fortalecimiento del Conocimiento de la SENESCYT</a:t>
            </a:r>
          </a:p>
          <a:p>
            <a:pPr algn="ctr">
              <a:spcAft>
                <a:spcPts val="0"/>
              </a:spcAft>
            </a:pPr>
            <a:endParaRPr lang="es-EC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Autor: Jenny Alexandra Palma Echeverría</a:t>
            </a:r>
          </a:p>
          <a:p>
            <a:pPr algn="ctr">
              <a:spcAft>
                <a:spcPts val="0"/>
              </a:spcAft>
            </a:pP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Directora:</a:t>
            </a:r>
            <a:r>
              <a:rPr lang="es-EC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Catherine de Lourdes Infantes Mantilla</a:t>
            </a:r>
            <a:endParaRPr lang="es-EC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s-EC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s-EC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C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Vicerrectorado de Investigación, Innovación y Transferencia de Tecnología</a:t>
            </a:r>
          </a:p>
          <a:p>
            <a:pPr algn="ctr">
              <a:spcAft>
                <a:spcPts val="0"/>
              </a:spcAft>
            </a:pPr>
            <a:r>
              <a:rPr lang="es-EC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Centro de Posgrados</a:t>
            </a:r>
          </a:p>
          <a:p>
            <a:pPr algn="ctr">
              <a:spcAft>
                <a:spcPts val="0"/>
              </a:spcAft>
            </a:pPr>
            <a:r>
              <a:rPr lang="es-EC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Maestría en Gestión de Sistemas de Información e Inteligencia de Negocios</a:t>
            </a:r>
          </a:p>
          <a:p>
            <a:pPr algn="ctr">
              <a:spcAft>
                <a:spcPts val="0"/>
              </a:spcAft>
            </a:pPr>
            <a:r>
              <a:rPr lang="es-EC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Sangolquí</a:t>
            </a: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14 de septiembre de 2021</a:t>
            </a:r>
            <a:endParaRPr lang="es-EC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s-EC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s-EC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s-EC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14782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A505502-25CC-497E-97EA-2CE0E38E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8539"/>
          </a:xfrm>
        </p:spPr>
        <p:txBody>
          <a:bodyPr/>
          <a:lstStyle/>
          <a:p>
            <a:r>
              <a:rPr lang="es-EC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FASE DE ANÁLISIS</a:t>
            </a:r>
            <a:endParaRPr lang="en-US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CAB7331-445A-4824-A402-AFDEDC190D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819633"/>
              </p:ext>
            </p:extLst>
          </p:nvPr>
        </p:nvGraphicFramePr>
        <p:xfrm>
          <a:off x="1591733" y="2631106"/>
          <a:ext cx="8596312" cy="3325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B54430E2-4743-4575-8DCE-03BEE558A3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2304" y="1012056"/>
            <a:ext cx="1823668" cy="121800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C9761F-4FAD-48D9-8953-7490DA1024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3600" y="1014092"/>
            <a:ext cx="1897509" cy="121626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B645AFD-C134-48C9-9707-6E9D9C06B4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9658" y="1012056"/>
            <a:ext cx="1616383" cy="121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2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60223452-53B6-4E6D-871F-E3F66DA47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14688"/>
            <a:ext cx="10972800" cy="450541"/>
          </a:xfrm>
        </p:spPr>
        <p:txBody>
          <a:bodyPr/>
          <a:lstStyle/>
          <a:p>
            <a:pPr marL="0" indent="0">
              <a:buNone/>
            </a:pPr>
            <a:r>
              <a:rPr lang="es-EC" dirty="0">
                <a:solidFill>
                  <a:schemeClr val="tx1"/>
                </a:solidFill>
              </a:rPr>
              <a:t>Arquitectura Data </a:t>
            </a:r>
            <a:r>
              <a:rPr lang="es-EC" dirty="0" err="1">
                <a:solidFill>
                  <a:schemeClr val="tx1"/>
                </a:solidFill>
              </a:rPr>
              <a:t>Warehouse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53B28FD-9561-4AA3-A404-5B13096B7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0783"/>
          </a:xfrm>
        </p:spPr>
        <p:txBody>
          <a:bodyPr/>
          <a:lstStyle/>
          <a:p>
            <a:r>
              <a:rPr lang="es-EC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FASE DE DISEÑO</a:t>
            </a:r>
            <a:endParaRPr lang="en-US" dirty="0"/>
          </a:p>
        </p:txBody>
      </p:sp>
      <p:pic>
        <p:nvPicPr>
          <p:cNvPr id="4" name="image3.png">
            <a:extLst>
              <a:ext uri="{FF2B5EF4-FFF2-40B4-BE49-F238E27FC236}">
                <a16:creationId xmlns:a16="http://schemas.microsoft.com/office/drawing/2014/main" id="{F29BF141-9904-4064-B7E6-0B2C81A3B64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254023" y="2004131"/>
            <a:ext cx="7910909" cy="339349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88291808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DADAF41-FF21-4EFD-8FF8-3676462EE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22007"/>
          </a:xfrm>
        </p:spPr>
        <p:txBody>
          <a:bodyPr/>
          <a:lstStyle/>
          <a:p>
            <a:r>
              <a:rPr lang="es-EC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FASE DE DISEÑO</a:t>
            </a:r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101D54-B7AB-46CF-B5B3-72F3773151D9}"/>
              </a:ext>
            </a:extLst>
          </p:cNvPr>
          <p:cNvSpPr txBox="1"/>
          <p:nvPr/>
        </p:nvSpPr>
        <p:spPr>
          <a:xfrm>
            <a:off x="499368" y="1781282"/>
            <a:ext cx="1831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EC" dirty="0">
                <a:solidFill>
                  <a:schemeClr val="tx1"/>
                </a:solidFill>
              </a:rPr>
              <a:t>Diagrama ETL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CC0A2D3-0BB5-4E80-8BC1-0EA702D5A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788" y="1050477"/>
            <a:ext cx="6362700" cy="220027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F1E6C39-A834-4011-AF8A-345B1D78BECF}"/>
              </a:ext>
            </a:extLst>
          </p:cNvPr>
          <p:cNvSpPr txBox="1"/>
          <p:nvPr/>
        </p:nvSpPr>
        <p:spPr>
          <a:xfrm>
            <a:off x="499368" y="4397082"/>
            <a:ext cx="1905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EC" dirty="0"/>
              <a:t>Esquema general</a:t>
            </a:r>
            <a:r>
              <a:rPr lang="es-EC" dirty="0">
                <a:solidFill>
                  <a:schemeClr val="tx1"/>
                </a:solidFill>
              </a:rPr>
              <a:t> ETL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5BD9A345-42B8-40D1-A06E-B98BCA772051}"/>
              </a:ext>
            </a:extLst>
          </p:cNvPr>
          <p:cNvSpPr/>
          <p:nvPr/>
        </p:nvSpPr>
        <p:spPr>
          <a:xfrm>
            <a:off x="2404369" y="4208911"/>
            <a:ext cx="2317072" cy="1669003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Conexión a orígenes de datos. </a:t>
            </a:r>
          </a:p>
          <a:p>
            <a:pPr algn="ctr"/>
            <a:r>
              <a:rPr lang="es-EC" sz="1400" dirty="0"/>
              <a:t>Interconexión de orígenes. </a:t>
            </a:r>
          </a:p>
          <a:p>
            <a:pPr algn="ctr"/>
            <a:r>
              <a:rPr lang="es-EC" sz="1400" dirty="0"/>
              <a:t>Establecimiento de períodos de lectura.</a:t>
            </a:r>
          </a:p>
          <a:p>
            <a:pPr algn="ctr"/>
            <a:r>
              <a:rPr lang="es-EC" sz="1400" dirty="0"/>
              <a:t>Tratamiento errores</a:t>
            </a:r>
            <a:endParaRPr lang="en-US" sz="14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66A01F6-FF69-4B41-81B0-7927DA0B29F2}"/>
              </a:ext>
            </a:extLst>
          </p:cNvPr>
          <p:cNvSpPr txBox="1"/>
          <p:nvPr/>
        </p:nvSpPr>
        <p:spPr>
          <a:xfrm>
            <a:off x="2610404" y="3766057"/>
            <a:ext cx="1905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C" dirty="0">
                <a:solidFill>
                  <a:schemeClr val="tx1"/>
                </a:solidFill>
              </a:rPr>
              <a:t>E</a:t>
            </a:r>
            <a:r>
              <a:rPr lang="es-EC" dirty="0"/>
              <a:t>xtracción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69C3C4-3949-4ED2-A829-EE92E9BE6FE4}"/>
              </a:ext>
            </a:extLst>
          </p:cNvPr>
          <p:cNvSpPr txBox="1"/>
          <p:nvPr/>
        </p:nvSpPr>
        <p:spPr>
          <a:xfrm>
            <a:off x="5668021" y="3766057"/>
            <a:ext cx="1905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C" dirty="0">
                <a:solidFill>
                  <a:schemeClr val="tx1"/>
                </a:solidFill>
              </a:rPr>
              <a:t>Transformación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1477CA07-3D19-4F77-A68D-1F1F18AAD304}"/>
              </a:ext>
            </a:extLst>
          </p:cNvPr>
          <p:cNvSpPr/>
          <p:nvPr/>
        </p:nvSpPr>
        <p:spPr>
          <a:xfrm>
            <a:off x="5497497" y="4208911"/>
            <a:ext cx="2317072" cy="1669003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Normalización.</a:t>
            </a:r>
          </a:p>
          <a:p>
            <a:pPr algn="ctr"/>
            <a:r>
              <a:rPr lang="es-EC" sz="1400" dirty="0"/>
              <a:t>Depuración.</a:t>
            </a:r>
          </a:p>
          <a:p>
            <a:pPr algn="ctr"/>
            <a:r>
              <a:rPr lang="es-EC" sz="1400" dirty="0"/>
              <a:t>Estandarización.</a:t>
            </a:r>
          </a:p>
          <a:p>
            <a:pPr algn="ctr"/>
            <a:r>
              <a:rPr lang="es-EC" sz="1400" dirty="0"/>
              <a:t>Simplificación.</a:t>
            </a:r>
          </a:p>
          <a:p>
            <a:pPr algn="ctr"/>
            <a:r>
              <a:rPr lang="es-EC" sz="1400" dirty="0"/>
              <a:t>Limpieza.</a:t>
            </a:r>
          </a:p>
          <a:p>
            <a:pPr algn="ctr"/>
            <a:r>
              <a:rPr lang="es-EC" sz="1400" dirty="0"/>
              <a:t>Complementación.</a:t>
            </a:r>
          </a:p>
          <a:p>
            <a:pPr algn="ctr"/>
            <a:r>
              <a:rPr lang="es-EC" sz="1400" dirty="0"/>
              <a:t>	 </a:t>
            </a:r>
            <a:endParaRPr lang="en-US" sz="14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A6E746B-50F7-4948-9ACF-377A21F4AED4}"/>
              </a:ext>
            </a:extLst>
          </p:cNvPr>
          <p:cNvSpPr txBox="1"/>
          <p:nvPr/>
        </p:nvSpPr>
        <p:spPr>
          <a:xfrm>
            <a:off x="8835130" y="3750227"/>
            <a:ext cx="1905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C" dirty="0">
                <a:solidFill>
                  <a:schemeClr val="tx1"/>
                </a:solidFill>
              </a:rPr>
              <a:t>Carga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16DAB1E8-91C0-4062-B915-72B42D471F10}"/>
              </a:ext>
            </a:extLst>
          </p:cNvPr>
          <p:cNvSpPr/>
          <p:nvPr/>
        </p:nvSpPr>
        <p:spPr>
          <a:xfrm>
            <a:off x="8629095" y="4208911"/>
            <a:ext cx="2317072" cy="1669003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Integración.</a:t>
            </a:r>
          </a:p>
          <a:p>
            <a:pPr algn="ctr"/>
            <a:r>
              <a:rPr lang="es-EC" sz="1400" dirty="0"/>
              <a:t>Tratamiento excepciones.</a:t>
            </a:r>
          </a:p>
          <a:p>
            <a:pPr algn="ctr"/>
            <a:r>
              <a:rPr lang="es-EC" sz="1400" dirty="0"/>
              <a:t>Volcado de datos</a:t>
            </a:r>
          </a:p>
          <a:p>
            <a:pPr algn="ctr"/>
            <a:r>
              <a:rPr lang="es-EC" sz="1400" dirty="0"/>
              <a:t>	 </a:t>
            </a:r>
            <a:endParaRPr lang="en-US" sz="1400" dirty="0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11287173-97B2-404F-8397-0F10A17B9D8D}"/>
              </a:ext>
            </a:extLst>
          </p:cNvPr>
          <p:cNvSpPr/>
          <p:nvPr/>
        </p:nvSpPr>
        <p:spPr>
          <a:xfrm>
            <a:off x="4838330" y="4918229"/>
            <a:ext cx="532661" cy="23081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14CF9F9E-3AB7-463A-AFA9-B16B97767125}"/>
              </a:ext>
            </a:extLst>
          </p:cNvPr>
          <p:cNvSpPr/>
          <p:nvPr/>
        </p:nvSpPr>
        <p:spPr>
          <a:xfrm>
            <a:off x="7955501" y="4918228"/>
            <a:ext cx="532661" cy="23081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5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  <p:bldP spid="10" grpId="0"/>
      <p:bldP spid="11" grpId="0"/>
      <p:bldP spid="12" grpId="0" animBg="1"/>
      <p:bldP spid="13" grpId="0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24A681A1-9AFD-44E4-B387-E65248822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41034"/>
            <a:ext cx="10972800" cy="443884"/>
          </a:xfrm>
        </p:spPr>
        <p:txBody>
          <a:bodyPr/>
          <a:lstStyle/>
          <a:p>
            <a:pPr marL="0" indent="0">
              <a:buNone/>
            </a:pPr>
            <a:r>
              <a:rPr lang="es-EC" dirty="0">
                <a:solidFill>
                  <a:schemeClr val="tx1"/>
                </a:solidFill>
              </a:rPr>
              <a:t>Proceso ETL - Extracción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E40A963-5421-4C5E-8D33-54CED7DEF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66395"/>
          </a:xfrm>
        </p:spPr>
        <p:txBody>
          <a:bodyPr/>
          <a:lstStyle/>
          <a:p>
            <a:r>
              <a:rPr lang="es-EC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FASE DE IMPLEMENTACIÓN</a:t>
            </a:r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FEB3B05-3D84-4042-814E-3E42958B1F30}"/>
              </a:ext>
            </a:extLst>
          </p:cNvPr>
          <p:cNvSpPr/>
          <p:nvPr/>
        </p:nvSpPr>
        <p:spPr>
          <a:xfrm>
            <a:off x="710213" y="1511561"/>
            <a:ext cx="5060272" cy="4438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s-ES" dirty="0"/>
              <a:t>Fuentes de datos de entrada: archivos Excel.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A1C4DD2-9975-4782-952C-B96E9AEE8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517" y="1384918"/>
            <a:ext cx="2352860" cy="1352475"/>
          </a:xfrm>
          <a:prstGeom prst="rect">
            <a:avLst/>
          </a:prstGeom>
        </p:spPr>
      </p:pic>
      <p:sp>
        <p:nvSpPr>
          <p:cNvPr id="7" name="Marcador de contenido 1">
            <a:extLst>
              <a:ext uri="{FF2B5EF4-FFF2-40B4-BE49-F238E27FC236}">
                <a16:creationId xmlns:a16="http://schemas.microsoft.com/office/drawing/2014/main" id="{D4E4217B-B4B4-49AA-A6CE-F6B17880455D}"/>
              </a:ext>
            </a:extLst>
          </p:cNvPr>
          <p:cNvSpPr txBox="1">
            <a:spLocks/>
          </p:cNvSpPr>
          <p:nvPr/>
        </p:nvSpPr>
        <p:spPr>
          <a:xfrm>
            <a:off x="609600" y="3207058"/>
            <a:ext cx="10972800" cy="44388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s-EC" kern="0" dirty="0">
                <a:solidFill>
                  <a:schemeClr val="tx1"/>
                </a:solidFill>
              </a:rPr>
              <a:t>Proceso ETL - Transformación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08C99AE-FF18-4188-8009-D3DE407E199E}"/>
              </a:ext>
            </a:extLst>
          </p:cNvPr>
          <p:cNvSpPr/>
          <p:nvPr/>
        </p:nvSpPr>
        <p:spPr>
          <a:xfrm>
            <a:off x="710213" y="3777585"/>
            <a:ext cx="10706470" cy="4438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s-ES" dirty="0"/>
              <a:t>1. Depuración de datos unitarios: revisión de números de cédula, celdas vacías, caracteres especiales.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842A4F2-1D89-4877-99CC-8B228E92D54F}"/>
              </a:ext>
            </a:extLst>
          </p:cNvPr>
          <p:cNvSpPr/>
          <p:nvPr/>
        </p:nvSpPr>
        <p:spPr>
          <a:xfrm>
            <a:off x="1306496" y="4514019"/>
            <a:ext cx="2715088" cy="452762"/>
          </a:xfrm>
          <a:prstGeom prst="rect">
            <a:avLst/>
          </a:prstGeom>
          <a:solidFill>
            <a:srgbClr val="B2EC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Registros de entrada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Marcador de contenido 1">
            <a:extLst>
              <a:ext uri="{FF2B5EF4-FFF2-40B4-BE49-F238E27FC236}">
                <a16:creationId xmlns:a16="http://schemas.microsoft.com/office/drawing/2014/main" id="{3BD198C6-87A3-4452-A6D0-E198434B9A24}"/>
              </a:ext>
            </a:extLst>
          </p:cNvPr>
          <p:cNvSpPr txBox="1">
            <a:spLocks/>
          </p:cNvSpPr>
          <p:nvPr/>
        </p:nvSpPr>
        <p:spPr>
          <a:xfrm>
            <a:off x="2098093" y="5124497"/>
            <a:ext cx="1080114" cy="44388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s-EC" kern="0" dirty="0">
                <a:solidFill>
                  <a:schemeClr val="tx1"/>
                </a:solidFill>
              </a:rPr>
              <a:t>51815</a:t>
            </a:r>
            <a:endParaRPr lang="en-US" kern="0" dirty="0">
              <a:solidFill>
                <a:schemeClr val="tx1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8FE5137-01EA-4547-91BC-44DC34F42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075" y="4400597"/>
            <a:ext cx="1685925" cy="14478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C36526D3-628B-47E6-BA23-7CCFCD409166}"/>
              </a:ext>
            </a:extLst>
          </p:cNvPr>
          <p:cNvSpPr/>
          <p:nvPr/>
        </p:nvSpPr>
        <p:spPr>
          <a:xfrm>
            <a:off x="6484491" y="4514019"/>
            <a:ext cx="2715088" cy="452762"/>
          </a:xfrm>
          <a:prstGeom prst="rect">
            <a:avLst/>
          </a:prstGeom>
          <a:solidFill>
            <a:srgbClr val="B2EC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Registros de salida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Marcador de contenido 1">
            <a:extLst>
              <a:ext uri="{FF2B5EF4-FFF2-40B4-BE49-F238E27FC236}">
                <a16:creationId xmlns:a16="http://schemas.microsoft.com/office/drawing/2014/main" id="{B798B9DF-23E1-49FE-9930-DADB77DBEAA1}"/>
              </a:ext>
            </a:extLst>
          </p:cNvPr>
          <p:cNvSpPr txBox="1">
            <a:spLocks/>
          </p:cNvSpPr>
          <p:nvPr/>
        </p:nvSpPr>
        <p:spPr>
          <a:xfrm>
            <a:off x="7276088" y="5124497"/>
            <a:ext cx="1080114" cy="44388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s-EC" kern="0" dirty="0">
                <a:solidFill>
                  <a:schemeClr val="tx1"/>
                </a:solidFill>
              </a:rPr>
              <a:t>35248</a:t>
            </a:r>
            <a:endParaRPr lang="en-US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6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  <p:bldP spid="7" grpId="0"/>
      <p:bldP spid="8" grpId="0" animBg="1"/>
      <p:bldP spid="10" grpId="0" animBg="1"/>
      <p:bldP spid="11" grpId="0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E40A963-5421-4C5E-8D33-54CED7DEF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66395"/>
          </a:xfrm>
        </p:spPr>
        <p:txBody>
          <a:bodyPr/>
          <a:lstStyle/>
          <a:p>
            <a:r>
              <a:rPr lang="es-EC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FASE DE IMPLEMENTACIÓN</a:t>
            </a:r>
            <a:endParaRPr lang="en-US" dirty="0"/>
          </a:p>
        </p:txBody>
      </p:sp>
      <p:sp>
        <p:nvSpPr>
          <p:cNvPr id="7" name="Marcador de contenido 1">
            <a:extLst>
              <a:ext uri="{FF2B5EF4-FFF2-40B4-BE49-F238E27FC236}">
                <a16:creationId xmlns:a16="http://schemas.microsoft.com/office/drawing/2014/main" id="{D4E4217B-B4B4-49AA-A6CE-F6B17880455D}"/>
              </a:ext>
            </a:extLst>
          </p:cNvPr>
          <p:cNvSpPr txBox="1">
            <a:spLocks/>
          </p:cNvSpPr>
          <p:nvPr/>
        </p:nvSpPr>
        <p:spPr>
          <a:xfrm>
            <a:off x="609600" y="941033"/>
            <a:ext cx="10972800" cy="44388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s-EC" kern="0" dirty="0">
                <a:solidFill>
                  <a:schemeClr val="tx1"/>
                </a:solidFill>
              </a:rPr>
              <a:t>Proceso ETL - Transformación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08C99AE-FF18-4188-8009-D3DE407E199E}"/>
              </a:ext>
            </a:extLst>
          </p:cNvPr>
          <p:cNvSpPr/>
          <p:nvPr/>
        </p:nvSpPr>
        <p:spPr>
          <a:xfrm>
            <a:off x="710213" y="1511560"/>
            <a:ext cx="10706470" cy="4438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s-ES" dirty="0"/>
              <a:t>2. Normalización: revisión de duplicación de datos.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842A4F2-1D89-4877-99CC-8B228E92D54F}"/>
              </a:ext>
            </a:extLst>
          </p:cNvPr>
          <p:cNvSpPr/>
          <p:nvPr/>
        </p:nvSpPr>
        <p:spPr>
          <a:xfrm>
            <a:off x="1306496" y="2247994"/>
            <a:ext cx="2715088" cy="452762"/>
          </a:xfrm>
          <a:prstGeom prst="rect">
            <a:avLst/>
          </a:prstGeom>
          <a:solidFill>
            <a:srgbClr val="B2EC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Registros de entrada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Marcador de contenido 1">
            <a:extLst>
              <a:ext uri="{FF2B5EF4-FFF2-40B4-BE49-F238E27FC236}">
                <a16:creationId xmlns:a16="http://schemas.microsoft.com/office/drawing/2014/main" id="{3BD198C6-87A3-4452-A6D0-E198434B9A24}"/>
              </a:ext>
            </a:extLst>
          </p:cNvPr>
          <p:cNvSpPr txBox="1">
            <a:spLocks/>
          </p:cNvSpPr>
          <p:nvPr/>
        </p:nvSpPr>
        <p:spPr>
          <a:xfrm>
            <a:off x="2098093" y="2858472"/>
            <a:ext cx="1080114" cy="44388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s-EC" kern="0" dirty="0">
                <a:solidFill>
                  <a:schemeClr val="tx1"/>
                </a:solidFill>
              </a:rPr>
              <a:t>35248</a:t>
            </a:r>
            <a:endParaRPr lang="en-US" kern="0" dirty="0">
              <a:solidFill>
                <a:schemeClr val="tx1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8FE5137-01EA-4547-91BC-44DC34F42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075" y="2134572"/>
            <a:ext cx="1685925" cy="14478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C36526D3-628B-47E6-BA23-7CCFCD409166}"/>
              </a:ext>
            </a:extLst>
          </p:cNvPr>
          <p:cNvSpPr/>
          <p:nvPr/>
        </p:nvSpPr>
        <p:spPr>
          <a:xfrm>
            <a:off x="6484491" y="2247994"/>
            <a:ext cx="2715088" cy="452762"/>
          </a:xfrm>
          <a:prstGeom prst="rect">
            <a:avLst/>
          </a:prstGeom>
          <a:solidFill>
            <a:srgbClr val="B2EC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Registros de salida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Marcador de contenido 1">
            <a:extLst>
              <a:ext uri="{FF2B5EF4-FFF2-40B4-BE49-F238E27FC236}">
                <a16:creationId xmlns:a16="http://schemas.microsoft.com/office/drawing/2014/main" id="{B798B9DF-23E1-49FE-9930-DADB77DBEAA1}"/>
              </a:ext>
            </a:extLst>
          </p:cNvPr>
          <p:cNvSpPr txBox="1">
            <a:spLocks/>
          </p:cNvSpPr>
          <p:nvPr/>
        </p:nvSpPr>
        <p:spPr>
          <a:xfrm>
            <a:off x="7276088" y="2858472"/>
            <a:ext cx="1080114" cy="44388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s-EC" kern="0" dirty="0">
                <a:solidFill>
                  <a:schemeClr val="tx1"/>
                </a:solidFill>
              </a:rPr>
              <a:t>21435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518D93D-F468-4C07-A418-21F206A67DE5}"/>
              </a:ext>
            </a:extLst>
          </p:cNvPr>
          <p:cNvSpPr/>
          <p:nvPr/>
        </p:nvSpPr>
        <p:spPr>
          <a:xfrm>
            <a:off x="710213" y="3846155"/>
            <a:ext cx="10706470" cy="4438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s-ES" dirty="0"/>
              <a:t>3. Limpieza: eliminación de los datos que no son necesarios para el análisis.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824A432-D8AF-4645-AAB0-799E7F31B3A4}"/>
              </a:ext>
            </a:extLst>
          </p:cNvPr>
          <p:cNvSpPr/>
          <p:nvPr/>
        </p:nvSpPr>
        <p:spPr>
          <a:xfrm>
            <a:off x="1306496" y="4582589"/>
            <a:ext cx="2715088" cy="452762"/>
          </a:xfrm>
          <a:prstGeom prst="rect">
            <a:avLst/>
          </a:prstGeom>
          <a:solidFill>
            <a:srgbClr val="B2EC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Registros de entrada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Marcador de contenido 1">
            <a:extLst>
              <a:ext uri="{FF2B5EF4-FFF2-40B4-BE49-F238E27FC236}">
                <a16:creationId xmlns:a16="http://schemas.microsoft.com/office/drawing/2014/main" id="{4FE33D51-FA6D-440F-B664-75C684D91229}"/>
              </a:ext>
            </a:extLst>
          </p:cNvPr>
          <p:cNvSpPr txBox="1">
            <a:spLocks/>
          </p:cNvSpPr>
          <p:nvPr/>
        </p:nvSpPr>
        <p:spPr>
          <a:xfrm>
            <a:off x="2098093" y="5193067"/>
            <a:ext cx="1080114" cy="44388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s-EC" kern="0" dirty="0">
                <a:solidFill>
                  <a:schemeClr val="tx1"/>
                </a:solidFill>
              </a:rPr>
              <a:t>21435</a:t>
            </a:r>
            <a:endParaRPr lang="en-US" kern="0" dirty="0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B3E82DA2-D0A3-4025-AC3D-BE72EE52B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075" y="4469167"/>
            <a:ext cx="1685925" cy="1447800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87AA42C4-35F8-4148-BF0D-488424A6F0FE}"/>
              </a:ext>
            </a:extLst>
          </p:cNvPr>
          <p:cNvSpPr/>
          <p:nvPr/>
        </p:nvSpPr>
        <p:spPr>
          <a:xfrm>
            <a:off x="6484491" y="4582589"/>
            <a:ext cx="2715088" cy="452762"/>
          </a:xfrm>
          <a:prstGeom prst="rect">
            <a:avLst/>
          </a:prstGeom>
          <a:solidFill>
            <a:srgbClr val="B2EC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Registros de salida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Marcador de contenido 1">
            <a:extLst>
              <a:ext uri="{FF2B5EF4-FFF2-40B4-BE49-F238E27FC236}">
                <a16:creationId xmlns:a16="http://schemas.microsoft.com/office/drawing/2014/main" id="{2007D0C1-FD9A-49AA-8E36-C7625FD4F6BD}"/>
              </a:ext>
            </a:extLst>
          </p:cNvPr>
          <p:cNvSpPr txBox="1">
            <a:spLocks/>
          </p:cNvSpPr>
          <p:nvPr/>
        </p:nvSpPr>
        <p:spPr>
          <a:xfrm>
            <a:off x="7276088" y="5193067"/>
            <a:ext cx="1080114" cy="44388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s-EC" kern="0" dirty="0">
                <a:solidFill>
                  <a:schemeClr val="tx1"/>
                </a:solidFill>
              </a:rPr>
              <a:t>5845</a:t>
            </a:r>
            <a:endParaRPr lang="en-US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5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  <p:bldP spid="11" grpId="0"/>
      <p:bldP spid="14" grpId="0" animBg="1"/>
      <p:bldP spid="15" grpId="0"/>
      <p:bldP spid="16" grpId="0" animBg="1"/>
      <p:bldP spid="17" grpId="0" animBg="1"/>
      <p:bldP spid="18" grpId="0"/>
      <p:bldP spid="20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E40A963-5421-4C5E-8D33-54CED7DEF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66395"/>
          </a:xfrm>
        </p:spPr>
        <p:txBody>
          <a:bodyPr/>
          <a:lstStyle/>
          <a:p>
            <a:r>
              <a:rPr lang="es-EC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FASE DE IMPLEMENTACIÓN</a:t>
            </a:r>
            <a:endParaRPr lang="en-US" dirty="0"/>
          </a:p>
        </p:txBody>
      </p:sp>
      <p:sp>
        <p:nvSpPr>
          <p:cNvPr id="7" name="Marcador de contenido 1">
            <a:extLst>
              <a:ext uri="{FF2B5EF4-FFF2-40B4-BE49-F238E27FC236}">
                <a16:creationId xmlns:a16="http://schemas.microsoft.com/office/drawing/2014/main" id="{D4E4217B-B4B4-49AA-A6CE-F6B17880455D}"/>
              </a:ext>
            </a:extLst>
          </p:cNvPr>
          <p:cNvSpPr txBox="1">
            <a:spLocks/>
          </p:cNvSpPr>
          <p:nvPr/>
        </p:nvSpPr>
        <p:spPr>
          <a:xfrm>
            <a:off x="609600" y="941033"/>
            <a:ext cx="10972800" cy="44388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s-EC" kern="0" dirty="0">
                <a:solidFill>
                  <a:schemeClr val="tx1"/>
                </a:solidFill>
              </a:rPr>
              <a:t>Proceso ETL - Carga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08C99AE-FF18-4188-8009-D3DE407E199E}"/>
              </a:ext>
            </a:extLst>
          </p:cNvPr>
          <p:cNvSpPr/>
          <p:nvPr/>
        </p:nvSpPr>
        <p:spPr>
          <a:xfrm>
            <a:off x="710213" y="1511560"/>
            <a:ext cx="10706470" cy="4438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s-ES" dirty="0"/>
              <a:t>Los registros resultantes de la transformación son cargados a la base de datos.</a:t>
            </a:r>
          </a:p>
        </p:txBody>
      </p:sp>
      <p:pic>
        <p:nvPicPr>
          <p:cNvPr id="22" name="image7.png">
            <a:extLst>
              <a:ext uri="{FF2B5EF4-FFF2-40B4-BE49-F238E27FC236}">
                <a16:creationId xmlns:a16="http://schemas.microsoft.com/office/drawing/2014/main" id="{E6585854-25F3-4EE7-B8AF-1655F20E7DCD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85907" y="2600974"/>
            <a:ext cx="5152748" cy="2301583"/>
          </a:xfrm>
          <a:prstGeom prst="rect">
            <a:avLst/>
          </a:prstGeom>
          <a:ln/>
        </p:spPr>
      </p:pic>
      <p:pic>
        <p:nvPicPr>
          <p:cNvPr id="23" name="image1.png">
            <a:extLst>
              <a:ext uri="{FF2B5EF4-FFF2-40B4-BE49-F238E27FC236}">
                <a16:creationId xmlns:a16="http://schemas.microsoft.com/office/drawing/2014/main" id="{FA8074AB-264F-46BE-8A48-F75D7268DB90}"/>
              </a:ext>
            </a:extLst>
          </p:cNvPr>
          <p:cNvPicPr/>
          <p:nvPr/>
        </p:nvPicPr>
        <p:blipFill rotWithShape="1">
          <a:blip r:embed="rId3"/>
          <a:srcRect l="19543" t="7943"/>
          <a:stretch/>
        </p:blipFill>
        <p:spPr>
          <a:xfrm>
            <a:off x="7364763" y="2600974"/>
            <a:ext cx="3164153" cy="230158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928782064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E40A963-5421-4C5E-8D33-54CED7DEF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66395"/>
          </a:xfrm>
        </p:spPr>
        <p:txBody>
          <a:bodyPr/>
          <a:lstStyle/>
          <a:p>
            <a:r>
              <a:rPr lang="es-EC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FASE DE IMPLEMENTACIÓN</a:t>
            </a:r>
            <a:endParaRPr lang="en-US" dirty="0"/>
          </a:p>
        </p:txBody>
      </p:sp>
      <p:sp>
        <p:nvSpPr>
          <p:cNvPr id="7" name="Marcador de contenido 1">
            <a:extLst>
              <a:ext uri="{FF2B5EF4-FFF2-40B4-BE49-F238E27FC236}">
                <a16:creationId xmlns:a16="http://schemas.microsoft.com/office/drawing/2014/main" id="{D4E4217B-B4B4-49AA-A6CE-F6B17880455D}"/>
              </a:ext>
            </a:extLst>
          </p:cNvPr>
          <p:cNvSpPr txBox="1">
            <a:spLocks/>
          </p:cNvSpPr>
          <p:nvPr/>
        </p:nvSpPr>
        <p:spPr>
          <a:xfrm>
            <a:off x="609600" y="941033"/>
            <a:ext cx="10972800" cy="44388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s-EC" kern="0" dirty="0">
                <a:solidFill>
                  <a:schemeClr val="tx1"/>
                </a:solidFill>
              </a:rPr>
              <a:t>Empleo de analítica</a:t>
            </a:r>
            <a:endParaRPr lang="en-US" kern="0" dirty="0">
              <a:solidFill>
                <a:schemeClr val="tx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2B7B55D-F230-4BF5-AE10-95C975E3F7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25765" y="1653751"/>
            <a:ext cx="9542847" cy="355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7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E40A963-5421-4C5E-8D33-54CED7DEF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66395"/>
          </a:xfrm>
        </p:spPr>
        <p:txBody>
          <a:bodyPr/>
          <a:lstStyle/>
          <a:p>
            <a:r>
              <a:rPr lang="es-EC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FASE DE IMPLEMENTACIÓN</a:t>
            </a:r>
            <a:endParaRPr lang="en-US" dirty="0"/>
          </a:p>
        </p:txBody>
      </p:sp>
      <p:sp>
        <p:nvSpPr>
          <p:cNvPr id="7" name="Marcador de contenido 1">
            <a:extLst>
              <a:ext uri="{FF2B5EF4-FFF2-40B4-BE49-F238E27FC236}">
                <a16:creationId xmlns:a16="http://schemas.microsoft.com/office/drawing/2014/main" id="{D4E4217B-B4B4-49AA-A6CE-F6B17880455D}"/>
              </a:ext>
            </a:extLst>
          </p:cNvPr>
          <p:cNvSpPr txBox="1">
            <a:spLocks/>
          </p:cNvSpPr>
          <p:nvPr/>
        </p:nvSpPr>
        <p:spPr>
          <a:xfrm>
            <a:off x="609600" y="941033"/>
            <a:ext cx="10972800" cy="44388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s-EC" kern="0" dirty="0">
                <a:solidFill>
                  <a:schemeClr val="tx1"/>
                </a:solidFill>
              </a:rPr>
              <a:t>Empleo de analítica 	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08C99AE-FF18-4188-8009-D3DE407E199E}"/>
              </a:ext>
            </a:extLst>
          </p:cNvPr>
          <p:cNvSpPr/>
          <p:nvPr/>
        </p:nvSpPr>
        <p:spPr>
          <a:xfrm>
            <a:off x="710213" y="1511560"/>
            <a:ext cx="932156" cy="4438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s-ES" dirty="0"/>
              <a:t>Filtros</a:t>
            </a:r>
          </a:p>
        </p:txBody>
      </p:sp>
      <p:pic>
        <p:nvPicPr>
          <p:cNvPr id="9" name="image20.png">
            <a:extLst>
              <a:ext uri="{FF2B5EF4-FFF2-40B4-BE49-F238E27FC236}">
                <a16:creationId xmlns:a16="http://schemas.microsoft.com/office/drawing/2014/main" id="{787ADB5A-2CBF-4102-95AE-4CF872EE445D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10213" y="2282408"/>
            <a:ext cx="4421819" cy="878043"/>
          </a:xfrm>
          <a:prstGeom prst="rect">
            <a:avLst/>
          </a:prstGeom>
          <a:ln/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06199A68-79F0-4078-AE9D-3B4F2CC5C62C}"/>
              </a:ext>
            </a:extLst>
          </p:cNvPr>
          <p:cNvSpPr/>
          <p:nvPr/>
        </p:nvSpPr>
        <p:spPr>
          <a:xfrm>
            <a:off x="6855039" y="1511560"/>
            <a:ext cx="2573045" cy="4438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s-ES" dirty="0"/>
              <a:t>Tarjetas informativas</a:t>
            </a:r>
          </a:p>
        </p:txBody>
      </p:sp>
      <p:pic>
        <p:nvPicPr>
          <p:cNvPr id="11" name="image12.png">
            <a:extLst>
              <a:ext uri="{FF2B5EF4-FFF2-40B4-BE49-F238E27FC236}">
                <a16:creationId xmlns:a16="http://schemas.microsoft.com/office/drawing/2014/main" id="{C3F949B9-BE95-4F2D-A6E7-0FE13A33FE5E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309557" y="2306127"/>
            <a:ext cx="4601097" cy="623504"/>
          </a:xfrm>
          <a:prstGeom prst="rect">
            <a:avLst/>
          </a:prstGeom>
          <a:ln/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C8100807-E1F9-481F-8F64-54D42E09BF87}"/>
              </a:ext>
            </a:extLst>
          </p:cNvPr>
          <p:cNvSpPr/>
          <p:nvPr/>
        </p:nvSpPr>
        <p:spPr>
          <a:xfrm>
            <a:off x="609600" y="4559952"/>
            <a:ext cx="2743201" cy="6649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s-ES" dirty="0"/>
              <a:t>KPI: Indicadores claves de rendimiento</a:t>
            </a:r>
          </a:p>
        </p:txBody>
      </p:sp>
      <p:pic>
        <p:nvPicPr>
          <p:cNvPr id="13" name="image19.png">
            <a:extLst>
              <a:ext uri="{FF2B5EF4-FFF2-40B4-BE49-F238E27FC236}">
                <a16:creationId xmlns:a16="http://schemas.microsoft.com/office/drawing/2014/main" id="{7CB6233E-E04C-430C-B7C3-C8B5902BFA86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012706" y="4081661"/>
            <a:ext cx="2564750" cy="1513642"/>
          </a:xfrm>
          <a:prstGeom prst="rect">
            <a:avLst/>
          </a:prstGeom>
          <a:ln/>
        </p:spPr>
      </p:pic>
      <p:pic>
        <p:nvPicPr>
          <p:cNvPr id="14" name="image2.png">
            <a:extLst>
              <a:ext uri="{FF2B5EF4-FFF2-40B4-BE49-F238E27FC236}">
                <a16:creationId xmlns:a16="http://schemas.microsoft.com/office/drawing/2014/main" id="{ACDB4E54-7109-43FD-9AA7-84C80372370D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7237361" y="4314413"/>
            <a:ext cx="1845031" cy="91051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09255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E40A963-5421-4C5E-8D33-54CED7DEF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66395"/>
          </a:xfrm>
        </p:spPr>
        <p:txBody>
          <a:bodyPr/>
          <a:lstStyle/>
          <a:p>
            <a:r>
              <a:rPr lang="es-EC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FASE DE IMPLEMENTACIÓN</a:t>
            </a:r>
            <a:endParaRPr lang="en-US" dirty="0"/>
          </a:p>
        </p:txBody>
      </p:sp>
      <p:sp>
        <p:nvSpPr>
          <p:cNvPr id="7" name="Marcador de contenido 1">
            <a:extLst>
              <a:ext uri="{FF2B5EF4-FFF2-40B4-BE49-F238E27FC236}">
                <a16:creationId xmlns:a16="http://schemas.microsoft.com/office/drawing/2014/main" id="{D4E4217B-B4B4-49AA-A6CE-F6B17880455D}"/>
              </a:ext>
            </a:extLst>
          </p:cNvPr>
          <p:cNvSpPr txBox="1">
            <a:spLocks/>
          </p:cNvSpPr>
          <p:nvPr/>
        </p:nvSpPr>
        <p:spPr>
          <a:xfrm>
            <a:off x="609600" y="941033"/>
            <a:ext cx="10972800" cy="44388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s-EC" kern="0" dirty="0">
                <a:solidFill>
                  <a:schemeClr val="tx1"/>
                </a:solidFill>
              </a:rPr>
              <a:t>Empleo de analítica 	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08C99AE-FF18-4188-8009-D3DE407E199E}"/>
              </a:ext>
            </a:extLst>
          </p:cNvPr>
          <p:cNvSpPr/>
          <p:nvPr/>
        </p:nvSpPr>
        <p:spPr>
          <a:xfrm>
            <a:off x="710212" y="1511560"/>
            <a:ext cx="2414728" cy="4438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s-ES" dirty="0"/>
              <a:t>Gráficos de barras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6199A68-79F0-4078-AE9D-3B4F2CC5C62C}"/>
              </a:ext>
            </a:extLst>
          </p:cNvPr>
          <p:cNvSpPr/>
          <p:nvPr/>
        </p:nvSpPr>
        <p:spPr>
          <a:xfrm>
            <a:off x="6855039" y="1511560"/>
            <a:ext cx="2573045" cy="4438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s-ES" dirty="0"/>
              <a:t>Gráfico de dispersión </a:t>
            </a:r>
          </a:p>
        </p:txBody>
      </p:sp>
      <p:pic>
        <p:nvPicPr>
          <p:cNvPr id="15" name="image27.png">
            <a:extLst>
              <a:ext uri="{FF2B5EF4-FFF2-40B4-BE49-F238E27FC236}">
                <a16:creationId xmlns:a16="http://schemas.microsoft.com/office/drawing/2014/main" id="{299DD782-4344-40FC-AFDF-74C6029D15F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10212" y="2333488"/>
            <a:ext cx="5394433" cy="3303832"/>
          </a:xfrm>
          <a:prstGeom prst="rect">
            <a:avLst/>
          </a:prstGeom>
          <a:ln/>
        </p:spPr>
      </p:pic>
      <p:pic>
        <p:nvPicPr>
          <p:cNvPr id="16" name="image17.png">
            <a:extLst>
              <a:ext uri="{FF2B5EF4-FFF2-40B4-BE49-F238E27FC236}">
                <a16:creationId xmlns:a16="http://schemas.microsoft.com/office/drawing/2014/main" id="{E6AAF1DA-6E7A-4EF7-8D01-7B9B047DFC2F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855038" y="2439905"/>
            <a:ext cx="4626749" cy="246265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84324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E40A963-5421-4C5E-8D33-54CED7DEF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66395"/>
          </a:xfrm>
        </p:spPr>
        <p:txBody>
          <a:bodyPr/>
          <a:lstStyle/>
          <a:p>
            <a:r>
              <a:rPr lang="es-EC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FASE DE IMPLEMENTACIÓN</a:t>
            </a:r>
            <a:endParaRPr lang="en-US" dirty="0"/>
          </a:p>
        </p:txBody>
      </p:sp>
      <p:sp>
        <p:nvSpPr>
          <p:cNvPr id="7" name="Marcador de contenido 1">
            <a:extLst>
              <a:ext uri="{FF2B5EF4-FFF2-40B4-BE49-F238E27FC236}">
                <a16:creationId xmlns:a16="http://schemas.microsoft.com/office/drawing/2014/main" id="{D4E4217B-B4B4-49AA-A6CE-F6B17880455D}"/>
              </a:ext>
            </a:extLst>
          </p:cNvPr>
          <p:cNvSpPr txBox="1">
            <a:spLocks/>
          </p:cNvSpPr>
          <p:nvPr/>
        </p:nvSpPr>
        <p:spPr>
          <a:xfrm>
            <a:off x="609600" y="941033"/>
            <a:ext cx="10972800" cy="44388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s-EC" kern="0" dirty="0">
                <a:solidFill>
                  <a:schemeClr val="tx1"/>
                </a:solidFill>
              </a:rPr>
              <a:t>Empleo de analítica 	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08C99AE-FF18-4188-8009-D3DE407E199E}"/>
              </a:ext>
            </a:extLst>
          </p:cNvPr>
          <p:cNvSpPr/>
          <p:nvPr/>
        </p:nvSpPr>
        <p:spPr>
          <a:xfrm>
            <a:off x="674702" y="2985116"/>
            <a:ext cx="2414728" cy="4438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s-ES" dirty="0"/>
              <a:t>Tabla de detalle</a:t>
            </a:r>
          </a:p>
        </p:txBody>
      </p:sp>
      <p:pic>
        <p:nvPicPr>
          <p:cNvPr id="9" name="image22.png">
            <a:extLst>
              <a:ext uri="{FF2B5EF4-FFF2-40B4-BE49-F238E27FC236}">
                <a16:creationId xmlns:a16="http://schemas.microsoft.com/office/drawing/2014/main" id="{0B46874A-C9D0-483F-8855-40C1F9C939F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808012" y="1607428"/>
            <a:ext cx="6641006" cy="423180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800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3D8A375-5E2E-4DD3-A46D-6ED67AF688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1605128"/>
              </p:ext>
            </p:extLst>
          </p:nvPr>
        </p:nvGraphicFramePr>
        <p:xfrm>
          <a:off x="405413" y="1058662"/>
          <a:ext cx="10972800" cy="4889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B8DB9591-3B0A-4BA6-9B8A-0DACAB077DA1}"/>
              </a:ext>
            </a:extLst>
          </p:cNvPr>
          <p:cNvSpPr txBox="1"/>
          <p:nvPr/>
        </p:nvSpPr>
        <p:spPr>
          <a:xfrm>
            <a:off x="10316740" y="165202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CONTENIDO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90517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1DDD80B7-5BD7-4D8E-9EDF-E4C6F3D83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94174"/>
            <a:ext cx="10972800" cy="452596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1"/>
                </a:solidFill>
              </a:rPr>
              <a:t>Para poder llevar un control y seguimiento del proceso de becas determinado por la SENESCYT, es necesario contar con información verídica y de calidad para la correcta toma de decisiones.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1"/>
                </a:solidFill>
              </a:rPr>
              <a:t>El modelo de gestión de información para el proceso de becas propuesto dentro de este trabajo consta de 7 fases basadas en TOGAF y COBIT, los mismos que se complementan entre sí para lograr una mejor comprensión y seguimiento del negocio.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1"/>
                </a:solidFill>
              </a:rPr>
              <a:t>El modelo propuesto correctamente implementado, puede contribuir en la generación, adaptación y monitoreo de las políticas públicas en todo lo relacionado a becas, a través de objetos visuales.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1"/>
                </a:solidFill>
              </a:rPr>
              <a:t>A través de indicadores claves de rendimiento se pudo concluir que para esa muestra de datos las becas ofertadas versus las becas </a:t>
            </a:r>
            <a:r>
              <a:rPr lang="es-ES">
                <a:solidFill>
                  <a:schemeClr val="tx1"/>
                </a:solidFill>
              </a:rPr>
              <a:t>ejecutadas tienen </a:t>
            </a:r>
            <a:r>
              <a:rPr lang="es-ES" dirty="0">
                <a:solidFill>
                  <a:schemeClr val="tx1"/>
                </a:solidFill>
              </a:rPr>
              <a:t>un alto número de diferencia.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5C2488E-7435-4F47-88DE-5C21B4ED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93028"/>
          </a:xfrm>
        </p:spPr>
        <p:txBody>
          <a:bodyPr/>
          <a:lstStyle/>
          <a:p>
            <a:r>
              <a:rPr lang="es-EC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CONCLUSIONES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069417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OMETRÍA, ARTE Y BELLEZA - ppt descargar">
            <a:extLst>
              <a:ext uri="{FF2B5EF4-FFF2-40B4-BE49-F238E27FC236}">
                <a16:creationId xmlns:a16="http://schemas.microsoft.com/office/drawing/2014/main" id="{BC9973EB-85A2-421B-8C35-C0EAEDDE80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2"/>
          <a:stretch/>
        </p:blipFill>
        <p:spPr bwMode="auto">
          <a:xfrm>
            <a:off x="3435659" y="1056442"/>
            <a:ext cx="4918229" cy="457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8208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8D8B9D6-890C-4D40-8AA5-00FFBD069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</p:spPr>
        <p:txBody>
          <a:bodyPr/>
          <a:lstStyle/>
          <a:p>
            <a:r>
              <a:rPr lang="es-EC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INTRODUCCIÓN</a:t>
            </a:r>
            <a:endParaRPr lang="en-US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F234F4C-034F-4E05-8FE6-F986CCB41BEB}"/>
              </a:ext>
            </a:extLst>
          </p:cNvPr>
          <p:cNvSpPr/>
          <p:nvPr/>
        </p:nvSpPr>
        <p:spPr>
          <a:xfrm>
            <a:off x="609600" y="1012239"/>
            <a:ext cx="10972800" cy="8431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Secretaría de Educación Superior, Ciencia, Tecnología e Innovación (SENESCYT), según la Ley Orgánica de Educación Superior es el organismo rector y generador de la política pública en lo referente a la educación superior en el país.</a:t>
            </a:r>
            <a:endParaRPr lang="en-US" sz="1600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48CBE35D-F32D-4492-8725-196F3FE05F89}"/>
              </a:ext>
            </a:extLst>
          </p:cNvPr>
          <p:cNvSpPr/>
          <p:nvPr/>
        </p:nvSpPr>
        <p:spPr>
          <a:xfrm>
            <a:off x="8959131" y="2353871"/>
            <a:ext cx="2047008" cy="10428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/>
              <a:t>Dotar de talento humano al país con el objetivo de cambiar la “matriz productiva”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B8A8359A-F023-42D1-819C-2CADA8D8FE91}"/>
              </a:ext>
            </a:extLst>
          </p:cNvPr>
          <p:cNvSpPr/>
          <p:nvPr/>
        </p:nvSpPr>
        <p:spPr>
          <a:xfrm>
            <a:off x="9058366" y="4472154"/>
            <a:ext cx="1849202" cy="88131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/>
              <a:t>Reestructuración del sistema de educación superior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67EB8FCD-0D21-4365-8D38-797AC5BE25B6}"/>
              </a:ext>
            </a:extLst>
          </p:cNvPr>
          <p:cNvCxnSpPr>
            <a:cxnSpLocks/>
          </p:cNvCxnSpPr>
          <p:nvPr/>
        </p:nvCxnSpPr>
        <p:spPr>
          <a:xfrm flipV="1">
            <a:off x="8118244" y="3119460"/>
            <a:ext cx="780479" cy="635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6DF3BE8B-35DD-42B1-A729-504679F5117F}"/>
              </a:ext>
            </a:extLst>
          </p:cNvPr>
          <p:cNvCxnSpPr>
            <a:cxnSpLocks/>
          </p:cNvCxnSpPr>
          <p:nvPr/>
        </p:nvCxnSpPr>
        <p:spPr>
          <a:xfrm>
            <a:off x="8131131" y="4267648"/>
            <a:ext cx="852231" cy="645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>
            <a:extLst>
              <a:ext uri="{FF2B5EF4-FFF2-40B4-BE49-F238E27FC236}">
                <a16:creationId xmlns:a16="http://schemas.microsoft.com/office/drawing/2014/main" id="{44F44759-3F8C-4D01-93D0-A2F74EE543C9}"/>
              </a:ext>
            </a:extLst>
          </p:cNvPr>
          <p:cNvSpPr/>
          <p:nvPr/>
        </p:nvSpPr>
        <p:spPr>
          <a:xfrm>
            <a:off x="6563514" y="3788446"/>
            <a:ext cx="1849202" cy="47920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/>
              <a:t>Política de becas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079B1C75-BF1B-4807-B697-782DB4BB39F2}"/>
              </a:ext>
            </a:extLst>
          </p:cNvPr>
          <p:cNvSpPr/>
          <p:nvPr/>
        </p:nvSpPr>
        <p:spPr>
          <a:xfrm>
            <a:off x="455057" y="3570276"/>
            <a:ext cx="1596764" cy="118914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Subsecretaría de Fortalecimiento del Conocimiento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F7CBD86A-7EA7-43FE-B450-1C34C3720910}"/>
              </a:ext>
            </a:extLst>
          </p:cNvPr>
          <p:cNvSpPr/>
          <p:nvPr/>
        </p:nvSpPr>
        <p:spPr>
          <a:xfrm>
            <a:off x="2812306" y="2517512"/>
            <a:ext cx="2146318" cy="10428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ln w="0"/>
                <a:solidFill>
                  <a:schemeClr val="tx1"/>
                </a:solidFill>
              </a:rPr>
              <a:t>Monitoreo, seguimiento y evaluación de la administración de los programas de becas y ayudas económicas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02EE8FF0-E800-4E23-B611-94E4C33BA24B}"/>
              </a:ext>
            </a:extLst>
          </p:cNvPr>
          <p:cNvSpPr/>
          <p:nvPr/>
        </p:nvSpPr>
        <p:spPr>
          <a:xfrm>
            <a:off x="2812306" y="4472774"/>
            <a:ext cx="2816182" cy="97303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ln w="0"/>
                <a:solidFill>
                  <a:schemeClr val="tx1"/>
                </a:solidFill>
              </a:rPr>
              <a:t>Seguimiento estadístico, procesamiento y análisis de información sobre los programas y proyectos de fortalecimiento del conocimiento</a:t>
            </a:r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0616431F-09EB-42D4-9BBA-8C05247BF952}"/>
              </a:ext>
            </a:extLst>
          </p:cNvPr>
          <p:cNvCxnSpPr/>
          <p:nvPr/>
        </p:nvCxnSpPr>
        <p:spPr>
          <a:xfrm flipV="1">
            <a:off x="1854445" y="3048017"/>
            <a:ext cx="882857" cy="646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FC15A0D3-D04F-44DF-AB0A-957C503B41A1}"/>
              </a:ext>
            </a:extLst>
          </p:cNvPr>
          <p:cNvCxnSpPr>
            <a:cxnSpLocks/>
          </p:cNvCxnSpPr>
          <p:nvPr/>
        </p:nvCxnSpPr>
        <p:spPr>
          <a:xfrm>
            <a:off x="2089323" y="4419259"/>
            <a:ext cx="647979" cy="385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14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2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C2C1F51-1D82-48D5-8BE7-ABFF951D6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81805"/>
          </a:xfrm>
        </p:spPr>
        <p:txBody>
          <a:bodyPr/>
          <a:lstStyle/>
          <a:p>
            <a:r>
              <a:rPr lang="es-EC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PLANTEAMIENTO DEL PROBLEMA</a:t>
            </a:r>
            <a:endParaRPr lang="en-US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3FA36A-3D2A-420D-A52D-03461210E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734" y="1171004"/>
            <a:ext cx="10214664" cy="454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3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2E30B98-5CB7-4917-8A16-44203C2AB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1906"/>
          </a:xfrm>
        </p:spPr>
        <p:txBody>
          <a:bodyPr/>
          <a:lstStyle/>
          <a:p>
            <a:r>
              <a:rPr lang="es-EC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OBJETIVO GENERAL</a:t>
            </a:r>
            <a:endParaRPr lang="en-US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335E442-8CEA-4314-9F44-73B6B169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6" y="1163645"/>
            <a:ext cx="1399527" cy="135042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D725328-03AB-46A5-A357-02F977F86FA3}"/>
              </a:ext>
            </a:extLst>
          </p:cNvPr>
          <p:cNvSpPr/>
          <p:nvPr/>
        </p:nvSpPr>
        <p:spPr>
          <a:xfrm>
            <a:off x="3693111" y="1254108"/>
            <a:ext cx="7729490" cy="11694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s-ES" dirty="0"/>
              <a:t>Establecer y diseñar un modelo de gestión de información para la generación, seguimiento y evaluación de las políticas públicas dentro de la Subsecretaría de Fortalecimiento del Conocimiento de la SENESCYT, a fin de que se gestionen eficientemente los recursos del estado.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A1D40F0-1341-45BE-ADE4-7320021FFED4}"/>
              </a:ext>
            </a:extLst>
          </p:cNvPr>
          <p:cNvSpPr/>
          <p:nvPr/>
        </p:nvSpPr>
        <p:spPr>
          <a:xfrm>
            <a:off x="4751032" y="5265870"/>
            <a:ext cx="2263806" cy="452762"/>
          </a:xfrm>
          <a:prstGeom prst="rect">
            <a:avLst/>
          </a:prstGeom>
          <a:solidFill>
            <a:srgbClr val="B2EC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ALCANCE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5914213-BD7D-4BDF-9058-E8CE1F2A772B}"/>
              </a:ext>
            </a:extLst>
          </p:cNvPr>
          <p:cNvSpPr/>
          <p:nvPr/>
        </p:nvSpPr>
        <p:spPr>
          <a:xfrm>
            <a:off x="2015230" y="3724716"/>
            <a:ext cx="2192785" cy="583707"/>
          </a:xfrm>
          <a:prstGeom prst="roundRect">
            <a:avLst/>
          </a:prstGeom>
          <a:solidFill>
            <a:srgbClr val="E0F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Años: 2017, 2018 y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A0D9DADB-C000-47C8-8D25-B42F8B54EF31}"/>
              </a:ext>
            </a:extLst>
          </p:cNvPr>
          <p:cNvSpPr/>
          <p:nvPr/>
        </p:nvSpPr>
        <p:spPr>
          <a:xfrm>
            <a:off x="5035119" y="3431081"/>
            <a:ext cx="1766657" cy="830201"/>
          </a:xfrm>
          <a:prstGeom prst="roundRect">
            <a:avLst/>
          </a:prstGeom>
          <a:solidFill>
            <a:srgbClr val="E0F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Enfoque: programa de becas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AE0D594D-698B-4726-B6B8-364F47A99BC4}"/>
              </a:ext>
            </a:extLst>
          </p:cNvPr>
          <p:cNvSpPr/>
          <p:nvPr/>
        </p:nvSpPr>
        <p:spPr>
          <a:xfrm>
            <a:off x="7513466" y="3686453"/>
            <a:ext cx="2192786" cy="583707"/>
          </a:xfrm>
          <a:prstGeom prst="roundRect">
            <a:avLst/>
          </a:prstGeom>
          <a:solidFill>
            <a:srgbClr val="E0F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Propuesta de diseño del modelo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238B62AC-9447-4B49-9B1A-9A16FCE38EE5}"/>
              </a:ext>
            </a:extLst>
          </p:cNvPr>
          <p:cNvSpPr/>
          <p:nvPr/>
        </p:nvSpPr>
        <p:spPr>
          <a:xfrm rot="2523300">
            <a:off x="3879540" y="4684626"/>
            <a:ext cx="1029809" cy="255095"/>
          </a:xfrm>
          <a:prstGeom prst="rightArrow">
            <a:avLst/>
          </a:prstGeom>
          <a:solidFill>
            <a:srgbClr val="B2EC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28C57156-40BF-4080-A21F-1D912E1EDC27}"/>
              </a:ext>
            </a:extLst>
          </p:cNvPr>
          <p:cNvSpPr/>
          <p:nvPr/>
        </p:nvSpPr>
        <p:spPr>
          <a:xfrm rot="5400000">
            <a:off x="5565927" y="4645610"/>
            <a:ext cx="670710" cy="229639"/>
          </a:xfrm>
          <a:prstGeom prst="rightArrow">
            <a:avLst/>
          </a:prstGeom>
          <a:solidFill>
            <a:srgbClr val="B2EC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60F41B9E-44FD-478E-9C27-388391F01AED}"/>
              </a:ext>
            </a:extLst>
          </p:cNvPr>
          <p:cNvSpPr/>
          <p:nvPr/>
        </p:nvSpPr>
        <p:spPr>
          <a:xfrm rot="8174534">
            <a:off x="6647157" y="4645052"/>
            <a:ext cx="1029809" cy="255095"/>
          </a:xfrm>
          <a:prstGeom prst="rightArrow">
            <a:avLst/>
          </a:prstGeom>
          <a:solidFill>
            <a:srgbClr val="B2EC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0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2E30B98-5CB7-4917-8A16-44203C2AB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1906"/>
          </a:xfrm>
        </p:spPr>
        <p:txBody>
          <a:bodyPr/>
          <a:lstStyle/>
          <a:p>
            <a:r>
              <a:rPr lang="es-EC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JUSTIFICACIÓN</a:t>
            </a:r>
            <a:endParaRPr lang="en-US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703123C-AF90-4FB0-B29C-729AAFF5D62E}"/>
              </a:ext>
            </a:extLst>
          </p:cNvPr>
          <p:cNvSpPr/>
          <p:nvPr/>
        </p:nvSpPr>
        <p:spPr>
          <a:xfrm>
            <a:off x="1751273" y="1511905"/>
            <a:ext cx="2463431" cy="10601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Priorización y optimización de la asignación de recursos.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FC67D74-5913-432D-86AE-B9C9D22EC1FC}"/>
              </a:ext>
            </a:extLst>
          </p:cNvPr>
          <p:cNvSpPr/>
          <p:nvPr/>
        </p:nvSpPr>
        <p:spPr>
          <a:xfrm>
            <a:off x="4831143" y="1498653"/>
            <a:ext cx="2463431" cy="10601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Política pública dirigida a la eficiencia en el uso de recursos.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6D8ABC5-18F8-4F99-81A6-9DAEB1605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779" y="3367622"/>
            <a:ext cx="2447925" cy="192860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D547FC8-06AB-400E-97BB-A5F74F713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883" y="3394131"/>
            <a:ext cx="2642341" cy="1928605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8EE5617F-73EF-41E3-8254-A32C98FB36A9}"/>
              </a:ext>
            </a:extLst>
          </p:cNvPr>
          <p:cNvSpPr/>
          <p:nvPr/>
        </p:nvSpPr>
        <p:spPr>
          <a:xfrm>
            <a:off x="1751273" y="1511904"/>
            <a:ext cx="2463431" cy="10601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Priorización y optimización de la asignación de recursos.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6A2C20B-F2B4-46A4-8B8F-284F19F1AB28}"/>
              </a:ext>
            </a:extLst>
          </p:cNvPr>
          <p:cNvSpPr/>
          <p:nvPr/>
        </p:nvSpPr>
        <p:spPr>
          <a:xfrm>
            <a:off x="7819092" y="1492021"/>
            <a:ext cx="2624134" cy="15306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Acceso a información relevante y de calidad sobre el programa de becas para la correcta toma de decisiones.</a:t>
            </a:r>
          </a:p>
        </p:txBody>
      </p:sp>
      <p:pic>
        <p:nvPicPr>
          <p:cNvPr id="20" name="Picture 6" descr="Resultado de imagen para toma de decisiones gerenciales">
            <a:extLst>
              <a:ext uri="{FF2B5EF4-FFF2-40B4-BE49-F238E27FC236}">
                <a16:creationId xmlns:a16="http://schemas.microsoft.com/office/drawing/2014/main" id="{A3F5C59E-15DE-4348-8648-5E1DB5F46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261" y="3394129"/>
            <a:ext cx="2749287" cy="192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21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25C0F12D-176B-491F-A925-95EA20EED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76419"/>
            <a:ext cx="10972800" cy="895816"/>
          </a:xfrm>
        </p:spPr>
        <p:txBody>
          <a:bodyPr/>
          <a:lstStyle/>
          <a:p>
            <a:pPr marL="0" indent="0">
              <a:buNone/>
            </a:pPr>
            <a:r>
              <a:rPr lang="es-EC" dirty="0">
                <a:solidFill>
                  <a:schemeClr val="tx1"/>
                </a:solidFill>
              </a:rPr>
              <a:t>Metodología cualitativa – Estudio de caso: observación detallada con la meta de generalizar los resultados y conocimientos obtenidos.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714BC48-2722-4A67-89D4-F925E5B6C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95374"/>
          </a:xfrm>
        </p:spPr>
        <p:txBody>
          <a:bodyPr/>
          <a:lstStyle/>
          <a:p>
            <a:r>
              <a:rPr lang="es-EC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METODOLOGÍA</a:t>
            </a:r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530D9C3-50A1-47A3-8F59-B9142CDFB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494" y="2343352"/>
            <a:ext cx="1640519" cy="132231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63B80C3-82A2-445A-A8EF-71B8DB259CE6}"/>
              </a:ext>
            </a:extLst>
          </p:cNvPr>
          <p:cNvSpPr/>
          <p:nvPr/>
        </p:nvSpPr>
        <p:spPr>
          <a:xfrm>
            <a:off x="2994147" y="2474422"/>
            <a:ext cx="2463431" cy="10601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Entrevistas en profundidad – Quién, qué, dónde, cuánto 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2A31852-360D-47BD-B3C3-5BA33BB3B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494" y="4239273"/>
            <a:ext cx="1641268" cy="1247128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AB13A36-1000-4414-B5EC-C4F2E078E424}"/>
              </a:ext>
            </a:extLst>
          </p:cNvPr>
          <p:cNvSpPr/>
          <p:nvPr/>
        </p:nvSpPr>
        <p:spPr>
          <a:xfrm>
            <a:off x="2994147" y="4332750"/>
            <a:ext cx="2463431" cy="10601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Análisis de información – Quién, qué, dónde, cuánto 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82B1714-D5B5-4D84-A9F4-B628E9519ED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792" y="2697890"/>
            <a:ext cx="5127853" cy="2497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006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8A2B6B4-80F8-43CA-B94A-8003329860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862600"/>
              </p:ext>
            </p:extLst>
          </p:nvPr>
        </p:nvGraphicFramePr>
        <p:xfrm>
          <a:off x="476435" y="1166019"/>
          <a:ext cx="11330866" cy="4719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>
            <a:extLst>
              <a:ext uri="{FF2B5EF4-FFF2-40B4-BE49-F238E27FC236}">
                <a16:creationId xmlns:a16="http://schemas.microsoft.com/office/drawing/2014/main" id="{11A57325-2474-48D9-83DD-CCAC855D0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FASES DEL MODELO PROPUESTO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98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7822EB1-A476-49B2-8D60-B66A6D05F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20182"/>
            <a:ext cx="10972800" cy="1143000"/>
          </a:xfrm>
        </p:spPr>
        <p:txBody>
          <a:bodyPr/>
          <a:lstStyle/>
          <a:p>
            <a:r>
              <a:rPr lang="es-EC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APLICACIÓN DEL MODELO PROPUESTO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7271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ESPE TOPIC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333399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PE TOPIC" id="{17E79E13-0882-4EF7-91BD-739436874576}" vid="{36B923EA-D033-4EB7-A97D-44CF1283B1EB}"/>
    </a:ext>
  </a:extLst>
</a:theme>
</file>

<file path=ppt/theme/theme2.xml><?xml version="1.0" encoding="utf-8"?>
<a:theme xmlns:a="http://schemas.openxmlformats.org/drawingml/2006/main" name="1_ESPE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333399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PE" id="{8138A3E0-2FE7-48C3-A57D-D552FE3BE380}" vid="{3566B3AB-DC20-4BA0-95A6-5E33214308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ESPE TOPIC</Template>
  <TotalTime>11074</TotalTime>
  <Words>828</Words>
  <Application>Microsoft Office PowerPoint</Application>
  <PresentationFormat>Panorámica</PresentationFormat>
  <Paragraphs>133</Paragraphs>
  <Slides>21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Albertus</vt:lpstr>
      <vt:lpstr>Arial</vt:lpstr>
      <vt:lpstr>Calibri</vt:lpstr>
      <vt:lpstr>Symbol</vt:lpstr>
      <vt:lpstr>Wingdings</vt:lpstr>
      <vt:lpstr>ESPE TOPIC</vt:lpstr>
      <vt:lpstr>1_ESPE</vt:lpstr>
      <vt:lpstr>CorelDRAW</vt:lpstr>
      <vt:lpstr>Presentación de PowerPoint</vt:lpstr>
      <vt:lpstr>Presentación de PowerPoint</vt:lpstr>
      <vt:lpstr>INTRODUCCIÓN</vt:lpstr>
      <vt:lpstr>PLANTEAMIENTO DEL PROBLEMA</vt:lpstr>
      <vt:lpstr>OBJETIVO GENERAL</vt:lpstr>
      <vt:lpstr>JUSTIFICACIÓN</vt:lpstr>
      <vt:lpstr>METODOLOGÍA</vt:lpstr>
      <vt:lpstr>FASES DEL MODELO PROPUESTO</vt:lpstr>
      <vt:lpstr>APLICACIÓN DEL MODELO PROPUESTO</vt:lpstr>
      <vt:lpstr>FASE DE ANÁLISIS</vt:lpstr>
      <vt:lpstr>FASE DE DISEÑO</vt:lpstr>
      <vt:lpstr>FASE DE DISEÑO</vt:lpstr>
      <vt:lpstr>FASE DE IMPLEMENTACIÓN</vt:lpstr>
      <vt:lpstr>FASE DE IMPLEMENTACIÓN</vt:lpstr>
      <vt:lpstr>FASE DE IMPLEMENTACIÓN</vt:lpstr>
      <vt:lpstr>FASE DE IMPLEMENTACIÓN</vt:lpstr>
      <vt:lpstr>FASE DE IMPLEMENTACIÓN</vt:lpstr>
      <vt:lpstr>FASE DE IMPLEMENTACIÓN</vt:lpstr>
      <vt:lpstr>FASE DE IMPLEMENTACIÓN</vt:lpstr>
      <vt:lpstr>CONCLUSIONES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OMAR</dc:creator>
  <cp:lastModifiedBy>Jenny Palma</cp:lastModifiedBy>
  <cp:revision>516</cp:revision>
  <dcterms:created xsi:type="dcterms:W3CDTF">2020-08-11T23:41:42Z</dcterms:created>
  <dcterms:modified xsi:type="dcterms:W3CDTF">2021-09-13T17:55:57Z</dcterms:modified>
</cp:coreProperties>
</file>