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5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6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27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36"/>
  </p:notesMasterIdLst>
  <p:sldIdLst>
    <p:sldId id="286" r:id="rId6"/>
    <p:sldId id="271" r:id="rId7"/>
    <p:sldId id="272" r:id="rId8"/>
    <p:sldId id="273" r:id="rId9"/>
    <p:sldId id="274" r:id="rId10"/>
    <p:sldId id="275" r:id="rId11"/>
    <p:sldId id="353" r:id="rId12"/>
    <p:sldId id="354" r:id="rId13"/>
    <p:sldId id="347" r:id="rId14"/>
    <p:sldId id="352" r:id="rId15"/>
    <p:sldId id="348" r:id="rId16"/>
    <p:sldId id="349" r:id="rId17"/>
    <p:sldId id="350" r:id="rId18"/>
    <p:sldId id="355" r:id="rId19"/>
    <p:sldId id="356" r:id="rId20"/>
    <p:sldId id="357" r:id="rId21"/>
    <p:sldId id="370" r:id="rId22"/>
    <p:sldId id="358" r:id="rId23"/>
    <p:sldId id="359" r:id="rId24"/>
    <p:sldId id="360" r:id="rId25"/>
    <p:sldId id="362" r:id="rId26"/>
    <p:sldId id="361" r:id="rId27"/>
    <p:sldId id="351" r:id="rId28"/>
    <p:sldId id="363" r:id="rId29"/>
    <p:sldId id="364" r:id="rId30"/>
    <p:sldId id="365" r:id="rId31"/>
    <p:sldId id="366" r:id="rId32"/>
    <p:sldId id="367" r:id="rId33"/>
    <p:sldId id="369" r:id="rId34"/>
    <p:sldId id="303" r:id="rId35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aris Marin" initials="DM" lastIdx="1" clrIdx="0">
    <p:extLst>
      <p:ext uri="{19B8F6BF-5375-455C-9EA6-DF929625EA0E}">
        <p15:presenceInfo xmlns:p15="http://schemas.microsoft.com/office/powerpoint/2012/main" userId="Damaris Mar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26" autoAdjust="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ownloads\validaci&#243;n%20-%20exper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ocuments\ESPE\TESIS\TESIS%20FINAL\CORRECCIONES%20OPONENTE\TABULACION%20ENCUES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ocuments\ESPE\TESIS\TESIS%20FINAL\CORRECCIONES%20OPONENTE\TABULACION%20ENCUES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ocuments\ESPE\TESIS\TESIS%20FINAL\CORRECCIONES%20OPONENTE\TABULACION%20ENCUES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ocuments\ESPE\TESIS\TESIS%20FINAL\CORRECCIONES%20OPONENTE\TABULACION%20ENCUES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d\Desktop\PDF%20VALIDACIONES\CALCULOS%20TE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Expertos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Hoja7!$C$3</c:f>
              <c:strCache>
                <c:ptCount val="1"/>
                <c:pt idx="0">
                  <c:v>Porcentaje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Hoja7!$B$4:$B$7</c:f>
              <c:strCache>
                <c:ptCount val="4"/>
                <c:pt idx="0">
                  <c:v>Gerente de operaciones </c:v>
                </c:pt>
                <c:pt idx="1">
                  <c:v>Auditor interno</c:v>
                </c:pt>
                <c:pt idx="2">
                  <c:v>Docente investigador</c:v>
                </c:pt>
                <c:pt idx="3">
                  <c:v>Administrador</c:v>
                </c:pt>
              </c:strCache>
            </c:strRef>
          </c:cat>
          <c:val>
            <c:numRef>
              <c:f>Hoja7!$C$4:$C$7</c:f>
              <c:numCache>
                <c:formatCode>0%</c:formatCode>
                <c:ptCount val="4"/>
                <c:pt idx="0">
                  <c:v>0.38</c:v>
                </c:pt>
                <c:pt idx="1">
                  <c:v>0.38</c:v>
                </c:pt>
                <c:pt idx="2">
                  <c:v>0.12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2-4546-B194-569E3CFFC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91411711"/>
        <c:axId val="2091411295"/>
      </c:barChart>
      <c:catAx>
        <c:axId val="209141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91411295"/>
        <c:crosses val="autoZero"/>
        <c:auto val="1"/>
        <c:lblAlgn val="ctr"/>
        <c:lblOffset val="100"/>
        <c:noMultiLvlLbl val="0"/>
      </c:catAx>
      <c:valAx>
        <c:axId val="209141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91411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41771035756852E-2"/>
          <c:y val="5.15365283483682E-2"/>
          <c:w val="0.66021647713168718"/>
          <c:h val="0.87178610748753027"/>
        </c:manualLayout>
      </c:layout>
      <c:bar3DChart>
        <c:barDir val="col"/>
        <c:grouping val="standard"/>
        <c:varyColors val="0"/>
        <c:ser>
          <c:idx val="1"/>
          <c:order val="1"/>
          <c:tx>
            <c:strRef>
              <c:f>'FRECUENCIAS '!$S$24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'!$R$25:$R$26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cat>
          <c:val>
            <c:numRef>
              <c:f>'FRECUENCIAS '!$S$25:$S$26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'!$T$24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'!$R$25:$R$26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cat>
          <c:val>
            <c:numRef>
              <c:f>'FRECUENCIAS '!$T$25:$T$26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'!$U$24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'!$R$25:$R$26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cat>
          <c:val>
            <c:numRef>
              <c:f>'FRECUENCIAS '!$U$25:$U$26</c:f>
              <c:numCache>
                <c:formatCode>0%</c:formatCode>
                <c:ptCount val="2"/>
                <c:pt idx="0">
                  <c:v>0.27272727272727271</c:v>
                </c:pt>
                <c:pt idx="1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'!$V$24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'!$R$25:$R$26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cat>
          <c:val>
            <c:numRef>
              <c:f>'FRECUENCIAS '!$V$25:$V$26</c:f>
              <c:numCache>
                <c:formatCode>0%</c:formatCode>
                <c:ptCount val="2"/>
                <c:pt idx="0">
                  <c:v>0.36363636363636365</c:v>
                </c:pt>
                <c:pt idx="1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ser>
          <c:idx val="5"/>
          <c:order val="5"/>
          <c:tx>
            <c:strRef>
              <c:f>'FRECUENCIAS '!$W$24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'!$R$25:$R$26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cat>
          <c:val>
            <c:numRef>
              <c:f>'FRECUENCIAS '!$W$25:$W$26</c:f>
              <c:numCache>
                <c:formatCode>0%</c:formatCode>
                <c:ptCount val="2"/>
                <c:pt idx="0">
                  <c:v>0.27272727272727271</c:v>
                </c:pt>
                <c:pt idx="1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6-4F36-97F0-A3DCD68527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'FRECUENCIAS '!$R$24</c15:sqref>
                        </c15:formulaRef>
                      </c:ext>
                    </c:extLst>
                    <c:strCache>
                      <c:ptCount val="1"/>
                      <c:pt idx="0">
                        <c:v>Detalle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C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'FRECUENCIAS '!$R$25:$R$26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14</c:v>
                      </c:pt>
                      <c:pt idx="1">
                        <c:v>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'FRECUENCIAS '!$R$25:$R$26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14</c:v>
                      </c:pt>
                      <c:pt idx="1">
                        <c:v>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8631-4CD3-8CE2-76178D0A194C}"/>
                  </c:ext>
                </c:extLst>
              </c15:ser>
            </c15:filteredBarSeries>
          </c:ext>
        </c:extLst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'FRECUENCIAS '!$S$30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'!$R$31:$R$34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</c:numCache>
            </c:numRef>
          </c:cat>
          <c:val>
            <c:numRef>
              <c:f>'FRECUENCIAS '!$S$31:$S$34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'!$T$30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'!$R$31:$R$34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</c:numCache>
            </c:numRef>
          </c:cat>
          <c:val>
            <c:numRef>
              <c:f>'FRECUENCIAS '!$T$31:$T$34</c:f>
              <c:numCache>
                <c:formatCode>0%</c:formatCode>
                <c:ptCount val="4"/>
                <c:pt idx="0">
                  <c:v>9.0909090909090912E-2</c:v>
                </c:pt>
                <c:pt idx="1">
                  <c:v>0</c:v>
                </c:pt>
                <c:pt idx="2">
                  <c:v>0</c:v>
                </c:pt>
                <c:pt idx="3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'!$U$30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'!$R$31:$R$34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</c:numCache>
            </c:numRef>
          </c:cat>
          <c:val>
            <c:numRef>
              <c:f>'FRECUENCIAS '!$U$31:$U$34</c:f>
              <c:numCache>
                <c:formatCode>0%</c:formatCode>
                <c:ptCount val="4"/>
                <c:pt idx="0">
                  <c:v>0.36363636363636365</c:v>
                </c:pt>
                <c:pt idx="1">
                  <c:v>0.45454545454545453</c:v>
                </c:pt>
                <c:pt idx="2">
                  <c:v>0.27272727272727271</c:v>
                </c:pt>
                <c:pt idx="3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'!$V$30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'!$R$31:$R$34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</c:numCache>
            </c:numRef>
          </c:cat>
          <c:val>
            <c:numRef>
              <c:f>'FRECUENCIAS '!$V$31:$V$34</c:f>
              <c:numCache>
                <c:formatCode>0%</c:formatCode>
                <c:ptCount val="4"/>
                <c:pt idx="0">
                  <c:v>0.27272727272727271</c:v>
                </c:pt>
                <c:pt idx="1">
                  <c:v>0.27272727272727271</c:v>
                </c:pt>
                <c:pt idx="2">
                  <c:v>0.45454545454545453</c:v>
                </c:pt>
                <c:pt idx="3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'!$W$30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'!$R$31:$R$34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</c:numCache>
            </c:numRef>
          </c:cat>
          <c:val>
            <c:numRef>
              <c:f>'FRECUENCIAS '!$W$31:$W$34</c:f>
              <c:numCache>
                <c:formatCode>0%</c:formatCode>
                <c:ptCount val="4"/>
                <c:pt idx="0">
                  <c:v>0.27272727272727271</c:v>
                </c:pt>
                <c:pt idx="1">
                  <c:v>0.27272727272727271</c:v>
                </c:pt>
                <c:pt idx="2">
                  <c:v>0.27272727272727271</c:v>
                </c:pt>
                <c:pt idx="3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434498084831153E-2"/>
          <c:y val="4.678236455551061E-2"/>
          <c:w val="0.63459209153434271"/>
          <c:h val="0.8624524809052940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'FRECUENCIAS '!$S$36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'!$R$37:$R$39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'FRECUENCIAS '!$S$37:$S$39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'!$T$36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'!$R$37:$R$39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'FRECUENCIAS '!$T$37:$T$39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'!$U$36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'!$R$37:$R$39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'FRECUENCIAS '!$U$37:$U$39</c:f>
              <c:numCache>
                <c:formatCode>0%</c:formatCode>
                <c:ptCount val="3"/>
                <c:pt idx="0">
                  <c:v>0.36363636363636365</c:v>
                </c:pt>
                <c:pt idx="1">
                  <c:v>0.27272727272727271</c:v>
                </c:pt>
                <c:pt idx="2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'!$V$36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'!$R$37:$R$39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'FRECUENCIAS '!$V$37:$V$39</c:f>
              <c:numCache>
                <c:formatCode>0%</c:formatCode>
                <c:ptCount val="3"/>
                <c:pt idx="0">
                  <c:v>0.54545454545454541</c:v>
                </c:pt>
                <c:pt idx="1">
                  <c:v>0.45454545454545453</c:v>
                </c:pt>
                <c:pt idx="2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'!$W$36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'!$R$37:$R$39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'FRECUENCIAS '!$W$37:$W$39</c:f>
              <c:numCache>
                <c:formatCode>0%</c:formatCode>
                <c:ptCount val="3"/>
                <c:pt idx="0">
                  <c:v>9.0909090909090912E-2</c:v>
                </c:pt>
                <c:pt idx="1">
                  <c:v>0.27272727272727271</c:v>
                </c:pt>
                <c:pt idx="2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'FRECUENCIAS '!$S$41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'!$R$42:$R$44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</c:numCache>
            </c:numRef>
          </c:cat>
          <c:val>
            <c:numRef>
              <c:f>'FRECUENCIAS '!$S$42:$S$44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'!$T$41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'!$R$42:$R$44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</c:numCache>
            </c:numRef>
          </c:cat>
          <c:val>
            <c:numRef>
              <c:f>'FRECUENCIAS '!$T$42:$T$44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'!$U$41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'!$R$42:$R$44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</c:numCache>
            </c:numRef>
          </c:cat>
          <c:val>
            <c:numRef>
              <c:f>'FRECUENCIAS '!$U$42:$U$44</c:f>
              <c:numCache>
                <c:formatCode>0%</c:formatCode>
                <c:ptCount val="3"/>
                <c:pt idx="0">
                  <c:v>0.27272727272727271</c:v>
                </c:pt>
                <c:pt idx="1">
                  <c:v>0.54545454545454541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'!$V$41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'!$R$42:$R$44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</c:numCache>
            </c:numRef>
          </c:cat>
          <c:val>
            <c:numRef>
              <c:f>'FRECUENCIAS '!$V$42:$V$44</c:f>
              <c:numCache>
                <c:formatCode>0%</c:formatCode>
                <c:ptCount val="3"/>
                <c:pt idx="0">
                  <c:v>0.27272727272727271</c:v>
                </c:pt>
                <c:pt idx="1">
                  <c:v>0.36363636363636365</c:v>
                </c:pt>
                <c:pt idx="2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'!$W$41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'!$R$42:$R$44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25</c:v>
                </c:pt>
              </c:numCache>
            </c:numRef>
          </c:cat>
          <c:val>
            <c:numRef>
              <c:f>'FRECUENCIAS '!$W$42:$W$44</c:f>
              <c:numCache>
                <c:formatCode>0%</c:formatCode>
                <c:ptCount val="3"/>
                <c:pt idx="0">
                  <c:v>0.45454545454545453</c:v>
                </c:pt>
                <c:pt idx="1">
                  <c:v>9.0909090909090912E-2</c:v>
                </c:pt>
                <c:pt idx="2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'FRECUENCIAS '!$S$46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'!$R$47:$R$51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</c:numCache>
            </c:numRef>
          </c:cat>
          <c:val>
            <c:numRef>
              <c:f>'FRECUENCIAS '!$S$47:$S$51</c:f>
              <c:numCache>
                <c:formatCode>0%</c:formatCode>
                <c:ptCount val="5"/>
                <c:pt idx="0">
                  <c:v>0</c:v>
                </c:pt>
                <c:pt idx="1">
                  <c:v>0.27272727272727271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'!$T$46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'!$R$47:$R$51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</c:numCache>
            </c:numRef>
          </c:cat>
          <c:val>
            <c:numRef>
              <c:f>'FRECUENCIAS '!$T$47:$T$51</c:f>
              <c:numCache>
                <c:formatCode>0%</c:formatCode>
                <c:ptCount val="5"/>
                <c:pt idx="0">
                  <c:v>0</c:v>
                </c:pt>
                <c:pt idx="1">
                  <c:v>0.36363636363636365</c:v>
                </c:pt>
                <c:pt idx="2">
                  <c:v>0.27272727272727271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'!$U$46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'!$R$47:$R$51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</c:numCache>
            </c:numRef>
          </c:cat>
          <c:val>
            <c:numRef>
              <c:f>'FRECUENCIAS '!$U$47:$U$51</c:f>
              <c:numCache>
                <c:formatCode>0%</c:formatCode>
                <c:ptCount val="5"/>
                <c:pt idx="0">
                  <c:v>0</c:v>
                </c:pt>
                <c:pt idx="1">
                  <c:v>0.36363636363636365</c:v>
                </c:pt>
                <c:pt idx="2">
                  <c:v>0.27272727272727271</c:v>
                </c:pt>
                <c:pt idx="3">
                  <c:v>0</c:v>
                </c:pt>
                <c:pt idx="4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'!$V$46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'!$R$47:$R$51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</c:numCache>
            </c:numRef>
          </c:cat>
          <c:val>
            <c:numRef>
              <c:f>'FRECUENCIAS '!$V$47:$V$51</c:f>
              <c:numCache>
                <c:formatCode>0%</c:formatCode>
                <c:ptCount val="5"/>
                <c:pt idx="0">
                  <c:v>0.54545454545454541</c:v>
                </c:pt>
                <c:pt idx="1">
                  <c:v>0</c:v>
                </c:pt>
                <c:pt idx="2">
                  <c:v>0.45454545454545453</c:v>
                </c:pt>
                <c:pt idx="3">
                  <c:v>0.54545454545454541</c:v>
                </c:pt>
                <c:pt idx="4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'!$W$46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'!$R$47:$R$51</c:f>
              <c:numCache>
                <c:formatCode>General</c:formatCode>
                <c:ptCount val="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</c:numCache>
            </c:numRef>
          </c:cat>
          <c:val>
            <c:numRef>
              <c:f>'FRECUENCIAS '!$W$47:$W$51</c:f>
              <c:numCache>
                <c:formatCode>0%</c:formatCode>
                <c:ptCount val="5"/>
                <c:pt idx="0">
                  <c:v>0.45454545454545453</c:v>
                </c:pt>
                <c:pt idx="1">
                  <c:v>0</c:v>
                </c:pt>
                <c:pt idx="2">
                  <c:v>0</c:v>
                </c:pt>
                <c:pt idx="3">
                  <c:v>0.45454545454545453</c:v>
                </c:pt>
                <c:pt idx="4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b="1"/>
              <a:t>Representatividad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0.34761449290627205"/>
          <c:y val="0.19289921100239635"/>
          <c:w val="0.58894452597064018"/>
          <c:h val="0.60886897714464328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REPRESNTATIVIDAD!$L$17</c:f>
              <c:strCache>
                <c:ptCount val="1"/>
                <c:pt idx="0">
                  <c:v>Auditoria interna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9DD-4229-BABE-98AACCB9C2E9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9DD-4229-BABE-98AACCB9C2E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REPRESNTATIVIDAD!$M$17:$O$17</c:f>
              <c:numCache>
                <c:formatCode>General</c:formatCode>
                <c:ptCount val="3"/>
                <c:pt idx="0" formatCode="0.00%">
                  <c:v>2.0833333333333332E-2</c:v>
                </c:pt>
                <c:pt idx="1">
                  <c:v>0.67083333333333328</c:v>
                </c:pt>
                <c:pt idx="2">
                  <c:v>0.30833333333333335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3-4D96-BAD4-52C2F3EFF883}"/>
            </c:ext>
          </c:extLst>
        </c:ser>
        <c:ser>
          <c:idx val="2"/>
          <c:order val="2"/>
          <c:tx>
            <c:strRef>
              <c:f>REPRESNTATIVIDAD!$L$18</c:f>
              <c:strCache>
                <c:ptCount val="1"/>
                <c:pt idx="0">
                  <c:v>Toma de decisiones 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9DD-4229-BABE-98AACCB9C2E9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9DD-4229-BABE-98AACCB9C2E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REPRESNTATIVIDAD!$M$18:$O$18</c:f>
              <c:numCache>
                <c:formatCode>General</c:formatCode>
                <c:ptCount val="3"/>
                <c:pt idx="0">
                  <c:v>2.0312500000000001E-2</c:v>
                </c:pt>
                <c:pt idx="1">
                  <c:v>0.77500000000000002</c:v>
                </c:pt>
                <c:pt idx="2">
                  <c:v>0.20468749999999999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3-4D96-BAD4-52C2F3EFF8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1159583"/>
        <c:axId val="6011570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REPRESNTATIVIDAD!$L$16</c15:sqref>
                        </c15:formulaRef>
                      </c:ext>
                    </c:extLst>
                    <c:strCache>
                      <c:ptCount val="1"/>
                      <c:pt idx="0">
                        <c:v>Representatividad </c:v>
                      </c:pt>
                    </c:strCache>
                  </c:strRef>
                </c:tx>
                <c:spPr>
                  <a:solidFill>
                    <a:schemeClr val="accent1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C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REPRESNTATIVIDAD!$M$16:$O$16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6A3-4D96-BAD4-52C2F3EFF883}"/>
                  </c:ext>
                </c:extLst>
              </c15:ser>
            </c15:filteredBarSeries>
          </c:ext>
        </c:extLst>
      </c:barChart>
      <c:catAx>
        <c:axId val="6011595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01157087"/>
        <c:crosses val="autoZero"/>
        <c:auto val="1"/>
        <c:lblAlgn val="ctr"/>
        <c:lblOffset val="100"/>
        <c:noMultiLvlLbl val="0"/>
      </c:catAx>
      <c:valAx>
        <c:axId val="601157087"/>
        <c:scaling>
          <c:orientation val="minMax"/>
          <c:max val="0.8"/>
          <c:min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01159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b="1"/>
              <a:t>Compresión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5.3914260717410324E-2"/>
          <c:y val="0.17171296296296296"/>
          <c:w val="0.89392607174103234"/>
          <c:h val="0.62424358413531633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Comprension!$K$18</c:f>
              <c:strCache>
                <c:ptCount val="1"/>
                <c:pt idx="0">
                  <c:v>Auditoria interna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Comprension!$L$18:$N$18</c:f>
              <c:numCache>
                <c:formatCode>0.00%</c:formatCode>
                <c:ptCount val="3"/>
                <c:pt idx="0">
                  <c:v>6.2500000000000003E-3</c:v>
                </c:pt>
                <c:pt idx="1">
                  <c:v>0.55833333333333335</c:v>
                </c:pt>
                <c:pt idx="2">
                  <c:v>0.43541666666666662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D-4472-A070-804F4E89B066}"/>
            </c:ext>
          </c:extLst>
        </c:ser>
        <c:ser>
          <c:idx val="2"/>
          <c:order val="2"/>
          <c:tx>
            <c:strRef>
              <c:f>Comprension!$K$19</c:f>
              <c:strCache>
                <c:ptCount val="1"/>
                <c:pt idx="0">
                  <c:v>Toma de decisiones 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Comprension!$L$19:$N$19</c:f>
              <c:numCache>
                <c:formatCode>0.00%</c:formatCode>
                <c:ptCount val="3"/>
                <c:pt idx="0">
                  <c:v>1.0416666666666666E-2</c:v>
                </c:pt>
                <c:pt idx="1">
                  <c:v>0.70677083333333324</c:v>
                </c:pt>
                <c:pt idx="2">
                  <c:v>0.28281250000000002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D-4472-A070-804F4E89B0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2087439"/>
        <c:axId val="4621057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Comprension!$K$17</c15:sqref>
                        </c15:formulaRef>
                      </c:ext>
                    </c:extLst>
                    <c:strCache>
                      <c:ptCount val="1"/>
                      <c:pt idx="0">
                        <c:v>Comprensión</c:v>
                      </c:pt>
                    </c:strCache>
                  </c:strRef>
                </c:tx>
                <c:spPr>
                  <a:solidFill>
                    <a:schemeClr val="accent1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C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Comprension!$L$17:$N$17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4AD-4472-A070-804F4E89B066}"/>
                  </c:ext>
                </c:extLst>
              </c15:ser>
            </c15:filteredBarSeries>
          </c:ext>
        </c:extLst>
      </c:barChart>
      <c:catAx>
        <c:axId val="462087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62105743"/>
        <c:crosses val="autoZero"/>
        <c:auto val="1"/>
        <c:lblAlgn val="ctr"/>
        <c:lblOffset val="100"/>
        <c:noMultiLvlLbl val="0"/>
      </c:catAx>
      <c:valAx>
        <c:axId val="462105743"/>
        <c:scaling>
          <c:orientation val="minMax"/>
          <c:min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620874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b="1"/>
              <a:t>Claridad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5.8474920850004296E-2"/>
          <c:y val="0.17329639624227641"/>
          <c:w val="0.88495317423152264"/>
          <c:h val="0.58807233636298417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CLARIDAD!$K$18</c:f>
              <c:strCache>
                <c:ptCount val="1"/>
                <c:pt idx="0">
                  <c:v>Auditoria interna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CLARIDAD!$L$18:$N$18</c:f>
              <c:numCache>
                <c:formatCode>0.00%</c:formatCode>
                <c:ptCount val="3"/>
                <c:pt idx="0">
                  <c:v>6.2500000000000003E-3</c:v>
                </c:pt>
                <c:pt idx="1">
                  <c:v>0.4916666666666667</c:v>
                </c:pt>
                <c:pt idx="2">
                  <c:v>0.50208333333333333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6-4BE0-B6C7-1846DEF6E5D2}"/>
            </c:ext>
          </c:extLst>
        </c:ser>
        <c:ser>
          <c:idx val="2"/>
          <c:order val="2"/>
          <c:tx>
            <c:strRef>
              <c:f>CLARIDAD!$K$19</c:f>
              <c:strCache>
                <c:ptCount val="1"/>
                <c:pt idx="0">
                  <c:v>Toma de decisiones 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CLARIDAD!$L$19:$N$19</c:f>
              <c:numCache>
                <c:formatCode>0.00%</c:formatCode>
                <c:ptCount val="3"/>
                <c:pt idx="0">
                  <c:v>0</c:v>
                </c:pt>
                <c:pt idx="1">
                  <c:v>0.53645833333333326</c:v>
                </c:pt>
                <c:pt idx="2">
                  <c:v>0.46354166666666663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6-4BE0-B6C7-1846DEF6E5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1116767"/>
        <c:axId val="60111343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CLARIDAD!$K$17</c15:sqref>
                        </c15:formulaRef>
                      </c:ext>
                    </c:extLst>
                    <c:strCache>
                      <c:ptCount val="1"/>
                      <c:pt idx="0">
                        <c:v>Representatividad </c:v>
                      </c:pt>
                    </c:strCache>
                  </c:strRef>
                </c:tx>
                <c:spPr>
                  <a:solidFill>
                    <a:schemeClr val="accent1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C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CLARIDAD!$L$17:$N$17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BC76-4BE0-B6C7-1846DEF6E5D2}"/>
                  </c:ext>
                </c:extLst>
              </c15:ser>
            </c15:filteredBarSeries>
          </c:ext>
        </c:extLst>
      </c:barChart>
      <c:catAx>
        <c:axId val="601116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01113439"/>
        <c:crosses val="autoZero"/>
        <c:auto val="1"/>
        <c:lblAlgn val="ctr"/>
        <c:lblOffset val="100"/>
        <c:noMultiLvlLbl val="0"/>
      </c:catAx>
      <c:valAx>
        <c:axId val="601113439"/>
        <c:scaling>
          <c:orientation val="minMax"/>
          <c:min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60111676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b="1"/>
              <a:t>Interpretación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5.3914260717410324E-2"/>
          <c:y val="0.17171296296296296"/>
          <c:w val="0.89392607174103234"/>
          <c:h val="0.56405839895013121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Interpretacion!$J$17</c:f>
              <c:strCache>
                <c:ptCount val="1"/>
                <c:pt idx="0">
                  <c:v>Auditoria interna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Interpretacion!$K$17:$M$17</c:f>
              <c:numCache>
                <c:formatCode>0.00%</c:formatCode>
                <c:ptCount val="3"/>
                <c:pt idx="0">
                  <c:v>1.0416666666666666E-2</c:v>
                </c:pt>
                <c:pt idx="1">
                  <c:v>0.48229166666666667</c:v>
                </c:pt>
                <c:pt idx="2">
                  <c:v>0.5072916666666667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C-4373-8504-3C97E60A87D5}"/>
            </c:ext>
          </c:extLst>
        </c:ser>
        <c:ser>
          <c:idx val="2"/>
          <c:order val="2"/>
          <c:tx>
            <c:strRef>
              <c:f>Interpretacion!$J$18</c:f>
              <c:strCache>
                <c:ptCount val="1"/>
                <c:pt idx="0">
                  <c:v>Toma de decisiones 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Interpretacion!$K$18:$M$18</c:f>
              <c:numCache>
                <c:formatCode>0.00%</c:formatCode>
                <c:ptCount val="3"/>
                <c:pt idx="0">
                  <c:v>1.6666666666666666E-2</c:v>
                </c:pt>
                <c:pt idx="1">
                  <c:v>0.56927083333333328</c:v>
                </c:pt>
                <c:pt idx="2">
                  <c:v>0.4140625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C-4373-8504-3C97E60A87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86647791"/>
        <c:axId val="48665278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Interpretacion!$J$16</c15:sqref>
                        </c15:formulaRef>
                      </c:ext>
                    </c:extLst>
                    <c:strCache>
                      <c:ptCount val="1"/>
                      <c:pt idx="0">
                        <c:v>Representatividad </c:v>
                      </c:pt>
                    </c:strCache>
                  </c:strRef>
                </c:tx>
                <c:spPr>
                  <a:solidFill>
                    <a:schemeClr val="accent1">
                      <a:shade val="6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EC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Interpretacion!$K$16:$M$16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DDC-4373-8504-3C97E60A87D5}"/>
                  </c:ext>
                </c:extLst>
              </c15:ser>
            </c15:filteredBarSeries>
          </c:ext>
        </c:extLst>
      </c:barChart>
      <c:catAx>
        <c:axId val="4866477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86652783"/>
        <c:crosses val="autoZero"/>
        <c:auto val="1"/>
        <c:lblAlgn val="ctr"/>
        <c:lblOffset val="100"/>
        <c:noMultiLvlLbl val="0"/>
      </c:catAx>
      <c:valAx>
        <c:axId val="486652783"/>
        <c:scaling>
          <c:orientation val="minMax"/>
          <c:min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8664779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434498084831153E-2"/>
          <c:y val="4.678236455551061E-2"/>
          <c:w val="0.63459209153434271"/>
          <c:h val="0.8624524809052940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'FRECUENCIAS '!$S$3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'!$R$4:$R$8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'FRECUENCIAS '!$S$4:$S$8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'!$T$3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'!$R$4:$R$8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'FRECUENCIAS '!$T$4:$T$8</c:f>
              <c:numCache>
                <c:formatCode>0%</c:formatCode>
                <c:ptCount val="5"/>
                <c:pt idx="0">
                  <c:v>0</c:v>
                </c:pt>
                <c:pt idx="1">
                  <c:v>0.18181818181818182</c:v>
                </c:pt>
                <c:pt idx="2">
                  <c:v>0</c:v>
                </c:pt>
                <c:pt idx="3">
                  <c:v>0</c:v>
                </c:pt>
                <c:pt idx="4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'!$U$3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'!$R$4:$R$8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'FRECUENCIAS '!$U$4:$U$8</c:f>
              <c:numCache>
                <c:formatCode>0%</c:formatCode>
                <c:ptCount val="5"/>
                <c:pt idx="0">
                  <c:v>0.36363636363636365</c:v>
                </c:pt>
                <c:pt idx="1">
                  <c:v>0.27272727272727271</c:v>
                </c:pt>
                <c:pt idx="2">
                  <c:v>0.45454545454545453</c:v>
                </c:pt>
                <c:pt idx="3">
                  <c:v>0</c:v>
                </c:pt>
                <c:pt idx="4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'!$V$3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'!$R$4:$R$8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'FRECUENCIAS '!$V$4:$V$8</c:f>
              <c:numCache>
                <c:formatCode>0%</c:formatCode>
                <c:ptCount val="5"/>
                <c:pt idx="0">
                  <c:v>0.27272727272727271</c:v>
                </c:pt>
                <c:pt idx="1">
                  <c:v>0.45454545454545453</c:v>
                </c:pt>
                <c:pt idx="2">
                  <c:v>0.54545454545454541</c:v>
                </c:pt>
                <c:pt idx="3">
                  <c:v>0.63636363636363635</c:v>
                </c:pt>
                <c:pt idx="4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'!$W$3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'!$R$4:$R$8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'FRECUENCIAS '!$W$4:$W$8</c:f>
              <c:numCache>
                <c:formatCode>0%</c:formatCode>
                <c:ptCount val="5"/>
                <c:pt idx="0">
                  <c:v>0.36363636363636365</c:v>
                </c:pt>
                <c:pt idx="1">
                  <c:v>9.0909090909090912E-2</c:v>
                </c:pt>
                <c:pt idx="2">
                  <c:v>0</c:v>
                </c:pt>
                <c:pt idx="3">
                  <c:v>0.36363636363636365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'FRECUENCIAS '!$S$10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'!$R$11:$R$13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'FRECUENCIAS '!$S$11:$S$13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'!$T$10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'!$R$11:$R$13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'FRECUENCIAS '!$T$11:$T$13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'!$U$10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'!$R$11:$R$13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'FRECUENCIAS '!$U$11:$U$13</c:f>
              <c:numCache>
                <c:formatCode>0%</c:formatCode>
                <c:ptCount val="3"/>
                <c:pt idx="0">
                  <c:v>0.27272727272727271</c:v>
                </c:pt>
                <c:pt idx="1">
                  <c:v>0.45454545454545453</c:v>
                </c:pt>
                <c:pt idx="2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'!$V$10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'!$R$11:$R$13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'FRECUENCIAS '!$V$11:$V$13</c:f>
              <c:numCache>
                <c:formatCode>0%</c:formatCode>
                <c:ptCount val="3"/>
                <c:pt idx="0">
                  <c:v>0.54545454545454541</c:v>
                </c:pt>
                <c:pt idx="1">
                  <c:v>0</c:v>
                </c:pt>
                <c:pt idx="2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'!$W$10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'!$R$11:$R$13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8</c:v>
                </c:pt>
              </c:numCache>
            </c:numRef>
          </c:cat>
          <c:val>
            <c:numRef>
              <c:f>'FRECUENCIAS '!$W$11:$W$13</c:f>
              <c:numCache>
                <c:formatCode>0%</c:formatCode>
                <c:ptCount val="3"/>
                <c:pt idx="0">
                  <c:v>0.18181818181818182</c:v>
                </c:pt>
                <c:pt idx="1">
                  <c:v>0.54545454545454541</c:v>
                </c:pt>
                <c:pt idx="2">
                  <c:v>0.18181818181818182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41771035756852E-2"/>
          <c:y val="5.15365283483682E-2"/>
          <c:w val="0.66021647713168718"/>
          <c:h val="0.8717861074875302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'FRECUENCIAS '!$S$15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'!$R$16:$R$18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cat>
          <c:val>
            <c:numRef>
              <c:f>'FRECUENCIAS '!$S$16:$S$18</c:f>
              <c:numCache>
                <c:formatCode>0%</c:formatCode>
                <c:ptCount val="3"/>
                <c:pt idx="0">
                  <c:v>0.36363636363636365</c:v>
                </c:pt>
                <c:pt idx="1">
                  <c:v>9.0909090909090912E-2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'!$T$15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'!$R$16:$R$18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cat>
          <c:val>
            <c:numRef>
              <c:f>'FRECUENCIAS '!$T$16:$T$18</c:f>
              <c:numCache>
                <c:formatCode>0%</c:formatCode>
                <c:ptCount val="3"/>
                <c:pt idx="0">
                  <c:v>0.45454545454545453</c:v>
                </c:pt>
                <c:pt idx="1">
                  <c:v>0.18181818181818182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'!$U$15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'!$R$16:$R$18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cat>
          <c:val>
            <c:numRef>
              <c:f>'FRECUENCIAS '!$U$16:$U$18</c:f>
              <c:numCache>
                <c:formatCode>0%</c:formatCode>
                <c:ptCount val="3"/>
                <c:pt idx="0">
                  <c:v>0.18181818181818182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'!$V$15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'!$R$16:$R$18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cat>
          <c:val>
            <c:numRef>
              <c:f>'FRECUENCIAS '!$V$16:$V$18</c:f>
              <c:numCache>
                <c:formatCode>0%</c:formatCode>
                <c:ptCount val="3"/>
                <c:pt idx="0">
                  <c:v>0</c:v>
                </c:pt>
                <c:pt idx="1">
                  <c:v>0.45454545454545453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'!$W$15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'!$R$16:$R$18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cat>
          <c:val>
            <c:numRef>
              <c:f>'FRECUENCIAS '!$W$16:$W$18</c:f>
              <c:numCache>
                <c:formatCode>0%</c:formatCode>
                <c:ptCount val="3"/>
                <c:pt idx="0">
                  <c:v>0</c:v>
                </c:pt>
                <c:pt idx="1">
                  <c:v>0.27272727272727271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41771035756852E-2"/>
          <c:y val="5.15365283483682E-2"/>
          <c:w val="0.66021647713168718"/>
          <c:h val="0.8717861074875302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'FRECUENCIAS '!$S$20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'!$R$21:$R$22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cat>
          <c:val>
            <c:numRef>
              <c:f>'FRECUENCIAS '!$S$21:$S$22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1-4CD3-8CE2-76178D0A194C}"/>
            </c:ext>
          </c:extLst>
        </c:ser>
        <c:ser>
          <c:idx val="1"/>
          <c:order val="1"/>
          <c:tx>
            <c:strRef>
              <c:f>'FRECUENCIAS '!$T$20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'!$R$21:$R$22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cat>
          <c:val>
            <c:numRef>
              <c:f>'FRECUENCIAS '!$T$21:$T$22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1-4CD3-8CE2-76178D0A194C}"/>
            </c:ext>
          </c:extLst>
        </c:ser>
        <c:ser>
          <c:idx val="2"/>
          <c:order val="2"/>
          <c:tx>
            <c:strRef>
              <c:f>'FRECUENCIAS '!$U$20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'!$R$21:$R$22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cat>
          <c:val>
            <c:numRef>
              <c:f>'FRECUENCIAS '!$U$21:$U$22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1-4CD3-8CE2-76178D0A194C}"/>
            </c:ext>
          </c:extLst>
        </c:ser>
        <c:ser>
          <c:idx val="3"/>
          <c:order val="3"/>
          <c:tx>
            <c:strRef>
              <c:f>'FRECUENCIAS '!$V$20</c:f>
              <c:strCache>
                <c:ptCount val="1"/>
                <c:pt idx="0">
                  <c:v>De 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'!$R$21:$R$22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cat>
          <c:val>
            <c:numRef>
              <c:f>'FRECUENCIAS '!$V$21:$V$22</c:f>
              <c:numCache>
                <c:formatCode>0%</c:formatCode>
                <c:ptCount val="2"/>
                <c:pt idx="0">
                  <c:v>0.36363636363636365</c:v>
                </c:pt>
                <c:pt idx="1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1-4CD3-8CE2-76178D0A194C}"/>
            </c:ext>
          </c:extLst>
        </c:ser>
        <c:ser>
          <c:idx val="4"/>
          <c:order val="4"/>
          <c:tx>
            <c:strRef>
              <c:f>'FRECUENCIAS '!$W$20</c:f>
              <c:strCache>
                <c:ptCount val="1"/>
                <c:pt idx="0">
                  <c:v>Totalmente de acuerdo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'FRECUENCIAS '!$R$21:$R$22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cat>
          <c:val>
            <c:numRef>
              <c:f>'FRECUENCIAS '!$W$21:$W$22</c:f>
              <c:numCache>
                <c:formatCode>0%</c:formatCode>
                <c:ptCount val="2"/>
                <c:pt idx="0">
                  <c:v>0.45454545454545453</c:v>
                </c:pt>
                <c:pt idx="1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1-4CD3-8CE2-76178D0A1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177185136"/>
        <c:axId val="1177200528"/>
        <c:axId val="779147839"/>
      </c:bar3DChart>
      <c:catAx>
        <c:axId val="1177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  <c:auto val="1"/>
        <c:lblAlgn val="ctr"/>
        <c:lblOffset val="100"/>
        <c:noMultiLvlLbl val="0"/>
      </c:catAx>
      <c:valAx>
        <c:axId val="1177200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77185136"/>
        <c:crosses val="autoZero"/>
        <c:crossBetween val="between"/>
      </c:valAx>
      <c:serAx>
        <c:axId val="779147839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7720052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Incidencia entre: 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/>
      <dgm:spPr/>
      <dgm:t>
        <a:bodyPr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Auditoría interna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BA164D-3155-436D-A18A-9B7F71B075BD}">
      <dgm:prSet phldrT="[Texto]"/>
      <dgm:spPr/>
      <dgm:t>
        <a:bodyPr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Toma de decisiones corporativas </a:t>
          </a:r>
        </a:p>
      </dgm:t>
    </dgm:pt>
    <dgm:pt modelId="{42ECC4BC-02D6-4531-AF60-E1D6D2C9E68D}" type="parTrans" cxnId="{25CA3051-3701-47A2-8492-EC59DCB88931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5B376-FD35-46FF-BF87-E9CA577E298C}" type="sibTrans" cxnId="{25CA3051-3701-47A2-8492-EC59DCB88931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70EA2-DD30-4B81-A3C0-4615EEA6D348}">
      <dgm:prSet phldrT="[Texto]"/>
      <dgm:spPr/>
      <dgm:t>
        <a:bodyPr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Variable independiente</a:t>
          </a:r>
        </a:p>
      </dgm:t>
    </dgm:pt>
    <dgm:pt modelId="{2D1DA33B-4475-4157-B5C7-EFE07AAB028A}" type="parTrans" cxnId="{5792B0CC-AFBC-47F3-A11F-7B37C592CD15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03BD4-BF8B-486F-8562-9BF928EB44F4}" type="sibTrans" cxnId="{5792B0CC-AFBC-47F3-A11F-7B37C592CD15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1D5C9C-E782-4229-919E-5EDE8080408C}">
      <dgm:prSet phldrT="[Texto]"/>
      <dgm:spPr/>
      <dgm:t>
        <a:bodyPr/>
        <a:lstStyle/>
        <a:p>
          <a:r>
            <a:rPr lang="es-EC" dirty="0">
              <a:latin typeface="Arial" panose="020B0604020202020204" pitchFamily="34" charset="0"/>
              <a:cs typeface="Arial" panose="020B0604020202020204" pitchFamily="34" charset="0"/>
            </a:rPr>
            <a:t>Variable dependiente</a:t>
          </a:r>
        </a:p>
      </dgm:t>
    </dgm:pt>
    <dgm:pt modelId="{677B2A2E-21B7-4D24-A529-B80DD3F061B0}" type="parTrans" cxnId="{170E4AAB-72D1-4395-A966-BC1BC578F6E2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59970-9C17-496D-AB77-9650AF0F4559}" type="sibTrans" cxnId="{170E4AAB-72D1-4395-A966-BC1BC578F6E2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Termina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2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2" custLinFactNeighborY="1834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2"/>
      <dgm:spPr/>
    </dgm:pt>
    <dgm:pt modelId="{93CD5A94-E7F2-494B-AC97-952561045498}" type="pres">
      <dgm:prSet presAssocID="{8D495280-DA0A-4A80-B87A-506AED8E05F9}" presName="hierChild4" presStyleCnt="0"/>
      <dgm:spPr/>
    </dgm:pt>
    <dgm:pt modelId="{16FCEB23-F64F-4B7B-B71E-81CFE0E8756C}" type="pres">
      <dgm:prSet presAssocID="{2D1DA33B-4475-4157-B5C7-EFE07AAB028A}" presName="Name64" presStyleLbl="parChTrans1D3" presStyleIdx="0" presStyleCnt="2"/>
      <dgm:spPr/>
    </dgm:pt>
    <dgm:pt modelId="{1836B65E-7739-4C3A-83B7-A84AD8C02E58}" type="pres">
      <dgm:prSet presAssocID="{2A470EA2-DD30-4B81-A3C0-4615EEA6D348}" presName="hierRoot2" presStyleCnt="0">
        <dgm:presLayoutVars>
          <dgm:hierBranch val="init"/>
        </dgm:presLayoutVars>
      </dgm:prSet>
      <dgm:spPr/>
    </dgm:pt>
    <dgm:pt modelId="{3993C9B9-83DA-4D4D-AE30-3B0426D4C6C9}" type="pres">
      <dgm:prSet presAssocID="{2A470EA2-DD30-4B81-A3C0-4615EEA6D348}" presName="rootComposite" presStyleCnt="0"/>
      <dgm:spPr/>
    </dgm:pt>
    <dgm:pt modelId="{595CCF52-9625-4E20-A241-B1C167CFB3D7}" type="pres">
      <dgm:prSet presAssocID="{2A470EA2-DD30-4B81-A3C0-4615EEA6D348}" presName="rootText" presStyleLbl="node3" presStyleIdx="0" presStyleCnt="2">
        <dgm:presLayoutVars>
          <dgm:chPref val="3"/>
        </dgm:presLayoutVars>
      </dgm:prSet>
      <dgm:spPr>
        <a:prstGeom prst="ellipse">
          <a:avLst/>
        </a:prstGeom>
      </dgm:spPr>
    </dgm:pt>
    <dgm:pt modelId="{E792C16F-8572-4E1E-8669-66FE5C398FD8}" type="pres">
      <dgm:prSet presAssocID="{2A470EA2-DD30-4B81-A3C0-4615EEA6D348}" presName="rootConnector" presStyleLbl="node3" presStyleIdx="0" presStyleCnt="2"/>
      <dgm:spPr/>
    </dgm:pt>
    <dgm:pt modelId="{67330272-AB77-4528-9728-2B23AA569D0B}" type="pres">
      <dgm:prSet presAssocID="{2A470EA2-DD30-4B81-A3C0-4615EEA6D348}" presName="hierChild4" presStyleCnt="0"/>
      <dgm:spPr/>
    </dgm:pt>
    <dgm:pt modelId="{A0E47AF1-0270-4044-A3D5-26DEAC4276E7}" type="pres">
      <dgm:prSet presAssocID="{2A470EA2-DD30-4B81-A3C0-4615EEA6D348}" presName="hierChild5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E5C93BAD-BEB3-4850-AD4C-C67C324AF001}" type="pres">
      <dgm:prSet presAssocID="{42ECC4BC-02D6-4531-AF60-E1D6D2C9E68D}" presName="Name64" presStyleLbl="parChTrans1D2" presStyleIdx="1" presStyleCnt="2"/>
      <dgm:spPr/>
    </dgm:pt>
    <dgm:pt modelId="{70CD5458-8CB3-494B-BD4E-6B52433F9370}" type="pres">
      <dgm:prSet presAssocID="{09BA164D-3155-436D-A18A-9B7F71B075BD}" presName="hierRoot2" presStyleCnt="0">
        <dgm:presLayoutVars>
          <dgm:hierBranch val="init"/>
        </dgm:presLayoutVars>
      </dgm:prSet>
      <dgm:spPr/>
    </dgm:pt>
    <dgm:pt modelId="{B0DFD410-AB1B-4952-99AF-CC24BF62FECF}" type="pres">
      <dgm:prSet presAssocID="{09BA164D-3155-436D-A18A-9B7F71B075BD}" presName="rootComposite" presStyleCnt="0"/>
      <dgm:spPr/>
    </dgm:pt>
    <dgm:pt modelId="{4D94A656-5B3D-495A-9805-B0D5D8BC7EB3}" type="pres">
      <dgm:prSet presAssocID="{09BA164D-3155-436D-A18A-9B7F71B075BD}" presName="rootText" presStyleLbl="node2" presStyleIdx="1" presStyleCnt="2">
        <dgm:presLayoutVars>
          <dgm:chPref val="3"/>
        </dgm:presLayoutVars>
      </dgm:prSet>
      <dgm:spPr/>
    </dgm:pt>
    <dgm:pt modelId="{972DF514-9257-48E8-B814-6B6782E4BDE0}" type="pres">
      <dgm:prSet presAssocID="{09BA164D-3155-436D-A18A-9B7F71B075BD}" presName="rootConnector" presStyleLbl="node2" presStyleIdx="1" presStyleCnt="2"/>
      <dgm:spPr/>
    </dgm:pt>
    <dgm:pt modelId="{C7ED74BC-FC62-4FD5-B8D6-466F3846B823}" type="pres">
      <dgm:prSet presAssocID="{09BA164D-3155-436D-A18A-9B7F71B075BD}" presName="hierChild4" presStyleCnt="0"/>
      <dgm:spPr/>
    </dgm:pt>
    <dgm:pt modelId="{CAC9EFF7-7665-4FA6-B1F2-55DE106FB381}" type="pres">
      <dgm:prSet presAssocID="{677B2A2E-21B7-4D24-A529-B80DD3F061B0}" presName="Name64" presStyleLbl="parChTrans1D3" presStyleIdx="1" presStyleCnt="2"/>
      <dgm:spPr/>
    </dgm:pt>
    <dgm:pt modelId="{4B8D8C03-134C-42DD-84D3-5A804CBE5704}" type="pres">
      <dgm:prSet presAssocID="{BF1D5C9C-E782-4229-919E-5EDE8080408C}" presName="hierRoot2" presStyleCnt="0">
        <dgm:presLayoutVars>
          <dgm:hierBranch val="init"/>
        </dgm:presLayoutVars>
      </dgm:prSet>
      <dgm:spPr/>
    </dgm:pt>
    <dgm:pt modelId="{6CBA10D3-BF14-43F2-956B-43F622852EEB}" type="pres">
      <dgm:prSet presAssocID="{BF1D5C9C-E782-4229-919E-5EDE8080408C}" presName="rootComposite" presStyleCnt="0"/>
      <dgm:spPr/>
    </dgm:pt>
    <dgm:pt modelId="{53FA0CCA-5305-410B-AFDC-C76C32D12B5C}" type="pres">
      <dgm:prSet presAssocID="{BF1D5C9C-E782-4229-919E-5EDE8080408C}" presName="rootText" presStyleLbl="node3" presStyleIdx="1" presStyleCnt="2">
        <dgm:presLayoutVars>
          <dgm:chPref val="3"/>
        </dgm:presLayoutVars>
      </dgm:prSet>
      <dgm:spPr>
        <a:prstGeom prst="flowChartConnector">
          <a:avLst/>
        </a:prstGeom>
      </dgm:spPr>
    </dgm:pt>
    <dgm:pt modelId="{FB5B3008-4FC1-4EFC-9B9F-366E7AB3CC4B}" type="pres">
      <dgm:prSet presAssocID="{BF1D5C9C-E782-4229-919E-5EDE8080408C}" presName="rootConnector" presStyleLbl="node3" presStyleIdx="1" presStyleCnt="2"/>
      <dgm:spPr/>
    </dgm:pt>
    <dgm:pt modelId="{46C47597-EAC1-43A6-98C7-7490AD2DE52B}" type="pres">
      <dgm:prSet presAssocID="{BF1D5C9C-E782-4229-919E-5EDE8080408C}" presName="hierChild4" presStyleCnt="0"/>
      <dgm:spPr/>
    </dgm:pt>
    <dgm:pt modelId="{BD5EB611-C0CF-44EB-90C6-4E05432DCF01}" type="pres">
      <dgm:prSet presAssocID="{BF1D5C9C-E782-4229-919E-5EDE8080408C}" presName="hierChild5" presStyleCnt="0"/>
      <dgm:spPr/>
    </dgm:pt>
    <dgm:pt modelId="{32249EA5-B99E-43B4-8016-28570B853829}" type="pres">
      <dgm:prSet presAssocID="{09BA164D-3155-436D-A18A-9B7F71B075BD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13F4113D-F788-4236-A36A-C0C62F41BCBB}" type="presOf" srcId="{BF1D5C9C-E782-4229-919E-5EDE8080408C}" destId="{53FA0CCA-5305-410B-AFDC-C76C32D12B5C}" srcOrd="0" destOrd="0" presId="urn:microsoft.com/office/officeart/2009/3/layout/HorizontalOrganizationChart"/>
    <dgm:cxn modelId="{D118563D-5D78-4EEE-A960-051594ECAA05}" type="presOf" srcId="{2A470EA2-DD30-4B81-A3C0-4615EEA6D348}" destId="{595CCF52-9625-4E20-A241-B1C167CFB3D7}" srcOrd="0" destOrd="0" presId="urn:microsoft.com/office/officeart/2009/3/layout/HorizontalOrganizationChart"/>
    <dgm:cxn modelId="{B990E05B-5DD5-4C14-9DB3-D668EF18A593}" type="presOf" srcId="{09BA164D-3155-436D-A18A-9B7F71B075BD}" destId="{4D94A656-5B3D-495A-9805-B0D5D8BC7EB3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6B899C6A-382D-45F2-A904-D6A11F156B64}" type="presOf" srcId="{09BA164D-3155-436D-A18A-9B7F71B075BD}" destId="{972DF514-9257-48E8-B814-6B6782E4BDE0}" srcOrd="1" destOrd="0" presId="urn:microsoft.com/office/officeart/2009/3/layout/HorizontalOrganizationChart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A80AF450-A007-4D36-B1B2-5D393BBA4692}" type="presOf" srcId="{2D1DA33B-4475-4157-B5C7-EFE07AAB028A}" destId="{16FCEB23-F64F-4B7B-B71E-81CFE0E8756C}" srcOrd="0" destOrd="0" presId="urn:microsoft.com/office/officeart/2009/3/layout/HorizontalOrganizationChart"/>
    <dgm:cxn modelId="{25CA3051-3701-47A2-8492-EC59DCB88931}" srcId="{26EFD1D8-EA86-40AB-BFB6-417A084ACCD4}" destId="{09BA164D-3155-436D-A18A-9B7F71B075BD}" srcOrd="1" destOrd="0" parTransId="{42ECC4BC-02D6-4531-AF60-E1D6D2C9E68D}" sibTransId="{9F45B376-FD35-46FF-BF87-E9CA577E298C}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3FF86179-87A4-4C2F-9DCE-1FE81AE1F015}" type="presOf" srcId="{42ECC4BC-02D6-4531-AF60-E1D6D2C9E68D}" destId="{E5C93BAD-BEB3-4850-AD4C-C67C324AF001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170E4AAB-72D1-4395-A966-BC1BC578F6E2}" srcId="{09BA164D-3155-436D-A18A-9B7F71B075BD}" destId="{BF1D5C9C-E782-4229-919E-5EDE8080408C}" srcOrd="0" destOrd="0" parTransId="{677B2A2E-21B7-4D24-A529-B80DD3F061B0}" sibTransId="{3B559970-9C17-496D-AB77-9650AF0F4559}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E4C56CBC-289B-4671-B8CE-0C3254E35A80}" type="presOf" srcId="{BF1D5C9C-E782-4229-919E-5EDE8080408C}" destId="{FB5B3008-4FC1-4EFC-9B9F-366E7AB3CC4B}" srcOrd="1" destOrd="0" presId="urn:microsoft.com/office/officeart/2009/3/layout/HorizontalOrganizationChart"/>
    <dgm:cxn modelId="{435A20BE-7251-4355-97D5-DEDE82163CB0}" type="presOf" srcId="{2A470EA2-DD30-4B81-A3C0-4615EEA6D348}" destId="{E792C16F-8572-4E1E-8669-66FE5C398FD8}" srcOrd="1" destOrd="0" presId="urn:microsoft.com/office/officeart/2009/3/layout/HorizontalOrganizationChart"/>
    <dgm:cxn modelId="{5792B0CC-AFBC-47F3-A11F-7B37C592CD15}" srcId="{8D495280-DA0A-4A80-B87A-506AED8E05F9}" destId="{2A470EA2-DD30-4B81-A3C0-4615EEA6D348}" srcOrd="0" destOrd="0" parTransId="{2D1DA33B-4475-4157-B5C7-EFE07AAB028A}" sibTransId="{37A03BD4-BF8B-486F-8562-9BF928EB44F4}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A1FD53F2-9A8F-46B4-B2F4-C3A35B3A25FE}" type="presOf" srcId="{677B2A2E-21B7-4D24-A529-B80DD3F061B0}" destId="{CAC9EFF7-7665-4FA6-B1F2-55DE106FB381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89C82FF6-102B-41F0-86EE-CC441B11A6DC}" type="presParOf" srcId="{93CD5A94-E7F2-494B-AC97-952561045498}" destId="{16FCEB23-F64F-4B7B-B71E-81CFE0E8756C}" srcOrd="0" destOrd="0" presId="urn:microsoft.com/office/officeart/2009/3/layout/HorizontalOrganizationChart"/>
    <dgm:cxn modelId="{43483F94-6C8B-41FD-A3F2-28680F0B65E6}" type="presParOf" srcId="{93CD5A94-E7F2-494B-AC97-952561045498}" destId="{1836B65E-7739-4C3A-83B7-A84AD8C02E58}" srcOrd="1" destOrd="0" presId="urn:microsoft.com/office/officeart/2009/3/layout/HorizontalOrganizationChart"/>
    <dgm:cxn modelId="{52AEF238-D176-4DA8-A58A-7306F225481A}" type="presParOf" srcId="{1836B65E-7739-4C3A-83B7-A84AD8C02E58}" destId="{3993C9B9-83DA-4D4D-AE30-3B0426D4C6C9}" srcOrd="0" destOrd="0" presId="urn:microsoft.com/office/officeart/2009/3/layout/HorizontalOrganizationChart"/>
    <dgm:cxn modelId="{725E1DAC-4204-4946-BEA0-48469437221D}" type="presParOf" srcId="{3993C9B9-83DA-4D4D-AE30-3B0426D4C6C9}" destId="{595CCF52-9625-4E20-A241-B1C167CFB3D7}" srcOrd="0" destOrd="0" presId="urn:microsoft.com/office/officeart/2009/3/layout/HorizontalOrganizationChart"/>
    <dgm:cxn modelId="{F470C328-D266-4AF8-9227-9506361F4E09}" type="presParOf" srcId="{3993C9B9-83DA-4D4D-AE30-3B0426D4C6C9}" destId="{E792C16F-8572-4E1E-8669-66FE5C398FD8}" srcOrd="1" destOrd="0" presId="urn:microsoft.com/office/officeart/2009/3/layout/HorizontalOrganizationChart"/>
    <dgm:cxn modelId="{F4116B92-2657-4E44-B0B2-5DCDA6AD0F70}" type="presParOf" srcId="{1836B65E-7739-4C3A-83B7-A84AD8C02E58}" destId="{67330272-AB77-4528-9728-2B23AA569D0B}" srcOrd="1" destOrd="0" presId="urn:microsoft.com/office/officeart/2009/3/layout/HorizontalOrganizationChart"/>
    <dgm:cxn modelId="{72668B2C-D303-4D64-A120-5412AD5F3E9A}" type="presParOf" srcId="{1836B65E-7739-4C3A-83B7-A84AD8C02E58}" destId="{A0E47AF1-0270-4044-A3D5-26DEAC4276E7}" srcOrd="2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20E245AD-B9A1-4AAF-8E9A-9310DEAFA05E}" type="presParOf" srcId="{5050B2B6-552A-4ACF-BCB0-C966521C6A75}" destId="{E5C93BAD-BEB3-4850-AD4C-C67C324AF001}" srcOrd="2" destOrd="0" presId="urn:microsoft.com/office/officeart/2009/3/layout/HorizontalOrganizationChart"/>
    <dgm:cxn modelId="{4D95FBEC-239D-4913-A970-3D9345C37C57}" type="presParOf" srcId="{5050B2B6-552A-4ACF-BCB0-C966521C6A75}" destId="{70CD5458-8CB3-494B-BD4E-6B52433F9370}" srcOrd="3" destOrd="0" presId="urn:microsoft.com/office/officeart/2009/3/layout/HorizontalOrganizationChart"/>
    <dgm:cxn modelId="{F12EAAD4-0E61-49D6-9A46-708802C65E5A}" type="presParOf" srcId="{70CD5458-8CB3-494B-BD4E-6B52433F9370}" destId="{B0DFD410-AB1B-4952-99AF-CC24BF62FECF}" srcOrd="0" destOrd="0" presId="urn:microsoft.com/office/officeart/2009/3/layout/HorizontalOrganizationChart"/>
    <dgm:cxn modelId="{5F481079-BDD2-4EF5-A8DC-054B38206236}" type="presParOf" srcId="{B0DFD410-AB1B-4952-99AF-CC24BF62FECF}" destId="{4D94A656-5B3D-495A-9805-B0D5D8BC7EB3}" srcOrd="0" destOrd="0" presId="urn:microsoft.com/office/officeart/2009/3/layout/HorizontalOrganizationChart"/>
    <dgm:cxn modelId="{D962B852-4E74-45B9-A94A-219CF0E18060}" type="presParOf" srcId="{B0DFD410-AB1B-4952-99AF-CC24BF62FECF}" destId="{972DF514-9257-48E8-B814-6B6782E4BDE0}" srcOrd="1" destOrd="0" presId="urn:microsoft.com/office/officeart/2009/3/layout/HorizontalOrganizationChart"/>
    <dgm:cxn modelId="{0086CD62-4041-4249-A343-CF86B38DB7EF}" type="presParOf" srcId="{70CD5458-8CB3-494B-BD4E-6B52433F9370}" destId="{C7ED74BC-FC62-4FD5-B8D6-466F3846B823}" srcOrd="1" destOrd="0" presId="urn:microsoft.com/office/officeart/2009/3/layout/HorizontalOrganizationChart"/>
    <dgm:cxn modelId="{FFEC53E5-C30A-4294-88BD-C1080BADAB98}" type="presParOf" srcId="{C7ED74BC-FC62-4FD5-B8D6-466F3846B823}" destId="{CAC9EFF7-7665-4FA6-B1F2-55DE106FB381}" srcOrd="0" destOrd="0" presId="urn:microsoft.com/office/officeart/2009/3/layout/HorizontalOrganizationChart"/>
    <dgm:cxn modelId="{A08406E0-D046-40AD-A9A6-32ED4D4A6886}" type="presParOf" srcId="{C7ED74BC-FC62-4FD5-B8D6-466F3846B823}" destId="{4B8D8C03-134C-42DD-84D3-5A804CBE5704}" srcOrd="1" destOrd="0" presId="urn:microsoft.com/office/officeart/2009/3/layout/HorizontalOrganizationChart"/>
    <dgm:cxn modelId="{8D85B691-11A3-45DF-98CB-2F76EAAFAE86}" type="presParOf" srcId="{4B8D8C03-134C-42DD-84D3-5A804CBE5704}" destId="{6CBA10D3-BF14-43F2-956B-43F622852EEB}" srcOrd="0" destOrd="0" presId="urn:microsoft.com/office/officeart/2009/3/layout/HorizontalOrganizationChart"/>
    <dgm:cxn modelId="{4C5D600C-0927-4B09-ADD8-A7FBCEA545C3}" type="presParOf" srcId="{6CBA10D3-BF14-43F2-956B-43F622852EEB}" destId="{53FA0CCA-5305-410B-AFDC-C76C32D12B5C}" srcOrd="0" destOrd="0" presId="urn:microsoft.com/office/officeart/2009/3/layout/HorizontalOrganizationChart"/>
    <dgm:cxn modelId="{E436A97D-BDD8-4091-AC12-86CF4609F8F2}" type="presParOf" srcId="{6CBA10D3-BF14-43F2-956B-43F622852EEB}" destId="{FB5B3008-4FC1-4EFC-9B9F-366E7AB3CC4B}" srcOrd="1" destOrd="0" presId="urn:microsoft.com/office/officeart/2009/3/layout/HorizontalOrganizationChart"/>
    <dgm:cxn modelId="{866162AD-DD10-47C3-ADFD-A7D113F64FC0}" type="presParOf" srcId="{4B8D8C03-134C-42DD-84D3-5A804CBE5704}" destId="{46C47597-EAC1-43A6-98C7-7490AD2DE52B}" srcOrd="1" destOrd="0" presId="urn:microsoft.com/office/officeart/2009/3/layout/HorizontalOrganizationChart"/>
    <dgm:cxn modelId="{1BBA65EB-D0F3-47EC-A612-8F59790B0BB3}" type="presParOf" srcId="{4B8D8C03-134C-42DD-84D3-5A804CBE5704}" destId="{BD5EB611-C0CF-44EB-90C6-4E05432DCF01}" srcOrd="2" destOrd="0" presId="urn:microsoft.com/office/officeart/2009/3/layout/HorizontalOrganizationChart"/>
    <dgm:cxn modelId="{F7227B7B-1034-4F89-869A-C3C3FE355CF2}" type="presParOf" srcId="{70CD5458-8CB3-494B-BD4E-6B52433F9370}" destId="{32249EA5-B99E-43B4-8016-28570B853829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099F12-108E-46F5-A77C-62C777D3279C}" type="doc">
      <dgm:prSet loTypeId="urn:microsoft.com/office/officeart/2005/8/layout/bProcess3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41370954-0482-435F-B978-137439AF7184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Cómo toman decisiones los gerentes</a:t>
          </a:r>
          <a:endParaRPr lang="es-EC" sz="1400" dirty="0"/>
        </a:p>
      </dgm:t>
    </dgm:pt>
    <dgm:pt modelId="{39ECC566-972C-4AE5-9A92-257C98EF054D}" type="parTrans" cxnId="{6B0F9214-359B-4C42-BEA8-7624571D6481}">
      <dgm:prSet/>
      <dgm:spPr/>
      <dgm:t>
        <a:bodyPr/>
        <a:lstStyle/>
        <a:p>
          <a:endParaRPr lang="es-EC" sz="1400"/>
        </a:p>
      </dgm:t>
    </dgm:pt>
    <dgm:pt modelId="{75FD443D-B070-47B7-A808-8F9A95CAE802}" type="sibTrans" cxnId="{6B0F9214-359B-4C42-BEA8-7624571D6481}">
      <dgm:prSet custT="1"/>
      <dgm:spPr/>
      <dgm:t>
        <a:bodyPr/>
        <a:lstStyle/>
        <a:p>
          <a:endParaRPr lang="es-EC" sz="1400"/>
        </a:p>
      </dgm:t>
    </dgm:pt>
    <dgm:pt modelId="{EC353E2A-FC6A-4527-99B4-4581778D2BCA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Dimensiones de la toma de decisiones corporativas</a:t>
          </a:r>
          <a:endParaRPr lang="es-EC" sz="1400" dirty="0"/>
        </a:p>
      </dgm:t>
    </dgm:pt>
    <dgm:pt modelId="{C36B2F6B-6158-4970-B944-7DEEFF23FDE0}" type="parTrans" cxnId="{CF1D4153-07E4-4A81-B66B-CF710CA8A7FD}">
      <dgm:prSet/>
      <dgm:spPr/>
      <dgm:t>
        <a:bodyPr/>
        <a:lstStyle/>
        <a:p>
          <a:endParaRPr lang="es-EC" sz="1400"/>
        </a:p>
      </dgm:t>
    </dgm:pt>
    <dgm:pt modelId="{CF8F82A8-263E-4E7E-8616-E37B8C4CE770}" type="sibTrans" cxnId="{CF1D4153-07E4-4A81-B66B-CF710CA8A7FD}">
      <dgm:prSet custT="1"/>
      <dgm:spPr/>
      <dgm:t>
        <a:bodyPr/>
        <a:lstStyle/>
        <a:p>
          <a:endParaRPr lang="es-EC" sz="1400"/>
        </a:p>
      </dgm:t>
    </dgm:pt>
    <dgm:pt modelId="{CBCF36E8-F2E8-40CA-9403-12041A21C94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Clasificación de las decisiones</a:t>
          </a:r>
          <a:endParaRPr lang="es-EC" sz="1400" dirty="0"/>
        </a:p>
      </dgm:t>
    </dgm:pt>
    <dgm:pt modelId="{7B8116A9-55FA-46AC-8271-EE985F67FAB4}" type="parTrans" cxnId="{812E323D-1B99-4224-B0C8-DB4F36DDC09C}">
      <dgm:prSet/>
      <dgm:spPr/>
      <dgm:t>
        <a:bodyPr/>
        <a:lstStyle/>
        <a:p>
          <a:endParaRPr lang="es-EC" sz="1400"/>
        </a:p>
      </dgm:t>
    </dgm:pt>
    <dgm:pt modelId="{F39A0E5F-031A-45CE-A2D1-82119E740366}" type="sibTrans" cxnId="{812E323D-1B99-4224-B0C8-DB4F36DDC09C}">
      <dgm:prSet custT="1"/>
      <dgm:spPr/>
      <dgm:t>
        <a:bodyPr/>
        <a:lstStyle/>
        <a:p>
          <a:endParaRPr lang="es-EC" sz="1400"/>
        </a:p>
      </dgm:t>
    </dgm:pt>
    <dgm:pt modelId="{A08FFD90-4259-4EF4-A3AE-34156F64B484}">
      <dgm:prSet phldrT="[Texto]" custT="1"/>
      <dgm:spPr/>
      <dgm:t>
        <a:bodyPr/>
        <a:lstStyle/>
        <a:p>
          <a:r>
            <a:rPr lang="es-EC" sz="1400" b="1"/>
            <a:t>Etapas del proceso de toma de decisiones </a:t>
          </a:r>
          <a:endParaRPr lang="es-EC" sz="1400" dirty="0"/>
        </a:p>
      </dgm:t>
    </dgm:pt>
    <dgm:pt modelId="{00D9EFA3-EA58-4F62-94F1-6EBADA0CC89F}" type="parTrans" cxnId="{D6DD258D-2D15-4074-BBFF-901AC21D2FAD}">
      <dgm:prSet/>
      <dgm:spPr/>
      <dgm:t>
        <a:bodyPr/>
        <a:lstStyle/>
        <a:p>
          <a:endParaRPr lang="es-EC"/>
        </a:p>
      </dgm:t>
    </dgm:pt>
    <dgm:pt modelId="{C71CA67F-91C9-4F6F-AC53-42090CA35751}" type="sibTrans" cxnId="{D6DD258D-2D15-4074-BBFF-901AC21D2FAD}">
      <dgm:prSet/>
      <dgm:spPr/>
      <dgm:t>
        <a:bodyPr/>
        <a:lstStyle/>
        <a:p>
          <a:endParaRPr lang="es-EC"/>
        </a:p>
      </dgm:t>
    </dgm:pt>
    <dgm:pt modelId="{26E8C28E-EC12-4BBC-A471-8CC920992297}" type="pres">
      <dgm:prSet presAssocID="{F0099F12-108E-46F5-A77C-62C777D3279C}" presName="Name0" presStyleCnt="0">
        <dgm:presLayoutVars>
          <dgm:dir/>
          <dgm:resizeHandles val="exact"/>
        </dgm:presLayoutVars>
      </dgm:prSet>
      <dgm:spPr/>
    </dgm:pt>
    <dgm:pt modelId="{819990E5-F82B-4BDA-A10F-0B745E8E1D51}" type="pres">
      <dgm:prSet presAssocID="{41370954-0482-435F-B978-137439AF7184}" presName="node" presStyleLbl="node1" presStyleIdx="0" presStyleCnt="4">
        <dgm:presLayoutVars>
          <dgm:bulletEnabled val="1"/>
        </dgm:presLayoutVars>
      </dgm:prSet>
      <dgm:spPr/>
    </dgm:pt>
    <dgm:pt modelId="{5FC21940-1378-41AC-81E7-EA0C6C13ACBC}" type="pres">
      <dgm:prSet presAssocID="{75FD443D-B070-47B7-A808-8F9A95CAE802}" presName="sibTrans" presStyleLbl="sibTrans1D1" presStyleIdx="0" presStyleCnt="3"/>
      <dgm:spPr/>
    </dgm:pt>
    <dgm:pt modelId="{2450706B-8F5B-4EF8-96C3-FC9EC618F58E}" type="pres">
      <dgm:prSet presAssocID="{75FD443D-B070-47B7-A808-8F9A95CAE802}" presName="connectorText" presStyleLbl="sibTrans1D1" presStyleIdx="0" presStyleCnt="3"/>
      <dgm:spPr/>
    </dgm:pt>
    <dgm:pt modelId="{3D8A1940-70DD-4E5A-9A7B-786DED8E365F}" type="pres">
      <dgm:prSet presAssocID="{EC353E2A-FC6A-4527-99B4-4581778D2BCA}" presName="node" presStyleLbl="node1" presStyleIdx="1" presStyleCnt="4">
        <dgm:presLayoutVars>
          <dgm:bulletEnabled val="1"/>
        </dgm:presLayoutVars>
      </dgm:prSet>
      <dgm:spPr/>
    </dgm:pt>
    <dgm:pt modelId="{5F77DD6E-11C7-4E23-9A02-C8FC2D98179C}" type="pres">
      <dgm:prSet presAssocID="{CF8F82A8-263E-4E7E-8616-E37B8C4CE770}" presName="sibTrans" presStyleLbl="sibTrans1D1" presStyleIdx="1" presStyleCnt="3"/>
      <dgm:spPr/>
    </dgm:pt>
    <dgm:pt modelId="{28B7D543-DA61-4446-9AC0-265151CD1CF7}" type="pres">
      <dgm:prSet presAssocID="{CF8F82A8-263E-4E7E-8616-E37B8C4CE770}" presName="connectorText" presStyleLbl="sibTrans1D1" presStyleIdx="1" presStyleCnt="3"/>
      <dgm:spPr/>
    </dgm:pt>
    <dgm:pt modelId="{47BE7960-35EC-4012-B19A-152183703A6A}" type="pres">
      <dgm:prSet presAssocID="{CBCF36E8-F2E8-40CA-9403-12041A21C941}" presName="node" presStyleLbl="node1" presStyleIdx="2" presStyleCnt="4">
        <dgm:presLayoutVars>
          <dgm:bulletEnabled val="1"/>
        </dgm:presLayoutVars>
      </dgm:prSet>
      <dgm:spPr/>
    </dgm:pt>
    <dgm:pt modelId="{4B96179D-D2D1-4E05-AE3F-295D62192370}" type="pres">
      <dgm:prSet presAssocID="{F39A0E5F-031A-45CE-A2D1-82119E740366}" presName="sibTrans" presStyleLbl="sibTrans1D1" presStyleIdx="2" presStyleCnt="3"/>
      <dgm:spPr/>
    </dgm:pt>
    <dgm:pt modelId="{4A726B76-718A-4F88-8015-D188F0168046}" type="pres">
      <dgm:prSet presAssocID="{F39A0E5F-031A-45CE-A2D1-82119E740366}" presName="connectorText" presStyleLbl="sibTrans1D1" presStyleIdx="2" presStyleCnt="3"/>
      <dgm:spPr/>
    </dgm:pt>
    <dgm:pt modelId="{9996CE71-B715-4666-B3EE-27F9C2F0537B}" type="pres">
      <dgm:prSet presAssocID="{A08FFD90-4259-4EF4-A3AE-34156F64B484}" presName="node" presStyleLbl="node1" presStyleIdx="3" presStyleCnt="4">
        <dgm:presLayoutVars>
          <dgm:bulletEnabled val="1"/>
        </dgm:presLayoutVars>
      </dgm:prSet>
      <dgm:spPr/>
    </dgm:pt>
  </dgm:ptLst>
  <dgm:cxnLst>
    <dgm:cxn modelId="{6B0F9214-359B-4C42-BEA8-7624571D6481}" srcId="{F0099F12-108E-46F5-A77C-62C777D3279C}" destId="{41370954-0482-435F-B978-137439AF7184}" srcOrd="0" destOrd="0" parTransId="{39ECC566-972C-4AE5-9A92-257C98EF054D}" sibTransId="{75FD443D-B070-47B7-A808-8F9A95CAE802}"/>
    <dgm:cxn modelId="{50A01C2B-60EC-47F4-A031-0D2B40665DC4}" type="presOf" srcId="{EC353E2A-FC6A-4527-99B4-4581778D2BCA}" destId="{3D8A1940-70DD-4E5A-9A7B-786DED8E365F}" srcOrd="0" destOrd="0" presId="urn:microsoft.com/office/officeart/2005/8/layout/bProcess3"/>
    <dgm:cxn modelId="{5465F135-D317-4812-AA68-9BEECDD3FEEF}" type="presOf" srcId="{41370954-0482-435F-B978-137439AF7184}" destId="{819990E5-F82B-4BDA-A10F-0B745E8E1D51}" srcOrd="0" destOrd="0" presId="urn:microsoft.com/office/officeart/2005/8/layout/bProcess3"/>
    <dgm:cxn modelId="{812E323D-1B99-4224-B0C8-DB4F36DDC09C}" srcId="{F0099F12-108E-46F5-A77C-62C777D3279C}" destId="{CBCF36E8-F2E8-40CA-9403-12041A21C941}" srcOrd="2" destOrd="0" parTransId="{7B8116A9-55FA-46AC-8271-EE985F67FAB4}" sibTransId="{F39A0E5F-031A-45CE-A2D1-82119E740366}"/>
    <dgm:cxn modelId="{C993934D-FCBB-4914-AAC3-E1055D1CC13A}" type="presOf" srcId="{F39A0E5F-031A-45CE-A2D1-82119E740366}" destId="{4B96179D-D2D1-4E05-AE3F-295D62192370}" srcOrd="0" destOrd="0" presId="urn:microsoft.com/office/officeart/2005/8/layout/bProcess3"/>
    <dgm:cxn modelId="{EFAB2F71-21C6-4D12-915A-379E68020238}" type="presOf" srcId="{F39A0E5F-031A-45CE-A2D1-82119E740366}" destId="{4A726B76-718A-4F88-8015-D188F0168046}" srcOrd="1" destOrd="0" presId="urn:microsoft.com/office/officeart/2005/8/layout/bProcess3"/>
    <dgm:cxn modelId="{CF1D4153-07E4-4A81-B66B-CF710CA8A7FD}" srcId="{F0099F12-108E-46F5-A77C-62C777D3279C}" destId="{EC353E2A-FC6A-4527-99B4-4581778D2BCA}" srcOrd="1" destOrd="0" parTransId="{C36B2F6B-6158-4970-B944-7DEEFF23FDE0}" sibTransId="{CF8F82A8-263E-4E7E-8616-E37B8C4CE770}"/>
    <dgm:cxn modelId="{63120B7B-95E4-4649-B82A-D615B075DD41}" type="presOf" srcId="{A08FFD90-4259-4EF4-A3AE-34156F64B484}" destId="{9996CE71-B715-4666-B3EE-27F9C2F0537B}" srcOrd="0" destOrd="0" presId="urn:microsoft.com/office/officeart/2005/8/layout/bProcess3"/>
    <dgm:cxn modelId="{05E0907E-E268-44D0-9FDB-A3B21F976CAB}" type="presOf" srcId="{75FD443D-B070-47B7-A808-8F9A95CAE802}" destId="{2450706B-8F5B-4EF8-96C3-FC9EC618F58E}" srcOrd="1" destOrd="0" presId="urn:microsoft.com/office/officeart/2005/8/layout/bProcess3"/>
    <dgm:cxn modelId="{E8F1EB8B-09EC-40F6-AD62-A81EE788F5D0}" type="presOf" srcId="{F0099F12-108E-46F5-A77C-62C777D3279C}" destId="{26E8C28E-EC12-4BBC-A471-8CC920992297}" srcOrd="0" destOrd="0" presId="urn:microsoft.com/office/officeart/2005/8/layout/bProcess3"/>
    <dgm:cxn modelId="{D6DD258D-2D15-4074-BBFF-901AC21D2FAD}" srcId="{F0099F12-108E-46F5-A77C-62C777D3279C}" destId="{A08FFD90-4259-4EF4-A3AE-34156F64B484}" srcOrd="3" destOrd="0" parTransId="{00D9EFA3-EA58-4F62-94F1-6EBADA0CC89F}" sibTransId="{C71CA67F-91C9-4F6F-AC53-42090CA35751}"/>
    <dgm:cxn modelId="{3D16ABA9-1919-413F-915A-E9B4FE2C1DC2}" type="presOf" srcId="{CF8F82A8-263E-4E7E-8616-E37B8C4CE770}" destId="{28B7D543-DA61-4446-9AC0-265151CD1CF7}" srcOrd="1" destOrd="0" presId="urn:microsoft.com/office/officeart/2005/8/layout/bProcess3"/>
    <dgm:cxn modelId="{F1D312BD-BE2A-4606-87C7-F9106E2B69FD}" type="presOf" srcId="{CF8F82A8-263E-4E7E-8616-E37B8C4CE770}" destId="{5F77DD6E-11C7-4E23-9A02-C8FC2D98179C}" srcOrd="0" destOrd="0" presId="urn:microsoft.com/office/officeart/2005/8/layout/bProcess3"/>
    <dgm:cxn modelId="{4C7024C2-0675-4D81-97C4-8A64E2902286}" type="presOf" srcId="{CBCF36E8-F2E8-40CA-9403-12041A21C941}" destId="{47BE7960-35EC-4012-B19A-152183703A6A}" srcOrd="0" destOrd="0" presId="urn:microsoft.com/office/officeart/2005/8/layout/bProcess3"/>
    <dgm:cxn modelId="{F8D021C6-1991-4FEC-AEF5-12827CB70DD3}" type="presOf" srcId="{75FD443D-B070-47B7-A808-8F9A95CAE802}" destId="{5FC21940-1378-41AC-81E7-EA0C6C13ACBC}" srcOrd="0" destOrd="0" presId="urn:microsoft.com/office/officeart/2005/8/layout/bProcess3"/>
    <dgm:cxn modelId="{B3A41F34-F3B9-46C2-8AA2-9BB1864871BB}" type="presParOf" srcId="{26E8C28E-EC12-4BBC-A471-8CC920992297}" destId="{819990E5-F82B-4BDA-A10F-0B745E8E1D51}" srcOrd="0" destOrd="0" presId="urn:microsoft.com/office/officeart/2005/8/layout/bProcess3"/>
    <dgm:cxn modelId="{5EC24365-A024-4F82-8DB4-35DC3EB660CB}" type="presParOf" srcId="{26E8C28E-EC12-4BBC-A471-8CC920992297}" destId="{5FC21940-1378-41AC-81E7-EA0C6C13ACBC}" srcOrd="1" destOrd="0" presId="urn:microsoft.com/office/officeart/2005/8/layout/bProcess3"/>
    <dgm:cxn modelId="{B5B82A58-096D-4A30-8C2C-664E36E725D0}" type="presParOf" srcId="{5FC21940-1378-41AC-81E7-EA0C6C13ACBC}" destId="{2450706B-8F5B-4EF8-96C3-FC9EC618F58E}" srcOrd="0" destOrd="0" presId="urn:microsoft.com/office/officeart/2005/8/layout/bProcess3"/>
    <dgm:cxn modelId="{5471C7D6-CC3B-4B0D-A97D-1D5EB558970B}" type="presParOf" srcId="{26E8C28E-EC12-4BBC-A471-8CC920992297}" destId="{3D8A1940-70DD-4E5A-9A7B-786DED8E365F}" srcOrd="2" destOrd="0" presId="urn:microsoft.com/office/officeart/2005/8/layout/bProcess3"/>
    <dgm:cxn modelId="{C88A39BE-EB30-4BDC-9EF0-D438752882C1}" type="presParOf" srcId="{26E8C28E-EC12-4BBC-A471-8CC920992297}" destId="{5F77DD6E-11C7-4E23-9A02-C8FC2D98179C}" srcOrd="3" destOrd="0" presId="urn:microsoft.com/office/officeart/2005/8/layout/bProcess3"/>
    <dgm:cxn modelId="{1F693B1F-70E5-4C19-9E76-EC19982A5106}" type="presParOf" srcId="{5F77DD6E-11C7-4E23-9A02-C8FC2D98179C}" destId="{28B7D543-DA61-4446-9AC0-265151CD1CF7}" srcOrd="0" destOrd="0" presId="urn:microsoft.com/office/officeart/2005/8/layout/bProcess3"/>
    <dgm:cxn modelId="{234609FC-AE89-4D61-8119-62E14DABC321}" type="presParOf" srcId="{26E8C28E-EC12-4BBC-A471-8CC920992297}" destId="{47BE7960-35EC-4012-B19A-152183703A6A}" srcOrd="4" destOrd="0" presId="urn:microsoft.com/office/officeart/2005/8/layout/bProcess3"/>
    <dgm:cxn modelId="{B647F215-1B66-4A4E-9711-A60AC85E7784}" type="presParOf" srcId="{26E8C28E-EC12-4BBC-A471-8CC920992297}" destId="{4B96179D-D2D1-4E05-AE3F-295D62192370}" srcOrd="5" destOrd="0" presId="urn:microsoft.com/office/officeart/2005/8/layout/bProcess3"/>
    <dgm:cxn modelId="{8CAA5AC3-B92D-42BB-A550-25C20AB9A00A}" type="presParOf" srcId="{4B96179D-D2D1-4E05-AE3F-295D62192370}" destId="{4A726B76-718A-4F88-8015-D188F0168046}" srcOrd="0" destOrd="0" presId="urn:microsoft.com/office/officeart/2005/8/layout/bProcess3"/>
    <dgm:cxn modelId="{F43C3F76-26FD-404F-9CC3-1F04F311184D}" type="presParOf" srcId="{26E8C28E-EC12-4BBC-A471-8CC920992297}" destId="{9996CE71-B715-4666-B3EE-27F9C2F0537B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EC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Diseño 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 experimental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CBE51F-9E73-4E0D-8977-143159B6C8A1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Transversal </a:t>
          </a:r>
        </a:p>
      </dgm:t>
    </dgm:pt>
    <dgm:pt modelId="{E466B44A-D7D6-4BEB-9577-D0B079D78F73}" type="parTrans" cxnId="{9BFF02A7-E920-4299-B4C4-35A301494DA7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82D79-5C99-46DE-8E2A-5B0F6A29A1A6}" type="sibTrans" cxnId="{9BFF02A7-E920-4299-B4C4-35A301494DA7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2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2" custLinFactNeighborX="108" custLinFactNeighborY="-459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2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3BD442D2-94D6-45A6-B52F-F268F0631568}" type="pres">
      <dgm:prSet presAssocID="{E466B44A-D7D6-4BEB-9577-D0B079D78F73}" presName="Name64" presStyleLbl="parChTrans1D2" presStyleIdx="1" presStyleCnt="2"/>
      <dgm:spPr/>
    </dgm:pt>
    <dgm:pt modelId="{F8CEF171-8329-4531-B577-CE7AA4F8BD7D}" type="pres">
      <dgm:prSet presAssocID="{FCCBE51F-9E73-4E0D-8977-143159B6C8A1}" presName="hierRoot2" presStyleCnt="0">
        <dgm:presLayoutVars>
          <dgm:hierBranch val="init"/>
        </dgm:presLayoutVars>
      </dgm:prSet>
      <dgm:spPr/>
    </dgm:pt>
    <dgm:pt modelId="{7E9BCA74-4DE4-4E3A-A4A0-81B27A05C5BF}" type="pres">
      <dgm:prSet presAssocID="{FCCBE51F-9E73-4E0D-8977-143159B6C8A1}" presName="rootComposite" presStyleCnt="0"/>
      <dgm:spPr/>
    </dgm:pt>
    <dgm:pt modelId="{6EFD89D6-D73C-4948-881F-232555CC48E8}" type="pres">
      <dgm:prSet presAssocID="{FCCBE51F-9E73-4E0D-8977-143159B6C8A1}" presName="rootText" presStyleLbl="node2" presStyleIdx="1" presStyleCnt="2" custLinFactNeighborX="108" custLinFactNeighborY="5156">
        <dgm:presLayoutVars>
          <dgm:chPref val="3"/>
        </dgm:presLayoutVars>
      </dgm:prSet>
      <dgm:spPr/>
    </dgm:pt>
    <dgm:pt modelId="{05CE091C-EB45-428A-A4BD-06F721ECFCB8}" type="pres">
      <dgm:prSet presAssocID="{FCCBE51F-9E73-4E0D-8977-143159B6C8A1}" presName="rootConnector" presStyleLbl="node2" presStyleIdx="1" presStyleCnt="2"/>
      <dgm:spPr/>
    </dgm:pt>
    <dgm:pt modelId="{85305F28-599D-4136-943A-9805A7E1A374}" type="pres">
      <dgm:prSet presAssocID="{FCCBE51F-9E73-4E0D-8977-143159B6C8A1}" presName="hierChild4" presStyleCnt="0"/>
      <dgm:spPr/>
    </dgm:pt>
    <dgm:pt modelId="{32F43DFA-3DA9-47C4-B073-E309AC7A7014}" type="pres">
      <dgm:prSet presAssocID="{FCCBE51F-9E73-4E0D-8977-143159B6C8A1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E6D3621E-ACB4-40BC-BE48-F8AF760403B1}" type="presOf" srcId="{E466B44A-D7D6-4BEB-9577-D0B079D78F73}" destId="{3BD442D2-94D6-45A6-B52F-F268F0631568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D22C4156-C6F1-4334-A5BA-E060D49F0B35}" type="presOf" srcId="{FCCBE51F-9E73-4E0D-8977-143159B6C8A1}" destId="{6EFD89D6-D73C-4948-881F-232555CC48E8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9BFF02A7-E920-4299-B4C4-35A301494DA7}" srcId="{26EFD1D8-EA86-40AB-BFB6-417A084ACCD4}" destId="{FCCBE51F-9E73-4E0D-8977-143159B6C8A1}" srcOrd="1" destOrd="0" parTransId="{E466B44A-D7D6-4BEB-9577-D0B079D78F73}" sibTransId="{2BF82D79-5C99-46DE-8E2A-5B0F6A29A1A6}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674C64CE-99AF-45EA-9EA3-A7B7BC9EECAF}" type="presOf" srcId="{FCCBE51F-9E73-4E0D-8977-143159B6C8A1}" destId="{05CE091C-EB45-428A-A4BD-06F721ECFCB8}" srcOrd="1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024DDA65-00FE-4464-BC08-7E186A0628DD}" type="presParOf" srcId="{5050B2B6-552A-4ACF-BCB0-C966521C6A75}" destId="{3BD442D2-94D6-45A6-B52F-F268F0631568}" srcOrd="2" destOrd="0" presId="urn:microsoft.com/office/officeart/2009/3/layout/HorizontalOrganizationChart"/>
    <dgm:cxn modelId="{83DB2AD1-4174-4336-8D79-C74D18AD7A96}" type="presParOf" srcId="{5050B2B6-552A-4ACF-BCB0-C966521C6A75}" destId="{F8CEF171-8329-4531-B577-CE7AA4F8BD7D}" srcOrd="3" destOrd="0" presId="urn:microsoft.com/office/officeart/2009/3/layout/HorizontalOrganizationChart"/>
    <dgm:cxn modelId="{525D34FD-0188-46EF-87B8-A6C8E2645B37}" type="presParOf" srcId="{F8CEF171-8329-4531-B577-CE7AA4F8BD7D}" destId="{7E9BCA74-4DE4-4E3A-A4A0-81B27A05C5BF}" srcOrd="0" destOrd="0" presId="urn:microsoft.com/office/officeart/2009/3/layout/HorizontalOrganizationChart"/>
    <dgm:cxn modelId="{3E6826AA-CD04-4E67-ABD0-3B31CA925FFE}" type="presParOf" srcId="{7E9BCA74-4DE4-4E3A-A4A0-81B27A05C5BF}" destId="{6EFD89D6-D73C-4948-881F-232555CC48E8}" srcOrd="0" destOrd="0" presId="urn:microsoft.com/office/officeart/2009/3/layout/HorizontalOrganizationChart"/>
    <dgm:cxn modelId="{C364F140-180E-49F3-B081-899BA6C4A7EC}" type="presParOf" srcId="{7E9BCA74-4DE4-4E3A-A4A0-81B27A05C5BF}" destId="{05CE091C-EB45-428A-A4BD-06F721ECFCB8}" srcOrd="1" destOrd="0" presId="urn:microsoft.com/office/officeart/2009/3/layout/HorizontalOrganizationChart"/>
    <dgm:cxn modelId="{CFF188E7-9FAA-4758-BEC2-9738708CBD21}" type="presParOf" srcId="{F8CEF171-8329-4531-B577-CE7AA4F8BD7D}" destId="{85305F28-599D-4136-943A-9805A7E1A374}" srcOrd="1" destOrd="0" presId="urn:microsoft.com/office/officeart/2009/3/layout/HorizontalOrganizationChart"/>
    <dgm:cxn modelId="{7A6B2CDD-9C66-48A6-9248-05A3B3144294}" type="presParOf" srcId="{F8CEF171-8329-4531-B577-CE7AA4F8BD7D}" destId="{32F43DFA-3DA9-47C4-B073-E309AC7A7014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C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Tipo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Descriptivo 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1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1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1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C" sz="2400" b="1" dirty="0">
              <a:solidFill>
                <a:schemeClr val="tx1"/>
              </a:solidFill>
            </a:rPr>
            <a:t>Enfoque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/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/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Cuantitativo 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/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/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1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1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1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C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Población y muestra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Grandes empresas industriales del sector manufacturero con un capital suscrito mayor o igual a 15 millones  (28)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84ED5D-66E2-4347-BD8B-43AB7A3751F8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</a:t>
          </a:r>
        </a:p>
      </dgm:t>
    </dgm:pt>
    <dgm:pt modelId="{313F9BDC-301F-40D2-A722-79BE23E55364}" type="parTrans" cxnId="{B0210E02-FF5B-4361-9E7A-BA780AC448BC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FCB387-3812-46D9-A4AE-4A76CDA87786}" type="sibTrans" cxnId="{B0210E02-FF5B-4361-9E7A-BA780AC448BC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2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2" custScaleY="159775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2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386FB78F-00B1-4138-B36F-3C4DF31BAFA7}" type="pres">
      <dgm:prSet presAssocID="{313F9BDC-301F-40D2-A722-79BE23E55364}" presName="Name64" presStyleLbl="parChTrans1D2" presStyleIdx="1" presStyleCnt="2"/>
      <dgm:spPr/>
    </dgm:pt>
    <dgm:pt modelId="{D87FEDE4-1B28-42C1-A10F-E5A290BEC9CF}" type="pres">
      <dgm:prSet presAssocID="{1784ED5D-66E2-4347-BD8B-43AB7A3751F8}" presName="hierRoot2" presStyleCnt="0">
        <dgm:presLayoutVars>
          <dgm:hierBranch val="init"/>
        </dgm:presLayoutVars>
      </dgm:prSet>
      <dgm:spPr/>
    </dgm:pt>
    <dgm:pt modelId="{3C172C98-0B13-4473-BC7C-31B65EFE6E00}" type="pres">
      <dgm:prSet presAssocID="{1784ED5D-66E2-4347-BD8B-43AB7A3751F8}" presName="rootComposite" presStyleCnt="0"/>
      <dgm:spPr/>
    </dgm:pt>
    <dgm:pt modelId="{070A991E-C070-4951-837F-F0EC149C1AFC}" type="pres">
      <dgm:prSet presAssocID="{1784ED5D-66E2-4347-BD8B-43AB7A3751F8}" presName="rootText" presStyleLbl="node2" presStyleIdx="1" presStyleCnt="2">
        <dgm:presLayoutVars>
          <dgm:chPref val="3"/>
        </dgm:presLayoutVars>
      </dgm:prSet>
      <dgm:spPr/>
    </dgm:pt>
    <dgm:pt modelId="{BCBF2A50-2A51-4CB5-8C6C-B797D0CD76D9}" type="pres">
      <dgm:prSet presAssocID="{1784ED5D-66E2-4347-BD8B-43AB7A3751F8}" presName="rootConnector" presStyleLbl="node2" presStyleIdx="1" presStyleCnt="2"/>
      <dgm:spPr/>
    </dgm:pt>
    <dgm:pt modelId="{0BEDCE02-B003-47C7-ADB1-F4BD3567E51F}" type="pres">
      <dgm:prSet presAssocID="{1784ED5D-66E2-4347-BD8B-43AB7A3751F8}" presName="hierChild4" presStyleCnt="0"/>
      <dgm:spPr/>
    </dgm:pt>
    <dgm:pt modelId="{95BD5812-C417-4C6F-A7C4-F3F654082E96}" type="pres">
      <dgm:prSet presAssocID="{1784ED5D-66E2-4347-BD8B-43AB7A3751F8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B0210E02-FF5B-4361-9E7A-BA780AC448BC}" srcId="{26EFD1D8-EA86-40AB-BFB6-417A084ACCD4}" destId="{1784ED5D-66E2-4347-BD8B-43AB7A3751F8}" srcOrd="1" destOrd="0" parTransId="{313F9BDC-301F-40D2-A722-79BE23E55364}" sibTransId="{37FCB387-3812-46D9-A4AE-4A76CDA87786}"/>
    <dgm:cxn modelId="{3E3ACB0E-7734-41AF-86DA-8EAA41DEB725}" type="presOf" srcId="{1784ED5D-66E2-4347-BD8B-43AB7A3751F8}" destId="{070A991E-C070-4951-837F-F0EC149C1AFC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9B1D8688-F0F6-4903-B78F-D637A4EDA2C0}" type="presOf" srcId="{313F9BDC-301F-40D2-A722-79BE23E55364}" destId="{386FB78F-00B1-4138-B36F-3C4DF31BAFA7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34F03591-6BCD-415A-86D4-A09994EC3BAE}" type="presOf" srcId="{1784ED5D-66E2-4347-BD8B-43AB7A3751F8}" destId="{BCBF2A50-2A51-4CB5-8C6C-B797D0CD76D9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60359CC5-6C13-4855-8631-1C52C5B48627}" type="presParOf" srcId="{5050B2B6-552A-4ACF-BCB0-C966521C6A75}" destId="{386FB78F-00B1-4138-B36F-3C4DF31BAFA7}" srcOrd="2" destOrd="0" presId="urn:microsoft.com/office/officeart/2009/3/layout/HorizontalOrganizationChart"/>
    <dgm:cxn modelId="{2DBC2559-773B-40D7-9743-F9BBC775FF4D}" type="presParOf" srcId="{5050B2B6-552A-4ACF-BCB0-C966521C6A75}" destId="{D87FEDE4-1B28-42C1-A10F-E5A290BEC9CF}" srcOrd="3" destOrd="0" presId="urn:microsoft.com/office/officeart/2009/3/layout/HorizontalOrganizationChart"/>
    <dgm:cxn modelId="{5ED981CB-2C30-420E-92C8-A0FC8911F1ED}" type="presParOf" srcId="{D87FEDE4-1B28-42C1-A10F-E5A290BEC9CF}" destId="{3C172C98-0B13-4473-BC7C-31B65EFE6E00}" srcOrd="0" destOrd="0" presId="urn:microsoft.com/office/officeart/2009/3/layout/HorizontalOrganizationChart"/>
    <dgm:cxn modelId="{396D642B-D524-47EA-9B23-862109E32EAB}" type="presParOf" srcId="{3C172C98-0B13-4473-BC7C-31B65EFE6E00}" destId="{070A991E-C070-4951-837F-F0EC149C1AFC}" srcOrd="0" destOrd="0" presId="urn:microsoft.com/office/officeart/2009/3/layout/HorizontalOrganizationChart"/>
    <dgm:cxn modelId="{7ECD4645-8AA6-4A38-BD89-5E190E7E6476}" type="presParOf" srcId="{3C172C98-0B13-4473-BC7C-31B65EFE6E00}" destId="{BCBF2A50-2A51-4CB5-8C6C-B797D0CD76D9}" srcOrd="1" destOrd="0" presId="urn:microsoft.com/office/officeart/2009/3/layout/HorizontalOrganizationChart"/>
    <dgm:cxn modelId="{66EAB3CC-EDE7-417D-BCB7-DAA5C75AF573}" type="presParOf" srcId="{D87FEDE4-1B28-42C1-A10F-E5A290BEC9CF}" destId="{0BEDCE02-B003-47C7-ADB1-F4BD3567E51F}" srcOrd="1" destOrd="0" presId="urn:microsoft.com/office/officeart/2009/3/layout/HorizontalOrganizationChart"/>
    <dgm:cxn modelId="{21CC5D97-40F1-421D-887F-78F43DAB2922}" type="presParOf" srcId="{D87FEDE4-1B28-42C1-A10F-E5A290BEC9CF}" destId="{95BD5812-C417-4C6F-A7C4-F3F654082E96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rgbClr val="FCC8FA"/>
        </a:solidFill>
      </dgm:spPr>
      <dgm:t>
        <a:bodyPr/>
        <a:lstStyle/>
        <a:p>
          <a:r>
            <a:rPr lang="es-EC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Técnica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Encuestas  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3F9314-4803-406B-8104-097ABD5A2F4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Revisión documental </a:t>
          </a:r>
        </a:p>
      </dgm:t>
    </dgm:pt>
    <dgm:pt modelId="{24D570C4-D7BB-4995-B15F-BFEACE639899}" type="parTrans" cxnId="{10011022-38A1-4AED-93C0-0B9A2473950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0A702-FD95-458C-9BE7-1FBA9D8A3AF8}" type="sibTrans" cxnId="{10011022-38A1-4AED-93C0-0B9A2473950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2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2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2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4FEAF646-E239-41BF-AEB8-C9FDCBB3F9A1}" type="pres">
      <dgm:prSet presAssocID="{24D570C4-D7BB-4995-B15F-BFEACE639899}" presName="Name64" presStyleLbl="parChTrans1D2" presStyleIdx="1" presStyleCnt="2"/>
      <dgm:spPr/>
    </dgm:pt>
    <dgm:pt modelId="{F8BA79DD-03EE-4656-8E7E-DD31EC3E09DF}" type="pres">
      <dgm:prSet presAssocID="{363F9314-4803-406B-8104-097ABD5A2F49}" presName="hierRoot2" presStyleCnt="0">
        <dgm:presLayoutVars>
          <dgm:hierBranch val="init"/>
        </dgm:presLayoutVars>
      </dgm:prSet>
      <dgm:spPr/>
    </dgm:pt>
    <dgm:pt modelId="{AD81E9E6-B800-4DED-9962-E6AB17A21A51}" type="pres">
      <dgm:prSet presAssocID="{363F9314-4803-406B-8104-097ABD5A2F49}" presName="rootComposite" presStyleCnt="0"/>
      <dgm:spPr/>
    </dgm:pt>
    <dgm:pt modelId="{E0EB99A2-AA99-4DF9-8E4C-318895D57A03}" type="pres">
      <dgm:prSet presAssocID="{363F9314-4803-406B-8104-097ABD5A2F49}" presName="rootText" presStyleLbl="node2" presStyleIdx="1" presStyleCnt="2">
        <dgm:presLayoutVars>
          <dgm:chPref val="3"/>
        </dgm:presLayoutVars>
      </dgm:prSet>
      <dgm:spPr/>
    </dgm:pt>
    <dgm:pt modelId="{5AFDA5EB-1BBE-4935-A67F-6B8E8C234FA4}" type="pres">
      <dgm:prSet presAssocID="{363F9314-4803-406B-8104-097ABD5A2F49}" presName="rootConnector" presStyleLbl="node2" presStyleIdx="1" presStyleCnt="2"/>
      <dgm:spPr/>
    </dgm:pt>
    <dgm:pt modelId="{081E4B34-63A3-4A83-BB3D-92B98272DDB0}" type="pres">
      <dgm:prSet presAssocID="{363F9314-4803-406B-8104-097ABD5A2F49}" presName="hierChild4" presStyleCnt="0"/>
      <dgm:spPr/>
    </dgm:pt>
    <dgm:pt modelId="{AB8F7358-8D03-43A8-9C4E-291314B82F75}" type="pres">
      <dgm:prSet presAssocID="{363F9314-4803-406B-8104-097ABD5A2F4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10011022-38A1-4AED-93C0-0B9A2473950E}" srcId="{26EFD1D8-EA86-40AB-BFB6-417A084ACCD4}" destId="{363F9314-4803-406B-8104-097ABD5A2F49}" srcOrd="1" destOrd="0" parTransId="{24D570C4-D7BB-4995-B15F-BFEACE639899}" sibTransId="{6510A702-FD95-458C-9BE7-1FBA9D8A3AF8}"/>
    <dgm:cxn modelId="{40139630-4079-4F99-B941-321EBEE92E0B}" type="presOf" srcId="{363F9314-4803-406B-8104-097ABD5A2F49}" destId="{E0EB99A2-AA99-4DF9-8E4C-318895D57A03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9158ADA3-94F4-419E-9B6E-4AD31BDAA97C}" type="presOf" srcId="{363F9314-4803-406B-8104-097ABD5A2F49}" destId="{5AFDA5EB-1BBE-4935-A67F-6B8E8C234FA4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39EC61C5-318D-41B9-BA51-E162251F14CF}" type="presOf" srcId="{24D570C4-D7BB-4995-B15F-BFEACE639899}" destId="{4FEAF646-E239-41BF-AEB8-C9FDCBB3F9A1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DEB57214-45CF-4B16-9E06-110BF6E54447}" type="presParOf" srcId="{5050B2B6-552A-4ACF-BCB0-C966521C6A75}" destId="{4FEAF646-E239-41BF-AEB8-C9FDCBB3F9A1}" srcOrd="2" destOrd="0" presId="urn:microsoft.com/office/officeart/2009/3/layout/HorizontalOrganizationChart"/>
    <dgm:cxn modelId="{5CA7884F-05AF-4251-8FC4-C21A285810CA}" type="presParOf" srcId="{5050B2B6-552A-4ACF-BCB0-C966521C6A75}" destId="{F8BA79DD-03EE-4656-8E7E-DD31EC3E09DF}" srcOrd="3" destOrd="0" presId="urn:microsoft.com/office/officeart/2009/3/layout/HorizontalOrganizationChart"/>
    <dgm:cxn modelId="{53AA9805-AD92-4F73-A3D2-3EC3DBB324CE}" type="presParOf" srcId="{F8BA79DD-03EE-4656-8E7E-DD31EC3E09DF}" destId="{AD81E9E6-B800-4DED-9962-E6AB17A21A51}" srcOrd="0" destOrd="0" presId="urn:microsoft.com/office/officeart/2009/3/layout/HorizontalOrganizationChart"/>
    <dgm:cxn modelId="{C8D83FA4-F4B4-4423-BCD8-2C17A8DA1F4A}" type="presParOf" srcId="{AD81E9E6-B800-4DED-9962-E6AB17A21A51}" destId="{E0EB99A2-AA99-4DF9-8E4C-318895D57A03}" srcOrd="0" destOrd="0" presId="urn:microsoft.com/office/officeart/2009/3/layout/HorizontalOrganizationChart"/>
    <dgm:cxn modelId="{FEAB06EC-B4F3-4B40-924B-674619208FBB}" type="presParOf" srcId="{AD81E9E6-B800-4DED-9962-E6AB17A21A51}" destId="{5AFDA5EB-1BBE-4935-A67F-6B8E8C234FA4}" srcOrd="1" destOrd="0" presId="urn:microsoft.com/office/officeart/2009/3/layout/HorizontalOrganizationChart"/>
    <dgm:cxn modelId="{483E7C30-86AC-4C09-ADC6-E6FC5C95CD76}" type="presParOf" srcId="{F8BA79DD-03EE-4656-8E7E-DD31EC3E09DF}" destId="{081E4B34-63A3-4A83-BB3D-92B98272DDB0}" srcOrd="1" destOrd="0" presId="urn:microsoft.com/office/officeart/2009/3/layout/HorizontalOrganizationChart"/>
    <dgm:cxn modelId="{CD3BEF01-9DC9-4E89-A8A4-AF0EF70BC571}" type="presParOf" srcId="{F8BA79DD-03EE-4656-8E7E-DD31EC3E09DF}" destId="{AB8F7358-8D03-43A8-9C4E-291314B82F7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C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Instrumento de medición 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C" sz="1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Encuesta en base a las dimensiones de las variables de estudio.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1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1" custScaleY="144516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1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C" sz="1800" b="1" dirty="0">
              <a:solidFill>
                <a:schemeClr val="tx1"/>
              </a:solidFill>
            </a:rPr>
            <a:t>Instrumento de medición 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8D495280-DA0A-4A80-B87A-506AED8E0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Encuesta en base a las </a:t>
          </a:r>
          <a:r>
            <a:rPr lang="es-EC" sz="1400" b="1" dirty="0">
              <a:solidFill>
                <a:schemeClr val="tx1"/>
              </a:solidFill>
            </a:rPr>
            <a:t>dimensiones</a:t>
          </a:r>
          <a:r>
            <a:rPr lang="es-EC" sz="1400" b="0" dirty="0">
              <a:solidFill>
                <a:schemeClr val="tx1"/>
              </a:solidFill>
            </a:rPr>
            <a:t> de las variables de estudio.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7F1909AF-66B7-41D1-A80F-F4F6A84ACCF8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Toma de decisiones corporativas</a:t>
          </a:r>
        </a:p>
      </dgm:t>
    </dgm:pt>
    <dgm:pt modelId="{CA3C533A-33C7-4F9F-9812-BC2AD921715F}" type="parTrans" cxnId="{09F20DD1-7583-4591-AD62-B41F8D29EB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506B375-1C44-433D-ABD9-9893586D6C59}" type="sibTrans" cxnId="{09F20DD1-7583-4591-AD62-B41F8D29EB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DF0742E-457D-4B9B-ABD7-821D0B392790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Auditoría interna</a:t>
          </a:r>
        </a:p>
      </dgm:t>
    </dgm:pt>
    <dgm:pt modelId="{09623A21-3031-4F88-8A4D-E9B837D3A29B}" type="parTrans" cxnId="{98FCB399-DFE3-423D-9B4F-8602028DEFC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0A9B5DB-0D08-44F4-A04A-3758D8444190}" type="sibTrans" cxnId="{98FCB399-DFE3-423D-9B4F-8602028DEFC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D102043-9DCC-4BB8-97AD-02D60A5182A5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Tamaño de la organización </a:t>
          </a:r>
        </a:p>
      </dgm:t>
    </dgm:pt>
    <dgm:pt modelId="{AFD406C7-2821-4372-9BFF-2369D45BD695}" type="parTrans" cxnId="{529D91D3-0C02-4818-A90D-DD19AD17B9F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61014E6-FC8D-42B1-909F-2B83A31D39B7}" type="sibTrans" cxnId="{529D91D3-0C02-4818-A90D-DD19AD17B9F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AABFB69-2949-49B5-ABC4-D79162604FE5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Relación costo – beneficio </a:t>
          </a:r>
        </a:p>
      </dgm:t>
    </dgm:pt>
    <dgm:pt modelId="{578E2120-0BD9-445A-8DE3-114F14BE8723}" type="parTrans" cxnId="{5C205F6C-67A8-4196-AAAF-4A9F7B84E0B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292D9A4-137C-4879-8042-BE8C0C7CCB3E}" type="sibTrans" cxnId="{5C205F6C-67A8-4196-AAAF-4A9F7B84E0B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E842CC7-5D2D-49FF-B002-27525AD2CD89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Recurrencia de errores </a:t>
          </a:r>
        </a:p>
      </dgm:t>
    </dgm:pt>
    <dgm:pt modelId="{F07986FD-EBE6-4986-8661-E0A3DD87C528}" type="parTrans" cxnId="{F6F184AE-7CD6-457D-95CE-94EC0E6B9C1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B28F74C-AAFC-4692-AF22-E17E4C62E35A}" type="sibTrans" cxnId="{F6F184AE-7CD6-457D-95CE-94EC0E6B9C1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C29FC12-CF8A-40F1-BF9E-93A496A0436B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Confianza en la función de auditoría interna</a:t>
          </a:r>
        </a:p>
      </dgm:t>
    </dgm:pt>
    <dgm:pt modelId="{009408EB-3FA1-4D2E-93C1-D6358F7B91E3}" type="parTrans" cxnId="{CE5E28F4-D455-4E95-941A-E96B2CF89DA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94AD75-31AA-4543-8AD1-4752BBFEB463}" type="sibTrans" cxnId="{CE5E28F4-D455-4E95-941A-E96B2CF89DA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0B560B7-8575-4D18-B5C2-1B641F4CC6AF}">
      <dgm:prSet phldrT="[Texto]" custT="1"/>
      <dgm:spPr/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Decisiones financieras </a:t>
          </a:r>
        </a:p>
      </dgm:t>
    </dgm:pt>
    <dgm:pt modelId="{6FDD707D-28CD-4912-B926-AD4FB8533025}" type="parTrans" cxnId="{63B41110-858B-4A76-8426-C023EC83A7B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9CB40BB-3DC7-449C-A305-F24099BA33F7}" type="sibTrans" cxnId="{63B41110-858B-4A76-8426-C023EC83A7B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70C25DD-7EEF-4113-A4CF-BBB5ABEA72BE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Mente abierta al cambio </a:t>
          </a:r>
        </a:p>
      </dgm:t>
    </dgm:pt>
    <dgm:pt modelId="{D3640A5F-ED02-4C5F-A2F5-C8AA591A0A2E}" type="parTrans" cxnId="{6B6626F2-7A48-43AF-8CEF-4511ACD4DA3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4A080F8-8540-4D0F-8FCE-A2665269799A}" type="sibTrans" cxnId="{6B6626F2-7A48-43AF-8CEF-4511ACD4DA3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4DCB89F-E704-4BBA-92F5-451A247993AB}">
      <dgm:prSet phldrT="[Texto]" custT="1"/>
      <dgm:spPr/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Decisiones de operación </a:t>
          </a:r>
        </a:p>
      </dgm:t>
    </dgm:pt>
    <dgm:pt modelId="{5B87213F-A999-4957-B3DB-FE7B8F25EB02}" type="parTrans" cxnId="{C0E2216D-C549-4FEF-81D2-982EC68BF85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F92D00B-2BFF-4119-BE33-988D8D4898CE}" type="sibTrans" cxnId="{C0E2216D-C549-4FEF-81D2-982EC68BF85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0561504-E73D-4BA9-BFC1-B937BBB8FBDF}">
      <dgm:prSet phldrT="[Texto]" custT="1"/>
      <dgm:spPr/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Riesgo</a:t>
          </a:r>
        </a:p>
      </dgm:t>
    </dgm:pt>
    <dgm:pt modelId="{06A07EE8-A872-41F4-8586-86A4FED4FB83}" type="parTrans" cxnId="{E66AB806-93D6-41ED-AFFF-C4697BEFCC1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205FBB3-5F8E-4F25-8186-F648CAD5EFB1}" type="sibTrans" cxnId="{E66AB806-93D6-41ED-AFFF-C4697BEFCC1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AF14453-FF11-47CA-97F0-6311A1328C7D}">
      <dgm:prSet phldrT="[Texto]" custT="1"/>
      <dgm:spPr/>
      <dgm:t>
        <a:bodyPr/>
        <a:lstStyle/>
        <a:p>
          <a:r>
            <a:rPr lang="es-EC" sz="1400" b="0" dirty="0">
              <a:solidFill>
                <a:schemeClr val="tx1"/>
              </a:solidFill>
            </a:rPr>
            <a:t>Decisiones de control </a:t>
          </a:r>
        </a:p>
      </dgm:t>
    </dgm:pt>
    <dgm:pt modelId="{C2F3DA10-6D57-4F5F-86AC-207E1D4B4A8B}" type="parTrans" cxnId="{3CBB4CCF-3361-4E8E-B577-6EADE392860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6AC9B72-05D4-420B-8FA8-1A6A0D6F484D}" type="sibTrans" cxnId="{3CBB4CCF-3361-4E8E-B577-6EADE392860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 custScaleX="134997" custScaleY="22166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1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1" custScaleY="144516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1"/>
      <dgm:spPr/>
    </dgm:pt>
    <dgm:pt modelId="{93CD5A94-E7F2-494B-AC97-952561045498}" type="pres">
      <dgm:prSet presAssocID="{8D495280-DA0A-4A80-B87A-506AED8E05F9}" presName="hierChild4" presStyleCnt="0"/>
      <dgm:spPr/>
    </dgm:pt>
    <dgm:pt modelId="{5A059687-7207-447A-B158-F3129C7FA856}" type="pres">
      <dgm:prSet presAssocID="{09623A21-3031-4F88-8A4D-E9B837D3A29B}" presName="Name64" presStyleLbl="parChTrans1D3" presStyleIdx="0" presStyleCnt="2"/>
      <dgm:spPr/>
    </dgm:pt>
    <dgm:pt modelId="{AEED6875-71B6-411D-9799-A7CC301752F5}" type="pres">
      <dgm:prSet presAssocID="{DDF0742E-457D-4B9B-ABD7-821D0B392790}" presName="hierRoot2" presStyleCnt="0">
        <dgm:presLayoutVars>
          <dgm:hierBranch val="init"/>
        </dgm:presLayoutVars>
      </dgm:prSet>
      <dgm:spPr/>
    </dgm:pt>
    <dgm:pt modelId="{0507F265-492B-4114-8DE2-6F7F41318E82}" type="pres">
      <dgm:prSet presAssocID="{DDF0742E-457D-4B9B-ABD7-821D0B392790}" presName="rootComposite" presStyleCnt="0"/>
      <dgm:spPr/>
    </dgm:pt>
    <dgm:pt modelId="{AF8BBE16-3593-49B7-BE52-317AA61FBDB9}" type="pres">
      <dgm:prSet presAssocID="{DDF0742E-457D-4B9B-ABD7-821D0B392790}" presName="rootText" presStyleLbl="node3" presStyleIdx="0" presStyleCnt="2">
        <dgm:presLayoutVars>
          <dgm:chPref val="3"/>
        </dgm:presLayoutVars>
      </dgm:prSet>
      <dgm:spPr/>
    </dgm:pt>
    <dgm:pt modelId="{2291F8C3-B49A-4065-AB9B-823F0A3BE96A}" type="pres">
      <dgm:prSet presAssocID="{DDF0742E-457D-4B9B-ABD7-821D0B392790}" presName="rootConnector" presStyleLbl="node3" presStyleIdx="0" presStyleCnt="2"/>
      <dgm:spPr/>
    </dgm:pt>
    <dgm:pt modelId="{583EED86-E6EC-410D-B9A9-BB8124C87972}" type="pres">
      <dgm:prSet presAssocID="{DDF0742E-457D-4B9B-ABD7-821D0B392790}" presName="hierChild4" presStyleCnt="0"/>
      <dgm:spPr/>
    </dgm:pt>
    <dgm:pt modelId="{1FD4FE77-4CCE-4AD7-9258-33135B3566AC}" type="pres">
      <dgm:prSet presAssocID="{AFD406C7-2821-4372-9BFF-2369D45BD695}" presName="Name64" presStyleLbl="parChTrans1D4" presStyleIdx="0" presStyleCnt="9"/>
      <dgm:spPr/>
    </dgm:pt>
    <dgm:pt modelId="{B35ADC35-5CDF-46F4-905C-0CF0DC80AC94}" type="pres">
      <dgm:prSet presAssocID="{6D102043-9DCC-4BB8-97AD-02D60A5182A5}" presName="hierRoot2" presStyleCnt="0">
        <dgm:presLayoutVars>
          <dgm:hierBranch val="init"/>
        </dgm:presLayoutVars>
      </dgm:prSet>
      <dgm:spPr/>
    </dgm:pt>
    <dgm:pt modelId="{CD522831-2B09-40A5-881E-6059FD487E2B}" type="pres">
      <dgm:prSet presAssocID="{6D102043-9DCC-4BB8-97AD-02D60A5182A5}" presName="rootComposite" presStyleCnt="0"/>
      <dgm:spPr/>
    </dgm:pt>
    <dgm:pt modelId="{4794FE84-C985-42AA-98C2-4E8CA06F84F6}" type="pres">
      <dgm:prSet presAssocID="{6D102043-9DCC-4BB8-97AD-02D60A5182A5}" presName="rootText" presStyleLbl="node4" presStyleIdx="0" presStyleCnt="9">
        <dgm:presLayoutVars>
          <dgm:chPref val="3"/>
        </dgm:presLayoutVars>
      </dgm:prSet>
      <dgm:spPr/>
    </dgm:pt>
    <dgm:pt modelId="{E7ACBC57-90DD-464F-9C15-A6AA6B430432}" type="pres">
      <dgm:prSet presAssocID="{6D102043-9DCC-4BB8-97AD-02D60A5182A5}" presName="rootConnector" presStyleLbl="node4" presStyleIdx="0" presStyleCnt="9"/>
      <dgm:spPr/>
    </dgm:pt>
    <dgm:pt modelId="{07CE48C1-347B-4930-858E-B16D7971FF67}" type="pres">
      <dgm:prSet presAssocID="{6D102043-9DCC-4BB8-97AD-02D60A5182A5}" presName="hierChild4" presStyleCnt="0"/>
      <dgm:spPr/>
    </dgm:pt>
    <dgm:pt modelId="{B795797D-53CB-402A-858B-28B8885107C2}" type="pres">
      <dgm:prSet presAssocID="{6D102043-9DCC-4BB8-97AD-02D60A5182A5}" presName="hierChild5" presStyleCnt="0"/>
      <dgm:spPr/>
    </dgm:pt>
    <dgm:pt modelId="{F24D6465-09FA-4F1A-8CCE-DA77B1FC2E37}" type="pres">
      <dgm:prSet presAssocID="{578E2120-0BD9-445A-8DE3-114F14BE8723}" presName="Name64" presStyleLbl="parChTrans1D4" presStyleIdx="1" presStyleCnt="9"/>
      <dgm:spPr/>
    </dgm:pt>
    <dgm:pt modelId="{4B0FF786-B557-47B5-9ABB-18F3B5C260BD}" type="pres">
      <dgm:prSet presAssocID="{DAABFB69-2949-49B5-ABC4-D79162604FE5}" presName="hierRoot2" presStyleCnt="0">
        <dgm:presLayoutVars>
          <dgm:hierBranch val="init"/>
        </dgm:presLayoutVars>
      </dgm:prSet>
      <dgm:spPr/>
    </dgm:pt>
    <dgm:pt modelId="{C9B5511B-ADFB-4ADA-8280-558872F82BE9}" type="pres">
      <dgm:prSet presAssocID="{DAABFB69-2949-49B5-ABC4-D79162604FE5}" presName="rootComposite" presStyleCnt="0"/>
      <dgm:spPr/>
    </dgm:pt>
    <dgm:pt modelId="{C99E60F5-B8FF-458A-ACB5-458EB5EF7389}" type="pres">
      <dgm:prSet presAssocID="{DAABFB69-2949-49B5-ABC4-D79162604FE5}" presName="rootText" presStyleLbl="node4" presStyleIdx="1" presStyleCnt="9">
        <dgm:presLayoutVars>
          <dgm:chPref val="3"/>
        </dgm:presLayoutVars>
      </dgm:prSet>
      <dgm:spPr/>
    </dgm:pt>
    <dgm:pt modelId="{11DEC094-B549-4B48-8993-CDF65430291A}" type="pres">
      <dgm:prSet presAssocID="{DAABFB69-2949-49B5-ABC4-D79162604FE5}" presName="rootConnector" presStyleLbl="node4" presStyleIdx="1" presStyleCnt="9"/>
      <dgm:spPr/>
    </dgm:pt>
    <dgm:pt modelId="{9BC6C752-8BB7-4B12-90DB-122FE8619110}" type="pres">
      <dgm:prSet presAssocID="{DAABFB69-2949-49B5-ABC4-D79162604FE5}" presName="hierChild4" presStyleCnt="0"/>
      <dgm:spPr/>
    </dgm:pt>
    <dgm:pt modelId="{04B1F3B0-723F-4FAF-9944-3B8AA7491FAF}" type="pres">
      <dgm:prSet presAssocID="{DAABFB69-2949-49B5-ABC4-D79162604FE5}" presName="hierChild5" presStyleCnt="0"/>
      <dgm:spPr/>
    </dgm:pt>
    <dgm:pt modelId="{7756D619-B7A2-43CE-A08D-4ADE67FB210C}" type="pres">
      <dgm:prSet presAssocID="{F07986FD-EBE6-4986-8661-E0A3DD87C528}" presName="Name64" presStyleLbl="parChTrans1D4" presStyleIdx="2" presStyleCnt="9"/>
      <dgm:spPr/>
    </dgm:pt>
    <dgm:pt modelId="{53417794-9A12-43D2-832C-20487458BC7D}" type="pres">
      <dgm:prSet presAssocID="{CE842CC7-5D2D-49FF-B002-27525AD2CD89}" presName="hierRoot2" presStyleCnt="0">
        <dgm:presLayoutVars>
          <dgm:hierBranch val="init"/>
        </dgm:presLayoutVars>
      </dgm:prSet>
      <dgm:spPr/>
    </dgm:pt>
    <dgm:pt modelId="{256F55E7-85E3-4344-8608-9C8BB1A5BFE6}" type="pres">
      <dgm:prSet presAssocID="{CE842CC7-5D2D-49FF-B002-27525AD2CD89}" presName="rootComposite" presStyleCnt="0"/>
      <dgm:spPr/>
    </dgm:pt>
    <dgm:pt modelId="{C12A9D53-D045-49DE-B1DD-2E6099EF6E11}" type="pres">
      <dgm:prSet presAssocID="{CE842CC7-5D2D-49FF-B002-27525AD2CD89}" presName="rootText" presStyleLbl="node4" presStyleIdx="2" presStyleCnt="9">
        <dgm:presLayoutVars>
          <dgm:chPref val="3"/>
        </dgm:presLayoutVars>
      </dgm:prSet>
      <dgm:spPr/>
    </dgm:pt>
    <dgm:pt modelId="{9F16A854-FB07-4F3C-A603-71115F571ACC}" type="pres">
      <dgm:prSet presAssocID="{CE842CC7-5D2D-49FF-B002-27525AD2CD89}" presName="rootConnector" presStyleLbl="node4" presStyleIdx="2" presStyleCnt="9"/>
      <dgm:spPr/>
    </dgm:pt>
    <dgm:pt modelId="{42B5C4DE-12DE-47F6-82FE-ABEE1B819101}" type="pres">
      <dgm:prSet presAssocID="{CE842CC7-5D2D-49FF-B002-27525AD2CD89}" presName="hierChild4" presStyleCnt="0"/>
      <dgm:spPr/>
    </dgm:pt>
    <dgm:pt modelId="{99833E93-40E5-42B0-B3D2-E67422623243}" type="pres">
      <dgm:prSet presAssocID="{CE842CC7-5D2D-49FF-B002-27525AD2CD89}" presName="hierChild5" presStyleCnt="0"/>
      <dgm:spPr/>
    </dgm:pt>
    <dgm:pt modelId="{7435F9D3-729F-4AD2-9FA6-989339EF95B6}" type="pres">
      <dgm:prSet presAssocID="{009408EB-3FA1-4D2E-93C1-D6358F7B91E3}" presName="Name64" presStyleLbl="parChTrans1D4" presStyleIdx="3" presStyleCnt="9"/>
      <dgm:spPr/>
    </dgm:pt>
    <dgm:pt modelId="{8203A4F0-F8BC-4D0D-B37A-509A07BA74C3}" type="pres">
      <dgm:prSet presAssocID="{7C29FC12-CF8A-40F1-BF9E-93A496A0436B}" presName="hierRoot2" presStyleCnt="0">
        <dgm:presLayoutVars>
          <dgm:hierBranch val="init"/>
        </dgm:presLayoutVars>
      </dgm:prSet>
      <dgm:spPr/>
    </dgm:pt>
    <dgm:pt modelId="{E5B8A5F5-8746-4ACA-A873-F338DB0DE147}" type="pres">
      <dgm:prSet presAssocID="{7C29FC12-CF8A-40F1-BF9E-93A496A0436B}" presName="rootComposite" presStyleCnt="0"/>
      <dgm:spPr/>
    </dgm:pt>
    <dgm:pt modelId="{B9039E3A-4A73-48AA-9B33-E37FE25B3C01}" type="pres">
      <dgm:prSet presAssocID="{7C29FC12-CF8A-40F1-BF9E-93A496A0436B}" presName="rootText" presStyleLbl="node4" presStyleIdx="3" presStyleCnt="9">
        <dgm:presLayoutVars>
          <dgm:chPref val="3"/>
        </dgm:presLayoutVars>
      </dgm:prSet>
      <dgm:spPr/>
    </dgm:pt>
    <dgm:pt modelId="{49DF5A66-0A20-4E14-928E-CFB8AED9B244}" type="pres">
      <dgm:prSet presAssocID="{7C29FC12-CF8A-40F1-BF9E-93A496A0436B}" presName="rootConnector" presStyleLbl="node4" presStyleIdx="3" presStyleCnt="9"/>
      <dgm:spPr/>
    </dgm:pt>
    <dgm:pt modelId="{1F109D1E-40CF-4181-A721-B3D17ABC8EEC}" type="pres">
      <dgm:prSet presAssocID="{7C29FC12-CF8A-40F1-BF9E-93A496A0436B}" presName="hierChild4" presStyleCnt="0"/>
      <dgm:spPr/>
    </dgm:pt>
    <dgm:pt modelId="{D86CD053-FA01-44D7-BB37-710205E490CD}" type="pres">
      <dgm:prSet presAssocID="{7C29FC12-CF8A-40F1-BF9E-93A496A0436B}" presName="hierChild5" presStyleCnt="0"/>
      <dgm:spPr/>
    </dgm:pt>
    <dgm:pt modelId="{D2849986-BC58-4434-BD70-512469C4B042}" type="pres">
      <dgm:prSet presAssocID="{D3640A5F-ED02-4C5F-A2F5-C8AA591A0A2E}" presName="Name64" presStyleLbl="parChTrans1D4" presStyleIdx="4" presStyleCnt="9"/>
      <dgm:spPr/>
    </dgm:pt>
    <dgm:pt modelId="{44010EC8-A8B0-4DF9-92D1-EA74AF4B56F0}" type="pres">
      <dgm:prSet presAssocID="{570C25DD-7EEF-4113-A4CF-BBB5ABEA72BE}" presName="hierRoot2" presStyleCnt="0">
        <dgm:presLayoutVars>
          <dgm:hierBranch val="init"/>
        </dgm:presLayoutVars>
      </dgm:prSet>
      <dgm:spPr/>
    </dgm:pt>
    <dgm:pt modelId="{C8A81B41-D324-4751-A0B1-FA887CA17606}" type="pres">
      <dgm:prSet presAssocID="{570C25DD-7EEF-4113-A4CF-BBB5ABEA72BE}" presName="rootComposite" presStyleCnt="0"/>
      <dgm:spPr/>
    </dgm:pt>
    <dgm:pt modelId="{D1DF2ECD-FB25-4D32-8079-443C261A3343}" type="pres">
      <dgm:prSet presAssocID="{570C25DD-7EEF-4113-A4CF-BBB5ABEA72BE}" presName="rootText" presStyleLbl="node4" presStyleIdx="4" presStyleCnt="9">
        <dgm:presLayoutVars>
          <dgm:chPref val="3"/>
        </dgm:presLayoutVars>
      </dgm:prSet>
      <dgm:spPr/>
    </dgm:pt>
    <dgm:pt modelId="{CFE2D0E0-02B5-428C-9F8D-BC7F9EE222AA}" type="pres">
      <dgm:prSet presAssocID="{570C25DD-7EEF-4113-A4CF-BBB5ABEA72BE}" presName="rootConnector" presStyleLbl="node4" presStyleIdx="4" presStyleCnt="9"/>
      <dgm:spPr/>
    </dgm:pt>
    <dgm:pt modelId="{FE037CF1-D63D-40E4-A848-596147D1D11E}" type="pres">
      <dgm:prSet presAssocID="{570C25DD-7EEF-4113-A4CF-BBB5ABEA72BE}" presName="hierChild4" presStyleCnt="0"/>
      <dgm:spPr/>
    </dgm:pt>
    <dgm:pt modelId="{021B3730-BF51-4388-A30D-19BDCDE86C8F}" type="pres">
      <dgm:prSet presAssocID="{570C25DD-7EEF-4113-A4CF-BBB5ABEA72BE}" presName="hierChild5" presStyleCnt="0"/>
      <dgm:spPr/>
    </dgm:pt>
    <dgm:pt modelId="{FEF55EEB-A4A2-46CD-AE7E-7ADE315AD993}" type="pres">
      <dgm:prSet presAssocID="{DDF0742E-457D-4B9B-ABD7-821D0B392790}" presName="hierChild5" presStyleCnt="0"/>
      <dgm:spPr/>
    </dgm:pt>
    <dgm:pt modelId="{7FFA93CC-4206-4BFB-BAF0-780DC256ACB2}" type="pres">
      <dgm:prSet presAssocID="{CA3C533A-33C7-4F9F-9812-BC2AD921715F}" presName="Name64" presStyleLbl="parChTrans1D3" presStyleIdx="1" presStyleCnt="2"/>
      <dgm:spPr/>
    </dgm:pt>
    <dgm:pt modelId="{23CF37B6-7EAC-42F7-8FDE-31C14FB94DD4}" type="pres">
      <dgm:prSet presAssocID="{7F1909AF-66B7-41D1-A80F-F4F6A84ACCF8}" presName="hierRoot2" presStyleCnt="0">
        <dgm:presLayoutVars>
          <dgm:hierBranch val="init"/>
        </dgm:presLayoutVars>
      </dgm:prSet>
      <dgm:spPr/>
    </dgm:pt>
    <dgm:pt modelId="{CC6FD9EE-DCF0-4CAD-AA6E-82B6F06F3E57}" type="pres">
      <dgm:prSet presAssocID="{7F1909AF-66B7-41D1-A80F-F4F6A84ACCF8}" presName="rootComposite" presStyleCnt="0"/>
      <dgm:spPr/>
    </dgm:pt>
    <dgm:pt modelId="{2EFC831B-6B5A-464B-ACA9-1AF4B8061B1A}" type="pres">
      <dgm:prSet presAssocID="{7F1909AF-66B7-41D1-A80F-F4F6A84ACCF8}" presName="rootText" presStyleLbl="node3" presStyleIdx="1" presStyleCnt="2">
        <dgm:presLayoutVars>
          <dgm:chPref val="3"/>
        </dgm:presLayoutVars>
      </dgm:prSet>
      <dgm:spPr/>
    </dgm:pt>
    <dgm:pt modelId="{2DDD1789-C4F2-42CF-8B05-F2B1C107509F}" type="pres">
      <dgm:prSet presAssocID="{7F1909AF-66B7-41D1-A80F-F4F6A84ACCF8}" presName="rootConnector" presStyleLbl="node3" presStyleIdx="1" presStyleCnt="2"/>
      <dgm:spPr/>
    </dgm:pt>
    <dgm:pt modelId="{559C0CF0-A7AD-4849-8FAB-C5F78279EC50}" type="pres">
      <dgm:prSet presAssocID="{7F1909AF-66B7-41D1-A80F-F4F6A84ACCF8}" presName="hierChild4" presStyleCnt="0"/>
      <dgm:spPr/>
    </dgm:pt>
    <dgm:pt modelId="{B1AE8DBB-02C7-4B37-8D84-F473300867BC}" type="pres">
      <dgm:prSet presAssocID="{6FDD707D-28CD-4912-B926-AD4FB8533025}" presName="Name64" presStyleLbl="parChTrans1D4" presStyleIdx="5" presStyleCnt="9"/>
      <dgm:spPr/>
    </dgm:pt>
    <dgm:pt modelId="{E9F44297-6DFB-4A03-9DCB-5BDC79514CB7}" type="pres">
      <dgm:prSet presAssocID="{A0B560B7-8575-4D18-B5C2-1B641F4CC6AF}" presName="hierRoot2" presStyleCnt="0">
        <dgm:presLayoutVars>
          <dgm:hierBranch val="init"/>
        </dgm:presLayoutVars>
      </dgm:prSet>
      <dgm:spPr/>
    </dgm:pt>
    <dgm:pt modelId="{4DD592FA-6BD5-4C47-8C74-63331A15EEB9}" type="pres">
      <dgm:prSet presAssocID="{A0B560B7-8575-4D18-B5C2-1B641F4CC6AF}" presName="rootComposite" presStyleCnt="0"/>
      <dgm:spPr/>
    </dgm:pt>
    <dgm:pt modelId="{E8EFE744-C8C8-46BC-9D57-3478EC2EDE6C}" type="pres">
      <dgm:prSet presAssocID="{A0B560B7-8575-4D18-B5C2-1B641F4CC6AF}" presName="rootText" presStyleLbl="node4" presStyleIdx="5" presStyleCnt="9">
        <dgm:presLayoutVars>
          <dgm:chPref val="3"/>
        </dgm:presLayoutVars>
      </dgm:prSet>
      <dgm:spPr/>
    </dgm:pt>
    <dgm:pt modelId="{894FA561-D858-4E3F-AB9D-12E5AE58A1B0}" type="pres">
      <dgm:prSet presAssocID="{A0B560B7-8575-4D18-B5C2-1B641F4CC6AF}" presName="rootConnector" presStyleLbl="node4" presStyleIdx="5" presStyleCnt="9"/>
      <dgm:spPr/>
    </dgm:pt>
    <dgm:pt modelId="{9BDCF9AC-DFD1-4114-AA52-1BE8705D7BDA}" type="pres">
      <dgm:prSet presAssocID="{A0B560B7-8575-4D18-B5C2-1B641F4CC6AF}" presName="hierChild4" presStyleCnt="0"/>
      <dgm:spPr/>
    </dgm:pt>
    <dgm:pt modelId="{67A176FC-855A-479C-BC89-EC576BEA901C}" type="pres">
      <dgm:prSet presAssocID="{A0B560B7-8575-4D18-B5C2-1B641F4CC6AF}" presName="hierChild5" presStyleCnt="0"/>
      <dgm:spPr/>
    </dgm:pt>
    <dgm:pt modelId="{0A30EE0C-5257-42DF-8473-677F7F22F999}" type="pres">
      <dgm:prSet presAssocID="{5B87213F-A999-4957-B3DB-FE7B8F25EB02}" presName="Name64" presStyleLbl="parChTrans1D4" presStyleIdx="6" presStyleCnt="9"/>
      <dgm:spPr/>
    </dgm:pt>
    <dgm:pt modelId="{6B9A1235-2CB1-4102-A962-0B86F15410FD}" type="pres">
      <dgm:prSet presAssocID="{A4DCB89F-E704-4BBA-92F5-451A247993AB}" presName="hierRoot2" presStyleCnt="0">
        <dgm:presLayoutVars>
          <dgm:hierBranch val="init"/>
        </dgm:presLayoutVars>
      </dgm:prSet>
      <dgm:spPr/>
    </dgm:pt>
    <dgm:pt modelId="{C068046E-A54C-4D8B-95DF-161D43C5CE3F}" type="pres">
      <dgm:prSet presAssocID="{A4DCB89F-E704-4BBA-92F5-451A247993AB}" presName="rootComposite" presStyleCnt="0"/>
      <dgm:spPr/>
    </dgm:pt>
    <dgm:pt modelId="{82669607-9273-4224-8A02-0336C83AC042}" type="pres">
      <dgm:prSet presAssocID="{A4DCB89F-E704-4BBA-92F5-451A247993AB}" presName="rootText" presStyleLbl="node4" presStyleIdx="6" presStyleCnt="9">
        <dgm:presLayoutVars>
          <dgm:chPref val="3"/>
        </dgm:presLayoutVars>
      </dgm:prSet>
      <dgm:spPr/>
    </dgm:pt>
    <dgm:pt modelId="{900C6770-855A-4D35-AC24-49C254DFFEF5}" type="pres">
      <dgm:prSet presAssocID="{A4DCB89F-E704-4BBA-92F5-451A247993AB}" presName="rootConnector" presStyleLbl="node4" presStyleIdx="6" presStyleCnt="9"/>
      <dgm:spPr/>
    </dgm:pt>
    <dgm:pt modelId="{AEB0B26E-F400-4FBE-9160-6C7F6E0F749E}" type="pres">
      <dgm:prSet presAssocID="{A4DCB89F-E704-4BBA-92F5-451A247993AB}" presName="hierChild4" presStyleCnt="0"/>
      <dgm:spPr/>
    </dgm:pt>
    <dgm:pt modelId="{9CACD74C-4C6E-4B37-8BF4-2FF3AC281EAE}" type="pres">
      <dgm:prSet presAssocID="{A4DCB89F-E704-4BBA-92F5-451A247993AB}" presName="hierChild5" presStyleCnt="0"/>
      <dgm:spPr/>
    </dgm:pt>
    <dgm:pt modelId="{CC24E8C6-3B4B-45D9-83E6-4D314749A87B}" type="pres">
      <dgm:prSet presAssocID="{C2F3DA10-6D57-4F5F-86AC-207E1D4B4A8B}" presName="Name64" presStyleLbl="parChTrans1D4" presStyleIdx="7" presStyleCnt="9"/>
      <dgm:spPr/>
    </dgm:pt>
    <dgm:pt modelId="{A929441C-BB7F-4BCF-A460-DA8F82F9F7BF}" type="pres">
      <dgm:prSet presAssocID="{5AF14453-FF11-47CA-97F0-6311A1328C7D}" presName="hierRoot2" presStyleCnt="0">
        <dgm:presLayoutVars>
          <dgm:hierBranch val="init"/>
        </dgm:presLayoutVars>
      </dgm:prSet>
      <dgm:spPr/>
    </dgm:pt>
    <dgm:pt modelId="{0D8AC393-548E-47F2-B8E1-2A9F853713D4}" type="pres">
      <dgm:prSet presAssocID="{5AF14453-FF11-47CA-97F0-6311A1328C7D}" presName="rootComposite" presStyleCnt="0"/>
      <dgm:spPr/>
    </dgm:pt>
    <dgm:pt modelId="{D42BD6DE-824D-4D9B-9E87-EC2BDB40C358}" type="pres">
      <dgm:prSet presAssocID="{5AF14453-FF11-47CA-97F0-6311A1328C7D}" presName="rootText" presStyleLbl="node4" presStyleIdx="7" presStyleCnt="9">
        <dgm:presLayoutVars>
          <dgm:chPref val="3"/>
        </dgm:presLayoutVars>
      </dgm:prSet>
      <dgm:spPr/>
    </dgm:pt>
    <dgm:pt modelId="{4B2CB57B-A0ED-46C4-8AC1-4A476EA221E0}" type="pres">
      <dgm:prSet presAssocID="{5AF14453-FF11-47CA-97F0-6311A1328C7D}" presName="rootConnector" presStyleLbl="node4" presStyleIdx="7" presStyleCnt="9"/>
      <dgm:spPr/>
    </dgm:pt>
    <dgm:pt modelId="{54072EAD-23AB-43BF-B62E-D151FB6073CC}" type="pres">
      <dgm:prSet presAssocID="{5AF14453-FF11-47CA-97F0-6311A1328C7D}" presName="hierChild4" presStyleCnt="0"/>
      <dgm:spPr/>
    </dgm:pt>
    <dgm:pt modelId="{DF8C747B-663F-499F-8DAF-790FD509C8AE}" type="pres">
      <dgm:prSet presAssocID="{5AF14453-FF11-47CA-97F0-6311A1328C7D}" presName="hierChild5" presStyleCnt="0"/>
      <dgm:spPr/>
    </dgm:pt>
    <dgm:pt modelId="{616CD199-C2D3-420D-BFBE-2FE010799627}" type="pres">
      <dgm:prSet presAssocID="{06A07EE8-A872-41F4-8586-86A4FED4FB83}" presName="Name64" presStyleLbl="parChTrans1D4" presStyleIdx="8" presStyleCnt="9"/>
      <dgm:spPr/>
    </dgm:pt>
    <dgm:pt modelId="{B941411F-AB24-476C-802B-0F02D2253A94}" type="pres">
      <dgm:prSet presAssocID="{D0561504-E73D-4BA9-BFC1-B937BBB8FBDF}" presName="hierRoot2" presStyleCnt="0">
        <dgm:presLayoutVars>
          <dgm:hierBranch val="init"/>
        </dgm:presLayoutVars>
      </dgm:prSet>
      <dgm:spPr/>
    </dgm:pt>
    <dgm:pt modelId="{58FD9399-721F-4E9D-8BE2-1A8604D7850A}" type="pres">
      <dgm:prSet presAssocID="{D0561504-E73D-4BA9-BFC1-B937BBB8FBDF}" presName="rootComposite" presStyleCnt="0"/>
      <dgm:spPr/>
    </dgm:pt>
    <dgm:pt modelId="{114159A8-4449-4B8C-B139-7747E98D8197}" type="pres">
      <dgm:prSet presAssocID="{D0561504-E73D-4BA9-BFC1-B937BBB8FBDF}" presName="rootText" presStyleLbl="node4" presStyleIdx="8" presStyleCnt="9">
        <dgm:presLayoutVars>
          <dgm:chPref val="3"/>
        </dgm:presLayoutVars>
      </dgm:prSet>
      <dgm:spPr/>
    </dgm:pt>
    <dgm:pt modelId="{15EC2172-3ECA-4856-B175-72D65F5080C7}" type="pres">
      <dgm:prSet presAssocID="{D0561504-E73D-4BA9-BFC1-B937BBB8FBDF}" presName="rootConnector" presStyleLbl="node4" presStyleIdx="8" presStyleCnt="9"/>
      <dgm:spPr/>
    </dgm:pt>
    <dgm:pt modelId="{8F434753-1992-43B7-9DFD-C48B0E35F7F1}" type="pres">
      <dgm:prSet presAssocID="{D0561504-E73D-4BA9-BFC1-B937BBB8FBDF}" presName="hierChild4" presStyleCnt="0"/>
      <dgm:spPr/>
    </dgm:pt>
    <dgm:pt modelId="{FEAD77A4-EDF8-4026-AC45-F480E9117A1D}" type="pres">
      <dgm:prSet presAssocID="{D0561504-E73D-4BA9-BFC1-B937BBB8FBDF}" presName="hierChild5" presStyleCnt="0"/>
      <dgm:spPr/>
    </dgm:pt>
    <dgm:pt modelId="{1AA30643-79E8-4F39-A3CD-BAF38A773372}" type="pres">
      <dgm:prSet presAssocID="{7F1909AF-66B7-41D1-A80F-F4F6A84ACCF8}" presName="hierChild5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E66AB806-93D6-41ED-AFFF-C4697BEFCC1E}" srcId="{7F1909AF-66B7-41D1-A80F-F4F6A84ACCF8}" destId="{D0561504-E73D-4BA9-BFC1-B937BBB8FBDF}" srcOrd="3" destOrd="0" parTransId="{06A07EE8-A872-41F4-8586-86A4FED4FB83}" sibTransId="{E205FBB3-5F8E-4F25-8186-F648CAD5EFB1}"/>
    <dgm:cxn modelId="{63B41110-858B-4A76-8426-C023EC83A7BC}" srcId="{7F1909AF-66B7-41D1-A80F-F4F6A84ACCF8}" destId="{A0B560B7-8575-4D18-B5C2-1B641F4CC6AF}" srcOrd="0" destOrd="0" parTransId="{6FDD707D-28CD-4912-B926-AD4FB8533025}" sibTransId="{89CB40BB-3DC7-449C-A305-F24099BA33F7}"/>
    <dgm:cxn modelId="{2AB32226-7200-4CCB-AE58-6A376AD93F2F}" type="presOf" srcId="{CE842CC7-5D2D-49FF-B002-27525AD2CD89}" destId="{C12A9D53-D045-49DE-B1DD-2E6099EF6E11}" srcOrd="0" destOrd="0" presId="urn:microsoft.com/office/officeart/2009/3/layout/HorizontalOrganizationChart"/>
    <dgm:cxn modelId="{5EDE0829-89F9-47F7-8957-2F954498A5AD}" type="presOf" srcId="{7C29FC12-CF8A-40F1-BF9E-93A496A0436B}" destId="{49DF5A66-0A20-4E14-928E-CFB8AED9B244}" srcOrd="1" destOrd="0" presId="urn:microsoft.com/office/officeart/2009/3/layout/HorizontalOrganizationChart"/>
    <dgm:cxn modelId="{415EB42C-5D77-4429-9CF3-B86F2BEE3A9A}" type="presOf" srcId="{5B87213F-A999-4957-B3DB-FE7B8F25EB02}" destId="{0A30EE0C-5257-42DF-8473-677F7F22F999}" srcOrd="0" destOrd="0" presId="urn:microsoft.com/office/officeart/2009/3/layout/HorizontalOrganizationChart"/>
    <dgm:cxn modelId="{3EFF9631-6A40-4706-9B46-0CA704ECF7FA}" type="presOf" srcId="{D0561504-E73D-4BA9-BFC1-B937BBB8FBDF}" destId="{15EC2172-3ECA-4856-B175-72D65F5080C7}" srcOrd="1" destOrd="0" presId="urn:microsoft.com/office/officeart/2009/3/layout/HorizontalOrganizationChart"/>
    <dgm:cxn modelId="{89588D38-B478-42DD-99EE-D3250DF2E7D8}" type="presOf" srcId="{A4DCB89F-E704-4BBA-92F5-451A247993AB}" destId="{82669607-9273-4224-8A02-0336C83AC042}" srcOrd="0" destOrd="0" presId="urn:microsoft.com/office/officeart/2009/3/layout/HorizontalOrganizationChart"/>
    <dgm:cxn modelId="{9C3AB93D-DE28-425B-8268-23BEFB5B27D0}" type="presOf" srcId="{578E2120-0BD9-445A-8DE3-114F14BE8723}" destId="{F24D6465-09FA-4F1A-8CCE-DA77B1FC2E37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61A3CE41-F73F-476E-870C-D257E3894DC0}" type="presOf" srcId="{09623A21-3031-4F88-8A4D-E9B837D3A29B}" destId="{5A059687-7207-447A-B158-F3129C7FA856}" srcOrd="0" destOrd="0" presId="urn:microsoft.com/office/officeart/2009/3/layout/HorizontalOrganizationChart"/>
    <dgm:cxn modelId="{BEF2BC42-4190-4383-AA34-95172959B054}" type="presOf" srcId="{6D102043-9DCC-4BB8-97AD-02D60A5182A5}" destId="{E7ACBC57-90DD-464F-9C15-A6AA6B430432}" srcOrd="1" destOrd="0" presId="urn:microsoft.com/office/officeart/2009/3/layout/HorizontalOrganizationChart"/>
    <dgm:cxn modelId="{74425E45-5D22-48BF-9F87-6E3D909721A5}" type="presOf" srcId="{6FDD707D-28CD-4912-B926-AD4FB8533025}" destId="{B1AE8DBB-02C7-4B37-8D84-F473300867BC}" srcOrd="0" destOrd="0" presId="urn:microsoft.com/office/officeart/2009/3/layout/HorizontalOrganizationChart"/>
    <dgm:cxn modelId="{42908C65-AFBD-43E1-81C7-2790667FBB8A}" type="presOf" srcId="{A0B560B7-8575-4D18-B5C2-1B641F4CC6AF}" destId="{E8EFE744-C8C8-46BC-9D57-3478EC2EDE6C}" srcOrd="0" destOrd="0" presId="urn:microsoft.com/office/officeart/2009/3/layout/HorizontalOrganizationChart"/>
    <dgm:cxn modelId="{25687667-121A-48B8-A2A9-3834E5BFC4F1}" type="presOf" srcId="{570C25DD-7EEF-4113-A4CF-BBB5ABEA72BE}" destId="{D1DF2ECD-FB25-4D32-8079-443C261A3343}" srcOrd="0" destOrd="0" presId="urn:microsoft.com/office/officeart/2009/3/layout/HorizontalOrganizationChart"/>
    <dgm:cxn modelId="{7CB4196B-CF99-45CF-A2CF-89BC9E21AF6A}" type="presOf" srcId="{F07986FD-EBE6-4986-8661-E0A3DD87C528}" destId="{7756D619-B7A2-43CE-A08D-4ADE67FB210C}" srcOrd="0" destOrd="0" presId="urn:microsoft.com/office/officeart/2009/3/layout/HorizontalOrganizationChart"/>
    <dgm:cxn modelId="{5C205F6C-67A8-4196-AAAF-4A9F7B84E0B1}" srcId="{DDF0742E-457D-4B9B-ABD7-821D0B392790}" destId="{DAABFB69-2949-49B5-ABC4-D79162604FE5}" srcOrd="1" destOrd="0" parTransId="{578E2120-0BD9-445A-8DE3-114F14BE8723}" sibTransId="{F292D9A4-137C-4879-8042-BE8C0C7CCB3E}"/>
    <dgm:cxn modelId="{C0E2216D-C549-4FEF-81D2-982EC68BF85B}" srcId="{7F1909AF-66B7-41D1-A80F-F4F6A84ACCF8}" destId="{A4DCB89F-E704-4BBA-92F5-451A247993AB}" srcOrd="1" destOrd="0" parTransId="{5B87213F-A999-4957-B3DB-FE7B8F25EB02}" sibTransId="{6F92D00B-2BFF-4119-BE33-988D8D4898CE}"/>
    <dgm:cxn modelId="{93D3FE4E-E458-436F-A5C9-29EA426DCE92}" type="presOf" srcId="{009408EB-3FA1-4D2E-93C1-D6358F7B91E3}" destId="{7435F9D3-729F-4AD2-9FA6-989339EF95B6}" srcOrd="0" destOrd="0" presId="urn:microsoft.com/office/officeart/2009/3/layout/HorizontalOrganizationChart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721E4075-AF15-4408-B346-C6D3E8397E14}" type="presOf" srcId="{06A07EE8-A872-41F4-8586-86A4FED4FB83}" destId="{616CD199-C2D3-420D-BFBE-2FE010799627}" srcOrd="0" destOrd="0" presId="urn:microsoft.com/office/officeart/2009/3/layout/HorizontalOrganizationChart"/>
    <dgm:cxn modelId="{E1835A57-ADE7-46F2-B9ED-054286FE25F9}" type="presOf" srcId="{7F1909AF-66B7-41D1-A80F-F4F6A84ACCF8}" destId="{2DDD1789-C4F2-42CF-8B05-F2B1C107509F}" srcOrd="1" destOrd="0" presId="urn:microsoft.com/office/officeart/2009/3/layout/HorizontalOrganizationChart"/>
    <dgm:cxn modelId="{125B8D58-BB4F-4108-B491-816D064778D9}" type="presOf" srcId="{7F1909AF-66B7-41D1-A80F-F4F6A84ACCF8}" destId="{2EFC831B-6B5A-464B-ACA9-1AF4B8061B1A}" srcOrd="0" destOrd="0" presId="urn:microsoft.com/office/officeart/2009/3/layout/HorizontalOrganizationChart"/>
    <dgm:cxn modelId="{4E53DF83-D29B-471B-858B-2224D239A1F5}" type="presOf" srcId="{6D102043-9DCC-4BB8-97AD-02D60A5182A5}" destId="{4794FE84-C985-42AA-98C2-4E8CA06F84F6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83E5D08A-2B3D-4ACF-BEB4-3E667EBFFE92}" type="presOf" srcId="{A0B560B7-8575-4D18-B5C2-1B641F4CC6AF}" destId="{894FA561-D858-4E3F-AB9D-12E5AE58A1B0}" srcOrd="1" destOrd="0" presId="urn:microsoft.com/office/officeart/2009/3/layout/HorizontalOrganizationChart"/>
    <dgm:cxn modelId="{CBDD388B-BB73-40E3-B027-2030C397E4CF}" type="presOf" srcId="{D3640A5F-ED02-4C5F-A2F5-C8AA591A0A2E}" destId="{D2849986-BC58-4434-BD70-512469C4B042}" srcOrd="0" destOrd="0" presId="urn:microsoft.com/office/officeart/2009/3/layout/HorizontalOrganizationChart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3F14D48D-EC83-4FF7-8A9C-E13809B496D7}" type="presOf" srcId="{DDF0742E-457D-4B9B-ABD7-821D0B392790}" destId="{AF8BBE16-3593-49B7-BE52-317AA61FBDB9}" srcOrd="0" destOrd="0" presId="urn:microsoft.com/office/officeart/2009/3/layout/HorizontalOrganizationChart"/>
    <dgm:cxn modelId="{C6A95299-0562-4CE7-9AE4-19B8DB5339E9}" type="presOf" srcId="{DDF0742E-457D-4B9B-ABD7-821D0B392790}" destId="{2291F8C3-B49A-4065-AB9B-823F0A3BE96A}" srcOrd="1" destOrd="0" presId="urn:microsoft.com/office/officeart/2009/3/layout/HorizontalOrganizationChart"/>
    <dgm:cxn modelId="{98FCB399-DFE3-423D-9B4F-8602028DEFC5}" srcId="{8D495280-DA0A-4A80-B87A-506AED8E05F9}" destId="{DDF0742E-457D-4B9B-ABD7-821D0B392790}" srcOrd="0" destOrd="0" parTransId="{09623A21-3031-4F88-8A4D-E9B837D3A29B}" sibTransId="{A0A9B5DB-0D08-44F4-A04A-3758D8444190}"/>
    <dgm:cxn modelId="{F6F184AE-7CD6-457D-95CE-94EC0E6B9C1E}" srcId="{DDF0742E-457D-4B9B-ABD7-821D0B392790}" destId="{CE842CC7-5D2D-49FF-B002-27525AD2CD89}" srcOrd="2" destOrd="0" parTransId="{F07986FD-EBE6-4986-8661-E0A3DD87C528}" sibTransId="{5B28F74C-AAFC-4692-AF22-E17E4C62E35A}"/>
    <dgm:cxn modelId="{90AAC4AE-6B98-4626-8A83-A1B2DDA6FFF2}" type="presOf" srcId="{A4DCB89F-E704-4BBA-92F5-451A247993AB}" destId="{900C6770-855A-4D35-AC24-49C254DFFEF5}" srcOrd="1" destOrd="0" presId="urn:microsoft.com/office/officeart/2009/3/layout/HorizontalOrganizationChart"/>
    <dgm:cxn modelId="{D5FFBEB0-2FE8-4591-9B93-2D637FB0AB2C}" type="presOf" srcId="{5AF14453-FF11-47CA-97F0-6311A1328C7D}" destId="{4B2CB57B-A0ED-46C4-8AC1-4A476EA221E0}" srcOrd="1" destOrd="0" presId="urn:microsoft.com/office/officeart/2009/3/layout/HorizontalOrganizationChart"/>
    <dgm:cxn modelId="{6E080EB4-72F8-41AF-914A-2888DE5FC8E6}" type="presOf" srcId="{AFD406C7-2821-4372-9BFF-2369D45BD695}" destId="{1FD4FE77-4CCE-4AD7-9258-33135B3566AC}" srcOrd="0" destOrd="0" presId="urn:microsoft.com/office/officeart/2009/3/layout/HorizontalOrganizationChart"/>
    <dgm:cxn modelId="{041406B6-9565-4031-A096-0411DD32C70B}" type="presOf" srcId="{CA3C533A-33C7-4F9F-9812-BC2AD921715F}" destId="{7FFA93CC-4206-4BFB-BAF0-780DC256ACB2}" srcOrd="0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0AA2FABD-4BB7-47C4-BBC9-E5C8857F0422}" type="presOf" srcId="{DAABFB69-2949-49B5-ABC4-D79162604FE5}" destId="{11DEC094-B549-4B48-8993-CDF65430291A}" srcOrd="1" destOrd="0" presId="urn:microsoft.com/office/officeart/2009/3/layout/HorizontalOrganizationChart"/>
    <dgm:cxn modelId="{B8C33EBF-ED73-4FC7-A8B9-C9DBDE362FA8}" type="presOf" srcId="{D0561504-E73D-4BA9-BFC1-B937BBB8FBDF}" destId="{114159A8-4449-4B8C-B139-7747E98D8197}" srcOrd="0" destOrd="0" presId="urn:microsoft.com/office/officeart/2009/3/layout/HorizontalOrganizationChart"/>
    <dgm:cxn modelId="{9D2EA0C2-1988-4C07-8C65-231D99130D5A}" type="presOf" srcId="{570C25DD-7EEF-4113-A4CF-BBB5ABEA72BE}" destId="{CFE2D0E0-02B5-428C-9F8D-BC7F9EE222AA}" srcOrd="1" destOrd="0" presId="urn:microsoft.com/office/officeart/2009/3/layout/HorizontalOrganizationChart"/>
    <dgm:cxn modelId="{B1EACACC-F3D3-456E-847B-5C31F3136B2D}" type="presOf" srcId="{DAABFB69-2949-49B5-ABC4-D79162604FE5}" destId="{C99E60F5-B8FF-458A-ACB5-458EB5EF7389}" srcOrd="0" destOrd="0" presId="urn:microsoft.com/office/officeart/2009/3/layout/HorizontalOrganizationChart"/>
    <dgm:cxn modelId="{3CBB4CCF-3361-4E8E-B577-6EADE392860A}" srcId="{7F1909AF-66B7-41D1-A80F-F4F6A84ACCF8}" destId="{5AF14453-FF11-47CA-97F0-6311A1328C7D}" srcOrd="2" destOrd="0" parTransId="{C2F3DA10-6D57-4F5F-86AC-207E1D4B4A8B}" sibTransId="{76AC9B72-05D4-420B-8FA8-1A6A0D6F484D}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09F20DD1-7583-4591-AD62-B41F8D29EB08}" srcId="{8D495280-DA0A-4A80-B87A-506AED8E05F9}" destId="{7F1909AF-66B7-41D1-A80F-F4F6A84ACCF8}" srcOrd="1" destOrd="0" parTransId="{CA3C533A-33C7-4F9F-9812-BC2AD921715F}" sibTransId="{C506B375-1C44-433D-ABD9-9893586D6C59}"/>
    <dgm:cxn modelId="{529D91D3-0C02-4818-A90D-DD19AD17B9F0}" srcId="{DDF0742E-457D-4B9B-ABD7-821D0B392790}" destId="{6D102043-9DCC-4BB8-97AD-02D60A5182A5}" srcOrd="0" destOrd="0" parTransId="{AFD406C7-2821-4372-9BFF-2369D45BD695}" sibTransId="{A61014E6-FC8D-42B1-909F-2B83A31D39B7}"/>
    <dgm:cxn modelId="{FE5CFDE8-7F9F-474E-8021-A581A4EC49D4}" type="presOf" srcId="{C2F3DA10-6D57-4F5F-86AC-207E1D4B4A8B}" destId="{CC24E8C6-3B4B-45D9-83E6-4D314749A87B}" srcOrd="0" destOrd="0" presId="urn:microsoft.com/office/officeart/2009/3/layout/HorizontalOrganizationChart"/>
    <dgm:cxn modelId="{33BBE9F0-40CC-491E-8BBA-D6A77514E26C}" type="presOf" srcId="{7C29FC12-CF8A-40F1-BF9E-93A496A0436B}" destId="{B9039E3A-4A73-48AA-9B33-E37FE25B3C01}" srcOrd="0" destOrd="0" presId="urn:microsoft.com/office/officeart/2009/3/layout/HorizontalOrganizationChart"/>
    <dgm:cxn modelId="{6B6626F2-7A48-43AF-8CEF-4511ACD4DA32}" srcId="{DDF0742E-457D-4B9B-ABD7-821D0B392790}" destId="{570C25DD-7EEF-4113-A4CF-BBB5ABEA72BE}" srcOrd="4" destOrd="0" parTransId="{D3640A5F-ED02-4C5F-A2F5-C8AA591A0A2E}" sibTransId="{F4A080F8-8540-4D0F-8FCE-A2665269799A}"/>
    <dgm:cxn modelId="{128688F2-B63B-40A9-BA73-6BE351154C4A}" type="presOf" srcId="{CE842CC7-5D2D-49FF-B002-27525AD2CD89}" destId="{9F16A854-FB07-4F3C-A603-71115F571ACC}" srcOrd="1" destOrd="0" presId="urn:microsoft.com/office/officeart/2009/3/layout/HorizontalOrganizationChart"/>
    <dgm:cxn modelId="{CE5E28F4-D455-4E95-941A-E96B2CF89DA2}" srcId="{DDF0742E-457D-4B9B-ABD7-821D0B392790}" destId="{7C29FC12-CF8A-40F1-BF9E-93A496A0436B}" srcOrd="3" destOrd="0" parTransId="{009408EB-3FA1-4D2E-93C1-D6358F7B91E3}" sibTransId="{1E94AD75-31AA-4543-8AD1-4752BBFEB463}"/>
    <dgm:cxn modelId="{C8CFAAFF-9089-4180-BD09-5638CCDAE19C}" type="presOf" srcId="{5AF14453-FF11-47CA-97F0-6311A1328C7D}" destId="{D42BD6DE-824D-4D9B-9E87-EC2BDB40C358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E13C730A-257F-48D4-8C76-67BD92E26543}" type="presParOf" srcId="{93CD5A94-E7F2-494B-AC97-952561045498}" destId="{5A059687-7207-447A-B158-F3129C7FA856}" srcOrd="0" destOrd="0" presId="urn:microsoft.com/office/officeart/2009/3/layout/HorizontalOrganizationChart"/>
    <dgm:cxn modelId="{DAD37CDB-F4F2-41EE-B730-184AA7B838B0}" type="presParOf" srcId="{93CD5A94-E7F2-494B-AC97-952561045498}" destId="{AEED6875-71B6-411D-9799-A7CC301752F5}" srcOrd="1" destOrd="0" presId="urn:microsoft.com/office/officeart/2009/3/layout/HorizontalOrganizationChart"/>
    <dgm:cxn modelId="{A54A00BE-66E5-4B86-8AD2-D31D92BF2C8C}" type="presParOf" srcId="{AEED6875-71B6-411D-9799-A7CC301752F5}" destId="{0507F265-492B-4114-8DE2-6F7F41318E82}" srcOrd="0" destOrd="0" presId="urn:microsoft.com/office/officeart/2009/3/layout/HorizontalOrganizationChart"/>
    <dgm:cxn modelId="{0708E3E9-DC7E-42AA-B4B0-5C086BE5ED4B}" type="presParOf" srcId="{0507F265-492B-4114-8DE2-6F7F41318E82}" destId="{AF8BBE16-3593-49B7-BE52-317AA61FBDB9}" srcOrd="0" destOrd="0" presId="urn:microsoft.com/office/officeart/2009/3/layout/HorizontalOrganizationChart"/>
    <dgm:cxn modelId="{CB7C270C-0D21-4EBD-BC28-31BA2D9F0C3E}" type="presParOf" srcId="{0507F265-492B-4114-8DE2-6F7F41318E82}" destId="{2291F8C3-B49A-4065-AB9B-823F0A3BE96A}" srcOrd="1" destOrd="0" presId="urn:microsoft.com/office/officeart/2009/3/layout/HorizontalOrganizationChart"/>
    <dgm:cxn modelId="{1342FAA6-CAB3-44FD-8C3E-3BAFC4D397DE}" type="presParOf" srcId="{AEED6875-71B6-411D-9799-A7CC301752F5}" destId="{583EED86-E6EC-410D-B9A9-BB8124C87972}" srcOrd="1" destOrd="0" presId="urn:microsoft.com/office/officeart/2009/3/layout/HorizontalOrganizationChart"/>
    <dgm:cxn modelId="{52424ECF-077D-486D-976C-B26E290CED4D}" type="presParOf" srcId="{583EED86-E6EC-410D-B9A9-BB8124C87972}" destId="{1FD4FE77-4CCE-4AD7-9258-33135B3566AC}" srcOrd="0" destOrd="0" presId="urn:microsoft.com/office/officeart/2009/3/layout/HorizontalOrganizationChart"/>
    <dgm:cxn modelId="{BF2450A9-8FB8-4A2A-B348-A0C5D29AB775}" type="presParOf" srcId="{583EED86-E6EC-410D-B9A9-BB8124C87972}" destId="{B35ADC35-5CDF-46F4-905C-0CF0DC80AC94}" srcOrd="1" destOrd="0" presId="urn:microsoft.com/office/officeart/2009/3/layout/HorizontalOrganizationChart"/>
    <dgm:cxn modelId="{8204AE23-2C8F-4125-B9AC-0ECCD2F6DFDA}" type="presParOf" srcId="{B35ADC35-5CDF-46F4-905C-0CF0DC80AC94}" destId="{CD522831-2B09-40A5-881E-6059FD487E2B}" srcOrd="0" destOrd="0" presId="urn:microsoft.com/office/officeart/2009/3/layout/HorizontalOrganizationChart"/>
    <dgm:cxn modelId="{C357DFFB-723F-4649-82F0-C09C4F87E362}" type="presParOf" srcId="{CD522831-2B09-40A5-881E-6059FD487E2B}" destId="{4794FE84-C985-42AA-98C2-4E8CA06F84F6}" srcOrd="0" destOrd="0" presId="urn:microsoft.com/office/officeart/2009/3/layout/HorizontalOrganizationChart"/>
    <dgm:cxn modelId="{275E8AC0-8FDF-4DBD-BF84-6ADF914D72E6}" type="presParOf" srcId="{CD522831-2B09-40A5-881E-6059FD487E2B}" destId="{E7ACBC57-90DD-464F-9C15-A6AA6B430432}" srcOrd="1" destOrd="0" presId="urn:microsoft.com/office/officeart/2009/3/layout/HorizontalOrganizationChart"/>
    <dgm:cxn modelId="{996537E5-3E7C-455B-9674-92BEE96FC7CB}" type="presParOf" srcId="{B35ADC35-5CDF-46F4-905C-0CF0DC80AC94}" destId="{07CE48C1-347B-4930-858E-B16D7971FF67}" srcOrd="1" destOrd="0" presId="urn:microsoft.com/office/officeart/2009/3/layout/HorizontalOrganizationChart"/>
    <dgm:cxn modelId="{90CAAD23-3862-4E7C-A55D-ADE7CA5BAB6F}" type="presParOf" srcId="{B35ADC35-5CDF-46F4-905C-0CF0DC80AC94}" destId="{B795797D-53CB-402A-858B-28B8885107C2}" srcOrd="2" destOrd="0" presId="urn:microsoft.com/office/officeart/2009/3/layout/HorizontalOrganizationChart"/>
    <dgm:cxn modelId="{C88D1660-30A8-4D73-8563-7D470E17C1DC}" type="presParOf" srcId="{583EED86-E6EC-410D-B9A9-BB8124C87972}" destId="{F24D6465-09FA-4F1A-8CCE-DA77B1FC2E37}" srcOrd="2" destOrd="0" presId="urn:microsoft.com/office/officeart/2009/3/layout/HorizontalOrganizationChart"/>
    <dgm:cxn modelId="{A762D93F-8EB8-4526-A9AF-4BA294DB33DA}" type="presParOf" srcId="{583EED86-E6EC-410D-B9A9-BB8124C87972}" destId="{4B0FF786-B557-47B5-9ABB-18F3B5C260BD}" srcOrd="3" destOrd="0" presId="urn:microsoft.com/office/officeart/2009/3/layout/HorizontalOrganizationChart"/>
    <dgm:cxn modelId="{EFB1C755-B8CD-4539-82D0-E0363F3DF024}" type="presParOf" srcId="{4B0FF786-B557-47B5-9ABB-18F3B5C260BD}" destId="{C9B5511B-ADFB-4ADA-8280-558872F82BE9}" srcOrd="0" destOrd="0" presId="urn:microsoft.com/office/officeart/2009/3/layout/HorizontalOrganizationChart"/>
    <dgm:cxn modelId="{83E5ACD6-B3D7-45A6-A4D3-877A3E4DD69C}" type="presParOf" srcId="{C9B5511B-ADFB-4ADA-8280-558872F82BE9}" destId="{C99E60F5-B8FF-458A-ACB5-458EB5EF7389}" srcOrd="0" destOrd="0" presId="urn:microsoft.com/office/officeart/2009/3/layout/HorizontalOrganizationChart"/>
    <dgm:cxn modelId="{0C531FCD-F377-4D62-99AA-9FA963F13443}" type="presParOf" srcId="{C9B5511B-ADFB-4ADA-8280-558872F82BE9}" destId="{11DEC094-B549-4B48-8993-CDF65430291A}" srcOrd="1" destOrd="0" presId="urn:microsoft.com/office/officeart/2009/3/layout/HorizontalOrganizationChart"/>
    <dgm:cxn modelId="{771E1112-BE88-4AA8-B79E-FBEE7D8649C7}" type="presParOf" srcId="{4B0FF786-B557-47B5-9ABB-18F3B5C260BD}" destId="{9BC6C752-8BB7-4B12-90DB-122FE8619110}" srcOrd="1" destOrd="0" presId="urn:microsoft.com/office/officeart/2009/3/layout/HorizontalOrganizationChart"/>
    <dgm:cxn modelId="{FF82047F-9718-4E74-8B70-AED322C0443A}" type="presParOf" srcId="{4B0FF786-B557-47B5-9ABB-18F3B5C260BD}" destId="{04B1F3B0-723F-4FAF-9944-3B8AA7491FAF}" srcOrd="2" destOrd="0" presId="urn:microsoft.com/office/officeart/2009/3/layout/HorizontalOrganizationChart"/>
    <dgm:cxn modelId="{0CEB9D66-0A50-4444-BB52-3D5F163FC235}" type="presParOf" srcId="{583EED86-E6EC-410D-B9A9-BB8124C87972}" destId="{7756D619-B7A2-43CE-A08D-4ADE67FB210C}" srcOrd="4" destOrd="0" presId="urn:microsoft.com/office/officeart/2009/3/layout/HorizontalOrganizationChart"/>
    <dgm:cxn modelId="{310C9FB6-4359-4DBD-8EB0-EE0DE4DA4AB5}" type="presParOf" srcId="{583EED86-E6EC-410D-B9A9-BB8124C87972}" destId="{53417794-9A12-43D2-832C-20487458BC7D}" srcOrd="5" destOrd="0" presId="urn:microsoft.com/office/officeart/2009/3/layout/HorizontalOrganizationChart"/>
    <dgm:cxn modelId="{8920D394-3737-4104-B84D-9566FC3598E1}" type="presParOf" srcId="{53417794-9A12-43D2-832C-20487458BC7D}" destId="{256F55E7-85E3-4344-8608-9C8BB1A5BFE6}" srcOrd="0" destOrd="0" presId="urn:microsoft.com/office/officeart/2009/3/layout/HorizontalOrganizationChart"/>
    <dgm:cxn modelId="{64037A9D-B7FF-4EE4-8156-09F1B2E13FF5}" type="presParOf" srcId="{256F55E7-85E3-4344-8608-9C8BB1A5BFE6}" destId="{C12A9D53-D045-49DE-B1DD-2E6099EF6E11}" srcOrd="0" destOrd="0" presId="urn:microsoft.com/office/officeart/2009/3/layout/HorizontalOrganizationChart"/>
    <dgm:cxn modelId="{91F5F80E-6EB8-43BA-9435-D30D24643D6E}" type="presParOf" srcId="{256F55E7-85E3-4344-8608-9C8BB1A5BFE6}" destId="{9F16A854-FB07-4F3C-A603-71115F571ACC}" srcOrd="1" destOrd="0" presId="urn:microsoft.com/office/officeart/2009/3/layout/HorizontalOrganizationChart"/>
    <dgm:cxn modelId="{B9724A67-26B6-43D0-96AB-B42ECEBBE69B}" type="presParOf" srcId="{53417794-9A12-43D2-832C-20487458BC7D}" destId="{42B5C4DE-12DE-47F6-82FE-ABEE1B819101}" srcOrd="1" destOrd="0" presId="urn:microsoft.com/office/officeart/2009/3/layout/HorizontalOrganizationChart"/>
    <dgm:cxn modelId="{3E3F726D-5428-4308-95E8-226250774B80}" type="presParOf" srcId="{53417794-9A12-43D2-832C-20487458BC7D}" destId="{99833E93-40E5-42B0-B3D2-E67422623243}" srcOrd="2" destOrd="0" presId="urn:microsoft.com/office/officeart/2009/3/layout/HorizontalOrganizationChart"/>
    <dgm:cxn modelId="{18072F3C-2057-4F30-B86D-2A443B49283A}" type="presParOf" srcId="{583EED86-E6EC-410D-B9A9-BB8124C87972}" destId="{7435F9D3-729F-4AD2-9FA6-989339EF95B6}" srcOrd="6" destOrd="0" presId="urn:microsoft.com/office/officeart/2009/3/layout/HorizontalOrganizationChart"/>
    <dgm:cxn modelId="{81FDDE04-71E9-44B6-B817-04701B7A046E}" type="presParOf" srcId="{583EED86-E6EC-410D-B9A9-BB8124C87972}" destId="{8203A4F0-F8BC-4D0D-B37A-509A07BA74C3}" srcOrd="7" destOrd="0" presId="urn:microsoft.com/office/officeart/2009/3/layout/HorizontalOrganizationChart"/>
    <dgm:cxn modelId="{4C14282E-637E-4C2C-BDCF-4286814B9EF4}" type="presParOf" srcId="{8203A4F0-F8BC-4D0D-B37A-509A07BA74C3}" destId="{E5B8A5F5-8746-4ACA-A873-F338DB0DE147}" srcOrd="0" destOrd="0" presId="urn:microsoft.com/office/officeart/2009/3/layout/HorizontalOrganizationChart"/>
    <dgm:cxn modelId="{D1E801E5-2814-4FD6-BAB6-1208C3F0028A}" type="presParOf" srcId="{E5B8A5F5-8746-4ACA-A873-F338DB0DE147}" destId="{B9039E3A-4A73-48AA-9B33-E37FE25B3C01}" srcOrd="0" destOrd="0" presId="urn:microsoft.com/office/officeart/2009/3/layout/HorizontalOrganizationChart"/>
    <dgm:cxn modelId="{50ACCCF9-7B47-4748-AA25-CDDEF663CE8F}" type="presParOf" srcId="{E5B8A5F5-8746-4ACA-A873-F338DB0DE147}" destId="{49DF5A66-0A20-4E14-928E-CFB8AED9B244}" srcOrd="1" destOrd="0" presId="urn:microsoft.com/office/officeart/2009/3/layout/HorizontalOrganizationChart"/>
    <dgm:cxn modelId="{4237AF07-8865-4654-801F-D7CF8E191A87}" type="presParOf" srcId="{8203A4F0-F8BC-4D0D-B37A-509A07BA74C3}" destId="{1F109D1E-40CF-4181-A721-B3D17ABC8EEC}" srcOrd="1" destOrd="0" presId="urn:microsoft.com/office/officeart/2009/3/layout/HorizontalOrganizationChart"/>
    <dgm:cxn modelId="{1E59A2A3-C4CF-42EF-B8BE-85A2271060AB}" type="presParOf" srcId="{8203A4F0-F8BC-4D0D-B37A-509A07BA74C3}" destId="{D86CD053-FA01-44D7-BB37-710205E490CD}" srcOrd="2" destOrd="0" presId="urn:microsoft.com/office/officeart/2009/3/layout/HorizontalOrganizationChart"/>
    <dgm:cxn modelId="{FC6EC8EE-C302-4B97-A702-29477A92ABAF}" type="presParOf" srcId="{583EED86-E6EC-410D-B9A9-BB8124C87972}" destId="{D2849986-BC58-4434-BD70-512469C4B042}" srcOrd="8" destOrd="0" presId="urn:microsoft.com/office/officeart/2009/3/layout/HorizontalOrganizationChart"/>
    <dgm:cxn modelId="{6BE67822-D2FF-401D-9EBB-E8E3789BD794}" type="presParOf" srcId="{583EED86-E6EC-410D-B9A9-BB8124C87972}" destId="{44010EC8-A8B0-4DF9-92D1-EA74AF4B56F0}" srcOrd="9" destOrd="0" presId="urn:microsoft.com/office/officeart/2009/3/layout/HorizontalOrganizationChart"/>
    <dgm:cxn modelId="{E599A866-4792-4034-B389-BCC09334A5CC}" type="presParOf" srcId="{44010EC8-A8B0-4DF9-92D1-EA74AF4B56F0}" destId="{C8A81B41-D324-4751-A0B1-FA887CA17606}" srcOrd="0" destOrd="0" presId="urn:microsoft.com/office/officeart/2009/3/layout/HorizontalOrganizationChart"/>
    <dgm:cxn modelId="{39D14273-D949-4B1F-8FA7-2F78706E7C22}" type="presParOf" srcId="{C8A81B41-D324-4751-A0B1-FA887CA17606}" destId="{D1DF2ECD-FB25-4D32-8079-443C261A3343}" srcOrd="0" destOrd="0" presId="urn:microsoft.com/office/officeart/2009/3/layout/HorizontalOrganizationChart"/>
    <dgm:cxn modelId="{87FABB4E-6630-468C-B9BC-DBF5E5A30148}" type="presParOf" srcId="{C8A81B41-D324-4751-A0B1-FA887CA17606}" destId="{CFE2D0E0-02B5-428C-9F8D-BC7F9EE222AA}" srcOrd="1" destOrd="0" presId="urn:microsoft.com/office/officeart/2009/3/layout/HorizontalOrganizationChart"/>
    <dgm:cxn modelId="{37E08D50-7F5D-467D-9ED2-4F77A188A684}" type="presParOf" srcId="{44010EC8-A8B0-4DF9-92D1-EA74AF4B56F0}" destId="{FE037CF1-D63D-40E4-A848-596147D1D11E}" srcOrd="1" destOrd="0" presId="urn:microsoft.com/office/officeart/2009/3/layout/HorizontalOrganizationChart"/>
    <dgm:cxn modelId="{412BD743-550E-46B9-959F-0ACAB1752DDD}" type="presParOf" srcId="{44010EC8-A8B0-4DF9-92D1-EA74AF4B56F0}" destId="{021B3730-BF51-4388-A30D-19BDCDE86C8F}" srcOrd="2" destOrd="0" presId="urn:microsoft.com/office/officeart/2009/3/layout/HorizontalOrganizationChart"/>
    <dgm:cxn modelId="{BE4F3074-0774-460B-8CA9-AEF01F1435EF}" type="presParOf" srcId="{AEED6875-71B6-411D-9799-A7CC301752F5}" destId="{FEF55EEB-A4A2-46CD-AE7E-7ADE315AD993}" srcOrd="2" destOrd="0" presId="urn:microsoft.com/office/officeart/2009/3/layout/HorizontalOrganizationChart"/>
    <dgm:cxn modelId="{91797B8E-546C-479C-A939-A32435EEE4AB}" type="presParOf" srcId="{93CD5A94-E7F2-494B-AC97-952561045498}" destId="{7FFA93CC-4206-4BFB-BAF0-780DC256ACB2}" srcOrd="2" destOrd="0" presId="urn:microsoft.com/office/officeart/2009/3/layout/HorizontalOrganizationChart"/>
    <dgm:cxn modelId="{353762C5-0972-4F41-9EB5-F96D4F62DD67}" type="presParOf" srcId="{93CD5A94-E7F2-494B-AC97-952561045498}" destId="{23CF37B6-7EAC-42F7-8FDE-31C14FB94DD4}" srcOrd="3" destOrd="0" presId="urn:microsoft.com/office/officeart/2009/3/layout/HorizontalOrganizationChart"/>
    <dgm:cxn modelId="{2BE812EC-FF82-4BFC-8F23-DC6BD3D0ED9B}" type="presParOf" srcId="{23CF37B6-7EAC-42F7-8FDE-31C14FB94DD4}" destId="{CC6FD9EE-DCF0-4CAD-AA6E-82B6F06F3E57}" srcOrd="0" destOrd="0" presId="urn:microsoft.com/office/officeart/2009/3/layout/HorizontalOrganizationChart"/>
    <dgm:cxn modelId="{17227D0C-BC27-4F62-83A7-AC61EB2245A4}" type="presParOf" srcId="{CC6FD9EE-DCF0-4CAD-AA6E-82B6F06F3E57}" destId="{2EFC831B-6B5A-464B-ACA9-1AF4B8061B1A}" srcOrd="0" destOrd="0" presId="urn:microsoft.com/office/officeart/2009/3/layout/HorizontalOrganizationChart"/>
    <dgm:cxn modelId="{E3BFF5F5-2D4C-444E-B3FA-14C429F1A437}" type="presParOf" srcId="{CC6FD9EE-DCF0-4CAD-AA6E-82B6F06F3E57}" destId="{2DDD1789-C4F2-42CF-8B05-F2B1C107509F}" srcOrd="1" destOrd="0" presId="urn:microsoft.com/office/officeart/2009/3/layout/HorizontalOrganizationChart"/>
    <dgm:cxn modelId="{B135FC70-39EF-4AA3-A689-6C7C1CFD7C63}" type="presParOf" srcId="{23CF37B6-7EAC-42F7-8FDE-31C14FB94DD4}" destId="{559C0CF0-A7AD-4849-8FAB-C5F78279EC50}" srcOrd="1" destOrd="0" presId="urn:microsoft.com/office/officeart/2009/3/layout/HorizontalOrganizationChart"/>
    <dgm:cxn modelId="{37D4E7A1-D695-477F-8542-34499F4319E5}" type="presParOf" srcId="{559C0CF0-A7AD-4849-8FAB-C5F78279EC50}" destId="{B1AE8DBB-02C7-4B37-8D84-F473300867BC}" srcOrd="0" destOrd="0" presId="urn:microsoft.com/office/officeart/2009/3/layout/HorizontalOrganizationChart"/>
    <dgm:cxn modelId="{4069D244-811A-4153-9EA7-F702FAF57E04}" type="presParOf" srcId="{559C0CF0-A7AD-4849-8FAB-C5F78279EC50}" destId="{E9F44297-6DFB-4A03-9DCB-5BDC79514CB7}" srcOrd="1" destOrd="0" presId="urn:microsoft.com/office/officeart/2009/3/layout/HorizontalOrganizationChart"/>
    <dgm:cxn modelId="{94849A9D-294A-471E-BED7-856B1E8E6179}" type="presParOf" srcId="{E9F44297-6DFB-4A03-9DCB-5BDC79514CB7}" destId="{4DD592FA-6BD5-4C47-8C74-63331A15EEB9}" srcOrd="0" destOrd="0" presId="urn:microsoft.com/office/officeart/2009/3/layout/HorizontalOrganizationChart"/>
    <dgm:cxn modelId="{2E22B789-51BD-4B2F-B782-B802B4C2D1B9}" type="presParOf" srcId="{4DD592FA-6BD5-4C47-8C74-63331A15EEB9}" destId="{E8EFE744-C8C8-46BC-9D57-3478EC2EDE6C}" srcOrd="0" destOrd="0" presId="urn:microsoft.com/office/officeart/2009/3/layout/HorizontalOrganizationChart"/>
    <dgm:cxn modelId="{7EA0E17E-28F7-469F-AB8F-47CA560F1B5F}" type="presParOf" srcId="{4DD592FA-6BD5-4C47-8C74-63331A15EEB9}" destId="{894FA561-D858-4E3F-AB9D-12E5AE58A1B0}" srcOrd="1" destOrd="0" presId="urn:microsoft.com/office/officeart/2009/3/layout/HorizontalOrganizationChart"/>
    <dgm:cxn modelId="{636AB75A-48D4-4A80-A733-FB178F6049A3}" type="presParOf" srcId="{E9F44297-6DFB-4A03-9DCB-5BDC79514CB7}" destId="{9BDCF9AC-DFD1-4114-AA52-1BE8705D7BDA}" srcOrd="1" destOrd="0" presId="urn:microsoft.com/office/officeart/2009/3/layout/HorizontalOrganizationChart"/>
    <dgm:cxn modelId="{393153E4-0E5F-4CDA-999E-4BEFE33D3021}" type="presParOf" srcId="{E9F44297-6DFB-4A03-9DCB-5BDC79514CB7}" destId="{67A176FC-855A-479C-BC89-EC576BEA901C}" srcOrd="2" destOrd="0" presId="urn:microsoft.com/office/officeart/2009/3/layout/HorizontalOrganizationChart"/>
    <dgm:cxn modelId="{5B840059-1A89-4000-85D9-4CFB9074065C}" type="presParOf" srcId="{559C0CF0-A7AD-4849-8FAB-C5F78279EC50}" destId="{0A30EE0C-5257-42DF-8473-677F7F22F999}" srcOrd="2" destOrd="0" presId="urn:microsoft.com/office/officeart/2009/3/layout/HorizontalOrganizationChart"/>
    <dgm:cxn modelId="{4D3F0EAD-0BBB-48C1-83D5-B3EE1A061DDC}" type="presParOf" srcId="{559C0CF0-A7AD-4849-8FAB-C5F78279EC50}" destId="{6B9A1235-2CB1-4102-A962-0B86F15410FD}" srcOrd="3" destOrd="0" presId="urn:microsoft.com/office/officeart/2009/3/layout/HorizontalOrganizationChart"/>
    <dgm:cxn modelId="{5F1B9430-D6B8-41E0-B8BA-0234D4831EEB}" type="presParOf" srcId="{6B9A1235-2CB1-4102-A962-0B86F15410FD}" destId="{C068046E-A54C-4D8B-95DF-161D43C5CE3F}" srcOrd="0" destOrd="0" presId="urn:microsoft.com/office/officeart/2009/3/layout/HorizontalOrganizationChart"/>
    <dgm:cxn modelId="{60360CCA-CC09-4D95-A9FA-BB9DF1E4A79D}" type="presParOf" srcId="{C068046E-A54C-4D8B-95DF-161D43C5CE3F}" destId="{82669607-9273-4224-8A02-0336C83AC042}" srcOrd="0" destOrd="0" presId="urn:microsoft.com/office/officeart/2009/3/layout/HorizontalOrganizationChart"/>
    <dgm:cxn modelId="{D22BB4B2-C6DA-44A3-9BC8-D09A1B2CD924}" type="presParOf" srcId="{C068046E-A54C-4D8B-95DF-161D43C5CE3F}" destId="{900C6770-855A-4D35-AC24-49C254DFFEF5}" srcOrd="1" destOrd="0" presId="urn:microsoft.com/office/officeart/2009/3/layout/HorizontalOrganizationChart"/>
    <dgm:cxn modelId="{E65A0F3E-8714-4FF5-B1FA-45B8DF514917}" type="presParOf" srcId="{6B9A1235-2CB1-4102-A962-0B86F15410FD}" destId="{AEB0B26E-F400-4FBE-9160-6C7F6E0F749E}" srcOrd="1" destOrd="0" presId="urn:microsoft.com/office/officeart/2009/3/layout/HorizontalOrganizationChart"/>
    <dgm:cxn modelId="{38890252-314B-4F90-8D2B-16639CA02DD0}" type="presParOf" srcId="{6B9A1235-2CB1-4102-A962-0B86F15410FD}" destId="{9CACD74C-4C6E-4B37-8BF4-2FF3AC281EAE}" srcOrd="2" destOrd="0" presId="urn:microsoft.com/office/officeart/2009/3/layout/HorizontalOrganizationChart"/>
    <dgm:cxn modelId="{E74219C0-EA41-4FDF-8478-46CC9D690B39}" type="presParOf" srcId="{559C0CF0-A7AD-4849-8FAB-C5F78279EC50}" destId="{CC24E8C6-3B4B-45D9-83E6-4D314749A87B}" srcOrd="4" destOrd="0" presId="urn:microsoft.com/office/officeart/2009/3/layout/HorizontalOrganizationChart"/>
    <dgm:cxn modelId="{BCE7B3CA-A49D-4484-B4FD-0116047FAC94}" type="presParOf" srcId="{559C0CF0-A7AD-4849-8FAB-C5F78279EC50}" destId="{A929441C-BB7F-4BCF-A460-DA8F82F9F7BF}" srcOrd="5" destOrd="0" presId="urn:microsoft.com/office/officeart/2009/3/layout/HorizontalOrganizationChart"/>
    <dgm:cxn modelId="{E471A705-A16F-44FB-9971-480CD10B463E}" type="presParOf" srcId="{A929441C-BB7F-4BCF-A460-DA8F82F9F7BF}" destId="{0D8AC393-548E-47F2-B8E1-2A9F853713D4}" srcOrd="0" destOrd="0" presId="urn:microsoft.com/office/officeart/2009/3/layout/HorizontalOrganizationChart"/>
    <dgm:cxn modelId="{D0BCC4D6-6151-41B1-A852-477B10D79ADF}" type="presParOf" srcId="{0D8AC393-548E-47F2-B8E1-2A9F853713D4}" destId="{D42BD6DE-824D-4D9B-9E87-EC2BDB40C358}" srcOrd="0" destOrd="0" presId="urn:microsoft.com/office/officeart/2009/3/layout/HorizontalOrganizationChart"/>
    <dgm:cxn modelId="{58030A26-BED0-4898-9E4D-B56FB9EA1561}" type="presParOf" srcId="{0D8AC393-548E-47F2-B8E1-2A9F853713D4}" destId="{4B2CB57B-A0ED-46C4-8AC1-4A476EA221E0}" srcOrd="1" destOrd="0" presId="urn:microsoft.com/office/officeart/2009/3/layout/HorizontalOrganizationChart"/>
    <dgm:cxn modelId="{3F988FCA-CDC2-40FE-88CC-3E61787FE2CD}" type="presParOf" srcId="{A929441C-BB7F-4BCF-A460-DA8F82F9F7BF}" destId="{54072EAD-23AB-43BF-B62E-D151FB6073CC}" srcOrd="1" destOrd="0" presId="urn:microsoft.com/office/officeart/2009/3/layout/HorizontalOrganizationChart"/>
    <dgm:cxn modelId="{CFF359FC-A7B7-4D7D-A2C6-3B562EF4E984}" type="presParOf" srcId="{A929441C-BB7F-4BCF-A460-DA8F82F9F7BF}" destId="{DF8C747B-663F-499F-8DAF-790FD509C8AE}" srcOrd="2" destOrd="0" presId="urn:microsoft.com/office/officeart/2009/3/layout/HorizontalOrganizationChart"/>
    <dgm:cxn modelId="{9E0D289B-B05F-4532-868C-37C4D7A7323A}" type="presParOf" srcId="{559C0CF0-A7AD-4849-8FAB-C5F78279EC50}" destId="{616CD199-C2D3-420D-BFBE-2FE010799627}" srcOrd="6" destOrd="0" presId="urn:microsoft.com/office/officeart/2009/3/layout/HorizontalOrganizationChart"/>
    <dgm:cxn modelId="{1876FCEB-B9F9-4E14-A837-59303527308E}" type="presParOf" srcId="{559C0CF0-A7AD-4849-8FAB-C5F78279EC50}" destId="{B941411F-AB24-476C-802B-0F02D2253A94}" srcOrd="7" destOrd="0" presId="urn:microsoft.com/office/officeart/2009/3/layout/HorizontalOrganizationChart"/>
    <dgm:cxn modelId="{D6D10945-E415-44F2-A005-8976D292C2E0}" type="presParOf" srcId="{B941411F-AB24-476C-802B-0F02D2253A94}" destId="{58FD9399-721F-4E9D-8BE2-1A8604D7850A}" srcOrd="0" destOrd="0" presId="urn:microsoft.com/office/officeart/2009/3/layout/HorizontalOrganizationChart"/>
    <dgm:cxn modelId="{4C419B7B-4DA4-455F-B13C-48CDC2AFDE07}" type="presParOf" srcId="{58FD9399-721F-4E9D-8BE2-1A8604D7850A}" destId="{114159A8-4449-4B8C-B139-7747E98D8197}" srcOrd="0" destOrd="0" presId="urn:microsoft.com/office/officeart/2009/3/layout/HorizontalOrganizationChart"/>
    <dgm:cxn modelId="{1BAA0E40-0ECE-4B33-BF3C-06E05E565706}" type="presParOf" srcId="{58FD9399-721F-4E9D-8BE2-1A8604D7850A}" destId="{15EC2172-3ECA-4856-B175-72D65F5080C7}" srcOrd="1" destOrd="0" presId="urn:microsoft.com/office/officeart/2009/3/layout/HorizontalOrganizationChart"/>
    <dgm:cxn modelId="{A7BC75E0-9FDB-41F2-84D0-552C6A574901}" type="presParOf" srcId="{B941411F-AB24-476C-802B-0F02D2253A94}" destId="{8F434753-1992-43B7-9DFD-C48B0E35F7F1}" srcOrd="1" destOrd="0" presId="urn:microsoft.com/office/officeart/2009/3/layout/HorizontalOrganizationChart"/>
    <dgm:cxn modelId="{140D4080-6834-42BF-8F6A-30AFF64E1E8F}" type="presParOf" srcId="{B941411F-AB24-476C-802B-0F02D2253A94}" destId="{FEAD77A4-EDF8-4026-AC45-F480E9117A1D}" srcOrd="2" destOrd="0" presId="urn:microsoft.com/office/officeart/2009/3/layout/HorizontalOrganizationChart"/>
    <dgm:cxn modelId="{F3282BEC-621F-4877-B731-33799D42C822}" type="presParOf" srcId="{23CF37B6-7EAC-42F7-8FDE-31C14FB94DD4}" destId="{1AA30643-79E8-4F39-A3CD-BAF38A773372}" srcOrd="2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EC" sz="2000" b="1" dirty="0">
              <a:solidFill>
                <a:schemeClr val="tx1"/>
              </a:solidFill>
            </a:rPr>
            <a:t>Escala de Likert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/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/>
        </a:p>
      </dgm:t>
    </dgm:pt>
    <dgm:pt modelId="{8D495280-DA0A-4A80-B87A-506AED8E05F9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C" sz="1400" b="0" dirty="0">
              <a:solidFill>
                <a:schemeClr val="tx1"/>
              </a:solidFill>
            </a:rPr>
            <a:t>1: </a:t>
          </a:r>
          <a:r>
            <a:rPr lang="es-EC" sz="1400" dirty="0">
              <a:solidFill>
                <a:schemeClr val="tx1"/>
              </a:solidFill>
            </a:rPr>
            <a:t>Totalmente en desacuerdo</a:t>
          </a:r>
          <a:endParaRPr lang="es-EC" sz="1400" b="0" dirty="0">
            <a:solidFill>
              <a:schemeClr val="tx1"/>
            </a:solidFill>
          </a:endParaRP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/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/>
        </a:p>
      </dgm:t>
    </dgm:pt>
    <dgm:pt modelId="{FCCBE51F-9E73-4E0D-8977-143159B6C8A1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C" sz="1400" dirty="0">
              <a:solidFill>
                <a:schemeClr val="tx1"/>
              </a:solidFill>
            </a:rPr>
            <a:t>2: En desacuerdo </a:t>
          </a:r>
        </a:p>
      </dgm:t>
    </dgm:pt>
    <dgm:pt modelId="{E466B44A-D7D6-4BEB-9577-D0B079D78F73}" type="parTrans" cxnId="{9BFF02A7-E920-4299-B4C4-35A301494DA7}">
      <dgm:prSet/>
      <dgm:spPr/>
      <dgm:t>
        <a:bodyPr/>
        <a:lstStyle/>
        <a:p>
          <a:endParaRPr lang="es-EC"/>
        </a:p>
      </dgm:t>
    </dgm:pt>
    <dgm:pt modelId="{2BF82D79-5C99-46DE-8E2A-5B0F6A29A1A6}" type="sibTrans" cxnId="{9BFF02A7-E920-4299-B4C4-35A301494DA7}">
      <dgm:prSet/>
      <dgm:spPr/>
      <dgm:t>
        <a:bodyPr/>
        <a:lstStyle/>
        <a:p>
          <a:endParaRPr lang="es-EC"/>
        </a:p>
      </dgm:t>
    </dgm:pt>
    <dgm:pt modelId="{6B0857A2-285F-46D9-B065-60D1D66A80FF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C" sz="1400" dirty="0">
              <a:solidFill>
                <a:schemeClr val="tx1"/>
              </a:solidFill>
            </a:rPr>
            <a:t>3: Neutral</a:t>
          </a:r>
        </a:p>
      </dgm:t>
    </dgm:pt>
    <dgm:pt modelId="{8A59234D-39E8-4A4F-9510-9371C2209BE7}" type="parTrans" cxnId="{FAFDA259-B835-4C9B-96C4-C371DDACC57E}">
      <dgm:prSet/>
      <dgm:spPr/>
      <dgm:t>
        <a:bodyPr/>
        <a:lstStyle/>
        <a:p>
          <a:endParaRPr lang="es-EC"/>
        </a:p>
      </dgm:t>
    </dgm:pt>
    <dgm:pt modelId="{E49E8615-1479-4CDA-AC13-71204E7C55D6}" type="sibTrans" cxnId="{FAFDA259-B835-4C9B-96C4-C371DDACC57E}">
      <dgm:prSet/>
      <dgm:spPr/>
      <dgm:t>
        <a:bodyPr/>
        <a:lstStyle/>
        <a:p>
          <a:endParaRPr lang="es-EC"/>
        </a:p>
      </dgm:t>
    </dgm:pt>
    <dgm:pt modelId="{4BEA4DCF-478D-4567-BAE2-D2EBBD0A77B8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C" sz="1400" dirty="0">
              <a:solidFill>
                <a:schemeClr val="tx1"/>
              </a:solidFill>
            </a:rPr>
            <a:t>4: De acuerdo</a:t>
          </a:r>
        </a:p>
      </dgm:t>
    </dgm:pt>
    <dgm:pt modelId="{78C6FD6C-E1A8-4776-B40F-23B8727FF220}" type="parTrans" cxnId="{30EC550F-505E-46A8-A23D-84852A352B02}">
      <dgm:prSet/>
      <dgm:spPr/>
      <dgm:t>
        <a:bodyPr/>
        <a:lstStyle/>
        <a:p>
          <a:endParaRPr lang="es-EC"/>
        </a:p>
      </dgm:t>
    </dgm:pt>
    <dgm:pt modelId="{3B258D58-E58F-4D9D-90CC-CDCB1BFA03D5}" type="sibTrans" cxnId="{30EC550F-505E-46A8-A23D-84852A352B02}">
      <dgm:prSet/>
      <dgm:spPr/>
      <dgm:t>
        <a:bodyPr/>
        <a:lstStyle/>
        <a:p>
          <a:endParaRPr lang="es-EC"/>
        </a:p>
      </dgm:t>
    </dgm:pt>
    <dgm:pt modelId="{EBC91730-C6B1-4ED6-ABD0-4418FB6B3350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s-EC" sz="1400" dirty="0">
              <a:solidFill>
                <a:schemeClr val="tx1"/>
              </a:solidFill>
            </a:rPr>
            <a:t>5: Totalmente de acuerdo </a:t>
          </a:r>
        </a:p>
      </dgm:t>
    </dgm:pt>
    <dgm:pt modelId="{EB51FA59-C75F-424D-8752-0375D4B634FE}" type="parTrans" cxnId="{968C6664-B859-4A0B-A749-17EAA2193162}">
      <dgm:prSet/>
      <dgm:spPr/>
      <dgm:t>
        <a:bodyPr/>
        <a:lstStyle/>
        <a:p>
          <a:endParaRPr lang="es-EC"/>
        </a:p>
      </dgm:t>
    </dgm:pt>
    <dgm:pt modelId="{E9FDE86E-64BC-4A42-ACF8-3BEA262DA30A}" type="sibTrans" cxnId="{968C6664-B859-4A0B-A749-17EAA2193162}">
      <dgm:prSet/>
      <dgm:spPr/>
      <dgm:t>
        <a:bodyPr/>
        <a:lstStyle/>
        <a:p>
          <a:endParaRPr lang="es-EC"/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 custScaleX="147149" custScaleY="174179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5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5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5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3BD442D2-94D6-45A6-B52F-F268F0631568}" type="pres">
      <dgm:prSet presAssocID="{E466B44A-D7D6-4BEB-9577-D0B079D78F73}" presName="Name64" presStyleLbl="parChTrans1D2" presStyleIdx="1" presStyleCnt="5"/>
      <dgm:spPr/>
    </dgm:pt>
    <dgm:pt modelId="{F8CEF171-8329-4531-B577-CE7AA4F8BD7D}" type="pres">
      <dgm:prSet presAssocID="{FCCBE51F-9E73-4E0D-8977-143159B6C8A1}" presName="hierRoot2" presStyleCnt="0">
        <dgm:presLayoutVars>
          <dgm:hierBranch val="init"/>
        </dgm:presLayoutVars>
      </dgm:prSet>
      <dgm:spPr/>
    </dgm:pt>
    <dgm:pt modelId="{7E9BCA74-4DE4-4E3A-A4A0-81B27A05C5BF}" type="pres">
      <dgm:prSet presAssocID="{FCCBE51F-9E73-4E0D-8977-143159B6C8A1}" presName="rootComposite" presStyleCnt="0"/>
      <dgm:spPr/>
    </dgm:pt>
    <dgm:pt modelId="{6EFD89D6-D73C-4948-881F-232555CC48E8}" type="pres">
      <dgm:prSet presAssocID="{FCCBE51F-9E73-4E0D-8977-143159B6C8A1}" presName="rootText" presStyleLbl="node2" presStyleIdx="1" presStyleCnt="5">
        <dgm:presLayoutVars>
          <dgm:chPref val="3"/>
        </dgm:presLayoutVars>
      </dgm:prSet>
      <dgm:spPr/>
    </dgm:pt>
    <dgm:pt modelId="{05CE091C-EB45-428A-A4BD-06F721ECFCB8}" type="pres">
      <dgm:prSet presAssocID="{FCCBE51F-9E73-4E0D-8977-143159B6C8A1}" presName="rootConnector" presStyleLbl="node2" presStyleIdx="1" presStyleCnt="5"/>
      <dgm:spPr/>
    </dgm:pt>
    <dgm:pt modelId="{85305F28-599D-4136-943A-9805A7E1A374}" type="pres">
      <dgm:prSet presAssocID="{FCCBE51F-9E73-4E0D-8977-143159B6C8A1}" presName="hierChild4" presStyleCnt="0"/>
      <dgm:spPr/>
    </dgm:pt>
    <dgm:pt modelId="{32F43DFA-3DA9-47C4-B073-E309AC7A7014}" type="pres">
      <dgm:prSet presAssocID="{FCCBE51F-9E73-4E0D-8977-143159B6C8A1}" presName="hierChild5" presStyleCnt="0"/>
      <dgm:spPr/>
    </dgm:pt>
    <dgm:pt modelId="{E40CB616-BB0D-43C5-9C03-5F00DAA8927A}" type="pres">
      <dgm:prSet presAssocID="{8A59234D-39E8-4A4F-9510-9371C2209BE7}" presName="Name64" presStyleLbl="parChTrans1D2" presStyleIdx="2" presStyleCnt="5"/>
      <dgm:spPr/>
    </dgm:pt>
    <dgm:pt modelId="{3B6F047E-0D0E-4828-97DE-3685F7AC3499}" type="pres">
      <dgm:prSet presAssocID="{6B0857A2-285F-46D9-B065-60D1D66A80FF}" presName="hierRoot2" presStyleCnt="0">
        <dgm:presLayoutVars>
          <dgm:hierBranch val="init"/>
        </dgm:presLayoutVars>
      </dgm:prSet>
      <dgm:spPr/>
    </dgm:pt>
    <dgm:pt modelId="{4F5281DF-9C36-49F9-92DF-F36AE44F6B7B}" type="pres">
      <dgm:prSet presAssocID="{6B0857A2-285F-46D9-B065-60D1D66A80FF}" presName="rootComposite" presStyleCnt="0"/>
      <dgm:spPr/>
    </dgm:pt>
    <dgm:pt modelId="{2EA8FD82-6AB4-4A1C-ADD4-070CB7B82B69}" type="pres">
      <dgm:prSet presAssocID="{6B0857A2-285F-46D9-B065-60D1D66A80FF}" presName="rootText" presStyleLbl="node2" presStyleIdx="2" presStyleCnt="5">
        <dgm:presLayoutVars>
          <dgm:chPref val="3"/>
        </dgm:presLayoutVars>
      </dgm:prSet>
      <dgm:spPr/>
    </dgm:pt>
    <dgm:pt modelId="{E480E764-92CF-43D8-8A1B-9B25D8C1CEF1}" type="pres">
      <dgm:prSet presAssocID="{6B0857A2-285F-46D9-B065-60D1D66A80FF}" presName="rootConnector" presStyleLbl="node2" presStyleIdx="2" presStyleCnt="5"/>
      <dgm:spPr/>
    </dgm:pt>
    <dgm:pt modelId="{F24BF5A1-B53D-467F-976C-78450749659C}" type="pres">
      <dgm:prSet presAssocID="{6B0857A2-285F-46D9-B065-60D1D66A80FF}" presName="hierChild4" presStyleCnt="0"/>
      <dgm:spPr/>
    </dgm:pt>
    <dgm:pt modelId="{4F78BBE4-2F1C-44B7-A403-FF712C4D67B4}" type="pres">
      <dgm:prSet presAssocID="{6B0857A2-285F-46D9-B065-60D1D66A80FF}" presName="hierChild5" presStyleCnt="0"/>
      <dgm:spPr/>
    </dgm:pt>
    <dgm:pt modelId="{9BA7C00C-C457-4C2D-A32D-FF979CD8A20D}" type="pres">
      <dgm:prSet presAssocID="{78C6FD6C-E1A8-4776-B40F-23B8727FF220}" presName="Name64" presStyleLbl="parChTrans1D2" presStyleIdx="3" presStyleCnt="5"/>
      <dgm:spPr/>
    </dgm:pt>
    <dgm:pt modelId="{3842E61E-D1A9-4280-9F17-89A347B456CD}" type="pres">
      <dgm:prSet presAssocID="{4BEA4DCF-478D-4567-BAE2-D2EBBD0A77B8}" presName="hierRoot2" presStyleCnt="0">
        <dgm:presLayoutVars>
          <dgm:hierBranch val="init"/>
        </dgm:presLayoutVars>
      </dgm:prSet>
      <dgm:spPr/>
    </dgm:pt>
    <dgm:pt modelId="{D563FFEA-77A5-4A5D-BCBE-585CBC7F3142}" type="pres">
      <dgm:prSet presAssocID="{4BEA4DCF-478D-4567-BAE2-D2EBBD0A77B8}" presName="rootComposite" presStyleCnt="0"/>
      <dgm:spPr/>
    </dgm:pt>
    <dgm:pt modelId="{6BEFF4CC-A9CD-4C16-854B-192DD9411D78}" type="pres">
      <dgm:prSet presAssocID="{4BEA4DCF-478D-4567-BAE2-D2EBBD0A77B8}" presName="rootText" presStyleLbl="node2" presStyleIdx="3" presStyleCnt="5">
        <dgm:presLayoutVars>
          <dgm:chPref val="3"/>
        </dgm:presLayoutVars>
      </dgm:prSet>
      <dgm:spPr/>
    </dgm:pt>
    <dgm:pt modelId="{90089EDC-86D1-46B4-9A15-8A259935AE84}" type="pres">
      <dgm:prSet presAssocID="{4BEA4DCF-478D-4567-BAE2-D2EBBD0A77B8}" presName="rootConnector" presStyleLbl="node2" presStyleIdx="3" presStyleCnt="5"/>
      <dgm:spPr/>
    </dgm:pt>
    <dgm:pt modelId="{E6E7E376-1D37-4E97-AEA5-AFCEE4D2D801}" type="pres">
      <dgm:prSet presAssocID="{4BEA4DCF-478D-4567-BAE2-D2EBBD0A77B8}" presName="hierChild4" presStyleCnt="0"/>
      <dgm:spPr/>
    </dgm:pt>
    <dgm:pt modelId="{1CA91B7B-7EDB-4061-8D37-53EB982ACD6C}" type="pres">
      <dgm:prSet presAssocID="{4BEA4DCF-478D-4567-BAE2-D2EBBD0A77B8}" presName="hierChild5" presStyleCnt="0"/>
      <dgm:spPr/>
    </dgm:pt>
    <dgm:pt modelId="{EECF2F45-9F4C-4447-AED0-8C7D7E266CAE}" type="pres">
      <dgm:prSet presAssocID="{EB51FA59-C75F-424D-8752-0375D4B634FE}" presName="Name64" presStyleLbl="parChTrans1D2" presStyleIdx="4" presStyleCnt="5"/>
      <dgm:spPr/>
    </dgm:pt>
    <dgm:pt modelId="{9CB2EAE7-E56A-4264-BE75-F211B2B3B3D7}" type="pres">
      <dgm:prSet presAssocID="{EBC91730-C6B1-4ED6-ABD0-4418FB6B3350}" presName="hierRoot2" presStyleCnt="0">
        <dgm:presLayoutVars>
          <dgm:hierBranch val="init"/>
        </dgm:presLayoutVars>
      </dgm:prSet>
      <dgm:spPr/>
    </dgm:pt>
    <dgm:pt modelId="{58280FF3-7C55-4A0F-832C-02D2F2E7B0CA}" type="pres">
      <dgm:prSet presAssocID="{EBC91730-C6B1-4ED6-ABD0-4418FB6B3350}" presName="rootComposite" presStyleCnt="0"/>
      <dgm:spPr/>
    </dgm:pt>
    <dgm:pt modelId="{BA50764F-5F7A-488C-A086-3264ECD6FB26}" type="pres">
      <dgm:prSet presAssocID="{EBC91730-C6B1-4ED6-ABD0-4418FB6B3350}" presName="rootText" presStyleLbl="node2" presStyleIdx="4" presStyleCnt="5">
        <dgm:presLayoutVars>
          <dgm:chPref val="3"/>
        </dgm:presLayoutVars>
      </dgm:prSet>
      <dgm:spPr/>
    </dgm:pt>
    <dgm:pt modelId="{C8828233-7F82-4C2A-8F23-EBDBE9BFF60A}" type="pres">
      <dgm:prSet presAssocID="{EBC91730-C6B1-4ED6-ABD0-4418FB6B3350}" presName="rootConnector" presStyleLbl="node2" presStyleIdx="4" presStyleCnt="5"/>
      <dgm:spPr/>
    </dgm:pt>
    <dgm:pt modelId="{3BB7047B-1A58-4C7B-9812-C78410B2A282}" type="pres">
      <dgm:prSet presAssocID="{EBC91730-C6B1-4ED6-ABD0-4418FB6B3350}" presName="hierChild4" presStyleCnt="0"/>
      <dgm:spPr/>
    </dgm:pt>
    <dgm:pt modelId="{B1A15BDA-C218-42A9-9EB8-E3FD9CCC246F}" type="pres">
      <dgm:prSet presAssocID="{EBC91730-C6B1-4ED6-ABD0-4418FB6B3350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30EC550F-505E-46A8-A23D-84852A352B02}" srcId="{26EFD1D8-EA86-40AB-BFB6-417A084ACCD4}" destId="{4BEA4DCF-478D-4567-BAE2-D2EBBD0A77B8}" srcOrd="3" destOrd="0" parTransId="{78C6FD6C-E1A8-4776-B40F-23B8727FF220}" sibTransId="{3B258D58-E58F-4D9D-90CC-CDCB1BFA03D5}"/>
    <dgm:cxn modelId="{7358021C-B8AA-421C-992C-73469E2DCA2D}" type="presOf" srcId="{EBC91730-C6B1-4ED6-ABD0-4418FB6B3350}" destId="{BA50764F-5F7A-488C-A086-3264ECD6FB26}" srcOrd="0" destOrd="0" presId="urn:microsoft.com/office/officeart/2009/3/layout/HorizontalOrganizationChart"/>
    <dgm:cxn modelId="{E6D3621E-ACB4-40BC-BE48-F8AF760403B1}" type="presOf" srcId="{E466B44A-D7D6-4BEB-9577-D0B079D78F73}" destId="{3BD442D2-94D6-45A6-B52F-F268F0631568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968C6664-B859-4A0B-A749-17EAA2193162}" srcId="{26EFD1D8-EA86-40AB-BFB6-417A084ACCD4}" destId="{EBC91730-C6B1-4ED6-ABD0-4418FB6B3350}" srcOrd="4" destOrd="0" parTransId="{EB51FA59-C75F-424D-8752-0375D4B634FE}" sibTransId="{E9FDE86E-64BC-4A42-ACF8-3BEA262DA30A}"/>
    <dgm:cxn modelId="{9DB72E48-2168-491A-B495-56AD27426BF7}" type="presOf" srcId="{EB51FA59-C75F-424D-8752-0375D4B634FE}" destId="{EECF2F45-9F4C-4447-AED0-8C7D7E266CAE}" srcOrd="0" destOrd="0" presId="urn:microsoft.com/office/officeart/2009/3/layout/HorizontalOrganizationChart"/>
    <dgm:cxn modelId="{4D0BAE68-F7E6-46B3-A3FE-3D12CE726F57}" type="presOf" srcId="{EBC91730-C6B1-4ED6-ABD0-4418FB6B3350}" destId="{C8828233-7F82-4C2A-8F23-EBDBE9BFF60A}" srcOrd="1" destOrd="0" presId="urn:microsoft.com/office/officeart/2009/3/layout/HorizontalOrganizationChart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D1D82853-D3BB-4409-9072-D26E03012292}" type="presOf" srcId="{78C6FD6C-E1A8-4776-B40F-23B8727FF220}" destId="{9BA7C00C-C457-4C2D-A32D-FF979CD8A20D}" srcOrd="0" destOrd="0" presId="urn:microsoft.com/office/officeart/2009/3/layout/HorizontalOrganizationChart"/>
    <dgm:cxn modelId="{116AE953-9B19-4E91-91E8-E70C495D3ABC}" type="presOf" srcId="{4BEA4DCF-478D-4567-BAE2-D2EBBD0A77B8}" destId="{6BEFF4CC-A9CD-4C16-854B-192DD9411D78}" srcOrd="0" destOrd="0" presId="urn:microsoft.com/office/officeart/2009/3/layout/HorizontalOrganizationChart"/>
    <dgm:cxn modelId="{D22C4156-C6F1-4334-A5BA-E060D49F0B35}" type="presOf" srcId="{FCCBE51F-9E73-4E0D-8977-143159B6C8A1}" destId="{6EFD89D6-D73C-4948-881F-232555CC48E8}" srcOrd="0" destOrd="0" presId="urn:microsoft.com/office/officeart/2009/3/layout/HorizontalOrganizationChart"/>
    <dgm:cxn modelId="{FAFDA259-B835-4C9B-96C4-C371DDACC57E}" srcId="{26EFD1D8-EA86-40AB-BFB6-417A084ACCD4}" destId="{6B0857A2-285F-46D9-B065-60D1D66A80FF}" srcOrd="2" destOrd="0" parTransId="{8A59234D-39E8-4A4F-9510-9371C2209BE7}" sibTransId="{E49E8615-1479-4CDA-AC13-71204E7C55D6}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9BFF02A7-E920-4299-B4C4-35A301494DA7}" srcId="{26EFD1D8-EA86-40AB-BFB6-417A084ACCD4}" destId="{FCCBE51F-9E73-4E0D-8977-143159B6C8A1}" srcOrd="1" destOrd="0" parTransId="{E466B44A-D7D6-4BEB-9577-D0B079D78F73}" sibTransId="{2BF82D79-5C99-46DE-8E2A-5B0F6A29A1A6}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5B7301C9-5A7F-4D2A-AE0F-FB8E41EAEB1F}" type="presOf" srcId="{8A59234D-39E8-4A4F-9510-9371C2209BE7}" destId="{E40CB616-BB0D-43C5-9C03-5F00DAA8927A}" srcOrd="0" destOrd="0" presId="urn:microsoft.com/office/officeart/2009/3/layout/HorizontalOrganizationChart"/>
    <dgm:cxn modelId="{70DDF1CD-952F-4EDD-84AB-A2D5BD0CBD09}" type="presOf" srcId="{4BEA4DCF-478D-4567-BAE2-D2EBBD0A77B8}" destId="{90089EDC-86D1-46B4-9A15-8A259935AE84}" srcOrd="1" destOrd="0" presId="urn:microsoft.com/office/officeart/2009/3/layout/HorizontalOrganizationChart"/>
    <dgm:cxn modelId="{674C64CE-99AF-45EA-9EA3-A7B7BC9EECAF}" type="presOf" srcId="{FCCBE51F-9E73-4E0D-8977-143159B6C8A1}" destId="{05CE091C-EB45-428A-A4BD-06F721ECFCB8}" srcOrd="1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9B8931DB-6CD8-4A94-BD03-921914DAD647}" type="presOf" srcId="{6B0857A2-285F-46D9-B065-60D1D66A80FF}" destId="{E480E764-92CF-43D8-8A1B-9B25D8C1CEF1}" srcOrd="1" destOrd="0" presId="urn:microsoft.com/office/officeart/2009/3/layout/HorizontalOrganizationChart"/>
    <dgm:cxn modelId="{0E02A3F8-A51A-481A-A77E-9431E419E40A}" type="presOf" srcId="{6B0857A2-285F-46D9-B065-60D1D66A80FF}" destId="{2EA8FD82-6AB4-4A1C-ADD4-070CB7B82B69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024DDA65-00FE-4464-BC08-7E186A0628DD}" type="presParOf" srcId="{5050B2B6-552A-4ACF-BCB0-C966521C6A75}" destId="{3BD442D2-94D6-45A6-B52F-F268F0631568}" srcOrd="2" destOrd="0" presId="urn:microsoft.com/office/officeart/2009/3/layout/HorizontalOrganizationChart"/>
    <dgm:cxn modelId="{83DB2AD1-4174-4336-8D79-C74D18AD7A96}" type="presParOf" srcId="{5050B2B6-552A-4ACF-BCB0-C966521C6A75}" destId="{F8CEF171-8329-4531-B577-CE7AA4F8BD7D}" srcOrd="3" destOrd="0" presId="urn:microsoft.com/office/officeart/2009/3/layout/HorizontalOrganizationChart"/>
    <dgm:cxn modelId="{525D34FD-0188-46EF-87B8-A6C8E2645B37}" type="presParOf" srcId="{F8CEF171-8329-4531-B577-CE7AA4F8BD7D}" destId="{7E9BCA74-4DE4-4E3A-A4A0-81B27A05C5BF}" srcOrd="0" destOrd="0" presId="urn:microsoft.com/office/officeart/2009/3/layout/HorizontalOrganizationChart"/>
    <dgm:cxn modelId="{3E6826AA-CD04-4E67-ABD0-3B31CA925FFE}" type="presParOf" srcId="{7E9BCA74-4DE4-4E3A-A4A0-81B27A05C5BF}" destId="{6EFD89D6-D73C-4948-881F-232555CC48E8}" srcOrd="0" destOrd="0" presId="urn:microsoft.com/office/officeart/2009/3/layout/HorizontalOrganizationChart"/>
    <dgm:cxn modelId="{C364F140-180E-49F3-B081-899BA6C4A7EC}" type="presParOf" srcId="{7E9BCA74-4DE4-4E3A-A4A0-81B27A05C5BF}" destId="{05CE091C-EB45-428A-A4BD-06F721ECFCB8}" srcOrd="1" destOrd="0" presId="urn:microsoft.com/office/officeart/2009/3/layout/HorizontalOrganizationChart"/>
    <dgm:cxn modelId="{CFF188E7-9FAA-4758-BEC2-9738708CBD21}" type="presParOf" srcId="{F8CEF171-8329-4531-B577-CE7AA4F8BD7D}" destId="{85305F28-599D-4136-943A-9805A7E1A374}" srcOrd="1" destOrd="0" presId="urn:microsoft.com/office/officeart/2009/3/layout/HorizontalOrganizationChart"/>
    <dgm:cxn modelId="{7A6B2CDD-9C66-48A6-9248-05A3B3144294}" type="presParOf" srcId="{F8CEF171-8329-4531-B577-CE7AA4F8BD7D}" destId="{32F43DFA-3DA9-47C4-B073-E309AC7A7014}" srcOrd="2" destOrd="0" presId="urn:microsoft.com/office/officeart/2009/3/layout/HorizontalOrganizationChart"/>
    <dgm:cxn modelId="{A04AA11B-15B5-4D08-92E7-F5146F206AE4}" type="presParOf" srcId="{5050B2B6-552A-4ACF-BCB0-C966521C6A75}" destId="{E40CB616-BB0D-43C5-9C03-5F00DAA8927A}" srcOrd="4" destOrd="0" presId="urn:microsoft.com/office/officeart/2009/3/layout/HorizontalOrganizationChart"/>
    <dgm:cxn modelId="{2C7A61AC-77B2-4F65-977D-AC5A66B70596}" type="presParOf" srcId="{5050B2B6-552A-4ACF-BCB0-C966521C6A75}" destId="{3B6F047E-0D0E-4828-97DE-3685F7AC3499}" srcOrd="5" destOrd="0" presId="urn:microsoft.com/office/officeart/2009/3/layout/HorizontalOrganizationChart"/>
    <dgm:cxn modelId="{04C4FA11-1AF7-46E4-9695-D9932CAED3F6}" type="presParOf" srcId="{3B6F047E-0D0E-4828-97DE-3685F7AC3499}" destId="{4F5281DF-9C36-49F9-92DF-F36AE44F6B7B}" srcOrd="0" destOrd="0" presId="urn:microsoft.com/office/officeart/2009/3/layout/HorizontalOrganizationChart"/>
    <dgm:cxn modelId="{835E0A2B-B291-4AFC-BEE5-C31E523807B6}" type="presParOf" srcId="{4F5281DF-9C36-49F9-92DF-F36AE44F6B7B}" destId="{2EA8FD82-6AB4-4A1C-ADD4-070CB7B82B69}" srcOrd="0" destOrd="0" presId="urn:microsoft.com/office/officeart/2009/3/layout/HorizontalOrganizationChart"/>
    <dgm:cxn modelId="{1E9AC3FC-873B-4C2D-AE13-84C4A7C86A60}" type="presParOf" srcId="{4F5281DF-9C36-49F9-92DF-F36AE44F6B7B}" destId="{E480E764-92CF-43D8-8A1B-9B25D8C1CEF1}" srcOrd="1" destOrd="0" presId="urn:microsoft.com/office/officeart/2009/3/layout/HorizontalOrganizationChart"/>
    <dgm:cxn modelId="{4FD6386B-5378-4B8B-BA71-E83F80D3A33B}" type="presParOf" srcId="{3B6F047E-0D0E-4828-97DE-3685F7AC3499}" destId="{F24BF5A1-B53D-467F-976C-78450749659C}" srcOrd="1" destOrd="0" presId="urn:microsoft.com/office/officeart/2009/3/layout/HorizontalOrganizationChart"/>
    <dgm:cxn modelId="{B6499FDF-A91E-4D2D-9816-A3CB8DC16DFB}" type="presParOf" srcId="{3B6F047E-0D0E-4828-97DE-3685F7AC3499}" destId="{4F78BBE4-2F1C-44B7-A403-FF712C4D67B4}" srcOrd="2" destOrd="0" presId="urn:microsoft.com/office/officeart/2009/3/layout/HorizontalOrganizationChart"/>
    <dgm:cxn modelId="{B37E0324-7F1D-49A7-8D89-9C2710965C19}" type="presParOf" srcId="{5050B2B6-552A-4ACF-BCB0-C966521C6A75}" destId="{9BA7C00C-C457-4C2D-A32D-FF979CD8A20D}" srcOrd="6" destOrd="0" presId="urn:microsoft.com/office/officeart/2009/3/layout/HorizontalOrganizationChart"/>
    <dgm:cxn modelId="{0FA0B754-90BD-4228-9C63-8A47084040DC}" type="presParOf" srcId="{5050B2B6-552A-4ACF-BCB0-C966521C6A75}" destId="{3842E61E-D1A9-4280-9F17-89A347B456CD}" srcOrd="7" destOrd="0" presId="urn:microsoft.com/office/officeart/2009/3/layout/HorizontalOrganizationChart"/>
    <dgm:cxn modelId="{26BEBFA7-2B23-4828-AC4A-579FE8E346B3}" type="presParOf" srcId="{3842E61E-D1A9-4280-9F17-89A347B456CD}" destId="{D563FFEA-77A5-4A5D-BCBE-585CBC7F3142}" srcOrd="0" destOrd="0" presId="urn:microsoft.com/office/officeart/2009/3/layout/HorizontalOrganizationChart"/>
    <dgm:cxn modelId="{14FB3557-199B-42B5-9128-63EE82CC0D5C}" type="presParOf" srcId="{D563FFEA-77A5-4A5D-BCBE-585CBC7F3142}" destId="{6BEFF4CC-A9CD-4C16-854B-192DD9411D78}" srcOrd="0" destOrd="0" presId="urn:microsoft.com/office/officeart/2009/3/layout/HorizontalOrganizationChart"/>
    <dgm:cxn modelId="{AD9D3C10-EA73-427D-BD4A-E620249BCA04}" type="presParOf" srcId="{D563FFEA-77A5-4A5D-BCBE-585CBC7F3142}" destId="{90089EDC-86D1-46B4-9A15-8A259935AE84}" srcOrd="1" destOrd="0" presId="urn:microsoft.com/office/officeart/2009/3/layout/HorizontalOrganizationChart"/>
    <dgm:cxn modelId="{241720B3-EDFE-4BAC-AD07-9132E7C7B8D4}" type="presParOf" srcId="{3842E61E-D1A9-4280-9F17-89A347B456CD}" destId="{E6E7E376-1D37-4E97-AEA5-AFCEE4D2D801}" srcOrd="1" destOrd="0" presId="urn:microsoft.com/office/officeart/2009/3/layout/HorizontalOrganizationChart"/>
    <dgm:cxn modelId="{1BE1937E-6870-4264-A508-7A030D641252}" type="presParOf" srcId="{3842E61E-D1A9-4280-9F17-89A347B456CD}" destId="{1CA91B7B-7EDB-4061-8D37-53EB982ACD6C}" srcOrd="2" destOrd="0" presId="urn:microsoft.com/office/officeart/2009/3/layout/HorizontalOrganizationChart"/>
    <dgm:cxn modelId="{645046BA-2B9A-4D04-81D8-6539AB1F70A6}" type="presParOf" srcId="{5050B2B6-552A-4ACF-BCB0-C966521C6A75}" destId="{EECF2F45-9F4C-4447-AED0-8C7D7E266CAE}" srcOrd="8" destOrd="0" presId="urn:microsoft.com/office/officeart/2009/3/layout/HorizontalOrganizationChart"/>
    <dgm:cxn modelId="{7DE5E33C-F0C9-4AFC-899D-C18ADD638044}" type="presParOf" srcId="{5050B2B6-552A-4ACF-BCB0-C966521C6A75}" destId="{9CB2EAE7-E56A-4264-BE75-F211B2B3B3D7}" srcOrd="9" destOrd="0" presId="urn:microsoft.com/office/officeart/2009/3/layout/HorizontalOrganizationChart"/>
    <dgm:cxn modelId="{A2759682-B2B5-40C9-93A7-B4FEBF6E2029}" type="presParOf" srcId="{9CB2EAE7-E56A-4264-BE75-F211B2B3B3D7}" destId="{58280FF3-7C55-4A0F-832C-02D2F2E7B0CA}" srcOrd="0" destOrd="0" presId="urn:microsoft.com/office/officeart/2009/3/layout/HorizontalOrganizationChart"/>
    <dgm:cxn modelId="{B01A78FE-E69E-46F8-98B3-AB9E122929AF}" type="presParOf" srcId="{58280FF3-7C55-4A0F-832C-02D2F2E7B0CA}" destId="{BA50764F-5F7A-488C-A086-3264ECD6FB26}" srcOrd="0" destOrd="0" presId="urn:microsoft.com/office/officeart/2009/3/layout/HorizontalOrganizationChart"/>
    <dgm:cxn modelId="{CF7FDB77-76E6-4D3F-9BCD-58360C24F299}" type="presParOf" srcId="{58280FF3-7C55-4A0F-832C-02D2F2E7B0CA}" destId="{C8828233-7F82-4C2A-8F23-EBDBE9BFF60A}" srcOrd="1" destOrd="0" presId="urn:microsoft.com/office/officeart/2009/3/layout/HorizontalOrganizationChart"/>
    <dgm:cxn modelId="{27FC1118-EF1F-47F2-8FF8-A7594566B4EF}" type="presParOf" srcId="{9CB2EAE7-E56A-4264-BE75-F211B2B3B3D7}" destId="{3BB7047B-1A58-4C7B-9812-C78410B2A282}" srcOrd="1" destOrd="0" presId="urn:microsoft.com/office/officeart/2009/3/layout/HorizontalOrganizationChart"/>
    <dgm:cxn modelId="{9BC9625A-C98B-4110-B0F7-C1194D36C99C}" type="presParOf" srcId="{9CB2EAE7-E56A-4264-BE75-F211B2B3B3D7}" destId="{B1A15BDA-C218-42A9-9EB8-E3FD9CCC246F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71AD8EE-A200-4A3E-B385-2C1691A236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9AD6945-804A-4E79-8A18-8D6AEE27D4A7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C" sz="2000" b="1" dirty="0">
              <a:solidFill>
                <a:schemeClr val="tx1"/>
              </a:solidFill>
            </a:rPr>
            <a:t>Validación del instrumento de recolección de datos </a:t>
          </a:r>
        </a:p>
      </dgm:t>
    </dgm:pt>
    <dgm:pt modelId="{8643BA9F-D226-4539-BFE8-ACCE1B67FE22}" type="parTrans" cxnId="{8653DC85-1B73-4CE5-9D68-3DC59FB3244C}">
      <dgm:prSet/>
      <dgm:spPr/>
      <dgm:t>
        <a:bodyPr/>
        <a:lstStyle/>
        <a:p>
          <a:endParaRPr lang="es-EC"/>
        </a:p>
      </dgm:t>
    </dgm:pt>
    <dgm:pt modelId="{40CFE650-0125-437C-A5BD-38117F46C184}" type="sibTrans" cxnId="{8653DC85-1B73-4CE5-9D68-3DC59FB3244C}">
      <dgm:prSet/>
      <dgm:spPr/>
      <dgm:t>
        <a:bodyPr/>
        <a:lstStyle/>
        <a:p>
          <a:endParaRPr lang="es-EC"/>
        </a:p>
      </dgm:t>
    </dgm:pt>
    <dgm:pt modelId="{D98DF3FE-8EB6-421F-8BA4-B5FDB6C23F86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C" sz="1400" b="1" dirty="0">
              <a:solidFill>
                <a:schemeClr val="tx1"/>
              </a:solidFill>
            </a:rPr>
            <a:t>Nivel de confianza o fiabilidad del instrumento  </a:t>
          </a:r>
        </a:p>
      </dgm:t>
    </dgm:pt>
    <dgm:pt modelId="{89E2A6AD-CA7D-4F18-9884-E362C483B2D2}" type="parTrans" cxnId="{247E8FAA-1F00-473A-A0CE-0A6B3728A3E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/>
        </a:p>
      </dgm:t>
    </dgm:pt>
    <dgm:pt modelId="{4F4D7211-0226-4D69-B03F-82CE253F811B}" type="sibTrans" cxnId="{247E8FAA-1F00-473A-A0CE-0A6B3728A3E9}">
      <dgm:prSet/>
      <dgm:spPr/>
      <dgm:t>
        <a:bodyPr/>
        <a:lstStyle/>
        <a:p>
          <a:endParaRPr lang="es-EC"/>
        </a:p>
      </dgm:t>
    </dgm:pt>
    <dgm:pt modelId="{575E297F-C736-42C4-9D54-D94B3287DCC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400" b="1" dirty="0">
              <a:solidFill>
                <a:schemeClr val="tx1"/>
              </a:solidFill>
            </a:rPr>
            <a:t>Validez del instrumento </a:t>
          </a:r>
        </a:p>
      </dgm:t>
    </dgm:pt>
    <dgm:pt modelId="{7D7B40D0-D285-41EB-8073-2F5513DCE447}" type="parTrans" cxnId="{FFE05A67-8C72-40B5-8CEB-4074CE56A39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/>
        </a:p>
      </dgm:t>
    </dgm:pt>
    <dgm:pt modelId="{CEA80C37-B87F-4941-9129-5DE4A1C11BFC}" type="sibTrans" cxnId="{FFE05A67-8C72-40B5-8CEB-4074CE56A399}">
      <dgm:prSet/>
      <dgm:spPr/>
      <dgm:t>
        <a:bodyPr/>
        <a:lstStyle/>
        <a:p>
          <a:endParaRPr lang="es-EC"/>
        </a:p>
      </dgm:t>
    </dgm:pt>
    <dgm:pt modelId="{59A420A1-5C1A-451D-B18D-E6D180AD4B3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C" sz="1400" b="1" dirty="0">
              <a:solidFill>
                <a:schemeClr val="tx1"/>
              </a:solidFill>
            </a:rPr>
            <a:t>Alfa de Cronbach</a:t>
          </a:r>
        </a:p>
      </dgm:t>
    </dgm:pt>
    <dgm:pt modelId="{F4F4A95C-BA1B-43A9-A3A9-D63CD9FEDF6C}" type="parTrans" cxnId="{E19725FA-A97A-453E-B6A8-7152918CC424}">
      <dgm:prSet/>
      <dgm:spPr/>
      <dgm:t>
        <a:bodyPr/>
        <a:lstStyle/>
        <a:p>
          <a:endParaRPr lang="es-EC"/>
        </a:p>
      </dgm:t>
    </dgm:pt>
    <dgm:pt modelId="{19518A14-3A94-43C5-87CD-26F178BD5985}" type="sibTrans" cxnId="{E19725FA-A97A-453E-B6A8-7152918CC424}">
      <dgm:prSet/>
      <dgm:spPr/>
      <dgm:t>
        <a:bodyPr/>
        <a:lstStyle/>
        <a:p>
          <a:endParaRPr lang="es-EC"/>
        </a:p>
      </dgm:t>
    </dgm:pt>
    <dgm:pt modelId="{8CF127DE-4B5E-44B9-96A2-57FF67459198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400" b="1" dirty="0">
              <a:solidFill>
                <a:schemeClr val="tx1"/>
              </a:solidFill>
            </a:rPr>
            <a:t>Encuesta a expertos </a:t>
          </a:r>
        </a:p>
      </dgm:t>
    </dgm:pt>
    <dgm:pt modelId="{C458DFEC-E159-464D-A7F0-FE9876877C1B}" type="parTrans" cxnId="{DA4554D0-F950-48C9-B172-F78F4794D3C5}">
      <dgm:prSet/>
      <dgm:spPr/>
      <dgm:t>
        <a:bodyPr/>
        <a:lstStyle/>
        <a:p>
          <a:endParaRPr lang="es-EC"/>
        </a:p>
      </dgm:t>
    </dgm:pt>
    <dgm:pt modelId="{38E26683-D1CF-4E46-BD00-07005849F1C2}" type="sibTrans" cxnId="{DA4554D0-F950-48C9-B172-F78F4794D3C5}">
      <dgm:prSet/>
      <dgm:spPr/>
      <dgm:t>
        <a:bodyPr/>
        <a:lstStyle/>
        <a:p>
          <a:endParaRPr lang="es-EC"/>
        </a:p>
      </dgm:t>
    </dgm:pt>
    <dgm:pt modelId="{38A50E65-0FBC-4AAD-9254-073201EA3BB0}" type="pres">
      <dgm:prSet presAssocID="{871AD8EE-A200-4A3E-B385-2C1691A236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7BC45A-1848-4003-AD67-3632DCB76E74}" type="pres">
      <dgm:prSet presAssocID="{79AD6945-804A-4E79-8A18-8D6AEE27D4A7}" presName="hierRoot1" presStyleCnt="0">
        <dgm:presLayoutVars>
          <dgm:hierBranch val="init"/>
        </dgm:presLayoutVars>
      </dgm:prSet>
      <dgm:spPr/>
    </dgm:pt>
    <dgm:pt modelId="{EA77F137-B4AE-4323-9F60-2198B02AC6CD}" type="pres">
      <dgm:prSet presAssocID="{79AD6945-804A-4E79-8A18-8D6AEE27D4A7}" presName="rootComposite1" presStyleCnt="0"/>
      <dgm:spPr/>
    </dgm:pt>
    <dgm:pt modelId="{90C2F480-D071-402E-948E-6FEAF88EDA3C}" type="pres">
      <dgm:prSet presAssocID="{79AD6945-804A-4E79-8A18-8D6AEE27D4A7}" presName="rootText1" presStyleLbl="node0" presStyleIdx="0" presStyleCnt="1" custScaleX="308966" custScaleY="192191">
        <dgm:presLayoutVars>
          <dgm:chPref val="3"/>
        </dgm:presLayoutVars>
      </dgm:prSet>
      <dgm:spPr>
        <a:prstGeom prst="flowChartConnector">
          <a:avLst/>
        </a:prstGeom>
      </dgm:spPr>
    </dgm:pt>
    <dgm:pt modelId="{06DB192B-E18A-4827-8A56-876FC81B997E}" type="pres">
      <dgm:prSet presAssocID="{79AD6945-804A-4E79-8A18-8D6AEE27D4A7}" presName="rootConnector1" presStyleLbl="node1" presStyleIdx="0" presStyleCnt="0"/>
      <dgm:spPr/>
    </dgm:pt>
    <dgm:pt modelId="{B1BE5FB5-6293-4CF8-A608-B24114BDD2EC}" type="pres">
      <dgm:prSet presAssocID="{79AD6945-804A-4E79-8A18-8D6AEE27D4A7}" presName="hierChild2" presStyleCnt="0"/>
      <dgm:spPr/>
    </dgm:pt>
    <dgm:pt modelId="{818F4864-FCD2-4BBC-A7C0-08E0964C06EF}" type="pres">
      <dgm:prSet presAssocID="{89E2A6AD-CA7D-4F18-9884-E362C483B2D2}" presName="Name37" presStyleLbl="parChTrans1D2" presStyleIdx="0" presStyleCnt="2"/>
      <dgm:spPr/>
    </dgm:pt>
    <dgm:pt modelId="{3C93A010-45E7-4F01-96CE-EAA42CE7DBC4}" type="pres">
      <dgm:prSet presAssocID="{D98DF3FE-8EB6-421F-8BA4-B5FDB6C23F86}" presName="hierRoot2" presStyleCnt="0">
        <dgm:presLayoutVars>
          <dgm:hierBranch val="init"/>
        </dgm:presLayoutVars>
      </dgm:prSet>
      <dgm:spPr/>
    </dgm:pt>
    <dgm:pt modelId="{A2E63B83-EC2E-4973-B381-D40F1212F7C8}" type="pres">
      <dgm:prSet presAssocID="{D98DF3FE-8EB6-421F-8BA4-B5FDB6C23F86}" presName="rootComposite" presStyleCnt="0"/>
      <dgm:spPr/>
    </dgm:pt>
    <dgm:pt modelId="{302732C8-9391-47D9-92C5-54AE4C39AD5D}" type="pres">
      <dgm:prSet presAssocID="{D98DF3FE-8EB6-421F-8BA4-B5FDB6C23F86}" presName="rootText" presStyleLbl="node2" presStyleIdx="0" presStyleCnt="2" custScaleX="248254" custScaleY="101909" custLinFactNeighborX="1436" custLinFactNeighborY="81903">
        <dgm:presLayoutVars>
          <dgm:chPref val="3"/>
        </dgm:presLayoutVars>
      </dgm:prSet>
      <dgm:spPr/>
    </dgm:pt>
    <dgm:pt modelId="{4D31F128-8101-4EF2-A8B4-105DD4F2EDB6}" type="pres">
      <dgm:prSet presAssocID="{D98DF3FE-8EB6-421F-8BA4-B5FDB6C23F86}" presName="rootConnector" presStyleLbl="node2" presStyleIdx="0" presStyleCnt="2"/>
      <dgm:spPr/>
    </dgm:pt>
    <dgm:pt modelId="{49C778A8-1BE2-4555-B73D-88756AEFA357}" type="pres">
      <dgm:prSet presAssocID="{D98DF3FE-8EB6-421F-8BA4-B5FDB6C23F86}" presName="hierChild4" presStyleCnt="0"/>
      <dgm:spPr/>
    </dgm:pt>
    <dgm:pt modelId="{E5EE3C8B-0698-47D4-BFC8-72E9FEEA3058}" type="pres">
      <dgm:prSet presAssocID="{F4F4A95C-BA1B-43A9-A3A9-D63CD9FEDF6C}" presName="Name37" presStyleLbl="parChTrans1D3" presStyleIdx="0" presStyleCnt="2"/>
      <dgm:spPr/>
    </dgm:pt>
    <dgm:pt modelId="{2557C72B-95E5-49AC-BB42-0C8BB55CDE06}" type="pres">
      <dgm:prSet presAssocID="{59A420A1-5C1A-451D-B18D-E6D180AD4B3E}" presName="hierRoot2" presStyleCnt="0">
        <dgm:presLayoutVars>
          <dgm:hierBranch val="init"/>
        </dgm:presLayoutVars>
      </dgm:prSet>
      <dgm:spPr/>
    </dgm:pt>
    <dgm:pt modelId="{76F5CD16-7B41-4676-A1B6-CE6ABBD07B6F}" type="pres">
      <dgm:prSet presAssocID="{59A420A1-5C1A-451D-B18D-E6D180AD4B3E}" presName="rootComposite" presStyleCnt="0"/>
      <dgm:spPr/>
    </dgm:pt>
    <dgm:pt modelId="{281C777A-E135-4389-83F7-D398117744E3}" type="pres">
      <dgm:prSet presAssocID="{59A420A1-5C1A-451D-B18D-E6D180AD4B3E}" presName="rootText" presStyleLbl="node3" presStyleIdx="0" presStyleCnt="2" custScaleX="140344" custScaleY="69007" custLinFactNeighborX="718" custLinFactNeighborY="80565">
        <dgm:presLayoutVars>
          <dgm:chPref val="3"/>
        </dgm:presLayoutVars>
      </dgm:prSet>
      <dgm:spPr/>
    </dgm:pt>
    <dgm:pt modelId="{6657C23C-BF23-4FFB-B9AF-FFF05EAD6669}" type="pres">
      <dgm:prSet presAssocID="{59A420A1-5C1A-451D-B18D-E6D180AD4B3E}" presName="rootConnector" presStyleLbl="node3" presStyleIdx="0" presStyleCnt="2"/>
      <dgm:spPr/>
    </dgm:pt>
    <dgm:pt modelId="{B60070E8-0993-4C4C-A9EA-F2D8160551CA}" type="pres">
      <dgm:prSet presAssocID="{59A420A1-5C1A-451D-B18D-E6D180AD4B3E}" presName="hierChild4" presStyleCnt="0"/>
      <dgm:spPr/>
    </dgm:pt>
    <dgm:pt modelId="{4F25B25E-00FF-4236-90EA-D031998FDEA2}" type="pres">
      <dgm:prSet presAssocID="{59A420A1-5C1A-451D-B18D-E6D180AD4B3E}" presName="hierChild5" presStyleCnt="0"/>
      <dgm:spPr/>
    </dgm:pt>
    <dgm:pt modelId="{16CC4CBB-6ED0-48A7-B037-4F6606EA2279}" type="pres">
      <dgm:prSet presAssocID="{D98DF3FE-8EB6-421F-8BA4-B5FDB6C23F86}" presName="hierChild5" presStyleCnt="0"/>
      <dgm:spPr/>
    </dgm:pt>
    <dgm:pt modelId="{F9D7ADD5-FA9F-44CD-9CE5-2A7C3054B842}" type="pres">
      <dgm:prSet presAssocID="{7D7B40D0-D285-41EB-8073-2F5513DCE447}" presName="Name37" presStyleLbl="parChTrans1D2" presStyleIdx="1" presStyleCnt="2"/>
      <dgm:spPr/>
    </dgm:pt>
    <dgm:pt modelId="{8CA598E2-C01C-4EE9-B64A-70237C7E2295}" type="pres">
      <dgm:prSet presAssocID="{575E297F-C736-42C4-9D54-D94B3287DCC0}" presName="hierRoot2" presStyleCnt="0">
        <dgm:presLayoutVars>
          <dgm:hierBranch val="init"/>
        </dgm:presLayoutVars>
      </dgm:prSet>
      <dgm:spPr/>
    </dgm:pt>
    <dgm:pt modelId="{5D29F641-EB34-4984-9019-6470B76E01BD}" type="pres">
      <dgm:prSet presAssocID="{575E297F-C736-42C4-9D54-D94B3287DCC0}" presName="rootComposite" presStyleCnt="0"/>
      <dgm:spPr/>
    </dgm:pt>
    <dgm:pt modelId="{EBA2C0E5-9A56-403D-8F01-CE0205ACCA0C}" type="pres">
      <dgm:prSet presAssocID="{575E297F-C736-42C4-9D54-D94B3287DCC0}" presName="rootText" presStyleLbl="node2" presStyleIdx="1" presStyleCnt="2" custScaleX="248254" custScaleY="101909" custLinFactNeighborX="1436" custLinFactNeighborY="81903">
        <dgm:presLayoutVars>
          <dgm:chPref val="3"/>
        </dgm:presLayoutVars>
      </dgm:prSet>
      <dgm:spPr/>
    </dgm:pt>
    <dgm:pt modelId="{FA4A0ABA-BF0D-4E67-96D8-4CDF39620CF0}" type="pres">
      <dgm:prSet presAssocID="{575E297F-C736-42C4-9D54-D94B3287DCC0}" presName="rootConnector" presStyleLbl="node2" presStyleIdx="1" presStyleCnt="2"/>
      <dgm:spPr/>
    </dgm:pt>
    <dgm:pt modelId="{B2C1FC15-CC16-4AB3-A314-16658C047EDA}" type="pres">
      <dgm:prSet presAssocID="{575E297F-C736-42C4-9D54-D94B3287DCC0}" presName="hierChild4" presStyleCnt="0"/>
      <dgm:spPr/>
    </dgm:pt>
    <dgm:pt modelId="{A9AE1E7B-3449-4EC8-B011-2ABA874E4FF0}" type="pres">
      <dgm:prSet presAssocID="{C458DFEC-E159-464D-A7F0-FE9876877C1B}" presName="Name37" presStyleLbl="parChTrans1D3" presStyleIdx="1" presStyleCnt="2"/>
      <dgm:spPr/>
    </dgm:pt>
    <dgm:pt modelId="{BED194D3-8C13-4569-8539-F376A1757EE3}" type="pres">
      <dgm:prSet presAssocID="{8CF127DE-4B5E-44B9-96A2-57FF67459198}" presName="hierRoot2" presStyleCnt="0">
        <dgm:presLayoutVars>
          <dgm:hierBranch val="init"/>
        </dgm:presLayoutVars>
      </dgm:prSet>
      <dgm:spPr/>
    </dgm:pt>
    <dgm:pt modelId="{372BC7F8-7C03-41EA-89EE-21F1FE5617EE}" type="pres">
      <dgm:prSet presAssocID="{8CF127DE-4B5E-44B9-96A2-57FF67459198}" presName="rootComposite" presStyleCnt="0"/>
      <dgm:spPr/>
    </dgm:pt>
    <dgm:pt modelId="{DB3B2935-CCC7-4F35-B7CF-B79A039B890C}" type="pres">
      <dgm:prSet presAssocID="{8CF127DE-4B5E-44B9-96A2-57FF67459198}" presName="rootText" presStyleLbl="node3" presStyleIdx="1" presStyleCnt="2" custScaleX="86612" custScaleY="62860" custLinFactNeighborX="4066" custLinFactNeighborY="81904">
        <dgm:presLayoutVars>
          <dgm:chPref val="3"/>
        </dgm:presLayoutVars>
      </dgm:prSet>
      <dgm:spPr/>
    </dgm:pt>
    <dgm:pt modelId="{CF7C6523-6271-4B6C-94B3-9F6A5C92A65D}" type="pres">
      <dgm:prSet presAssocID="{8CF127DE-4B5E-44B9-96A2-57FF67459198}" presName="rootConnector" presStyleLbl="node3" presStyleIdx="1" presStyleCnt="2"/>
      <dgm:spPr/>
    </dgm:pt>
    <dgm:pt modelId="{35497AC4-B98E-413B-9D53-77A02C0121FA}" type="pres">
      <dgm:prSet presAssocID="{8CF127DE-4B5E-44B9-96A2-57FF67459198}" presName="hierChild4" presStyleCnt="0"/>
      <dgm:spPr/>
    </dgm:pt>
    <dgm:pt modelId="{546D54C2-BE44-478D-805D-0CE462AE3474}" type="pres">
      <dgm:prSet presAssocID="{8CF127DE-4B5E-44B9-96A2-57FF67459198}" presName="hierChild5" presStyleCnt="0"/>
      <dgm:spPr/>
    </dgm:pt>
    <dgm:pt modelId="{E09EAB75-2683-4658-920D-A668F5710E8E}" type="pres">
      <dgm:prSet presAssocID="{575E297F-C736-42C4-9D54-D94B3287DCC0}" presName="hierChild5" presStyleCnt="0"/>
      <dgm:spPr/>
    </dgm:pt>
    <dgm:pt modelId="{40326262-2E12-4828-808B-BE3039A9055F}" type="pres">
      <dgm:prSet presAssocID="{79AD6945-804A-4E79-8A18-8D6AEE27D4A7}" presName="hierChild3" presStyleCnt="0"/>
      <dgm:spPr/>
    </dgm:pt>
  </dgm:ptLst>
  <dgm:cxnLst>
    <dgm:cxn modelId="{BA7F1E08-3B67-44BE-ADFB-098D5EB61E00}" type="presOf" srcId="{79AD6945-804A-4E79-8A18-8D6AEE27D4A7}" destId="{90C2F480-D071-402E-948E-6FEAF88EDA3C}" srcOrd="0" destOrd="0" presId="urn:microsoft.com/office/officeart/2005/8/layout/orgChart1"/>
    <dgm:cxn modelId="{32EAF70A-0362-4518-AF46-5AEB41878056}" type="presOf" srcId="{575E297F-C736-42C4-9D54-D94B3287DCC0}" destId="{FA4A0ABA-BF0D-4E67-96D8-4CDF39620CF0}" srcOrd="1" destOrd="0" presId="urn:microsoft.com/office/officeart/2005/8/layout/orgChart1"/>
    <dgm:cxn modelId="{FAAF3917-B63B-4D08-879E-73355DED14D6}" type="presOf" srcId="{89E2A6AD-CA7D-4F18-9884-E362C483B2D2}" destId="{818F4864-FCD2-4BBC-A7C0-08E0964C06EF}" srcOrd="0" destOrd="0" presId="urn:microsoft.com/office/officeart/2005/8/layout/orgChart1"/>
    <dgm:cxn modelId="{290BDE33-0119-4147-9835-23B93CEE683F}" type="presOf" srcId="{D98DF3FE-8EB6-421F-8BA4-B5FDB6C23F86}" destId="{4D31F128-8101-4EF2-A8B4-105DD4F2EDB6}" srcOrd="1" destOrd="0" presId="urn:microsoft.com/office/officeart/2005/8/layout/orgChart1"/>
    <dgm:cxn modelId="{FFE05A67-8C72-40B5-8CEB-4074CE56A399}" srcId="{79AD6945-804A-4E79-8A18-8D6AEE27D4A7}" destId="{575E297F-C736-42C4-9D54-D94B3287DCC0}" srcOrd="1" destOrd="0" parTransId="{7D7B40D0-D285-41EB-8073-2F5513DCE447}" sibTransId="{CEA80C37-B87F-4941-9129-5DE4A1C11BFC}"/>
    <dgm:cxn modelId="{27B20B69-5A22-43A1-B9FB-CC44AC63AC55}" type="presOf" srcId="{59A420A1-5C1A-451D-B18D-E6D180AD4B3E}" destId="{281C777A-E135-4389-83F7-D398117744E3}" srcOrd="0" destOrd="0" presId="urn:microsoft.com/office/officeart/2005/8/layout/orgChart1"/>
    <dgm:cxn modelId="{8653DC85-1B73-4CE5-9D68-3DC59FB3244C}" srcId="{871AD8EE-A200-4A3E-B385-2C1691A23662}" destId="{79AD6945-804A-4E79-8A18-8D6AEE27D4A7}" srcOrd="0" destOrd="0" parTransId="{8643BA9F-D226-4539-BFE8-ACCE1B67FE22}" sibTransId="{40CFE650-0125-437C-A5BD-38117F46C184}"/>
    <dgm:cxn modelId="{014E9E87-3A23-4F80-B176-79E3104DD171}" type="presOf" srcId="{D98DF3FE-8EB6-421F-8BA4-B5FDB6C23F86}" destId="{302732C8-9391-47D9-92C5-54AE4C39AD5D}" srcOrd="0" destOrd="0" presId="urn:microsoft.com/office/officeart/2005/8/layout/orgChart1"/>
    <dgm:cxn modelId="{7DC0618A-98D4-402F-92E6-A8D49909B292}" type="presOf" srcId="{59A420A1-5C1A-451D-B18D-E6D180AD4B3E}" destId="{6657C23C-BF23-4FFB-B9AF-FFF05EAD6669}" srcOrd="1" destOrd="0" presId="urn:microsoft.com/office/officeart/2005/8/layout/orgChart1"/>
    <dgm:cxn modelId="{75794E94-2FBD-4C29-80E0-FBDAD0C56E01}" type="presOf" srcId="{7D7B40D0-D285-41EB-8073-2F5513DCE447}" destId="{F9D7ADD5-FA9F-44CD-9CE5-2A7C3054B842}" srcOrd="0" destOrd="0" presId="urn:microsoft.com/office/officeart/2005/8/layout/orgChart1"/>
    <dgm:cxn modelId="{2E1F1395-10FE-4A22-917C-CFC8819DEC20}" type="presOf" srcId="{C458DFEC-E159-464D-A7F0-FE9876877C1B}" destId="{A9AE1E7B-3449-4EC8-B011-2ABA874E4FF0}" srcOrd="0" destOrd="0" presId="urn:microsoft.com/office/officeart/2005/8/layout/orgChart1"/>
    <dgm:cxn modelId="{FFC363A1-7AAC-4F87-BE72-A84E4BEB2119}" type="presOf" srcId="{575E297F-C736-42C4-9D54-D94B3287DCC0}" destId="{EBA2C0E5-9A56-403D-8F01-CE0205ACCA0C}" srcOrd="0" destOrd="0" presId="urn:microsoft.com/office/officeart/2005/8/layout/orgChart1"/>
    <dgm:cxn modelId="{247E8FAA-1F00-473A-A0CE-0A6B3728A3E9}" srcId="{79AD6945-804A-4E79-8A18-8D6AEE27D4A7}" destId="{D98DF3FE-8EB6-421F-8BA4-B5FDB6C23F86}" srcOrd="0" destOrd="0" parTransId="{89E2A6AD-CA7D-4F18-9884-E362C483B2D2}" sibTransId="{4F4D7211-0226-4D69-B03F-82CE253F811B}"/>
    <dgm:cxn modelId="{7E425AAB-4A4E-4BF0-B5F9-26D2DD007D45}" type="presOf" srcId="{8CF127DE-4B5E-44B9-96A2-57FF67459198}" destId="{DB3B2935-CCC7-4F35-B7CF-B79A039B890C}" srcOrd="0" destOrd="0" presId="urn:microsoft.com/office/officeart/2005/8/layout/orgChart1"/>
    <dgm:cxn modelId="{1F61D1AD-574E-4A0D-9189-C99541803BDC}" type="presOf" srcId="{8CF127DE-4B5E-44B9-96A2-57FF67459198}" destId="{CF7C6523-6271-4B6C-94B3-9F6A5C92A65D}" srcOrd="1" destOrd="0" presId="urn:microsoft.com/office/officeart/2005/8/layout/orgChart1"/>
    <dgm:cxn modelId="{DA4554D0-F950-48C9-B172-F78F4794D3C5}" srcId="{575E297F-C736-42C4-9D54-D94B3287DCC0}" destId="{8CF127DE-4B5E-44B9-96A2-57FF67459198}" srcOrd="0" destOrd="0" parTransId="{C458DFEC-E159-464D-A7F0-FE9876877C1B}" sibTransId="{38E26683-D1CF-4E46-BD00-07005849F1C2}"/>
    <dgm:cxn modelId="{DB66C7E1-87BB-4B54-B4E5-82C387CB8F4D}" type="presOf" srcId="{871AD8EE-A200-4A3E-B385-2C1691A23662}" destId="{38A50E65-0FBC-4AAD-9254-073201EA3BB0}" srcOrd="0" destOrd="0" presId="urn:microsoft.com/office/officeart/2005/8/layout/orgChart1"/>
    <dgm:cxn modelId="{90B747F3-29E8-4D24-AFD6-740D3AAE82B9}" type="presOf" srcId="{79AD6945-804A-4E79-8A18-8D6AEE27D4A7}" destId="{06DB192B-E18A-4827-8A56-876FC81B997E}" srcOrd="1" destOrd="0" presId="urn:microsoft.com/office/officeart/2005/8/layout/orgChart1"/>
    <dgm:cxn modelId="{E19725FA-A97A-453E-B6A8-7152918CC424}" srcId="{D98DF3FE-8EB6-421F-8BA4-B5FDB6C23F86}" destId="{59A420A1-5C1A-451D-B18D-E6D180AD4B3E}" srcOrd="0" destOrd="0" parTransId="{F4F4A95C-BA1B-43A9-A3A9-D63CD9FEDF6C}" sibTransId="{19518A14-3A94-43C5-87CD-26F178BD5985}"/>
    <dgm:cxn modelId="{F29499FC-36B9-4B5A-8FB8-9F1F3BCA8FB3}" type="presOf" srcId="{F4F4A95C-BA1B-43A9-A3A9-D63CD9FEDF6C}" destId="{E5EE3C8B-0698-47D4-BFC8-72E9FEEA3058}" srcOrd="0" destOrd="0" presId="urn:microsoft.com/office/officeart/2005/8/layout/orgChart1"/>
    <dgm:cxn modelId="{8C84BE3E-7356-4F35-A907-2903750E0E07}" type="presParOf" srcId="{38A50E65-0FBC-4AAD-9254-073201EA3BB0}" destId="{957BC45A-1848-4003-AD67-3632DCB76E74}" srcOrd="0" destOrd="0" presId="urn:microsoft.com/office/officeart/2005/8/layout/orgChart1"/>
    <dgm:cxn modelId="{C63A5BD6-907D-47AF-B988-37399E370EAE}" type="presParOf" srcId="{957BC45A-1848-4003-AD67-3632DCB76E74}" destId="{EA77F137-B4AE-4323-9F60-2198B02AC6CD}" srcOrd="0" destOrd="0" presId="urn:microsoft.com/office/officeart/2005/8/layout/orgChart1"/>
    <dgm:cxn modelId="{484E3464-7258-44A5-A889-41FEA9826C24}" type="presParOf" srcId="{EA77F137-B4AE-4323-9F60-2198B02AC6CD}" destId="{90C2F480-D071-402E-948E-6FEAF88EDA3C}" srcOrd="0" destOrd="0" presId="urn:microsoft.com/office/officeart/2005/8/layout/orgChart1"/>
    <dgm:cxn modelId="{54E7F7EE-42BB-4FE0-9BB0-64A68D3D4313}" type="presParOf" srcId="{EA77F137-B4AE-4323-9F60-2198B02AC6CD}" destId="{06DB192B-E18A-4827-8A56-876FC81B997E}" srcOrd="1" destOrd="0" presId="urn:microsoft.com/office/officeart/2005/8/layout/orgChart1"/>
    <dgm:cxn modelId="{A3E3CBBF-777A-4142-A56D-9E01B747D35A}" type="presParOf" srcId="{957BC45A-1848-4003-AD67-3632DCB76E74}" destId="{B1BE5FB5-6293-4CF8-A608-B24114BDD2EC}" srcOrd="1" destOrd="0" presId="urn:microsoft.com/office/officeart/2005/8/layout/orgChart1"/>
    <dgm:cxn modelId="{480A9345-4414-4D5C-96F3-B33B617D925C}" type="presParOf" srcId="{B1BE5FB5-6293-4CF8-A608-B24114BDD2EC}" destId="{818F4864-FCD2-4BBC-A7C0-08E0964C06EF}" srcOrd="0" destOrd="0" presId="urn:microsoft.com/office/officeart/2005/8/layout/orgChart1"/>
    <dgm:cxn modelId="{0C28BCE0-786A-4BD8-A3C2-359A5EF29F8A}" type="presParOf" srcId="{B1BE5FB5-6293-4CF8-A608-B24114BDD2EC}" destId="{3C93A010-45E7-4F01-96CE-EAA42CE7DBC4}" srcOrd="1" destOrd="0" presId="urn:microsoft.com/office/officeart/2005/8/layout/orgChart1"/>
    <dgm:cxn modelId="{B8234262-8200-43B1-9E9A-FFC14BE7CAE8}" type="presParOf" srcId="{3C93A010-45E7-4F01-96CE-EAA42CE7DBC4}" destId="{A2E63B83-EC2E-4973-B381-D40F1212F7C8}" srcOrd="0" destOrd="0" presId="urn:microsoft.com/office/officeart/2005/8/layout/orgChart1"/>
    <dgm:cxn modelId="{13E8CADC-8416-4EE5-A3B9-0063EC2DEE73}" type="presParOf" srcId="{A2E63B83-EC2E-4973-B381-D40F1212F7C8}" destId="{302732C8-9391-47D9-92C5-54AE4C39AD5D}" srcOrd="0" destOrd="0" presId="urn:microsoft.com/office/officeart/2005/8/layout/orgChart1"/>
    <dgm:cxn modelId="{E7E00F07-4C51-4CF0-B372-B10903C0C02E}" type="presParOf" srcId="{A2E63B83-EC2E-4973-B381-D40F1212F7C8}" destId="{4D31F128-8101-4EF2-A8B4-105DD4F2EDB6}" srcOrd="1" destOrd="0" presId="urn:microsoft.com/office/officeart/2005/8/layout/orgChart1"/>
    <dgm:cxn modelId="{2CC2460B-7A99-48DD-874A-8FF04B367525}" type="presParOf" srcId="{3C93A010-45E7-4F01-96CE-EAA42CE7DBC4}" destId="{49C778A8-1BE2-4555-B73D-88756AEFA357}" srcOrd="1" destOrd="0" presId="urn:microsoft.com/office/officeart/2005/8/layout/orgChart1"/>
    <dgm:cxn modelId="{AC23DD3D-159D-4774-A773-8590700F6044}" type="presParOf" srcId="{49C778A8-1BE2-4555-B73D-88756AEFA357}" destId="{E5EE3C8B-0698-47D4-BFC8-72E9FEEA3058}" srcOrd="0" destOrd="0" presId="urn:microsoft.com/office/officeart/2005/8/layout/orgChart1"/>
    <dgm:cxn modelId="{EA47FAE9-3ABA-408C-829C-744D68BFE1A2}" type="presParOf" srcId="{49C778A8-1BE2-4555-B73D-88756AEFA357}" destId="{2557C72B-95E5-49AC-BB42-0C8BB55CDE06}" srcOrd="1" destOrd="0" presId="urn:microsoft.com/office/officeart/2005/8/layout/orgChart1"/>
    <dgm:cxn modelId="{794E3086-E338-4D53-994B-1BED54555DA0}" type="presParOf" srcId="{2557C72B-95E5-49AC-BB42-0C8BB55CDE06}" destId="{76F5CD16-7B41-4676-A1B6-CE6ABBD07B6F}" srcOrd="0" destOrd="0" presId="urn:microsoft.com/office/officeart/2005/8/layout/orgChart1"/>
    <dgm:cxn modelId="{D258CEC5-ADAE-4F84-B3A9-F9E85C66714E}" type="presParOf" srcId="{76F5CD16-7B41-4676-A1B6-CE6ABBD07B6F}" destId="{281C777A-E135-4389-83F7-D398117744E3}" srcOrd="0" destOrd="0" presId="urn:microsoft.com/office/officeart/2005/8/layout/orgChart1"/>
    <dgm:cxn modelId="{E092865A-D170-4C25-A995-99AAC52FC75F}" type="presParOf" srcId="{76F5CD16-7B41-4676-A1B6-CE6ABBD07B6F}" destId="{6657C23C-BF23-4FFB-B9AF-FFF05EAD6669}" srcOrd="1" destOrd="0" presId="urn:microsoft.com/office/officeart/2005/8/layout/orgChart1"/>
    <dgm:cxn modelId="{43CD75DC-627B-435E-8A55-36D66AB4596B}" type="presParOf" srcId="{2557C72B-95E5-49AC-BB42-0C8BB55CDE06}" destId="{B60070E8-0993-4C4C-A9EA-F2D8160551CA}" srcOrd="1" destOrd="0" presId="urn:microsoft.com/office/officeart/2005/8/layout/orgChart1"/>
    <dgm:cxn modelId="{0B0A539B-5EC9-47E4-B676-599F5B290249}" type="presParOf" srcId="{2557C72B-95E5-49AC-BB42-0C8BB55CDE06}" destId="{4F25B25E-00FF-4236-90EA-D031998FDEA2}" srcOrd="2" destOrd="0" presId="urn:microsoft.com/office/officeart/2005/8/layout/orgChart1"/>
    <dgm:cxn modelId="{CD6968F7-F183-44E2-B68F-1EC067859F49}" type="presParOf" srcId="{3C93A010-45E7-4F01-96CE-EAA42CE7DBC4}" destId="{16CC4CBB-6ED0-48A7-B037-4F6606EA2279}" srcOrd="2" destOrd="0" presId="urn:microsoft.com/office/officeart/2005/8/layout/orgChart1"/>
    <dgm:cxn modelId="{56F9F95F-F6D4-4BF3-A982-35F30694E753}" type="presParOf" srcId="{B1BE5FB5-6293-4CF8-A608-B24114BDD2EC}" destId="{F9D7ADD5-FA9F-44CD-9CE5-2A7C3054B842}" srcOrd="2" destOrd="0" presId="urn:microsoft.com/office/officeart/2005/8/layout/orgChart1"/>
    <dgm:cxn modelId="{B20AAEB4-2AA7-40CB-B41B-B25F7119D016}" type="presParOf" srcId="{B1BE5FB5-6293-4CF8-A608-B24114BDD2EC}" destId="{8CA598E2-C01C-4EE9-B64A-70237C7E2295}" srcOrd="3" destOrd="0" presId="urn:microsoft.com/office/officeart/2005/8/layout/orgChart1"/>
    <dgm:cxn modelId="{1F1A1A40-0A7D-44B9-A54A-22FEAD6BE491}" type="presParOf" srcId="{8CA598E2-C01C-4EE9-B64A-70237C7E2295}" destId="{5D29F641-EB34-4984-9019-6470B76E01BD}" srcOrd="0" destOrd="0" presId="urn:microsoft.com/office/officeart/2005/8/layout/orgChart1"/>
    <dgm:cxn modelId="{7C72A8E7-9252-4D07-ACE3-950A215D4734}" type="presParOf" srcId="{5D29F641-EB34-4984-9019-6470B76E01BD}" destId="{EBA2C0E5-9A56-403D-8F01-CE0205ACCA0C}" srcOrd="0" destOrd="0" presId="urn:microsoft.com/office/officeart/2005/8/layout/orgChart1"/>
    <dgm:cxn modelId="{9C69EF42-9C0B-4D44-97AC-71CAF44039C2}" type="presParOf" srcId="{5D29F641-EB34-4984-9019-6470B76E01BD}" destId="{FA4A0ABA-BF0D-4E67-96D8-4CDF39620CF0}" srcOrd="1" destOrd="0" presId="urn:microsoft.com/office/officeart/2005/8/layout/orgChart1"/>
    <dgm:cxn modelId="{261154DF-B3F9-4209-B37F-A21F14D5149C}" type="presParOf" srcId="{8CA598E2-C01C-4EE9-B64A-70237C7E2295}" destId="{B2C1FC15-CC16-4AB3-A314-16658C047EDA}" srcOrd="1" destOrd="0" presId="urn:microsoft.com/office/officeart/2005/8/layout/orgChart1"/>
    <dgm:cxn modelId="{6EA763B3-917B-4A93-8835-02220E0C1C41}" type="presParOf" srcId="{B2C1FC15-CC16-4AB3-A314-16658C047EDA}" destId="{A9AE1E7B-3449-4EC8-B011-2ABA874E4FF0}" srcOrd="0" destOrd="0" presId="urn:microsoft.com/office/officeart/2005/8/layout/orgChart1"/>
    <dgm:cxn modelId="{2565691B-D8A8-4B54-90F7-98F69979F5FE}" type="presParOf" srcId="{B2C1FC15-CC16-4AB3-A314-16658C047EDA}" destId="{BED194D3-8C13-4569-8539-F376A1757EE3}" srcOrd="1" destOrd="0" presId="urn:microsoft.com/office/officeart/2005/8/layout/orgChart1"/>
    <dgm:cxn modelId="{1678A6FA-2C61-4C4D-A29F-2063C4A6FB6C}" type="presParOf" srcId="{BED194D3-8C13-4569-8539-F376A1757EE3}" destId="{372BC7F8-7C03-41EA-89EE-21F1FE5617EE}" srcOrd="0" destOrd="0" presId="urn:microsoft.com/office/officeart/2005/8/layout/orgChart1"/>
    <dgm:cxn modelId="{AAD7DFC0-298E-4F84-A405-610D95B33730}" type="presParOf" srcId="{372BC7F8-7C03-41EA-89EE-21F1FE5617EE}" destId="{DB3B2935-CCC7-4F35-B7CF-B79A039B890C}" srcOrd="0" destOrd="0" presId="urn:microsoft.com/office/officeart/2005/8/layout/orgChart1"/>
    <dgm:cxn modelId="{5C499A3F-A6CA-41C6-9317-F62FFF364EDA}" type="presParOf" srcId="{372BC7F8-7C03-41EA-89EE-21F1FE5617EE}" destId="{CF7C6523-6271-4B6C-94B3-9F6A5C92A65D}" srcOrd="1" destOrd="0" presId="urn:microsoft.com/office/officeart/2005/8/layout/orgChart1"/>
    <dgm:cxn modelId="{87CC554B-9604-447C-88A1-C07D90E267E0}" type="presParOf" srcId="{BED194D3-8C13-4569-8539-F376A1757EE3}" destId="{35497AC4-B98E-413B-9D53-77A02C0121FA}" srcOrd="1" destOrd="0" presId="urn:microsoft.com/office/officeart/2005/8/layout/orgChart1"/>
    <dgm:cxn modelId="{B41C2DD3-D0BF-4CF9-A449-D3A333F19B01}" type="presParOf" srcId="{BED194D3-8C13-4569-8539-F376A1757EE3}" destId="{546D54C2-BE44-478D-805D-0CE462AE3474}" srcOrd="2" destOrd="0" presId="urn:microsoft.com/office/officeart/2005/8/layout/orgChart1"/>
    <dgm:cxn modelId="{2908D91B-D080-471A-8E93-3EB49A908314}" type="presParOf" srcId="{8CA598E2-C01C-4EE9-B64A-70237C7E2295}" destId="{E09EAB75-2683-4658-920D-A668F5710E8E}" srcOrd="2" destOrd="0" presId="urn:microsoft.com/office/officeart/2005/8/layout/orgChart1"/>
    <dgm:cxn modelId="{8B47B85D-A746-403B-9CAE-3135B47E5EBB}" type="presParOf" srcId="{957BC45A-1848-4003-AD67-3632DCB76E74}" destId="{40326262-2E12-4828-808B-BE3039A905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EC" sz="1800" b="1"/>
            <a:t>Objetivo General</a:t>
          </a:r>
          <a:endParaRPr lang="es-EC" sz="1800" b="1" dirty="0"/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8D495280-DA0A-4A80-B87A-506AED8E05F9}">
      <dgm:prSet phldrT="[Texto]" custT="1"/>
      <dgm:spPr/>
      <dgm:t>
        <a:bodyPr/>
        <a:lstStyle/>
        <a:p>
          <a:r>
            <a:rPr lang="es-EC" sz="1800" dirty="0"/>
            <a:t>Evaluar la incidencia de la función de Auditoría Interna, en la toma de decisiones corporativas de las empresas industriales manufactureras de la ciudad de Quito, en el periodo 2018 – 2019.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 custScaleX="81488" custScaleY="67257" custLinFactNeighborY="-37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1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1" custScaleY="101387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1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s-EC" sz="2400" b="1" dirty="0">
              <a:solidFill>
                <a:schemeClr val="tx1"/>
              </a:solidFill>
            </a:rPr>
            <a:t>Escala 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/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/>
        </a:p>
      </dgm:t>
    </dgm:pt>
    <dgm:pt modelId="{8D495280-DA0A-4A80-B87A-506AED8E05F9}">
      <dgm:prSet phldrT="[Texto]" custT="1"/>
      <dgm:spPr/>
      <dgm:t>
        <a:bodyPr/>
        <a:lstStyle/>
        <a:p>
          <a:r>
            <a:rPr lang="es-EC" sz="1400" b="0" dirty="0"/>
            <a:t>Representatividad</a:t>
          </a: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/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/>
        </a:p>
      </dgm:t>
    </dgm:pt>
    <dgm:pt modelId="{FCCBE51F-9E73-4E0D-8977-143159B6C8A1}">
      <dgm:prSet phldrT="[Texto]" custT="1"/>
      <dgm:spPr/>
      <dgm:t>
        <a:bodyPr/>
        <a:lstStyle/>
        <a:p>
          <a:r>
            <a:rPr lang="es-EC" sz="1400" dirty="0"/>
            <a:t>Comprensión </a:t>
          </a:r>
        </a:p>
      </dgm:t>
    </dgm:pt>
    <dgm:pt modelId="{E466B44A-D7D6-4BEB-9577-D0B079D78F73}" type="parTrans" cxnId="{9BFF02A7-E920-4299-B4C4-35A301494DA7}">
      <dgm:prSet/>
      <dgm:spPr/>
      <dgm:t>
        <a:bodyPr/>
        <a:lstStyle/>
        <a:p>
          <a:endParaRPr lang="es-EC"/>
        </a:p>
      </dgm:t>
    </dgm:pt>
    <dgm:pt modelId="{2BF82D79-5C99-46DE-8E2A-5B0F6A29A1A6}" type="sibTrans" cxnId="{9BFF02A7-E920-4299-B4C4-35A301494DA7}">
      <dgm:prSet/>
      <dgm:spPr/>
      <dgm:t>
        <a:bodyPr/>
        <a:lstStyle/>
        <a:p>
          <a:endParaRPr lang="es-EC"/>
        </a:p>
      </dgm:t>
    </dgm:pt>
    <dgm:pt modelId="{6B0857A2-285F-46D9-B065-60D1D66A80FF}">
      <dgm:prSet phldrT="[Texto]" custT="1"/>
      <dgm:spPr/>
      <dgm:t>
        <a:bodyPr/>
        <a:lstStyle/>
        <a:p>
          <a:r>
            <a:rPr lang="es-EC" sz="1400" dirty="0"/>
            <a:t>Claridad</a:t>
          </a:r>
        </a:p>
      </dgm:t>
    </dgm:pt>
    <dgm:pt modelId="{8A59234D-39E8-4A4F-9510-9371C2209BE7}" type="parTrans" cxnId="{FAFDA259-B835-4C9B-96C4-C371DDACC57E}">
      <dgm:prSet/>
      <dgm:spPr/>
      <dgm:t>
        <a:bodyPr/>
        <a:lstStyle/>
        <a:p>
          <a:endParaRPr lang="es-EC"/>
        </a:p>
      </dgm:t>
    </dgm:pt>
    <dgm:pt modelId="{E49E8615-1479-4CDA-AC13-71204E7C55D6}" type="sibTrans" cxnId="{FAFDA259-B835-4C9B-96C4-C371DDACC57E}">
      <dgm:prSet/>
      <dgm:spPr/>
      <dgm:t>
        <a:bodyPr/>
        <a:lstStyle/>
        <a:p>
          <a:endParaRPr lang="es-EC"/>
        </a:p>
      </dgm:t>
    </dgm:pt>
    <dgm:pt modelId="{4BEA4DCF-478D-4567-BAE2-D2EBBD0A77B8}">
      <dgm:prSet phldrT="[Texto]" custT="1"/>
      <dgm:spPr/>
      <dgm:t>
        <a:bodyPr/>
        <a:lstStyle/>
        <a:p>
          <a:r>
            <a:rPr lang="es-EC" sz="1400" dirty="0"/>
            <a:t>Interpretación </a:t>
          </a:r>
        </a:p>
      </dgm:t>
    </dgm:pt>
    <dgm:pt modelId="{78C6FD6C-E1A8-4776-B40F-23B8727FF220}" type="parTrans" cxnId="{30EC550F-505E-46A8-A23D-84852A352B02}">
      <dgm:prSet/>
      <dgm:spPr/>
      <dgm:t>
        <a:bodyPr/>
        <a:lstStyle/>
        <a:p>
          <a:endParaRPr lang="es-EC"/>
        </a:p>
      </dgm:t>
    </dgm:pt>
    <dgm:pt modelId="{3B258D58-E58F-4D9D-90CC-CDCB1BFA03D5}" type="sibTrans" cxnId="{30EC550F-505E-46A8-A23D-84852A352B02}">
      <dgm:prSet/>
      <dgm:spPr/>
      <dgm:t>
        <a:bodyPr/>
        <a:lstStyle/>
        <a:p>
          <a:endParaRPr lang="es-EC"/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4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4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4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3BD442D2-94D6-45A6-B52F-F268F0631568}" type="pres">
      <dgm:prSet presAssocID="{E466B44A-D7D6-4BEB-9577-D0B079D78F73}" presName="Name64" presStyleLbl="parChTrans1D2" presStyleIdx="1" presStyleCnt="4"/>
      <dgm:spPr/>
    </dgm:pt>
    <dgm:pt modelId="{F8CEF171-8329-4531-B577-CE7AA4F8BD7D}" type="pres">
      <dgm:prSet presAssocID="{FCCBE51F-9E73-4E0D-8977-143159B6C8A1}" presName="hierRoot2" presStyleCnt="0">
        <dgm:presLayoutVars>
          <dgm:hierBranch val="init"/>
        </dgm:presLayoutVars>
      </dgm:prSet>
      <dgm:spPr/>
    </dgm:pt>
    <dgm:pt modelId="{7E9BCA74-4DE4-4E3A-A4A0-81B27A05C5BF}" type="pres">
      <dgm:prSet presAssocID="{FCCBE51F-9E73-4E0D-8977-143159B6C8A1}" presName="rootComposite" presStyleCnt="0"/>
      <dgm:spPr/>
    </dgm:pt>
    <dgm:pt modelId="{6EFD89D6-D73C-4948-881F-232555CC48E8}" type="pres">
      <dgm:prSet presAssocID="{FCCBE51F-9E73-4E0D-8977-143159B6C8A1}" presName="rootText" presStyleLbl="node2" presStyleIdx="1" presStyleCnt="4">
        <dgm:presLayoutVars>
          <dgm:chPref val="3"/>
        </dgm:presLayoutVars>
      </dgm:prSet>
      <dgm:spPr/>
    </dgm:pt>
    <dgm:pt modelId="{05CE091C-EB45-428A-A4BD-06F721ECFCB8}" type="pres">
      <dgm:prSet presAssocID="{FCCBE51F-9E73-4E0D-8977-143159B6C8A1}" presName="rootConnector" presStyleLbl="node2" presStyleIdx="1" presStyleCnt="4"/>
      <dgm:spPr/>
    </dgm:pt>
    <dgm:pt modelId="{85305F28-599D-4136-943A-9805A7E1A374}" type="pres">
      <dgm:prSet presAssocID="{FCCBE51F-9E73-4E0D-8977-143159B6C8A1}" presName="hierChild4" presStyleCnt="0"/>
      <dgm:spPr/>
    </dgm:pt>
    <dgm:pt modelId="{32F43DFA-3DA9-47C4-B073-E309AC7A7014}" type="pres">
      <dgm:prSet presAssocID="{FCCBE51F-9E73-4E0D-8977-143159B6C8A1}" presName="hierChild5" presStyleCnt="0"/>
      <dgm:spPr/>
    </dgm:pt>
    <dgm:pt modelId="{E40CB616-BB0D-43C5-9C03-5F00DAA8927A}" type="pres">
      <dgm:prSet presAssocID="{8A59234D-39E8-4A4F-9510-9371C2209BE7}" presName="Name64" presStyleLbl="parChTrans1D2" presStyleIdx="2" presStyleCnt="4"/>
      <dgm:spPr/>
    </dgm:pt>
    <dgm:pt modelId="{3B6F047E-0D0E-4828-97DE-3685F7AC3499}" type="pres">
      <dgm:prSet presAssocID="{6B0857A2-285F-46D9-B065-60D1D66A80FF}" presName="hierRoot2" presStyleCnt="0">
        <dgm:presLayoutVars>
          <dgm:hierBranch val="init"/>
        </dgm:presLayoutVars>
      </dgm:prSet>
      <dgm:spPr/>
    </dgm:pt>
    <dgm:pt modelId="{4F5281DF-9C36-49F9-92DF-F36AE44F6B7B}" type="pres">
      <dgm:prSet presAssocID="{6B0857A2-285F-46D9-B065-60D1D66A80FF}" presName="rootComposite" presStyleCnt="0"/>
      <dgm:spPr/>
    </dgm:pt>
    <dgm:pt modelId="{2EA8FD82-6AB4-4A1C-ADD4-070CB7B82B69}" type="pres">
      <dgm:prSet presAssocID="{6B0857A2-285F-46D9-B065-60D1D66A80FF}" presName="rootText" presStyleLbl="node2" presStyleIdx="2" presStyleCnt="4">
        <dgm:presLayoutVars>
          <dgm:chPref val="3"/>
        </dgm:presLayoutVars>
      </dgm:prSet>
      <dgm:spPr/>
    </dgm:pt>
    <dgm:pt modelId="{E480E764-92CF-43D8-8A1B-9B25D8C1CEF1}" type="pres">
      <dgm:prSet presAssocID="{6B0857A2-285F-46D9-B065-60D1D66A80FF}" presName="rootConnector" presStyleLbl="node2" presStyleIdx="2" presStyleCnt="4"/>
      <dgm:spPr/>
    </dgm:pt>
    <dgm:pt modelId="{F24BF5A1-B53D-467F-976C-78450749659C}" type="pres">
      <dgm:prSet presAssocID="{6B0857A2-285F-46D9-B065-60D1D66A80FF}" presName="hierChild4" presStyleCnt="0"/>
      <dgm:spPr/>
    </dgm:pt>
    <dgm:pt modelId="{4F78BBE4-2F1C-44B7-A403-FF712C4D67B4}" type="pres">
      <dgm:prSet presAssocID="{6B0857A2-285F-46D9-B065-60D1D66A80FF}" presName="hierChild5" presStyleCnt="0"/>
      <dgm:spPr/>
    </dgm:pt>
    <dgm:pt modelId="{9BA7C00C-C457-4C2D-A32D-FF979CD8A20D}" type="pres">
      <dgm:prSet presAssocID="{78C6FD6C-E1A8-4776-B40F-23B8727FF220}" presName="Name64" presStyleLbl="parChTrans1D2" presStyleIdx="3" presStyleCnt="4"/>
      <dgm:spPr/>
    </dgm:pt>
    <dgm:pt modelId="{3842E61E-D1A9-4280-9F17-89A347B456CD}" type="pres">
      <dgm:prSet presAssocID="{4BEA4DCF-478D-4567-BAE2-D2EBBD0A77B8}" presName="hierRoot2" presStyleCnt="0">
        <dgm:presLayoutVars>
          <dgm:hierBranch val="init"/>
        </dgm:presLayoutVars>
      </dgm:prSet>
      <dgm:spPr/>
    </dgm:pt>
    <dgm:pt modelId="{D563FFEA-77A5-4A5D-BCBE-585CBC7F3142}" type="pres">
      <dgm:prSet presAssocID="{4BEA4DCF-478D-4567-BAE2-D2EBBD0A77B8}" presName="rootComposite" presStyleCnt="0"/>
      <dgm:spPr/>
    </dgm:pt>
    <dgm:pt modelId="{6BEFF4CC-A9CD-4C16-854B-192DD9411D78}" type="pres">
      <dgm:prSet presAssocID="{4BEA4DCF-478D-4567-BAE2-D2EBBD0A77B8}" presName="rootText" presStyleLbl="node2" presStyleIdx="3" presStyleCnt="4">
        <dgm:presLayoutVars>
          <dgm:chPref val="3"/>
        </dgm:presLayoutVars>
      </dgm:prSet>
      <dgm:spPr/>
    </dgm:pt>
    <dgm:pt modelId="{90089EDC-86D1-46B4-9A15-8A259935AE84}" type="pres">
      <dgm:prSet presAssocID="{4BEA4DCF-478D-4567-BAE2-D2EBBD0A77B8}" presName="rootConnector" presStyleLbl="node2" presStyleIdx="3" presStyleCnt="4"/>
      <dgm:spPr/>
    </dgm:pt>
    <dgm:pt modelId="{E6E7E376-1D37-4E97-AEA5-AFCEE4D2D801}" type="pres">
      <dgm:prSet presAssocID="{4BEA4DCF-478D-4567-BAE2-D2EBBD0A77B8}" presName="hierChild4" presStyleCnt="0"/>
      <dgm:spPr/>
    </dgm:pt>
    <dgm:pt modelId="{1CA91B7B-7EDB-4061-8D37-53EB982ACD6C}" type="pres">
      <dgm:prSet presAssocID="{4BEA4DCF-478D-4567-BAE2-D2EBBD0A77B8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30EC550F-505E-46A8-A23D-84852A352B02}" srcId="{26EFD1D8-EA86-40AB-BFB6-417A084ACCD4}" destId="{4BEA4DCF-478D-4567-BAE2-D2EBBD0A77B8}" srcOrd="3" destOrd="0" parTransId="{78C6FD6C-E1A8-4776-B40F-23B8727FF220}" sibTransId="{3B258D58-E58F-4D9D-90CC-CDCB1BFA03D5}"/>
    <dgm:cxn modelId="{E6D3621E-ACB4-40BC-BE48-F8AF760403B1}" type="presOf" srcId="{E466B44A-D7D6-4BEB-9577-D0B079D78F73}" destId="{3BD442D2-94D6-45A6-B52F-F268F0631568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D1D82853-D3BB-4409-9072-D26E03012292}" type="presOf" srcId="{78C6FD6C-E1A8-4776-B40F-23B8727FF220}" destId="{9BA7C00C-C457-4C2D-A32D-FF979CD8A20D}" srcOrd="0" destOrd="0" presId="urn:microsoft.com/office/officeart/2009/3/layout/HorizontalOrganizationChart"/>
    <dgm:cxn modelId="{116AE953-9B19-4E91-91E8-E70C495D3ABC}" type="presOf" srcId="{4BEA4DCF-478D-4567-BAE2-D2EBBD0A77B8}" destId="{6BEFF4CC-A9CD-4C16-854B-192DD9411D78}" srcOrd="0" destOrd="0" presId="urn:microsoft.com/office/officeart/2009/3/layout/HorizontalOrganizationChart"/>
    <dgm:cxn modelId="{D22C4156-C6F1-4334-A5BA-E060D49F0B35}" type="presOf" srcId="{FCCBE51F-9E73-4E0D-8977-143159B6C8A1}" destId="{6EFD89D6-D73C-4948-881F-232555CC48E8}" srcOrd="0" destOrd="0" presId="urn:microsoft.com/office/officeart/2009/3/layout/HorizontalOrganizationChart"/>
    <dgm:cxn modelId="{FAFDA259-B835-4C9B-96C4-C371DDACC57E}" srcId="{26EFD1D8-EA86-40AB-BFB6-417A084ACCD4}" destId="{6B0857A2-285F-46D9-B065-60D1D66A80FF}" srcOrd="2" destOrd="0" parTransId="{8A59234D-39E8-4A4F-9510-9371C2209BE7}" sibTransId="{E49E8615-1479-4CDA-AC13-71204E7C55D6}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9BFF02A7-E920-4299-B4C4-35A301494DA7}" srcId="{26EFD1D8-EA86-40AB-BFB6-417A084ACCD4}" destId="{FCCBE51F-9E73-4E0D-8977-143159B6C8A1}" srcOrd="1" destOrd="0" parTransId="{E466B44A-D7D6-4BEB-9577-D0B079D78F73}" sibTransId="{2BF82D79-5C99-46DE-8E2A-5B0F6A29A1A6}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5B7301C9-5A7F-4D2A-AE0F-FB8E41EAEB1F}" type="presOf" srcId="{8A59234D-39E8-4A4F-9510-9371C2209BE7}" destId="{E40CB616-BB0D-43C5-9C03-5F00DAA8927A}" srcOrd="0" destOrd="0" presId="urn:microsoft.com/office/officeart/2009/3/layout/HorizontalOrganizationChart"/>
    <dgm:cxn modelId="{70DDF1CD-952F-4EDD-84AB-A2D5BD0CBD09}" type="presOf" srcId="{4BEA4DCF-478D-4567-BAE2-D2EBBD0A77B8}" destId="{90089EDC-86D1-46B4-9A15-8A259935AE84}" srcOrd="1" destOrd="0" presId="urn:microsoft.com/office/officeart/2009/3/layout/HorizontalOrganizationChart"/>
    <dgm:cxn modelId="{674C64CE-99AF-45EA-9EA3-A7B7BC9EECAF}" type="presOf" srcId="{FCCBE51F-9E73-4E0D-8977-143159B6C8A1}" destId="{05CE091C-EB45-428A-A4BD-06F721ECFCB8}" srcOrd="1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9B8931DB-6CD8-4A94-BD03-921914DAD647}" type="presOf" srcId="{6B0857A2-285F-46D9-B065-60D1D66A80FF}" destId="{E480E764-92CF-43D8-8A1B-9B25D8C1CEF1}" srcOrd="1" destOrd="0" presId="urn:microsoft.com/office/officeart/2009/3/layout/HorizontalOrganizationChart"/>
    <dgm:cxn modelId="{0E02A3F8-A51A-481A-A77E-9431E419E40A}" type="presOf" srcId="{6B0857A2-285F-46D9-B065-60D1D66A80FF}" destId="{2EA8FD82-6AB4-4A1C-ADD4-070CB7B82B69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024DDA65-00FE-4464-BC08-7E186A0628DD}" type="presParOf" srcId="{5050B2B6-552A-4ACF-BCB0-C966521C6A75}" destId="{3BD442D2-94D6-45A6-B52F-F268F0631568}" srcOrd="2" destOrd="0" presId="urn:microsoft.com/office/officeart/2009/3/layout/HorizontalOrganizationChart"/>
    <dgm:cxn modelId="{83DB2AD1-4174-4336-8D79-C74D18AD7A96}" type="presParOf" srcId="{5050B2B6-552A-4ACF-BCB0-C966521C6A75}" destId="{F8CEF171-8329-4531-B577-CE7AA4F8BD7D}" srcOrd="3" destOrd="0" presId="urn:microsoft.com/office/officeart/2009/3/layout/HorizontalOrganizationChart"/>
    <dgm:cxn modelId="{525D34FD-0188-46EF-87B8-A6C8E2645B37}" type="presParOf" srcId="{F8CEF171-8329-4531-B577-CE7AA4F8BD7D}" destId="{7E9BCA74-4DE4-4E3A-A4A0-81B27A05C5BF}" srcOrd="0" destOrd="0" presId="urn:microsoft.com/office/officeart/2009/3/layout/HorizontalOrganizationChart"/>
    <dgm:cxn modelId="{3E6826AA-CD04-4E67-ABD0-3B31CA925FFE}" type="presParOf" srcId="{7E9BCA74-4DE4-4E3A-A4A0-81B27A05C5BF}" destId="{6EFD89D6-D73C-4948-881F-232555CC48E8}" srcOrd="0" destOrd="0" presId="urn:microsoft.com/office/officeart/2009/3/layout/HorizontalOrganizationChart"/>
    <dgm:cxn modelId="{C364F140-180E-49F3-B081-899BA6C4A7EC}" type="presParOf" srcId="{7E9BCA74-4DE4-4E3A-A4A0-81B27A05C5BF}" destId="{05CE091C-EB45-428A-A4BD-06F721ECFCB8}" srcOrd="1" destOrd="0" presId="urn:microsoft.com/office/officeart/2009/3/layout/HorizontalOrganizationChart"/>
    <dgm:cxn modelId="{CFF188E7-9FAA-4758-BEC2-9738708CBD21}" type="presParOf" srcId="{F8CEF171-8329-4531-B577-CE7AA4F8BD7D}" destId="{85305F28-599D-4136-943A-9805A7E1A374}" srcOrd="1" destOrd="0" presId="urn:microsoft.com/office/officeart/2009/3/layout/HorizontalOrganizationChart"/>
    <dgm:cxn modelId="{7A6B2CDD-9C66-48A6-9248-05A3B3144294}" type="presParOf" srcId="{F8CEF171-8329-4531-B577-CE7AA4F8BD7D}" destId="{32F43DFA-3DA9-47C4-B073-E309AC7A7014}" srcOrd="2" destOrd="0" presId="urn:microsoft.com/office/officeart/2009/3/layout/HorizontalOrganizationChart"/>
    <dgm:cxn modelId="{A04AA11B-15B5-4D08-92E7-F5146F206AE4}" type="presParOf" srcId="{5050B2B6-552A-4ACF-BCB0-C966521C6A75}" destId="{E40CB616-BB0D-43C5-9C03-5F00DAA8927A}" srcOrd="4" destOrd="0" presId="urn:microsoft.com/office/officeart/2009/3/layout/HorizontalOrganizationChart"/>
    <dgm:cxn modelId="{2C7A61AC-77B2-4F65-977D-AC5A66B70596}" type="presParOf" srcId="{5050B2B6-552A-4ACF-BCB0-C966521C6A75}" destId="{3B6F047E-0D0E-4828-97DE-3685F7AC3499}" srcOrd="5" destOrd="0" presId="urn:microsoft.com/office/officeart/2009/3/layout/HorizontalOrganizationChart"/>
    <dgm:cxn modelId="{04C4FA11-1AF7-46E4-9695-D9932CAED3F6}" type="presParOf" srcId="{3B6F047E-0D0E-4828-97DE-3685F7AC3499}" destId="{4F5281DF-9C36-49F9-92DF-F36AE44F6B7B}" srcOrd="0" destOrd="0" presId="urn:microsoft.com/office/officeart/2009/3/layout/HorizontalOrganizationChart"/>
    <dgm:cxn modelId="{835E0A2B-B291-4AFC-BEE5-C31E523807B6}" type="presParOf" srcId="{4F5281DF-9C36-49F9-92DF-F36AE44F6B7B}" destId="{2EA8FD82-6AB4-4A1C-ADD4-070CB7B82B69}" srcOrd="0" destOrd="0" presId="urn:microsoft.com/office/officeart/2009/3/layout/HorizontalOrganizationChart"/>
    <dgm:cxn modelId="{1E9AC3FC-873B-4C2D-AE13-84C4A7C86A60}" type="presParOf" srcId="{4F5281DF-9C36-49F9-92DF-F36AE44F6B7B}" destId="{E480E764-92CF-43D8-8A1B-9B25D8C1CEF1}" srcOrd="1" destOrd="0" presId="urn:microsoft.com/office/officeart/2009/3/layout/HorizontalOrganizationChart"/>
    <dgm:cxn modelId="{4FD6386B-5378-4B8B-BA71-E83F80D3A33B}" type="presParOf" srcId="{3B6F047E-0D0E-4828-97DE-3685F7AC3499}" destId="{F24BF5A1-B53D-467F-976C-78450749659C}" srcOrd="1" destOrd="0" presId="urn:microsoft.com/office/officeart/2009/3/layout/HorizontalOrganizationChart"/>
    <dgm:cxn modelId="{B6499FDF-A91E-4D2D-9816-A3CB8DC16DFB}" type="presParOf" srcId="{3B6F047E-0D0E-4828-97DE-3685F7AC3499}" destId="{4F78BBE4-2F1C-44B7-A403-FF712C4D67B4}" srcOrd="2" destOrd="0" presId="urn:microsoft.com/office/officeart/2009/3/layout/HorizontalOrganizationChart"/>
    <dgm:cxn modelId="{B37E0324-7F1D-49A7-8D89-9C2710965C19}" type="presParOf" srcId="{5050B2B6-552A-4ACF-BCB0-C966521C6A75}" destId="{9BA7C00C-C457-4C2D-A32D-FF979CD8A20D}" srcOrd="6" destOrd="0" presId="urn:microsoft.com/office/officeart/2009/3/layout/HorizontalOrganizationChart"/>
    <dgm:cxn modelId="{0FA0B754-90BD-4228-9C63-8A47084040DC}" type="presParOf" srcId="{5050B2B6-552A-4ACF-BCB0-C966521C6A75}" destId="{3842E61E-D1A9-4280-9F17-89A347B456CD}" srcOrd="7" destOrd="0" presId="urn:microsoft.com/office/officeart/2009/3/layout/HorizontalOrganizationChart"/>
    <dgm:cxn modelId="{26BEBFA7-2B23-4828-AC4A-579FE8E346B3}" type="presParOf" srcId="{3842E61E-D1A9-4280-9F17-89A347B456CD}" destId="{D563FFEA-77A5-4A5D-BCBE-585CBC7F3142}" srcOrd="0" destOrd="0" presId="urn:microsoft.com/office/officeart/2009/3/layout/HorizontalOrganizationChart"/>
    <dgm:cxn modelId="{14FB3557-199B-42B5-9128-63EE82CC0D5C}" type="presParOf" srcId="{D563FFEA-77A5-4A5D-BCBE-585CBC7F3142}" destId="{6BEFF4CC-A9CD-4C16-854B-192DD9411D78}" srcOrd="0" destOrd="0" presId="urn:microsoft.com/office/officeart/2009/3/layout/HorizontalOrganizationChart"/>
    <dgm:cxn modelId="{AD9D3C10-EA73-427D-BD4A-E620249BCA04}" type="presParOf" srcId="{D563FFEA-77A5-4A5D-BCBE-585CBC7F3142}" destId="{90089EDC-86D1-46B4-9A15-8A259935AE84}" srcOrd="1" destOrd="0" presId="urn:microsoft.com/office/officeart/2009/3/layout/HorizontalOrganizationChart"/>
    <dgm:cxn modelId="{241720B3-EDFE-4BAC-AD07-9132E7C7B8D4}" type="presParOf" srcId="{3842E61E-D1A9-4280-9F17-89A347B456CD}" destId="{E6E7E376-1D37-4E97-AEA5-AFCEE4D2D801}" srcOrd="1" destOrd="0" presId="urn:microsoft.com/office/officeart/2009/3/layout/HorizontalOrganizationChart"/>
    <dgm:cxn modelId="{1BE1937E-6870-4264-A508-7A030D641252}" type="presParOf" srcId="{3842E61E-D1A9-4280-9F17-89A347B456CD}" destId="{1CA91B7B-7EDB-4061-8D37-53EB982ACD6C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Tamaño de la organización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1 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Decisiones financieras</a:t>
          </a:r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C58A0BC6-A2AC-42C0-98BA-07BBA7BAB6ED}">
      <dgm:prSet phldrT="[Texto]" custT="1"/>
      <dgm:spPr/>
      <dgm:t>
        <a:bodyPr/>
        <a:lstStyle/>
        <a:p>
          <a:pPr algn="ctr"/>
          <a:r>
            <a:rPr lang="es-EC" sz="1400" b="1" dirty="0"/>
            <a:t>Pregunta 16 </a:t>
          </a:r>
          <a:br>
            <a:rPr lang="es-EC" sz="1400" dirty="0"/>
          </a:br>
          <a:endParaRPr lang="es-EC" sz="1400" dirty="0"/>
        </a:p>
      </dgm:t>
    </dgm:pt>
    <dgm:pt modelId="{D6061740-1A4E-43B3-BDC6-827A450C6FFA}" type="parTrans" cxnId="{E5514D2D-585E-4DD5-979F-FA38AFB5D725}">
      <dgm:prSet/>
      <dgm:spPr/>
      <dgm:t>
        <a:bodyPr/>
        <a:lstStyle/>
        <a:p>
          <a:pPr algn="ctr"/>
          <a:endParaRPr lang="es-EC"/>
        </a:p>
      </dgm:t>
    </dgm:pt>
    <dgm:pt modelId="{3572FB35-3D4A-4DAF-AFEA-E24142A057D1}" type="sibTrans" cxnId="{E5514D2D-585E-4DD5-979F-FA38AFB5D725}">
      <dgm:prSet/>
      <dgm:spPr/>
      <dgm:t>
        <a:bodyPr/>
        <a:lstStyle/>
        <a:p>
          <a:pPr algn="ctr"/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64357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Y="72994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64357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70FF6989-EEE5-4AD3-9A51-0B67DCAC37F2}" type="pres">
      <dgm:prSet presAssocID="{D6061740-1A4E-43B3-BDC6-827A450C6FFA}" presName="Name13" presStyleLbl="parChTrans1D2" presStyleIdx="1" presStyleCnt="2"/>
      <dgm:spPr/>
    </dgm:pt>
    <dgm:pt modelId="{8A0A9859-442A-47E2-BCDC-2D879B20AFB2}" type="pres">
      <dgm:prSet presAssocID="{C58A0BC6-A2AC-42C0-98BA-07BBA7BAB6ED}" presName="childText" presStyleLbl="bgAcc1" presStyleIdx="1" presStyleCnt="2" custScaleY="65865">
        <dgm:presLayoutVars>
          <dgm:bulletEnabled val="1"/>
        </dgm:presLayoutVars>
      </dgm:prSet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E5514D2D-585E-4DD5-979F-FA38AFB5D725}" srcId="{8581E03D-0890-43CD-AB5B-C9FDA182010C}" destId="{C58A0BC6-A2AC-42C0-98BA-07BBA7BAB6ED}" srcOrd="0" destOrd="0" parTransId="{D6061740-1A4E-43B3-BDC6-827A450C6FFA}" sibTransId="{3572FB35-3D4A-4DAF-AFEA-E24142A057D1}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0FFEF349-D6A4-4475-92B4-487B92D6DEE1}" type="presOf" srcId="{C58A0BC6-A2AC-42C0-98BA-07BBA7BAB6ED}" destId="{8A0A9859-442A-47E2-BCDC-2D879B20AFB2}" srcOrd="0" destOrd="0" presId="urn:microsoft.com/office/officeart/2005/8/layout/hierarchy3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DEBB55CB-6C77-4F42-86C4-AEDED29E9CD1}" type="presOf" srcId="{D6061740-1A4E-43B3-BDC6-827A450C6FFA}" destId="{70FF6989-EEE5-4AD3-9A51-0B67DCAC37F2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8AAE75CB-8A07-490E-9C0B-E868A652D73E}" type="presParOf" srcId="{BDA938AF-7868-46F5-960B-6ADDCC29EB7B}" destId="{70FF6989-EEE5-4AD3-9A51-0B67DCAC37F2}" srcOrd="0" destOrd="0" presId="urn:microsoft.com/office/officeart/2005/8/layout/hierarchy3"/>
    <dgm:cxn modelId="{E288B8EA-7994-48C9-A403-EEF1E1025D17}" type="presParOf" srcId="{BDA938AF-7868-46F5-960B-6ADDCC29EB7B}" destId="{8A0A9859-442A-47E2-BCDC-2D879B20AFB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Tamaño de la organización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1 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Decisión de operación</a:t>
          </a:r>
          <a:endParaRPr lang="es-EC" dirty="0"/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8808EB25-2E0E-4114-8139-387C2BD6741A}">
      <dgm:prSet phldrT="[Texto]" custT="1"/>
      <dgm:spPr/>
      <dgm:t>
        <a:bodyPr/>
        <a:lstStyle/>
        <a:p>
          <a:pPr algn="ctr"/>
          <a:r>
            <a:rPr lang="es-EC" sz="1400" b="1" dirty="0"/>
            <a:t>Pregunta 22</a:t>
          </a:r>
          <a:br>
            <a:rPr lang="es-EC" sz="1400" dirty="0"/>
          </a:br>
          <a:endParaRPr lang="es-EC" sz="1400" dirty="0"/>
        </a:p>
      </dgm:t>
    </dgm:pt>
    <dgm:pt modelId="{ADFFA87F-C2AD-403A-93FC-AE7B82F03F67}" type="parTrans" cxnId="{41BA7B95-03AB-4CBD-9EBF-F987242DEBA1}">
      <dgm:prSet/>
      <dgm:spPr/>
      <dgm:t>
        <a:bodyPr/>
        <a:lstStyle/>
        <a:p>
          <a:endParaRPr lang="es-EC"/>
        </a:p>
      </dgm:t>
    </dgm:pt>
    <dgm:pt modelId="{A122B3BB-E5A0-4765-A2DF-7F3AF4B74934}" type="sibTrans" cxnId="{41BA7B95-03AB-4CBD-9EBF-F987242DEBA1}">
      <dgm:prSet/>
      <dgm:spPr/>
      <dgm:t>
        <a:bodyPr/>
        <a:lstStyle/>
        <a:p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64357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Y="72994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64357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F96A9EC9-1C93-4263-A7E3-918E791131DE}" type="pres">
      <dgm:prSet presAssocID="{ADFFA87F-C2AD-403A-93FC-AE7B82F03F67}" presName="Name13" presStyleLbl="parChTrans1D2" presStyleIdx="1" presStyleCnt="2"/>
      <dgm:spPr/>
    </dgm:pt>
    <dgm:pt modelId="{E89AD6E5-896F-4E45-B19E-2A3C7B55B345}" type="pres">
      <dgm:prSet presAssocID="{8808EB25-2E0E-4114-8139-387C2BD6741A}" presName="childText" presStyleLbl="bgAcc1" presStyleIdx="1" presStyleCnt="2" custScaleY="76506">
        <dgm:presLayoutVars>
          <dgm:bulletEnabled val="1"/>
        </dgm:presLayoutVars>
      </dgm:prSet>
      <dgm:spPr/>
    </dgm:pt>
  </dgm:ptLst>
  <dgm:cxnLst>
    <dgm:cxn modelId="{A355A711-2B99-460D-9532-CBDE5DE9B213}" type="presOf" srcId="{8808EB25-2E0E-4114-8139-387C2BD6741A}" destId="{E89AD6E5-896F-4E45-B19E-2A3C7B55B345}" srcOrd="0" destOrd="0" presId="urn:microsoft.com/office/officeart/2005/8/layout/hierarchy3"/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B94C705E-6C96-4024-8490-81CD66DDE55B}" type="presOf" srcId="{ADFFA87F-C2AD-403A-93FC-AE7B82F03F67}" destId="{F96A9EC9-1C93-4263-A7E3-918E791131DE}" srcOrd="0" destOrd="0" presId="urn:microsoft.com/office/officeart/2005/8/layout/hierarchy3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41BA7B95-03AB-4CBD-9EBF-F987242DEBA1}" srcId="{8581E03D-0890-43CD-AB5B-C9FDA182010C}" destId="{8808EB25-2E0E-4114-8139-387C2BD6741A}" srcOrd="0" destOrd="0" parTransId="{ADFFA87F-C2AD-403A-93FC-AE7B82F03F67}" sibTransId="{A122B3BB-E5A0-4765-A2DF-7F3AF4B74934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20336B14-2448-42F4-87EB-734C5C1906DD}" type="presParOf" srcId="{BDA938AF-7868-46F5-960B-6ADDCC29EB7B}" destId="{F96A9EC9-1C93-4263-A7E3-918E791131DE}" srcOrd="0" destOrd="0" presId="urn:microsoft.com/office/officeart/2005/8/layout/hierarchy3"/>
    <dgm:cxn modelId="{B8671B76-0F3A-40C9-833C-DAFE4D9A8311}" type="presParOf" srcId="{BDA938AF-7868-46F5-960B-6ADDCC29EB7B}" destId="{E89AD6E5-896F-4E45-B19E-2A3C7B55B34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Recurrencia en errores o actos indebidos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10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Decisiones de control</a:t>
          </a:r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88618143-0F07-4F3F-B08D-F0D5F05B6875}">
      <dgm:prSet phldrT="[Texto]" custT="1"/>
      <dgm:spPr/>
      <dgm:t>
        <a:bodyPr/>
        <a:lstStyle/>
        <a:p>
          <a:pPr algn="ctr"/>
          <a:r>
            <a:rPr lang="es-EC" sz="1400" b="1" dirty="0"/>
            <a:t>Pregunta 30</a:t>
          </a:r>
          <a:br>
            <a:rPr lang="es-EC" sz="1400" dirty="0"/>
          </a:br>
          <a:endParaRPr lang="es-EC" sz="1400" dirty="0"/>
        </a:p>
      </dgm:t>
    </dgm:pt>
    <dgm:pt modelId="{2507546F-00CC-4C53-B172-F17141389E37}" type="sibTrans" cxnId="{E3994827-8DC9-4938-A086-1C3CAFB99C22}">
      <dgm:prSet/>
      <dgm:spPr/>
      <dgm:t>
        <a:bodyPr/>
        <a:lstStyle/>
        <a:p>
          <a:endParaRPr lang="es-EC"/>
        </a:p>
      </dgm:t>
    </dgm:pt>
    <dgm:pt modelId="{167BDC02-2548-4541-90F1-EB5F4124240F}" type="parTrans" cxnId="{E3994827-8DC9-4938-A086-1C3CAFB99C22}">
      <dgm:prSet/>
      <dgm:spPr/>
      <dgm:t>
        <a:bodyPr/>
        <a:lstStyle/>
        <a:p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76141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X="108036" custScaleY="75485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76141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7715C2B5-3338-4BC7-BBFD-741F95E17DB3}" type="pres">
      <dgm:prSet presAssocID="{167BDC02-2548-4541-90F1-EB5F4124240F}" presName="Name13" presStyleLbl="parChTrans1D2" presStyleIdx="1" presStyleCnt="2"/>
      <dgm:spPr/>
    </dgm:pt>
    <dgm:pt modelId="{11CE667C-D7DF-40C4-B792-D26A687D6D96}" type="pres">
      <dgm:prSet presAssocID="{88618143-0F07-4F3F-B08D-F0D5F05B6875}" presName="childText" presStyleLbl="bgAcc1" presStyleIdx="1" presStyleCnt="2" custScaleX="119463" custScaleY="75485">
        <dgm:presLayoutVars>
          <dgm:bulletEnabled val="1"/>
        </dgm:presLayoutVars>
      </dgm:prSet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E3994827-8DC9-4938-A086-1C3CAFB99C22}" srcId="{8581E03D-0890-43CD-AB5B-C9FDA182010C}" destId="{88618143-0F07-4F3F-B08D-F0D5F05B6875}" srcOrd="0" destOrd="0" parTransId="{167BDC02-2548-4541-90F1-EB5F4124240F}" sibTransId="{2507546F-00CC-4C53-B172-F17141389E37}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D494885C-3D55-489A-935F-D4226F6E528E}" type="presOf" srcId="{88618143-0F07-4F3F-B08D-F0D5F05B6875}" destId="{11CE667C-D7DF-40C4-B792-D26A687D6D96}" srcOrd="0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EAC34D6D-545B-4F32-B293-F6699760B9D0}" type="presOf" srcId="{167BDC02-2548-4541-90F1-EB5F4124240F}" destId="{7715C2B5-3338-4BC7-BBFD-741F95E17DB3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94A4B27C-E4D1-4032-B396-3DD1F0C3E109}" type="presParOf" srcId="{BDA938AF-7868-46F5-960B-6ADDCC29EB7B}" destId="{7715C2B5-3338-4BC7-BBFD-741F95E17DB3}" srcOrd="0" destOrd="0" presId="urn:microsoft.com/office/officeart/2005/8/layout/hierarchy3"/>
    <dgm:cxn modelId="{9E240DE6-84E7-4CFD-AEED-FB4254B2060B}" type="presParOf" srcId="{BDA938AF-7868-46F5-960B-6ADDCC29EB7B}" destId="{11CE667C-D7DF-40C4-B792-D26A687D6D9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Relación costo-beneficio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6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Decisiones financieras</a:t>
          </a:r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88618143-0F07-4F3F-B08D-F0D5F05B6875}">
      <dgm:prSet phldrT="[Texto]" custT="1"/>
      <dgm:spPr/>
      <dgm:t>
        <a:bodyPr/>
        <a:lstStyle/>
        <a:p>
          <a:pPr algn="ctr"/>
          <a:r>
            <a:rPr lang="es-EC" sz="1400" b="1" dirty="0"/>
            <a:t>Pregunta 18</a:t>
          </a:r>
          <a:br>
            <a:rPr lang="es-EC" sz="1400" dirty="0"/>
          </a:br>
          <a:endParaRPr lang="es-EC" sz="1400" dirty="0"/>
        </a:p>
      </dgm:t>
    </dgm:pt>
    <dgm:pt modelId="{2507546F-00CC-4C53-B172-F17141389E37}" type="sibTrans" cxnId="{E3994827-8DC9-4938-A086-1C3CAFB99C22}">
      <dgm:prSet/>
      <dgm:spPr/>
      <dgm:t>
        <a:bodyPr/>
        <a:lstStyle/>
        <a:p>
          <a:endParaRPr lang="es-EC"/>
        </a:p>
      </dgm:t>
    </dgm:pt>
    <dgm:pt modelId="{167BDC02-2548-4541-90F1-EB5F4124240F}" type="parTrans" cxnId="{E3994827-8DC9-4938-A086-1C3CAFB99C22}">
      <dgm:prSet/>
      <dgm:spPr/>
      <dgm:t>
        <a:bodyPr/>
        <a:lstStyle/>
        <a:p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76141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X="108036" custScaleY="75485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76141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7715C2B5-3338-4BC7-BBFD-741F95E17DB3}" type="pres">
      <dgm:prSet presAssocID="{167BDC02-2548-4541-90F1-EB5F4124240F}" presName="Name13" presStyleLbl="parChTrans1D2" presStyleIdx="1" presStyleCnt="2"/>
      <dgm:spPr/>
    </dgm:pt>
    <dgm:pt modelId="{11CE667C-D7DF-40C4-B792-D26A687D6D96}" type="pres">
      <dgm:prSet presAssocID="{88618143-0F07-4F3F-B08D-F0D5F05B6875}" presName="childText" presStyleLbl="bgAcc1" presStyleIdx="1" presStyleCnt="2" custScaleX="119463" custScaleY="75485">
        <dgm:presLayoutVars>
          <dgm:bulletEnabled val="1"/>
        </dgm:presLayoutVars>
      </dgm:prSet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E3994827-8DC9-4938-A086-1C3CAFB99C22}" srcId="{8581E03D-0890-43CD-AB5B-C9FDA182010C}" destId="{88618143-0F07-4F3F-B08D-F0D5F05B6875}" srcOrd="0" destOrd="0" parTransId="{167BDC02-2548-4541-90F1-EB5F4124240F}" sibTransId="{2507546F-00CC-4C53-B172-F17141389E37}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D494885C-3D55-489A-935F-D4226F6E528E}" type="presOf" srcId="{88618143-0F07-4F3F-B08D-F0D5F05B6875}" destId="{11CE667C-D7DF-40C4-B792-D26A687D6D96}" srcOrd="0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EAC34D6D-545B-4F32-B293-F6699760B9D0}" type="presOf" srcId="{167BDC02-2548-4541-90F1-EB5F4124240F}" destId="{7715C2B5-3338-4BC7-BBFD-741F95E17DB3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94A4B27C-E4D1-4032-B396-3DD1F0C3E109}" type="presParOf" srcId="{BDA938AF-7868-46F5-960B-6ADDCC29EB7B}" destId="{7715C2B5-3338-4BC7-BBFD-741F95E17DB3}" srcOrd="0" destOrd="0" presId="urn:microsoft.com/office/officeart/2005/8/layout/hierarchy3"/>
    <dgm:cxn modelId="{9E240DE6-84E7-4CFD-AEED-FB4254B2060B}" type="presParOf" srcId="{BDA938AF-7868-46F5-960B-6ADDCC29EB7B}" destId="{11CE667C-D7DF-40C4-B792-D26A687D6D9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Mente abierta al cambio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15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Decisión de operación</a:t>
          </a:r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88618143-0F07-4F3F-B08D-F0D5F05B6875}">
      <dgm:prSet phldrT="[Texto]" custT="1"/>
      <dgm:spPr/>
      <dgm:t>
        <a:bodyPr/>
        <a:lstStyle/>
        <a:p>
          <a:pPr algn="ctr"/>
          <a:r>
            <a:rPr lang="es-EC" sz="1400" b="1" dirty="0"/>
            <a:t>Pregunta 20</a:t>
          </a:r>
          <a:br>
            <a:rPr lang="es-EC" sz="1400" dirty="0"/>
          </a:br>
          <a:endParaRPr lang="es-EC" sz="1400" dirty="0"/>
        </a:p>
      </dgm:t>
    </dgm:pt>
    <dgm:pt modelId="{167BDC02-2548-4541-90F1-EB5F4124240F}" type="parTrans" cxnId="{E3994827-8DC9-4938-A086-1C3CAFB99C22}">
      <dgm:prSet/>
      <dgm:spPr/>
      <dgm:t>
        <a:bodyPr/>
        <a:lstStyle/>
        <a:p>
          <a:endParaRPr lang="es-EC"/>
        </a:p>
      </dgm:t>
    </dgm:pt>
    <dgm:pt modelId="{2507546F-00CC-4C53-B172-F17141389E37}" type="sibTrans" cxnId="{E3994827-8DC9-4938-A086-1C3CAFB99C22}">
      <dgm:prSet/>
      <dgm:spPr/>
      <dgm:t>
        <a:bodyPr/>
        <a:lstStyle/>
        <a:p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76141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X="108036" custScaleY="70197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76141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7715C2B5-3338-4BC7-BBFD-741F95E17DB3}" type="pres">
      <dgm:prSet presAssocID="{167BDC02-2548-4541-90F1-EB5F4124240F}" presName="Name13" presStyleLbl="parChTrans1D2" presStyleIdx="1" presStyleCnt="2"/>
      <dgm:spPr/>
    </dgm:pt>
    <dgm:pt modelId="{11CE667C-D7DF-40C4-B792-D26A687D6D96}" type="pres">
      <dgm:prSet presAssocID="{88618143-0F07-4F3F-B08D-F0D5F05B6875}" presName="childText" presStyleLbl="bgAcc1" presStyleIdx="1" presStyleCnt="2" custScaleX="119463" custScaleY="67543">
        <dgm:presLayoutVars>
          <dgm:bulletEnabled val="1"/>
        </dgm:presLayoutVars>
      </dgm:prSet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E3994827-8DC9-4938-A086-1C3CAFB99C22}" srcId="{8581E03D-0890-43CD-AB5B-C9FDA182010C}" destId="{88618143-0F07-4F3F-B08D-F0D5F05B6875}" srcOrd="0" destOrd="0" parTransId="{167BDC02-2548-4541-90F1-EB5F4124240F}" sibTransId="{2507546F-00CC-4C53-B172-F17141389E37}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D494885C-3D55-489A-935F-D4226F6E528E}" type="presOf" srcId="{88618143-0F07-4F3F-B08D-F0D5F05B6875}" destId="{11CE667C-D7DF-40C4-B792-D26A687D6D96}" srcOrd="0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EAC34D6D-545B-4F32-B293-F6699760B9D0}" type="presOf" srcId="{167BDC02-2548-4541-90F1-EB5F4124240F}" destId="{7715C2B5-3338-4BC7-BBFD-741F95E17DB3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94A4B27C-E4D1-4032-B396-3DD1F0C3E109}" type="presParOf" srcId="{BDA938AF-7868-46F5-960B-6ADDCC29EB7B}" destId="{7715C2B5-3338-4BC7-BBFD-741F95E17DB3}" srcOrd="0" destOrd="0" presId="urn:microsoft.com/office/officeart/2005/8/layout/hierarchy3"/>
    <dgm:cxn modelId="{9E240DE6-84E7-4CFD-AEED-FB4254B2060B}" type="presParOf" srcId="{BDA938AF-7868-46F5-960B-6ADDCC29EB7B}" destId="{11CE667C-D7DF-40C4-B792-D26A687D6D9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Confianza en la función de auditoría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B4F56121-F904-420D-8537-1D786FB4F466}">
      <dgm:prSet phldrT="[Texto]" custT="1"/>
      <dgm:spPr/>
      <dgm:t>
        <a:bodyPr/>
        <a:lstStyle/>
        <a:p>
          <a:pPr algn="ctr"/>
          <a:r>
            <a:rPr lang="es-EC" sz="1400" b="1" dirty="0"/>
            <a:t>Pregunta 13</a:t>
          </a:r>
          <a:br>
            <a:rPr lang="es-EC" sz="1400" dirty="0"/>
          </a:br>
          <a:endParaRPr lang="es-EC" sz="1400" dirty="0"/>
        </a:p>
      </dgm:t>
    </dgm:pt>
    <dgm:pt modelId="{D914D5B6-87B8-4F20-BAE2-7FAF97718CDC}" type="par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0C8DCF45-7441-401C-BD96-79C65564EC4A}" type="sibTrans" cxnId="{20515085-FDB0-40BF-82BB-1A70790FEAE9}">
      <dgm:prSet/>
      <dgm:spPr/>
      <dgm:t>
        <a:bodyPr/>
        <a:lstStyle/>
        <a:p>
          <a:pPr algn="ctr"/>
          <a:endParaRPr lang="es-EC"/>
        </a:p>
      </dgm:t>
    </dgm:pt>
    <dgm:pt modelId="{8581E03D-0890-43CD-AB5B-C9FDA182010C}">
      <dgm:prSet phldrT="[Texto]"/>
      <dgm:spPr/>
      <dgm:t>
        <a:bodyPr/>
        <a:lstStyle/>
        <a:p>
          <a:pPr algn="ctr"/>
          <a:r>
            <a:rPr lang="es-EC" b="1" dirty="0"/>
            <a:t>Decisión de operación</a:t>
          </a:r>
        </a:p>
      </dgm:t>
    </dgm:pt>
    <dgm:pt modelId="{B7E66D7E-A143-489F-B21D-C585B46293E0}" type="par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938FC121-DAEA-4363-BBBA-CBB6AC18EF0F}" type="sibTrans" cxnId="{72C3B2D1-FE7D-4637-B50C-C39DD62ABD97}">
      <dgm:prSet/>
      <dgm:spPr/>
      <dgm:t>
        <a:bodyPr/>
        <a:lstStyle/>
        <a:p>
          <a:pPr algn="ctr"/>
          <a:endParaRPr lang="es-EC"/>
        </a:p>
      </dgm:t>
    </dgm:pt>
    <dgm:pt modelId="{C58A0BC6-A2AC-42C0-98BA-07BBA7BAB6ED}">
      <dgm:prSet phldrT="[Texto]" custT="1"/>
      <dgm:spPr/>
      <dgm:t>
        <a:bodyPr/>
        <a:lstStyle/>
        <a:p>
          <a:pPr algn="ctr"/>
          <a:r>
            <a:rPr lang="es-EC" sz="1400" b="1" dirty="0"/>
            <a:t>Pregunta 20</a:t>
          </a:r>
          <a:br>
            <a:rPr lang="es-EC" sz="1400" dirty="0"/>
          </a:br>
          <a:endParaRPr lang="es-EC" sz="1400" dirty="0"/>
        </a:p>
      </dgm:t>
    </dgm:pt>
    <dgm:pt modelId="{3572FB35-3D4A-4DAF-AFEA-E24142A057D1}" type="sibTrans" cxnId="{E5514D2D-585E-4DD5-979F-FA38AFB5D725}">
      <dgm:prSet/>
      <dgm:spPr/>
      <dgm:t>
        <a:bodyPr/>
        <a:lstStyle/>
        <a:p>
          <a:pPr algn="ctr"/>
          <a:endParaRPr lang="es-EC"/>
        </a:p>
      </dgm:t>
    </dgm:pt>
    <dgm:pt modelId="{D6061740-1A4E-43B3-BDC6-827A450C6FFA}" type="parTrans" cxnId="{E5514D2D-585E-4DD5-979F-FA38AFB5D725}">
      <dgm:prSet/>
      <dgm:spPr/>
      <dgm:t>
        <a:bodyPr/>
        <a:lstStyle/>
        <a:p>
          <a:pPr algn="ctr"/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2" custScaleY="76141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2"/>
      <dgm:spPr/>
    </dgm:pt>
    <dgm:pt modelId="{DF0BAAB4-63BF-41DD-91FE-0A16DA0A5400}" type="pres">
      <dgm:prSet presAssocID="{724CE9C9-541D-450F-A698-9B75F3CFD3F8}" presName="childShape" presStyleCnt="0"/>
      <dgm:spPr/>
    </dgm:pt>
    <dgm:pt modelId="{180C3D42-B240-4F69-B857-E0111B4BE5C0}" type="pres">
      <dgm:prSet presAssocID="{D914D5B6-87B8-4F20-BAE2-7FAF97718CDC}" presName="Name13" presStyleLbl="parChTrans1D2" presStyleIdx="0" presStyleCnt="2"/>
      <dgm:spPr/>
    </dgm:pt>
    <dgm:pt modelId="{21A86E80-1DF2-43C8-A63A-703C296C91FE}" type="pres">
      <dgm:prSet presAssocID="{B4F56121-F904-420D-8537-1D786FB4F466}" presName="childText" presStyleLbl="bgAcc1" presStyleIdx="0" presStyleCnt="2" custScaleX="108036" custScaleY="77672">
        <dgm:presLayoutVars>
          <dgm:bulletEnabled val="1"/>
        </dgm:presLayoutVars>
      </dgm:prSet>
      <dgm:spPr/>
    </dgm:pt>
    <dgm:pt modelId="{9A627330-9C63-46B6-B1F7-4BFB474528E9}" type="pres">
      <dgm:prSet presAssocID="{8581E03D-0890-43CD-AB5B-C9FDA182010C}" presName="root" presStyleCnt="0"/>
      <dgm:spPr/>
    </dgm:pt>
    <dgm:pt modelId="{B1A4C6ED-4E91-40C4-92E8-5C5FD6C01A4A}" type="pres">
      <dgm:prSet presAssocID="{8581E03D-0890-43CD-AB5B-C9FDA182010C}" presName="rootComposite" presStyleCnt="0"/>
      <dgm:spPr/>
    </dgm:pt>
    <dgm:pt modelId="{A9A62B36-A936-41D7-A354-D579EB08D18C}" type="pres">
      <dgm:prSet presAssocID="{8581E03D-0890-43CD-AB5B-C9FDA182010C}" presName="rootText" presStyleLbl="node1" presStyleIdx="1" presStyleCnt="2" custScaleY="76141" custLinFactNeighborY="-43"/>
      <dgm:spPr>
        <a:prstGeom prst="flowChartConnector">
          <a:avLst/>
        </a:prstGeom>
      </dgm:spPr>
    </dgm:pt>
    <dgm:pt modelId="{65FF139A-C18B-483E-8444-2363ED1AF5BA}" type="pres">
      <dgm:prSet presAssocID="{8581E03D-0890-43CD-AB5B-C9FDA182010C}" presName="rootConnector" presStyleLbl="node1" presStyleIdx="1" presStyleCnt="2"/>
      <dgm:spPr/>
    </dgm:pt>
    <dgm:pt modelId="{BDA938AF-7868-46F5-960B-6ADDCC29EB7B}" type="pres">
      <dgm:prSet presAssocID="{8581E03D-0890-43CD-AB5B-C9FDA182010C}" presName="childShape" presStyleCnt="0"/>
      <dgm:spPr/>
    </dgm:pt>
    <dgm:pt modelId="{70FF6989-EEE5-4AD3-9A51-0B67DCAC37F2}" type="pres">
      <dgm:prSet presAssocID="{D6061740-1A4E-43B3-BDC6-827A450C6FFA}" presName="Name13" presStyleLbl="parChTrans1D2" presStyleIdx="1" presStyleCnt="2"/>
      <dgm:spPr/>
    </dgm:pt>
    <dgm:pt modelId="{8A0A9859-442A-47E2-BCDC-2D879B20AFB2}" type="pres">
      <dgm:prSet presAssocID="{C58A0BC6-A2AC-42C0-98BA-07BBA7BAB6ED}" presName="childText" presStyleLbl="bgAcc1" presStyleIdx="1" presStyleCnt="2" custScaleX="116837" custScaleY="77025" custLinFactNeighborX="-2120" custLinFactNeighborY="-328">
        <dgm:presLayoutVars>
          <dgm:bulletEnabled val="1"/>
        </dgm:presLayoutVars>
      </dgm:prSet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B371624-894C-42A0-B264-35D9FE45AAAD}" type="presOf" srcId="{B4F56121-F904-420D-8537-1D786FB4F466}" destId="{21A86E80-1DF2-43C8-A63A-703C296C91FE}" srcOrd="0" destOrd="0" presId="urn:microsoft.com/office/officeart/2005/8/layout/hierarchy3"/>
    <dgm:cxn modelId="{E5514D2D-585E-4DD5-979F-FA38AFB5D725}" srcId="{8581E03D-0890-43CD-AB5B-C9FDA182010C}" destId="{C58A0BC6-A2AC-42C0-98BA-07BBA7BAB6ED}" srcOrd="0" destOrd="0" parTransId="{D6061740-1A4E-43B3-BDC6-827A450C6FFA}" sibTransId="{3572FB35-3D4A-4DAF-AFEA-E24142A057D1}"/>
    <dgm:cxn modelId="{86842840-872F-4BB2-B894-EEAF4372F41C}" type="presOf" srcId="{8581E03D-0890-43CD-AB5B-C9FDA182010C}" destId="{65FF139A-C18B-483E-8444-2363ED1AF5BA}" srcOrd="1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0FFEF349-D6A4-4475-92B4-487B92D6DEE1}" type="presOf" srcId="{C58A0BC6-A2AC-42C0-98BA-07BBA7BAB6ED}" destId="{8A0A9859-442A-47E2-BCDC-2D879B20AFB2}" srcOrd="0" destOrd="0" presId="urn:microsoft.com/office/officeart/2005/8/layout/hierarchy3"/>
    <dgm:cxn modelId="{51A9636B-F6BB-47C9-931E-36ED4B47944C}" type="presOf" srcId="{D914D5B6-87B8-4F20-BAE2-7FAF97718CDC}" destId="{180C3D42-B240-4F69-B857-E0111B4BE5C0}" srcOrd="0" destOrd="0" presId="urn:microsoft.com/office/officeart/2005/8/layout/hierarchy3"/>
    <dgm:cxn modelId="{20515085-FDB0-40BF-82BB-1A70790FEAE9}" srcId="{724CE9C9-541D-450F-A698-9B75F3CFD3F8}" destId="{B4F56121-F904-420D-8537-1D786FB4F466}" srcOrd="0" destOrd="0" parTransId="{D914D5B6-87B8-4F20-BAE2-7FAF97718CDC}" sibTransId="{0C8DCF45-7441-401C-BD96-79C65564EC4A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DEBB55CB-6C77-4F42-86C4-AEDED29E9CD1}" type="presOf" srcId="{D6061740-1A4E-43B3-BDC6-827A450C6FFA}" destId="{70FF6989-EEE5-4AD3-9A51-0B67DCAC37F2}" srcOrd="0" destOrd="0" presId="urn:microsoft.com/office/officeart/2005/8/layout/hierarchy3"/>
    <dgm:cxn modelId="{3443FBCE-F1E8-4CDF-B28E-E1CBD499E937}" type="presOf" srcId="{8581E03D-0890-43CD-AB5B-C9FDA182010C}" destId="{A9A62B36-A936-41D7-A354-D579EB08D18C}" srcOrd="0" destOrd="0" presId="urn:microsoft.com/office/officeart/2005/8/layout/hierarchy3"/>
    <dgm:cxn modelId="{72C3B2D1-FE7D-4637-B50C-C39DD62ABD97}" srcId="{89058073-8821-4644-B5E1-3AD4A100F6D5}" destId="{8581E03D-0890-43CD-AB5B-C9FDA182010C}" srcOrd="1" destOrd="0" parTransId="{B7E66D7E-A143-489F-B21D-C585B46293E0}" sibTransId="{938FC121-DAEA-4363-BBBA-CBB6AC18EF0F}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  <dgm:cxn modelId="{2A8F68A2-AE28-494B-AC47-D1CA4D57359B}" type="presParOf" srcId="{DF0BAAB4-63BF-41DD-91FE-0A16DA0A5400}" destId="{180C3D42-B240-4F69-B857-E0111B4BE5C0}" srcOrd="0" destOrd="0" presId="urn:microsoft.com/office/officeart/2005/8/layout/hierarchy3"/>
    <dgm:cxn modelId="{0A15DA36-998F-404C-839E-425DFBF6014A}" type="presParOf" srcId="{DF0BAAB4-63BF-41DD-91FE-0A16DA0A5400}" destId="{21A86E80-1DF2-43C8-A63A-703C296C91FE}" srcOrd="1" destOrd="0" presId="urn:microsoft.com/office/officeart/2005/8/layout/hierarchy3"/>
    <dgm:cxn modelId="{348DF83F-C192-4C55-93F5-1AEFA50FFE88}" type="presParOf" srcId="{49E92C53-A0DB-465C-995E-955385F34D5F}" destId="{9A627330-9C63-46B6-B1F7-4BFB474528E9}" srcOrd="1" destOrd="0" presId="urn:microsoft.com/office/officeart/2005/8/layout/hierarchy3"/>
    <dgm:cxn modelId="{AE7E4224-5B3B-48D6-9412-ABB0B7103866}" type="presParOf" srcId="{9A627330-9C63-46B6-B1F7-4BFB474528E9}" destId="{B1A4C6ED-4E91-40C4-92E8-5C5FD6C01A4A}" srcOrd="0" destOrd="0" presId="urn:microsoft.com/office/officeart/2005/8/layout/hierarchy3"/>
    <dgm:cxn modelId="{32A48C86-8E54-4D22-A769-E3D73A0F48FE}" type="presParOf" srcId="{B1A4C6ED-4E91-40C4-92E8-5C5FD6C01A4A}" destId="{A9A62B36-A936-41D7-A354-D579EB08D18C}" srcOrd="0" destOrd="0" presId="urn:microsoft.com/office/officeart/2005/8/layout/hierarchy3"/>
    <dgm:cxn modelId="{ED967AC3-6B6E-4B15-8FFE-3256C8A3BCA2}" type="presParOf" srcId="{B1A4C6ED-4E91-40C4-92E8-5C5FD6C01A4A}" destId="{65FF139A-C18B-483E-8444-2363ED1AF5BA}" srcOrd="1" destOrd="0" presId="urn:microsoft.com/office/officeart/2005/8/layout/hierarchy3"/>
    <dgm:cxn modelId="{B52DAD46-1F40-4B63-A9B9-9188FA64DB9F}" type="presParOf" srcId="{9A627330-9C63-46B6-B1F7-4BFB474528E9}" destId="{BDA938AF-7868-46F5-960B-6ADDCC29EB7B}" srcOrd="1" destOrd="0" presId="urn:microsoft.com/office/officeart/2005/8/layout/hierarchy3"/>
    <dgm:cxn modelId="{8AAE75CB-8A07-490E-9C0B-E868A652D73E}" type="presParOf" srcId="{BDA938AF-7868-46F5-960B-6ADDCC29EB7B}" destId="{70FF6989-EEE5-4AD3-9A51-0B67DCAC37F2}" srcOrd="0" destOrd="0" presId="urn:microsoft.com/office/officeart/2005/8/layout/hierarchy3"/>
    <dgm:cxn modelId="{E288B8EA-7994-48C9-A403-EEF1E1025D17}" type="presParOf" srcId="{BDA938AF-7868-46F5-960B-6ADDCC29EB7B}" destId="{8A0A9859-442A-47E2-BCDC-2D879B20AFB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9058073-8821-4644-B5E1-3AD4A100F6D5}" type="doc">
      <dgm:prSet loTypeId="urn:microsoft.com/office/officeart/2005/8/layout/hierarchy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24CE9C9-541D-450F-A698-9B75F3CFD3F8}">
      <dgm:prSet phldrT="[Texto]"/>
      <dgm:spPr/>
      <dgm:t>
        <a:bodyPr/>
        <a:lstStyle/>
        <a:p>
          <a:pPr algn="ctr"/>
          <a:r>
            <a:rPr lang="es-EC" b="1" dirty="0"/>
            <a:t>Prueba de Friedman</a:t>
          </a:r>
          <a:endParaRPr lang="es-EC" dirty="0"/>
        </a:p>
      </dgm:t>
    </dgm:pt>
    <dgm:pt modelId="{7296E414-9976-4799-86C6-9F94C9288042}" type="par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5FC315DF-B2C7-4649-BFEB-F8FA8540596D}" type="sibTrans" cxnId="{5DE5D35D-87EC-421A-A9F9-0148289FD5B4}">
      <dgm:prSet/>
      <dgm:spPr/>
      <dgm:t>
        <a:bodyPr/>
        <a:lstStyle/>
        <a:p>
          <a:pPr algn="ctr"/>
          <a:endParaRPr lang="es-EC"/>
        </a:p>
      </dgm:t>
    </dgm:pt>
    <dgm:pt modelId="{49E92C53-A0DB-465C-995E-955385F34D5F}" type="pres">
      <dgm:prSet presAssocID="{89058073-8821-4644-B5E1-3AD4A100F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E7C72B-DA1E-467B-BD52-9B5864D68878}" type="pres">
      <dgm:prSet presAssocID="{724CE9C9-541D-450F-A698-9B75F3CFD3F8}" presName="root" presStyleCnt="0"/>
      <dgm:spPr/>
    </dgm:pt>
    <dgm:pt modelId="{9778EDA5-4549-44EA-BBD4-99E03051FF00}" type="pres">
      <dgm:prSet presAssocID="{724CE9C9-541D-450F-A698-9B75F3CFD3F8}" presName="rootComposite" presStyleCnt="0"/>
      <dgm:spPr/>
    </dgm:pt>
    <dgm:pt modelId="{291E1E4A-70C9-4E02-B63B-CE3E4ECBB548}" type="pres">
      <dgm:prSet presAssocID="{724CE9C9-541D-450F-A698-9B75F3CFD3F8}" presName="rootText" presStyleLbl="node1" presStyleIdx="0" presStyleCnt="1" custScaleY="76141" custLinFactX="100000" custLinFactNeighborX="148874" custLinFactNeighborY="-79465"/>
      <dgm:spPr>
        <a:prstGeom prst="flowChartConnector">
          <a:avLst/>
        </a:prstGeom>
      </dgm:spPr>
    </dgm:pt>
    <dgm:pt modelId="{F39CFA0B-B27E-4886-8014-185E7164453A}" type="pres">
      <dgm:prSet presAssocID="{724CE9C9-541D-450F-A698-9B75F3CFD3F8}" presName="rootConnector" presStyleLbl="node1" presStyleIdx="0" presStyleCnt="1"/>
      <dgm:spPr/>
    </dgm:pt>
    <dgm:pt modelId="{DF0BAAB4-63BF-41DD-91FE-0A16DA0A5400}" type="pres">
      <dgm:prSet presAssocID="{724CE9C9-541D-450F-A698-9B75F3CFD3F8}" presName="childShape" presStyleCnt="0"/>
      <dgm:spPr/>
    </dgm:pt>
  </dgm:ptLst>
  <dgm:cxnLst>
    <dgm:cxn modelId="{F9638721-6C95-4707-90DF-AF8D98C477D9}" type="presOf" srcId="{724CE9C9-541D-450F-A698-9B75F3CFD3F8}" destId="{F39CFA0B-B27E-4886-8014-185E7164453A}" srcOrd="1" destOrd="0" presId="urn:microsoft.com/office/officeart/2005/8/layout/hierarchy3"/>
    <dgm:cxn modelId="{5DE5D35D-87EC-421A-A9F9-0148289FD5B4}" srcId="{89058073-8821-4644-B5E1-3AD4A100F6D5}" destId="{724CE9C9-541D-450F-A698-9B75F3CFD3F8}" srcOrd="0" destOrd="0" parTransId="{7296E414-9976-4799-86C6-9F94C9288042}" sibTransId="{5FC315DF-B2C7-4649-BFEB-F8FA8540596D}"/>
    <dgm:cxn modelId="{D0F0B2AE-E4C3-43AB-90CE-27A9BA9669BB}" type="presOf" srcId="{89058073-8821-4644-B5E1-3AD4A100F6D5}" destId="{49E92C53-A0DB-465C-995E-955385F34D5F}" srcOrd="0" destOrd="0" presId="urn:microsoft.com/office/officeart/2005/8/layout/hierarchy3"/>
    <dgm:cxn modelId="{C38326EE-4C21-497D-AD25-4FEEAE5C4170}" type="presOf" srcId="{724CE9C9-541D-450F-A698-9B75F3CFD3F8}" destId="{291E1E4A-70C9-4E02-B63B-CE3E4ECBB548}" srcOrd="0" destOrd="0" presId="urn:microsoft.com/office/officeart/2005/8/layout/hierarchy3"/>
    <dgm:cxn modelId="{07F6630F-B7E9-4F9B-B7E4-CA050538E55B}" type="presParOf" srcId="{49E92C53-A0DB-465C-995E-955385F34D5F}" destId="{0CE7C72B-DA1E-467B-BD52-9B5864D68878}" srcOrd="0" destOrd="0" presId="urn:microsoft.com/office/officeart/2005/8/layout/hierarchy3"/>
    <dgm:cxn modelId="{CC53301C-3061-49F9-B3D3-00FF64597D85}" type="presParOf" srcId="{0CE7C72B-DA1E-467B-BD52-9B5864D68878}" destId="{9778EDA5-4549-44EA-BBD4-99E03051FF00}" srcOrd="0" destOrd="0" presId="urn:microsoft.com/office/officeart/2005/8/layout/hierarchy3"/>
    <dgm:cxn modelId="{3B08C1F4-ADDB-4D31-BA01-CBF563CBF6C9}" type="presParOf" srcId="{9778EDA5-4549-44EA-BBD4-99E03051FF00}" destId="{291E1E4A-70C9-4E02-B63B-CE3E4ECBB548}" srcOrd="0" destOrd="0" presId="urn:microsoft.com/office/officeart/2005/8/layout/hierarchy3"/>
    <dgm:cxn modelId="{04CC54C5-08A7-4A9C-BD95-0E5B220514D2}" type="presParOf" srcId="{9778EDA5-4549-44EA-BBD4-99E03051FF00}" destId="{F39CFA0B-B27E-4886-8014-185E7164453A}" srcOrd="1" destOrd="0" presId="urn:microsoft.com/office/officeart/2005/8/layout/hierarchy3"/>
    <dgm:cxn modelId="{1C91A131-7D19-4718-AA3E-7B8DDFDF5F70}" type="presParOf" srcId="{0CE7C72B-DA1E-467B-BD52-9B5864D68878}" destId="{DF0BAAB4-63BF-41DD-91FE-0A16DA0A54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16BAB3D-A698-4AF1-ACD6-6DCB40C41829}" type="doc">
      <dgm:prSet loTypeId="urn:microsoft.com/office/officeart/2005/8/layout/arrow6" loCatId="process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EC"/>
        </a:p>
      </dgm:t>
    </dgm:pt>
    <dgm:pt modelId="{0BA5970B-6DCC-44B8-9A49-BF6BC303077B}">
      <dgm:prSet phldrT="[Texto]" custT="1"/>
      <dgm:spPr/>
      <dgm:t>
        <a:bodyPr/>
        <a:lstStyle/>
        <a:p>
          <a:r>
            <a:rPr lang="es-EC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aceptará la H0 si la significancia (Sig.) es superior a α (0,05)</a:t>
          </a:r>
          <a:endParaRPr lang="es-EC" sz="1200" dirty="0"/>
        </a:p>
      </dgm:t>
    </dgm:pt>
    <dgm:pt modelId="{492BD886-20B5-4573-9374-430009CD420E}" type="parTrans" cxnId="{59067928-AD8A-42DD-A939-22CBCDDE002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5539333-2D52-4A4E-BE89-AF68C666971B}" type="sibTrans" cxnId="{59067928-AD8A-42DD-A939-22CBCDDE002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CD62C69-AAC9-40D9-BBA6-011888B05C61}">
      <dgm:prSet phldrT="[Texto]" custT="1"/>
      <dgm:spPr/>
      <dgm:t>
        <a:bodyPr/>
        <a:lstStyle/>
        <a:p>
          <a:r>
            <a:rPr lang="es-EC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rechazará la H0 si la significancia (Sig.) es inferior a α (0,05)</a:t>
          </a:r>
          <a:endParaRPr lang="es-EC" sz="1200" dirty="0"/>
        </a:p>
      </dgm:t>
    </dgm:pt>
    <dgm:pt modelId="{C72ECE10-3120-4FC8-BCCD-93229266A65E}" type="parTrans" cxnId="{B9791F6C-0595-423D-997A-5F1657DD351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B0208AA-AC4A-43A6-8453-A22E5987FDEC}" type="sibTrans" cxnId="{B9791F6C-0595-423D-997A-5F1657DD351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335B2AF-C468-4509-A701-ECF37E55B0C9}" type="pres">
      <dgm:prSet presAssocID="{D16BAB3D-A698-4AF1-ACD6-6DCB40C41829}" presName="compositeShape" presStyleCnt="0">
        <dgm:presLayoutVars>
          <dgm:chMax val="2"/>
          <dgm:dir/>
          <dgm:resizeHandles val="exact"/>
        </dgm:presLayoutVars>
      </dgm:prSet>
      <dgm:spPr/>
    </dgm:pt>
    <dgm:pt modelId="{E2B4A877-A177-4E8F-8342-158D5B844B05}" type="pres">
      <dgm:prSet presAssocID="{D16BAB3D-A698-4AF1-ACD6-6DCB40C41829}" presName="ribbon" presStyleLbl="node1" presStyleIdx="0" presStyleCnt="1" custScaleX="166142"/>
      <dgm:spPr/>
    </dgm:pt>
    <dgm:pt modelId="{4A670074-1BC4-436F-9A78-1D7F0F95FE9C}" type="pres">
      <dgm:prSet presAssocID="{D16BAB3D-A698-4AF1-ACD6-6DCB40C41829}" presName="leftArrowText" presStyleLbl="node1" presStyleIdx="0" presStyleCnt="1" custScaleX="175037" custLinFactNeighborX="-43918" custLinFactNeighborY="-1692">
        <dgm:presLayoutVars>
          <dgm:chMax val="0"/>
          <dgm:bulletEnabled val="1"/>
        </dgm:presLayoutVars>
      </dgm:prSet>
      <dgm:spPr/>
    </dgm:pt>
    <dgm:pt modelId="{8BF40E31-E517-4D9B-8625-D4D412D2A88B}" type="pres">
      <dgm:prSet presAssocID="{D16BAB3D-A698-4AF1-ACD6-6DCB40C41829}" presName="rightArrowText" presStyleLbl="node1" presStyleIdx="0" presStyleCnt="1" custScaleX="171532" custLinFactNeighborX="43038" custLinFactNeighborY="2031">
        <dgm:presLayoutVars>
          <dgm:chMax val="0"/>
          <dgm:bulletEnabled val="1"/>
        </dgm:presLayoutVars>
      </dgm:prSet>
      <dgm:spPr/>
    </dgm:pt>
  </dgm:ptLst>
  <dgm:cxnLst>
    <dgm:cxn modelId="{C6FBE823-158A-43AF-B17C-EFE0E087F9E0}" type="presOf" srcId="{9CD62C69-AAC9-40D9-BBA6-011888B05C61}" destId="{8BF40E31-E517-4D9B-8625-D4D412D2A88B}" srcOrd="0" destOrd="0" presId="urn:microsoft.com/office/officeart/2005/8/layout/arrow6"/>
    <dgm:cxn modelId="{59067928-AD8A-42DD-A939-22CBCDDE0020}" srcId="{D16BAB3D-A698-4AF1-ACD6-6DCB40C41829}" destId="{0BA5970B-6DCC-44B8-9A49-BF6BC303077B}" srcOrd="0" destOrd="0" parTransId="{492BD886-20B5-4573-9374-430009CD420E}" sibTransId="{A5539333-2D52-4A4E-BE89-AF68C666971B}"/>
    <dgm:cxn modelId="{B9791F6C-0595-423D-997A-5F1657DD3519}" srcId="{D16BAB3D-A698-4AF1-ACD6-6DCB40C41829}" destId="{9CD62C69-AAC9-40D9-BBA6-011888B05C61}" srcOrd="1" destOrd="0" parTransId="{C72ECE10-3120-4FC8-BCCD-93229266A65E}" sibTransId="{2B0208AA-AC4A-43A6-8453-A22E5987FDEC}"/>
    <dgm:cxn modelId="{1925AE4D-14D6-406F-9BB5-93F21D75D66A}" type="presOf" srcId="{D16BAB3D-A698-4AF1-ACD6-6DCB40C41829}" destId="{1335B2AF-C468-4509-A701-ECF37E55B0C9}" srcOrd="0" destOrd="0" presId="urn:microsoft.com/office/officeart/2005/8/layout/arrow6"/>
    <dgm:cxn modelId="{3ADC7DC5-DE7F-4348-9D87-170F6501D080}" type="presOf" srcId="{0BA5970B-6DCC-44B8-9A49-BF6BC303077B}" destId="{4A670074-1BC4-436F-9A78-1D7F0F95FE9C}" srcOrd="0" destOrd="0" presId="urn:microsoft.com/office/officeart/2005/8/layout/arrow6"/>
    <dgm:cxn modelId="{E76B72DE-5EDF-4534-B078-999B6D57ACD0}" type="presParOf" srcId="{1335B2AF-C468-4509-A701-ECF37E55B0C9}" destId="{E2B4A877-A177-4E8F-8342-158D5B844B05}" srcOrd="0" destOrd="0" presId="urn:microsoft.com/office/officeart/2005/8/layout/arrow6"/>
    <dgm:cxn modelId="{AAB57021-3706-4277-9798-CDC14D405062}" type="presParOf" srcId="{1335B2AF-C468-4509-A701-ECF37E55B0C9}" destId="{4A670074-1BC4-436F-9A78-1D7F0F95FE9C}" srcOrd="1" destOrd="0" presId="urn:microsoft.com/office/officeart/2005/8/layout/arrow6"/>
    <dgm:cxn modelId="{CC40C03E-B279-4D0B-8A20-03F7AED995BF}" type="presParOf" srcId="{1335B2AF-C468-4509-A701-ECF37E55B0C9}" destId="{8BF40E31-E517-4D9B-8625-D4D412D2A88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1AD8EE-A200-4A3E-B385-2C1691A2366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9AD6945-804A-4E79-8A18-8D6AEE27D4A7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C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Objetivo Específicos </a:t>
          </a:r>
        </a:p>
      </dgm:t>
    </dgm:pt>
    <dgm:pt modelId="{8643BA9F-D226-4539-BFE8-ACCE1B67FE22}" type="parTrans" cxnId="{8653DC85-1B73-4CE5-9D68-3DC59FB3244C}">
      <dgm:prSet/>
      <dgm:spPr/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CFE650-0125-437C-A5BD-38117F46C184}" type="sibTrans" cxnId="{8653DC85-1B73-4CE5-9D68-3DC59FB3244C}">
      <dgm:prSet/>
      <dgm:spPr/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8DF3FE-8EB6-421F-8BA4-B5FDB6C23F86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C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Definir los elementos teóricos y técnicos que conforman la Auditoría Interna y la toma de decisiones corporativas.</a:t>
          </a:r>
        </a:p>
      </dgm:t>
    </dgm:pt>
    <dgm:pt modelId="{89E2A6AD-CA7D-4F18-9884-E362C483B2D2}" type="parTrans" cxnId="{247E8FAA-1F00-473A-A0CE-0A6B3728A3E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D7211-0226-4D69-B03F-82CE253F811B}" type="sibTrans" cxnId="{247E8FAA-1F00-473A-A0CE-0A6B3728A3E9}">
      <dgm:prSet/>
      <dgm:spPr/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5E297F-C736-42C4-9D54-D94B3287DCC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Font typeface="Symbol" panose="05050102010706020507" pitchFamily="18" charset="2"/>
            <a:buChar char=""/>
          </a:pPr>
          <a:r>
            <a:rPr lang="es-EC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Aplicar una metodología de medición para la evaluación de las variables de estudio; Auditoría Interna y toma de decisiones corporativas, con bases a dimensiones de cada variable.</a:t>
          </a:r>
        </a:p>
      </dgm:t>
    </dgm:pt>
    <dgm:pt modelId="{7D7B40D0-D285-41EB-8073-2F5513DCE447}" type="parTrans" cxnId="{FFE05A67-8C72-40B5-8CEB-4074CE56A39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80C37-B87F-4941-9129-5DE4A1C11BFC}" type="sibTrans" cxnId="{FFE05A67-8C72-40B5-8CEB-4074CE56A399}">
      <dgm:prSet/>
      <dgm:spPr/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5FBCC-F35F-408B-AB70-72F69A38B841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EC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Realizar un diagnóstico de la incidencia de la auditoría interna y la toma de decisiones corporativas de las empresas industriales manufactureras de la ciudad de Quito en el periodo 2018 – 2019.</a:t>
          </a:r>
        </a:p>
      </dgm:t>
    </dgm:pt>
    <dgm:pt modelId="{FF756150-024D-4BD4-A57D-96E727D8801E}" type="parTrans" cxnId="{0187151A-42E0-45FB-AF1E-E918131B487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6F014-C4C3-49F9-B913-4EC63C91E2C3}" type="sibTrans" cxnId="{0187151A-42E0-45FB-AF1E-E918131B4879}">
      <dgm:prSet/>
      <dgm:spPr/>
      <dgm:t>
        <a:bodyPr/>
        <a:lstStyle/>
        <a:p>
          <a:endParaRPr lang="es-EC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A50E65-0FBC-4AAD-9254-073201EA3BB0}" type="pres">
      <dgm:prSet presAssocID="{871AD8EE-A200-4A3E-B385-2C1691A236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7BC45A-1848-4003-AD67-3632DCB76E74}" type="pres">
      <dgm:prSet presAssocID="{79AD6945-804A-4E79-8A18-8D6AEE27D4A7}" presName="hierRoot1" presStyleCnt="0">
        <dgm:presLayoutVars>
          <dgm:hierBranch val="init"/>
        </dgm:presLayoutVars>
      </dgm:prSet>
      <dgm:spPr/>
    </dgm:pt>
    <dgm:pt modelId="{EA77F137-B4AE-4323-9F60-2198B02AC6CD}" type="pres">
      <dgm:prSet presAssocID="{79AD6945-804A-4E79-8A18-8D6AEE27D4A7}" presName="rootComposite1" presStyleCnt="0"/>
      <dgm:spPr/>
    </dgm:pt>
    <dgm:pt modelId="{90C2F480-D071-402E-948E-6FEAF88EDA3C}" type="pres">
      <dgm:prSet presAssocID="{79AD6945-804A-4E79-8A18-8D6AEE27D4A7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06DB192B-E18A-4827-8A56-876FC81B997E}" type="pres">
      <dgm:prSet presAssocID="{79AD6945-804A-4E79-8A18-8D6AEE27D4A7}" presName="rootConnector1" presStyleLbl="node1" presStyleIdx="0" presStyleCnt="0"/>
      <dgm:spPr/>
    </dgm:pt>
    <dgm:pt modelId="{B1BE5FB5-6293-4CF8-A608-B24114BDD2EC}" type="pres">
      <dgm:prSet presAssocID="{79AD6945-804A-4E79-8A18-8D6AEE27D4A7}" presName="hierChild2" presStyleCnt="0"/>
      <dgm:spPr/>
    </dgm:pt>
    <dgm:pt modelId="{818F4864-FCD2-4BBC-A7C0-08E0964C06EF}" type="pres">
      <dgm:prSet presAssocID="{89E2A6AD-CA7D-4F18-9884-E362C483B2D2}" presName="Name37" presStyleLbl="parChTrans1D2" presStyleIdx="0" presStyleCnt="3"/>
      <dgm:spPr/>
    </dgm:pt>
    <dgm:pt modelId="{3C93A010-45E7-4F01-96CE-EAA42CE7DBC4}" type="pres">
      <dgm:prSet presAssocID="{D98DF3FE-8EB6-421F-8BA4-B5FDB6C23F86}" presName="hierRoot2" presStyleCnt="0">
        <dgm:presLayoutVars>
          <dgm:hierBranch val="init"/>
        </dgm:presLayoutVars>
      </dgm:prSet>
      <dgm:spPr/>
    </dgm:pt>
    <dgm:pt modelId="{A2E63B83-EC2E-4973-B381-D40F1212F7C8}" type="pres">
      <dgm:prSet presAssocID="{D98DF3FE-8EB6-421F-8BA4-B5FDB6C23F86}" presName="rootComposite" presStyleCnt="0"/>
      <dgm:spPr/>
    </dgm:pt>
    <dgm:pt modelId="{302732C8-9391-47D9-92C5-54AE4C39AD5D}" type="pres">
      <dgm:prSet presAssocID="{D98DF3FE-8EB6-421F-8BA4-B5FDB6C23F86}" presName="rootText" presStyleLbl="node2" presStyleIdx="0" presStyleCnt="3" custScaleX="124854" custScaleY="167804">
        <dgm:presLayoutVars>
          <dgm:chPref val="3"/>
        </dgm:presLayoutVars>
      </dgm:prSet>
      <dgm:spPr/>
    </dgm:pt>
    <dgm:pt modelId="{4D31F128-8101-4EF2-A8B4-105DD4F2EDB6}" type="pres">
      <dgm:prSet presAssocID="{D98DF3FE-8EB6-421F-8BA4-B5FDB6C23F86}" presName="rootConnector" presStyleLbl="node2" presStyleIdx="0" presStyleCnt="3"/>
      <dgm:spPr/>
    </dgm:pt>
    <dgm:pt modelId="{49C778A8-1BE2-4555-B73D-88756AEFA357}" type="pres">
      <dgm:prSet presAssocID="{D98DF3FE-8EB6-421F-8BA4-B5FDB6C23F86}" presName="hierChild4" presStyleCnt="0"/>
      <dgm:spPr/>
    </dgm:pt>
    <dgm:pt modelId="{16CC4CBB-6ED0-48A7-B037-4F6606EA2279}" type="pres">
      <dgm:prSet presAssocID="{D98DF3FE-8EB6-421F-8BA4-B5FDB6C23F86}" presName="hierChild5" presStyleCnt="0"/>
      <dgm:spPr/>
    </dgm:pt>
    <dgm:pt modelId="{F9D7ADD5-FA9F-44CD-9CE5-2A7C3054B842}" type="pres">
      <dgm:prSet presAssocID="{7D7B40D0-D285-41EB-8073-2F5513DCE447}" presName="Name37" presStyleLbl="parChTrans1D2" presStyleIdx="1" presStyleCnt="3"/>
      <dgm:spPr/>
    </dgm:pt>
    <dgm:pt modelId="{8CA598E2-C01C-4EE9-B64A-70237C7E2295}" type="pres">
      <dgm:prSet presAssocID="{575E297F-C736-42C4-9D54-D94B3287DCC0}" presName="hierRoot2" presStyleCnt="0">
        <dgm:presLayoutVars>
          <dgm:hierBranch val="init"/>
        </dgm:presLayoutVars>
      </dgm:prSet>
      <dgm:spPr/>
    </dgm:pt>
    <dgm:pt modelId="{5D29F641-EB34-4984-9019-6470B76E01BD}" type="pres">
      <dgm:prSet presAssocID="{575E297F-C736-42C4-9D54-D94B3287DCC0}" presName="rootComposite" presStyleCnt="0"/>
      <dgm:spPr/>
    </dgm:pt>
    <dgm:pt modelId="{EBA2C0E5-9A56-403D-8F01-CE0205ACCA0C}" type="pres">
      <dgm:prSet presAssocID="{575E297F-C736-42C4-9D54-D94B3287DCC0}" presName="rootText" presStyleLbl="node2" presStyleIdx="1" presStyleCnt="3" custScaleX="124854" custScaleY="167804">
        <dgm:presLayoutVars>
          <dgm:chPref val="3"/>
        </dgm:presLayoutVars>
      </dgm:prSet>
      <dgm:spPr/>
    </dgm:pt>
    <dgm:pt modelId="{FA4A0ABA-BF0D-4E67-96D8-4CDF39620CF0}" type="pres">
      <dgm:prSet presAssocID="{575E297F-C736-42C4-9D54-D94B3287DCC0}" presName="rootConnector" presStyleLbl="node2" presStyleIdx="1" presStyleCnt="3"/>
      <dgm:spPr/>
    </dgm:pt>
    <dgm:pt modelId="{B2C1FC15-CC16-4AB3-A314-16658C047EDA}" type="pres">
      <dgm:prSet presAssocID="{575E297F-C736-42C4-9D54-D94B3287DCC0}" presName="hierChild4" presStyleCnt="0"/>
      <dgm:spPr/>
    </dgm:pt>
    <dgm:pt modelId="{E09EAB75-2683-4658-920D-A668F5710E8E}" type="pres">
      <dgm:prSet presAssocID="{575E297F-C736-42C4-9D54-D94B3287DCC0}" presName="hierChild5" presStyleCnt="0"/>
      <dgm:spPr/>
    </dgm:pt>
    <dgm:pt modelId="{5E465613-75CC-41DF-8515-6D4F4A9E8A0F}" type="pres">
      <dgm:prSet presAssocID="{FF756150-024D-4BD4-A57D-96E727D8801E}" presName="Name37" presStyleLbl="parChTrans1D2" presStyleIdx="2" presStyleCnt="3"/>
      <dgm:spPr/>
    </dgm:pt>
    <dgm:pt modelId="{3C22AA9F-5723-43F7-9AA3-6CE2DB2E84E6}" type="pres">
      <dgm:prSet presAssocID="{70C5FBCC-F35F-408B-AB70-72F69A38B841}" presName="hierRoot2" presStyleCnt="0">
        <dgm:presLayoutVars>
          <dgm:hierBranch val="init"/>
        </dgm:presLayoutVars>
      </dgm:prSet>
      <dgm:spPr/>
    </dgm:pt>
    <dgm:pt modelId="{1BFEE3AE-C660-46F1-B2A6-301E79416604}" type="pres">
      <dgm:prSet presAssocID="{70C5FBCC-F35F-408B-AB70-72F69A38B841}" presName="rootComposite" presStyleCnt="0"/>
      <dgm:spPr/>
    </dgm:pt>
    <dgm:pt modelId="{650CEB92-9835-4896-A17F-B8DA356E1C02}" type="pres">
      <dgm:prSet presAssocID="{70C5FBCC-F35F-408B-AB70-72F69A38B841}" presName="rootText" presStyleLbl="node2" presStyleIdx="2" presStyleCnt="3" custScaleX="124854" custScaleY="167804">
        <dgm:presLayoutVars>
          <dgm:chPref val="3"/>
        </dgm:presLayoutVars>
      </dgm:prSet>
      <dgm:spPr/>
    </dgm:pt>
    <dgm:pt modelId="{738BBDE1-C539-4624-AF8C-667A14673579}" type="pres">
      <dgm:prSet presAssocID="{70C5FBCC-F35F-408B-AB70-72F69A38B841}" presName="rootConnector" presStyleLbl="node2" presStyleIdx="2" presStyleCnt="3"/>
      <dgm:spPr/>
    </dgm:pt>
    <dgm:pt modelId="{4D5BB2E0-A1AE-4BD3-BDC5-E0C1C4A799BE}" type="pres">
      <dgm:prSet presAssocID="{70C5FBCC-F35F-408B-AB70-72F69A38B841}" presName="hierChild4" presStyleCnt="0"/>
      <dgm:spPr/>
    </dgm:pt>
    <dgm:pt modelId="{BC36D229-31F0-43B9-92DA-9697B31CD49C}" type="pres">
      <dgm:prSet presAssocID="{70C5FBCC-F35F-408B-AB70-72F69A38B841}" presName="hierChild5" presStyleCnt="0"/>
      <dgm:spPr/>
    </dgm:pt>
    <dgm:pt modelId="{40326262-2E12-4828-808B-BE3039A9055F}" type="pres">
      <dgm:prSet presAssocID="{79AD6945-804A-4E79-8A18-8D6AEE27D4A7}" presName="hierChild3" presStyleCnt="0"/>
      <dgm:spPr/>
    </dgm:pt>
  </dgm:ptLst>
  <dgm:cxnLst>
    <dgm:cxn modelId="{BA7F1E08-3B67-44BE-ADFB-098D5EB61E00}" type="presOf" srcId="{79AD6945-804A-4E79-8A18-8D6AEE27D4A7}" destId="{90C2F480-D071-402E-948E-6FEAF88EDA3C}" srcOrd="0" destOrd="0" presId="urn:microsoft.com/office/officeart/2005/8/layout/orgChart1"/>
    <dgm:cxn modelId="{32EAF70A-0362-4518-AF46-5AEB41878056}" type="presOf" srcId="{575E297F-C736-42C4-9D54-D94B3287DCC0}" destId="{FA4A0ABA-BF0D-4E67-96D8-4CDF39620CF0}" srcOrd="1" destOrd="0" presId="urn:microsoft.com/office/officeart/2005/8/layout/orgChart1"/>
    <dgm:cxn modelId="{FAAF3917-B63B-4D08-879E-73355DED14D6}" type="presOf" srcId="{89E2A6AD-CA7D-4F18-9884-E362C483B2D2}" destId="{818F4864-FCD2-4BBC-A7C0-08E0964C06EF}" srcOrd="0" destOrd="0" presId="urn:microsoft.com/office/officeart/2005/8/layout/orgChart1"/>
    <dgm:cxn modelId="{0187151A-42E0-45FB-AF1E-E918131B4879}" srcId="{79AD6945-804A-4E79-8A18-8D6AEE27D4A7}" destId="{70C5FBCC-F35F-408B-AB70-72F69A38B841}" srcOrd="2" destOrd="0" parTransId="{FF756150-024D-4BD4-A57D-96E727D8801E}" sibTransId="{FDA6F014-C4C3-49F9-B913-4EC63C91E2C3}"/>
    <dgm:cxn modelId="{2BA4482C-2E14-4271-9931-C25B34779EB0}" type="presOf" srcId="{70C5FBCC-F35F-408B-AB70-72F69A38B841}" destId="{738BBDE1-C539-4624-AF8C-667A14673579}" srcOrd="1" destOrd="0" presId="urn:microsoft.com/office/officeart/2005/8/layout/orgChart1"/>
    <dgm:cxn modelId="{290BDE33-0119-4147-9835-23B93CEE683F}" type="presOf" srcId="{D98DF3FE-8EB6-421F-8BA4-B5FDB6C23F86}" destId="{4D31F128-8101-4EF2-A8B4-105DD4F2EDB6}" srcOrd="1" destOrd="0" presId="urn:microsoft.com/office/officeart/2005/8/layout/orgChart1"/>
    <dgm:cxn modelId="{FFE05A67-8C72-40B5-8CEB-4074CE56A399}" srcId="{79AD6945-804A-4E79-8A18-8D6AEE27D4A7}" destId="{575E297F-C736-42C4-9D54-D94B3287DCC0}" srcOrd="1" destOrd="0" parTransId="{7D7B40D0-D285-41EB-8073-2F5513DCE447}" sibTransId="{CEA80C37-B87F-4941-9129-5DE4A1C11BFC}"/>
    <dgm:cxn modelId="{7CF7D883-F87D-4735-8F76-7F545E745733}" type="presOf" srcId="{FF756150-024D-4BD4-A57D-96E727D8801E}" destId="{5E465613-75CC-41DF-8515-6D4F4A9E8A0F}" srcOrd="0" destOrd="0" presId="urn:microsoft.com/office/officeart/2005/8/layout/orgChart1"/>
    <dgm:cxn modelId="{8653DC85-1B73-4CE5-9D68-3DC59FB3244C}" srcId="{871AD8EE-A200-4A3E-B385-2C1691A23662}" destId="{79AD6945-804A-4E79-8A18-8D6AEE27D4A7}" srcOrd="0" destOrd="0" parTransId="{8643BA9F-D226-4539-BFE8-ACCE1B67FE22}" sibTransId="{40CFE650-0125-437C-A5BD-38117F46C184}"/>
    <dgm:cxn modelId="{014E9E87-3A23-4F80-B176-79E3104DD171}" type="presOf" srcId="{D98DF3FE-8EB6-421F-8BA4-B5FDB6C23F86}" destId="{302732C8-9391-47D9-92C5-54AE4C39AD5D}" srcOrd="0" destOrd="0" presId="urn:microsoft.com/office/officeart/2005/8/layout/orgChart1"/>
    <dgm:cxn modelId="{75794E94-2FBD-4C29-80E0-FBDAD0C56E01}" type="presOf" srcId="{7D7B40D0-D285-41EB-8073-2F5513DCE447}" destId="{F9D7ADD5-FA9F-44CD-9CE5-2A7C3054B842}" srcOrd="0" destOrd="0" presId="urn:microsoft.com/office/officeart/2005/8/layout/orgChart1"/>
    <dgm:cxn modelId="{FFC363A1-7AAC-4F87-BE72-A84E4BEB2119}" type="presOf" srcId="{575E297F-C736-42C4-9D54-D94B3287DCC0}" destId="{EBA2C0E5-9A56-403D-8F01-CE0205ACCA0C}" srcOrd="0" destOrd="0" presId="urn:microsoft.com/office/officeart/2005/8/layout/orgChart1"/>
    <dgm:cxn modelId="{247E8FAA-1F00-473A-A0CE-0A6B3728A3E9}" srcId="{79AD6945-804A-4E79-8A18-8D6AEE27D4A7}" destId="{D98DF3FE-8EB6-421F-8BA4-B5FDB6C23F86}" srcOrd="0" destOrd="0" parTransId="{89E2A6AD-CA7D-4F18-9884-E362C483B2D2}" sibTransId="{4F4D7211-0226-4D69-B03F-82CE253F811B}"/>
    <dgm:cxn modelId="{C083F0DD-EDEB-4524-8339-C48FE9E12EA2}" type="presOf" srcId="{70C5FBCC-F35F-408B-AB70-72F69A38B841}" destId="{650CEB92-9835-4896-A17F-B8DA356E1C02}" srcOrd="0" destOrd="0" presId="urn:microsoft.com/office/officeart/2005/8/layout/orgChart1"/>
    <dgm:cxn modelId="{DB66C7E1-87BB-4B54-B4E5-82C387CB8F4D}" type="presOf" srcId="{871AD8EE-A200-4A3E-B385-2C1691A23662}" destId="{38A50E65-0FBC-4AAD-9254-073201EA3BB0}" srcOrd="0" destOrd="0" presId="urn:microsoft.com/office/officeart/2005/8/layout/orgChart1"/>
    <dgm:cxn modelId="{90B747F3-29E8-4D24-AFD6-740D3AAE82B9}" type="presOf" srcId="{79AD6945-804A-4E79-8A18-8D6AEE27D4A7}" destId="{06DB192B-E18A-4827-8A56-876FC81B997E}" srcOrd="1" destOrd="0" presId="urn:microsoft.com/office/officeart/2005/8/layout/orgChart1"/>
    <dgm:cxn modelId="{8C84BE3E-7356-4F35-A907-2903750E0E07}" type="presParOf" srcId="{38A50E65-0FBC-4AAD-9254-073201EA3BB0}" destId="{957BC45A-1848-4003-AD67-3632DCB76E74}" srcOrd="0" destOrd="0" presId="urn:microsoft.com/office/officeart/2005/8/layout/orgChart1"/>
    <dgm:cxn modelId="{C63A5BD6-907D-47AF-B988-37399E370EAE}" type="presParOf" srcId="{957BC45A-1848-4003-AD67-3632DCB76E74}" destId="{EA77F137-B4AE-4323-9F60-2198B02AC6CD}" srcOrd="0" destOrd="0" presId="urn:microsoft.com/office/officeart/2005/8/layout/orgChart1"/>
    <dgm:cxn modelId="{484E3464-7258-44A5-A889-41FEA9826C24}" type="presParOf" srcId="{EA77F137-B4AE-4323-9F60-2198B02AC6CD}" destId="{90C2F480-D071-402E-948E-6FEAF88EDA3C}" srcOrd="0" destOrd="0" presId="urn:microsoft.com/office/officeart/2005/8/layout/orgChart1"/>
    <dgm:cxn modelId="{54E7F7EE-42BB-4FE0-9BB0-64A68D3D4313}" type="presParOf" srcId="{EA77F137-B4AE-4323-9F60-2198B02AC6CD}" destId="{06DB192B-E18A-4827-8A56-876FC81B997E}" srcOrd="1" destOrd="0" presId="urn:microsoft.com/office/officeart/2005/8/layout/orgChart1"/>
    <dgm:cxn modelId="{A3E3CBBF-777A-4142-A56D-9E01B747D35A}" type="presParOf" srcId="{957BC45A-1848-4003-AD67-3632DCB76E74}" destId="{B1BE5FB5-6293-4CF8-A608-B24114BDD2EC}" srcOrd="1" destOrd="0" presId="urn:microsoft.com/office/officeart/2005/8/layout/orgChart1"/>
    <dgm:cxn modelId="{480A9345-4414-4D5C-96F3-B33B617D925C}" type="presParOf" srcId="{B1BE5FB5-6293-4CF8-A608-B24114BDD2EC}" destId="{818F4864-FCD2-4BBC-A7C0-08E0964C06EF}" srcOrd="0" destOrd="0" presId="urn:microsoft.com/office/officeart/2005/8/layout/orgChart1"/>
    <dgm:cxn modelId="{0C28BCE0-786A-4BD8-A3C2-359A5EF29F8A}" type="presParOf" srcId="{B1BE5FB5-6293-4CF8-A608-B24114BDD2EC}" destId="{3C93A010-45E7-4F01-96CE-EAA42CE7DBC4}" srcOrd="1" destOrd="0" presId="urn:microsoft.com/office/officeart/2005/8/layout/orgChart1"/>
    <dgm:cxn modelId="{B8234262-8200-43B1-9E9A-FFC14BE7CAE8}" type="presParOf" srcId="{3C93A010-45E7-4F01-96CE-EAA42CE7DBC4}" destId="{A2E63B83-EC2E-4973-B381-D40F1212F7C8}" srcOrd="0" destOrd="0" presId="urn:microsoft.com/office/officeart/2005/8/layout/orgChart1"/>
    <dgm:cxn modelId="{13E8CADC-8416-4EE5-A3B9-0063EC2DEE73}" type="presParOf" srcId="{A2E63B83-EC2E-4973-B381-D40F1212F7C8}" destId="{302732C8-9391-47D9-92C5-54AE4C39AD5D}" srcOrd="0" destOrd="0" presId="urn:microsoft.com/office/officeart/2005/8/layout/orgChart1"/>
    <dgm:cxn modelId="{E7E00F07-4C51-4CF0-B372-B10903C0C02E}" type="presParOf" srcId="{A2E63B83-EC2E-4973-B381-D40F1212F7C8}" destId="{4D31F128-8101-4EF2-A8B4-105DD4F2EDB6}" srcOrd="1" destOrd="0" presId="urn:microsoft.com/office/officeart/2005/8/layout/orgChart1"/>
    <dgm:cxn modelId="{2CC2460B-7A99-48DD-874A-8FF04B367525}" type="presParOf" srcId="{3C93A010-45E7-4F01-96CE-EAA42CE7DBC4}" destId="{49C778A8-1BE2-4555-B73D-88756AEFA357}" srcOrd="1" destOrd="0" presId="urn:microsoft.com/office/officeart/2005/8/layout/orgChart1"/>
    <dgm:cxn modelId="{CD6968F7-F183-44E2-B68F-1EC067859F49}" type="presParOf" srcId="{3C93A010-45E7-4F01-96CE-EAA42CE7DBC4}" destId="{16CC4CBB-6ED0-48A7-B037-4F6606EA2279}" srcOrd="2" destOrd="0" presId="urn:microsoft.com/office/officeart/2005/8/layout/orgChart1"/>
    <dgm:cxn modelId="{56F9F95F-F6D4-4BF3-A982-35F30694E753}" type="presParOf" srcId="{B1BE5FB5-6293-4CF8-A608-B24114BDD2EC}" destId="{F9D7ADD5-FA9F-44CD-9CE5-2A7C3054B842}" srcOrd="2" destOrd="0" presId="urn:microsoft.com/office/officeart/2005/8/layout/orgChart1"/>
    <dgm:cxn modelId="{B20AAEB4-2AA7-40CB-B41B-B25F7119D016}" type="presParOf" srcId="{B1BE5FB5-6293-4CF8-A608-B24114BDD2EC}" destId="{8CA598E2-C01C-4EE9-B64A-70237C7E2295}" srcOrd="3" destOrd="0" presId="urn:microsoft.com/office/officeart/2005/8/layout/orgChart1"/>
    <dgm:cxn modelId="{1F1A1A40-0A7D-44B9-A54A-22FEAD6BE491}" type="presParOf" srcId="{8CA598E2-C01C-4EE9-B64A-70237C7E2295}" destId="{5D29F641-EB34-4984-9019-6470B76E01BD}" srcOrd="0" destOrd="0" presId="urn:microsoft.com/office/officeart/2005/8/layout/orgChart1"/>
    <dgm:cxn modelId="{7C72A8E7-9252-4D07-ACE3-950A215D4734}" type="presParOf" srcId="{5D29F641-EB34-4984-9019-6470B76E01BD}" destId="{EBA2C0E5-9A56-403D-8F01-CE0205ACCA0C}" srcOrd="0" destOrd="0" presId="urn:microsoft.com/office/officeart/2005/8/layout/orgChart1"/>
    <dgm:cxn modelId="{9C69EF42-9C0B-4D44-97AC-71CAF44039C2}" type="presParOf" srcId="{5D29F641-EB34-4984-9019-6470B76E01BD}" destId="{FA4A0ABA-BF0D-4E67-96D8-4CDF39620CF0}" srcOrd="1" destOrd="0" presId="urn:microsoft.com/office/officeart/2005/8/layout/orgChart1"/>
    <dgm:cxn modelId="{261154DF-B3F9-4209-B37F-A21F14D5149C}" type="presParOf" srcId="{8CA598E2-C01C-4EE9-B64A-70237C7E2295}" destId="{B2C1FC15-CC16-4AB3-A314-16658C047EDA}" srcOrd="1" destOrd="0" presId="urn:microsoft.com/office/officeart/2005/8/layout/orgChart1"/>
    <dgm:cxn modelId="{2908D91B-D080-471A-8E93-3EB49A908314}" type="presParOf" srcId="{8CA598E2-C01C-4EE9-B64A-70237C7E2295}" destId="{E09EAB75-2683-4658-920D-A668F5710E8E}" srcOrd="2" destOrd="0" presId="urn:microsoft.com/office/officeart/2005/8/layout/orgChart1"/>
    <dgm:cxn modelId="{3D1E073B-53F4-4D53-93AA-539A0C871766}" type="presParOf" srcId="{B1BE5FB5-6293-4CF8-A608-B24114BDD2EC}" destId="{5E465613-75CC-41DF-8515-6D4F4A9E8A0F}" srcOrd="4" destOrd="0" presId="urn:microsoft.com/office/officeart/2005/8/layout/orgChart1"/>
    <dgm:cxn modelId="{7C9FFF8E-A435-4E1C-BD3D-F0B4989023DA}" type="presParOf" srcId="{B1BE5FB5-6293-4CF8-A608-B24114BDD2EC}" destId="{3C22AA9F-5723-43F7-9AA3-6CE2DB2E84E6}" srcOrd="5" destOrd="0" presId="urn:microsoft.com/office/officeart/2005/8/layout/orgChart1"/>
    <dgm:cxn modelId="{0AC681E9-0C3F-45D2-AD8F-216BF34B4E40}" type="presParOf" srcId="{3C22AA9F-5723-43F7-9AA3-6CE2DB2E84E6}" destId="{1BFEE3AE-C660-46F1-B2A6-301E79416604}" srcOrd="0" destOrd="0" presId="urn:microsoft.com/office/officeart/2005/8/layout/orgChart1"/>
    <dgm:cxn modelId="{620DAF30-6DC6-4D68-B476-6474BE4202F8}" type="presParOf" srcId="{1BFEE3AE-C660-46F1-B2A6-301E79416604}" destId="{650CEB92-9835-4896-A17F-B8DA356E1C02}" srcOrd="0" destOrd="0" presId="urn:microsoft.com/office/officeart/2005/8/layout/orgChart1"/>
    <dgm:cxn modelId="{661229E2-2CFA-4F17-A7A0-67A5D0A1D233}" type="presParOf" srcId="{1BFEE3AE-C660-46F1-B2A6-301E79416604}" destId="{738BBDE1-C539-4624-AF8C-667A14673579}" srcOrd="1" destOrd="0" presId="urn:microsoft.com/office/officeart/2005/8/layout/orgChart1"/>
    <dgm:cxn modelId="{17FD4008-86F0-4EDB-9B82-5013D3AA96FB}" type="presParOf" srcId="{3C22AA9F-5723-43F7-9AA3-6CE2DB2E84E6}" destId="{4D5BB2E0-A1AE-4BD3-BDC5-E0C1C4A799BE}" srcOrd="1" destOrd="0" presId="urn:microsoft.com/office/officeart/2005/8/layout/orgChart1"/>
    <dgm:cxn modelId="{0610CBFB-7825-407B-A124-DC61F3128A86}" type="presParOf" srcId="{3C22AA9F-5723-43F7-9AA3-6CE2DB2E84E6}" destId="{BC36D229-31F0-43B9-92DA-9697B31CD49C}" srcOrd="2" destOrd="0" presId="urn:microsoft.com/office/officeart/2005/8/layout/orgChart1"/>
    <dgm:cxn modelId="{8B47B85D-A746-403B-9CAE-3135B47E5EBB}" type="presParOf" srcId="{957BC45A-1848-4003-AD67-3632DCB76E74}" destId="{40326262-2E12-4828-808B-BE3039A905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1AD8EE-A200-4A3E-B385-2C1691A2366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75E297F-C736-42C4-9D54-D94B3287DCC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C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función de auditoría interna incide en la toma de decisiones en las empresas del sector industrial manufacturero, ubicadas en la ciudad de Quito.</a:t>
          </a:r>
        </a:p>
      </dgm:t>
    </dgm:pt>
    <dgm:pt modelId="{7D7B40D0-D285-41EB-8073-2F5513DCE447}" type="parTrans" cxnId="{FFE05A67-8C72-40B5-8CEB-4074CE56A39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80C37-B87F-4941-9129-5DE4A1C11BFC}" type="sibTrans" cxnId="{FFE05A67-8C72-40B5-8CEB-4074CE56A399}">
      <dgm:prSet custT="1"/>
      <dgm:spPr>
        <a:ln w="38100"/>
      </dgm:spPr>
      <dgm:t>
        <a:bodyPr/>
        <a:lstStyle/>
        <a:p>
          <a:pPr algn="ctr"/>
          <a:r>
            <a:rPr lang="es-EC" sz="1800" dirty="0">
              <a:latin typeface="Arial" panose="020B0604020202020204" pitchFamily="34" charset="0"/>
              <a:cs typeface="Arial" panose="020B0604020202020204" pitchFamily="34" charset="0"/>
            </a:rPr>
            <a:t>H1: Hipótesis alternativa</a:t>
          </a:r>
        </a:p>
      </dgm:t>
    </dgm:pt>
    <dgm:pt modelId="{70C5FBCC-F35F-408B-AB70-72F69A38B841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C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función de auditoría interna no incide en la toma de decisiones en las empresas del sector industrial manufacturero, ubicadas en la ciudad de Quito.</a:t>
          </a:r>
        </a:p>
      </dgm:t>
    </dgm:pt>
    <dgm:pt modelId="{FF756150-024D-4BD4-A57D-96E727D8801E}" type="parTrans" cxnId="{0187151A-42E0-45FB-AF1E-E918131B487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s-EC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6F014-C4C3-49F9-B913-4EC63C91E2C3}" type="sibTrans" cxnId="{0187151A-42E0-45FB-AF1E-E918131B4879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gm:spPr>
      <dgm:t>
        <a:bodyPr spcFirstLastPara="0" vert="horz" wrap="square" lIns="60960" tIns="15240" rIns="60960" bIns="15240" numCol="1" spcCol="1270" anchor="ctr" anchorCtr="0"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H0: Hipótesis nula</a:t>
          </a:r>
        </a:p>
      </dgm:t>
    </dgm:pt>
    <dgm:pt modelId="{BDC16C93-D79A-4187-8856-7F136F47AAB0}" type="pres">
      <dgm:prSet presAssocID="{871AD8EE-A200-4A3E-B385-2C1691A236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3EA782-9FF9-4CC0-A101-A01977C1EC87}" type="pres">
      <dgm:prSet presAssocID="{575E297F-C736-42C4-9D54-D94B3287DCC0}" presName="hierRoot1" presStyleCnt="0">
        <dgm:presLayoutVars>
          <dgm:hierBranch val="init"/>
        </dgm:presLayoutVars>
      </dgm:prSet>
      <dgm:spPr/>
    </dgm:pt>
    <dgm:pt modelId="{7BC72E4B-3700-4859-8794-3B51EE1024F9}" type="pres">
      <dgm:prSet presAssocID="{575E297F-C736-42C4-9D54-D94B3287DCC0}" presName="rootComposite1" presStyleCnt="0"/>
      <dgm:spPr/>
    </dgm:pt>
    <dgm:pt modelId="{D2D96DF5-6824-42B8-8198-4E0333096F58}" type="pres">
      <dgm:prSet presAssocID="{575E297F-C736-42C4-9D54-D94B3287DCC0}" presName="rootText1" presStyleLbl="node0" presStyleIdx="0" presStyleCnt="1">
        <dgm:presLayoutVars>
          <dgm:chMax/>
          <dgm:chPref val="3"/>
        </dgm:presLayoutVars>
      </dgm:prSet>
      <dgm:spPr/>
    </dgm:pt>
    <dgm:pt modelId="{3DAF0849-CEDC-481E-AC63-D229276ED59A}" type="pres">
      <dgm:prSet presAssocID="{575E297F-C736-42C4-9D54-D94B3287DCC0}" presName="titleText1" presStyleLbl="fgAcc0" presStyleIdx="0" presStyleCnt="1" custLinFactNeighborX="9822" custLinFactNeighborY="23640">
        <dgm:presLayoutVars>
          <dgm:chMax val="0"/>
          <dgm:chPref val="0"/>
        </dgm:presLayoutVars>
      </dgm:prSet>
      <dgm:spPr>
        <a:prstGeom prst="homePlate">
          <a:avLst/>
        </a:prstGeom>
      </dgm:spPr>
    </dgm:pt>
    <dgm:pt modelId="{81CF0C45-F686-43A7-9822-DC727DB448D3}" type="pres">
      <dgm:prSet presAssocID="{575E297F-C736-42C4-9D54-D94B3287DCC0}" presName="rootConnector1" presStyleLbl="node1" presStyleIdx="0" presStyleCnt="1"/>
      <dgm:spPr/>
    </dgm:pt>
    <dgm:pt modelId="{6B6D5944-FC28-41FC-9375-3A6D0A8C4EDC}" type="pres">
      <dgm:prSet presAssocID="{575E297F-C736-42C4-9D54-D94B3287DCC0}" presName="hierChild2" presStyleCnt="0"/>
      <dgm:spPr/>
    </dgm:pt>
    <dgm:pt modelId="{E75D01AA-B1FC-4221-A6ED-1873BE6C28D2}" type="pres">
      <dgm:prSet presAssocID="{FF756150-024D-4BD4-A57D-96E727D8801E}" presName="Name37" presStyleLbl="parChTrans1D2" presStyleIdx="0" presStyleCnt="1"/>
      <dgm:spPr/>
    </dgm:pt>
    <dgm:pt modelId="{3F7FA324-6EB1-4512-BC47-446A011F84FF}" type="pres">
      <dgm:prSet presAssocID="{70C5FBCC-F35F-408B-AB70-72F69A38B841}" presName="hierRoot2" presStyleCnt="0">
        <dgm:presLayoutVars>
          <dgm:hierBranch val="init"/>
        </dgm:presLayoutVars>
      </dgm:prSet>
      <dgm:spPr/>
    </dgm:pt>
    <dgm:pt modelId="{CBA7374B-93F5-4BEC-8683-5227512B136A}" type="pres">
      <dgm:prSet presAssocID="{70C5FBCC-F35F-408B-AB70-72F69A38B841}" presName="rootComposite" presStyleCnt="0"/>
      <dgm:spPr/>
    </dgm:pt>
    <dgm:pt modelId="{F68CB7E9-9E9A-462A-B237-62365CBC52A9}" type="pres">
      <dgm:prSet presAssocID="{70C5FBCC-F35F-408B-AB70-72F69A38B841}" presName="rootText" presStyleLbl="node1" presStyleIdx="0" presStyleCnt="1" custLinFactNeighborX="-216" custLinFactNeighborY="-15880">
        <dgm:presLayoutVars>
          <dgm:chMax/>
          <dgm:chPref val="3"/>
        </dgm:presLayoutVars>
      </dgm:prSet>
      <dgm:spPr/>
    </dgm:pt>
    <dgm:pt modelId="{36BCDC1C-1251-4653-ACE4-7D93743286B7}" type="pres">
      <dgm:prSet presAssocID="{70C5FBCC-F35F-408B-AB70-72F69A38B841}" presName="titleText2" presStyleLbl="fgAcc1" presStyleIdx="0" presStyleCnt="1" custLinFactNeighborX="12065" custLinFactNeighborY="-16275">
        <dgm:presLayoutVars>
          <dgm:chMax val="0"/>
          <dgm:chPref val="0"/>
        </dgm:presLayoutVars>
      </dgm:prSet>
      <dgm:spPr>
        <a:xfrm>
          <a:off x="3747103" y="4778109"/>
          <a:ext cx="3525059" cy="675970"/>
        </a:xfrm>
        <a:prstGeom prst="homePlate">
          <a:avLst/>
        </a:prstGeom>
      </dgm:spPr>
    </dgm:pt>
    <dgm:pt modelId="{B237D257-9B51-48D8-80CC-036AD53749C8}" type="pres">
      <dgm:prSet presAssocID="{70C5FBCC-F35F-408B-AB70-72F69A38B841}" presName="rootConnector" presStyleLbl="node2" presStyleIdx="0" presStyleCnt="0"/>
      <dgm:spPr/>
    </dgm:pt>
    <dgm:pt modelId="{955E1CEC-48D5-4982-9AF3-833921FB29F6}" type="pres">
      <dgm:prSet presAssocID="{70C5FBCC-F35F-408B-AB70-72F69A38B841}" presName="hierChild4" presStyleCnt="0"/>
      <dgm:spPr/>
    </dgm:pt>
    <dgm:pt modelId="{63B76E21-6621-41F8-A842-2F6FD60F558A}" type="pres">
      <dgm:prSet presAssocID="{70C5FBCC-F35F-408B-AB70-72F69A38B841}" presName="hierChild5" presStyleCnt="0"/>
      <dgm:spPr/>
    </dgm:pt>
    <dgm:pt modelId="{419B073D-F69B-4645-93E0-57F3ABD96DF3}" type="pres">
      <dgm:prSet presAssocID="{575E297F-C736-42C4-9D54-D94B3287DCC0}" presName="hierChild3" presStyleCnt="0"/>
      <dgm:spPr/>
    </dgm:pt>
  </dgm:ptLst>
  <dgm:cxnLst>
    <dgm:cxn modelId="{B7621700-E795-47B3-A8F1-97F0934A86C8}" type="presOf" srcId="{CEA80C37-B87F-4941-9129-5DE4A1C11BFC}" destId="{3DAF0849-CEDC-481E-AC63-D229276ED59A}" srcOrd="0" destOrd="0" presId="urn:microsoft.com/office/officeart/2008/layout/NameandTitleOrganizationalChart"/>
    <dgm:cxn modelId="{0187151A-42E0-45FB-AF1E-E918131B4879}" srcId="{575E297F-C736-42C4-9D54-D94B3287DCC0}" destId="{70C5FBCC-F35F-408B-AB70-72F69A38B841}" srcOrd="0" destOrd="0" parTransId="{FF756150-024D-4BD4-A57D-96E727D8801E}" sibTransId="{FDA6F014-C4C3-49F9-B913-4EC63C91E2C3}"/>
    <dgm:cxn modelId="{F178CA60-1A54-4467-8BCA-5CCC7A3A7829}" type="presOf" srcId="{70C5FBCC-F35F-408B-AB70-72F69A38B841}" destId="{F68CB7E9-9E9A-462A-B237-62365CBC52A9}" srcOrd="0" destOrd="0" presId="urn:microsoft.com/office/officeart/2008/layout/NameandTitleOrganizationalChart"/>
    <dgm:cxn modelId="{FFE05A67-8C72-40B5-8CEB-4074CE56A399}" srcId="{871AD8EE-A200-4A3E-B385-2C1691A23662}" destId="{575E297F-C736-42C4-9D54-D94B3287DCC0}" srcOrd="0" destOrd="0" parTransId="{7D7B40D0-D285-41EB-8073-2F5513DCE447}" sibTransId="{CEA80C37-B87F-4941-9129-5DE4A1C11BFC}"/>
    <dgm:cxn modelId="{69A3686B-59C1-4644-A7E0-7B753F9AFB7B}" type="presOf" srcId="{FF756150-024D-4BD4-A57D-96E727D8801E}" destId="{E75D01AA-B1FC-4221-A6ED-1873BE6C28D2}" srcOrd="0" destOrd="0" presId="urn:microsoft.com/office/officeart/2008/layout/NameandTitleOrganizationalChart"/>
    <dgm:cxn modelId="{5C184477-705A-41C2-A98C-E7E87CA71C4B}" type="presOf" srcId="{70C5FBCC-F35F-408B-AB70-72F69A38B841}" destId="{B237D257-9B51-48D8-80CC-036AD53749C8}" srcOrd="1" destOrd="0" presId="urn:microsoft.com/office/officeart/2008/layout/NameandTitleOrganizationalChart"/>
    <dgm:cxn modelId="{C493F7A3-D784-4C5D-BC78-1725FFFDE709}" type="presOf" srcId="{575E297F-C736-42C4-9D54-D94B3287DCC0}" destId="{81CF0C45-F686-43A7-9822-DC727DB448D3}" srcOrd="1" destOrd="0" presId="urn:microsoft.com/office/officeart/2008/layout/NameandTitleOrganizationalChart"/>
    <dgm:cxn modelId="{11C690AD-B73B-4DC0-AD69-0E45D15EAF03}" type="presOf" srcId="{575E297F-C736-42C4-9D54-D94B3287DCC0}" destId="{D2D96DF5-6824-42B8-8198-4E0333096F58}" srcOrd="0" destOrd="0" presId="urn:microsoft.com/office/officeart/2008/layout/NameandTitleOrganizationalChart"/>
    <dgm:cxn modelId="{1E0391B0-DF69-4361-BAA2-4AB355AF95BA}" type="presOf" srcId="{FDA6F014-C4C3-49F9-B913-4EC63C91E2C3}" destId="{36BCDC1C-1251-4653-ACE4-7D93743286B7}" srcOrd="0" destOrd="0" presId="urn:microsoft.com/office/officeart/2008/layout/NameandTitleOrganizationalChart"/>
    <dgm:cxn modelId="{C77647FA-D346-486A-9E43-3CAF45699E5C}" type="presOf" srcId="{871AD8EE-A200-4A3E-B385-2C1691A23662}" destId="{BDC16C93-D79A-4187-8856-7F136F47AAB0}" srcOrd="0" destOrd="0" presId="urn:microsoft.com/office/officeart/2008/layout/NameandTitleOrganizationalChart"/>
    <dgm:cxn modelId="{18D94AD3-DED0-41FD-AEAE-D44EE41FEAB5}" type="presParOf" srcId="{BDC16C93-D79A-4187-8856-7F136F47AAB0}" destId="{843EA782-9FF9-4CC0-A101-A01977C1EC87}" srcOrd="0" destOrd="0" presId="urn:microsoft.com/office/officeart/2008/layout/NameandTitleOrganizationalChart"/>
    <dgm:cxn modelId="{5C1725AC-4C02-4567-AAC6-8520B6A9E8DD}" type="presParOf" srcId="{843EA782-9FF9-4CC0-A101-A01977C1EC87}" destId="{7BC72E4B-3700-4859-8794-3B51EE1024F9}" srcOrd="0" destOrd="0" presId="urn:microsoft.com/office/officeart/2008/layout/NameandTitleOrganizationalChart"/>
    <dgm:cxn modelId="{C6C71E9A-6B69-4B4F-BE06-192801A07A72}" type="presParOf" srcId="{7BC72E4B-3700-4859-8794-3B51EE1024F9}" destId="{D2D96DF5-6824-42B8-8198-4E0333096F58}" srcOrd="0" destOrd="0" presId="urn:microsoft.com/office/officeart/2008/layout/NameandTitleOrganizationalChart"/>
    <dgm:cxn modelId="{10B616CF-1D26-44D9-8C41-9AA32293BB20}" type="presParOf" srcId="{7BC72E4B-3700-4859-8794-3B51EE1024F9}" destId="{3DAF0849-CEDC-481E-AC63-D229276ED59A}" srcOrd="1" destOrd="0" presId="urn:microsoft.com/office/officeart/2008/layout/NameandTitleOrganizationalChart"/>
    <dgm:cxn modelId="{85DD9771-2B93-46FF-BB83-C0993B47D7CB}" type="presParOf" srcId="{7BC72E4B-3700-4859-8794-3B51EE1024F9}" destId="{81CF0C45-F686-43A7-9822-DC727DB448D3}" srcOrd="2" destOrd="0" presId="urn:microsoft.com/office/officeart/2008/layout/NameandTitleOrganizationalChart"/>
    <dgm:cxn modelId="{DDF88D96-FCEF-415B-8749-1483377465DA}" type="presParOf" srcId="{843EA782-9FF9-4CC0-A101-A01977C1EC87}" destId="{6B6D5944-FC28-41FC-9375-3A6D0A8C4EDC}" srcOrd="1" destOrd="0" presId="urn:microsoft.com/office/officeart/2008/layout/NameandTitleOrganizationalChart"/>
    <dgm:cxn modelId="{17C2F4DC-2678-4D27-B234-1C5D71A6405A}" type="presParOf" srcId="{6B6D5944-FC28-41FC-9375-3A6D0A8C4EDC}" destId="{E75D01AA-B1FC-4221-A6ED-1873BE6C28D2}" srcOrd="0" destOrd="0" presId="urn:microsoft.com/office/officeart/2008/layout/NameandTitleOrganizationalChart"/>
    <dgm:cxn modelId="{506D0024-6536-44BC-86CA-FD7052A5BD48}" type="presParOf" srcId="{6B6D5944-FC28-41FC-9375-3A6D0A8C4EDC}" destId="{3F7FA324-6EB1-4512-BC47-446A011F84FF}" srcOrd="1" destOrd="0" presId="urn:microsoft.com/office/officeart/2008/layout/NameandTitleOrganizationalChart"/>
    <dgm:cxn modelId="{7692132F-9690-4807-8366-EA8B679B58FD}" type="presParOf" srcId="{3F7FA324-6EB1-4512-BC47-446A011F84FF}" destId="{CBA7374B-93F5-4BEC-8683-5227512B136A}" srcOrd="0" destOrd="0" presId="urn:microsoft.com/office/officeart/2008/layout/NameandTitleOrganizationalChart"/>
    <dgm:cxn modelId="{9AA25761-424C-46D0-B620-11722095E493}" type="presParOf" srcId="{CBA7374B-93F5-4BEC-8683-5227512B136A}" destId="{F68CB7E9-9E9A-462A-B237-62365CBC52A9}" srcOrd="0" destOrd="0" presId="urn:microsoft.com/office/officeart/2008/layout/NameandTitleOrganizationalChart"/>
    <dgm:cxn modelId="{12098924-EABB-4509-8205-69977CC060F8}" type="presParOf" srcId="{CBA7374B-93F5-4BEC-8683-5227512B136A}" destId="{36BCDC1C-1251-4653-ACE4-7D93743286B7}" srcOrd="1" destOrd="0" presId="urn:microsoft.com/office/officeart/2008/layout/NameandTitleOrganizationalChart"/>
    <dgm:cxn modelId="{531F646A-246D-46CB-9C50-F89BFC87BD49}" type="presParOf" srcId="{CBA7374B-93F5-4BEC-8683-5227512B136A}" destId="{B237D257-9B51-48D8-80CC-036AD53749C8}" srcOrd="2" destOrd="0" presId="urn:microsoft.com/office/officeart/2008/layout/NameandTitleOrganizationalChart"/>
    <dgm:cxn modelId="{CCEE3479-7EFA-4D61-966D-D13EA71A3240}" type="presParOf" srcId="{3F7FA324-6EB1-4512-BC47-446A011F84FF}" destId="{955E1CEC-48D5-4982-9AF3-833921FB29F6}" srcOrd="1" destOrd="0" presId="urn:microsoft.com/office/officeart/2008/layout/NameandTitleOrganizationalChart"/>
    <dgm:cxn modelId="{BFAEB0C4-598E-443F-A281-68AAB190F3F7}" type="presParOf" srcId="{3F7FA324-6EB1-4512-BC47-446A011F84FF}" destId="{63B76E21-6621-41F8-A842-2F6FD60F558A}" srcOrd="2" destOrd="0" presId="urn:microsoft.com/office/officeart/2008/layout/NameandTitleOrganizationalChart"/>
    <dgm:cxn modelId="{AF15CCEE-D085-4499-B9DF-DCFD64B61E26}" type="presParOf" srcId="{843EA782-9FF9-4CC0-A101-A01977C1EC87}" destId="{419B073D-F69B-4645-93E0-57F3ABD96DF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/>
      <dgm:t>
        <a:bodyPr/>
        <a:lstStyle/>
        <a:p>
          <a:r>
            <a:rPr lang="es-EC" sz="2400" b="1" dirty="0"/>
            <a:t>Teorías de soporte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/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/>
        </a:p>
      </dgm:t>
    </dgm:pt>
    <dgm:pt modelId="{8D495280-DA0A-4A80-B87A-506AED8E05F9}">
      <dgm:prSet phldrT="[Texto]" custT="1"/>
      <dgm:spPr/>
      <dgm:t>
        <a:bodyPr/>
        <a:lstStyle/>
        <a:p>
          <a:r>
            <a:rPr lang="es-EC" sz="1800" b="1" dirty="0"/>
            <a:t>Teoría de los </a:t>
          </a:r>
          <a:r>
            <a:rPr lang="es-EC" sz="1800" b="1" dirty="0" err="1"/>
            <a:t>Stakeholders</a:t>
          </a:r>
          <a:endParaRPr lang="es-EC" sz="1800" dirty="0"/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/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/>
        </a:p>
      </dgm:t>
    </dgm:pt>
    <dgm:pt modelId="{09BA164D-3155-436D-A18A-9B7F71B075BD}">
      <dgm:prSet phldrT="[Texto]" custT="1"/>
      <dgm:spPr/>
      <dgm:t>
        <a:bodyPr/>
        <a:lstStyle/>
        <a:p>
          <a:r>
            <a:rPr lang="es-EC" sz="1800" b="1" dirty="0"/>
            <a:t>Teoría de la agencia </a:t>
          </a:r>
          <a:endParaRPr lang="es-EC" sz="1800" dirty="0"/>
        </a:p>
      </dgm:t>
    </dgm:pt>
    <dgm:pt modelId="{42ECC4BC-02D6-4531-AF60-E1D6D2C9E68D}" type="parTrans" cxnId="{25CA3051-3701-47A2-8492-EC59DCB88931}">
      <dgm:prSet/>
      <dgm:spPr/>
      <dgm:t>
        <a:bodyPr/>
        <a:lstStyle/>
        <a:p>
          <a:endParaRPr lang="es-EC"/>
        </a:p>
      </dgm:t>
    </dgm:pt>
    <dgm:pt modelId="{9F45B376-FD35-46FF-BF87-E9CA577E298C}" type="sibTrans" cxnId="{25CA3051-3701-47A2-8492-EC59DCB88931}">
      <dgm:prSet/>
      <dgm:spPr/>
      <dgm:t>
        <a:bodyPr/>
        <a:lstStyle/>
        <a:p>
          <a:endParaRPr lang="es-EC"/>
        </a:p>
      </dgm:t>
    </dgm:pt>
    <dgm:pt modelId="{C03474D3-EA21-4235-8EDC-A5231B2C8E22}">
      <dgm:prSet phldrT="[Texto]" custT="1"/>
      <dgm:spPr/>
      <dgm:t>
        <a:bodyPr/>
        <a:lstStyle/>
        <a:p>
          <a:r>
            <a:rPr lang="es-EC" sz="1800" b="1" dirty="0"/>
            <a:t>Teoría del gobierno de las sociedades</a:t>
          </a:r>
          <a:endParaRPr lang="es-EC" sz="1800" dirty="0"/>
        </a:p>
      </dgm:t>
    </dgm:pt>
    <dgm:pt modelId="{082A8B79-B106-4A7D-93B7-5FDC79F1B372}" type="parTrans" cxnId="{54021E71-A6E1-455D-B75E-A6D17D8BEBA4}">
      <dgm:prSet/>
      <dgm:spPr/>
      <dgm:t>
        <a:bodyPr/>
        <a:lstStyle/>
        <a:p>
          <a:endParaRPr lang="es-EC"/>
        </a:p>
      </dgm:t>
    </dgm:pt>
    <dgm:pt modelId="{D229FD1F-0312-486C-8DE2-28D2D0AA5BB0}" type="sibTrans" cxnId="{54021E71-A6E1-455D-B75E-A6D17D8BEBA4}">
      <dgm:prSet/>
      <dgm:spPr/>
      <dgm:t>
        <a:bodyPr/>
        <a:lstStyle/>
        <a:p>
          <a:endParaRPr lang="es-EC"/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>
        <dgm:presLayoutVars>
          <dgm:chPref val="3"/>
        </dgm:presLayoutVars>
      </dgm:prSet>
      <dgm:spPr>
        <a:prstGeom prst="flowChartConnec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3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3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3"/>
      <dgm:spPr/>
    </dgm:pt>
    <dgm:pt modelId="{93CD5A94-E7F2-494B-AC97-952561045498}" type="pres">
      <dgm:prSet presAssocID="{8D495280-DA0A-4A80-B87A-506AED8E05F9}" presName="hierChild4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E5C93BAD-BEB3-4850-AD4C-C67C324AF001}" type="pres">
      <dgm:prSet presAssocID="{42ECC4BC-02D6-4531-AF60-E1D6D2C9E68D}" presName="Name64" presStyleLbl="parChTrans1D2" presStyleIdx="1" presStyleCnt="3"/>
      <dgm:spPr/>
    </dgm:pt>
    <dgm:pt modelId="{70CD5458-8CB3-494B-BD4E-6B52433F9370}" type="pres">
      <dgm:prSet presAssocID="{09BA164D-3155-436D-A18A-9B7F71B075BD}" presName="hierRoot2" presStyleCnt="0">
        <dgm:presLayoutVars>
          <dgm:hierBranch val="init"/>
        </dgm:presLayoutVars>
      </dgm:prSet>
      <dgm:spPr/>
    </dgm:pt>
    <dgm:pt modelId="{B0DFD410-AB1B-4952-99AF-CC24BF62FECF}" type="pres">
      <dgm:prSet presAssocID="{09BA164D-3155-436D-A18A-9B7F71B075BD}" presName="rootComposite" presStyleCnt="0"/>
      <dgm:spPr/>
    </dgm:pt>
    <dgm:pt modelId="{4D94A656-5B3D-495A-9805-B0D5D8BC7EB3}" type="pres">
      <dgm:prSet presAssocID="{09BA164D-3155-436D-A18A-9B7F71B075BD}" presName="rootText" presStyleLbl="node2" presStyleIdx="1" presStyleCnt="3">
        <dgm:presLayoutVars>
          <dgm:chPref val="3"/>
        </dgm:presLayoutVars>
      </dgm:prSet>
      <dgm:spPr/>
    </dgm:pt>
    <dgm:pt modelId="{972DF514-9257-48E8-B814-6B6782E4BDE0}" type="pres">
      <dgm:prSet presAssocID="{09BA164D-3155-436D-A18A-9B7F71B075BD}" presName="rootConnector" presStyleLbl="node2" presStyleIdx="1" presStyleCnt="3"/>
      <dgm:spPr/>
    </dgm:pt>
    <dgm:pt modelId="{C7ED74BC-FC62-4FD5-B8D6-466F3846B823}" type="pres">
      <dgm:prSet presAssocID="{09BA164D-3155-436D-A18A-9B7F71B075BD}" presName="hierChild4" presStyleCnt="0"/>
      <dgm:spPr/>
    </dgm:pt>
    <dgm:pt modelId="{32249EA5-B99E-43B4-8016-28570B853829}" type="pres">
      <dgm:prSet presAssocID="{09BA164D-3155-436D-A18A-9B7F71B075BD}" presName="hierChild5" presStyleCnt="0"/>
      <dgm:spPr/>
    </dgm:pt>
    <dgm:pt modelId="{28E0556B-9F41-4B21-AD20-68D29C2F78D2}" type="pres">
      <dgm:prSet presAssocID="{082A8B79-B106-4A7D-93B7-5FDC79F1B372}" presName="Name64" presStyleLbl="parChTrans1D2" presStyleIdx="2" presStyleCnt="3"/>
      <dgm:spPr/>
    </dgm:pt>
    <dgm:pt modelId="{18373A69-CEC6-4D86-85B1-C11D13DCB123}" type="pres">
      <dgm:prSet presAssocID="{C03474D3-EA21-4235-8EDC-A5231B2C8E22}" presName="hierRoot2" presStyleCnt="0">
        <dgm:presLayoutVars>
          <dgm:hierBranch val="init"/>
        </dgm:presLayoutVars>
      </dgm:prSet>
      <dgm:spPr/>
    </dgm:pt>
    <dgm:pt modelId="{A3BCF632-4F9C-4008-83A7-2CF1250CF8DD}" type="pres">
      <dgm:prSet presAssocID="{C03474D3-EA21-4235-8EDC-A5231B2C8E22}" presName="rootComposite" presStyleCnt="0"/>
      <dgm:spPr/>
    </dgm:pt>
    <dgm:pt modelId="{03D3B5D3-698B-46F9-811D-82F8F5761AE4}" type="pres">
      <dgm:prSet presAssocID="{C03474D3-EA21-4235-8EDC-A5231B2C8E22}" presName="rootText" presStyleLbl="node2" presStyleIdx="2" presStyleCnt="3">
        <dgm:presLayoutVars>
          <dgm:chPref val="3"/>
        </dgm:presLayoutVars>
      </dgm:prSet>
      <dgm:spPr/>
    </dgm:pt>
    <dgm:pt modelId="{3A9C0ACC-F685-4C40-B8DC-8D34C4D5A413}" type="pres">
      <dgm:prSet presAssocID="{C03474D3-EA21-4235-8EDC-A5231B2C8E22}" presName="rootConnector" presStyleLbl="node2" presStyleIdx="2" presStyleCnt="3"/>
      <dgm:spPr/>
    </dgm:pt>
    <dgm:pt modelId="{41ED3F6F-B745-43D8-B4E2-5EFE9C7CB405}" type="pres">
      <dgm:prSet presAssocID="{C03474D3-EA21-4235-8EDC-A5231B2C8E22}" presName="hierChild4" presStyleCnt="0"/>
      <dgm:spPr/>
    </dgm:pt>
    <dgm:pt modelId="{2EE12952-5B19-4917-AD78-6EEA1AC7E1E8}" type="pres">
      <dgm:prSet presAssocID="{C03474D3-EA21-4235-8EDC-A5231B2C8E22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6FA07D18-4DA1-4C4C-A975-5AB00480494A}" type="presOf" srcId="{C03474D3-EA21-4235-8EDC-A5231B2C8E22}" destId="{03D3B5D3-698B-46F9-811D-82F8F5761AE4}" srcOrd="0" destOrd="0" presId="urn:microsoft.com/office/officeart/2009/3/layout/HorizontalOrganizationChart"/>
    <dgm:cxn modelId="{B990E05B-5DD5-4C14-9DB3-D668EF18A593}" type="presOf" srcId="{09BA164D-3155-436D-A18A-9B7F71B075BD}" destId="{4D94A656-5B3D-495A-9805-B0D5D8BC7EB3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6B899C6A-382D-45F2-A904-D6A11F156B64}" type="presOf" srcId="{09BA164D-3155-436D-A18A-9B7F71B075BD}" destId="{972DF514-9257-48E8-B814-6B6782E4BDE0}" srcOrd="1" destOrd="0" presId="urn:microsoft.com/office/officeart/2009/3/layout/HorizontalOrganizationChart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54021E71-A6E1-455D-B75E-A6D17D8BEBA4}" srcId="{26EFD1D8-EA86-40AB-BFB6-417A084ACCD4}" destId="{C03474D3-EA21-4235-8EDC-A5231B2C8E22}" srcOrd="2" destOrd="0" parTransId="{082A8B79-B106-4A7D-93B7-5FDC79F1B372}" sibTransId="{D229FD1F-0312-486C-8DE2-28D2D0AA5BB0}"/>
    <dgm:cxn modelId="{25CA3051-3701-47A2-8492-EC59DCB88931}" srcId="{26EFD1D8-EA86-40AB-BFB6-417A084ACCD4}" destId="{09BA164D-3155-436D-A18A-9B7F71B075BD}" srcOrd="1" destOrd="0" parTransId="{42ECC4BC-02D6-4531-AF60-E1D6D2C9E68D}" sibTransId="{9F45B376-FD35-46FF-BF87-E9CA577E298C}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3FF86179-87A4-4C2F-9DCE-1FE81AE1F015}" type="presOf" srcId="{42ECC4BC-02D6-4531-AF60-E1D6D2C9E68D}" destId="{E5C93BAD-BEB3-4850-AD4C-C67C324AF001}" srcOrd="0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7F49179F-4088-4B7E-9EFA-661216FBD9D8}" type="presOf" srcId="{082A8B79-B106-4A7D-93B7-5FDC79F1B372}" destId="{28E0556B-9F41-4B21-AD20-68D29C2F78D2}" srcOrd="0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266243D7-C738-4898-A6F1-B3AABE7FC742}" type="presOf" srcId="{C03474D3-EA21-4235-8EDC-A5231B2C8E22}" destId="{3A9C0ACC-F685-4C40-B8DC-8D34C4D5A413}" srcOrd="1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20E245AD-B9A1-4AAF-8E9A-9310DEAFA05E}" type="presParOf" srcId="{5050B2B6-552A-4ACF-BCB0-C966521C6A75}" destId="{E5C93BAD-BEB3-4850-AD4C-C67C324AF001}" srcOrd="2" destOrd="0" presId="urn:microsoft.com/office/officeart/2009/3/layout/HorizontalOrganizationChart"/>
    <dgm:cxn modelId="{4D95FBEC-239D-4913-A970-3D9345C37C57}" type="presParOf" srcId="{5050B2B6-552A-4ACF-BCB0-C966521C6A75}" destId="{70CD5458-8CB3-494B-BD4E-6B52433F9370}" srcOrd="3" destOrd="0" presId="urn:microsoft.com/office/officeart/2009/3/layout/HorizontalOrganizationChart"/>
    <dgm:cxn modelId="{F12EAAD4-0E61-49D6-9A46-708802C65E5A}" type="presParOf" srcId="{70CD5458-8CB3-494B-BD4E-6B52433F9370}" destId="{B0DFD410-AB1B-4952-99AF-CC24BF62FECF}" srcOrd="0" destOrd="0" presId="urn:microsoft.com/office/officeart/2009/3/layout/HorizontalOrganizationChart"/>
    <dgm:cxn modelId="{5F481079-BDD2-4EF5-A8DC-054B38206236}" type="presParOf" srcId="{B0DFD410-AB1B-4952-99AF-CC24BF62FECF}" destId="{4D94A656-5B3D-495A-9805-B0D5D8BC7EB3}" srcOrd="0" destOrd="0" presId="urn:microsoft.com/office/officeart/2009/3/layout/HorizontalOrganizationChart"/>
    <dgm:cxn modelId="{D962B852-4E74-45B9-A94A-219CF0E18060}" type="presParOf" srcId="{B0DFD410-AB1B-4952-99AF-CC24BF62FECF}" destId="{972DF514-9257-48E8-B814-6B6782E4BDE0}" srcOrd="1" destOrd="0" presId="urn:microsoft.com/office/officeart/2009/3/layout/HorizontalOrganizationChart"/>
    <dgm:cxn modelId="{0086CD62-4041-4249-A343-CF86B38DB7EF}" type="presParOf" srcId="{70CD5458-8CB3-494B-BD4E-6B52433F9370}" destId="{C7ED74BC-FC62-4FD5-B8D6-466F3846B823}" srcOrd="1" destOrd="0" presId="urn:microsoft.com/office/officeart/2009/3/layout/HorizontalOrganizationChart"/>
    <dgm:cxn modelId="{F7227B7B-1034-4F89-869A-C3C3FE355CF2}" type="presParOf" srcId="{70CD5458-8CB3-494B-BD4E-6B52433F9370}" destId="{32249EA5-B99E-43B4-8016-28570B853829}" srcOrd="2" destOrd="0" presId="urn:microsoft.com/office/officeart/2009/3/layout/HorizontalOrganizationChart"/>
    <dgm:cxn modelId="{364DE8A3-6175-4DA0-9847-505BEDC17E49}" type="presParOf" srcId="{5050B2B6-552A-4ACF-BCB0-C966521C6A75}" destId="{28E0556B-9F41-4B21-AD20-68D29C2F78D2}" srcOrd="4" destOrd="0" presId="urn:microsoft.com/office/officeart/2009/3/layout/HorizontalOrganizationChart"/>
    <dgm:cxn modelId="{F7628A73-1063-402A-A7AF-F4909D00944C}" type="presParOf" srcId="{5050B2B6-552A-4ACF-BCB0-C966521C6A75}" destId="{18373A69-CEC6-4D86-85B1-C11D13DCB123}" srcOrd="5" destOrd="0" presId="urn:microsoft.com/office/officeart/2009/3/layout/HorizontalOrganizationChart"/>
    <dgm:cxn modelId="{6DE85E75-64E3-469A-881C-313DF28A9437}" type="presParOf" srcId="{18373A69-CEC6-4D86-85B1-C11D13DCB123}" destId="{A3BCF632-4F9C-4008-83A7-2CF1250CF8DD}" srcOrd="0" destOrd="0" presId="urn:microsoft.com/office/officeart/2009/3/layout/HorizontalOrganizationChart"/>
    <dgm:cxn modelId="{84379764-D8F4-4489-8177-D4CA8B1462DD}" type="presParOf" srcId="{A3BCF632-4F9C-4008-83A7-2CF1250CF8DD}" destId="{03D3B5D3-698B-46F9-811D-82F8F5761AE4}" srcOrd="0" destOrd="0" presId="urn:microsoft.com/office/officeart/2009/3/layout/HorizontalOrganizationChart"/>
    <dgm:cxn modelId="{B29ED094-755F-4F9A-A630-8CB1A3C7E391}" type="presParOf" srcId="{A3BCF632-4F9C-4008-83A7-2CF1250CF8DD}" destId="{3A9C0ACC-F685-4C40-B8DC-8D34C4D5A413}" srcOrd="1" destOrd="0" presId="urn:microsoft.com/office/officeart/2009/3/layout/HorizontalOrganizationChart"/>
    <dgm:cxn modelId="{04825D00-C44A-4BF8-ADCA-B93C19BB9060}" type="presParOf" srcId="{18373A69-CEC6-4D86-85B1-C11D13DCB123}" destId="{41ED3F6F-B745-43D8-B4E2-5EFE9C7CB405}" srcOrd="1" destOrd="0" presId="urn:microsoft.com/office/officeart/2009/3/layout/HorizontalOrganizationChart"/>
    <dgm:cxn modelId="{9174102F-A785-400D-B410-B7A84B6389A6}" type="presParOf" srcId="{18373A69-CEC6-4D86-85B1-C11D13DCB123}" destId="{2EE12952-5B19-4917-AD78-6EEA1AC7E1E8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F88448-9EA7-42B8-8629-065B56564B3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s-EC"/>
        </a:p>
      </dgm:t>
    </dgm:pt>
    <dgm:pt modelId="{26EFD1D8-EA86-40AB-BFB6-417A084ACCD4}">
      <dgm:prSet phldrT="[Texto]" custT="1"/>
      <dgm:spPr/>
      <dgm:t>
        <a:bodyPr/>
        <a:lstStyle/>
        <a:p>
          <a:r>
            <a:rPr lang="es-EC" sz="1600" b="1" dirty="0">
              <a:latin typeface="Arial" panose="020B0604020202020204" pitchFamily="34" charset="0"/>
              <a:cs typeface="Arial" panose="020B0604020202020204" pitchFamily="34" charset="0"/>
            </a:rPr>
            <a:t>Marco referencial</a:t>
          </a:r>
        </a:p>
      </dgm:t>
    </dgm:pt>
    <dgm:pt modelId="{99FA5BD6-CF87-498A-836B-FAE69F29C5E4}" type="parTrans" cxnId="{5A265189-4FA1-4169-93D7-5CE7B3BE7B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F3871-B0E0-43D5-9FB7-4215043E2699}" type="sibTrans" cxnId="{5A265189-4FA1-4169-93D7-5CE7B3BE7B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95280-DA0A-4A80-B87A-506AED8E05F9}">
      <dgm:prSet phldrT="[Texto]" custT="1"/>
      <dgm:spPr/>
      <dgm:t>
        <a:bodyPr/>
        <a:lstStyle/>
        <a:p>
          <a:r>
            <a:rPr lang="es-EC" sz="1400" b="0" dirty="0">
              <a:latin typeface="Arial" panose="020B0604020202020204" pitchFamily="34" charset="0"/>
              <a:cs typeface="Arial" panose="020B0604020202020204" pitchFamily="34" charset="0"/>
            </a:rPr>
            <a:t>Villacís, </a:t>
          </a:r>
          <a:r>
            <a:rPr lang="es-EC" sz="1400" b="0" dirty="0" err="1">
              <a:latin typeface="Arial" panose="020B0604020202020204" pitchFamily="34" charset="0"/>
              <a:cs typeface="Arial" panose="020B0604020202020204" pitchFamily="34" charset="0"/>
            </a:rPr>
            <a:t>Raisa</a:t>
          </a:r>
          <a:endParaRPr lang="es-EC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4E017-9A6E-4E72-9A54-CABBFA4C2016}" type="parTrans" cxnId="{0302A35F-0A73-4B88-A31F-B589F467851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44AF87-B2A9-416F-A934-3191B33CE1AC}" type="sibTrans" cxnId="{0302A35F-0A73-4B88-A31F-B589F467851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BA164D-3155-436D-A18A-9B7F71B075BD}">
      <dgm:prSet phldrT="[Texto]" custT="1"/>
      <dgm:spPr/>
      <dgm:t>
        <a:bodyPr/>
        <a:lstStyle/>
        <a:p>
          <a:r>
            <a:rPr lang="es-ES" sz="1400" b="0" dirty="0">
              <a:latin typeface="Arial" panose="020B0604020202020204" pitchFamily="34" charset="0"/>
              <a:cs typeface="Arial" panose="020B0604020202020204" pitchFamily="34" charset="0"/>
            </a:rPr>
            <a:t>Fundación Latinoamérica de auditores internos: FLAI</a:t>
          </a:r>
          <a:endParaRPr lang="es-EC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ECC4BC-02D6-4531-AF60-E1D6D2C9E68D}" type="parTrans" cxnId="{25CA3051-3701-47A2-8492-EC59DCB8893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5B376-FD35-46FF-BF87-E9CA577E298C}" type="sibTrans" cxnId="{25CA3051-3701-47A2-8492-EC59DCB8893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474D3-EA21-4235-8EDC-A5231B2C8E22}">
      <dgm:prSet phldrT="[Texto]" custT="1"/>
      <dgm:spPr/>
      <dgm:t>
        <a:bodyPr/>
        <a:lstStyle/>
        <a:p>
          <a:r>
            <a:rPr lang="es-EC" sz="1400" b="0" dirty="0">
              <a:latin typeface="Arial" panose="020B0604020202020204" pitchFamily="34" charset="0"/>
              <a:cs typeface="Arial" panose="020B0604020202020204" pitchFamily="34" charset="0"/>
            </a:rPr>
            <a:t>Díaz, Carlos</a:t>
          </a:r>
        </a:p>
      </dgm:t>
    </dgm:pt>
    <dgm:pt modelId="{082A8B79-B106-4A7D-93B7-5FDC79F1B372}" type="parTrans" cxnId="{54021E71-A6E1-455D-B75E-A6D17D8BEBA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9FD1F-0312-486C-8DE2-28D2D0AA5BB0}" type="sibTrans" cxnId="{54021E71-A6E1-455D-B75E-A6D17D8BEBA4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CED6EF-88B0-472C-8E75-488FCC591A9F}">
      <dgm:prSet phldrT="[Texto]" custT="1"/>
      <dgm:spPr/>
      <dgm:t>
        <a:bodyPr/>
        <a:lstStyle/>
        <a:p>
          <a:r>
            <a:rPr lang="es-ES" sz="1600" dirty="0">
              <a:latin typeface="Arial" panose="020B0604020202020204" pitchFamily="34" charset="0"/>
              <a:cs typeface="Arial" panose="020B0604020202020204" pitchFamily="34" charset="0"/>
            </a:rPr>
            <a:t>La auditoría interna como herramienta para toma de decisiones gerenciales en medianas y grandes empresas de la provincia del Azuay en el año 2018.</a:t>
          </a:r>
          <a:endParaRPr lang="es-EC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2919C-DAAB-42C5-8CA4-B8D7D7DACABD}" type="parTrans" cxnId="{74404E5A-B365-4318-880E-7FA4E0F0A05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E97D8-6E75-4025-ACAA-917011E014D6}" type="sibTrans" cxnId="{74404E5A-B365-4318-880E-7FA4E0F0A05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1DCD5-575E-4C17-BFF2-55C091116784}">
      <dgm:prSet phldrT="[Texto]" custT="1"/>
      <dgm:spPr/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 rol de la auditoría interna en la gobernanza corporativa.</a:t>
          </a:r>
        </a:p>
      </dgm:t>
    </dgm:pt>
    <dgm:pt modelId="{1C28580F-5688-4D36-B220-AF191A8CAC9A}" type="parTrans" cxnId="{89D09B0F-BD06-4EA5-A834-D59CD708945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3FF4DF-2692-4D26-B82B-C720D5BB501F}" type="sibTrans" cxnId="{89D09B0F-BD06-4EA5-A834-D59CD708945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A541A-3F0A-4DF9-99A4-65872D7E8D61}">
      <dgm:prSet phldrT="[Texto]" custT="1"/>
      <dgm:spPr/>
      <dgm:t>
        <a:bodyPr/>
        <a:lstStyle/>
        <a:p>
          <a:pPr>
            <a:buNone/>
          </a:pPr>
          <a:r>
            <a:rPr lang="es-EC" sz="16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la Auditoría Interna como herramienta de apoyo estratégico al cumplimiento de los objetivos en la organización.</a:t>
          </a:r>
          <a:endParaRPr lang="es-EC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E04538-A4F1-4291-950F-9D7ED2BC8C23}" type="parTrans" cxnId="{CFD5D1E8-D80A-47A0-B1B2-8AEECB0B5FD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FAE8A-493F-429B-89E3-82DB40C9CAC1}" type="sibTrans" cxnId="{CFD5D1E8-D80A-47A0-B1B2-8AEECB0B5FD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7FBEF8-8C6A-404D-B119-12144419ECD4}">
      <dgm:prSet phldrT="[Texto]" custT="1"/>
      <dgm:spPr>
        <a:gradFill rotWithShape="0">
          <a:gsLst>
            <a:gs pos="0">
              <a:srgbClr val="70AD47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 auditoría interna aporta a la dirección, información oportuna y clara que previene inconsistencias en sus procedimientos, políticas y controles, siendo una base fundamental para el proceso de toma de decisiones. </a:t>
          </a:r>
          <a:endParaRPr lang="es-EC" sz="1600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F579C7A-B594-44A2-8833-B85EBC8BB0B5}" type="parTrans" cxnId="{FD6C34E2-A3F9-4D3F-B03F-CCD99138FEE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1E2E1A-0264-46EA-A7DA-002A8064A2D3}" type="sibTrans" cxnId="{FD6C34E2-A3F9-4D3F-B03F-CCD99138FEE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F687F3-CD73-4BE5-84FC-34A3C60A179B}">
      <dgm:prSet phldrT="[Texto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>
              <a:latin typeface="Arial" panose="020B0604020202020204" pitchFamily="34" charset="0"/>
              <a:cs typeface="Arial" panose="020B0604020202020204" pitchFamily="34" charset="0"/>
            </a:rPr>
            <a:t>La auditoría interna fortalece la gobernanza corporativa mediante auditorías basadas en el riesgo que proporcionan, aseguramiento y percepciones en los procesos y estructuras que impulsan a la organización hacia el éxito. </a:t>
          </a:r>
          <a:endParaRPr lang="es-EC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13646C4-E163-4724-A4B2-22E62E212A13}" type="parTrans" cxnId="{36C27524-9AEA-4C33-9D2A-56D32A2EA93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F3134E-E6CE-4C40-94BC-E3B4EC18951A}" type="sibTrans" cxnId="{36C27524-9AEA-4C33-9D2A-56D32A2EA93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9ABEC7-F8E5-4C1C-B093-7C43F7862199}">
      <dgm:prSet phldrT="[Texto]" custT="1"/>
      <dgm:spPr/>
      <dgm:t>
        <a:bodyPr/>
        <a:lstStyle/>
        <a:p>
          <a:r>
            <a:rPr lang="es-EC" sz="1600" dirty="0">
              <a:latin typeface="Arial" panose="020B0604020202020204" pitchFamily="34" charset="0"/>
              <a:cs typeface="Arial" panose="020B0604020202020204" pitchFamily="34" charset="0"/>
            </a:rPr>
            <a:t>La auditoría interna es una herramienta de control, de apoyo y empoderamiento, capaz de encaminar a la mejora continua de la empresa y al logro de los objetivos propuestos.</a:t>
          </a:r>
        </a:p>
      </dgm:t>
    </dgm:pt>
    <dgm:pt modelId="{EAE7DBAA-8CE6-477C-8E79-B78A3AA29DCF}" type="parTrans" cxnId="{C70B6D29-E23C-4D9A-8462-99D67AABBBD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A0495F-8B8C-4C6F-874C-48302CAB8902}" type="sibTrans" cxnId="{C70B6D29-E23C-4D9A-8462-99D67AABBBD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1A9B5-DA71-4029-ABFC-351012C388F4}" type="pres">
      <dgm:prSet presAssocID="{44F88448-9EA7-42B8-8629-065B56564B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76EA1DC-C832-4805-9718-AD1A23CFEB75}" type="pres">
      <dgm:prSet presAssocID="{26EFD1D8-EA86-40AB-BFB6-417A084ACCD4}" presName="hierRoot1" presStyleCnt="0">
        <dgm:presLayoutVars>
          <dgm:hierBranch val="init"/>
        </dgm:presLayoutVars>
      </dgm:prSet>
      <dgm:spPr/>
    </dgm:pt>
    <dgm:pt modelId="{10AAEC8F-9A23-4A94-8848-C64BCF5E5074}" type="pres">
      <dgm:prSet presAssocID="{26EFD1D8-EA86-40AB-BFB6-417A084ACCD4}" presName="rootComposite1" presStyleCnt="0"/>
      <dgm:spPr/>
    </dgm:pt>
    <dgm:pt modelId="{F61AC019-35A5-4500-8E98-8B5EC13682C7}" type="pres">
      <dgm:prSet presAssocID="{26EFD1D8-EA86-40AB-BFB6-417A084ACCD4}" presName="rootText1" presStyleLbl="node0" presStyleIdx="0" presStyleCnt="1" custScaleX="78008" custScaleY="201170">
        <dgm:presLayoutVars>
          <dgm:chPref val="3"/>
        </dgm:presLayoutVars>
      </dgm:prSet>
      <dgm:spPr>
        <a:prstGeom prst="flowChartTerminator">
          <a:avLst/>
        </a:prstGeom>
      </dgm:spPr>
    </dgm:pt>
    <dgm:pt modelId="{86FCE65D-B327-459A-B4FD-268180E223CA}" type="pres">
      <dgm:prSet presAssocID="{26EFD1D8-EA86-40AB-BFB6-417A084ACCD4}" presName="rootConnector1" presStyleLbl="node1" presStyleIdx="0" presStyleCnt="0"/>
      <dgm:spPr/>
    </dgm:pt>
    <dgm:pt modelId="{5050B2B6-552A-4ACF-BCB0-C966521C6A75}" type="pres">
      <dgm:prSet presAssocID="{26EFD1D8-EA86-40AB-BFB6-417A084ACCD4}" presName="hierChild2" presStyleCnt="0"/>
      <dgm:spPr/>
    </dgm:pt>
    <dgm:pt modelId="{6D8142D4-28B1-43B7-A664-0DD9FF2A55FE}" type="pres">
      <dgm:prSet presAssocID="{77A4E017-9A6E-4E72-9A54-CABBFA4C2016}" presName="Name64" presStyleLbl="parChTrans1D2" presStyleIdx="0" presStyleCnt="3"/>
      <dgm:spPr/>
    </dgm:pt>
    <dgm:pt modelId="{F7AB1C59-C515-480F-BE5B-DA67F2D07CEF}" type="pres">
      <dgm:prSet presAssocID="{8D495280-DA0A-4A80-B87A-506AED8E05F9}" presName="hierRoot2" presStyleCnt="0">
        <dgm:presLayoutVars>
          <dgm:hierBranch val="init"/>
        </dgm:presLayoutVars>
      </dgm:prSet>
      <dgm:spPr/>
    </dgm:pt>
    <dgm:pt modelId="{A821B177-8ACC-4705-953F-0BAE07F23D02}" type="pres">
      <dgm:prSet presAssocID="{8D495280-DA0A-4A80-B87A-506AED8E05F9}" presName="rootComposite" presStyleCnt="0"/>
      <dgm:spPr/>
    </dgm:pt>
    <dgm:pt modelId="{5283CA32-918B-4593-9E1D-C1757709D5A9}" type="pres">
      <dgm:prSet presAssocID="{8D495280-DA0A-4A80-B87A-506AED8E05F9}" presName="rootText" presStyleLbl="node2" presStyleIdx="0" presStyleCnt="3" custScaleX="92594">
        <dgm:presLayoutVars>
          <dgm:chPref val="3"/>
        </dgm:presLayoutVars>
      </dgm:prSet>
      <dgm:spPr/>
    </dgm:pt>
    <dgm:pt modelId="{F1DEE1FD-D284-49E7-9A11-D46E52E08A74}" type="pres">
      <dgm:prSet presAssocID="{8D495280-DA0A-4A80-B87A-506AED8E05F9}" presName="rootConnector" presStyleLbl="node2" presStyleIdx="0" presStyleCnt="3"/>
      <dgm:spPr/>
    </dgm:pt>
    <dgm:pt modelId="{93CD5A94-E7F2-494B-AC97-952561045498}" type="pres">
      <dgm:prSet presAssocID="{8D495280-DA0A-4A80-B87A-506AED8E05F9}" presName="hierChild4" presStyleCnt="0"/>
      <dgm:spPr/>
    </dgm:pt>
    <dgm:pt modelId="{4B6B4053-60B9-4978-A61D-F9EC86373914}" type="pres">
      <dgm:prSet presAssocID="{90E2919C-DAAB-42C5-8CA4-B8D7D7DACABD}" presName="Name64" presStyleLbl="parChTrans1D3" presStyleIdx="0" presStyleCnt="3"/>
      <dgm:spPr/>
    </dgm:pt>
    <dgm:pt modelId="{32B2EF09-08C3-44B0-B692-C0ADAC2537D1}" type="pres">
      <dgm:prSet presAssocID="{BACED6EF-88B0-472C-8E75-488FCC591A9F}" presName="hierRoot2" presStyleCnt="0">
        <dgm:presLayoutVars>
          <dgm:hierBranch val="init"/>
        </dgm:presLayoutVars>
      </dgm:prSet>
      <dgm:spPr/>
    </dgm:pt>
    <dgm:pt modelId="{A5585F89-614D-4CC7-BD11-464CE72D332E}" type="pres">
      <dgm:prSet presAssocID="{BACED6EF-88B0-472C-8E75-488FCC591A9F}" presName="rootComposite" presStyleCnt="0"/>
      <dgm:spPr/>
    </dgm:pt>
    <dgm:pt modelId="{A3E39502-3AC6-4C6B-A25A-4C11E4471CC5}" type="pres">
      <dgm:prSet presAssocID="{BACED6EF-88B0-472C-8E75-488FCC591A9F}" presName="rootText" presStyleLbl="node3" presStyleIdx="0" presStyleCnt="3" custScaleX="211866" custScaleY="282892">
        <dgm:presLayoutVars>
          <dgm:chPref val="3"/>
        </dgm:presLayoutVars>
      </dgm:prSet>
      <dgm:spPr/>
    </dgm:pt>
    <dgm:pt modelId="{BA4F7557-AAF2-41DA-B264-51BF0F567983}" type="pres">
      <dgm:prSet presAssocID="{BACED6EF-88B0-472C-8E75-488FCC591A9F}" presName="rootConnector" presStyleLbl="node3" presStyleIdx="0" presStyleCnt="3"/>
      <dgm:spPr/>
    </dgm:pt>
    <dgm:pt modelId="{661BF4D9-A75A-4280-BCC3-A1CCE6067C3E}" type="pres">
      <dgm:prSet presAssocID="{BACED6EF-88B0-472C-8E75-488FCC591A9F}" presName="hierChild4" presStyleCnt="0"/>
      <dgm:spPr/>
    </dgm:pt>
    <dgm:pt modelId="{BCEB3BEE-2432-453F-8A67-B7B0C81CC883}" type="pres">
      <dgm:prSet presAssocID="{CF579C7A-B594-44A2-8833-B85EBC8BB0B5}" presName="Name64" presStyleLbl="parChTrans1D4" presStyleIdx="0" presStyleCnt="3"/>
      <dgm:spPr/>
    </dgm:pt>
    <dgm:pt modelId="{9E7A6A46-8DD1-45A6-92D1-4A8F1D7B643E}" type="pres">
      <dgm:prSet presAssocID="{887FBEF8-8C6A-404D-B119-12144419ECD4}" presName="hierRoot2" presStyleCnt="0">
        <dgm:presLayoutVars>
          <dgm:hierBranch val="init"/>
        </dgm:presLayoutVars>
      </dgm:prSet>
      <dgm:spPr/>
    </dgm:pt>
    <dgm:pt modelId="{599EDEB5-7B0E-4028-8152-15479676A083}" type="pres">
      <dgm:prSet presAssocID="{887FBEF8-8C6A-404D-B119-12144419ECD4}" presName="rootComposite" presStyleCnt="0"/>
      <dgm:spPr/>
    </dgm:pt>
    <dgm:pt modelId="{DE59C125-689D-484E-ABCF-A7123ABA0ECC}" type="pres">
      <dgm:prSet presAssocID="{887FBEF8-8C6A-404D-B119-12144419ECD4}" presName="rootText" presStyleLbl="node4" presStyleIdx="0" presStyleCnt="3" custScaleX="353043" custScaleY="351202">
        <dgm:presLayoutVars>
          <dgm:chPref val="3"/>
        </dgm:presLayoutVars>
      </dgm:prSet>
      <dgm:spPr>
        <a:xfrm>
          <a:off x="6657703" y="2043"/>
          <a:ext cx="5267500" cy="1598209"/>
        </a:xfrm>
        <a:prstGeom prst="rect">
          <a:avLst/>
        </a:prstGeom>
      </dgm:spPr>
    </dgm:pt>
    <dgm:pt modelId="{C43D4AF7-C3D7-4245-937B-205FEAE4456C}" type="pres">
      <dgm:prSet presAssocID="{887FBEF8-8C6A-404D-B119-12144419ECD4}" presName="rootConnector" presStyleLbl="node4" presStyleIdx="0" presStyleCnt="3"/>
      <dgm:spPr/>
    </dgm:pt>
    <dgm:pt modelId="{739ABF9E-3CBF-494C-8CE2-A1FA7DC2D5A3}" type="pres">
      <dgm:prSet presAssocID="{887FBEF8-8C6A-404D-B119-12144419ECD4}" presName="hierChild4" presStyleCnt="0"/>
      <dgm:spPr/>
    </dgm:pt>
    <dgm:pt modelId="{7FC87F1F-2099-4E52-A818-53077FE3C3C5}" type="pres">
      <dgm:prSet presAssocID="{887FBEF8-8C6A-404D-B119-12144419ECD4}" presName="hierChild5" presStyleCnt="0"/>
      <dgm:spPr/>
    </dgm:pt>
    <dgm:pt modelId="{337CEB4F-7726-4831-93CB-C7CC28D66A13}" type="pres">
      <dgm:prSet presAssocID="{BACED6EF-88B0-472C-8E75-488FCC591A9F}" presName="hierChild5" presStyleCnt="0"/>
      <dgm:spPr/>
    </dgm:pt>
    <dgm:pt modelId="{A3772165-82B5-4990-95F6-F8BB6C0FE495}" type="pres">
      <dgm:prSet presAssocID="{8D495280-DA0A-4A80-B87A-506AED8E05F9}" presName="hierChild5" presStyleCnt="0"/>
      <dgm:spPr/>
    </dgm:pt>
    <dgm:pt modelId="{E5C93BAD-BEB3-4850-AD4C-C67C324AF001}" type="pres">
      <dgm:prSet presAssocID="{42ECC4BC-02D6-4531-AF60-E1D6D2C9E68D}" presName="Name64" presStyleLbl="parChTrans1D2" presStyleIdx="1" presStyleCnt="3"/>
      <dgm:spPr/>
    </dgm:pt>
    <dgm:pt modelId="{70CD5458-8CB3-494B-BD4E-6B52433F9370}" type="pres">
      <dgm:prSet presAssocID="{09BA164D-3155-436D-A18A-9B7F71B075BD}" presName="hierRoot2" presStyleCnt="0">
        <dgm:presLayoutVars>
          <dgm:hierBranch val="init"/>
        </dgm:presLayoutVars>
      </dgm:prSet>
      <dgm:spPr/>
    </dgm:pt>
    <dgm:pt modelId="{B0DFD410-AB1B-4952-99AF-CC24BF62FECF}" type="pres">
      <dgm:prSet presAssocID="{09BA164D-3155-436D-A18A-9B7F71B075BD}" presName="rootComposite" presStyleCnt="0"/>
      <dgm:spPr/>
    </dgm:pt>
    <dgm:pt modelId="{4D94A656-5B3D-495A-9805-B0D5D8BC7EB3}" type="pres">
      <dgm:prSet presAssocID="{09BA164D-3155-436D-A18A-9B7F71B075BD}" presName="rootText" presStyleLbl="node2" presStyleIdx="1" presStyleCnt="3" custScaleX="89157" custScaleY="179321">
        <dgm:presLayoutVars>
          <dgm:chPref val="3"/>
        </dgm:presLayoutVars>
      </dgm:prSet>
      <dgm:spPr/>
    </dgm:pt>
    <dgm:pt modelId="{972DF514-9257-48E8-B814-6B6782E4BDE0}" type="pres">
      <dgm:prSet presAssocID="{09BA164D-3155-436D-A18A-9B7F71B075BD}" presName="rootConnector" presStyleLbl="node2" presStyleIdx="1" presStyleCnt="3"/>
      <dgm:spPr/>
    </dgm:pt>
    <dgm:pt modelId="{C7ED74BC-FC62-4FD5-B8D6-466F3846B823}" type="pres">
      <dgm:prSet presAssocID="{09BA164D-3155-436D-A18A-9B7F71B075BD}" presName="hierChild4" presStyleCnt="0"/>
      <dgm:spPr/>
    </dgm:pt>
    <dgm:pt modelId="{3CFE910A-2746-4C43-85F1-0B0846B28F55}" type="pres">
      <dgm:prSet presAssocID="{1C28580F-5688-4D36-B220-AF191A8CAC9A}" presName="Name64" presStyleLbl="parChTrans1D3" presStyleIdx="1" presStyleCnt="3"/>
      <dgm:spPr/>
    </dgm:pt>
    <dgm:pt modelId="{C1712286-FF4D-40DC-91FD-8387F1DBA5D7}" type="pres">
      <dgm:prSet presAssocID="{0A11DCD5-575E-4C17-BFF2-55C091116784}" presName="hierRoot2" presStyleCnt="0">
        <dgm:presLayoutVars>
          <dgm:hierBranch val="init"/>
        </dgm:presLayoutVars>
      </dgm:prSet>
      <dgm:spPr/>
    </dgm:pt>
    <dgm:pt modelId="{3D5BF8C6-2BF4-48CA-B7C6-E4F835F7665A}" type="pres">
      <dgm:prSet presAssocID="{0A11DCD5-575E-4C17-BFF2-55C091116784}" presName="rootComposite" presStyleCnt="0"/>
      <dgm:spPr/>
    </dgm:pt>
    <dgm:pt modelId="{C75A7447-A962-4AA2-9931-B173CA09588C}" type="pres">
      <dgm:prSet presAssocID="{0A11DCD5-575E-4C17-BFF2-55C091116784}" presName="rootText" presStyleLbl="node3" presStyleIdx="1" presStyleCnt="3" custScaleX="211137" custScaleY="167236" custLinFactNeighborY="-553">
        <dgm:presLayoutVars>
          <dgm:chPref val="3"/>
        </dgm:presLayoutVars>
      </dgm:prSet>
      <dgm:spPr>
        <a:xfrm>
          <a:off x="4170567" y="1294387"/>
          <a:ext cx="3628314" cy="949916"/>
        </a:xfrm>
        <a:prstGeom prst="rect">
          <a:avLst/>
        </a:prstGeom>
      </dgm:spPr>
    </dgm:pt>
    <dgm:pt modelId="{3CE53AA3-01EB-442A-A6B8-7D5C02EBB1DD}" type="pres">
      <dgm:prSet presAssocID="{0A11DCD5-575E-4C17-BFF2-55C091116784}" presName="rootConnector" presStyleLbl="node3" presStyleIdx="1" presStyleCnt="3"/>
      <dgm:spPr/>
    </dgm:pt>
    <dgm:pt modelId="{9A0D2394-08A2-4DC7-8033-329E46281195}" type="pres">
      <dgm:prSet presAssocID="{0A11DCD5-575E-4C17-BFF2-55C091116784}" presName="hierChild4" presStyleCnt="0"/>
      <dgm:spPr/>
    </dgm:pt>
    <dgm:pt modelId="{8D3E25C5-8ACF-4312-B6FF-39EBF624EB9F}" type="pres">
      <dgm:prSet presAssocID="{013646C4-E163-4724-A4B2-22E62E212A13}" presName="Name64" presStyleLbl="parChTrans1D4" presStyleIdx="1" presStyleCnt="3"/>
      <dgm:spPr/>
    </dgm:pt>
    <dgm:pt modelId="{C520966E-296D-44A8-BFC5-74FE1E672307}" type="pres">
      <dgm:prSet presAssocID="{AFF687F3-CD73-4BE5-84FC-34A3C60A179B}" presName="hierRoot2" presStyleCnt="0">
        <dgm:presLayoutVars>
          <dgm:hierBranch val="init"/>
        </dgm:presLayoutVars>
      </dgm:prSet>
      <dgm:spPr/>
    </dgm:pt>
    <dgm:pt modelId="{0D65DF61-3396-4606-AE45-E573A98AADE5}" type="pres">
      <dgm:prSet presAssocID="{AFF687F3-CD73-4BE5-84FC-34A3C60A179B}" presName="rootComposite" presStyleCnt="0"/>
      <dgm:spPr/>
    </dgm:pt>
    <dgm:pt modelId="{7BED36C9-FC64-4FF3-AE16-ED83916038C6}" type="pres">
      <dgm:prSet presAssocID="{AFF687F3-CD73-4BE5-84FC-34A3C60A179B}" presName="rootText" presStyleLbl="node4" presStyleIdx="1" presStyleCnt="3" custScaleX="358224" custScaleY="271479">
        <dgm:presLayoutVars>
          <dgm:chPref val="3"/>
        </dgm:presLayoutVars>
      </dgm:prSet>
      <dgm:spPr/>
    </dgm:pt>
    <dgm:pt modelId="{546AB386-50F2-41F7-8C92-DCF01A04CBD2}" type="pres">
      <dgm:prSet presAssocID="{AFF687F3-CD73-4BE5-84FC-34A3C60A179B}" presName="rootConnector" presStyleLbl="node4" presStyleIdx="1" presStyleCnt="3"/>
      <dgm:spPr/>
    </dgm:pt>
    <dgm:pt modelId="{BA20D423-8941-42B3-A684-F40CEAF821E0}" type="pres">
      <dgm:prSet presAssocID="{AFF687F3-CD73-4BE5-84FC-34A3C60A179B}" presName="hierChild4" presStyleCnt="0"/>
      <dgm:spPr/>
    </dgm:pt>
    <dgm:pt modelId="{3046C307-A10F-4087-A7AE-51BCC1865B77}" type="pres">
      <dgm:prSet presAssocID="{AFF687F3-CD73-4BE5-84FC-34A3C60A179B}" presName="hierChild5" presStyleCnt="0"/>
      <dgm:spPr/>
    </dgm:pt>
    <dgm:pt modelId="{1CD252CD-BE54-4B48-818C-22A0B9009ECD}" type="pres">
      <dgm:prSet presAssocID="{0A11DCD5-575E-4C17-BFF2-55C091116784}" presName="hierChild5" presStyleCnt="0"/>
      <dgm:spPr/>
    </dgm:pt>
    <dgm:pt modelId="{32249EA5-B99E-43B4-8016-28570B853829}" type="pres">
      <dgm:prSet presAssocID="{09BA164D-3155-436D-A18A-9B7F71B075BD}" presName="hierChild5" presStyleCnt="0"/>
      <dgm:spPr/>
    </dgm:pt>
    <dgm:pt modelId="{28E0556B-9F41-4B21-AD20-68D29C2F78D2}" type="pres">
      <dgm:prSet presAssocID="{082A8B79-B106-4A7D-93B7-5FDC79F1B372}" presName="Name64" presStyleLbl="parChTrans1D2" presStyleIdx="2" presStyleCnt="3"/>
      <dgm:spPr/>
    </dgm:pt>
    <dgm:pt modelId="{18373A69-CEC6-4D86-85B1-C11D13DCB123}" type="pres">
      <dgm:prSet presAssocID="{C03474D3-EA21-4235-8EDC-A5231B2C8E22}" presName="hierRoot2" presStyleCnt="0">
        <dgm:presLayoutVars>
          <dgm:hierBranch val="init"/>
        </dgm:presLayoutVars>
      </dgm:prSet>
      <dgm:spPr/>
    </dgm:pt>
    <dgm:pt modelId="{A3BCF632-4F9C-4008-83A7-2CF1250CF8DD}" type="pres">
      <dgm:prSet presAssocID="{C03474D3-EA21-4235-8EDC-A5231B2C8E22}" presName="rootComposite" presStyleCnt="0"/>
      <dgm:spPr/>
    </dgm:pt>
    <dgm:pt modelId="{03D3B5D3-698B-46F9-811D-82F8F5761AE4}" type="pres">
      <dgm:prSet presAssocID="{C03474D3-EA21-4235-8EDC-A5231B2C8E22}" presName="rootText" presStyleLbl="node2" presStyleIdx="2" presStyleCnt="3" custScaleX="89901">
        <dgm:presLayoutVars>
          <dgm:chPref val="3"/>
        </dgm:presLayoutVars>
      </dgm:prSet>
      <dgm:spPr/>
    </dgm:pt>
    <dgm:pt modelId="{3A9C0ACC-F685-4C40-B8DC-8D34C4D5A413}" type="pres">
      <dgm:prSet presAssocID="{C03474D3-EA21-4235-8EDC-A5231B2C8E22}" presName="rootConnector" presStyleLbl="node2" presStyleIdx="2" presStyleCnt="3"/>
      <dgm:spPr/>
    </dgm:pt>
    <dgm:pt modelId="{41ED3F6F-B745-43D8-B4E2-5EFE9C7CB405}" type="pres">
      <dgm:prSet presAssocID="{C03474D3-EA21-4235-8EDC-A5231B2C8E22}" presName="hierChild4" presStyleCnt="0"/>
      <dgm:spPr/>
    </dgm:pt>
    <dgm:pt modelId="{28AB912C-35A5-4A81-BF57-DED7275ADFEF}" type="pres">
      <dgm:prSet presAssocID="{4EE04538-A4F1-4291-950F-9D7ED2BC8C23}" presName="Name64" presStyleLbl="parChTrans1D3" presStyleIdx="2" presStyleCnt="3"/>
      <dgm:spPr/>
    </dgm:pt>
    <dgm:pt modelId="{BAF2B5CD-B65B-4921-8DCE-106B1ED2A905}" type="pres">
      <dgm:prSet presAssocID="{9D5A541A-3F0A-4DF9-99A4-65872D7E8D61}" presName="hierRoot2" presStyleCnt="0">
        <dgm:presLayoutVars>
          <dgm:hierBranch val="init"/>
        </dgm:presLayoutVars>
      </dgm:prSet>
      <dgm:spPr/>
    </dgm:pt>
    <dgm:pt modelId="{E49F3E02-4143-44CA-9021-B9CB3A8D63BE}" type="pres">
      <dgm:prSet presAssocID="{9D5A541A-3F0A-4DF9-99A4-65872D7E8D61}" presName="rootComposite" presStyleCnt="0"/>
      <dgm:spPr/>
    </dgm:pt>
    <dgm:pt modelId="{F2616CFD-676B-4E52-B9A2-AC26CE10BBC0}" type="pres">
      <dgm:prSet presAssocID="{9D5A541A-3F0A-4DF9-99A4-65872D7E8D61}" presName="rootText" presStyleLbl="node3" presStyleIdx="2" presStyleCnt="3" custScaleX="212135" custScaleY="250763" custLinFactNeighborX="2093" custLinFactNeighborY="1307">
        <dgm:presLayoutVars>
          <dgm:chPref val="3"/>
        </dgm:presLayoutVars>
      </dgm:prSet>
      <dgm:spPr/>
    </dgm:pt>
    <dgm:pt modelId="{C8D00B75-6A9F-4998-99B7-637446DEDF7F}" type="pres">
      <dgm:prSet presAssocID="{9D5A541A-3F0A-4DF9-99A4-65872D7E8D61}" presName="rootConnector" presStyleLbl="node3" presStyleIdx="2" presStyleCnt="3"/>
      <dgm:spPr/>
    </dgm:pt>
    <dgm:pt modelId="{4C2F9CFE-F081-45BC-976D-3299B3BE2EAB}" type="pres">
      <dgm:prSet presAssocID="{9D5A541A-3F0A-4DF9-99A4-65872D7E8D61}" presName="hierChild4" presStyleCnt="0"/>
      <dgm:spPr/>
    </dgm:pt>
    <dgm:pt modelId="{FAA92E51-C2B0-4151-9EB4-AE9172D26F02}" type="pres">
      <dgm:prSet presAssocID="{EAE7DBAA-8CE6-477C-8E79-B78A3AA29DCF}" presName="Name64" presStyleLbl="parChTrans1D4" presStyleIdx="2" presStyleCnt="3"/>
      <dgm:spPr/>
    </dgm:pt>
    <dgm:pt modelId="{B157A1C1-FD68-42B9-AAAE-A0F580658CCF}" type="pres">
      <dgm:prSet presAssocID="{039ABEC7-F8E5-4C1C-B093-7C43F7862199}" presName="hierRoot2" presStyleCnt="0">
        <dgm:presLayoutVars>
          <dgm:hierBranch val="init"/>
        </dgm:presLayoutVars>
      </dgm:prSet>
      <dgm:spPr/>
    </dgm:pt>
    <dgm:pt modelId="{7523FF95-FB69-4A8C-BEC2-7C9F995CD461}" type="pres">
      <dgm:prSet presAssocID="{039ABEC7-F8E5-4C1C-B093-7C43F7862199}" presName="rootComposite" presStyleCnt="0"/>
      <dgm:spPr/>
    </dgm:pt>
    <dgm:pt modelId="{0D1C304C-C431-4542-8BCE-1D36F2C0FFE7}" type="pres">
      <dgm:prSet presAssocID="{039ABEC7-F8E5-4C1C-B093-7C43F7862199}" presName="rootText" presStyleLbl="node4" presStyleIdx="2" presStyleCnt="3" custScaleX="358556" custScaleY="274910">
        <dgm:presLayoutVars>
          <dgm:chPref val="3"/>
        </dgm:presLayoutVars>
      </dgm:prSet>
      <dgm:spPr/>
    </dgm:pt>
    <dgm:pt modelId="{27A6AF6D-A60F-4E24-8D41-D73B064A3AA8}" type="pres">
      <dgm:prSet presAssocID="{039ABEC7-F8E5-4C1C-B093-7C43F7862199}" presName="rootConnector" presStyleLbl="node4" presStyleIdx="2" presStyleCnt="3"/>
      <dgm:spPr/>
    </dgm:pt>
    <dgm:pt modelId="{7698B31D-60D1-42D9-9A45-C6BA05F25FF3}" type="pres">
      <dgm:prSet presAssocID="{039ABEC7-F8E5-4C1C-B093-7C43F7862199}" presName="hierChild4" presStyleCnt="0"/>
      <dgm:spPr/>
    </dgm:pt>
    <dgm:pt modelId="{0D2B9476-169D-447B-A11C-624623E15ADC}" type="pres">
      <dgm:prSet presAssocID="{039ABEC7-F8E5-4C1C-B093-7C43F7862199}" presName="hierChild5" presStyleCnt="0"/>
      <dgm:spPr/>
    </dgm:pt>
    <dgm:pt modelId="{55F7B030-7B33-42A8-971D-B54B5677F447}" type="pres">
      <dgm:prSet presAssocID="{9D5A541A-3F0A-4DF9-99A4-65872D7E8D61}" presName="hierChild5" presStyleCnt="0"/>
      <dgm:spPr/>
    </dgm:pt>
    <dgm:pt modelId="{2EE12952-5B19-4917-AD78-6EEA1AC7E1E8}" type="pres">
      <dgm:prSet presAssocID="{C03474D3-EA21-4235-8EDC-A5231B2C8E22}" presName="hierChild5" presStyleCnt="0"/>
      <dgm:spPr/>
    </dgm:pt>
    <dgm:pt modelId="{16DF9CB4-3F0E-47C3-BE54-1832848CD6BE}" type="pres">
      <dgm:prSet presAssocID="{26EFD1D8-EA86-40AB-BFB6-417A084ACCD4}" presName="hierChild3" presStyleCnt="0"/>
      <dgm:spPr/>
    </dgm:pt>
  </dgm:ptLst>
  <dgm:cxnLst>
    <dgm:cxn modelId="{89D09B0F-BD06-4EA5-A834-D59CD7089453}" srcId="{09BA164D-3155-436D-A18A-9B7F71B075BD}" destId="{0A11DCD5-575E-4C17-BFF2-55C091116784}" srcOrd="0" destOrd="0" parTransId="{1C28580F-5688-4D36-B220-AF191A8CAC9A}" sibTransId="{E53FF4DF-2692-4D26-B82B-C720D5BB501F}"/>
    <dgm:cxn modelId="{1B30EF15-B650-4AFC-A900-53BD8C944607}" type="presOf" srcId="{1C28580F-5688-4D36-B220-AF191A8CAC9A}" destId="{3CFE910A-2746-4C43-85F1-0B0846B28F55}" srcOrd="0" destOrd="0" presId="urn:microsoft.com/office/officeart/2009/3/layout/HorizontalOrganizationChart"/>
    <dgm:cxn modelId="{191AEF16-D7BE-42B3-8436-34E55D72ED0C}" type="presOf" srcId="{EAE7DBAA-8CE6-477C-8E79-B78A3AA29DCF}" destId="{FAA92E51-C2B0-4151-9EB4-AE9172D26F02}" srcOrd="0" destOrd="0" presId="urn:microsoft.com/office/officeart/2009/3/layout/HorizontalOrganizationChart"/>
    <dgm:cxn modelId="{6FA07D18-4DA1-4C4C-A975-5AB00480494A}" type="presOf" srcId="{C03474D3-EA21-4235-8EDC-A5231B2C8E22}" destId="{03D3B5D3-698B-46F9-811D-82F8F5761AE4}" srcOrd="0" destOrd="0" presId="urn:microsoft.com/office/officeart/2009/3/layout/HorizontalOrganizationChart"/>
    <dgm:cxn modelId="{36C27524-9AEA-4C33-9D2A-56D32A2EA932}" srcId="{0A11DCD5-575E-4C17-BFF2-55C091116784}" destId="{AFF687F3-CD73-4BE5-84FC-34A3C60A179B}" srcOrd="0" destOrd="0" parTransId="{013646C4-E163-4724-A4B2-22E62E212A13}" sibTransId="{21F3134E-E6CE-4C40-94BC-E3B4EC18951A}"/>
    <dgm:cxn modelId="{C70B6D29-E23C-4D9A-8462-99D67AABBBD9}" srcId="{9D5A541A-3F0A-4DF9-99A4-65872D7E8D61}" destId="{039ABEC7-F8E5-4C1C-B093-7C43F7862199}" srcOrd="0" destOrd="0" parTransId="{EAE7DBAA-8CE6-477C-8E79-B78A3AA29DCF}" sibTransId="{3EA0495F-8B8C-4C6F-874C-48302CAB8902}"/>
    <dgm:cxn modelId="{9379432D-6800-4B73-B297-239902441E71}" type="presOf" srcId="{887FBEF8-8C6A-404D-B119-12144419ECD4}" destId="{C43D4AF7-C3D7-4245-937B-205FEAE4456C}" srcOrd="1" destOrd="0" presId="urn:microsoft.com/office/officeart/2009/3/layout/HorizontalOrganizationChart"/>
    <dgm:cxn modelId="{4CC9BC2E-9DB8-4666-BFD7-D5957E247E83}" type="presOf" srcId="{AFF687F3-CD73-4BE5-84FC-34A3C60A179B}" destId="{546AB386-50F2-41F7-8C92-DCF01A04CBD2}" srcOrd="1" destOrd="0" presId="urn:microsoft.com/office/officeart/2009/3/layout/HorizontalOrganizationChart"/>
    <dgm:cxn modelId="{B990E05B-5DD5-4C14-9DB3-D668EF18A593}" type="presOf" srcId="{09BA164D-3155-436D-A18A-9B7F71B075BD}" destId="{4D94A656-5B3D-495A-9805-B0D5D8BC7EB3}" srcOrd="0" destOrd="0" presId="urn:microsoft.com/office/officeart/2009/3/layout/HorizontalOrganizationChart"/>
    <dgm:cxn modelId="{0302A35F-0A73-4B88-A31F-B589F4678518}" srcId="{26EFD1D8-EA86-40AB-BFB6-417A084ACCD4}" destId="{8D495280-DA0A-4A80-B87A-506AED8E05F9}" srcOrd="0" destOrd="0" parTransId="{77A4E017-9A6E-4E72-9A54-CABBFA4C2016}" sibTransId="{2644AF87-B2A9-416F-A934-3191B33CE1AC}"/>
    <dgm:cxn modelId="{6B899C6A-382D-45F2-A904-D6A11F156B64}" type="presOf" srcId="{09BA164D-3155-436D-A18A-9B7F71B075BD}" destId="{972DF514-9257-48E8-B814-6B6782E4BDE0}" srcOrd="1" destOrd="0" presId="urn:microsoft.com/office/officeart/2009/3/layout/HorizontalOrganizationChart"/>
    <dgm:cxn modelId="{137CBE6C-0CC5-43C2-A21F-1E18BBE075F0}" type="presOf" srcId="{AFF687F3-CD73-4BE5-84FC-34A3C60A179B}" destId="{7BED36C9-FC64-4FF3-AE16-ED83916038C6}" srcOrd="0" destOrd="0" presId="urn:microsoft.com/office/officeart/2009/3/layout/HorizontalOrganizationChart"/>
    <dgm:cxn modelId="{2E33EE4F-DDFD-48D3-9619-96BEBAD58EBB}" type="presOf" srcId="{77A4E017-9A6E-4E72-9A54-CABBFA4C2016}" destId="{6D8142D4-28B1-43B7-A664-0DD9FF2A55FE}" srcOrd="0" destOrd="0" presId="urn:microsoft.com/office/officeart/2009/3/layout/HorizontalOrganizationChart"/>
    <dgm:cxn modelId="{2AC0C250-2459-4D6B-9B80-38B777A640B5}" type="presOf" srcId="{039ABEC7-F8E5-4C1C-B093-7C43F7862199}" destId="{27A6AF6D-A60F-4E24-8D41-D73B064A3AA8}" srcOrd="1" destOrd="0" presId="urn:microsoft.com/office/officeart/2009/3/layout/HorizontalOrganizationChart"/>
    <dgm:cxn modelId="{54021E71-A6E1-455D-B75E-A6D17D8BEBA4}" srcId="{26EFD1D8-EA86-40AB-BFB6-417A084ACCD4}" destId="{C03474D3-EA21-4235-8EDC-A5231B2C8E22}" srcOrd="2" destOrd="0" parTransId="{082A8B79-B106-4A7D-93B7-5FDC79F1B372}" sibTransId="{D229FD1F-0312-486C-8DE2-28D2D0AA5BB0}"/>
    <dgm:cxn modelId="{25CA3051-3701-47A2-8492-EC59DCB88931}" srcId="{26EFD1D8-EA86-40AB-BFB6-417A084ACCD4}" destId="{09BA164D-3155-436D-A18A-9B7F71B075BD}" srcOrd="1" destOrd="0" parTransId="{42ECC4BC-02D6-4531-AF60-E1D6D2C9E68D}" sibTransId="{9F45B376-FD35-46FF-BF87-E9CA577E298C}"/>
    <dgm:cxn modelId="{5C778771-9F2E-49D6-AF9B-A7A5D71F8B44}" type="presOf" srcId="{8D495280-DA0A-4A80-B87A-506AED8E05F9}" destId="{5283CA32-918B-4593-9E1D-C1757709D5A9}" srcOrd="0" destOrd="0" presId="urn:microsoft.com/office/officeart/2009/3/layout/HorizontalOrganizationChart"/>
    <dgm:cxn modelId="{9EB11373-3A8D-4157-9FAD-B288D7F0540C}" type="presOf" srcId="{BACED6EF-88B0-472C-8E75-488FCC591A9F}" destId="{BA4F7557-AAF2-41DA-B264-51BF0F567983}" srcOrd="1" destOrd="0" presId="urn:microsoft.com/office/officeart/2009/3/layout/HorizontalOrganizationChart"/>
    <dgm:cxn modelId="{5A543555-ED03-4487-B8C5-507CE036A0B8}" type="presOf" srcId="{9D5A541A-3F0A-4DF9-99A4-65872D7E8D61}" destId="{C8D00B75-6A9F-4998-99B7-637446DEDF7F}" srcOrd="1" destOrd="0" presId="urn:microsoft.com/office/officeart/2009/3/layout/HorizontalOrganizationChart"/>
    <dgm:cxn modelId="{514A5A77-DCFA-41CD-B5CC-B225F1E7505E}" type="presOf" srcId="{BACED6EF-88B0-472C-8E75-488FCC591A9F}" destId="{A3E39502-3AC6-4C6B-A25A-4C11E4471CC5}" srcOrd="0" destOrd="0" presId="urn:microsoft.com/office/officeart/2009/3/layout/HorizontalOrganizationChart"/>
    <dgm:cxn modelId="{3FF86179-87A4-4C2F-9DCE-1FE81AE1F015}" type="presOf" srcId="{42ECC4BC-02D6-4531-AF60-E1D6D2C9E68D}" destId="{E5C93BAD-BEB3-4850-AD4C-C67C324AF001}" srcOrd="0" destOrd="0" presId="urn:microsoft.com/office/officeart/2009/3/layout/HorizontalOrganizationChart"/>
    <dgm:cxn modelId="{74404E5A-B365-4318-880E-7FA4E0F0A052}" srcId="{8D495280-DA0A-4A80-B87A-506AED8E05F9}" destId="{BACED6EF-88B0-472C-8E75-488FCC591A9F}" srcOrd="0" destOrd="0" parTransId="{90E2919C-DAAB-42C5-8CA4-B8D7D7DACABD}" sibTransId="{DDCE97D8-6E75-4025-ACAA-917011E014D6}"/>
    <dgm:cxn modelId="{57D4D488-4DF9-422F-86C5-06E673D4AA7B}" type="presOf" srcId="{0A11DCD5-575E-4C17-BFF2-55C091116784}" destId="{3CE53AA3-01EB-442A-A6B8-7D5C02EBB1DD}" srcOrd="1" destOrd="0" presId="urn:microsoft.com/office/officeart/2009/3/layout/HorizontalOrganizationChart"/>
    <dgm:cxn modelId="{5A265189-4FA1-4169-93D7-5CE7B3BE7B8B}" srcId="{44F88448-9EA7-42B8-8629-065B56564B3D}" destId="{26EFD1D8-EA86-40AB-BFB6-417A084ACCD4}" srcOrd="0" destOrd="0" parTransId="{99FA5BD6-CF87-498A-836B-FAE69F29C5E4}" sibTransId="{22CF3871-B0E0-43D5-9FB7-4215043E2699}"/>
    <dgm:cxn modelId="{C40A258D-1258-4C14-8E1B-6DD6E0A18033}" type="presOf" srcId="{8D495280-DA0A-4A80-B87A-506AED8E05F9}" destId="{F1DEE1FD-D284-49E7-9A11-D46E52E08A74}" srcOrd="1" destOrd="0" presId="urn:microsoft.com/office/officeart/2009/3/layout/HorizontalOrganizationChart"/>
    <dgm:cxn modelId="{E4E00A91-931A-42A5-983B-D769DD2243C7}" type="presOf" srcId="{039ABEC7-F8E5-4C1C-B093-7C43F7862199}" destId="{0D1C304C-C431-4542-8BCE-1D36F2C0FFE7}" srcOrd="0" destOrd="0" presId="urn:microsoft.com/office/officeart/2009/3/layout/HorizontalOrganizationChart"/>
    <dgm:cxn modelId="{7F49179F-4088-4B7E-9EFA-661216FBD9D8}" type="presOf" srcId="{082A8B79-B106-4A7D-93B7-5FDC79F1B372}" destId="{28E0556B-9F41-4B21-AD20-68D29C2F78D2}" srcOrd="0" destOrd="0" presId="urn:microsoft.com/office/officeart/2009/3/layout/HorizontalOrganizationChart"/>
    <dgm:cxn modelId="{8F1423B7-F0F7-41A1-9E8A-F1A5344B4B4E}" type="presOf" srcId="{26EFD1D8-EA86-40AB-BFB6-417A084ACCD4}" destId="{86FCE65D-B327-459A-B4FD-268180E223CA}" srcOrd="1" destOrd="0" presId="urn:microsoft.com/office/officeart/2009/3/layout/HorizontalOrganizationChart"/>
    <dgm:cxn modelId="{A6644FB7-48EA-4D5E-866A-7EDE1CDD5C66}" type="presOf" srcId="{9D5A541A-3F0A-4DF9-99A4-65872D7E8D61}" destId="{F2616CFD-676B-4E52-B9A2-AC26CE10BBC0}" srcOrd="0" destOrd="0" presId="urn:microsoft.com/office/officeart/2009/3/layout/HorizontalOrganizationChart"/>
    <dgm:cxn modelId="{410EE0BB-B591-424F-B3C6-639FC8D5CDC3}" type="presOf" srcId="{44F88448-9EA7-42B8-8629-065B56564B3D}" destId="{F5F1A9B5-DA71-4029-ABFC-351012C388F4}" srcOrd="0" destOrd="0" presId="urn:microsoft.com/office/officeart/2009/3/layout/HorizontalOrganizationChart"/>
    <dgm:cxn modelId="{C0C7CFCF-2714-4470-8F37-74DCAEB134D8}" type="presOf" srcId="{26EFD1D8-EA86-40AB-BFB6-417A084ACCD4}" destId="{F61AC019-35A5-4500-8E98-8B5EC13682C7}" srcOrd="0" destOrd="0" presId="urn:microsoft.com/office/officeart/2009/3/layout/HorizontalOrganizationChart"/>
    <dgm:cxn modelId="{8DEBCFD6-50E3-4C09-8944-8C95AAFB811C}" type="presOf" srcId="{887FBEF8-8C6A-404D-B119-12144419ECD4}" destId="{DE59C125-689D-484E-ABCF-A7123ABA0ECC}" srcOrd="0" destOrd="0" presId="urn:microsoft.com/office/officeart/2009/3/layout/HorizontalOrganizationChart"/>
    <dgm:cxn modelId="{266243D7-C738-4898-A6F1-B3AABE7FC742}" type="presOf" srcId="{C03474D3-EA21-4235-8EDC-A5231B2C8E22}" destId="{3A9C0ACC-F685-4C40-B8DC-8D34C4D5A413}" srcOrd="1" destOrd="0" presId="urn:microsoft.com/office/officeart/2009/3/layout/HorizontalOrganizationChart"/>
    <dgm:cxn modelId="{491845DD-1B0E-4E8B-91D7-2616ED6D8805}" type="presOf" srcId="{CF579C7A-B594-44A2-8833-B85EBC8BB0B5}" destId="{BCEB3BEE-2432-453F-8A67-B7B0C81CC883}" srcOrd="0" destOrd="0" presId="urn:microsoft.com/office/officeart/2009/3/layout/HorizontalOrganizationChart"/>
    <dgm:cxn modelId="{C07FD9E0-7C85-41CC-B89E-41971FE6B159}" type="presOf" srcId="{4EE04538-A4F1-4291-950F-9D7ED2BC8C23}" destId="{28AB912C-35A5-4A81-BF57-DED7275ADFEF}" srcOrd="0" destOrd="0" presId="urn:microsoft.com/office/officeart/2009/3/layout/HorizontalOrganizationChart"/>
    <dgm:cxn modelId="{FD6C34E2-A3F9-4D3F-B03F-CCD99138FEE2}" srcId="{BACED6EF-88B0-472C-8E75-488FCC591A9F}" destId="{887FBEF8-8C6A-404D-B119-12144419ECD4}" srcOrd="0" destOrd="0" parTransId="{CF579C7A-B594-44A2-8833-B85EBC8BB0B5}" sibTransId="{491E2E1A-0264-46EA-A7DA-002A8064A2D3}"/>
    <dgm:cxn modelId="{CFD5D1E8-D80A-47A0-B1B2-8AEECB0B5FD3}" srcId="{C03474D3-EA21-4235-8EDC-A5231B2C8E22}" destId="{9D5A541A-3F0A-4DF9-99A4-65872D7E8D61}" srcOrd="0" destOrd="0" parTransId="{4EE04538-A4F1-4291-950F-9D7ED2BC8C23}" sibTransId="{9C7FAE8A-493F-429B-89E3-82DB40C9CAC1}"/>
    <dgm:cxn modelId="{6DD52AEC-6C6A-4A0B-A34E-14DB13A6C883}" type="presOf" srcId="{90E2919C-DAAB-42C5-8CA4-B8D7D7DACABD}" destId="{4B6B4053-60B9-4978-A61D-F9EC86373914}" srcOrd="0" destOrd="0" presId="urn:microsoft.com/office/officeart/2009/3/layout/HorizontalOrganizationChart"/>
    <dgm:cxn modelId="{2FD372F2-D448-40FA-B648-58A5F100510E}" type="presOf" srcId="{0A11DCD5-575E-4C17-BFF2-55C091116784}" destId="{C75A7447-A962-4AA2-9931-B173CA09588C}" srcOrd="0" destOrd="0" presId="urn:microsoft.com/office/officeart/2009/3/layout/HorizontalOrganizationChart"/>
    <dgm:cxn modelId="{A2F18CF6-F019-41B2-AEAC-FFF7758FA08E}" type="presOf" srcId="{013646C4-E163-4724-A4B2-22E62E212A13}" destId="{8D3E25C5-8ACF-4312-B6FF-39EBF624EB9F}" srcOrd="0" destOrd="0" presId="urn:microsoft.com/office/officeart/2009/3/layout/HorizontalOrganizationChart"/>
    <dgm:cxn modelId="{F7E757B3-7AA7-4D3C-AF74-E97C4DDAD715}" type="presParOf" srcId="{F5F1A9B5-DA71-4029-ABFC-351012C388F4}" destId="{A76EA1DC-C832-4805-9718-AD1A23CFEB75}" srcOrd="0" destOrd="0" presId="urn:microsoft.com/office/officeart/2009/3/layout/HorizontalOrganizationChart"/>
    <dgm:cxn modelId="{46A87231-6A03-48F2-B009-E91D327DF5AE}" type="presParOf" srcId="{A76EA1DC-C832-4805-9718-AD1A23CFEB75}" destId="{10AAEC8F-9A23-4A94-8848-C64BCF5E5074}" srcOrd="0" destOrd="0" presId="urn:microsoft.com/office/officeart/2009/3/layout/HorizontalOrganizationChart"/>
    <dgm:cxn modelId="{5DA2C3D4-81DC-42FF-AD7E-B751FB032CBA}" type="presParOf" srcId="{10AAEC8F-9A23-4A94-8848-C64BCF5E5074}" destId="{F61AC019-35A5-4500-8E98-8B5EC13682C7}" srcOrd="0" destOrd="0" presId="urn:microsoft.com/office/officeart/2009/3/layout/HorizontalOrganizationChart"/>
    <dgm:cxn modelId="{475734C6-520F-4F72-B5ED-8BF3B2506DA9}" type="presParOf" srcId="{10AAEC8F-9A23-4A94-8848-C64BCF5E5074}" destId="{86FCE65D-B327-459A-B4FD-268180E223CA}" srcOrd="1" destOrd="0" presId="urn:microsoft.com/office/officeart/2009/3/layout/HorizontalOrganizationChart"/>
    <dgm:cxn modelId="{E37C5351-B6A8-46EA-9F09-21AA8E2F035D}" type="presParOf" srcId="{A76EA1DC-C832-4805-9718-AD1A23CFEB75}" destId="{5050B2B6-552A-4ACF-BCB0-C966521C6A75}" srcOrd="1" destOrd="0" presId="urn:microsoft.com/office/officeart/2009/3/layout/HorizontalOrganizationChart"/>
    <dgm:cxn modelId="{8F168675-5322-4694-AE21-4C9019D06015}" type="presParOf" srcId="{5050B2B6-552A-4ACF-BCB0-C966521C6A75}" destId="{6D8142D4-28B1-43B7-A664-0DD9FF2A55FE}" srcOrd="0" destOrd="0" presId="urn:microsoft.com/office/officeart/2009/3/layout/HorizontalOrganizationChart"/>
    <dgm:cxn modelId="{234D8CFD-34A7-4AF2-8718-7FE581D1D1D4}" type="presParOf" srcId="{5050B2B6-552A-4ACF-BCB0-C966521C6A75}" destId="{F7AB1C59-C515-480F-BE5B-DA67F2D07CEF}" srcOrd="1" destOrd="0" presId="urn:microsoft.com/office/officeart/2009/3/layout/HorizontalOrganizationChart"/>
    <dgm:cxn modelId="{DD4EBF94-314D-47F4-829C-6759D5F9925B}" type="presParOf" srcId="{F7AB1C59-C515-480F-BE5B-DA67F2D07CEF}" destId="{A821B177-8ACC-4705-953F-0BAE07F23D02}" srcOrd="0" destOrd="0" presId="urn:microsoft.com/office/officeart/2009/3/layout/HorizontalOrganizationChart"/>
    <dgm:cxn modelId="{E487B1C8-3FD2-475C-B9CF-F5321AD01DB0}" type="presParOf" srcId="{A821B177-8ACC-4705-953F-0BAE07F23D02}" destId="{5283CA32-918B-4593-9E1D-C1757709D5A9}" srcOrd="0" destOrd="0" presId="urn:microsoft.com/office/officeart/2009/3/layout/HorizontalOrganizationChart"/>
    <dgm:cxn modelId="{85AD4F71-B4E2-41BC-AE40-CE54AF2BD162}" type="presParOf" srcId="{A821B177-8ACC-4705-953F-0BAE07F23D02}" destId="{F1DEE1FD-D284-49E7-9A11-D46E52E08A74}" srcOrd="1" destOrd="0" presId="urn:microsoft.com/office/officeart/2009/3/layout/HorizontalOrganizationChart"/>
    <dgm:cxn modelId="{9E905057-AD1C-4154-B2DE-40B37E709BB0}" type="presParOf" srcId="{F7AB1C59-C515-480F-BE5B-DA67F2D07CEF}" destId="{93CD5A94-E7F2-494B-AC97-952561045498}" srcOrd="1" destOrd="0" presId="urn:microsoft.com/office/officeart/2009/3/layout/HorizontalOrganizationChart"/>
    <dgm:cxn modelId="{4DE5CE65-F58F-448C-AABC-DA3B265FB4CE}" type="presParOf" srcId="{93CD5A94-E7F2-494B-AC97-952561045498}" destId="{4B6B4053-60B9-4978-A61D-F9EC86373914}" srcOrd="0" destOrd="0" presId="urn:microsoft.com/office/officeart/2009/3/layout/HorizontalOrganizationChart"/>
    <dgm:cxn modelId="{CFABF436-1177-4359-9FEB-84D50EC2BE81}" type="presParOf" srcId="{93CD5A94-E7F2-494B-AC97-952561045498}" destId="{32B2EF09-08C3-44B0-B692-C0ADAC2537D1}" srcOrd="1" destOrd="0" presId="urn:microsoft.com/office/officeart/2009/3/layout/HorizontalOrganizationChart"/>
    <dgm:cxn modelId="{A2C2731A-2212-4896-991E-4494EC236BDF}" type="presParOf" srcId="{32B2EF09-08C3-44B0-B692-C0ADAC2537D1}" destId="{A5585F89-614D-4CC7-BD11-464CE72D332E}" srcOrd="0" destOrd="0" presId="urn:microsoft.com/office/officeart/2009/3/layout/HorizontalOrganizationChart"/>
    <dgm:cxn modelId="{C56770CD-54EB-4E34-B2ED-D5CDABDDEFD3}" type="presParOf" srcId="{A5585F89-614D-4CC7-BD11-464CE72D332E}" destId="{A3E39502-3AC6-4C6B-A25A-4C11E4471CC5}" srcOrd="0" destOrd="0" presId="urn:microsoft.com/office/officeart/2009/3/layout/HorizontalOrganizationChart"/>
    <dgm:cxn modelId="{D309D9D5-BAE7-4FE1-9B35-87D3C6EEAB24}" type="presParOf" srcId="{A5585F89-614D-4CC7-BD11-464CE72D332E}" destId="{BA4F7557-AAF2-41DA-B264-51BF0F567983}" srcOrd="1" destOrd="0" presId="urn:microsoft.com/office/officeart/2009/3/layout/HorizontalOrganizationChart"/>
    <dgm:cxn modelId="{78603336-FBE9-44C6-B1C7-414F7E6D3202}" type="presParOf" srcId="{32B2EF09-08C3-44B0-B692-C0ADAC2537D1}" destId="{661BF4D9-A75A-4280-BCC3-A1CCE6067C3E}" srcOrd="1" destOrd="0" presId="urn:microsoft.com/office/officeart/2009/3/layout/HorizontalOrganizationChart"/>
    <dgm:cxn modelId="{E8064190-DA9C-45AF-A889-31062F5556DF}" type="presParOf" srcId="{661BF4D9-A75A-4280-BCC3-A1CCE6067C3E}" destId="{BCEB3BEE-2432-453F-8A67-B7B0C81CC883}" srcOrd="0" destOrd="0" presId="urn:microsoft.com/office/officeart/2009/3/layout/HorizontalOrganizationChart"/>
    <dgm:cxn modelId="{2C4DC208-0012-4955-9A5B-FFB5A9092A5E}" type="presParOf" srcId="{661BF4D9-A75A-4280-BCC3-A1CCE6067C3E}" destId="{9E7A6A46-8DD1-45A6-92D1-4A8F1D7B643E}" srcOrd="1" destOrd="0" presId="urn:microsoft.com/office/officeart/2009/3/layout/HorizontalOrganizationChart"/>
    <dgm:cxn modelId="{F0B8ED7B-DAD0-4D0D-B198-76B20F344FD8}" type="presParOf" srcId="{9E7A6A46-8DD1-45A6-92D1-4A8F1D7B643E}" destId="{599EDEB5-7B0E-4028-8152-15479676A083}" srcOrd="0" destOrd="0" presId="urn:microsoft.com/office/officeart/2009/3/layout/HorizontalOrganizationChart"/>
    <dgm:cxn modelId="{243D5CDA-6AE0-4B86-82F5-F6D85404C104}" type="presParOf" srcId="{599EDEB5-7B0E-4028-8152-15479676A083}" destId="{DE59C125-689D-484E-ABCF-A7123ABA0ECC}" srcOrd="0" destOrd="0" presId="urn:microsoft.com/office/officeart/2009/3/layout/HorizontalOrganizationChart"/>
    <dgm:cxn modelId="{1CF6DBF6-92FA-4E6B-AF3F-D1A4A432EF83}" type="presParOf" srcId="{599EDEB5-7B0E-4028-8152-15479676A083}" destId="{C43D4AF7-C3D7-4245-937B-205FEAE4456C}" srcOrd="1" destOrd="0" presId="urn:microsoft.com/office/officeart/2009/3/layout/HorizontalOrganizationChart"/>
    <dgm:cxn modelId="{4C4491E9-F341-4E51-9D97-AB76FB56B421}" type="presParOf" srcId="{9E7A6A46-8DD1-45A6-92D1-4A8F1D7B643E}" destId="{739ABF9E-3CBF-494C-8CE2-A1FA7DC2D5A3}" srcOrd="1" destOrd="0" presId="urn:microsoft.com/office/officeart/2009/3/layout/HorizontalOrganizationChart"/>
    <dgm:cxn modelId="{6915C856-9344-4ECD-91D2-8FFF25D50234}" type="presParOf" srcId="{9E7A6A46-8DD1-45A6-92D1-4A8F1D7B643E}" destId="{7FC87F1F-2099-4E52-A818-53077FE3C3C5}" srcOrd="2" destOrd="0" presId="urn:microsoft.com/office/officeart/2009/3/layout/HorizontalOrganizationChart"/>
    <dgm:cxn modelId="{0915E0BC-BFCB-408E-B829-137D5896E506}" type="presParOf" srcId="{32B2EF09-08C3-44B0-B692-C0ADAC2537D1}" destId="{337CEB4F-7726-4831-93CB-C7CC28D66A13}" srcOrd="2" destOrd="0" presId="urn:microsoft.com/office/officeart/2009/3/layout/HorizontalOrganizationChart"/>
    <dgm:cxn modelId="{2ABFBE71-4CB3-4D2D-9799-883C22F58C6A}" type="presParOf" srcId="{F7AB1C59-C515-480F-BE5B-DA67F2D07CEF}" destId="{A3772165-82B5-4990-95F6-F8BB6C0FE495}" srcOrd="2" destOrd="0" presId="urn:microsoft.com/office/officeart/2009/3/layout/HorizontalOrganizationChart"/>
    <dgm:cxn modelId="{20E245AD-B9A1-4AAF-8E9A-9310DEAFA05E}" type="presParOf" srcId="{5050B2B6-552A-4ACF-BCB0-C966521C6A75}" destId="{E5C93BAD-BEB3-4850-AD4C-C67C324AF001}" srcOrd="2" destOrd="0" presId="urn:microsoft.com/office/officeart/2009/3/layout/HorizontalOrganizationChart"/>
    <dgm:cxn modelId="{4D95FBEC-239D-4913-A970-3D9345C37C57}" type="presParOf" srcId="{5050B2B6-552A-4ACF-BCB0-C966521C6A75}" destId="{70CD5458-8CB3-494B-BD4E-6B52433F9370}" srcOrd="3" destOrd="0" presId="urn:microsoft.com/office/officeart/2009/3/layout/HorizontalOrganizationChart"/>
    <dgm:cxn modelId="{F12EAAD4-0E61-49D6-9A46-708802C65E5A}" type="presParOf" srcId="{70CD5458-8CB3-494B-BD4E-6B52433F9370}" destId="{B0DFD410-AB1B-4952-99AF-CC24BF62FECF}" srcOrd="0" destOrd="0" presId="urn:microsoft.com/office/officeart/2009/3/layout/HorizontalOrganizationChart"/>
    <dgm:cxn modelId="{5F481079-BDD2-4EF5-A8DC-054B38206236}" type="presParOf" srcId="{B0DFD410-AB1B-4952-99AF-CC24BF62FECF}" destId="{4D94A656-5B3D-495A-9805-B0D5D8BC7EB3}" srcOrd="0" destOrd="0" presId="urn:microsoft.com/office/officeart/2009/3/layout/HorizontalOrganizationChart"/>
    <dgm:cxn modelId="{D962B852-4E74-45B9-A94A-219CF0E18060}" type="presParOf" srcId="{B0DFD410-AB1B-4952-99AF-CC24BF62FECF}" destId="{972DF514-9257-48E8-B814-6B6782E4BDE0}" srcOrd="1" destOrd="0" presId="urn:microsoft.com/office/officeart/2009/3/layout/HorizontalOrganizationChart"/>
    <dgm:cxn modelId="{0086CD62-4041-4249-A343-CF86B38DB7EF}" type="presParOf" srcId="{70CD5458-8CB3-494B-BD4E-6B52433F9370}" destId="{C7ED74BC-FC62-4FD5-B8D6-466F3846B823}" srcOrd="1" destOrd="0" presId="urn:microsoft.com/office/officeart/2009/3/layout/HorizontalOrganizationChart"/>
    <dgm:cxn modelId="{39D806C6-2245-4CFF-AACD-277067F4E3C9}" type="presParOf" srcId="{C7ED74BC-FC62-4FD5-B8D6-466F3846B823}" destId="{3CFE910A-2746-4C43-85F1-0B0846B28F55}" srcOrd="0" destOrd="0" presId="urn:microsoft.com/office/officeart/2009/3/layout/HorizontalOrganizationChart"/>
    <dgm:cxn modelId="{E3E937E6-077A-4253-84BA-69C065017E27}" type="presParOf" srcId="{C7ED74BC-FC62-4FD5-B8D6-466F3846B823}" destId="{C1712286-FF4D-40DC-91FD-8387F1DBA5D7}" srcOrd="1" destOrd="0" presId="urn:microsoft.com/office/officeart/2009/3/layout/HorizontalOrganizationChart"/>
    <dgm:cxn modelId="{8C548778-49E6-4E6C-8D0E-F46A544EFF27}" type="presParOf" srcId="{C1712286-FF4D-40DC-91FD-8387F1DBA5D7}" destId="{3D5BF8C6-2BF4-48CA-B7C6-E4F835F7665A}" srcOrd="0" destOrd="0" presId="urn:microsoft.com/office/officeart/2009/3/layout/HorizontalOrganizationChart"/>
    <dgm:cxn modelId="{621143E2-F9CD-47AE-AB3A-1FB173DD5EF6}" type="presParOf" srcId="{3D5BF8C6-2BF4-48CA-B7C6-E4F835F7665A}" destId="{C75A7447-A962-4AA2-9931-B173CA09588C}" srcOrd="0" destOrd="0" presId="urn:microsoft.com/office/officeart/2009/3/layout/HorizontalOrganizationChart"/>
    <dgm:cxn modelId="{126FB875-C433-4D59-80DE-B16CB4E1D57F}" type="presParOf" srcId="{3D5BF8C6-2BF4-48CA-B7C6-E4F835F7665A}" destId="{3CE53AA3-01EB-442A-A6B8-7D5C02EBB1DD}" srcOrd="1" destOrd="0" presId="urn:microsoft.com/office/officeart/2009/3/layout/HorizontalOrganizationChart"/>
    <dgm:cxn modelId="{E1622A98-2BEA-45BD-840F-B9C8260FED41}" type="presParOf" srcId="{C1712286-FF4D-40DC-91FD-8387F1DBA5D7}" destId="{9A0D2394-08A2-4DC7-8033-329E46281195}" srcOrd="1" destOrd="0" presId="urn:microsoft.com/office/officeart/2009/3/layout/HorizontalOrganizationChart"/>
    <dgm:cxn modelId="{60A1C5D0-FC21-441D-8EDE-1C5C87D40BDE}" type="presParOf" srcId="{9A0D2394-08A2-4DC7-8033-329E46281195}" destId="{8D3E25C5-8ACF-4312-B6FF-39EBF624EB9F}" srcOrd="0" destOrd="0" presId="urn:microsoft.com/office/officeart/2009/3/layout/HorizontalOrganizationChart"/>
    <dgm:cxn modelId="{AC424891-C96A-404C-AC60-F1FCDA1C220A}" type="presParOf" srcId="{9A0D2394-08A2-4DC7-8033-329E46281195}" destId="{C520966E-296D-44A8-BFC5-74FE1E672307}" srcOrd="1" destOrd="0" presId="urn:microsoft.com/office/officeart/2009/3/layout/HorizontalOrganizationChart"/>
    <dgm:cxn modelId="{C1B9BB88-E58D-48F2-AD94-18588EA9675A}" type="presParOf" srcId="{C520966E-296D-44A8-BFC5-74FE1E672307}" destId="{0D65DF61-3396-4606-AE45-E573A98AADE5}" srcOrd="0" destOrd="0" presId="urn:microsoft.com/office/officeart/2009/3/layout/HorizontalOrganizationChart"/>
    <dgm:cxn modelId="{CC1E95D7-BD5B-403C-89F7-CC72BC226212}" type="presParOf" srcId="{0D65DF61-3396-4606-AE45-E573A98AADE5}" destId="{7BED36C9-FC64-4FF3-AE16-ED83916038C6}" srcOrd="0" destOrd="0" presId="urn:microsoft.com/office/officeart/2009/3/layout/HorizontalOrganizationChart"/>
    <dgm:cxn modelId="{29160CD4-1927-4A53-A39B-585C244FCADE}" type="presParOf" srcId="{0D65DF61-3396-4606-AE45-E573A98AADE5}" destId="{546AB386-50F2-41F7-8C92-DCF01A04CBD2}" srcOrd="1" destOrd="0" presId="urn:microsoft.com/office/officeart/2009/3/layout/HorizontalOrganizationChart"/>
    <dgm:cxn modelId="{30137969-A77D-4044-B923-A24F2E1E4915}" type="presParOf" srcId="{C520966E-296D-44A8-BFC5-74FE1E672307}" destId="{BA20D423-8941-42B3-A684-F40CEAF821E0}" srcOrd="1" destOrd="0" presId="urn:microsoft.com/office/officeart/2009/3/layout/HorizontalOrganizationChart"/>
    <dgm:cxn modelId="{C7C0AC88-50D5-44FF-B214-54F900A58862}" type="presParOf" srcId="{C520966E-296D-44A8-BFC5-74FE1E672307}" destId="{3046C307-A10F-4087-A7AE-51BCC1865B77}" srcOrd="2" destOrd="0" presId="urn:microsoft.com/office/officeart/2009/3/layout/HorizontalOrganizationChart"/>
    <dgm:cxn modelId="{3CB92F00-CFF6-4874-BD75-E0B364FAC633}" type="presParOf" srcId="{C1712286-FF4D-40DC-91FD-8387F1DBA5D7}" destId="{1CD252CD-BE54-4B48-818C-22A0B9009ECD}" srcOrd="2" destOrd="0" presId="urn:microsoft.com/office/officeart/2009/3/layout/HorizontalOrganizationChart"/>
    <dgm:cxn modelId="{F7227B7B-1034-4F89-869A-C3C3FE355CF2}" type="presParOf" srcId="{70CD5458-8CB3-494B-BD4E-6B52433F9370}" destId="{32249EA5-B99E-43B4-8016-28570B853829}" srcOrd="2" destOrd="0" presId="urn:microsoft.com/office/officeart/2009/3/layout/HorizontalOrganizationChart"/>
    <dgm:cxn modelId="{364DE8A3-6175-4DA0-9847-505BEDC17E49}" type="presParOf" srcId="{5050B2B6-552A-4ACF-BCB0-C966521C6A75}" destId="{28E0556B-9F41-4B21-AD20-68D29C2F78D2}" srcOrd="4" destOrd="0" presId="urn:microsoft.com/office/officeart/2009/3/layout/HorizontalOrganizationChart"/>
    <dgm:cxn modelId="{F7628A73-1063-402A-A7AF-F4909D00944C}" type="presParOf" srcId="{5050B2B6-552A-4ACF-BCB0-C966521C6A75}" destId="{18373A69-CEC6-4D86-85B1-C11D13DCB123}" srcOrd="5" destOrd="0" presId="urn:microsoft.com/office/officeart/2009/3/layout/HorizontalOrganizationChart"/>
    <dgm:cxn modelId="{6DE85E75-64E3-469A-881C-313DF28A9437}" type="presParOf" srcId="{18373A69-CEC6-4D86-85B1-C11D13DCB123}" destId="{A3BCF632-4F9C-4008-83A7-2CF1250CF8DD}" srcOrd="0" destOrd="0" presId="urn:microsoft.com/office/officeart/2009/3/layout/HorizontalOrganizationChart"/>
    <dgm:cxn modelId="{84379764-D8F4-4489-8177-D4CA8B1462DD}" type="presParOf" srcId="{A3BCF632-4F9C-4008-83A7-2CF1250CF8DD}" destId="{03D3B5D3-698B-46F9-811D-82F8F5761AE4}" srcOrd="0" destOrd="0" presId="urn:microsoft.com/office/officeart/2009/3/layout/HorizontalOrganizationChart"/>
    <dgm:cxn modelId="{B29ED094-755F-4F9A-A630-8CB1A3C7E391}" type="presParOf" srcId="{A3BCF632-4F9C-4008-83A7-2CF1250CF8DD}" destId="{3A9C0ACC-F685-4C40-B8DC-8D34C4D5A413}" srcOrd="1" destOrd="0" presId="urn:microsoft.com/office/officeart/2009/3/layout/HorizontalOrganizationChart"/>
    <dgm:cxn modelId="{04825D00-C44A-4BF8-ADCA-B93C19BB9060}" type="presParOf" srcId="{18373A69-CEC6-4D86-85B1-C11D13DCB123}" destId="{41ED3F6F-B745-43D8-B4E2-5EFE9C7CB405}" srcOrd="1" destOrd="0" presId="urn:microsoft.com/office/officeart/2009/3/layout/HorizontalOrganizationChart"/>
    <dgm:cxn modelId="{42434764-ECCD-4D21-8E26-68C7321540B8}" type="presParOf" srcId="{41ED3F6F-B745-43D8-B4E2-5EFE9C7CB405}" destId="{28AB912C-35A5-4A81-BF57-DED7275ADFEF}" srcOrd="0" destOrd="0" presId="urn:microsoft.com/office/officeart/2009/3/layout/HorizontalOrganizationChart"/>
    <dgm:cxn modelId="{99DCF08D-451A-4522-A08C-06D0A78E7B0C}" type="presParOf" srcId="{41ED3F6F-B745-43D8-B4E2-5EFE9C7CB405}" destId="{BAF2B5CD-B65B-4921-8DCE-106B1ED2A905}" srcOrd="1" destOrd="0" presId="urn:microsoft.com/office/officeart/2009/3/layout/HorizontalOrganizationChart"/>
    <dgm:cxn modelId="{5F1DC786-C9E4-44FC-B572-9EF372FA3A14}" type="presParOf" srcId="{BAF2B5CD-B65B-4921-8DCE-106B1ED2A905}" destId="{E49F3E02-4143-44CA-9021-B9CB3A8D63BE}" srcOrd="0" destOrd="0" presId="urn:microsoft.com/office/officeart/2009/3/layout/HorizontalOrganizationChart"/>
    <dgm:cxn modelId="{1909384D-B4A0-4764-84FB-9862E067EEC6}" type="presParOf" srcId="{E49F3E02-4143-44CA-9021-B9CB3A8D63BE}" destId="{F2616CFD-676B-4E52-B9A2-AC26CE10BBC0}" srcOrd="0" destOrd="0" presId="urn:microsoft.com/office/officeart/2009/3/layout/HorizontalOrganizationChart"/>
    <dgm:cxn modelId="{31757158-8C10-4629-B0FD-7AF9DECE5DD3}" type="presParOf" srcId="{E49F3E02-4143-44CA-9021-B9CB3A8D63BE}" destId="{C8D00B75-6A9F-4998-99B7-637446DEDF7F}" srcOrd="1" destOrd="0" presId="urn:microsoft.com/office/officeart/2009/3/layout/HorizontalOrganizationChart"/>
    <dgm:cxn modelId="{45FE65B5-2A9A-4456-92A5-89719FB2E7BB}" type="presParOf" srcId="{BAF2B5CD-B65B-4921-8DCE-106B1ED2A905}" destId="{4C2F9CFE-F081-45BC-976D-3299B3BE2EAB}" srcOrd="1" destOrd="0" presId="urn:microsoft.com/office/officeart/2009/3/layout/HorizontalOrganizationChart"/>
    <dgm:cxn modelId="{22D6E076-0747-45A7-B5FB-773A6E0FB979}" type="presParOf" srcId="{4C2F9CFE-F081-45BC-976D-3299B3BE2EAB}" destId="{FAA92E51-C2B0-4151-9EB4-AE9172D26F02}" srcOrd="0" destOrd="0" presId="urn:microsoft.com/office/officeart/2009/3/layout/HorizontalOrganizationChart"/>
    <dgm:cxn modelId="{E739D611-2FD2-4B8F-A0EE-194445105C5B}" type="presParOf" srcId="{4C2F9CFE-F081-45BC-976D-3299B3BE2EAB}" destId="{B157A1C1-FD68-42B9-AAAE-A0F580658CCF}" srcOrd="1" destOrd="0" presId="urn:microsoft.com/office/officeart/2009/3/layout/HorizontalOrganizationChart"/>
    <dgm:cxn modelId="{3EAF19DF-B1CD-48F2-AE1B-64335446A82C}" type="presParOf" srcId="{B157A1C1-FD68-42B9-AAAE-A0F580658CCF}" destId="{7523FF95-FB69-4A8C-BEC2-7C9F995CD461}" srcOrd="0" destOrd="0" presId="urn:microsoft.com/office/officeart/2009/3/layout/HorizontalOrganizationChart"/>
    <dgm:cxn modelId="{A737C7DD-AE31-46CA-88F0-1CFDF9BDB9FD}" type="presParOf" srcId="{7523FF95-FB69-4A8C-BEC2-7C9F995CD461}" destId="{0D1C304C-C431-4542-8BCE-1D36F2C0FFE7}" srcOrd="0" destOrd="0" presId="urn:microsoft.com/office/officeart/2009/3/layout/HorizontalOrganizationChart"/>
    <dgm:cxn modelId="{C466184C-F80B-45E4-97C2-22DD7E91C891}" type="presParOf" srcId="{7523FF95-FB69-4A8C-BEC2-7C9F995CD461}" destId="{27A6AF6D-A60F-4E24-8D41-D73B064A3AA8}" srcOrd="1" destOrd="0" presId="urn:microsoft.com/office/officeart/2009/3/layout/HorizontalOrganizationChart"/>
    <dgm:cxn modelId="{100C95E1-3572-45E4-955B-3F6C76B43A38}" type="presParOf" srcId="{B157A1C1-FD68-42B9-AAAE-A0F580658CCF}" destId="{7698B31D-60D1-42D9-9A45-C6BA05F25FF3}" srcOrd="1" destOrd="0" presId="urn:microsoft.com/office/officeart/2009/3/layout/HorizontalOrganizationChart"/>
    <dgm:cxn modelId="{F1AE9123-021F-47C0-AD1E-82209E17675B}" type="presParOf" srcId="{B157A1C1-FD68-42B9-AAAE-A0F580658CCF}" destId="{0D2B9476-169D-447B-A11C-624623E15ADC}" srcOrd="2" destOrd="0" presId="urn:microsoft.com/office/officeart/2009/3/layout/HorizontalOrganizationChart"/>
    <dgm:cxn modelId="{D4064F5B-2203-481F-95EE-03D638EE92AA}" type="presParOf" srcId="{BAF2B5CD-B65B-4921-8DCE-106B1ED2A905}" destId="{55F7B030-7B33-42A8-971D-B54B5677F447}" srcOrd="2" destOrd="0" presId="urn:microsoft.com/office/officeart/2009/3/layout/HorizontalOrganizationChart"/>
    <dgm:cxn modelId="{9174102F-A785-400D-B410-B7A84B6389A6}" type="presParOf" srcId="{18373A69-CEC6-4D86-85B1-C11D13DCB123}" destId="{2EE12952-5B19-4917-AD78-6EEA1AC7E1E8}" srcOrd="2" destOrd="0" presId="urn:microsoft.com/office/officeart/2009/3/layout/HorizontalOrganizationChart"/>
    <dgm:cxn modelId="{48AE2CEE-D0E1-40F2-BFEE-3A8543FC4326}" type="presParOf" srcId="{A76EA1DC-C832-4805-9718-AD1A23CFEB75}" destId="{16DF9CB4-3F0E-47C3-BE54-1832848CD6B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99F12-108E-46F5-A77C-62C777D3279C}" type="doc">
      <dgm:prSet loTypeId="urn:microsoft.com/office/officeart/2005/8/layout/process1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41370954-0482-435F-B978-137439AF7184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600" b="1" dirty="0"/>
            <a:t>Auditoría </a:t>
          </a:r>
          <a:endParaRPr lang="es-EC" sz="1600" dirty="0"/>
        </a:p>
      </dgm:t>
    </dgm:pt>
    <dgm:pt modelId="{39ECC566-972C-4AE5-9A92-257C98EF054D}" type="parTrans" cxnId="{6B0F9214-359B-4C42-BEA8-7624571D6481}">
      <dgm:prSet/>
      <dgm:spPr/>
      <dgm:t>
        <a:bodyPr/>
        <a:lstStyle/>
        <a:p>
          <a:endParaRPr lang="es-EC" sz="1600"/>
        </a:p>
      </dgm:t>
    </dgm:pt>
    <dgm:pt modelId="{75FD443D-B070-47B7-A808-8F9A95CAE802}" type="sibTrans" cxnId="{6B0F9214-359B-4C42-BEA8-7624571D6481}">
      <dgm:prSet custT="1"/>
      <dgm:spPr/>
      <dgm:t>
        <a:bodyPr/>
        <a:lstStyle/>
        <a:p>
          <a:endParaRPr lang="es-EC" sz="1600"/>
        </a:p>
      </dgm:t>
    </dgm:pt>
    <dgm:pt modelId="{EC353E2A-FC6A-4527-99B4-4581778D2BCA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600" b="1" dirty="0"/>
            <a:t>Enfoques de la auditoría; según autores</a:t>
          </a:r>
          <a:endParaRPr lang="es-EC" sz="1600" dirty="0"/>
        </a:p>
      </dgm:t>
    </dgm:pt>
    <dgm:pt modelId="{C36B2F6B-6158-4970-B944-7DEEFF23FDE0}" type="parTrans" cxnId="{CF1D4153-07E4-4A81-B66B-CF710CA8A7FD}">
      <dgm:prSet/>
      <dgm:spPr/>
      <dgm:t>
        <a:bodyPr/>
        <a:lstStyle/>
        <a:p>
          <a:endParaRPr lang="es-EC" sz="1600"/>
        </a:p>
      </dgm:t>
    </dgm:pt>
    <dgm:pt modelId="{CF8F82A8-263E-4E7E-8616-E37B8C4CE770}" type="sibTrans" cxnId="{CF1D4153-07E4-4A81-B66B-CF710CA8A7FD}">
      <dgm:prSet custT="1"/>
      <dgm:spPr/>
      <dgm:t>
        <a:bodyPr/>
        <a:lstStyle/>
        <a:p>
          <a:endParaRPr lang="es-EC" sz="1600"/>
        </a:p>
      </dgm:t>
    </dgm:pt>
    <dgm:pt modelId="{CBCF36E8-F2E8-40CA-9403-12041A21C94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600" b="1" dirty="0"/>
            <a:t>Tipos de Auditoría</a:t>
          </a:r>
          <a:endParaRPr lang="es-EC" sz="1600" dirty="0"/>
        </a:p>
      </dgm:t>
    </dgm:pt>
    <dgm:pt modelId="{7B8116A9-55FA-46AC-8271-EE985F67FAB4}" type="parTrans" cxnId="{812E323D-1B99-4224-B0C8-DB4F36DDC09C}">
      <dgm:prSet/>
      <dgm:spPr/>
      <dgm:t>
        <a:bodyPr/>
        <a:lstStyle/>
        <a:p>
          <a:endParaRPr lang="es-EC" sz="1600"/>
        </a:p>
      </dgm:t>
    </dgm:pt>
    <dgm:pt modelId="{F39A0E5F-031A-45CE-A2D1-82119E740366}" type="sibTrans" cxnId="{812E323D-1B99-4224-B0C8-DB4F36DDC09C}">
      <dgm:prSet/>
      <dgm:spPr/>
      <dgm:t>
        <a:bodyPr/>
        <a:lstStyle/>
        <a:p>
          <a:endParaRPr lang="es-EC" sz="1600"/>
        </a:p>
      </dgm:t>
    </dgm:pt>
    <dgm:pt modelId="{8329E9FD-A41B-41A2-9283-BCF6F9677FF3}" type="pres">
      <dgm:prSet presAssocID="{F0099F12-108E-46F5-A77C-62C777D3279C}" presName="Name0" presStyleCnt="0">
        <dgm:presLayoutVars>
          <dgm:dir/>
          <dgm:resizeHandles val="exact"/>
        </dgm:presLayoutVars>
      </dgm:prSet>
      <dgm:spPr/>
    </dgm:pt>
    <dgm:pt modelId="{EF77054F-3C6E-4FB8-A1E5-909E1333E1EA}" type="pres">
      <dgm:prSet presAssocID="{41370954-0482-435F-B978-137439AF7184}" presName="node" presStyleLbl="node1" presStyleIdx="0" presStyleCnt="3">
        <dgm:presLayoutVars>
          <dgm:bulletEnabled val="1"/>
        </dgm:presLayoutVars>
      </dgm:prSet>
      <dgm:spPr/>
    </dgm:pt>
    <dgm:pt modelId="{16D60747-A7B8-47A9-A1E0-A292E2C589C8}" type="pres">
      <dgm:prSet presAssocID="{75FD443D-B070-47B7-A808-8F9A95CAE802}" presName="sibTrans" presStyleLbl="sibTrans2D1" presStyleIdx="0" presStyleCnt="2"/>
      <dgm:spPr/>
    </dgm:pt>
    <dgm:pt modelId="{655FA026-035D-4102-885B-0CBC6E43508B}" type="pres">
      <dgm:prSet presAssocID="{75FD443D-B070-47B7-A808-8F9A95CAE802}" presName="connectorText" presStyleLbl="sibTrans2D1" presStyleIdx="0" presStyleCnt="2"/>
      <dgm:spPr/>
    </dgm:pt>
    <dgm:pt modelId="{38910489-6B55-47CB-8ECF-5180FBB562CF}" type="pres">
      <dgm:prSet presAssocID="{EC353E2A-FC6A-4527-99B4-4581778D2BCA}" presName="node" presStyleLbl="node1" presStyleIdx="1" presStyleCnt="3">
        <dgm:presLayoutVars>
          <dgm:bulletEnabled val="1"/>
        </dgm:presLayoutVars>
      </dgm:prSet>
      <dgm:spPr/>
    </dgm:pt>
    <dgm:pt modelId="{880E50DB-DB60-45EE-B3B5-EC2C6B44CFE6}" type="pres">
      <dgm:prSet presAssocID="{CF8F82A8-263E-4E7E-8616-E37B8C4CE770}" presName="sibTrans" presStyleLbl="sibTrans2D1" presStyleIdx="1" presStyleCnt="2"/>
      <dgm:spPr/>
    </dgm:pt>
    <dgm:pt modelId="{6171ABDA-F7AF-412C-92D0-8B3AE6BFE6D9}" type="pres">
      <dgm:prSet presAssocID="{CF8F82A8-263E-4E7E-8616-E37B8C4CE770}" presName="connectorText" presStyleLbl="sibTrans2D1" presStyleIdx="1" presStyleCnt="2"/>
      <dgm:spPr/>
    </dgm:pt>
    <dgm:pt modelId="{81F51E3A-4C29-417B-9559-4E3298F0F739}" type="pres">
      <dgm:prSet presAssocID="{CBCF36E8-F2E8-40CA-9403-12041A21C941}" presName="node" presStyleLbl="node1" presStyleIdx="2" presStyleCnt="3">
        <dgm:presLayoutVars>
          <dgm:bulletEnabled val="1"/>
        </dgm:presLayoutVars>
      </dgm:prSet>
      <dgm:spPr/>
    </dgm:pt>
  </dgm:ptLst>
  <dgm:cxnLst>
    <dgm:cxn modelId="{6B0F9214-359B-4C42-BEA8-7624571D6481}" srcId="{F0099F12-108E-46F5-A77C-62C777D3279C}" destId="{41370954-0482-435F-B978-137439AF7184}" srcOrd="0" destOrd="0" parTransId="{39ECC566-972C-4AE5-9A92-257C98EF054D}" sibTransId="{75FD443D-B070-47B7-A808-8F9A95CAE802}"/>
    <dgm:cxn modelId="{8B6C8F20-4AE2-4DF5-B3F2-6BCA39B765D7}" type="presOf" srcId="{75FD443D-B070-47B7-A808-8F9A95CAE802}" destId="{655FA026-035D-4102-885B-0CBC6E43508B}" srcOrd="1" destOrd="0" presId="urn:microsoft.com/office/officeart/2005/8/layout/process1"/>
    <dgm:cxn modelId="{812E323D-1B99-4224-B0C8-DB4F36DDC09C}" srcId="{F0099F12-108E-46F5-A77C-62C777D3279C}" destId="{CBCF36E8-F2E8-40CA-9403-12041A21C941}" srcOrd="2" destOrd="0" parTransId="{7B8116A9-55FA-46AC-8271-EE985F67FAB4}" sibTransId="{F39A0E5F-031A-45CE-A2D1-82119E740366}"/>
    <dgm:cxn modelId="{0BC22047-3186-4819-BBFF-BD86854C1FE4}" type="presOf" srcId="{41370954-0482-435F-B978-137439AF7184}" destId="{EF77054F-3C6E-4FB8-A1E5-909E1333E1EA}" srcOrd="0" destOrd="0" presId="urn:microsoft.com/office/officeart/2005/8/layout/process1"/>
    <dgm:cxn modelId="{C7738A47-6355-4EA4-A790-8E40D5F71377}" type="presOf" srcId="{75FD443D-B070-47B7-A808-8F9A95CAE802}" destId="{16D60747-A7B8-47A9-A1E0-A292E2C589C8}" srcOrd="0" destOrd="0" presId="urn:microsoft.com/office/officeart/2005/8/layout/process1"/>
    <dgm:cxn modelId="{C97BE670-C3B0-4CA8-A9D8-845C8157D50F}" type="presOf" srcId="{F0099F12-108E-46F5-A77C-62C777D3279C}" destId="{8329E9FD-A41B-41A2-9283-BCF6F9677FF3}" srcOrd="0" destOrd="0" presId="urn:microsoft.com/office/officeart/2005/8/layout/process1"/>
    <dgm:cxn modelId="{CF1D4153-07E4-4A81-B66B-CF710CA8A7FD}" srcId="{F0099F12-108E-46F5-A77C-62C777D3279C}" destId="{EC353E2A-FC6A-4527-99B4-4581778D2BCA}" srcOrd="1" destOrd="0" parTransId="{C36B2F6B-6158-4970-B944-7DEEFF23FDE0}" sibTransId="{CF8F82A8-263E-4E7E-8616-E37B8C4CE770}"/>
    <dgm:cxn modelId="{2AF99D54-6952-407E-9282-79F4986C172F}" type="presOf" srcId="{EC353E2A-FC6A-4527-99B4-4581778D2BCA}" destId="{38910489-6B55-47CB-8ECF-5180FBB562CF}" srcOrd="0" destOrd="0" presId="urn:microsoft.com/office/officeart/2005/8/layout/process1"/>
    <dgm:cxn modelId="{5502539A-5B35-4EAB-BBA3-C285F440B2EE}" type="presOf" srcId="{CF8F82A8-263E-4E7E-8616-E37B8C4CE770}" destId="{880E50DB-DB60-45EE-B3B5-EC2C6B44CFE6}" srcOrd="0" destOrd="0" presId="urn:microsoft.com/office/officeart/2005/8/layout/process1"/>
    <dgm:cxn modelId="{C3D0CCA1-358B-409C-BE63-7A5B52CAA998}" type="presOf" srcId="{CBCF36E8-F2E8-40CA-9403-12041A21C941}" destId="{81F51E3A-4C29-417B-9559-4E3298F0F739}" srcOrd="0" destOrd="0" presId="urn:microsoft.com/office/officeart/2005/8/layout/process1"/>
    <dgm:cxn modelId="{DCC94EB9-6B68-4434-A33C-A159FF80ED0F}" type="presOf" srcId="{CF8F82A8-263E-4E7E-8616-E37B8C4CE770}" destId="{6171ABDA-F7AF-412C-92D0-8B3AE6BFE6D9}" srcOrd="1" destOrd="0" presId="urn:microsoft.com/office/officeart/2005/8/layout/process1"/>
    <dgm:cxn modelId="{AABB233E-2019-4820-803B-8EDA7B85CE68}" type="presParOf" srcId="{8329E9FD-A41B-41A2-9283-BCF6F9677FF3}" destId="{EF77054F-3C6E-4FB8-A1E5-909E1333E1EA}" srcOrd="0" destOrd="0" presId="urn:microsoft.com/office/officeart/2005/8/layout/process1"/>
    <dgm:cxn modelId="{E51C50E0-143C-420A-B406-A88EB2DB9857}" type="presParOf" srcId="{8329E9FD-A41B-41A2-9283-BCF6F9677FF3}" destId="{16D60747-A7B8-47A9-A1E0-A292E2C589C8}" srcOrd="1" destOrd="0" presId="urn:microsoft.com/office/officeart/2005/8/layout/process1"/>
    <dgm:cxn modelId="{71DAE59A-024F-49FE-A1D6-060823C81E81}" type="presParOf" srcId="{16D60747-A7B8-47A9-A1E0-A292E2C589C8}" destId="{655FA026-035D-4102-885B-0CBC6E43508B}" srcOrd="0" destOrd="0" presId="urn:microsoft.com/office/officeart/2005/8/layout/process1"/>
    <dgm:cxn modelId="{EE115BF4-39D9-4621-8566-F8E4BB4422DC}" type="presParOf" srcId="{8329E9FD-A41B-41A2-9283-BCF6F9677FF3}" destId="{38910489-6B55-47CB-8ECF-5180FBB562CF}" srcOrd="2" destOrd="0" presId="urn:microsoft.com/office/officeart/2005/8/layout/process1"/>
    <dgm:cxn modelId="{66D1677C-DA44-4186-9EC7-05322E4EAD41}" type="presParOf" srcId="{8329E9FD-A41B-41A2-9283-BCF6F9677FF3}" destId="{880E50DB-DB60-45EE-B3B5-EC2C6B44CFE6}" srcOrd="3" destOrd="0" presId="urn:microsoft.com/office/officeart/2005/8/layout/process1"/>
    <dgm:cxn modelId="{9683B562-B731-49A8-9219-78C7AC488A9B}" type="presParOf" srcId="{880E50DB-DB60-45EE-B3B5-EC2C6B44CFE6}" destId="{6171ABDA-F7AF-412C-92D0-8B3AE6BFE6D9}" srcOrd="0" destOrd="0" presId="urn:microsoft.com/office/officeart/2005/8/layout/process1"/>
    <dgm:cxn modelId="{8F9F3CE5-D5D0-4942-97D9-4D6B63457A24}" type="presParOf" srcId="{8329E9FD-A41B-41A2-9283-BCF6F9677FF3}" destId="{81F51E3A-4C29-417B-9559-4E3298F0F73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099F12-108E-46F5-A77C-62C777D3279C}" type="doc">
      <dgm:prSet loTypeId="urn:microsoft.com/office/officeart/2005/8/layout/bProcess3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41370954-0482-435F-B978-137439AF7184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Auditoría Interna </a:t>
          </a:r>
          <a:endParaRPr lang="es-EC" sz="1400" dirty="0"/>
        </a:p>
      </dgm:t>
    </dgm:pt>
    <dgm:pt modelId="{39ECC566-972C-4AE5-9A92-257C98EF054D}" type="parTrans" cxnId="{6B0F9214-359B-4C42-BEA8-7624571D6481}">
      <dgm:prSet/>
      <dgm:spPr/>
      <dgm:t>
        <a:bodyPr/>
        <a:lstStyle/>
        <a:p>
          <a:endParaRPr lang="es-EC" sz="1400"/>
        </a:p>
      </dgm:t>
    </dgm:pt>
    <dgm:pt modelId="{75FD443D-B070-47B7-A808-8F9A95CAE802}" type="sibTrans" cxnId="{6B0F9214-359B-4C42-BEA8-7624571D6481}">
      <dgm:prSet custT="1"/>
      <dgm:spPr/>
      <dgm:t>
        <a:bodyPr/>
        <a:lstStyle/>
        <a:p>
          <a:endParaRPr lang="es-EC" sz="1400"/>
        </a:p>
      </dgm:t>
    </dgm:pt>
    <dgm:pt modelId="{CBCF36E8-F2E8-40CA-9403-12041A21C94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Alcance de la auditoría interna</a:t>
          </a:r>
          <a:endParaRPr lang="es-EC" sz="1400" dirty="0"/>
        </a:p>
      </dgm:t>
    </dgm:pt>
    <dgm:pt modelId="{7B8116A9-55FA-46AC-8271-EE985F67FAB4}" type="parTrans" cxnId="{812E323D-1B99-4224-B0C8-DB4F36DDC09C}">
      <dgm:prSet/>
      <dgm:spPr/>
      <dgm:t>
        <a:bodyPr/>
        <a:lstStyle/>
        <a:p>
          <a:endParaRPr lang="es-EC" sz="1400"/>
        </a:p>
      </dgm:t>
    </dgm:pt>
    <dgm:pt modelId="{F39A0E5F-031A-45CE-A2D1-82119E740366}" type="sibTrans" cxnId="{812E323D-1B99-4224-B0C8-DB4F36DDC09C}">
      <dgm:prSet custT="1"/>
      <dgm:spPr/>
      <dgm:t>
        <a:bodyPr/>
        <a:lstStyle/>
        <a:p>
          <a:endParaRPr lang="es-EC" sz="1400"/>
        </a:p>
      </dgm:t>
    </dgm:pt>
    <dgm:pt modelId="{7265905E-CA75-4464-A255-59149F163AE8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/>
            <a:t>Objetivos de la Auditoría Interna </a:t>
          </a:r>
          <a:endParaRPr lang="es-EC" sz="1400" dirty="0"/>
        </a:p>
      </dgm:t>
    </dgm:pt>
    <dgm:pt modelId="{75EA2508-A7CB-4134-8090-2504FE3B9BDB}" type="parTrans" cxnId="{1BC062EE-DC91-4E78-BEC3-5F1C9027307F}">
      <dgm:prSet/>
      <dgm:spPr/>
      <dgm:t>
        <a:bodyPr/>
        <a:lstStyle/>
        <a:p>
          <a:endParaRPr lang="es-EC" sz="1400"/>
        </a:p>
      </dgm:t>
    </dgm:pt>
    <dgm:pt modelId="{D963FBF2-0726-4D21-B23A-193BC9B4A69E}" type="sibTrans" cxnId="{1BC062EE-DC91-4E78-BEC3-5F1C9027307F}">
      <dgm:prSet custT="1"/>
      <dgm:spPr/>
      <dgm:t>
        <a:bodyPr/>
        <a:lstStyle/>
        <a:p>
          <a:endParaRPr lang="es-EC" sz="1400"/>
        </a:p>
      </dgm:t>
    </dgm:pt>
    <dgm:pt modelId="{6598AFD8-0758-41D9-A676-AF6C411CA7CB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/>
            <a:t>Principios de auditoría interna </a:t>
          </a:r>
          <a:endParaRPr lang="es-EC" sz="1400" dirty="0"/>
        </a:p>
      </dgm:t>
    </dgm:pt>
    <dgm:pt modelId="{6633ABEC-EB4E-4BDA-A0A8-83575B3CAB27}" type="parTrans" cxnId="{8B3CF392-8FF5-45BC-9976-4D3C67608512}">
      <dgm:prSet/>
      <dgm:spPr/>
      <dgm:t>
        <a:bodyPr/>
        <a:lstStyle/>
        <a:p>
          <a:endParaRPr lang="es-EC" sz="1400"/>
        </a:p>
      </dgm:t>
    </dgm:pt>
    <dgm:pt modelId="{985945CA-1C66-4F11-8892-019B5DF21C18}" type="sibTrans" cxnId="{8B3CF392-8FF5-45BC-9976-4D3C67608512}">
      <dgm:prSet custT="1"/>
      <dgm:spPr/>
      <dgm:t>
        <a:bodyPr/>
        <a:lstStyle/>
        <a:p>
          <a:endParaRPr lang="es-EC" sz="1400"/>
        </a:p>
      </dgm:t>
    </dgm:pt>
    <dgm:pt modelId="{C03BE30C-5953-4F06-8B42-58197E1286DC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Factores y dimensiones de la función de auditoría interna</a:t>
          </a:r>
          <a:endParaRPr lang="es-EC" sz="1400" dirty="0"/>
        </a:p>
      </dgm:t>
    </dgm:pt>
    <dgm:pt modelId="{A5778A95-7A2A-4549-A5AD-8B3EDCFCEDF3}" type="parTrans" cxnId="{F4CC16E6-FA2B-4DE0-A77D-82502DD555C6}">
      <dgm:prSet/>
      <dgm:spPr/>
      <dgm:t>
        <a:bodyPr/>
        <a:lstStyle/>
        <a:p>
          <a:endParaRPr lang="es-EC" sz="1400"/>
        </a:p>
      </dgm:t>
    </dgm:pt>
    <dgm:pt modelId="{F06FE438-15D1-4BF1-9C3E-01BB9EBE0A2A}" type="sibTrans" cxnId="{F4CC16E6-FA2B-4DE0-A77D-82502DD555C6}">
      <dgm:prSet custT="1"/>
      <dgm:spPr/>
      <dgm:t>
        <a:bodyPr/>
        <a:lstStyle/>
        <a:p>
          <a:endParaRPr lang="es-EC" sz="1400"/>
        </a:p>
      </dgm:t>
    </dgm:pt>
    <dgm:pt modelId="{37EB279B-10E1-4B0E-B740-504E237E4701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 dirty="0"/>
            <a:t>Responsabilidades del auditor interno</a:t>
          </a:r>
          <a:endParaRPr lang="es-EC" sz="1400" dirty="0"/>
        </a:p>
      </dgm:t>
    </dgm:pt>
    <dgm:pt modelId="{C737399B-8D70-444E-90F2-C9C69C0BC4A3}" type="parTrans" cxnId="{EC214D67-6605-4AA0-A886-5E78BB089CE5}">
      <dgm:prSet/>
      <dgm:spPr/>
      <dgm:t>
        <a:bodyPr/>
        <a:lstStyle/>
        <a:p>
          <a:endParaRPr lang="es-EC" sz="1400"/>
        </a:p>
      </dgm:t>
    </dgm:pt>
    <dgm:pt modelId="{05A14654-03B5-4E75-B7D8-72EA285E3D9F}" type="sibTrans" cxnId="{EC214D67-6605-4AA0-A886-5E78BB089CE5}">
      <dgm:prSet custT="1"/>
      <dgm:spPr/>
      <dgm:t>
        <a:bodyPr/>
        <a:lstStyle/>
        <a:p>
          <a:endParaRPr lang="es-EC" sz="1400"/>
        </a:p>
      </dgm:t>
    </dgm:pt>
    <dgm:pt modelId="{42B211AC-0BBA-43D0-9D03-42E241071299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400" b="1"/>
            <a:t>Enfoques del auditor interno </a:t>
          </a:r>
          <a:endParaRPr lang="es-EC" sz="1400" dirty="0"/>
        </a:p>
      </dgm:t>
    </dgm:pt>
    <dgm:pt modelId="{9AEFECAE-7704-4CDA-B8AD-115F0DEEBF23}" type="parTrans" cxnId="{AE6A7889-D6DC-48C8-B735-236FC29CC666}">
      <dgm:prSet/>
      <dgm:spPr/>
      <dgm:t>
        <a:bodyPr/>
        <a:lstStyle/>
        <a:p>
          <a:endParaRPr lang="es-EC" sz="1400"/>
        </a:p>
      </dgm:t>
    </dgm:pt>
    <dgm:pt modelId="{A50CF0AA-42C8-497B-89E3-20C41A1EEAB4}" type="sibTrans" cxnId="{AE6A7889-D6DC-48C8-B735-236FC29CC666}">
      <dgm:prSet/>
      <dgm:spPr/>
      <dgm:t>
        <a:bodyPr/>
        <a:lstStyle/>
        <a:p>
          <a:endParaRPr lang="es-EC" sz="1400"/>
        </a:p>
      </dgm:t>
    </dgm:pt>
    <dgm:pt modelId="{26E8C28E-EC12-4BBC-A471-8CC920992297}" type="pres">
      <dgm:prSet presAssocID="{F0099F12-108E-46F5-A77C-62C777D3279C}" presName="Name0" presStyleCnt="0">
        <dgm:presLayoutVars>
          <dgm:dir/>
          <dgm:resizeHandles val="exact"/>
        </dgm:presLayoutVars>
      </dgm:prSet>
      <dgm:spPr/>
    </dgm:pt>
    <dgm:pt modelId="{819990E5-F82B-4BDA-A10F-0B745E8E1D51}" type="pres">
      <dgm:prSet presAssocID="{41370954-0482-435F-B978-137439AF7184}" presName="node" presStyleLbl="node1" presStyleIdx="0" presStyleCnt="7">
        <dgm:presLayoutVars>
          <dgm:bulletEnabled val="1"/>
        </dgm:presLayoutVars>
      </dgm:prSet>
      <dgm:spPr/>
    </dgm:pt>
    <dgm:pt modelId="{5FC21940-1378-41AC-81E7-EA0C6C13ACBC}" type="pres">
      <dgm:prSet presAssocID="{75FD443D-B070-47B7-A808-8F9A95CAE802}" presName="sibTrans" presStyleLbl="sibTrans1D1" presStyleIdx="0" presStyleCnt="6"/>
      <dgm:spPr/>
    </dgm:pt>
    <dgm:pt modelId="{2450706B-8F5B-4EF8-96C3-FC9EC618F58E}" type="pres">
      <dgm:prSet presAssocID="{75FD443D-B070-47B7-A808-8F9A95CAE802}" presName="connectorText" presStyleLbl="sibTrans1D1" presStyleIdx="0" presStyleCnt="6"/>
      <dgm:spPr/>
    </dgm:pt>
    <dgm:pt modelId="{47BE7960-35EC-4012-B19A-152183703A6A}" type="pres">
      <dgm:prSet presAssocID="{CBCF36E8-F2E8-40CA-9403-12041A21C941}" presName="node" presStyleLbl="node1" presStyleIdx="1" presStyleCnt="7">
        <dgm:presLayoutVars>
          <dgm:bulletEnabled val="1"/>
        </dgm:presLayoutVars>
      </dgm:prSet>
      <dgm:spPr/>
    </dgm:pt>
    <dgm:pt modelId="{65EF52AB-EACB-4493-9D76-C53B6AC3BCFC}" type="pres">
      <dgm:prSet presAssocID="{F39A0E5F-031A-45CE-A2D1-82119E740366}" presName="sibTrans" presStyleLbl="sibTrans1D1" presStyleIdx="1" presStyleCnt="6"/>
      <dgm:spPr/>
    </dgm:pt>
    <dgm:pt modelId="{53B717AF-F350-4748-909C-479F98C80B30}" type="pres">
      <dgm:prSet presAssocID="{F39A0E5F-031A-45CE-A2D1-82119E740366}" presName="connectorText" presStyleLbl="sibTrans1D1" presStyleIdx="1" presStyleCnt="6"/>
      <dgm:spPr/>
    </dgm:pt>
    <dgm:pt modelId="{0858B7B9-8E59-4274-9384-B0208EA90E1D}" type="pres">
      <dgm:prSet presAssocID="{7265905E-CA75-4464-A255-59149F163AE8}" presName="node" presStyleLbl="node1" presStyleIdx="2" presStyleCnt="7">
        <dgm:presLayoutVars>
          <dgm:bulletEnabled val="1"/>
        </dgm:presLayoutVars>
      </dgm:prSet>
      <dgm:spPr/>
    </dgm:pt>
    <dgm:pt modelId="{DC049534-62C4-48BD-B6C0-EDBFC5CA746B}" type="pres">
      <dgm:prSet presAssocID="{D963FBF2-0726-4D21-B23A-193BC9B4A69E}" presName="sibTrans" presStyleLbl="sibTrans1D1" presStyleIdx="2" presStyleCnt="6"/>
      <dgm:spPr/>
    </dgm:pt>
    <dgm:pt modelId="{02B86E72-EA0E-4E74-B9B5-F049393FD248}" type="pres">
      <dgm:prSet presAssocID="{D963FBF2-0726-4D21-B23A-193BC9B4A69E}" presName="connectorText" presStyleLbl="sibTrans1D1" presStyleIdx="2" presStyleCnt="6"/>
      <dgm:spPr/>
    </dgm:pt>
    <dgm:pt modelId="{B17CE98B-F6BA-488B-AA2A-0269C466CDCB}" type="pres">
      <dgm:prSet presAssocID="{6598AFD8-0758-41D9-A676-AF6C411CA7CB}" presName="node" presStyleLbl="node1" presStyleIdx="3" presStyleCnt="7">
        <dgm:presLayoutVars>
          <dgm:bulletEnabled val="1"/>
        </dgm:presLayoutVars>
      </dgm:prSet>
      <dgm:spPr/>
    </dgm:pt>
    <dgm:pt modelId="{D159ABEE-097B-4116-9200-E7D35BC03191}" type="pres">
      <dgm:prSet presAssocID="{985945CA-1C66-4F11-8892-019B5DF21C18}" presName="sibTrans" presStyleLbl="sibTrans1D1" presStyleIdx="3" presStyleCnt="6"/>
      <dgm:spPr/>
    </dgm:pt>
    <dgm:pt modelId="{F3367542-9007-4FD7-B349-939687C31FD0}" type="pres">
      <dgm:prSet presAssocID="{985945CA-1C66-4F11-8892-019B5DF21C18}" presName="connectorText" presStyleLbl="sibTrans1D1" presStyleIdx="3" presStyleCnt="6"/>
      <dgm:spPr/>
    </dgm:pt>
    <dgm:pt modelId="{F37AE4B6-20DD-465A-8346-D5706875EDF9}" type="pres">
      <dgm:prSet presAssocID="{C03BE30C-5953-4F06-8B42-58197E1286DC}" presName="node" presStyleLbl="node1" presStyleIdx="4" presStyleCnt="7">
        <dgm:presLayoutVars>
          <dgm:bulletEnabled val="1"/>
        </dgm:presLayoutVars>
      </dgm:prSet>
      <dgm:spPr/>
    </dgm:pt>
    <dgm:pt modelId="{3231B0BD-1DF6-4757-AC3E-D18CA2022E5D}" type="pres">
      <dgm:prSet presAssocID="{F06FE438-15D1-4BF1-9C3E-01BB9EBE0A2A}" presName="sibTrans" presStyleLbl="sibTrans1D1" presStyleIdx="4" presStyleCnt="6"/>
      <dgm:spPr/>
    </dgm:pt>
    <dgm:pt modelId="{A3C91CA0-C3A8-4BDE-8442-7C66089ED3CD}" type="pres">
      <dgm:prSet presAssocID="{F06FE438-15D1-4BF1-9C3E-01BB9EBE0A2A}" presName="connectorText" presStyleLbl="sibTrans1D1" presStyleIdx="4" presStyleCnt="6"/>
      <dgm:spPr/>
    </dgm:pt>
    <dgm:pt modelId="{693D9271-FCE5-491C-BA46-A4BD0E034688}" type="pres">
      <dgm:prSet presAssocID="{37EB279B-10E1-4B0E-B740-504E237E4701}" presName="node" presStyleLbl="node1" presStyleIdx="5" presStyleCnt="7">
        <dgm:presLayoutVars>
          <dgm:bulletEnabled val="1"/>
        </dgm:presLayoutVars>
      </dgm:prSet>
      <dgm:spPr/>
    </dgm:pt>
    <dgm:pt modelId="{D684439E-B708-4986-A6E7-20091B244A12}" type="pres">
      <dgm:prSet presAssocID="{05A14654-03B5-4E75-B7D8-72EA285E3D9F}" presName="sibTrans" presStyleLbl="sibTrans1D1" presStyleIdx="5" presStyleCnt="6"/>
      <dgm:spPr/>
    </dgm:pt>
    <dgm:pt modelId="{7027F577-B7DC-4510-9CCB-71F84EDE4BFF}" type="pres">
      <dgm:prSet presAssocID="{05A14654-03B5-4E75-B7D8-72EA285E3D9F}" presName="connectorText" presStyleLbl="sibTrans1D1" presStyleIdx="5" presStyleCnt="6"/>
      <dgm:spPr/>
    </dgm:pt>
    <dgm:pt modelId="{5F89BF01-E65F-4C46-82EB-E71ACBD78360}" type="pres">
      <dgm:prSet presAssocID="{42B211AC-0BBA-43D0-9D03-42E241071299}" presName="node" presStyleLbl="node1" presStyleIdx="6" presStyleCnt="7">
        <dgm:presLayoutVars>
          <dgm:bulletEnabled val="1"/>
        </dgm:presLayoutVars>
      </dgm:prSet>
      <dgm:spPr/>
    </dgm:pt>
  </dgm:ptLst>
  <dgm:cxnLst>
    <dgm:cxn modelId="{6B0F9214-359B-4C42-BEA8-7624571D6481}" srcId="{F0099F12-108E-46F5-A77C-62C777D3279C}" destId="{41370954-0482-435F-B978-137439AF7184}" srcOrd="0" destOrd="0" parTransId="{39ECC566-972C-4AE5-9A92-257C98EF054D}" sibTransId="{75FD443D-B070-47B7-A808-8F9A95CAE802}"/>
    <dgm:cxn modelId="{DDFA731D-6742-4C9C-84C4-EC4F7B482FCA}" type="presOf" srcId="{C03BE30C-5953-4F06-8B42-58197E1286DC}" destId="{F37AE4B6-20DD-465A-8346-D5706875EDF9}" srcOrd="0" destOrd="0" presId="urn:microsoft.com/office/officeart/2005/8/layout/bProcess3"/>
    <dgm:cxn modelId="{F57C7F20-FEAB-4C77-8CE2-F5D80B2ED09C}" type="presOf" srcId="{F39A0E5F-031A-45CE-A2D1-82119E740366}" destId="{65EF52AB-EACB-4493-9D76-C53B6AC3BCFC}" srcOrd="0" destOrd="0" presId="urn:microsoft.com/office/officeart/2005/8/layout/bProcess3"/>
    <dgm:cxn modelId="{5465F135-D317-4812-AA68-9BEECDD3FEEF}" type="presOf" srcId="{41370954-0482-435F-B978-137439AF7184}" destId="{819990E5-F82B-4BDA-A10F-0B745E8E1D51}" srcOrd="0" destOrd="0" presId="urn:microsoft.com/office/officeart/2005/8/layout/bProcess3"/>
    <dgm:cxn modelId="{812E323D-1B99-4224-B0C8-DB4F36DDC09C}" srcId="{F0099F12-108E-46F5-A77C-62C777D3279C}" destId="{CBCF36E8-F2E8-40CA-9403-12041A21C941}" srcOrd="1" destOrd="0" parTransId="{7B8116A9-55FA-46AC-8271-EE985F67FAB4}" sibTransId="{F39A0E5F-031A-45CE-A2D1-82119E740366}"/>
    <dgm:cxn modelId="{C61C5940-DF2A-44D0-A0A6-64EA4A7F4DDB}" type="presOf" srcId="{D963FBF2-0726-4D21-B23A-193BC9B4A69E}" destId="{DC049534-62C4-48BD-B6C0-EDBFC5CA746B}" srcOrd="0" destOrd="0" presId="urn:microsoft.com/office/officeart/2005/8/layout/bProcess3"/>
    <dgm:cxn modelId="{3804005B-D274-4207-BD78-4C3D62F9E159}" type="presOf" srcId="{37EB279B-10E1-4B0E-B740-504E237E4701}" destId="{693D9271-FCE5-491C-BA46-A4BD0E034688}" srcOrd="0" destOrd="0" presId="urn:microsoft.com/office/officeart/2005/8/layout/bProcess3"/>
    <dgm:cxn modelId="{E064C361-B6F4-480E-955D-A4145FA8C350}" type="presOf" srcId="{F06FE438-15D1-4BF1-9C3E-01BB9EBE0A2A}" destId="{A3C91CA0-C3A8-4BDE-8442-7C66089ED3CD}" srcOrd="1" destOrd="0" presId="urn:microsoft.com/office/officeart/2005/8/layout/bProcess3"/>
    <dgm:cxn modelId="{F1C16B62-3BF8-49B9-8015-5F19F1BD1971}" type="presOf" srcId="{F39A0E5F-031A-45CE-A2D1-82119E740366}" destId="{53B717AF-F350-4748-909C-479F98C80B30}" srcOrd="1" destOrd="0" presId="urn:microsoft.com/office/officeart/2005/8/layout/bProcess3"/>
    <dgm:cxn modelId="{EC214D67-6605-4AA0-A886-5E78BB089CE5}" srcId="{F0099F12-108E-46F5-A77C-62C777D3279C}" destId="{37EB279B-10E1-4B0E-B740-504E237E4701}" srcOrd="5" destOrd="0" parTransId="{C737399B-8D70-444E-90F2-C9C69C0BC4A3}" sibTransId="{05A14654-03B5-4E75-B7D8-72EA285E3D9F}"/>
    <dgm:cxn modelId="{D3A09950-77E4-4C04-84A9-F2BC6BA36934}" type="presOf" srcId="{985945CA-1C66-4F11-8892-019B5DF21C18}" destId="{F3367542-9007-4FD7-B349-939687C31FD0}" srcOrd="1" destOrd="0" presId="urn:microsoft.com/office/officeart/2005/8/layout/bProcess3"/>
    <dgm:cxn modelId="{05E0907E-E268-44D0-9FDB-A3B21F976CAB}" type="presOf" srcId="{75FD443D-B070-47B7-A808-8F9A95CAE802}" destId="{2450706B-8F5B-4EF8-96C3-FC9EC618F58E}" srcOrd="1" destOrd="0" presId="urn:microsoft.com/office/officeart/2005/8/layout/bProcess3"/>
    <dgm:cxn modelId="{AE6A7889-D6DC-48C8-B735-236FC29CC666}" srcId="{F0099F12-108E-46F5-A77C-62C777D3279C}" destId="{42B211AC-0BBA-43D0-9D03-42E241071299}" srcOrd="6" destOrd="0" parTransId="{9AEFECAE-7704-4CDA-B8AD-115F0DEEBF23}" sibTransId="{A50CF0AA-42C8-497B-89E3-20C41A1EEAB4}"/>
    <dgm:cxn modelId="{E8F1EB8B-09EC-40F6-AD62-A81EE788F5D0}" type="presOf" srcId="{F0099F12-108E-46F5-A77C-62C777D3279C}" destId="{26E8C28E-EC12-4BBC-A471-8CC920992297}" srcOrd="0" destOrd="0" presId="urn:microsoft.com/office/officeart/2005/8/layout/bProcess3"/>
    <dgm:cxn modelId="{8B3CF392-8FF5-45BC-9976-4D3C67608512}" srcId="{F0099F12-108E-46F5-A77C-62C777D3279C}" destId="{6598AFD8-0758-41D9-A676-AF6C411CA7CB}" srcOrd="3" destOrd="0" parTransId="{6633ABEC-EB4E-4BDA-A0A8-83575B3CAB27}" sibTransId="{985945CA-1C66-4F11-8892-019B5DF21C18}"/>
    <dgm:cxn modelId="{B94413A7-E5A2-4D40-8756-92C337C701C9}" type="presOf" srcId="{05A14654-03B5-4E75-B7D8-72EA285E3D9F}" destId="{7027F577-B7DC-4510-9CCB-71F84EDE4BFF}" srcOrd="1" destOrd="0" presId="urn:microsoft.com/office/officeart/2005/8/layout/bProcess3"/>
    <dgm:cxn modelId="{1B573AB5-C531-4C07-A010-CBAA4CD70BF8}" type="presOf" srcId="{7265905E-CA75-4464-A255-59149F163AE8}" destId="{0858B7B9-8E59-4274-9384-B0208EA90E1D}" srcOrd="0" destOrd="0" presId="urn:microsoft.com/office/officeart/2005/8/layout/bProcess3"/>
    <dgm:cxn modelId="{08F56BB6-C6BE-46BC-9FD5-A18D18B9B2A6}" type="presOf" srcId="{985945CA-1C66-4F11-8892-019B5DF21C18}" destId="{D159ABEE-097B-4116-9200-E7D35BC03191}" srcOrd="0" destOrd="0" presId="urn:microsoft.com/office/officeart/2005/8/layout/bProcess3"/>
    <dgm:cxn modelId="{73D095C1-C485-4D7E-9481-EADF155F6D54}" type="presOf" srcId="{6598AFD8-0758-41D9-A676-AF6C411CA7CB}" destId="{B17CE98B-F6BA-488B-AA2A-0269C466CDCB}" srcOrd="0" destOrd="0" presId="urn:microsoft.com/office/officeart/2005/8/layout/bProcess3"/>
    <dgm:cxn modelId="{4C7024C2-0675-4D81-97C4-8A64E2902286}" type="presOf" srcId="{CBCF36E8-F2E8-40CA-9403-12041A21C941}" destId="{47BE7960-35EC-4012-B19A-152183703A6A}" srcOrd="0" destOrd="0" presId="urn:microsoft.com/office/officeart/2005/8/layout/bProcess3"/>
    <dgm:cxn modelId="{F8D021C6-1991-4FEC-AEF5-12827CB70DD3}" type="presOf" srcId="{75FD443D-B070-47B7-A808-8F9A95CAE802}" destId="{5FC21940-1378-41AC-81E7-EA0C6C13ACBC}" srcOrd="0" destOrd="0" presId="urn:microsoft.com/office/officeart/2005/8/layout/bProcess3"/>
    <dgm:cxn modelId="{285C6BD9-769A-4836-9466-D732C627E225}" type="presOf" srcId="{F06FE438-15D1-4BF1-9C3E-01BB9EBE0A2A}" destId="{3231B0BD-1DF6-4757-AC3E-D18CA2022E5D}" srcOrd="0" destOrd="0" presId="urn:microsoft.com/office/officeart/2005/8/layout/bProcess3"/>
    <dgm:cxn modelId="{B64F3BDA-1B54-424E-A061-2D5F9B79041C}" type="presOf" srcId="{D963FBF2-0726-4D21-B23A-193BC9B4A69E}" destId="{02B86E72-EA0E-4E74-B9B5-F049393FD248}" srcOrd="1" destOrd="0" presId="urn:microsoft.com/office/officeart/2005/8/layout/bProcess3"/>
    <dgm:cxn modelId="{61C356DC-3B5D-4D8A-BC93-6C141186158B}" type="presOf" srcId="{05A14654-03B5-4E75-B7D8-72EA285E3D9F}" destId="{D684439E-B708-4986-A6E7-20091B244A12}" srcOrd="0" destOrd="0" presId="urn:microsoft.com/office/officeart/2005/8/layout/bProcess3"/>
    <dgm:cxn modelId="{F4CC16E6-FA2B-4DE0-A77D-82502DD555C6}" srcId="{F0099F12-108E-46F5-A77C-62C777D3279C}" destId="{C03BE30C-5953-4F06-8B42-58197E1286DC}" srcOrd="4" destOrd="0" parTransId="{A5778A95-7A2A-4549-A5AD-8B3EDCFCEDF3}" sibTransId="{F06FE438-15D1-4BF1-9C3E-01BB9EBE0A2A}"/>
    <dgm:cxn modelId="{1BC062EE-DC91-4E78-BEC3-5F1C9027307F}" srcId="{F0099F12-108E-46F5-A77C-62C777D3279C}" destId="{7265905E-CA75-4464-A255-59149F163AE8}" srcOrd="2" destOrd="0" parTransId="{75EA2508-A7CB-4134-8090-2504FE3B9BDB}" sibTransId="{D963FBF2-0726-4D21-B23A-193BC9B4A69E}"/>
    <dgm:cxn modelId="{0A07C1F2-B462-4020-BCFA-30F529A85FCF}" type="presOf" srcId="{42B211AC-0BBA-43D0-9D03-42E241071299}" destId="{5F89BF01-E65F-4C46-82EB-E71ACBD78360}" srcOrd="0" destOrd="0" presId="urn:microsoft.com/office/officeart/2005/8/layout/bProcess3"/>
    <dgm:cxn modelId="{B3A41F34-F3B9-46C2-8AA2-9BB1864871BB}" type="presParOf" srcId="{26E8C28E-EC12-4BBC-A471-8CC920992297}" destId="{819990E5-F82B-4BDA-A10F-0B745E8E1D51}" srcOrd="0" destOrd="0" presId="urn:microsoft.com/office/officeart/2005/8/layout/bProcess3"/>
    <dgm:cxn modelId="{5EC24365-A024-4F82-8DB4-35DC3EB660CB}" type="presParOf" srcId="{26E8C28E-EC12-4BBC-A471-8CC920992297}" destId="{5FC21940-1378-41AC-81E7-EA0C6C13ACBC}" srcOrd="1" destOrd="0" presId="urn:microsoft.com/office/officeart/2005/8/layout/bProcess3"/>
    <dgm:cxn modelId="{B5B82A58-096D-4A30-8C2C-664E36E725D0}" type="presParOf" srcId="{5FC21940-1378-41AC-81E7-EA0C6C13ACBC}" destId="{2450706B-8F5B-4EF8-96C3-FC9EC618F58E}" srcOrd="0" destOrd="0" presId="urn:microsoft.com/office/officeart/2005/8/layout/bProcess3"/>
    <dgm:cxn modelId="{234609FC-AE89-4D61-8119-62E14DABC321}" type="presParOf" srcId="{26E8C28E-EC12-4BBC-A471-8CC920992297}" destId="{47BE7960-35EC-4012-B19A-152183703A6A}" srcOrd="2" destOrd="0" presId="urn:microsoft.com/office/officeart/2005/8/layout/bProcess3"/>
    <dgm:cxn modelId="{F1D7384C-51B5-469B-BDA1-EAC28118712D}" type="presParOf" srcId="{26E8C28E-EC12-4BBC-A471-8CC920992297}" destId="{65EF52AB-EACB-4493-9D76-C53B6AC3BCFC}" srcOrd="3" destOrd="0" presId="urn:microsoft.com/office/officeart/2005/8/layout/bProcess3"/>
    <dgm:cxn modelId="{839857AC-1274-41C7-B440-33D5EA1E47D4}" type="presParOf" srcId="{65EF52AB-EACB-4493-9D76-C53B6AC3BCFC}" destId="{53B717AF-F350-4748-909C-479F98C80B30}" srcOrd="0" destOrd="0" presId="urn:microsoft.com/office/officeart/2005/8/layout/bProcess3"/>
    <dgm:cxn modelId="{FE6F6C90-500A-46C5-866B-7E0729721872}" type="presParOf" srcId="{26E8C28E-EC12-4BBC-A471-8CC920992297}" destId="{0858B7B9-8E59-4274-9384-B0208EA90E1D}" srcOrd="4" destOrd="0" presId="urn:microsoft.com/office/officeart/2005/8/layout/bProcess3"/>
    <dgm:cxn modelId="{2A21940E-CF34-4CF8-98FF-FFD2596075E3}" type="presParOf" srcId="{26E8C28E-EC12-4BBC-A471-8CC920992297}" destId="{DC049534-62C4-48BD-B6C0-EDBFC5CA746B}" srcOrd="5" destOrd="0" presId="urn:microsoft.com/office/officeart/2005/8/layout/bProcess3"/>
    <dgm:cxn modelId="{CA2849CF-BEC3-4FB2-BDC1-7847F2E07AEB}" type="presParOf" srcId="{DC049534-62C4-48BD-B6C0-EDBFC5CA746B}" destId="{02B86E72-EA0E-4E74-B9B5-F049393FD248}" srcOrd="0" destOrd="0" presId="urn:microsoft.com/office/officeart/2005/8/layout/bProcess3"/>
    <dgm:cxn modelId="{E52BDD1A-D1BB-4AFB-AC30-2ED5C5B99A32}" type="presParOf" srcId="{26E8C28E-EC12-4BBC-A471-8CC920992297}" destId="{B17CE98B-F6BA-488B-AA2A-0269C466CDCB}" srcOrd="6" destOrd="0" presId="urn:microsoft.com/office/officeart/2005/8/layout/bProcess3"/>
    <dgm:cxn modelId="{B53151E0-6CED-4AB6-B13A-34900C11242B}" type="presParOf" srcId="{26E8C28E-EC12-4BBC-A471-8CC920992297}" destId="{D159ABEE-097B-4116-9200-E7D35BC03191}" srcOrd="7" destOrd="0" presId="urn:microsoft.com/office/officeart/2005/8/layout/bProcess3"/>
    <dgm:cxn modelId="{A1BFC8DD-3A5F-4C44-8613-F5FA71F53111}" type="presParOf" srcId="{D159ABEE-097B-4116-9200-E7D35BC03191}" destId="{F3367542-9007-4FD7-B349-939687C31FD0}" srcOrd="0" destOrd="0" presId="urn:microsoft.com/office/officeart/2005/8/layout/bProcess3"/>
    <dgm:cxn modelId="{39C19439-AF18-4F82-9EC0-AA037BF0F835}" type="presParOf" srcId="{26E8C28E-EC12-4BBC-A471-8CC920992297}" destId="{F37AE4B6-20DD-465A-8346-D5706875EDF9}" srcOrd="8" destOrd="0" presId="urn:microsoft.com/office/officeart/2005/8/layout/bProcess3"/>
    <dgm:cxn modelId="{C9879F6F-0122-48FE-AAE5-CB397FFA2334}" type="presParOf" srcId="{26E8C28E-EC12-4BBC-A471-8CC920992297}" destId="{3231B0BD-1DF6-4757-AC3E-D18CA2022E5D}" srcOrd="9" destOrd="0" presId="urn:microsoft.com/office/officeart/2005/8/layout/bProcess3"/>
    <dgm:cxn modelId="{92F5FD88-180C-47A7-B67E-B880ADE46C1B}" type="presParOf" srcId="{3231B0BD-1DF6-4757-AC3E-D18CA2022E5D}" destId="{A3C91CA0-C3A8-4BDE-8442-7C66089ED3CD}" srcOrd="0" destOrd="0" presId="urn:microsoft.com/office/officeart/2005/8/layout/bProcess3"/>
    <dgm:cxn modelId="{0A330721-FE94-4605-86EA-53EC9BBE9FF0}" type="presParOf" srcId="{26E8C28E-EC12-4BBC-A471-8CC920992297}" destId="{693D9271-FCE5-491C-BA46-A4BD0E034688}" srcOrd="10" destOrd="0" presId="urn:microsoft.com/office/officeart/2005/8/layout/bProcess3"/>
    <dgm:cxn modelId="{E970F1DC-83F2-4CFF-ADC1-C051710BCCA0}" type="presParOf" srcId="{26E8C28E-EC12-4BBC-A471-8CC920992297}" destId="{D684439E-B708-4986-A6E7-20091B244A12}" srcOrd="11" destOrd="0" presId="urn:microsoft.com/office/officeart/2005/8/layout/bProcess3"/>
    <dgm:cxn modelId="{8C1D3601-AF58-4624-BD1F-F18DDA87AA16}" type="presParOf" srcId="{D684439E-B708-4986-A6E7-20091B244A12}" destId="{7027F577-B7DC-4510-9CCB-71F84EDE4BFF}" srcOrd="0" destOrd="0" presId="urn:microsoft.com/office/officeart/2005/8/layout/bProcess3"/>
    <dgm:cxn modelId="{BBA55D4A-07C3-4B6E-904A-35D010E7CE77}" type="presParOf" srcId="{26E8C28E-EC12-4BBC-A471-8CC920992297}" destId="{5F89BF01-E65F-4C46-82EB-E71ACBD78360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099F12-108E-46F5-A77C-62C777D3279C}" type="doc">
      <dgm:prSet loTypeId="urn:microsoft.com/office/officeart/2005/8/layout/process1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41370954-0482-435F-B978-137439AF7184}">
      <dgm:prSet phldrT="[Texto]" custT="1"/>
      <dgm:spPr/>
      <dgm:t>
        <a:bodyPr/>
        <a:lstStyle/>
        <a:p>
          <a:pPr>
            <a:buFont typeface="+mj-lt"/>
            <a:buAutoNum type="arabicPeriod"/>
          </a:pPr>
          <a:r>
            <a:rPr lang="es-EC" sz="1600" b="1" dirty="0"/>
            <a:t>Toma de decisiones corporativas </a:t>
          </a:r>
          <a:endParaRPr lang="es-EC" sz="1600" dirty="0"/>
        </a:p>
      </dgm:t>
    </dgm:pt>
    <dgm:pt modelId="{39ECC566-972C-4AE5-9A92-257C98EF054D}" type="parTrans" cxnId="{6B0F9214-359B-4C42-BEA8-7624571D6481}">
      <dgm:prSet/>
      <dgm:spPr/>
      <dgm:t>
        <a:bodyPr/>
        <a:lstStyle/>
        <a:p>
          <a:endParaRPr lang="es-EC" sz="1600"/>
        </a:p>
      </dgm:t>
    </dgm:pt>
    <dgm:pt modelId="{75FD443D-B070-47B7-A808-8F9A95CAE802}" type="sibTrans" cxnId="{6B0F9214-359B-4C42-BEA8-7624571D6481}">
      <dgm:prSet custT="1"/>
      <dgm:spPr/>
      <dgm:t>
        <a:bodyPr/>
        <a:lstStyle/>
        <a:p>
          <a:endParaRPr lang="es-EC" sz="1600"/>
        </a:p>
      </dgm:t>
    </dgm:pt>
    <dgm:pt modelId="{8329E9FD-A41B-41A2-9283-BCF6F9677FF3}" type="pres">
      <dgm:prSet presAssocID="{F0099F12-108E-46F5-A77C-62C777D3279C}" presName="Name0" presStyleCnt="0">
        <dgm:presLayoutVars>
          <dgm:dir/>
          <dgm:resizeHandles val="exact"/>
        </dgm:presLayoutVars>
      </dgm:prSet>
      <dgm:spPr/>
    </dgm:pt>
    <dgm:pt modelId="{EF77054F-3C6E-4FB8-A1E5-909E1333E1EA}" type="pres">
      <dgm:prSet presAssocID="{41370954-0482-435F-B978-137439AF7184}" presName="node" presStyleLbl="node1" presStyleIdx="0" presStyleCnt="1" custLinFactNeighborX="26646" custLinFactNeighborY="25073">
        <dgm:presLayoutVars>
          <dgm:bulletEnabled val="1"/>
        </dgm:presLayoutVars>
      </dgm:prSet>
      <dgm:spPr/>
    </dgm:pt>
  </dgm:ptLst>
  <dgm:cxnLst>
    <dgm:cxn modelId="{6B0F9214-359B-4C42-BEA8-7624571D6481}" srcId="{F0099F12-108E-46F5-A77C-62C777D3279C}" destId="{41370954-0482-435F-B978-137439AF7184}" srcOrd="0" destOrd="0" parTransId="{39ECC566-972C-4AE5-9A92-257C98EF054D}" sibTransId="{75FD443D-B070-47B7-A808-8F9A95CAE802}"/>
    <dgm:cxn modelId="{0BC22047-3186-4819-BBFF-BD86854C1FE4}" type="presOf" srcId="{41370954-0482-435F-B978-137439AF7184}" destId="{EF77054F-3C6E-4FB8-A1E5-909E1333E1EA}" srcOrd="0" destOrd="0" presId="urn:microsoft.com/office/officeart/2005/8/layout/process1"/>
    <dgm:cxn modelId="{C97BE670-C3B0-4CA8-A9D8-845C8157D50F}" type="presOf" srcId="{F0099F12-108E-46F5-A77C-62C777D3279C}" destId="{8329E9FD-A41B-41A2-9283-BCF6F9677FF3}" srcOrd="0" destOrd="0" presId="urn:microsoft.com/office/officeart/2005/8/layout/process1"/>
    <dgm:cxn modelId="{AABB233E-2019-4820-803B-8EDA7B85CE68}" type="presParOf" srcId="{8329E9FD-A41B-41A2-9283-BCF6F9677FF3}" destId="{EF77054F-3C6E-4FB8-A1E5-909E1333E1E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9EFF7-7665-4FA6-B1F2-55DE106FB381}">
      <dsp:nvSpPr>
        <dsp:cNvPr id="0" name=""/>
        <dsp:cNvSpPr/>
      </dsp:nvSpPr>
      <dsp:spPr>
        <a:xfrm>
          <a:off x="6203314" y="3071612"/>
          <a:ext cx="5635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3591" y="457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93BAD-BEB3-4850-AD4C-C67C324AF001}">
      <dsp:nvSpPr>
        <dsp:cNvPr id="0" name=""/>
        <dsp:cNvSpPr/>
      </dsp:nvSpPr>
      <dsp:spPr>
        <a:xfrm>
          <a:off x="2821763" y="2511470"/>
          <a:ext cx="563591" cy="60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795" y="0"/>
              </a:lnTo>
              <a:lnTo>
                <a:pt x="281795" y="605861"/>
              </a:lnTo>
              <a:lnTo>
                <a:pt x="563591" y="6058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EB23-F64F-4B7B-B71E-81CFE0E8756C}">
      <dsp:nvSpPr>
        <dsp:cNvPr id="0" name=""/>
        <dsp:cNvSpPr/>
      </dsp:nvSpPr>
      <dsp:spPr>
        <a:xfrm>
          <a:off x="6203314" y="1859889"/>
          <a:ext cx="5635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1482"/>
              </a:moveTo>
              <a:lnTo>
                <a:pt x="281795" y="61482"/>
              </a:lnTo>
              <a:lnTo>
                <a:pt x="281795" y="45720"/>
              </a:lnTo>
              <a:lnTo>
                <a:pt x="563591" y="457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2821763" y="1921372"/>
          <a:ext cx="563591" cy="590098"/>
        </a:xfrm>
        <a:custGeom>
          <a:avLst/>
          <a:gdLst/>
          <a:ahLst/>
          <a:cxnLst/>
          <a:rect l="0" t="0" r="0" b="0"/>
          <a:pathLst>
            <a:path>
              <a:moveTo>
                <a:pt x="0" y="590098"/>
              </a:moveTo>
              <a:lnTo>
                <a:pt x="281795" y="590098"/>
              </a:lnTo>
              <a:lnTo>
                <a:pt x="281795" y="0"/>
              </a:lnTo>
              <a:lnTo>
                <a:pt x="563591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3804" y="2081732"/>
          <a:ext cx="2817959" cy="859477"/>
        </a:xfrm>
        <a:prstGeom prst="flowChartTerminator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latin typeface="Arial" panose="020B0604020202020204" pitchFamily="34" charset="0"/>
              <a:cs typeface="Arial" panose="020B0604020202020204" pitchFamily="34" charset="0"/>
            </a:rPr>
            <a:t>Incidencia entre: </a:t>
          </a:r>
        </a:p>
      </dsp:txBody>
      <dsp:txXfrm>
        <a:off x="136613" y="2207590"/>
        <a:ext cx="2552341" cy="607761"/>
      </dsp:txXfrm>
    </dsp:sp>
    <dsp:sp modelId="{5283CA32-918B-4593-9E1D-C1757709D5A9}">
      <dsp:nvSpPr>
        <dsp:cNvPr id="0" name=""/>
        <dsp:cNvSpPr/>
      </dsp:nvSpPr>
      <dsp:spPr>
        <a:xfrm>
          <a:off x="3385354" y="1491633"/>
          <a:ext cx="2817959" cy="8594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latin typeface="Arial" panose="020B0604020202020204" pitchFamily="34" charset="0"/>
              <a:cs typeface="Arial" panose="020B0604020202020204" pitchFamily="34" charset="0"/>
            </a:rPr>
            <a:t>Auditoría interna</a:t>
          </a:r>
        </a:p>
      </dsp:txBody>
      <dsp:txXfrm>
        <a:off x="3385354" y="1491633"/>
        <a:ext cx="2817959" cy="859477"/>
      </dsp:txXfrm>
    </dsp:sp>
    <dsp:sp modelId="{595CCF52-9625-4E20-A241-B1C167CFB3D7}">
      <dsp:nvSpPr>
        <dsp:cNvPr id="0" name=""/>
        <dsp:cNvSpPr/>
      </dsp:nvSpPr>
      <dsp:spPr>
        <a:xfrm>
          <a:off x="6766905" y="1475871"/>
          <a:ext cx="2817959" cy="85947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latin typeface="Arial" panose="020B0604020202020204" pitchFamily="34" charset="0"/>
              <a:cs typeface="Arial" panose="020B0604020202020204" pitchFamily="34" charset="0"/>
            </a:rPr>
            <a:t>Variable independiente</a:t>
          </a:r>
        </a:p>
      </dsp:txBody>
      <dsp:txXfrm>
        <a:off x="7179586" y="1601738"/>
        <a:ext cx="1992597" cy="607743"/>
      </dsp:txXfrm>
    </dsp:sp>
    <dsp:sp modelId="{4D94A656-5B3D-495A-9805-B0D5D8BC7EB3}">
      <dsp:nvSpPr>
        <dsp:cNvPr id="0" name=""/>
        <dsp:cNvSpPr/>
      </dsp:nvSpPr>
      <dsp:spPr>
        <a:xfrm>
          <a:off x="3385354" y="2687593"/>
          <a:ext cx="2817959" cy="8594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latin typeface="Arial" panose="020B0604020202020204" pitchFamily="34" charset="0"/>
              <a:cs typeface="Arial" panose="020B0604020202020204" pitchFamily="34" charset="0"/>
            </a:rPr>
            <a:t>Toma de decisiones corporativas </a:t>
          </a:r>
        </a:p>
      </dsp:txBody>
      <dsp:txXfrm>
        <a:off x="3385354" y="2687593"/>
        <a:ext cx="2817959" cy="859477"/>
      </dsp:txXfrm>
    </dsp:sp>
    <dsp:sp modelId="{53FA0CCA-5305-410B-AFDC-C76C32D12B5C}">
      <dsp:nvSpPr>
        <dsp:cNvPr id="0" name=""/>
        <dsp:cNvSpPr/>
      </dsp:nvSpPr>
      <dsp:spPr>
        <a:xfrm>
          <a:off x="6766905" y="2687593"/>
          <a:ext cx="2817959" cy="859477"/>
        </a:xfrm>
        <a:prstGeom prst="flowChartConnector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latin typeface="Arial" panose="020B0604020202020204" pitchFamily="34" charset="0"/>
              <a:cs typeface="Arial" panose="020B0604020202020204" pitchFamily="34" charset="0"/>
            </a:rPr>
            <a:t>Variable dependiente</a:t>
          </a:r>
        </a:p>
      </dsp:txBody>
      <dsp:txXfrm>
        <a:off x="7179586" y="2813460"/>
        <a:ext cx="1992597" cy="6077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21940-1378-41AC-81E7-EA0C6C13ACBC}">
      <dsp:nvSpPr>
        <dsp:cNvPr id="0" name=""/>
        <dsp:cNvSpPr/>
      </dsp:nvSpPr>
      <dsp:spPr>
        <a:xfrm>
          <a:off x="3288086" y="593174"/>
          <a:ext cx="4575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563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504663" y="636453"/>
        <a:ext cx="24408" cy="4881"/>
      </dsp:txXfrm>
    </dsp:sp>
    <dsp:sp modelId="{819990E5-F82B-4BDA-A10F-0B745E8E1D51}">
      <dsp:nvSpPr>
        <dsp:cNvPr id="0" name=""/>
        <dsp:cNvSpPr/>
      </dsp:nvSpPr>
      <dsp:spPr>
        <a:xfrm>
          <a:off x="1167434" y="2158"/>
          <a:ext cx="2122451" cy="127347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Cómo toman decisiones los gerentes</a:t>
          </a:r>
          <a:endParaRPr lang="es-EC" sz="1400" kern="1200" dirty="0"/>
        </a:p>
      </dsp:txBody>
      <dsp:txXfrm>
        <a:off x="1167434" y="2158"/>
        <a:ext cx="2122451" cy="1273470"/>
      </dsp:txXfrm>
    </dsp:sp>
    <dsp:sp modelId="{5F77DD6E-11C7-4E23-9A02-C8FC2D98179C}">
      <dsp:nvSpPr>
        <dsp:cNvPr id="0" name=""/>
        <dsp:cNvSpPr/>
      </dsp:nvSpPr>
      <dsp:spPr>
        <a:xfrm>
          <a:off x="2228660" y="1273829"/>
          <a:ext cx="2610615" cy="457563"/>
        </a:xfrm>
        <a:custGeom>
          <a:avLst/>
          <a:gdLst/>
          <a:ahLst/>
          <a:cxnLst/>
          <a:rect l="0" t="0" r="0" b="0"/>
          <a:pathLst>
            <a:path>
              <a:moveTo>
                <a:pt x="2610615" y="0"/>
              </a:moveTo>
              <a:lnTo>
                <a:pt x="2610615" y="245881"/>
              </a:lnTo>
              <a:lnTo>
                <a:pt x="0" y="245881"/>
              </a:lnTo>
              <a:lnTo>
                <a:pt x="0" y="457563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467571" y="1500170"/>
        <a:ext cx="132793" cy="4881"/>
      </dsp:txXfrm>
    </dsp:sp>
    <dsp:sp modelId="{3D8A1940-70DD-4E5A-9A7B-786DED8E365F}">
      <dsp:nvSpPr>
        <dsp:cNvPr id="0" name=""/>
        <dsp:cNvSpPr/>
      </dsp:nvSpPr>
      <dsp:spPr>
        <a:xfrm>
          <a:off x="3778049" y="2158"/>
          <a:ext cx="2122451" cy="127347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Dimensiones de la toma de decisiones corporativas</a:t>
          </a:r>
          <a:endParaRPr lang="es-EC" sz="1400" kern="1200" dirty="0"/>
        </a:p>
      </dsp:txBody>
      <dsp:txXfrm>
        <a:off x="3778049" y="2158"/>
        <a:ext cx="2122451" cy="1273470"/>
      </dsp:txXfrm>
    </dsp:sp>
    <dsp:sp modelId="{4B96179D-D2D1-4E05-AE3F-295D62192370}">
      <dsp:nvSpPr>
        <dsp:cNvPr id="0" name=""/>
        <dsp:cNvSpPr/>
      </dsp:nvSpPr>
      <dsp:spPr>
        <a:xfrm>
          <a:off x="3288086" y="2354808"/>
          <a:ext cx="4575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7563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504663" y="2398088"/>
        <a:ext cx="24408" cy="4881"/>
      </dsp:txXfrm>
    </dsp:sp>
    <dsp:sp modelId="{47BE7960-35EC-4012-B19A-152183703A6A}">
      <dsp:nvSpPr>
        <dsp:cNvPr id="0" name=""/>
        <dsp:cNvSpPr/>
      </dsp:nvSpPr>
      <dsp:spPr>
        <a:xfrm>
          <a:off x="1167434" y="1763793"/>
          <a:ext cx="2122451" cy="127347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Clasificación de las decisiones</a:t>
          </a:r>
          <a:endParaRPr lang="es-EC" sz="1400" kern="1200" dirty="0"/>
        </a:p>
      </dsp:txBody>
      <dsp:txXfrm>
        <a:off x="1167434" y="1763793"/>
        <a:ext cx="2122451" cy="1273470"/>
      </dsp:txXfrm>
    </dsp:sp>
    <dsp:sp modelId="{9996CE71-B715-4666-B3EE-27F9C2F0537B}">
      <dsp:nvSpPr>
        <dsp:cNvPr id="0" name=""/>
        <dsp:cNvSpPr/>
      </dsp:nvSpPr>
      <dsp:spPr>
        <a:xfrm>
          <a:off x="3778049" y="1763793"/>
          <a:ext cx="2122451" cy="127347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/>
            <a:t>Etapas del proceso de toma de decisiones </a:t>
          </a:r>
          <a:endParaRPr lang="es-EC" sz="1400" kern="1200" dirty="0"/>
        </a:p>
      </dsp:txBody>
      <dsp:txXfrm>
        <a:off x="3778049" y="1763793"/>
        <a:ext cx="2122451" cy="12734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442D2-94D6-45A6-B52F-F268F0631568}">
      <dsp:nvSpPr>
        <dsp:cNvPr id="0" name=""/>
        <dsp:cNvSpPr/>
      </dsp:nvSpPr>
      <dsp:spPr>
        <a:xfrm>
          <a:off x="1658922" y="1248422"/>
          <a:ext cx="333209" cy="38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495" y="0"/>
              </a:lnTo>
              <a:lnTo>
                <a:pt x="167495" y="382345"/>
              </a:lnTo>
              <a:lnTo>
                <a:pt x="333209" y="38234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658922" y="889816"/>
          <a:ext cx="333209" cy="358605"/>
        </a:xfrm>
        <a:custGeom>
          <a:avLst/>
          <a:gdLst/>
          <a:ahLst/>
          <a:cxnLst/>
          <a:rect l="0" t="0" r="0" b="0"/>
          <a:pathLst>
            <a:path>
              <a:moveTo>
                <a:pt x="0" y="358605"/>
              </a:moveTo>
              <a:lnTo>
                <a:pt x="167495" y="358605"/>
              </a:lnTo>
              <a:lnTo>
                <a:pt x="167495" y="0"/>
              </a:lnTo>
              <a:lnTo>
                <a:pt x="333209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781" y="995708"/>
          <a:ext cx="1657140" cy="505427"/>
        </a:xfrm>
        <a:prstGeom prst="flowChartConnector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Diseño </a:t>
          </a:r>
        </a:p>
      </dsp:txBody>
      <dsp:txXfrm>
        <a:off x="244464" y="1069726"/>
        <a:ext cx="1171774" cy="357391"/>
      </dsp:txXfrm>
    </dsp:sp>
    <dsp:sp modelId="{5283CA32-918B-4593-9E1D-C1757709D5A9}">
      <dsp:nvSpPr>
        <dsp:cNvPr id="0" name=""/>
        <dsp:cNvSpPr/>
      </dsp:nvSpPr>
      <dsp:spPr>
        <a:xfrm>
          <a:off x="1992132" y="637102"/>
          <a:ext cx="1657140" cy="50542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 experimental</a:t>
          </a:r>
        </a:p>
      </dsp:txBody>
      <dsp:txXfrm>
        <a:off x="1992132" y="637102"/>
        <a:ext cx="1657140" cy="505427"/>
      </dsp:txXfrm>
    </dsp:sp>
    <dsp:sp modelId="{6EFD89D6-D73C-4948-881F-232555CC48E8}">
      <dsp:nvSpPr>
        <dsp:cNvPr id="0" name=""/>
        <dsp:cNvSpPr/>
      </dsp:nvSpPr>
      <dsp:spPr>
        <a:xfrm>
          <a:off x="1992132" y="1378053"/>
          <a:ext cx="1657140" cy="50542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Transversal </a:t>
          </a:r>
        </a:p>
      </dsp:txBody>
      <dsp:txXfrm>
        <a:off x="1992132" y="1378053"/>
        <a:ext cx="1657140" cy="5054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142D4-28B1-43B7-A664-0DD9FF2A55FE}">
      <dsp:nvSpPr>
        <dsp:cNvPr id="0" name=""/>
        <dsp:cNvSpPr/>
      </dsp:nvSpPr>
      <dsp:spPr>
        <a:xfrm>
          <a:off x="1658922" y="1202702"/>
          <a:ext cx="3314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1428" y="457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781" y="995708"/>
          <a:ext cx="1657140" cy="505427"/>
        </a:xfrm>
        <a:prstGeom prst="flowChartConnector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Tipo</a:t>
          </a:r>
        </a:p>
      </dsp:txBody>
      <dsp:txXfrm>
        <a:off x="244464" y="1069726"/>
        <a:ext cx="1171774" cy="357391"/>
      </dsp:txXfrm>
    </dsp:sp>
    <dsp:sp modelId="{5283CA32-918B-4593-9E1D-C1757709D5A9}">
      <dsp:nvSpPr>
        <dsp:cNvPr id="0" name=""/>
        <dsp:cNvSpPr/>
      </dsp:nvSpPr>
      <dsp:spPr>
        <a:xfrm>
          <a:off x="1990350" y="995708"/>
          <a:ext cx="1657140" cy="50542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Descriptivo </a:t>
          </a:r>
        </a:p>
      </dsp:txBody>
      <dsp:txXfrm>
        <a:off x="1990350" y="995708"/>
        <a:ext cx="1657140" cy="50542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142D4-28B1-43B7-A664-0DD9FF2A55FE}">
      <dsp:nvSpPr>
        <dsp:cNvPr id="0" name=""/>
        <dsp:cNvSpPr/>
      </dsp:nvSpPr>
      <dsp:spPr>
        <a:xfrm>
          <a:off x="1658922" y="1202702"/>
          <a:ext cx="3314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1428" y="457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781" y="995708"/>
          <a:ext cx="1657140" cy="505427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</a:rPr>
            <a:t>Enfoque</a:t>
          </a:r>
        </a:p>
      </dsp:txBody>
      <dsp:txXfrm>
        <a:off x="244464" y="1069726"/>
        <a:ext cx="1171774" cy="357391"/>
      </dsp:txXfrm>
    </dsp:sp>
    <dsp:sp modelId="{5283CA32-918B-4593-9E1D-C1757709D5A9}">
      <dsp:nvSpPr>
        <dsp:cNvPr id="0" name=""/>
        <dsp:cNvSpPr/>
      </dsp:nvSpPr>
      <dsp:spPr>
        <a:xfrm>
          <a:off x="1990350" y="995708"/>
          <a:ext cx="1657140" cy="50542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Cuantitativo </a:t>
          </a:r>
        </a:p>
      </dsp:txBody>
      <dsp:txXfrm>
        <a:off x="1990350" y="995708"/>
        <a:ext cx="1657140" cy="50542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FB78F-00B1-4138-B36F-3C4DF31BAFA7}">
      <dsp:nvSpPr>
        <dsp:cNvPr id="0" name=""/>
        <dsp:cNvSpPr/>
      </dsp:nvSpPr>
      <dsp:spPr>
        <a:xfrm>
          <a:off x="1952529" y="1248422"/>
          <a:ext cx="390086" cy="59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043" y="0"/>
              </a:lnTo>
              <a:lnTo>
                <a:pt x="195043" y="597138"/>
              </a:lnTo>
              <a:lnTo>
                <a:pt x="390086" y="59713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952529" y="829079"/>
          <a:ext cx="390086" cy="419342"/>
        </a:xfrm>
        <a:custGeom>
          <a:avLst/>
          <a:gdLst/>
          <a:ahLst/>
          <a:cxnLst/>
          <a:rect l="0" t="0" r="0" b="0"/>
          <a:pathLst>
            <a:path>
              <a:moveTo>
                <a:pt x="0" y="419342"/>
              </a:moveTo>
              <a:lnTo>
                <a:pt x="195043" y="419342"/>
              </a:lnTo>
              <a:lnTo>
                <a:pt x="195043" y="0"/>
              </a:lnTo>
              <a:lnTo>
                <a:pt x="390086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2097" y="950981"/>
          <a:ext cx="1950432" cy="594881"/>
        </a:xfrm>
        <a:prstGeom prst="flowChartConnector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Población y muestra</a:t>
          </a:r>
        </a:p>
      </dsp:txBody>
      <dsp:txXfrm>
        <a:off x="287731" y="1038099"/>
        <a:ext cx="1379164" cy="420645"/>
      </dsp:txXfrm>
    </dsp:sp>
    <dsp:sp modelId="{5283CA32-918B-4593-9E1D-C1757709D5A9}">
      <dsp:nvSpPr>
        <dsp:cNvPr id="0" name=""/>
        <dsp:cNvSpPr/>
      </dsp:nvSpPr>
      <dsp:spPr>
        <a:xfrm>
          <a:off x="2342616" y="353842"/>
          <a:ext cx="1950432" cy="95047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Grandes empresas industriales del sector manufacturero con un capital suscrito mayor o igual a 15 millones  (28)</a:t>
          </a:r>
        </a:p>
      </dsp:txBody>
      <dsp:txXfrm>
        <a:off x="2342616" y="353842"/>
        <a:ext cx="1950432" cy="950472"/>
      </dsp:txXfrm>
    </dsp:sp>
    <dsp:sp modelId="{070A991E-C070-4951-837F-F0EC149C1AFC}">
      <dsp:nvSpPr>
        <dsp:cNvPr id="0" name=""/>
        <dsp:cNvSpPr/>
      </dsp:nvSpPr>
      <dsp:spPr>
        <a:xfrm>
          <a:off x="2342616" y="1548119"/>
          <a:ext cx="1950432" cy="59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</a:t>
          </a:r>
        </a:p>
      </dsp:txBody>
      <dsp:txXfrm>
        <a:off x="2342616" y="1548119"/>
        <a:ext cx="1950432" cy="5948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AF646-E239-41BF-AEB8-C9FDCBB3F9A1}">
      <dsp:nvSpPr>
        <dsp:cNvPr id="0" name=""/>
        <dsp:cNvSpPr/>
      </dsp:nvSpPr>
      <dsp:spPr>
        <a:xfrm>
          <a:off x="1952529" y="1248422"/>
          <a:ext cx="390086" cy="419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043" y="0"/>
              </a:lnTo>
              <a:lnTo>
                <a:pt x="195043" y="419342"/>
              </a:lnTo>
              <a:lnTo>
                <a:pt x="390086" y="41934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952529" y="829079"/>
          <a:ext cx="390086" cy="419342"/>
        </a:xfrm>
        <a:custGeom>
          <a:avLst/>
          <a:gdLst/>
          <a:ahLst/>
          <a:cxnLst/>
          <a:rect l="0" t="0" r="0" b="0"/>
          <a:pathLst>
            <a:path>
              <a:moveTo>
                <a:pt x="0" y="419342"/>
              </a:moveTo>
              <a:lnTo>
                <a:pt x="195043" y="419342"/>
              </a:lnTo>
              <a:lnTo>
                <a:pt x="195043" y="0"/>
              </a:lnTo>
              <a:lnTo>
                <a:pt x="390086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2097" y="950981"/>
          <a:ext cx="1950432" cy="594881"/>
        </a:xfrm>
        <a:prstGeom prst="flowChartConnector">
          <a:avLst/>
        </a:prstGeom>
        <a:solidFill>
          <a:srgbClr val="FCC8F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Técnica</a:t>
          </a:r>
        </a:p>
      </dsp:txBody>
      <dsp:txXfrm>
        <a:off x="287731" y="1038099"/>
        <a:ext cx="1379164" cy="420645"/>
      </dsp:txXfrm>
    </dsp:sp>
    <dsp:sp modelId="{5283CA32-918B-4593-9E1D-C1757709D5A9}">
      <dsp:nvSpPr>
        <dsp:cNvPr id="0" name=""/>
        <dsp:cNvSpPr/>
      </dsp:nvSpPr>
      <dsp:spPr>
        <a:xfrm>
          <a:off x="2342616" y="531638"/>
          <a:ext cx="1950432" cy="59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Encuestas  </a:t>
          </a:r>
        </a:p>
      </dsp:txBody>
      <dsp:txXfrm>
        <a:off x="2342616" y="531638"/>
        <a:ext cx="1950432" cy="594881"/>
      </dsp:txXfrm>
    </dsp:sp>
    <dsp:sp modelId="{E0EB99A2-AA99-4DF9-8E4C-318895D57A03}">
      <dsp:nvSpPr>
        <dsp:cNvPr id="0" name=""/>
        <dsp:cNvSpPr/>
      </dsp:nvSpPr>
      <dsp:spPr>
        <a:xfrm>
          <a:off x="2342616" y="1370324"/>
          <a:ext cx="1950432" cy="59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Revisión documental </a:t>
          </a:r>
        </a:p>
      </dsp:txBody>
      <dsp:txXfrm>
        <a:off x="2342616" y="1370324"/>
        <a:ext cx="1950432" cy="59488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142D4-28B1-43B7-A664-0DD9FF2A55FE}">
      <dsp:nvSpPr>
        <dsp:cNvPr id="0" name=""/>
        <dsp:cNvSpPr/>
      </dsp:nvSpPr>
      <dsp:spPr>
        <a:xfrm>
          <a:off x="1952529" y="1202702"/>
          <a:ext cx="3900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0086" y="457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2097" y="950981"/>
          <a:ext cx="1950432" cy="594881"/>
        </a:xfrm>
        <a:prstGeom prst="flowChartConnector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Instrumento de medición </a:t>
          </a:r>
        </a:p>
      </dsp:txBody>
      <dsp:txXfrm>
        <a:off x="287731" y="1038099"/>
        <a:ext cx="1379164" cy="420645"/>
      </dsp:txXfrm>
    </dsp:sp>
    <dsp:sp modelId="{5283CA32-918B-4593-9E1D-C1757709D5A9}">
      <dsp:nvSpPr>
        <dsp:cNvPr id="0" name=""/>
        <dsp:cNvSpPr/>
      </dsp:nvSpPr>
      <dsp:spPr>
        <a:xfrm>
          <a:off x="2342616" y="818572"/>
          <a:ext cx="1950432" cy="85969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Encuesta en base a las dimensiones de las variables de estudio.</a:t>
          </a:r>
        </a:p>
      </dsp:txBody>
      <dsp:txXfrm>
        <a:off x="2342616" y="818572"/>
        <a:ext cx="1950432" cy="85969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CD199-C2D3-420D-BFBE-2FE010799627}">
      <dsp:nvSpPr>
        <dsp:cNvPr id="0" name=""/>
        <dsp:cNvSpPr/>
      </dsp:nvSpPr>
      <dsp:spPr>
        <a:xfrm>
          <a:off x="7981232" y="4864978"/>
          <a:ext cx="330026" cy="1064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13" y="0"/>
              </a:lnTo>
              <a:lnTo>
                <a:pt x="165013" y="1064335"/>
              </a:lnTo>
              <a:lnTo>
                <a:pt x="330026" y="106433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E8C6-3B4B-45D9-83E6-4D314749A87B}">
      <dsp:nvSpPr>
        <dsp:cNvPr id="0" name=""/>
        <dsp:cNvSpPr/>
      </dsp:nvSpPr>
      <dsp:spPr>
        <a:xfrm>
          <a:off x="7981232" y="4864978"/>
          <a:ext cx="330026" cy="35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13" y="0"/>
              </a:lnTo>
              <a:lnTo>
                <a:pt x="165013" y="354778"/>
              </a:lnTo>
              <a:lnTo>
                <a:pt x="330026" y="3547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0EE0C-5257-42DF-8473-677F7F22F999}">
      <dsp:nvSpPr>
        <dsp:cNvPr id="0" name=""/>
        <dsp:cNvSpPr/>
      </dsp:nvSpPr>
      <dsp:spPr>
        <a:xfrm>
          <a:off x="7981232" y="4510199"/>
          <a:ext cx="330026" cy="354778"/>
        </a:xfrm>
        <a:custGeom>
          <a:avLst/>
          <a:gdLst/>
          <a:ahLst/>
          <a:cxnLst/>
          <a:rect l="0" t="0" r="0" b="0"/>
          <a:pathLst>
            <a:path>
              <a:moveTo>
                <a:pt x="0" y="354778"/>
              </a:moveTo>
              <a:lnTo>
                <a:pt x="165013" y="354778"/>
              </a:lnTo>
              <a:lnTo>
                <a:pt x="165013" y="0"/>
              </a:lnTo>
              <a:lnTo>
                <a:pt x="330026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E8DBB-02C7-4B37-8D84-F473300867BC}">
      <dsp:nvSpPr>
        <dsp:cNvPr id="0" name=""/>
        <dsp:cNvSpPr/>
      </dsp:nvSpPr>
      <dsp:spPr>
        <a:xfrm>
          <a:off x="7981232" y="3800643"/>
          <a:ext cx="330026" cy="1064335"/>
        </a:xfrm>
        <a:custGeom>
          <a:avLst/>
          <a:gdLst/>
          <a:ahLst/>
          <a:cxnLst/>
          <a:rect l="0" t="0" r="0" b="0"/>
          <a:pathLst>
            <a:path>
              <a:moveTo>
                <a:pt x="0" y="1064335"/>
              </a:moveTo>
              <a:lnTo>
                <a:pt x="165013" y="1064335"/>
              </a:lnTo>
              <a:lnTo>
                <a:pt x="165013" y="0"/>
              </a:lnTo>
              <a:lnTo>
                <a:pt x="330026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A93CC-4206-4BFB-BAF0-780DC256ACB2}">
      <dsp:nvSpPr>
        <dsp:cNvPr id="0" name=""/>
        <dsp:cNvSpPr/>
      </dsp:nvSpPr>
      <dsp:spPr>
        <a:xfrm>
          <a:off x="6001074" y="3268475"/>
          <a:ext cx="330026" cy="159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13" y="0"/>
              </a:lnTo>
              <a:lnTo>
                <a:pt x="165013" y="1596502"/>
              </a:lnTo>
              <a:lnTo>
                <a:pt x="330026" y="159650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49986-BC58-4434-BD70-512469C4B042}">
      <dsp:nvSpPr>
        <dsp:cNvPr id="0" name=""/>
        <dsp:cNvSpPr/>
      </dsp:nvSpPr>
      <dsp:spPr>
        <a:xfrm>
          <a:off x="7981232" y="1671973"/>
          <a:ext cx="330026" cy="1419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13" y="0"/>
              </a:lnTo>
              <a:lnTo>
                <a:pt x="165013" y="1419113"/>
              </a:lnTo>
              <a:lnTo>
                <a:pt x="330026" y="141911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5F9D3-729F-4AD2-9FA6-989339EF95B6}">
      <dsp:nvSpPr>
        <dsp:cNvPr id="0" name=""/>
        <dsp:cNvSpPr/>
      </dsp:nvSpPr>
      <dsp:spPr>
        <a:xfrm>
          <a:off x="7981232" y="1671973"/>
          <a:ext cx="330026" cy="709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13" y="0"/>
              </a:lnTo>
              <a:lnTo>
                <a:pt x="165013" y="709556"/>
              </a:lnTo>
              <a:lnTo>
                <a:pt x="330026" y="70955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6D619-B7A2-43CE-A08D-4ADE67FB210C}">
      <dsp:nvSpPr>
        <dsp:cNvPr id="0" name=""/>
        <dsp:cNvSpPr/>
      </dsp:nvSpPr>
      <dsp:spPr>
        <a:xfrm>
          <a:off x="7981232" y="1626253"/>
          <a:ext cx="3300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0026" y="457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D6465-09FA-4F1A-8CCE-DA77B1FC2E37}">
      <dsp:nvSpPr>
        <dsp:cNvPr id="0" name=""/>
        <dsp:cNvSpPr/>
      </dsp:nvSpPr>
      <dsp:spPr>
        <a:xfrm>
          <a:off x="7981232" y="962416"/>
          <a:ext cx="330026" cy="709556"/>
        </a:xfrm>
        <a:custGeom>
          <a:avLst/>
          <a:gdLst/>
          <a:ahLst/>
          <a:cxnLst/>
          <a:rect l="0" t="0" r="0" b="0"/>
          <a:pathLst>
            <a:path>
              <a:moveTo>
                <a:pt x="0" y="709556"/>
              </a:moveTo>
              <a:lnTo>
                <a:pt x="165013" y="709556"/>
              </a:lnTo>
              <a:lnTo>
                <a:pt x="165013" y="0"/>
              </a:lnTo>
              <a:lnTo>
                <a:pt x="330026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4FE77-4CCE-4AD7-9258-33135B3566AC}">
      <dsp:nvSpPr>
        <dsp:cNvPr id="0" name=""/>
        <dsp:cNvSpPr/>
      </dsp:nvSpPr>
      <dsp:spPr>
        <a:xfrm>
          <a:off x="7981232" y="252859"/>
          <a:ext cx="330026" cy="1419113"/>
        </a:xfrm>
        <a:custGeom>
          <a:avLst/>
          <a:gdLst/>
          <a:ahLst/>
          <a:cxnLst/>
          <a:rect l="0" t="0" r="0" b="0"/>
          <a:pathLst>
            <a:path>
              <a:moveTo>
                <a:pt x="0" y="1419113"/>
              </a:moveTo>
              <a:lnTo>
                <a:pt x="165013" y="1419113"/>
              </a:lnTo>
              <a:lnTo>
                <a:pt x="165013" y="0"/>
              </a:lnTo>
              <a:lnTo>
                <a:pt x="330026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59687-7207-447A-B158-F3129C7FA856}">
      <dsp:nvSpPr>
        <dsp:cNvPr id="0" name=""/>
        <dsp:cNvSpPr/>
      </dsp:nvSpPr>
      <dsp:spPr>
        <a:xfrm>
          <a:off x="6001074" y="1671973"/>
          <a:ext cx="330026" cy="1596502"/>
        </a:xfrm>
        <a:custGeom>
          <a:avLst/>
          <a:gdLst/>
          <a:ahLst/>
          <a:cxnLst/>
          <a:rect l="0" t="0" r="0" b="0"/>
          <a:pathLst>
            <a:path>
              <a:moveTo>
                <a:pt x="0" y="1596502"/>
              </a:moveTo>
              <a:lnTo>
                <a:pt x="165013" y="1596502"/>
              </a:lnTo>
              <a:lnTo>
                <a:pt x="165013" y="0"/>
              </a:lnTo>
              <a:lnTo>
                <a:pt x="330026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4020916" y="3222755"/>
          <a:ext cx="3300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0026" y="457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793287" y="2710676"/>
          <a:ext cx="2227628" cy="1115598"/>
        </a:xfrm>
        <a:prstGeom prst="flowChartConnector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>
              <a:solidFill>
                <a:schemeClr val="tx1"/>
              </a:solidFill>
            </a:rPr>
            <a:t>Instrumento de medición </a:t>
          </a:r>
        </a:p>
      </dsp:txBody>
      <dsp:txXfrm>
        <a:off x="2119516" y="2874052"/>
        <a:ext cx="1575170" cy="788846"/>
      </dsp:txXfrm>
    </dsp:sp>
    <dsp:sp modelId="{5283CA32-918B-4593-9E1D-C1757709D5A9}">
      <dsp:nvSpPr>
        <dsp:cNvPr id="0" name=""/>
        <dsp:cNvSpPr/>
      </dsp:nvSpPr>
      <dsp:spPr>
        <a:xfrm>
          <a:off x="4350942" y="2904808"/>
          <a:ext cx="1650131" cy="72733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Encuesta en base a las </a:t>
          </a:r>
          <a:r>
            <a:rPr lang="es-EC" sz="1400" b="1" kern="1200" dirty="0">
              <a:solidFill>
                <a:schemeClr val="tx1"/>
              </a:solidFill>
            </a:rPr>
            <a:t>dimensiones</a:t>
          </a:r>
          <a:r>
            <a:rPr lang="es-EC" sz="1400" b="0" kern="1200" dirty="0">
              <a:solidFill>
                <a:schemeClr val="tx1"/>
              </a:solidFill>
            </a:rPr>
            <a:t> de las variables de estudio.</a:t>
          </a:r>
        </a:p>
      </dsp:txBody>
      <dsp:txXfrm>
        <a:off x="4350942" y="2904808"/>
        <a:ext cx="1650131" cy="727334"/>
      </dsp:txXfrm>
    </dsp:sp>
    <dsp:sp modelId="{AF8BBE16-3593-49B7-BE52-317AA61FBDB9}">
      <dsp:nvSpPr>
        <dsp:cNvPr id="0" name=""/>
        <dsp:cNvSpPr/>
      </dsp:nvSpPr>
      <dsp:spPr>
        <a:xfrm>
          <a:off x="6331101" y="1420327"/>
          <a:ext cx="1650131" cy="50329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Auditoría interna</a:t>
          </a:r>
        </a:p>
      </dsp:txBody>
      <dsp:txXfrm>
        <a:off x="6331101" y="1420327"/>
        <a:ext cx="1650131" cy="503290"/>
      </dsp:txXfrm>
    </dsp:sp>
    <dsp:sp modelId="{4794FE84-C985-42AA-98C2-4E8CA06F84F6}">
      <dsp:nvSpPr>
        <dsp:cNvPr id="0" name=""/>
        <dsp:cNvSpPr/>
      </dsp:nvSpPr>
      <dsp:spPr>
        <a:xfrm>
          <a:off x="8311259" y="1214"/>
          <a:ext cx="1650131" cy="5032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Tamaño de la organización </a:t>
          </a:r>
        </a:p>
      </dsp:txBody>
      <dsp:txXfrm>
        <a:off x="8311259" y="1214"/>
        <a:ext cx="1650131" cy="503290"/>
      </dsp:txXfrm>
    </dsp:sp>
    <dsp:sp modelId="{C99E60F5-B8FF-458A-ACB5-458EB5EF7389}">
      <dsp:nvSpPr>
        <dsp:cNvPr id="0" name=""/>
        <dsp:cNvSpPr/>
      </dsp:nvSpPr>
      <dsp:spPr>
        <a:xfrm>
          <a:off x="8311259" y="710771"/>
          <a:ext cx="1650131" cy="5032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Relación costo – beneficio </a:t>
          </a:r>
        </a:p>
      </dsp:txBody>
      <dsp:txXfrm>
        <a:off x="8311259" y="710771"/>
        <a:ext cx="1650131" cy="503290"/>
      </dsp:txXfrm>
    </dsp:sp>
    <dsp:sp modelId="{C12A9D53-D045-49DE-B1DD-2E6099EF6E11}">
      <dsp:nvSpPr>
        <dsp:cNvPr id="0" name=""/>
        <dsp:cNvSpPr/>
      </dsp:nvSpPr>
      <dsp:spPr>
        <a:xfrm>
          <a:off x="8311259" y="1420327"/>
          <a:ext cx="1650131" cy="5032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Recurrencia de errores </a:t>
          </a:r>
        </a:p>
      </dsp:txBody>
      <dsp:txXfrm>
        <a:off x="8311259" y="1420327"/>
        <a:ext cx="1650131" cy="503290"/>
      </dsp:txXfrm>
    </dsp:sp>
    <dsp:sp modelId="{B9039E3A-4A73-48AA-9B33-E37FE25B3C01}">
      <dsp:nvSpPr>
        <dsp:cNvPr id="0" name=""/>
        <dsp:cNvSpPr/>
      </dsp:nvSpPr>
      <dsp:spPr>
        <a:xfrm>
          <a:off x="8311259" y="2129884"/>
          <a:ext cx="1650131" cy="5032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Confianza en la función de auditoría interna</a:t>
          </a:r>
        </a:p>
      </dsp:txBody>
      <dsp:txXfrm>
        <a:off x="8311259" y="2129884"/>
        <a:ext cx="1650131" cy="503290"/>
      </dsp:txXfrm>
    </dsp:sp>
    <dsp:sp modelId="{D1DF2ECD-FB25-4D32-8079-443C261A3343}">
      <dsp:nvSpPr>
        <dsp:cNvPr id="0" name=""/>
        <dsp:cNvSpPr/>
      </dsp:nvSpPr>
      <dsp:spPr>
        <a:xfrm>
          <a:off x="8311259" y="2839441"/>
          <a:ext cx="1650131" cy="5032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Mente abierta al cambio </a:t>
          </a:r>
        </a:p>
      </dsp:txBody>
      <dsp:txXfrm>
        <a:off x="8311259" y="2839441"/>
        <a:ext cx="1650131" cy="503290"/>
      </dsp:txXfrm>
    </dsp:sp>
    <dsp:sp modelId="{2EFC831B-6B5A-464B-ACA9-1AF4B8061B1A}">
      <dsp:nvSpPr>
        <dsp:cNvPr id="0" name=""/>
        <dsp:cNvSpPr/>
      </dsp:nvSpPr>
      <dsp:spPr>
        <a:xfrm>
          <a:off x="6331101" y="4613333"/>
          <a:ext cx="1650131" cy="5032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Toma de decisiones corporativas</a:t>
          </a:r>
        </a:p>
      </dsp:txBody>
      <dsp:txXfrm>
        <a:off x="6331101" y="4613333"/>
        <a:ext cx="1650131" cy="503290"/>
      </dsp:txXfrm>
    </dsp:sp>
    <dsp:sp modelId="{E8EFE744-C8C8-46BC-9D57-3478EC2EDE6C}">
      <dsp:nvSpPr>
        <dsp:cNvPr id="0" name=""/>
        <dsp:cNvSpPr/>
      </dsp:nvSpPr>
      <dsp:spPr>
        <a:xfrm>
          <a:off x="8311259" y="3548998"/>
          <a:ext cx="1650131" cy="5032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Decisiones financieras </a:t>
          </a:r>
        </a:p>
      </dsp:txBody>
      <dsp:txXfrm>
        <a:off x="8311259" y="3548998"/>
        <a:ext cx="1650131" cy="503290"/>
      </dsp:txXfrm>
    </dsp:sp>
    <dsp:sp modelId="{82669607-9273-4224-8A02-0336C83AC042}">
      <dsp:nvSpPr>
        <dsp:cNvPr id="0" name=""/>
        <dsp:cNvSpPr/>
      </dsp:nvSpPr>
      <dsp:spPr>
        <a:xfrm>
          <a:off x="8311259" y="4258554"/>
          <a:ext cx="1650131" cy="5032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Decisiones de operación </a:t>
          </a:r>
        </a:p>
      </dsp:txBody>
      <dsp:txXfrm>
        <a:off x="8311259" y="4258554"/>
        <a:ext cx="1650131" cy="503290"/>
      </dsp:txXfrm>
    </dsp:sp>
    <dsp:sp modelId="{D42BD6DE-824D-4D9B-9E87-EC2BDB40C358}">
      <dsp:nvSpPr>
        <dsp:cNvPr id="0" name=""/>
        <dsp:cNvSpPr/>
      </dsp:nvSpPr>
      <dsp:spPr>
        <a:xfrm>
          <a:off x="8311259" y="4968111"/>
          <a:ext cx="1650131" cy="5032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Decisiones de control </a:t>
          </a:r>
        </a:p>
      </dsp:txBody>
      <dsp:txXfrm>
        <a:off x="8311259" y="4968111"/>
        <a:ext cx="1650131" cy="503290"/>
      </dsp:txXfrm>
    </dsp:sp>
    <dsp:sp modelId="{114159A8-4449-4B8C-B139-7747E98D8197}">
      <dsp:nvSpPr>
        <dsp:cNvPr id="0" name=""/>
        <dsp:cNvSpPr/>
      </dsp:nvSpPr>
      <dsp:spPr>
        <a:xfrm>
          <a:off x="8311259" y="5677668"/>
          <a:ext cx="1650131" cy="5032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Riesgo</a:t>
          </a:r>
        </a:p>
      </dsp:txBody>
      <dsp:txXfrm>
        <a:off x="8311259" y="5677668"/>
        <a:ext cx="1650131" cy="5032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F2F45-9F4C-4447-AED0-8C7D7E266CAE}">
      <dsp:nvSpPr>
        <dsp:cNvPr id="0" name=""/>
        <dsp:cNvSpPr/>
      </dsp:nvSpPr>
      <dsp:spPr>
        <a:xfrm>
          <a:off x="1991836" y="1248422"/>
          <a:ext cx="246343" cy="1059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171" y="0"/>
              </a:lnTo>
              <a:lnTo>
                <a:pt x="123171" y="1059278"/>
              </a:lnTo>
              <a:lnTo>
                <a:pt x="246343" y="105927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7C00C-C457-4C2D-A32D-FF979CD8A20D}">
      <dsp:nvSpPr>
        <dsp:cNvPr id="0" name=""/>
        <dsp:cNvSpPr/>
      </dsp:nvSpPr>
      <dsp:spPr>
        <a:xfrm>
          <a:off x="1991836" y="1248422"/>
          <a:ext cx="246343" cy="52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171" y="0"/>
              </a:lnTo>
              <a:lnTo>
                <a:pt x="123171" y="529639"/>
              </a:lnTo>
              <a:lnTo>
                <a:pt x="246343" y="52963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CB616-BB0D-43C5-9C03-5F00DAA8927A}">
      <dsp:nvSpPr>
        <dsp:cNvPr id="0" name=""/>
        <dsp:cNvSpPr/>
      </dsp:nvSpPr>
      <dsp:spPr>
        <a:xfrm>
          <a:off x="1991836" y="1202702"/>
          <a:ext cx="2463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343" y="4572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442D2-94D6-45A6-B52F-F268F0631568}">
      <dsp:nvSpPr>
        <dsp:cNvPr id="0" name=""/>
        <dsp:cNvSpPr/>
      </dsp:nvSpPr>
      <dsp:spPr>
        <a:xfrm>
          <a:off x="1991836" y="718782"/>
          <a:ext cx="246343" cy="529639"/>
        </a:xfrm>
        <a:custGeom>
          <a:avLst/>
          <a:gdLst/>
          <a:ahLst/>
          <a:cxnLst/>
          <a:rect l="0" t="0" r="0" b="0"/>
          <a:pathLst>
            <a:path>
              <a:moveTo>
                <a:pt x="0" y="529639"/>
              </a:moveTo>
              <a:lnTo>
                <a:pt x="123171" y="529639"/>
              </a:lnTo>
              <a:lnTo>
                <a:pt x="123171" y="0"/>
              </a:lnTo>
              <a:lnTo>
                <a:pt x="246343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991836" y="189143"/>
          <a:ext cx="246343" cy="1059278"/>
        </a:xfrm>
        <a:custGeom>
          <a:avLst/>
          <a:gdLst/>
          <a:ahLst/>
          <a:cxnLst/>
          <a:rect l="0" t="0" r="0" b="0"/>
          <a:pathLst>
            <a:path>
              <a:moveTo>
                <a:pt x="0" y="1059278"/>
              </a:moveTo>
              <a:lnTo>
                <a:pt x="123171" y="1059278"/>
              </a:lnTo>
              <a:lnTo>
                <a:pt x="123171" y="0"/>
              </a:lnTo>
              <a:lnTo>
                <a:pt x="246343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79374" y="921249"/>
          <a:ext cx="1812461" cy="654345"/>
        </a:xfrm>
        <a:prstGeom prst="flowChartConnector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solidFill>
                <a:schemeClr val="tx1"/>
              </a:solidFill>
            </a:rPr>
            <a:t>Escala de Likert</a:t>
          </a:r>
        </a:p>
      </dsp:txBody>
      <dsp:txXfrm>
        <a:off x="444803" y="1017076"/>
        <a:ext cx="1281603" cy="462691"/>
      </dsp:txXfrm>
    </dsp:sp>
    <dsp:sp modelId="{5283CA32-918B-4593-9E1D-C1757709D5A9}">
      <dsp:nvSpPr>
        <dsp:cNvPr id="0" name=""/>
        <dsp:cNvSpPr/>
      </dsp:nvSpPr>
      <dsp:spPr>
        <a:xfrm>
          <a:off x="2238179" y="1306"/>
          <a:ext cx="1231718" cy="3756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solidFill>
                <a:schemeClr val="tx1"/>
              </a:solidFill>
            </a:rPr>
            <a:t>1: </a:t>
          </a:r>
          <a:r>
            <a:rPr lang="es-EC" sz="1400" kern="1200" dirty="0">
              <a:solidFill>
                <a:schemeClr val="tx1"/>
              </a:solidFill>
            </a:rPr>
            <a:t>Totalmente en desacuerdo</a:t>
          </a:r>
          <a:endParaRPr lang="es-EC" sz="1400" b="0" kern="1200" dirty="0">
            <a:solidFill>
              <a:schemeClr val="tx1"/>
            </a:solidFill>
          </a:endParaRPr>
        </a:p>
      </dsp:txBody>
      <dsp:txXfrm>
        <a:off x="2238179" y="1306"/>
        <a:ext cx="1231718" cy="375674"/>
      </dsp:txXfrm>
    </dsp:sp>
    <dsp:sp modelId="{6EFD89D6-D73C-4948-881F-232555CC48E8}">
      <dsp:nvSpPr>
        <dsp:cNvPr id="0" name=""/>
        <dsp:cNvSpPr/>
      </dsp:nvSpPr>
      <dsp:spPr>
        <a:xfrm>
          <a:off x="2238179" y="530945"/>
          <a:ext cx="1231718" cy="3756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2: En desacuerdo </a:t>
          </a:r>
        </a:p>
      </dsp:txBody>
      <dsp:txXfrm>
        <a:off x="2238179" y="530945"/>
        <a:ext cx="1231718" cy="375674"/>
      </dsp:txXfrm>
    </dsp:sp>
    <dsp:sp modelId="{2EA8FD82-6AB4-4A1C-ADD4-070CB7B82B69}">
      <dsp:nvSpPr>
        <dsp:cNvPr id="0" name=""/>
        <dsp:cNvSpPr/>
      </dsp:nvSpPr>
      <dsp:spPr>
        <a:xfrm>
          <a:off x="2238179" y="1060584"/>
          <a:ext cx="1231718" cy="3756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3: Neutral</a:t>
          </a:r>
        </a:p>
      </dsp:txBody>
      <dsp:txXfrm>
        <a:off x="2238179" y="1060584"/>
        <a:ext cx="1231718" cy="375674"/>
      </dsp:txXfrm>
    </dsp:sp>
    <dsp:sp modelId="{6BEFF4CC-A9CD-4C16-854B-192DD9411D78}">
      <dsp:nvSpPr>
        <dsp:cNvPr id="0" name=""/>
        <dsp:cNvSpPr/>
      </dsp:nvSpPr>
      <dsp:spPr>
        <a:xfrm>
          <a:off x="2238179" y="1590223"/>
          <a:ext cx="1231718" cy="3756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4: De acuerdo</a:t>
          </a:r>
        </a:p>
      </dsp:txBody>
      <dsp:txXfrm>
        <a:off x="2238179" y="1590223"/>
        <a:ext cx="1231718" cy="375674"/>
      </dsp:txXfrm>
    </dsp:sp>
    <dsp:sp modelId="{BA50764F-5F7A-488C-A086-3264ECD6FB26}">
      <dsp:nvSpPr>
        <dsp:cNvPr id="0" name=""/>
        <dsp:cNvSpPr/>
      </dsp:nvSpPr>
      <dsp:spPr>
        <a:xfrm>
          <a:off x="2238179" y="2119863"/>
          <a:ext cx="1231718" cy="3756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5: Totalmente de acuerdo </a:t>
          </a:r>
        </a:p>
      </dsp:txBody>
      <dsp:txXfrm>
        <a:off x="2238179" y="2119863"/>
        <a:ext cx="1231718" cy="37567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E1E7B-3449-4EC8-B011-2ABA874E4FF0}">
      <dsp:nvSpPr>
        <dsp:cNvPr id="0" name=""/>
        <dsp:cNvSpPr/>
      </dsp:nvSpPr>
      <dsp:spPr>
        <a:xfrm>
          <a:off x="4021637" y="3416594"/>
          <a:ext cx="563500" cy="50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834"/>
              </a:lnTo>
              <a:lnTo>
                <a:pt x="563500" y="501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7ADD5-FA9F-44CD-9CE5-2A7C3054B842}">
      <dsp:nvSpPr>
        <dsp:cNvPr id="0" name=""/>
        <dsp:cNvSpPr/>
      </dsp:nvSpPr>
      <dsp:spPr>
        <a:xfrm>
          <a:off x="3537751" y="1873373"/>
          <a:ext cx="1841159" cy="846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249"/>
              </a:lnTo>
              <a:lnTo>
                <a:pt x="1841159" y="703249"/>
              </a:lnTo>
              <a:lnTo>
                <a:pt x="1841159" y="846765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E3C8B-0698-47D4-BFC8-72E9FEEA3058}">
      <dsp:nvSpPr>
        <dsp:cNvPr id="0" name=""/>
        <dsp:cNvSpPr/>
      </dsp:nvSpPr>
      <dsp:spPr>
        <a:xfrm>
          <a:off x="359997" y="3416594"/>
          <a:ext cx="499163" cy="513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688"/>
              </a:lnTo>
              <a:lnTo>
                <a:pt x="499163" y="5136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F4864-FCD2-4BBC-A7C0-08E0964C06EF}">
      <dsp:nvSpPr>
        <dsp:cNvPr id="0" name=""/>
        <dsp:cNvSpPr/>
      </dsp:nvSpPr>
      <dsp:spPr>
        <a:xfrm>
          <a:off x="1717271" y="1873373"/>
          <a:ext cx="1820480" cy="846765"/>
        </a:xfrm>
        <a:custGeom>
          <a:avLst/>
          <a:gdLst/>
          <a:ahLst/>
          <a:cxnLst/>
          <a:rect l="0" t="0" r="0" b="0"/>
          <a:pathLst>
            <a:path>
              <a:moveTo>
                <a:pt x="1820480" y="0"/>
              </a:moveTo>
              <a:lnTo>
                <a:pt x="1820480" y="703249"/>
              </a:lnTo>
              <a:lnTo>
                <a:pt x="0" y="703249"/>
              </a:lnTo>
              <a:lnTo>
                <a:pt x="0" y="846765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2F480-D071-402E-948E-6FEAF88EDA3C}">
      <dsp:nvSpPr>
        <dsp:cNvPr id="0" name=""/>
        <dsp:cNvSpPr/>
      </dsp:nvSpPr>
      <dsp:spPr>
        <a:xfrm>
          <a:off x="1426248" y="559921"/>
          <a:ext cx="4223006" cy="1313451"/>
        </a:xfrm>
        <a:prstGeom prst="flowChartConnector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dirty="0">
              <a:solidFill>
                <a:schemeClr val="tx1"/>
              </a:solidFill>
            </a:rPr>
            <a:t>Validación del instrumento de recolección de datos </a:t>
          </a:r>
        </a:p>
      </dsp:txBody>
      <dsp:txXfrm>
        <a:off x="2044693" y="752271"/>
        <a:ext cx="2986116" cy="928751"/>
      </dsp:txXfrm>
    </dsp:sp>
    <dsp:sp modelId="{302732C8-9391-47D9-92C5-54AE4C39AD5D}">
      <dsp:nvSpPr>
        <dsp:cNvPr id="0" name=""/>
        <dsp:cNvSpPr/>
      </dsp:nvSpPr>
      <dsp:spPr>
        <a:xfrm>
          <a:off x="20679" y="2720138"/>
          <a:ext cx="3393183" cy="69645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>
              <a:solidFill>
                <a:schemeClr val="tx1"/>
              </a:solidFill>
            </a:rPr>
            <a:t>Nivel de confianza o fiabilidad del instrumento  </a:t>
          </a:r>
        </a:p>
      </dsp:txBody>
      <dsp:txXfrm>
        <a:off x="20679" y="2720138"/>
        <a:ext cx="3393183" cy="696455"/>
      </dsp:txXfrm>
    </dsp:sp>
    <dsp:sp modelId="{281C777A-E135-4389-83F7-D398117744E3}">
      <dsp:nvSpPr>
        <dsp:cNvPr id="0" name=""/>
        <dsp:cNvSpPr/>
      </dsp:nvSpPr>
      <dsp:spPr>
        <a:xfrm>
          <a:off x="859161" y="3694482"/>
          <a:ext cx="1918248" cy="47160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>
              <a:solidFill>
                <a:schemeClr val="tx1"/>
              </a:solidFill>
            </a:rPr>
            <a:t>Alfa de Cronbach</a:t>
          </a:r>
        </a:p>
      </dsp:txBody>
      <dsp:txXfrm>
        <a:off x="859161" y="3694482"/>
        <a:ext cx="1918248" cy="471600"/>
      </dsp:txXfrm>
    </dsp:sp>
    <dsp:sp modelId="{EBA2C0E5-9A56-403D-8F01-CE0205ACCA0C}">
      <dsp:nvSpPr>
        <dsp:cNvPr id="0" name=""/>
        <dsp:cNvSpPr/>
      </dsp:nvSpPr>
      <dsp:spPr>
        <a:xfrm>
          <a:off x="3682319" y="2720138"/>
          <a:ext cx="3393183" cy="69645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400" b="1" kern="1200" dirty="0">
              <a:solidFill>
                <a:schemeClr val="tx1"/>
              </a:solidFill>
            </a:rPr>
            <a:t>Validez del instrumento </a:t>
          </a:r>
        </a:p>
      </dsp:txBody>
      <dsp:txXfrm>
        <a:off x="3682319" y="2720138"/>
        <a:ext cx="3393183" cy="696455"/>
      </dsp:txXfrm>
    </dsp:sp>
    <dsp:sp modelId="{DB3B2935-CCC7-4F35-B7CF-B79A039B890C}">
      <dsp:nvSpPr>
        <dsp:cNvPr id="0" name=""/>
        <dsp:cNvSpPr/>
      </dsp:nvSpPr>
      <dsp:spPr>
        <a:xfrm>
          <a:off x="4585138" y="3703633"/>
          <a:ext cx="1183829" cy="42959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400" b="1" kern="1200" dirty="0">
              <a:solidFill>
                <a:schemeClr val="tx1"/>
              </a:solidFill>
            </a:rPr>
            <a:t>Encuesta a expertos </a:t>
          </a:r>
        </a:p>
      </dsp:txBody>
      <dsp:txXfrm>
        <a:off x="4585138" y="3703633"/>
        <a:ext cx="1183829" cy="429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142D4-28B1-43B7-A664-0DD9FF2A55FE}">
      <dsp:nvSpPr>
        <dsp:cNvPr id="0" name=""/>
        <dsp:cNvSpPr/>
      </dsp:nvSpPr>
      <dsp:spPr>
        <a:xfrm>
          <a:off x="3697135" y="640311"/>
          <a:ext cx="8879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3982" y="45720"/>
              </a:lnTo>
              <a:lnTo>
                <a:pt x="443982" y="46221"/>
              </a:lnTo>
              <a:lnTo>
                <a:pt x="887964" y="46221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79213" y="230652"/>
          <a:ext cx="3617922" cy="910757"/>
        </a:xfrm>
        <a:prstGeom prst="flowChartConnector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/>
            <a:t>Objetivo General</a:t>
          </a:r>
          <a:endParaRPr lang="es-EC" sz="1800" b="1" kern="1200" dirty="0"/>
        </a:p>
      </dsp:txBody>
      <dsp:txXfrm>
        <a:off x="609045" y="364029"/>
        <a:ext cx="2558258" cy="644003"/>
      </dsp:txXfrm>
    </dsp:sp>
    <dsp:sp modelId="{5283CA32-918B-4593-9E1D-C1757709D5A9}">
      <dsp:nvSpPr>
        <dsp:cNvPr id="0" name=""/>
        <dsp:cNvSpPr/>
      </dsp:nvSpPr>
      <dsp:spPr>
        <a:xfrm>
          <a:off x="4585100" y="68"/>
          <a:ext cx="4439822" cy="1372927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Evaluar la incidencia de la función de Auditoría Interna, en la toma de decisiones corporativas de las empresas industriales manufactureras de la ciudad de Quito, en el periodo 2018 – 2019.</a:t>
          </a:r>
        </a:p>
      </dsp:txBody>
      <dsp:txXfrm>
        <a:off x="4585100" y="68"/>
        <a:ext cx="4439822" cy="137292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7C00C-C457-4C2D-A32D-FF979CD8A20D}">
      <dsp:nvSpPr>
        <dsp:cNvPr id="0" name=""/>
        <dsp:cNvSpPr/>
      </dsp:nvSpPr>
      <dsp:spPr>
        <a:xfrm>
          <a:off x="1668277" y="1248422"/>
          <a:ext cx="312718" cy="1008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59" y="0"/>
              </a:lnTo>
              <a:lnTo>
                <a:pt x="156359" y="1008517"/>
              </a:lnTo>
              <a:lnTo>
                <a:pt x="312718" y="100851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CB616-BB0D-43C5-9C03-5F00DAA8927A}">
      <dsp:nvSpPr>
        <dsp:cNvPr id="0" name=""/>
        <dsp:cNvSpPr/>
      </dsp:nvSpPr>
      <dsp:spPr>
        <a:xfrm>
          <a:off x="1668277" y="1248422"/>
          <a:ext cx="312718" cy="336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359" y="0"/>
              </a:lnTo>
              <a:lnTo>
                <a:pt x="156359" y="336172"/>
              </a:lnTo>
              <a:lnTo>
                <a:pt x="312718" y="33617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442D2-94D6-45A6-B52F-F268F0631568}">
      <dsp:nvSpPr>
        <dsp:cNvPr id="0" name=""/>
        <dsp:cNvSpPr/>
      </dsp:nvSpPr>
      <dsp:spPr>
        <a:xfrm>
          <a:off x="1668277" y="912249"/>
          <a:ext cx="312718" cy="336172"/>
        </a:xfrm>
        <a:custGeom>
          <a:avLst/>
          <a:gdLst/>
          <a:ahLst/>
          <a:cxnLst/>
          <a:rect l="0" t="0" r="0" b="0"/>
          <a:pathLst>
            <a:path>
              <a:moveTo>
                <a:pt x="0" y="336172"/>
              </a:moveTo>
              <a:lnTo>
                <a:pt x="156359" y="336172"/>
              </a:lnTo>
              <a:lnTo>
                <a:pt x="156359" y="0"/>
              </a:lnTo>
              <a:lnTo>
                <a:pt x="312718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668277" y="239904"/>
          <a:ext cx="312718" cy="1008517"/>
        </a:xfrm>
        <a:custGeom>
          <a:avLst/>
          <a:gdLst/>
          <a:ahLst/>
          <a:cxnLst/>
          <a:rect l="0" t="0" r="0" b="0"/>
          <a:pathLst>
            <a:path>
              <a:moveTo>
                <a:pt x="0" y="1008517"/>
              </a:moveTo>
              <a:lnTo>
                <a:pt x="156359" y="1008517"/>
              </a:lnTo>
              <a:lnTo>
                <a:pt x="156359" y="0"/>
              </a:lnTo>
              <a:lnTo>
                <a:pt x="312718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04684" y="1009974"/>
          <a:ext cx="1563592" cy="476895"/>
        </a:xfrm>
        <a:prstGeom prst="flowChartConnector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>
              <a:solidFill>
                <a:schemeClr val="tx1"/>
              </a:solidFill>
            </a:rPr>
            <a:t>Escala </a:t>
          </a:r>
        </a:p>
      </dsp:txBody>
      <dsp:txXfrm>
        <a:off x="333667" y="1079814"/>
        <a:ext cx="1105626" cy="337215"/>
      </dsp:txXfrm>
    </dsp:sp>
    <dsp:sp modelId="{5283CA32-918B-4593-9E1D-C1757709D5A9}">
      <dsp:nvSpPr>
        <dsp:cNvPr id="0" name=""/>
        <dsp:cNvSpPr/>
      </dsp:nvSpPr>
      <dsp:spPr>
        <a:xfrm>
          <a:off x="1980995" y="1457"/>
          <a:ext cx="1563592" cy="476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/>
            <a:t>Representatividad</a:t>
          </a:r>
        </a:p>
      </dsp:txBody>
      <dsp:txXfrm>
        <a:off x="1980995" y="1457"/>
        <a:ext cx="1563592" cy="476895"/>
      </dsp:txXfrm>
    </dsp:sp>
    <dsp:sp modelId="{6EFD89D6-D73C-4948-881F-232555CC48E8}">
      <dsp:nvSpPr>
        <dsp:cNvPr id="0" name=""/>
        <dsp:cNvSpPr/>
      </dsp:nvSpPr>
      <dsp:spPr>
        <a:xfrm>
          <a:off x="1980995" y="673801"/>
          <a:ext cx="1563592" cy="476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Comprensión </a:t>
          </a:r>
        </a:p>
      </dsp:txBody>
      <dsp:txXfrm>
        <a:off x="1980995" y="673801"/>
        <a:ext cx="1563592" cy="476895"/>
      </dsp:txXfrm>
    </dsp:sp>
    <dsp:sp modelId="{2EA8FD82-6AB4-4A1C-ADD4-070CB7B82B69}">
      <dsp:nvSpPr>
        <dsp:cNvPr id="0" name=""/>
        <dsp:cNvSpPr/>
      </dsp:nvSpPr>
      <dsp:spPr>
        <a:xfrm>
          <a:off x="1980995" y="1346146"/>
          <a:ext cx="1563592" cy="476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Claridad</a:t>
          </a:r>
        </a:p>
      </dsp:txBody>
      <dsp:txXfrm>
        <a:off x="1980995" y="1346146"/>
        <a:ext cx="1563592" cy="476895"/>
      </dsp:txXfrm>
    </dsp:sp>
    <dsp:sp modelId="{6BEFF4CC-A9CD-4C16-854B-192DD9411D78}">
      <dsp:nvSpPr>
        <dsp:cNvPr id="0" name=""/>
        <dsp:cNvSpPr/>
      </dsp:nvSpPr>
      <dsp:spPr>
        <a:xfrm>
          <a:off x="1980995" y="2018491"/>
          <a:ext cx="1563592" cy="476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/>
            <a:t>Interpretación </a:t>
          </a:r>
        </a:p>
      </dsp:txBody>
      <dsp:txXfrm>
        <a:off x="1980995" y="2018491"/>
        <a:ext cx="1563592" cy="47689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613" y="1409293"/>
          <a:ext cx="2233468" cy="718696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Tamaño de la organización</a:t>
          </a:r>
          <a:endParaRPr lang="es-EC" sz="1600" kern="1200" dirty="0"/>
        </a:p>
      </dsp:txBody>
      <dsp:txXfrm>
        <a:off x="327697" y="1514544"/>
        <a:ext cx="1579300" cy="508194"/>
      </dsp:txXfrm>
    </dsp:sp>
    <dsp:sp modelId="{180C3D42-B240-4F69-B857-E0111B4BE5C0}">
      <dsp:nvSpPr>
        <dsp:cNvPr id="0" name=""/>
        <dsp:cNvSpPr/>
      </dsp:nvSpPr>
      <dsp:spPr>
        <a:xfrm>
          <a:off x="223960" y="2127990"/>
          <a:ext cx="223346" cy="686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758"/>
              </a:lnTo>
              <a:lnTo>
                <a:pt x="223346" y="686758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47307" y="2407174"/>
          <a:ext cx="1786775" cy="81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 </a:t>
          </a:r>
          <a:br>
            <a:rPr lang="es-EC" sz="1400" kern="1200" dirty="0"/>
          </a:br>
          <a:endParaRPr lang="es-EC" sz="1400" kern="1200" dirty="0"/>
        </a:p>
      </dsp:txBody>
      <dsp:txXfrm>
        <a:off x="471182" y="2431049"/>
        <a:ext cx="1739025" cy="767399"/>
      </dsp:txXfrm>
    </dsp:sp>
    <dsp:sp modelId="{A9A62B36-A936-41D7-A354-D579EB08D18C}">
      <dsp:nvSpPr>
        <dsp:cNvPr id="0" name=""/>
        <dsp:cNvSpPr/>
      </dsp:nvSpPr>
      <dsp:spPr>
        <a:xfrm>
          <a:off x="2792449" y="1408813"/>
          <a:ext cx="2233468" cy="718696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Decisiones financieras</a:t>
          </a:r>
        </a:p>
      </dsp:txBody>
      <dsp:txXfrm>
        <a:off x="3119533" y="1514064"/>
        <a:ext cx="1579300" cy="508194"/>
      </dsp:txXfrm>
    </dsp:sp>
    <dsp:sp modelId="{70FF6989-EEE5-4AD3-9A51-0B67DCAC37F2}">
      <dsp:nvSpPr>
        <dsp:cNvPr id="0" name=""/>
        <dsp:cNvSpPr/>
      </dsp:nvSpPr>
      <dsp:spPr>
        <a:xfrm>
          <a:off x="3015796" y="2127510"/>
          <a:ext cx="223346" cy="647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432"/>
              </a:lnTo>
              <a:lnTo>
                <a:pt x="223346" y="647432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A9859-442A-47E2-BCDC-2D879B20AFB2}">
      <dsp:nvSpPr>
        <dsp:cNvPr id="0" name=""/>
        <dsp:cNvSpPr/>
      </dsp:nvSpPr>
      <dsp:spPr>
        <a:xfrm>
          <a:off x="3239143" y="2407174"/>
          <a:ext cx="1786775" cy="735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16 </a:t>
          </a:r>
          <a:br>
            <a:rPr lang="es-EC" sz="1400" kern="1200" dirty="0"/>
          </a:br>
          <a:endParaRPr lang="es-EC" sz="1400" kern="1200" dirty="0"/>
        </a:p>
      </dsp:txBody>
      <dsp:txXfrm>
        <a:off x="3260686" y="2428717"/>
        <a:ext cx="1743689" cy="69245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613" y="1389683"/>
          <a:ext cx="2233468" cy="718696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Tamaño de la organización</a:t>
          </a:r>
          <a:endParaRPr lang="es-EC" sz="1600" kern="1200" dirty="0"/>
        </a:p>
      </dsp:txBody>
      <dsp:txXfrm>
        <a:off x="327697" y="1494934"/>
        <a:ext cx="1579300" cy="508194"/>
      </dsp:txXfrm>
    </dsp:sp>
    <dsp:sp modelId="{180C3D42-B240-4F69-B857-E0111B4BE5C0}">
      <dsp:nvSpPr>
        <dsp:cNvPr id="0" name=""/>
        <dsp:cNvSpPr/>
      </dsp:nvSpPr>
      <dsp:spPr>
        <a:xfrm>
          <a:off x="223960" y="2108380"/>
          <a:ext cx="223346" cy="686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758"/>
              </a:lnTo>
              <a:lnTo>
                <a:pt x="223346" y="686758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47307" y="2387564"/>
          <a:ext cx="1786775" cy="815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 </a:t>
          </a:r>
          <a:br>
            <a:rPr lang="es-EC" sz="1400" kern="1200" dirty="0"/>
          </a:br>
          <a:endParaRPr lang="es-EC" sz="1400" kern="1200" dirty="0"/>
        </a:p>
      </dsp:txBody>
      <dsp:txXfrm>
        <a:off x="471182" y="2411439"/>
        <a:ext cx="1739025" cy="767399"/>
      </dsp:txXfrm>
    </dsp:sp>
    <dsp:sp modelId="{A9A62B36-A936-41D7-A354-D579EB08D18C}">
      <dsp:nvSpPr>
        <dsp:cNvPr id="0" name=""/>
        <dsp:cNvSpPr/>
      </dsp:nvSpPr>
      <dsp:spPr>
        <a:xfrm>
          <a:off x="2792449" y="1389203"/>
          <a:ext cx="2233468" cy="718696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/>
            <a:t>Decisión de operación</a:t>
          </a:r>
          <a:endParaRPr lang="es-EC" sz="1600" kern="1200" dirty="0"/>
        </a:p>
      </dsp:txBody>
      <dsp:txXfrm>
        <a:off x="3119533" y="1494454"/>
        <a:ext cx="1579300" cy="508194"/>
      </dsp:txXfrm>
    </dsp:sp>
    <dsp:sp modelId="{F96A9EC9-1C93-4263-A7E3-918E791131DE}">
      <dsp:nvSpPr>
        <dsp:cNvPr id="0" name=""/>
        <dsp:cNvSpPr/>
      </dsp:nvSpPr>
      <dsp:spPr>
        <a:xfrm>
          <a:off x="3015796" y="2107900"/>
          <a:ext cx="223346" cy="706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848"/>
              </a:lnTo>
              <a:lnTo>
                <a:pt x="223346" y="706848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AD6E5-896F-4E45-B19E-2A3C7B55B345}">
      <dsp:nvSpPr>
        <dsp:cNvPr id="0" name=""/>
        <dsp:cNvSpPr/>
      </dsp:nvSpPr>
      <dsp:spPr>
        <a:xfrm>
          <a:off x="3239143" y="2387564"/>
          <a:ext cx="1786775" cy="854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22</a:t>
          </a:r>
          <a:br>
            <a:rPr lang="es-EC" sz="1400" kern="1200" dirty="0"/>
          </a:br>
          <a:endParaRPr lang="es-EC" sz="1400" kern="1200" dirty="0"/>
        </a:p>
      </dsp:txBody>
      <dsp:txXfrm>
        <a:off x="3264167" y="2412588"/>
        <a:ext cx="1736727" cy="80432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972" y="1623852"/>
          <a:ext cx="2219549" cy="844993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b="1" kern="1200" dirty="0"/>
            <a:t>Recurrencia en errores o actos indebidos</a:t>
          </a:r>
          <a:endParaRPr lang="es-EC" sz="1300" kern="1200" dirty="0"/>
        </a:p>
      </dsp:txBody>
      <dsp:txXfrm>
        <a:off x="326017" y="1747598"/>
        <a:ext cx="1569459" cy="597501"/>
      </dsp:txXfrm>
    </dsp:sp>
    <dsp:sp modelId="{180C3D42-B240-4F69-B857-E0111B4BE5C0}">
      <dsp:nvSpPr>
        <dsp:cNvPr id="0" name=""/>
        <dsp:cNvSpPr/>
      </dsp:nvSpPr>
      <dsp:spPr>
        <a:xfrm>
          <a:off x="222927" y="2468846"/>
          <a:ext cx="221954" cy="696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300"/>
              </a:lnTo>
              <a:lnTo>
                <a:pt x="221954" y="69630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44882" y="2746289"/>
          <a:ext cx="1918329" cy="8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10</a:t>
          </a:r>
          <a:br>
            <a:rPr lang="es-EC" sz="1400" kern="1200" dirty="0"/>
          </a:br>
          <a:endParaRPr lang="es-EC" sz="1400" kern="1200" dirty="0"/>
        </a:p>
      </dsp:txBody>
      <dsp:txXfrm>
        <a:off x="469418" y="2770825"/>
        <a:ext cx="1869257" cy="788641"/>
      </dsp:txXfrm>
    </dsp:sp>
    <dsp:sp modelId="{A9A62B36-A936-41D7-A354-D579EB08D18C}">
      <dsp:nvSpPr>
        <dsp:cNvPr id="0" name=""/>
        <dsp:cNvSpPr/>
      </dsp:nvSpPr>
      <dsp:spPr>
        <a:xfrm>
          <a:off x="2775409" y="1623375"/>
          <a:ext cx="2219549" cy="844993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b="1" kern="1200" dirty="0"/>
            <a:t>Decisiones de control</a:t>
          </a:r>
        </a:p>
      </dsp:txBody>
      <dsp:txXfrm>
        <a:off x="3100454" y="1747121"/>
        <a:ext cx="1569459" cy="597501"/>
      </dsp:txXfrm>
    </dsp:sp>
    <dsp:sp modelId="{7715C2B5-3338-4BC7-BBFD-741F95E17DB3}">
      <dsp:nvSpPr>
        <dsp:cNvPr id="0" name=""/>
        <dsp:cNvSpPr/>
      </dsp:nvSpPr>
      <dsp:spPr>
        <a:xfrm>
          <a:off x="2997364" y="2468369"/>
          <a:ext cx="221954" cy="696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777"/>
              </a:lnTo>
              <a:lnTo>
                <a:pt x="221954" y="696777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E667C-D7DF-40C4-B792-D26A687D6D96}">
      <dsp:nvSpPr>
        <dsp:cNvPr id="0" name=""/>
        <dsp:cNvSpPr/>
      </dsp:nvSpPr>
      <dsp:spPr>
        <a:xfrm>
          <a:off x="3219319" y="2746289"/>
          <a:ext cx="2121232" cy="8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30</a:t>
          </a:r>
          <a:br>
            <a:rPr lang="es-EC" sz="1400" kern="1200" dirty="0"/>
          </a:br>
          <a:endParaRPr lang="es-EC" sz="1400" kern="1200" dirty="0"/>
        </a:p>
      </dsp:txBody>
      <dsp:txXfrm>
        <a:off x="3243855" y="2770825"/>
        <a:ext cx="2072160" cy="78864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972" y="1623852"/>
          <a:ext cx="2219549" cy="844993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Relación costo-beneficio</a:t>
          </a:r>
          <a:endParaRPr lang="es-EC" sz="1800" kern="1200" dirty="0"/>
        </a:p>
      </dsp:txBody>
      <dsp:txXfrm>
        <a:off x="326017" y="1747598"/>
        <a:ext cx="1569459" cy="597501"/>
      </dsp:txXfrm>
    </dsp:sp>
    <dsp:sp modelId="{180C3D42-B240-4F69-B857-E0111B4BE5C0}">
      <dsp:nvSpPr>
        <dsp:cNvPr id="0" name=""/>
        <dsp:cNvSpPr/>
      </dsp:nvSpPr>
      <dsp:spPr>
        <a:xfrm>
          <a:off x="222927" y="2468846"/>
          <a:ext cx="221954" cy="696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300"/>
              </a:lnTo>
              <a:lnTo>
                <a:pt x="221954" y="696300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44882" y="2746289"/>
          <a:ext cx="1918329" cy="8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6</a:t>
          </a:r>
          <a:br>
            <a:rPr lang="es-EC" sz="1400" kern="1200" dirty="0"/>
          </a:br>
          <a:endParaRPr lang="es-EC" sz="1400" kern="1200" dirty="0"/>
        </a:p>
      </dsp:txBody>
      <dsp:txXfrm>
        <a:off x="469418" y="2770825"/>
        <a:ext cx="1869257" cy="788641"/>
      </dsp:txXfrm>
    </dsp:sp>
    <dsp:sp modelId="{A9A62B36-A936-41D7-A354-D579EB08D18C}">
      <dsp:nvSpPr>
        <dsp:cNvPr id="0" name=""/>
        <dsp:cNvSpPr/>
      </dsp:nvSpPr>
      <dsp:spPr>
        <a:xfrm>
          <a:off x="2775409" y="1623375"/>
          <a:ext cx="2219549" cy="844993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Decisiones financieras</a:t>
          </a:r>
        </a:p>
      </dsp:txBody>
      <dsp:txXfrm>
        <a:off x="3100454" y="1747121"/>
        <a:ext cx="1569459" cy="597501"/>
      </dsp:txXfrm>
    </dsp:sp>
    <dsp:sp modelId="{7715C2B5-3338-4BC7-BBFD-741F95E17DB3}">
      <dsp:nvSpPr>
        <dsp:cNvPr id="0" name=""/>
        <dsp:cNvSpPr/>
      </dsp:nvSpPr>
      <dsp:spPr>
        <a:xfrm>
          <a:off x="2997364" y="2468369"/>
          <a:ext cx="221954" cy="696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777"/>
              </a:lnTo>
              <a:lnTo>
                <a:pt x="221954" y="696777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E667C-D7DF-40C4-B792-D26A687D6D96}">
      <dsp:nvSpPr>
        <dsp:cNvPr id="0" name=""/>
        <dsp:cNvSpPr/>
      </dsp:nvSpPr>
      <dsp:spPr>
        <a:xfrm>
          <a:off x="3219319" y="2746289"/>
          <a:ext cx="2121232" cy="837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18</a:t>
          </a:r>
          <a:br>
            <a:rPr lang="es-EC" sz="1400" kern="1200" dirty="0"/>
          </a:br>
          <a:endParaRPr lang="es-EC" sz="1400" kern="1200" dirty="0"/>
        </a:p>
      </dsp:txBody>
      <dsp:txXfrm>
        <a:off x="3243855" y="2770825"/>
        <a:ext cx="2072160" cy="78864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972" y="1653195"/>
          <a:ext cx="2219549" cy="844993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Mente abierta al cambio</a:t>
          </a:r>
          <a:endParaRPr lang="es-EC" sz="1900" kern="1200" dirty="0"/>
        </a:p>
      </dsp:txBody>
      <dsp:txXfrm>
        <a:off x="326017" y="1776941"/>
        <a:ext cx="1569459" cy="597501"/>
      </dsp:txXfrm>
    </dsp:sp>
    <dsp:sp modelId="{180C3D42-B240-4F69-B857-E0111B4BE5C0}">
      <dsp:nvSpPr>
        <dsp:cNvPr id="0" name=""/>
        <dsp:cNvSpPr/>
      </dsp:nvSpPr>
      <dsp:spPr>
        <a:xfrm>
          <a:off x="222927" y="2498188"/>
          <a:ext cx="221954" cy="666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957"/>
              </a:lnTo>
              <a:lnTo>
                <a:pt x="221954" y="666957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44882" y="2775632"/>
          <a:ext cx="1918329" cy="779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15</a:t>
          </a:r>
          <a:br>
            <a:rPr lang="es-EC" sz="1400" kern="1200" dirty="0"/>
          </a:br>
          <a:endParaRPr lang="es-EC" sz="1400" kern="1200" dirty="0"/>
        </a:p>
      </dsp:txBody>
      <dsp:txXfrm>
        <a:off x="467699" y="2798449"/>
        <a:ext cx="1872695" cy="733394"/>
      </dsp:txXfrm>
    </dsp:sp>
    <dsp:sp modelId="{A9A62B36-A936-41D7-A354-D579EB08D18C}">
      <dsp:nvSpPr>
        <dsp:cNvPr id="0" name=""/>
        <dsp:cNvSpPr/>
      </dsp:nvSpPr>
      <dsp:spPr>
        <a:xfrm>
          <a:off x="2775409" y="1652717"/>
          <a:ext cx="2219549" cy="844993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b="1" kern="1200" dirty="0"/>
            <a:t>Decisión de operación</a:t>
          </a:r>
        </a:p>
      </dsp:txBody>
      <dsp:txXfrm>
        <a:off x="3100454" y="1776463"/>
        <a:ext cx="1569459" cy="597501"/>
      </dsp:txXfrm>
    </dsp:sp>
    <dsp:sp modelId="{7715C2B5-3338-4BC7-BBFD-741F95E17DB3}">
      <dsp:nvSpPr>
        <dsp:cNvPr id="0" name=""/>
        <dsp:cNvSpPr/>
      </dsp:nvSpPr>
      <dsp:spPr>
        <a:xfrm>
          <a:off x="2997364" y="2497711"/>
          <a:ext cx="221954" cy="652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708"/>
              </a:lnTo>
              <a:lnTo>
                <a:pt x="221954" y="652708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E667C-D7DF-40C4-B792-D26A687D6D96}">
      <dsp:nvSpPr>
        <dsp:cNvPr id="0" name=""/>
        <dsp:cNvSpPr/>
      </dsp:nvSpPr>
      <dsp:spPr>
        <a:xfrm>
          <a:off x="3219319" y="2775632"/>
          <a:ext cx="2121232" cy="749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20</a:t>
          </a:r>
          <a:br>
            <a:rPr lang="es-EC" sz="1400" kern="1200" dirty="0"/>
          </a:br>
          <a:endParaRPr lang="es-EC" sz="1400" kern="1200" dirty="0"/>
        </a:p>
      </dsp:txBody>
      <dsp:txXfrm>
        <a:off x="3241273" y="2797586"/>
        <a:ext cx="2077324" cy="70566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2517" y="1603555"/>
          <a:ext cx="2237806" cy="851944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Confianza en la función de auditoría</a:t>
          </a:r>
          <a:endParaRPr lang="es-EC" sz="1400" kern="1200" dirty="0"/>
        </a:p>
      </dsp:txBody>
      <dsp:txXfrm>
        <a:off x="330236" y="1728319"/>
        <a:ext cx="1582368" cy="602416"/>
      </dsp:txXfrm>
    </dsp:sp>
    <dsp:sp modelId="{180C3D42-B240-4F69-B857-E0111B4BE5C0}">
      <dsp:nvSpPr>
        <dsp:cNvPr id="0" name=""/>
        <dsp:cNvSpPr/>
      </dsp:nvSpPr>
      <dsp:spPr>
        <a:xfrm>
          <a:off x="226298" y="2455499"/>
          <a:ext cx="22378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223780" y="714263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6E80-1DF2-43C8-A63A-703C296C91FE}">
      <dsp:nvSpPr>
        <dsp:cNvPr id="0" name=""/>
        <dsp:cNvSpPr/>
      </dsp:nvSpPr>
      <dsp:spPr>
        <a:xfrm>
          <a:off x="450079" y="2735225"/>
          <a:ext cx="1934109" cy="869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13</a:t>
          </a:r>
          <a:br>
            <a:rPr lang="es-EC" sz="1400" kern="1200" dirty="0"/>
          </a:br>
          <a:endParaRPr lang="es-EC" sz="1400" kern="1200" dirty="0"/>
        </a:p>
      </dsp:txBody>
      <dsp:txXfrm>
        <a:off x="475533" y="2760679"/>
        <a:ext cx="1883201" cy="818166"/>
      </dsp:txXfrm>
    </dsp:sp>
    <dsp:sp modelId="{A9A62B36-A936-41D7-A354-D579EB08D18C}">
      <dsp:nvSpPr>
        <dsp:cNvPr id="0" name=""/>
        <dsp:cNvSpPr/>
      </dsp:nvSpPr>
      <dsp:spPr>
        <a:xfrm>
          <a:off x="2799776" y="1603074"/>
          <a:ext cx="2237806" cy="851944"/>
        </a:xfrm>
        <a:prstGeom prst="flowChartConnector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Decisión de operación</a:t>
          </a:r>
        </a:p>
      </dsp:txBody>
      <dsp:txXfrm>
        <a:off x="3127495" y="1727838"/>
        <a:ext cx="1582368" cy="602416"/>
      </dsp:txXfrm>
    </dsp:sp>
    <dsp:sp modelId="{70FF6989-EEE5-4AD3-9A51-0B67DCAC37F2}">
      <dsp:nvSpPr>
        <dsp:cNvPr id="0" name=""/>
        <dsp:cNvSpPr/>
      </dsp:nvSpPr>
      <dsp:spPr>
        <a:xfrm>
          <a:off x="3023556" y="2455018"/>
          <a:ext cx="185827" cy="707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454"/>
              </a:lnTo>
              <a:lnTo>
                <a:pt x="185827" y="707454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A9859-442A-47E2-BCDC-2D879B20AFB2}">
      <dsp:nvSpPr>
        <dsp:cNvPr id="0" name=""/>
        <dsp:cNvSpPr/>
      </dsp:nvSpPr>
      <dsp:spPr>
        <a:xfrm>
          <a:off x="3209384" y="2731555"/>
          <a:ext cx="2091668" cy="86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1" kern="1200" dirty="0"/>
            <a:t>Pregunta 20</a:t>
          </a:r>
          <a:br>
            <a:rPr lang="es-EC" sz="1400" kern="1200" dirty="0"/>
          </a:br>
          <a:endParaRPr lang="es-EC" sz="1400" kern="1200" dirty="0"/>
        </a:p>
      </dsp:txBody>
      <dsp:txXfrm>
        <a:off x="3234626" y="2756797"/>
        <a:ext cx="2041184" cy="811351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E1E4A-70C9-4E02-B63B-CE3E4ECBB548}">
      <dsp:nvSpPr>
        <dsp:cNvPr id="0" name=""/>
        <dsp:cNvSpPr/>
      </dsp:nvSpPr>
      <dsp:spPr>
        <a:xfrm>
          <a:off x="0" y="0"/>
          <a:ext cx="2020248" cy="769118"/>
        </a:xfrm>
        <a:prstGeom prst="flowChartConnector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700" b="1" kern="1200" dirty="0"/>
            <a:t>Prueba de Friedman</a:t>
          </a:r>
          <a:endParaRPr lang="es-EC" sz="1700" kern="1200" dirty="0"/>
        </a:p>
      </dsp:txBody>
      <dsp:txXfrm>
        <a:off x="295858" y="112635"/>
        <a:ext cx="1428532" cy="54384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4A877-A177-4E8F-8342-158D5B844B05}">
      <dsp:nvSpPr>
        <dsp:cNvPr id="0" name=""/>
        <dsp:cNvSpPr/>
      </dsp:nvSpPr>
      <dsp:spPr>
        <a:xfrm>
          <a:off x="826617" y="0"/>
          <a:ext cx="5319663" cy="1280751"/>
        </a:xfrm>
        <a:prstGeom prst="leftRightRibb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670074-1BC4-436F-9A78-1D7F0F95FE9C}">
      <dsp:nvSpPr>
        <dsp:cNvPr id="0" name=""/>
        <dsp:cNvSpPr/>
      </dsp:nvSpPr>
      <dsp:spPr>
        <a:xfrm>
          <a:off x="1409261" y="213512"/>
          <a:ext cx="1849475" cy="62756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2672" rIns="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aceptará la H0 si la significancia (Sig.) es superior a α (0,05)</a:t>
          </a:r>
          <a:endParaRPr lang="es-EC" sz="1200" kern="1200" dirty="0"/>
        </a:p>
      </dsp:txBody>
      <dsp:txXfrm>
        <a:off x="1409261" y="213512"/>
        <a:ext cx="1849475" cy="627567"/>
      </dsp:txXfrm>
    </dsp:sp>
    <dsp:sp modelId="{8BF40E31-E517-4D9B-8625-D4D412D2A88B}">
      <dsp:nvSpPr>
        <dsp:cNvPr id="0" name=""/>
        <dsp:cNvSpPr/>
      </dsp:nvSpPr>
      <dsp:spPr>
        <a:xfrm>
          <a:off x="3577256" y="441797"/>
          <a:ext cx="2141975" cy="627567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2672" rIns="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rechazará la H0 si la significancia (Sig.) es inferior a α (0,05)</a:t>
          </a:r>
          <a:endParaRPr lang="es-EC" sz="1200" kern="1200" dirty="0"/>
        </a:p>
      </dsp:txBody>
      <dsp:txXfrm>
        <a:off x="3577256" y="441797"/>
        <a:ext cx="2141975" cy="627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65613-75CC-41DF-8515-6D4F4A9E8A0F}">
      <dsp:nvSpPr>
        <dsp:cNvPr id="0" name=""/>
        <dsp:cNvSpPr/>
      </dsp:nvSpPr>
      <dsp:spPr>
        <a:xfrm>
          <a:off x="4323511" y="2378423"/>
          <a:ext cx="3025223" cy="435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85"/>
              </a:lnTo>
              <a:lnTo>
                <a:pt x="3025223" y="217785"/>
              </a:lnTo>
              <a:lnTo>
                <a:pt x="3025223" y="435570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7ADD5-FA9F-44CD-9CE5-2A7C3054B842}">
      <dsp:nvSpPr>
        <dsp:cNvPr id="0" name=""/>
        <dsp:cNvSpPr/>
      </dsp:nvSpPr>
      <dsp:spPr>
        <a:xfrm>
          <a:off x="4277791" y="2378423"/>
          <a:ext cx="91440" cy="435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70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F4864-FCD2-4BBC-A7C0-08E0964C06EF}">
      <dsp:nvSpPr>
        <dsp:cNvPr id="0" name=""/>
        <dsp:cNvSpPr/>
      </dsp:nvSpPr>
      <dsp:spPr>
        <a:xfrm>
          <a:off x="1298287" y="2378423"/>
          <a:ext cx="3025223" cy="435570"/>
        </a:xfrm>
        <a:custGeom>
          <a:avLst/>
          <a:gdLst/>
          <a:ahLst/>
          <a:cxnLst/>
          <a:rect l="0" t="0" r="0" b="0"/>
          <a:pathLst>
            <a:path>
              <a:moveTo>
                <a:pt x="3025223" y="0"/>
              </a:moveTo>
              <a:lnTo>
                <a:pt x="3025223" y="217785"/>
              </a:lnTo>
              <a:lnTo>
                <a:pt x="0" y="217785"/>
              </a:lnTo>
              <a:lnTo>
                <a:pt x="0" y="435570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2F480-D071-402E-948E-6FEAF88EDA3C}">
      <dsp:nvSpPr>
        <dsp:cNvPr id="0" name=""/>
        <dsp:cNvSpPr/>
      </dsp:nvSpPr>
      <dsp:spPr>
        <a:xfrm>
          <a:off x="3286438" y="1341350"/>
          <a:ext cx="2074145" cy="1037072"/>
        </a:xfrm>
        <a:prstGeom prst="flowChartConnector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Objetivo Específicos </a:t>
          </a:r>
        </a:p>
      </dsp:txBody>
      <dsp:txXfrm>
        <a:off x="3590190" y="1493226"/>
        <a:ext cx="1466641" cy="733320"/>
      </dsp:txXfrm>
    </dsp:sp>
    <dsp:sp modelId="{302732C8-9391-47D9-92C5-54AE4C39AD5D}">
      <dsp:nvSpPr>
        <dsp:cNvPr id="0" name=""/>
        <dsp:cNvSpPr/>
      </dsp:nvSpPr>
      <dsp:spPr>
        <a:xfrm>
          <a:off x="3460" y="2813993"/>
          <a:ext cx="2589653" cy="174024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Definir los elementos teóricos y técnicos que conforman la Auditoría Interna y la toma de decisiones corporativas.</a:t>
          </a:r>
        </a:p>
      </dsp:txBody>
      <dsp:txXfrm>
        <a:off x="3460" y="2813993"/>
        <a:ext cx="2589653" cy="1740249"/>
      </dsp:txXfrm>
    </dsp:sp>
    <dsp:sp modelId="{EBA2C0E5-9A56-403D-8F01-CE0205ACCA0C}">
      <dsp:nvSpPr>
        <dsp:cNvPr id="0" name=""/>
        <dsp:cNvSpPr/>
      </dsp:nvSpPr>
      <dsp:spPr>
        <a:xfrm>
          <a:off x="3028684" y="2813993"/>
          <a:ext cx="2589653" cy="174024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Aplicar una metodología de medición para la evaluación de las variables de estudio; Auditoría Interna y toma de decisiones corporativas, con bases a dimensiones de cada variable.</a:t>
          </a:r>
        </a:p>
      </dsp:txBody>
      <dsp:txXfrm>
        <a:off x="3028684" y="2813993"/>
        <a:ext cx="2589653" cy="1740249"/>
      </dsp:txXfrm>
    </dsp:sp>
    <dsp:sp modelId="{650CEB92-9835-4896-A17F-B8DA356E1C02}">
      <dsp:nvSpPr>
        <dsp:cNvPr id="0" name=""/>
        <dsp:cNvSpPr/>
      </dsp:nvSpPr>
      <dsp:spPr>
        <a:xfrm>
          <a:off x="6053908" y="2813993"/>
          <a:ext cx="2589653" cy="174024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Realizar un diagnóstico de la incidencia de la auditoría interna y la toma de decisiones corporativas de las empresas industriales manufactureras de la ciudad de Quito en el periodo 2018 – 2019.</a:t>
          </a:r>
        </a:p>
      </dsp:txBody>
      <dsp:txXfrm>
        <a:off x="6053908" y="2813993"/>
        <a:ext cx="2589653" cy="1740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D01AA-B1FC-4221-A6ED-1873BE6C28D2}">
      <dsp:nvSpPr>
        <dsp:cNvPr id="0" name=""/>
        <dsp:cNvSpPr/>
      </dsp:nvSpPr>
      <dsp:spPr>
        <a:xfrm>
          <a:off x="4437632" y="2071263"/>
          <a:ext cx="91440" cy="867107"/>
        </a:xfrm>
        <a:custGeom>
          <a:avLst/>
          <a:gdLst/>
          <a:ahLst/>
          <a:cxnLst/>
          <a:rect l="0" t="0" r="0" b="0"/>
          <a:pathLst>
            <a:path>
              <a:moveTo>
                <a:pt x="54353" y="0"/>
              </a:moveTo>
              <a:lnTo>
                <a:pt x="54353" y="384205"/>
              </a:lnTo>
              <a:lnTo>
                <a:pt x="45720" y="384205"/>
              </a:lnTo>
              <a:lnTo>
                <a:pt x="45720" y="867107"/>
              </a:lnTo>
            </a:path>
          </a:pathLst>
        </a:custGeom>
        <a:noFill/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96DF5-6824-42B8-8198-4E0333096F58}">
      <dsp:nvSpPr>
        <dsp:cNvPr id="0" name=""/>
        <dsp:cNvSpPr/>
      </dsp:nvSpPr>
      <dsp:spPr>
        <a:xfrm>
          <a:off x="2493381" y="1684"/>
          <a:ext cx="3997211" cy="206957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92041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s-EC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función de auditoría interna incide en la toma de decisiones en las empresas del sector industrial manufacturero, ubicadas en la ciudad de Quito.</a:t>
          </a:r>
        </a:p>
      </dsp:txBody>
      <dsp:txXfrm>
        <a:off x="2493381" y="1684"/>
        <a:ext cx="3997211" cy="2069578"/>
      </dsp:txXfrm>
    </dsp:sp>
    <dsp:sp modelId="{3DAF0849-CEDC-481E-AC63-D229276ED59A}">
      <dsp:nvSpPr>
        <dsp:cNvPr id="0" name=""/>
        <dsp:cNvSpPr/>
      </dsp:nvSpPr>
      <dsp:spPr>
        <a:xfrm>
          <a:off x="3646168" y="1774439"/>
          <a:ext cx="3597490" cy="689859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latin typeface="Arial" panose="020B0604020202020204" pitchFamily="34" charset="0"/>
              <a:cs typeface="Arial" panose="020B0604020202020204" pitchFamily="34" charset="0"/>
            </a:rPr>
            <a:t>H1: Hipótesis alternativa</a:t>
          </a:r>
        </a:p>
      </dsp:txBody>
      <dsp:txXfrm>
        <a:off x="3646168" y="1774439"/>
        <a:ext cx="3425025" cy="689859"/>
      </dsp:txXfrm>
    </dsp:sp>
    <dsp:sp modelId="{F68CB7E9-9E9A-462A-B237-62365CBC52A9}">
      <dsp:nvSpPr>
        <dsp:cNvPr id="0" name=""/>
        <dsp:cNvSpPr/>
      </dsp:nvSpPr>
      <dsp:spPr>
        <a:xfrm>
          <a:off x="2484747" y="2938371"/>
          <a:ext cx="3997211" cy="206957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92041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 función de auditoría interna no incide en la toma de decisiones en las empresas del sector industrial manufacturero, ubicadas en la ciudad de Quito.</a:t>
          </a:r>
        </a:p>
      </dsp:txBody>
      <dsp:txXfrm>
        <a:off x="2484747" y="2938371"/>
        <a:ext cx="3997211" cy="2069578"/>
      </dsp:txXfrm>
    </dsp:sp>
    <dsp:sp modelId="{36BCDC1C-1251-4653-ACE4-7D93743286B7}">
      <dsp:nvSpPr>
        <dsp:cNvPr id="0" name=""/>
        <dsp:cNvSpPr/>
      </dsp:nvSpPr>
      <dsp:spPr>
        <a:xfrm>
          <a:off x="3726860" y="4764418"/>
          <a:ext cx="3597490" cy="689859"/>
        </a:xfrm>
        <a:prstGeom prst="homePlate">
          <a:avLst/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H0: Hipótesis nula</a:t>
          </a:r>
        </a:p>
      </dsp:txBody>
      <dsp:txXfrm>
        <a:off x="3726860" y="4764418"/>
        <a:ext cx="3425025" cy="689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0556B-9F41-4B21-AD20-68D29C2F78D2}">
      <dsp:nvSpPr>
        <dsp:cNvPr id="0" name=""/>
        <dsp:cNvSpPr/>
      </dsp:nvSpPr>
      <dsp:spPr>
        <a:xfrm>
          <a:off x="4174342" y="1834347"/>
          <a:ext cx="629055" cy="1352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527" y="0"/>
              </a:lnTo>
              <a:lnTo>
                <a:pt x="314527" y="1352469"/>
              </a:lnTo>
              <a:lnTo>
                <a:pt x="629055" y="1352469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93BAD-BEB3-4850-AD4C-C67C324AF001}">
      <dsp:nvSpPr>
        <dsp:cNvPr id="0" name=""/>
        <dsp:cNvSpPr/>
      </dsp:nvSpPr>
      <dsp:spPr>
        <a:xfrm>
          <a:off x="4174342" y="1788627"/>
          <a:ext cx="629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9055" y="4572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4174342" y="481878"/>
          <a:ext cx="629055" cy="1352469"/>
        </a:xfrm>
        <a:custGeom>
          <a:avLst/>
          <a:gdLst/>
          <a:ahLst/>
          <a:cxnLst/>
          <a:rect l="0" t="0" r="0" b="0"/>
          <a:pathLst>
            <a:path>
              <a:moveTo>
                <a:pt x="0" y="1352469"/>
              </a:moveTo>
              <a:lnTo>
                <a:pt x="314527" y="1352469"/>
              </a:lnTo>
              <a:lnTo>
                <a:pt x="314527" y="0"/>
              </a:lnTo>
              <a:lnTo>
                <a:pt x="629055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1029064" y="1354693"/>
          <a:ext cx="3145277" cy="959309"/>
        </a:xfrm>
        <a:prstGeom prst="flowChartConnector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kern="1200" dirty="0"/>
            <a:t>Teorías de soporte</a:t>
          </a:r>
        </a:p>
      </dsp:txBody>
      <dsp:txXfrm>
        <a:off x="1489679" y="1495181"/>
        <a:ext cx="2224047" cy="678333"/>
      </dsp:txXfrm>
    </dsp:sp>
    <dsp:sp modelId="{5283CA32-918B-4593-9E1D-C1757709D5A9}">
      <dsp:nvSpPr>
        <dsp:cNvPr id="0" name=""/>
        <dsp:cNvSpPr/>
      </dsp:nvSpPr>
      <dsp:spPr>
        <a:xfrm>
          <a:off x="4803398" y="2223"/>
          <a:ext cx="3145277" cy="959309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Teoría de los </a:t>
          </a:r>
          <a:r>
            <a:rPr lang="es-EC" sz="1800" b="1" kern="1200" dirty="0" err="1"/>
            <a:t>Stakeholders</a:t>
          </a:r>
          <a:endParaRPr lang="es-EC" sz="1800" kern="1200" dirty="0"/>
        </a:p>
      </dsp:txBody>
      <dsp:txXfrm>
        <a:off x="4803398" y="2223"/>
        <a:ext cx="3145277" cy="959309"/>
      </dsp:txXfrm>
    </dsp:sp>
    <dsp:sp modelId="{4D94A656-5B3D-495A-9805-B0D5D8BC7EB3}">
      <dsp:nvSpPr>
        <dsp:cNvPr id="0" name=""/>
        <dsp:cNvSpPr/>
      </dsp:nvSpPr>
      <dsp:spPr>
        <a:xfrm>
          <a:off x="4803398" y="1354693"/>
          <a:ext cx="3145277" cy="959309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Teoría de la agencia </a:t>
          </a:r>
          <a:endParaRPr lang="es-EC" sz="1800" kern="1200" dirty="0"/>
        </a:p>
      </dsp:txBody>
      <dsp:txXfrm>
        <a:off x="4803398" y="1354693"/>
        <a:ext cx="3145277" cy="959309"/>
      </dsp:txXfrm>
    </dsp:sp>
    <dsp:sp modelId="{03D3B5D3-698B-46F9-811D-82F8F5761AE4}">
      <dsp:nvSpPr>
        <dsp:cNvPr id="0" name=""/>
        <dsp:cNvSpPr/>
      </dsp:nvSpPr>
      <dsp:spPr>
        <a:xfrm>
          <a:off x="4803398" y="2707162"/>
          <a:ext cx="3145277" cy="959309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Teoría del gobierno de las sociedades</a:t>
          </a:r>
          <a:endParaRPr lang="es-EC" sz="1800" kern="1200" dirty="0"/>
        </a:p>
      </dsp:txBody>
      <dsp:txXfrm>
        <a:off x="4803398" y="2707162"/>
        <a:ext cx="3145277" cy="9593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92E51-C2B0-4151-9EB4-AE9172D26F02}">
      <dsp:nvSpPr>
        <dsp:cNvPr id="0" name=""/>
        <dsp:cNvSpPr/>
      </dsp:nvSpPr>
      <dsp:spPr>
        <a:xfrm>
          <a:off x="6354359" y="3788470"/>
          <a:ext cx="2671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667"/>
              </a:moveTo>
              <a:lnTo>
                <a:pt x="117974" y="51667"/>
              </a:lnTo>
              <a:lnTo>
                <a:pt x="117974" y="45720"/>
              </a:lnTo>
              <a:lnTo>
                <a:pt x="267177" y="4572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912C-35A5-4A81-BF57-DED7275ADFEF}">
      <dsp:nvSpPr>
        <dsp:cNvPr id="0" name=""/>
        <dsp:cNvSpPr/>
      </dsp:nvSpPr>
      <dsp:spPr>
        <a:xfrm>
          <a:off x="2859612" y="3788470"/>
          <a:ext cx="3296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0430" y="45720"/>
              </a:lnTo>
              <a:lnTo>
                <a:pt x="180430" y="51667"/>
              </a:lnTo>
              <a:lnTo>
                <a:pt x="329633" y="51667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0556B-9F41-4B21-AD20-68D29C2F78D2}">
      <dsp:nvSpPr>
        <dsp:cNvPr id="0" name=""/>
        <dsp:cNvSpPr/>
      </dsp:nvSpPr>
      <dsp:spPr>
        <a:xfrm>
          <a:off x="1219858" y="2317669"/>
          <a:ext cx="298405" cy="1516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02" y="0"/>
              </a:lnTo>
              <a:lnTo>
                <a:pt x="149202" y="1516520"/>
              </a:lnTo>
              <a:lnTo>
                <a:pt x="298405" y="15165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E25C5-8ACF-4312-B6FF-39EBF624EB9F}">
      <dsp:nvSpPr>
        <dsp:cNvPr id="0" name=""/>
        <dsp:cNvSpPr/>
      </dsp:nvSpPr>
      <dsp:spPr>
        <a:xfrm>
          <a:off x="6297140" y="2356227"/>
          <a:ext cx="29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9202" y="45720"/>
              </a:lnTo>
              <a:lnTo>
                <a:pt x="149202" y="48236"/>
              </a:lnTo>
              <a:lnTo>
                <a:pt x="298405" y="48236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E910A-2746-4C43-85F1-0B0846B28F55}">
      <dsp:nvSpPr>
        <dsp:cNvPr id="0" name=""/>
        <dsp:cNvSpPr/>
      </dsp:nvSpPr>
      <dsp:spPr>
        <a:xfrm>
          <a:off x="2848511" y="2356227"/>
          <a:ext cx="29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236"/>
              </a:moveTo>
              <a:lnTo>
                <a:pt x="149202" y="48236"/>
              </a:lnTo>
              <a:lnTo>
                <a:pt x="149202" y="45720"/>
              </a:lnTo>
              <a:lnTo>
                <a:pt x="298405" y="4572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93BAD-BEB3-4850-AD4C-C67C324AF001}">
      <dsp:nvSpPr>
        <dsp:cNvPr id="0" name=""/>
        <dsp:cNvSpPr/>
      </dsp:nvSpPr>
      <dsp:spPr>
        <a:xfrm>
          <a:off x="1219858" y="2271949"/>
          <a:ext cx="29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9202" y="45720"/>
              </a:lnTo>
              <a:lnTo>
                <a:pt x="149202" y="132515"/>
              </a:lnTo>
              <a:lnTo>
                <a:pt x="298405" y="132515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B3BEE-2432-453F-8A67-B7B0C81CC883}">
      <dsp:nvSpPr>
        <dsp:cNvPr id="0" name=""/>
        <dsp:cNvSpPr/>
      </dsp:nvSpPr>
      <dsp:spPr>
        <a:xfrm>
          <a:off x="6359298" y="755428"/>
          <a:ext cx="29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405" y="45720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B4053-60B9-4978-A61D-F9EC86373914}">
      <dsp:nvSpPr>
        <dsp:cNvPr id="0" name=""/>
        <dsp:cNvSpPr/>
      </dsp:nvSpPr>
      <dsp:spPr>
        <a:xfrm>
          <a:off x="2899792" y="755428"/>
          <a:ext cx="2984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405" y="4572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142D4-28B1-43B7-A664-0DD9FF2A55FE}">
      <dsp:nvSpPr>
        <dsp:cNvPr id="0" name=""/>
        <dsp:cNvSpPr/>
      </dsp:nvSpPr>
      <dsp:spPr>
        <a:xfrm>
          <a:off x="1219858" y="801148"/>
          <a:ext cx="298405" cy="1516520"/>
        </a:xfrm>
        <a:custGeom>
          <a:avLst/>
          <a:gdLst/>
          <a:ahLst/>
          <a:cxnLst/>
          <a:rect l="0" t="0" r="0" b="0"/>
          <a:pathLst>
            <a:path>
              <a:moveTo>
                <a:pt x="0" y="1516520"/>
              </a:moveTo>
              <a:lnTo>
                <a:pt x="149202" y="1516520"/>
              </a:lnTo>
              <a:lnTo>
                <a:pt x="149202" y="0"/>
              </a:lnTo>
              <a:lnTo>
                <a:pt x="298405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019-35A5-4500-8E98-8B5EC13682C7}">
      <dsp:nvSpPr>
        <dsp:cNvPr id="0" name=""/>
        <dsp:cNvSpPr/>
      </dsp:nvSpPr>
      <dsp:spPr>
        <a:xfrm>
          <a:off x="55957" y="1859938"/>
          <a:ext cx="1163901" cy="915461"/>
        </a:xfrm>
        <a:prstGeom prst="flowChartTerminator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dirty="0">
              <a:latin typeface="Arial" panose="020B0604020202020204" pitchFamily="34" charset="0"/>
              <a:cs typeface="Arial" panose="020B0604020202020204" pitchFamily="34" charset="0"/>
            </a:rPr>
            <a:t>Marco referencial</a:t>
          </a:r>
        </a:p>
      </dsp:txBody>
      <dsp:txXfrm>
        <a:off x="110811" y="1993994"/>
        <a:ext cx="1054193" cy="647349"/>
      </dsp:txXfrm>
    </dsp:sp>
    <dsp:sp modelId="{5283CA32-918B-4593-9E1D-C1757709D5A9}">
      <dsp:nvSpPr>
        <dsp:cNvPr id="0" name=""/>
        <dsp:cNvSpPr/>
      </dsp:nvSpPr>
      <dsp:spPr>
        <a:xfrm>
          <a:off x="1518264" y="573614"/>
          <a:ext cx="1381528" cy="45506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latin typeface="Arial" panose="020B0604020202020204" pitchFamily="34" charset="0"/>
              <a:cs typeface="Arial" panose="020B0604020202020204" pitchFamily="34" charset="0"/>
            </a:rPr>
            <a:t>Villacís, </a:t>
          </a:r>
          <a:r>
            <a:rPr lang="es-EC" sz="1400" b="0" kern="1200" dirty="0" err="1">
              <a:latin typeface="Arial" panose="020B0604020202020204" pitchFamily="34" charset="0"/>
              <a:cs typeface="Arial" panose="020B0604020202020204" pitchFamily="34" charset="0"/>
            </a:rPr>
            <a:t>Raisa</a:t>
          </a:r>
          <a:endParaRPr lang="es-EC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8264" y="573614"/>
        <a:ext cx="1381528" cy="455068"/>
      </dsp:txXfrm>
    </dsp:sp>
    <dsp:sp modelId="{A3E39502-3AC6-4C6B-A25A-4C11E4471CC5}">
      <dsp:nvSpPr>
        <dsp:cNvPr id="0" name=""/>
        <dsp:cNvSpPr/>
      </dsp:nvSpPr>
      <dsp:spPr>
        <a:xfrm>
          <a:off x="3198198" y="157472"/>
          <a:ext cx="3161099" cy="1287352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Arial" panose="020B0604020202020204" pitchFamily="34" charset="0"/>
              <a:cs typeface="Arial" panose="020B0604020202020204" pitchFamily="34" charset="0"/>
            </a:rPr>
            <a:t>La auditoría interna como herramienta para toma de decisiones gerenciales en medianas y grandes empresas de la provincia del Azuay en el año 2018.</a:t>
          </a:r>
          <a:endParaRPr lang="es-EC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8198" y="157472"/>
        <a:ext cx="3161099" cy="1287352"/>
      </dsp:txXfrm>
    </dsp:sp>
    <dsp:sp modelId="{DE59C125-689D-484E-ABCF-A7123ABA0ECC}">
      <dsp:nvSpPr>
        <dsp:cNvPr id="0" name=""/>
        <dsp:cNvSpPr/>
      </dsp:nvSpPr>
      <dsp:spPr>
        <a:xfrm>
          <a:off x="6657703" y="2043"/>
          <a:ext cx="5267500" cy="1598209"/>
        </a:xfrm>
        <a:prstGeom prst="rect">
          <a:avLst/>
        </a:prstGeom>
        <a:gradFill rotWithShape="0">
          <a:gsLst>
            <a:gs pos="0">
              <a:srgbClr val="70AD47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70AD47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70AD47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 auditoría interna aporta a la dirección, información oportuna y clara que previene inconsistencias en sus procedimientos, políticas y controles, siendo una base fundamental para el proceso de toma de decisiones. </a:t>
          </a:r>
          <a:endParaRPr lang="es-EC" sz="1600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57703" y="2043"/>
        <a:ext cx="5267500" cy="1598209"/>
      </dsp:txXfrm>
    </dsp:sp>
    <dsp:sp modelId="{4D94A656-5B3D-495A-9805-B0D5D8BC7EB3}">
      <dsp:nvSpPr>
        <dsp:cNvPr id="0" name=""/>
        <dsp:cNvSpPr/>
      </dsp:nvSpPr>
      <dsp:spPr>
        <a:xfrm>
          <a:off x="1518264" y="1996447"/>
          <a:ext cx="1330247" cy="816033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Arial" panose="020B0604020202020204" pitchFamily="34" charset="0"/>
              <a:cs typeface="Arial" panose="020B0604020202020204" pitchFamily="34" charset="0"/>
            </a:rPr>
            <a:t>Fundación Latinoamérica de auditores internos: FLAI</a:t>
          </a:r>
          <a:endParaRPr lang="es-EC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8264" y="1996447"/>
        <a:ext cx="1330247" cy="816033"/>
      </dsp:txXfrm>
    </dsp:sp>
    <dsp:sp modelId="{C75A7447-A962-4AA2-9931-B173CA09588C}">
      <dsp:nvSpPr>
        <dsp:cNvPr id="0" name=""/>
        <dsp:cNvSpPr/>
      </dsp:nvSpPr>
      <dsp:spPr>
        <a:xfrm>
          <a:off x="3146917" y="2021428"/>
          <a:ext cx="3150223" cy="761038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 rol de la auditoría interna en la gobernanza corporativa.</a:t>
          </a:r>
        </a:p>
      </dsp:txBody>
      <dsp:txXfrm>
        <a:off x="3146917" y="2021428"/>
        <a:ext cx="3150223" cy="761038"/>
      </dsp:txXfrm>
    </dsp:sp>
    <dsp:sp modelId="{7BED36C9-FC64-4FF3-AE16-ED83916038C6}">
      <dsp:nvSpPr>
        <dsp:cNvPr id="0" name=""/>
        <dsp:cNvSpPr/>
      </dsp:nvSpPr>
      <dsp:spPr>
        <a:xfrm>
          <a:off x="6595545" y="1786756"/>
          <a:ext cx="5344802" cy="1235415"/>
        </a:xfrm>
        <a:prstGeom prst="rect">
          <a:avLst/>
        </a:prstGeom>
        <a:gradFill rotWithShape="0">
          <a:gsLst>
            <a:gs pos="0">
              <a:schemeClr val="accent6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Arial" panose="020B0604020202020204" pitchFamily="34" charset="0"/>
              <a:cs typeface="Arial" panose="020B0604020202020204" pitchFamily="34" charset="0"/>
            </a:rPr>
            <a:t>La auditoría interna fortalece la gobernanza corporativa mediante auditorías basadas en el riesgo que proporcionan, aseguramiento y percepciones en los procesos y estructuras que impulsan a la organización hacia el éxito. </a:t>
          </a:r>
          <a:endParaRPr lang="es-EC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595545" y="1786756"/>
        <a:ext cx="5344802" cy="1235415"/>
      </dsp:txXfrm>
    </dsp:sp>
    <dsp:sp modelId="{03D3B5D3-698B-46F9-811D-82F8F5761AE4}">
      <dsp:nvSpPr>
        <dsp:cNvPr id="0" name=""/>
        <dsp:cNvSpPr/>
      </dsp:nvSpPr>
      <dsp:spPr>
        <a:xfrm>
          <a:off x="1518264" y="3606655"/>
          <a:ext cx="1341348" cy="45506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b="0" kern="1200" dirty="0">
              <a:latin typeface="Arial" panose="020B0604020202020204" pitchFamily="34" charset="0"/>
              <a:cs typeface="Arial" panose="020B0604020202020204" pitchFamily="34" charset="0"/>
            </a:rPr>
            <a:t>Díaz, Carlos</a:t>
          </a:r>
        </a:p>
      </dsp:txBody>
      <dsp:txXfrm>
        <a:off x="1518264" y="3606655"/>
        <a:ext cx="1341348" cy="455068"/>
      </dsp:txXfrm>
    </dsp:sp>
    <dsp:sp modelId="{F2616CFD-676B-4E52-B9A2-AC26CE10BBC0}">
      <dsp:nvSpPr>
        <dsp:cNvPr id="0" name=""/>
        <dsp:cNvSpPr/>
      </dsp:nvSpPr>
      <dsp:spPr>
        <a:xfrm>
          <a:off x="3189245" y="3269566"/>
          <a:ext cx="3165113" cy="1141143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la Auditoría Interna como herramienta de apoyo estratégico al cumplimiento de los objetivos en la organización.</a:t>
          </a:r>
          <a:endParaRPr lang="es-EC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9245" y="3269566"/>
        <a:ext cx="3165113" cy="1141143"/>
      </dsp:txXfrm>
    </dsp:sp>
    <dsp:sp modelId="{0D1C304C-C431-4542-8BCE-1D36F2C0FFE7}">
      <dsp:nvSpPr>
        <dsp:cNvPr id="0" name=""/>
        <dsp:cNvSpPr/>
      </dsp:nvSpPr>
      <dsp:spPr>
        <a:xfrm>
          <a:off x="6621536" y="3208675"/>
          <a:ext cx="5349755" cy="1251028"/>
        </a:xfrm>
        <a:prstGeom prst="rect">
          <a:avLst/>
        </a:prstGeom>
        <a:gradFill rotWithShape="0">
          <a:gsLst>
            <a:gs pos="0">
              <a:schemeClr val="accent6">
                <a:alpha val="3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3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latin typeface="Arial" panose="020B0604020202020204" pitchFamily="34" charset="0"/>
              <a:cs typeface="Arial" panose="020B0604020202020204" pitchFamily="34" charset="0"/>
            </a:rPr>
            <a:t>La auditoría interna es una herramienta de control, de apoyo y empoderamiento, capaz de encaminar a la mejora continua de la empresa y al logro de los objetivos propuestos.</a:t>
          </a:r>
        </a:p>
      </dsp:txBody>
      <dsp:txXfrm>
        <a:off x="6621536" y="3208675"/>
        <a:ext cx="5349755" cy="1251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7054F-3C6E-4FB8-A1E5-909E1333E1EA}">
      <dsp:nvSpPr>
        <dsp:cNvPr id="0" name=""/>
        <dsp:cNvSpPr/>
      </dsp:nvSpPr>
      <dsp:spPr>
        <a:xfrm>
          <a:off x="5298" y="420764"/>
          <a:ext cx="1583770" cy="950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600" b="1" kern="1200" dirty="0"/>
            <a:t>Auditoría </a:t>
          </a:r>
          <a:endParaRPr lang="es-EC" sz="1600" kern="1200" dirty="0"/>
        </a:p>
      </dsp:txBody>
      <dsp:txXfrm>
        <a:off x="33130" y="448596"/>
        <a:ext cx="1528106" cy="894598"/>
      </dsp:txXfrm>
    </dsp:sp>
    <dsp:sp modelId="{16D60747-A7B8-47A9-A1E0-A292E2C589C8}">
      <dsp:nvSpPr>
        <dsp:cNvPr id="0" name=""/>
        <dsp:cNvSpPr/>
      </dsp:nvSpPr>
      <dsp:spPr>
        <a:xfrm>
          <a:off x="1747445" y="699508"/>
          <a:ext cx="335759" cy="392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600" kern="1200"/>
        </a:p>
      </dsp:txBody>
      <dsp:txXfrm>
        <a:off x="1747445" y="778063"/>
        <a:ext cx="235031" cy="235664"/>
      </dsp:txXfrm>
    </dsp:sp>
    <dsp:sp modelId="{38910489-6B55-47CB-8ECF-5180FBB562CF}">
      <dsp:nvSpPr>
        <dsp:cNvPr id="0" name=""/>
        <dsp:cNvSpPr/>
      </dsp:nvSpPr>
      <dsp:spPr>
        <a:xfrm>
          <a:off x="2222576" y="420764"/>
          <a:ext cx="1583770" cy="950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600" b="1" kern="1200" dirty="0"/>
            <a:t>Enfoques de la auditoría; según autores</a:t>
          </a:r>
          <a:endParaRPr lang="es-EC" sz="1600" kern="1200" dirty="0"/>
        </a:p>
      </dsp:txBody>
      <dsp:txXfrm>
        <a:off x="2250408" y="448596"/>
        <a:ext cx="1528106" cy="894598"/>
      </dsp:txXfrm>
    </dsp:sp>
    <dsp:sp modelId="{880E50DB-DB60-45EE-B3B5-EC2C6B44CFE6}">
      <dsp:nvSpPr>
        <dsp:cNvPr id="0" name=""/>
        <dsp:cNvSpPr/>
      </dsp:nvSpPr>
      <dsp:spPr>
        <a:xfrm>
          <a:off x="3964724" y="699508"/>
          <a:ext cx="335759" cy="392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15426"/>
                <a:satOff val="-8871"/>
                <a:lumOff val="3310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90000"/>
                <a:hueOff val="415426"/>
                <a:satOff val="-8871"/>
                <a:lumOff val="3310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90000"/>
                <a:hueOff val="415426"/>
                <a:satOff val="-8871"/>
                <a:lumOff val="3310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600" kern="1200"/>
        </a:p>
      </dsp:txBody>
      <dsp:txXfrm>
        <a:off x="3964724" y="778063"/>
        <a:ext cx="235031" cy="235664"/>
      </dsp:txXfrm>
    </dsp:sp>
    <dsp:sp modelId="{81F51E3A-4C29-417B-9559-4E3298F0F739}">
      <dsp:nvSpPr>
        <dsp:cNvPr id="0" name=""/>
        <dsp:cNvSpPr/>
      </dsp:nvSpPr>
      <dsp:spPr>
        <a:xfrm>
          <a:off x="4439855" y="420764"/>
          <a:ext cx="1583770" cy="950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600" b="1" kern="1200" dirty="0"/>
            <a:t>Tipos de Auditoría</a:t>
          </a:r>
          <a:endParaRPr lang="es-EC" sz="1600" kern="1200" dirty="0"/>
        </a:p>
      </dsp:txBody>
      <dsp:txXfrm>
        <a:off x="4467687" y="448596"/>
        <a:ext cx="1528106" cy="8945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21940-1378-41AC-81E7-EA0C6C13ACBC}">
      <dsp:nvSpPr>
        <dsp:cNvPr id="0" name=""/>
        <dsp:cNvSpPr/>
      </dsp:nvSpPr>
      <dsp:spPr>
        <a:xfrm>
          <a:off x="1606689" y="808615"/>
          <a:ext cx="3381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62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1766552" y="852489"/>
        <a:ext cx="18438" cy="3691"/>
      </dsp:txXfrm>
    </dsp:sp>
    <dsp:sp modelId="{819990E5-F82B-4BDA-A10F-0B745E8E1D51}">
      <dsp:nvSpPr>
        <dsp:cNvPr id="0" name=""/>
        <dsp:cNvSpPr/>
      </dsp:nvSpPr>
      <dsp:spPr>
        <a:xfrm>
          <a:off x="5173" y="373340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Auditoría Interna </a:t>
          </a:r>
          <a:endParaRPr lang="es-EC" sz="1400" kern="1200" dirty="0"/>
        </a:p>
      </dsp:txBody>
      <dsp:txXfrm>
        <a:off x="5173" y="373340"/>
        <a:ext cx="1603316" cy="961989"/>
      </dsp:txXfrm>
    </dsp:sp>
    <dsp:sp modelId="{65EF52AB-EACB-4493-9D76-C53B6AC3BCFC}">
      <dsp:nvSpPr>
        <dsp:cNvPr id="0" name=""/>
        <dsp:cNvSpPr/>
      </dsp:nvSpPr>
      <dsp:spPr>
        <a:xfrm>
          <a:off x="3578768" y="808615"/>
          <a:ext cx="3381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62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138475"/>
              <a:satOff val="-2957"/>
              <a:lumOff val="110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738630" y="852489"/>
        <a:ext cx="18438" cy="3691"/>
      </dsp:txXfrm>
    </dsp:sp>
    <dsp:sp modelId="{47BE7960-35EC-4012-B19A-152183703A6A}">
      <dsp:nvSpPr>
        <dsp:cNvPr id="0" name=""/>
        <dsp:cNvSpPr/>
      </dsp:nvSpPr>
      <dsp:spPr>
        <a:xfrm>
          <a:off x="1977252" y="373340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14998"/>
                <a:satOff val="-2801"/>
                <a:lumOff val="1225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14998"/>
                <a:satOff val="-2801"/>
                <a:lumOff val="1225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14998"/>
                <a:satOff val="-2801"/>
                <a:lumOff val="1225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Alcance de la auditoría interna</a:t>
          </a:r>
          <a:endParaRPr lang="es-EC" sz="1400" kern="1200" dirty="0"/>
        </a:p>
      </dsp:txBody>
      <dsp:txXfrm>
        <a:off x="1977252" y="373340"/>
        <a:ext cx="1603316" cy="961989"/>
      </dsp:txXfrm>
    </dsp:sp>
    <dsp:sp modelId="{DC049534-62C4-48BD-B6C0-EDBFC5CA746B}">
      <dsp:nvSpPr>
        <dsp:cNvPr id="0" name=""/>
        <dsp:cNvSpPr/>
      </dsp:nvSpPr>
      <dsp:spPr>
        <a:xfrm>
          <a:off x="5550847" y="808615"/>
          <a:ext cx="3381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62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5710709" y="852489"/>
        <a:ext cx="18438" cy="3691"/>
      </dsp:txXfrm>
    </dsp:sp>
    <dsp:sp modelId="{0858B7B9-8E59-4274-9384-B0208EA90E1D}">
      <dsp:nvSpPr>
        <dsp:cNvPr id="0" name=""/>
        <dsp:cNvSpPr/>
      </dsp:nvSpPr>
      <dsp:spPr>
        <a:xfrm>
          <a:off x="3949331" y="373340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29996"/>
                <a:satOff val="-5601"/>
                <a:lumOff val="245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29996"/>
                <a:satOff val="-5601"/>
                <a:lumOff val="245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29996"/>
                <a:satOff val="-5601"/>
                <a:lumOff val="245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/>
            <a:t>Objetivos de la Auditoría Interna </a:t>
          </a:r>
          <a:endParaRPr lang="es-EC" sz="1400" kern="1200" dirty="0"/>
        </a:p>
      </dsp:txBody>
      <dsp:txXfrm>
        <a:off x="3949331" y="373340"/>
        <a:ext cx="1603316" cy="961989"/>
      </dsp:txXfrm>
    </dsp:sp>
    <dsp:sp modelId="{D159ABEE-097B-4116-9200-E7D35BC03191}">
      <dsp:nvSpPr>
        <dsp:cNvPr id="0" name=""/>
        <dsp:cNvSpPr/>
      </dsp:nvSpPr>
      <dsp:spPr>
        <a:xfrm>
          <a:off x="806831" y="1333530"/>
          <a:ext cx="5916236" cy="338162"/>
        </a:xfrm>
        <a:custGeom>
          <a:avLst/>
          <a:gdLst/>
          <a:ahLst/>
          <a:cxnLst/>
          <a:rect l="0" t="0" r="0" b="0"/>
          <a:pathLst>
            <a:path>
              <a:moveTo>
                <a:pt x="5916236" y="0"/>
              </a:moveTo>
              <a:lnTo>
                <a:pt x="5916236" y="186181"/>
              </a:lnTo>
              <a:lnTo>
                <a:pt x="0" y="186181"/>
              </a:lnTo>
              <a:lnTo>
                <a:pt x="0" y="338162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415426"/>
              <a:satOff val="-8871"/>
              <a:lumOff val="3310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616757" y="1500765"/>
        <a:ext cx="296385" cy="3691"/>
      </dsp:txXfrm>
    </dsp:sp>
    <dsp:sp modelId="{B17CE98B-F6BA-488B-AA2A-0269C466CDCB}">
      <dsp:nvSpPr>
        <dsp:cNvPr id="0" name=""/>
        <dsp:cNvSpPr/>
      </dsp:nvSpPr>
      <dsp:spPr>
        <a:xfrm>
          <a:off x="5921410" y="373340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44994"/>
                <a:satOff val="-8402"/>
                <a:lumOff val="367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44994"/>
                <a:satOff val="-8402"/>
                <a:lumOff val="367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44994"/>
                <a:satOff val="-8402"/>
                <a:lumOff val="367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/>
            <a:t>Principios de auditoría interna </a:t>
          </a:r>
          <a:endParaRPr lang="es-EC" sz="1400" kern="1200" dirty="0"/>
        </a:p>
      </dsp:txBody>
      <dsp:txXfrm>
        <a:off x="5921410" y="373340"/>
        <a:ext cx="1603316" cy="961989"/>
      </dsp:txXfrm>
    </dsp:sp>
    <dsp:sp modelId="{3231B0BD-1DF6-4757-AC3E-D18CA2022E5D}">
      <dsp:nvSpPr>
        <dsp:cNvPr id="0" name=""/>
        <dsp:cNvSpPr/>
      </dsp:nvSpPr>
      <dsp:spPr>
        <a:xfrm>
          <a:off x="1606689" y="2139367"/>
          <a:ext cx="3381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62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276951"/>
              <a:satOff val="-5914"/>
              <a:lumOff val="2207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1766552" y="2183242"/>
        <a:ext cx="18438" cy="3691"/>
      </dsp:txXfrm>
    </dsp:sp>
    <dsp:sp modelId="{F37AE4B6-20DD-465A-8346-D5706875EDF9}">
      <dsp:nvSpPr>
        <dsp:cNvPr id="0" name=""/>
        <dsp:cNvSpPr/>
      </dsp:nvSpPr>
      <dsp:spPr>
        <a:xfrm>
          <a:off x="5173" y="1704092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44994"/>
                <a:satOff val="-8402"/>
                <a:lumOff val="367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44994"/>
                <a:satOff val="-8402"/>
                <a:lumOff val="367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44994"/>
                <a:satOff val="-8402"/>
                <a:lumOff val="367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Factores y dimensiones de la función de auditoría interna</a:t>
          </a:r>
          <a:endParaRPr lang="es-EC" sz="1400" kern="1200" dirty="0"/>
        </a:p>
      </dsp:txBody>
      <dsp:txXfrm>
        <a:off x="5173" y="1704092"/>
        <a:ext cx="1603316" cy="961989"/>
      </dsp:txXfrm>
    </dsp:sp>
    <dsp:sp modelId="{D684439E-B708-4986-A6E7-20091B244A12}">
      <dsp:nvSpPr>
        <dsp:cNvPr id="0" name=""/>
        <dsp:cNvSpPr/>
      </dsp:nvSpPr>
      <dsp:spPr>
        <a:xfrm>
          <a:off x="3578768" y="2139367"/>
          <a:ext cx="3381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8162" y="45720"/>
              </a:lnTo>
            </a:path>
          </a:pathLst>
        </a:custGeom>
        <a:noFill/>
        <a:ln w="6350" cap="flat" cmpd="sng" algn="ctr">
          <a:solidFill>
            <a:schemeClr val="accent1">
              <a:shade val="90000"/>
              <a:hueOff val="138475"/>
              <a:satOff val="-2957"/>
              <a:lumOff val="110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400" kern="1200"/>
        </a:p>
      </dsp:txBody>
      <dsp:txXfrm>
        <a:off x="3738630" y="2183242"/>
        <a:ext cx="18438" cy="3691"/>
      </dsp:txXfrm>
    </dsp:sp>
    <dsp:sp modelId="{693D9271-FCE5-491C-BA46-A4BD0E034688}">
      <dsp:nvSpPr>
        <dsp:cNvPr id="0" name=""/>
        <dsp:cNvSpPr/>
      </dsp:nvSpPr>
      <dsp:spPr>
        <a:xfrm>
          <a:off x="1977252" y="1704092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29996"/>
                <a:satOff val="-5601"/>
                <a:lumOff val="245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29996"/>
                <a:satOff val="-5601"/>
                <a:lumOff val="245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29996"/>
                <a:satOff val="-5601"/>
                <a:lumOff val="245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 dirty="0"/>
            <a:t>Responsabilidades del auditor interno</a:t>
          </a:r>
          <a:endParaRPr lang="es-EC" sz="1400" kern="1200" dirty="0"/>
        </a:p>
      </dsp:txBody>
      <dsp:txXfrm>
        <a:off x="1977252" y="1704092"/>
        <a:ext cx="1603316" cy="961989"/>
      </dsp:txXfrm>
    </dsp:sp>
    <dsp:sp modelId="{5F89BF01-E65F-4C46-82EB-E71ACBD78360}">
      <dsp:nvSpPr>
        <dsp:cNvPr id="0" name=""/>
        <dsp:cNvSpPr/>
      </dsp:nvSpPr>
      <dsp:spPr>
        <a:xfrm>
          <a:off x="3949331" y="1704092"/>
          <a:ext cx="1603316" cy="96198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14998"/>
                <a:satOff val="-2801"/>
                <a:lumOff val="1225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14998"/>
                <a:satOff val="-2801"/>
                <a:lumOff val="1225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14998"/>
                <a:satOff val="-2801"/>
                <a:lumOff val="1225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400" b="1" kern="1200"/>
            <a:t>Enfoques del auditor interno </a:t>
          </a:r>
          <a:endParaRPr lang="es-EC" sz="1400" kern="1200" dirty="0"/>
        </a:p>
      </dsp:txBody>
      <dsp:txXfrm>
        <a:off x="3949331" y="1704092"/>
        <a:ext cx="1603316" cy="9619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7054F-3C6E-4FB8-A1E5-909E1333E1EA}">
      <dsp:nvSpPr>
        <dsp:cNvPr id="0" name=""/>
        <dsp:cNvSpPr/>
      </dsp:nvSpPr>
      <dsp:spPr>
        <a:xfrm>
          <a:off x="4266" y="0"/>
          <a:ext cx="4364531" cy="1085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C" sz="1600" b="1" kern="1200" dirty="0"/>
            <a:t>Toma de decisiones corporativas </a:t>
          </a:r>
          <a:endParaRPr lang="es-EC" sz="1600" kern="1200" dirty="0"/>
        </a:p>
      </dsp:txBody>
      <dsp:txXfrm>
        <a:off x="36048" y="31782"/>
        <a:ext cx="4300967" cy="1021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73BDB-1D33-4C80-890F-EC09FAA3764F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B6C74-7243-42A1-B840-A12AF833AF34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333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928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297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C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24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79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740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414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65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29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325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511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17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6074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970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962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856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789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0715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5245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47468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27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6158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30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100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2691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82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8253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510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766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B6C74-7243-42A1-B840-A12AF833AF34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37905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6DE8F2A-B3D4-43F2-B39B-CD77F64A195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23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81F4D-A790-4D7B-9C80-DFB6CE2A2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4F36A-37AA-4504-A8F5-20AECCE34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0CAC58-5218-4C85-A8C9-BE085F03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2C712-12BC-4D91-A308-289E25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3A001-196E-41ED-90A0-305290F6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0733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ABF71-D3DB-4164-A519-AC267B9A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D41958-67D6-4A50-AB57-21952DD8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C0414-9069-4A29-9E2B-37A3868F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A19F1E-2D81-4832-B275-63740003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4D14C-1B54-42CB-8E31-C6C9E33E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3298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F39214-B355-41CA-ADC9-426928D6A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1EAD74-37A2-4951-A973-09830794D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C38025-BED2-4B42-B115-AE7479F6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86886-65CE-42C9-AA5B-3061EF11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F994A4-0111-4168-9C25-4BBC90C9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43545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 con imag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6D24BA90-E7BA-471E-AA13-3329EDCD80A2}"/>
              </a:ext>
            </a:extLst>
          </p:cNvPr>
          <p:cNvSpPr/>
          <p:nvPr userDrawn="1"/>
        </p:nvSpPr>
        <p:spPr>
          <a:xfrm flipV="1">
            <a:off x="-1" y="-3"/>
            <a:ext cx="12192001" cy="6858003"/>
          </a:xfrm>
          <a:custGeom>
            <a:avLst/>
            <a:gdLst>
              <a:gd name="connsiteX0" fmla="*/ 9171734 w 12192001"/>
              <a:gd name="connsiteY0" fmla="*/ 2269381 h 6858003"/>
              <a:gd name="connsiteX1" fmla="*/ 4981292 w 12192001"/>
              <a:gd name="connsiteY1" fmla="*/ 1670903 h 6858003"/>
              <a:gd name="connsiteX2" fmla="*/ 634550 w 12192001"/>
              <a:gd name="connsiteY2" fmla="*/ 1013497 h 6858003"/>
              <a:gd name="connsiteX3" fmla="*/ 123993 w 12192001"/>
              <a:gd name="connsiteY3" fmla="*/ 984148 h 6858003"/>
              <a:gd name="connsiteX4" fmla="*/ 123993 w 12192001"/>
              <a:gd name="connsiteY4" fmla="*/ 123993 h 6858003"/>
              <a:gd name="connsiteX5" fmla="*/ 12068007 w 12192001"/>
              <a:gd name="connsiteY5" fmla="*/ 123993 h 6858003"/>
              <a:gd name="connsiteX6" fmla="*/ 12068007 w 12192001"/>
              <a:gd name="connsiteY6" fmla="*/ 1962695 h 6858003"/>
              <a:gd name="connsiteX7" fmla="*/ 11543532 w 12192001"/>
              <a:gd name="connsiteY7" fmla="*/ 2051091 h 6858003"/>
              <a:gd name="connsiteX8" fmla="*/ 9171734 w 12192001"/>
              <a:gd name="connsiteY8" fmla="*/ 2269381 h 6858003"/>
              <a:gd name="connsiteX9" fmla="*/ 1 w 12192001"/>
              <a:gd name="connsiteY9" fmla="*/ 6858003 h 6858003"/>
              <a:gd name="connsiteX10" fmla="*/ 12192001 w 12192001"/>
              <a:gd name="connsiteY10" fmla="*/ 6858003 h 6858003"/>
              <a:gd name="connsiteX11" fmla="*/ 12192001 w 12192001"/>
              <a:gd name="connsiteY11" fmla="*/ 2724879 h 6858003"/>
              <a:gd name="connsiteX12" fmla="*/ 12192001 w 12192001"/>
              <a:gd name="connsiteY12" fmla="*/ 2477360 h 6858003"/>
              <a:gd name="connsiteX13" fmla="*/ 12192001 w 12192001"/>
              <a:gd name="connsiteY13" fmla="*/ 1941781 h 6858003"/>
              <a:gd name="connsiteX14" fmla="*/ 12192000 w 12192001"/>
              <a:gd name="connsiteY14" fmla="*/ 1941781 h 6858003"/>
              <a:gd name="connsiteX15" fmla="*/ 12192000 w 12192001"/>
              <a:gd name="connsiteY15" fmla="*/ 0 h 6858003"/>
              <a:gd name="connsiteX16" fmla="*/ 0 w 12192001"/>
              <a:gd name="connsiteY16" fmla="*/ 0 h 6858003"/>
              <a:gd name="connsiteX17" fmla="*/ 0 w 12192001"/>
              <a:gd name="connsiteY17" fmla="*/ 6858000 h 6858003"/>
              <a:gd name="connsiteX18" fmla="*/ 1 w 12192001"/>
              <a:gd name="connsiteY18" fmla="*/ 6858000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1" h="6858003">
                <a:moveTo>
                  <a:pt x="9171734" y="2269381"/>
                </a:moveTo>
                <a:cubicBezTo>
                  <a:pt x="8159059" y="2253684"/>
                  <a:pt x="6843276" y="2101858"/>
                  <a:pt x="4981292" y="1670903"/>
                </a:cubicBezTo>
                <a:cubicBezTo>
                  <a:pt x="3385010" y="1301444"/>
                  <a:pt x="2075869" y="1110459"/>
                  <a:pt x="634550" y="1013497"/>
                </a:cubicBezTo>
                <a:lnTo>
                  <a:pt x="123993" y="984148"/>
                </a:lnTo>
                <a:lnTo>
                  <a:pt x="123993" y="123993"/>
                </a:lnTo>
                <a:lnTo>
                  <a:pt x="12068007" y="123993"/>
                </a:lnTo>
                <a:lnTo>
                  <a:pt x="12068007" y="1962695"/>
                </a:lnTo>
                <a:lnTo>
                  <a:pt x="11543532" y="2051091"/>
                </a:lnTo>
                <a:cubicBezTo>
                  <a:pt x="10893978" y="2164649"/>
                  <a:pt x="10184410" y="2285079"/>
                  <a:pt x="9171734" y="2269381"/>
                </a:cubicBezTo>
                <a:close/>
                <a:moveTo>
                  <a:pt x="1" y="6858003"/>
                </a:moveTo>
                <a:lnTo>
                  <a:pt x="12192001" y="6858003"/>
                </a:lnTo>
                <a:lnTo>
                  <a:pt x="12192001" y="2724879"/>
                </a:lnTo>
                <a:lnTo>
                  <a:pt x="12192001" y="2477360"/>
                </a:lnTo>
                <a:lnTo>
                  <a:pt x="12192001" y="1941781"/>
                </a:lnTo>
                <a:lnTo>
                  <a:pt x="12192000" y="1941781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lnTo>
                  <a:pt x="1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9467520A-F508-4AA5-BBCF-30AE2B312E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95" y="4587882"/>
            <a:ext cx="11944015" cy="2146775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/>
            </a:lvl1pPr>
          </a:lstStyle>
          <a:p>
            <a:pPr marL="228600" lvl="0" indent="-228600" algn="ctr" rtl="0"/>
            <a:r>
              <a:rPr lang="es-ES" noProof="0" dirty="0"/>
              <a:t>Insertar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5" y="1611383"/>
            <a:ext cx="9666515" cy="746846"/>
          </a:xfrm>
        </p:spPr>
        <p:txBody>
          <a:bodyPr rtlCol="0" anchor="t">
            <a:noAutofit/>
          </a:bodyPr>
          <a:lstStyle>
            <a:lvl1pPr>
              <a:defRPr sz="4800" spc="-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Encabezado de sección 1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5" y="2464430"/>
            <a:ext cx="9666515" cy="221599"/>
          </a:xfrm>
        </p:spPr>
        <p:txBody>
          <a:bodyPr tIns="0" bIns="0" rtlCol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60C8850-C2CD-4E0B-AA6F-6B884EB94B4B}"/>
              </a:ext>
            </a:extLst>
          </p:cNvPr>
          <p:cNvSpPr/>
          <p:nvPr userDrawn="1"/>
        </p:nvSpPr>
        <p:spPr>
          <a:xfrm>
            <a:off x="435429" y="1532049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0D3D7B7-CDD7-4664-B2D8-6F60FEAEAC45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sz="1800" noProof="0" dirty="0">
              <a:solidFill>
                <a:schemeClr val="tx1"/>
              </a:solidFill>
            </a:endParaRPr>
          </a:p>
        </p:txBody>
      </p:sp>
      <p:sp>
        <p:nvSpPr>
          <p:cNvPr id="9" name="Marcador de posición de número de diapositiva 5">
            <a:extLst>
              <a:ext uri="{FF2B5EF4-FFF2-40B4-BE49-F238E27FC236}">
                <a16:creationId xmlns:a16="http://schemas.microsoft.com/office/drawing/2014/main" id="{9E81145E-5F17-4CB6-9E17-ECF3BB38DE75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6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sz="1000" b="1" noProof="0" smtClean="0">
                <a:solidFill>
                  <a:schemeClr val="bg1"/>
                </a:solidFill>
              </a:rPr>
              <a:pPr rtl="0"/>
              <a:t>‹Nº›</a:t>
            </a:fld>
            <a:endParaRPr lang="es-ES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posición de imagen 35">
            <a:extLst>
              <a:ext uri="{FF2B5EF4-FFF2-40B4-BE49-F238E27FC236}">
                <a16:creationId xmlns:a16="http://schemas.microsoft.com/office/drawing/2014/main" id="{8B934246-87B1-4444-9DCA-06622CAD550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3995" y="124959"/>
            <a:ext cx="11944015" cy="4372387"/>
          </a:xfrm>
          <a:custGeom>
            <a:avLst/>
            <a:gdLst>
              <a:gd name="connsiteX0" fmla="*/ 0 w 11944014"/>
              <a:gd name="connsiteY0" fmla="*/ 0 h 4372387"/>
              <a:gd name="connsiteX1" fmla="*/ 11944014 w 11944014"/>
              <a:gd name="connsiteY1" fmla="*/ 0 h 4372387"/>
              <a:gd name="connsiteX2" fmla="*/ 11944014 w 11944014"/>
              <a:gd name="connsiteY2" fmla="*/ 4064314 h 4372387"/>
              <a:gd name="connsiteX3" fmla="*/ 11419539 w 11944014"/>
              <a:gd name="connsiteY3" fmla="*/ 4152711 h 4372387"/>
              <a:gd name="connsiteX4" fmla="*/ 4857299 w 11944014"/>
              <a:gd name="connsiteY4" fmla="*/ 3772522 h 4372387"/>
              <a:gd name="connsiteX5" fmla="*/ 510557 w 11944014"/>
              <a:gd name="connsiteY5" fmla="*/ 3115117 h 4372387"/>
              <a:gd name="connsiteX6" fmla="*/ 0 w 11944014"/>
              <a:gd name="connsiteY6" fmla="*/ 3085767 h 437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4014" h="4372387">
                <a:moveTo>
                  <a:pt x="0" y="0"/>
                </a:moveTo>
                <a:lnTo>
                  <a:pt x="11944014" y="0"/>
                </a:lnTo>
                <a:lnTo>
                  <a:pt x="11944014" y="4064314"/>
                </a:lnTo>
                <a:lnTo>
                  <a:pt x="11419539" y="4152711"/>
                </a:lnTo>
                <a:cubicBezTo>
                  <a:pt x="10120431" y="4379826"/>
                  <a:pt x="8581267" y="4634432"/>
                  <a:pt x="4857299" y="3772522"/>
                </a:cubicBezTo>
                <a:cubicBezTo>
                  <a:pt x="3261016" y="3403063"/>
                  <a:pt x="1951876" y="3212078"/>
                  <a:pt x="510557" y="3115117"/>
                </a:cubicBezTo>
                <a:lnTo>
                  <a:pt x="0" y="30857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dirty="0"/>
            </a:lvl1pPr>
          </a:lstStyle>
          <a:p>
            <a:pPr marL="228600" lvl="0" indent="-228600" algn="ctr" rtl="0"/>
            <a:r>
              <a:rPr lang="es-ES" noProof="0" dirty="0"/>
              <a:t>Insertar imagen</a:t>
            </a: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1E99C6B2-05CE-48A7-8696-CEC64BE74DF5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custGeom>
            <a:avLst/>
            <a:gdLst>
              <a:gd name="connsiteX0" fmla="*/ 123993 w 12192001"/>
              <a:gd name="connsiteY0" fmla="*/ 123993 h 6858000"/>
              <a:gd name="connsiteX1" fmla="*/ 123993 w 12192001"/>
              <a:gd name="connsiteY1" fmla="*/ 3209760 h 6858000"/>
              <a:gd name="connsiteX2" fmla="*/ 634550 w 12192001"/>
              <a:gd name="connsiteY2" fmla="*/ 3239110 h 6858000"/>
              <a:gd name="connsiteX3" fmla="*/ 4981292 w 12192001"/>
              <a:gd name="connsiteY3" fmla="*/ 3896515 h 6858000"/>
              <a:gd name="connsiteX4" fmla="*/ 11543532 w 12192001"/>
              <a:gd name="connsiteY4" fmla="*/ 4276704 h 6858000"/>
              <a:gd name="connsiteX5" fmla="*/ 12068007 w 12192001"/>
              <a:gd name="connsiteY5" fmla="*/ 4188307 h 6858000"/>
              <a:gd name="connsiteX6" fmla="*/ 12068007 w 12192001"/>
              <a:gd name="connsiteY6" fmla="*/ 123993 h 6858000"/>
              <a:gd name="connsiteX7" fmla="*/ 0 w 12192001"/>
              <a:gd name="connsiteY7" fmla="*/ 0 h 6858000"/>
              <a:gd name="connsiteX8" fmla="*/ 12192000 w 12192001"/>
              <a:gd name="connsiteY8" fmla="*/ 0 h 6858000"/>
              <a:gd name="connsiteX9" fmla="*/ 12192000 w 12192001"/>
              <a:gd name="connsiteY9" fmla="*/ 4167393 h 6858000"/>
              <a:gd name="connsiteX10" fmla="*/ 12192001 w 12192001"/>
              <a:gd name="connsiteY10" fmla="*/ 4167393 h 6858000"/>
              <a:gd name="connsiteX11" fmla="*/ 12192001 w 12192001"/>
              <a:gd name="connsiteY11" fmla="*/ 4799849 h 6858000"/>
              <a:gd name="connsiteX12" fmla="*/ 12192001 w 12192001"/>
              <a:gd name="connsiteY12" fmla="*/ 4950491 h 6858000"/>
              <a:gd name="connsiteX13" fmla="*/ 12192001 w 12192001"/>
              <a:gd name="connsiteY13" fmla="*/ 6858000 h 6858000"/>
              <a:gd name="connsiteX14" fmla="*/ 12192000 w 12192001"/>
              <a:gd name="connsiteY14" fmla="*/ 6858000 h 6858000"/>
              <a:gd name="connsiteX15" fmla="*/ 1 w 12192001"/>
              <a:gd name="connsiteY15" fmla="*/ 6858000 h 6858000"/>
              <a:gd name="connsiteX16" fmla="*/ 0 w 12192001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1" h="6858000">
                <a:moveTo>
                  <a:pt x="123993" y="123993"/>
                </a:moveTo>
                <a:lnTo>
                  <a:pt x="123993" y="3209760"/>
                </a:lnTo>
                <a:lnTo>
                  <a:pt x="634550" y="3239110"/>
                </a:lnTo>
                <a:cubicBezTo>
                  <a:pt x="2075869" y="3336071"/>
                  <a:pt x="3385009" y="3527056"/>
                  <a:pt x="4981292" y="3896515"/>
                </a:cubicBezTo>
                <a:cubicBezTo>
                  <a:pt x="8705260" y="4758425"/>
                  <a:pt x="10244424" y="4503819"/>
                  <a:pt x="11543532" y="4276704"/>
                </a:cubicBezTo>
                <a:lnTo>
                  <a:pt x="12068007" y="4188307"/>
                </a:lnTo>
                <a:lnTo>
                  <a:pt x="12068007" y="12399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167393"/>
                </a:lnTo>
                <a:lnTo>
                  <a:pt x="12192001" y="4167393"/>
                </a:lnTo>
                <a:lnTo>
                  <a:pt x="12192001" y="4799849"/>
                </a:lnTo>
                <a:lnTo>
                  <a:pt x="12192001" y="4950491"/>
                </a:lnTo>
                <a:lnTo>
                  <a:pt x="12192001" y="6858000"/>
                </a:lnTo>
                <a:lnTo>
                  <a:pt x="12192000" y="6858000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dirty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</a:lstStyle>
          <a:p>
            <a:pPr marL="228600" lvl="0" indent="-228600" rtl="0"/>
            <a:r>
              <a:rPr lang="es-ES" noProof="0"/>
              <a:t>Subtítulo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6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lvl="0" rtl="0"/>
            <a:r>
              <a:rPr lang="es-ES" noProof="0"/>
              <a:t>Título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</p:spTree>
    <p:extLst>
      <p:ext uri="{BB962C8B-B14F-4D97-AF65-F5344CB8AC3E}">
        <p14:creationId xmlns:p14="http://schemas.microsoft.com/office/powerpoint/2010/main" val="18423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C6AC5FD-935E-4AE1-9103-B166493501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4" b="9122"/>
          <a:stretch/>
        </p:blipFill>
        <p:spPr>
          <a:xfrm>
            <a:off x="7335" y="0"/>
            <a:ext cx="12184668" cy="683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08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42F9B4-5BE8-4AC4-96DD-D82D7AE0B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437"/>
            <a:ext cx="11353800" cy="495369"/>
          </a:xfrm>
          <a:prstGeom prst="rect">
            <a:avLst/>
          </a:prstGeom>
        </p:spPr>
      </p:pic>
      <p:pic>
        <p:nvPicPr>
          <p:cNvPr id="8" name="Picture 2" descr="Imagen relacionada">
            <a:extLst>
              <a:ext uri="{FF2B5EF4-FFF2-40B4-BE49-F238E27FC236}">
                <a16:creationId xmlns:a16="http://schemas.microsoft.com/office/drawing/2014/main" id="{C0529F20-0F33-49D0-848A-4AA254C1BD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516" y="6003909"/>
            <a:ext cx="865485" cy="85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C41F2E2-EDCC-42CC-A29A-A081B7A4B0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36" y="6"/>
            <a:ext cx="8431369" cy="65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63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28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24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93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FE8A8-A323-4BD9-A9D6-B6848754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C6439-B618-42B9-BFF0-52573DB16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7C0E6-28E4-40B7-B0B5-3CC77A4E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806F67-0810-40FC-A29E-5B581118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514146-C94D-433D-82C9-8B3A2E8A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38402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63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48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06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50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A942-2558-4447-91B8-C29012F784A1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1111-6D75-4FCF-A866-B70E8E8017F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AE743-4017-4FE0-BA49-81BA8F58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1E4EB-AFF9-4672-964A-27295F11F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B641B-8356-4B33-A7B9-6B3CE56F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5229F-41A2-448B-8A53-979F6914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9FA6D2-A037-4F7F-A6ED-2764DF28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0024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B9EE2-1CE0-4E98-87EA-875A4983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59416-5088-497E-8193-D5953C041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305099-11C0-439F-8C51-75943FD33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FE28C1-4A73-462A-9B44-7F32017E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8335FB-9665-4099-A8D3-8237788D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3C48A8-569B-4D1A-AD8E-16BA0677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8815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4BB8E-AD6D-49CB-AEC0-4EF36ED1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18257F-B580-496A-B186-00548FDB6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DF50B3-7C51-409B-971B-E94C4A5D0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27D7E9-F7C1-432F-A50D-E92534CA0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45EEB8-CD19-48B4-813B-B0FDA045B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41BFE9-0E15-40AA-B125-BED83EE0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046AA3-7327-491D-AB81-E4565542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FE0880-70D5-4A27-84E9-BF86735E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849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7911C-EC48-434E-ADD2-42FBCC71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F04C63-E98F-422A-94F0-A88B4FEE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9A2F43-BA12-4BA5-A1D4-69EB8F5D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0ADBB8-BFE5-4BF1-ADF4-9D219B44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955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7A1C20-545C-4ADF-BC1E-A198B884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7667E0-81A2-4470-AF7B-F7B65958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B9376C-C951-4C55-95F8-C30D6A17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3238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9EF30-0071-42CB-8053-5F17414D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10509-707C-416C-BE1E-7C49F1FD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274472-F071-42F0-B3C7-086AD34B1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558E93-7BBC-45C7-8DFF-87119700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BE61A4-B1E6-4B5F-BD03-DD7CA063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D19364-7355-46AD-8142-1069BA07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3290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5CC4F-22C6-4687-9DB3-B0D427EB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A0BD71-4D72-4615-A89A-94D6A8DFD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D9D7FF-1126-4559-AE3E-56E891DC8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B268C4-308C-4316-B873-32B4BEE6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EC78FD-D344-442C-BA7E-F7A820F9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FDD965-FE26-40BE-A475-682B958F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1014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480E08-3B3D-46F0-96B9-85762FD22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E2F52A-1EDB-45C7-BF51-CE7F0AB44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040BE-DF6E-4024-B04B-BF050C00F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0065-BEE4-4F47-836B-67C4ABFCA8B6}" type="datetimeFigureOut">
              <a:rPr lang="es-EC" smtClean="0"/>
              <a:t>23/9/2021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43CA23-A9FC-48D9-A04E-8370B86CF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B6843-76BA-4AB8-9E12-CB12244BD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8080-E820-4BF3-BB43-DE3FD120B9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990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5" Type="http://schemas.openxmlformats.org/officeDocument/2006/relationships/diagramLayout" Target="../diagrams/layout17.xml"/><Relationship Id="rId10" Type="http://schemas.openxmlformats.org/officeDocument/2006/relationships/diagramLayout" Target="../diagrams/layout18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13" Type="http://schemas.microsoft.com/office/2007/relationships/diagramDrawing" Target="../diagrams/drawing20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9.xml"/><Relationship Id="rId12" Type="http://schemas.openxmlformats.org/officeDocument/2006/relationships/diagramColors" Target="../diagrams/colors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9.xml"/><Relationship Id="rId11" Type="http://schemas.openxmlformats.org/officeDocument/2006/relationships/diagramQuickStyle" Target="../diagrams/quickStyle20.xml"/><Relationship Id="rId5" Type="http://schemas.openxmlformats.org/officeDocument/2006/relationships/diagramLayout" Target="../diagrams/layout19.xml"/><Relationship Id="rId10" Type="http://schemas.openxmlformats.org/officeDocument/2006/relationships/diagramLayout" Target="../diagrams/layout20.xml"/><Relationship Id="rId4" Type="http://schemas.openxmlformats.org/officeDocument/2006/relationships/diagramData" Target="../diagrams/data19.xml"/><Relationship Id="rId9" Type="http://schemas.openxmlformats.org/officeDocument/2006/relationships/diagramData" Target="../diagrams/data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.docx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Colors" Target="../diagrams/colors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openxmlformats.org/officeDocument/2006/relationships/diagramQuickStyle" Target="../diagrams/quickStyle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1.xml"/><Relationship Id="rId11" Type="http://schemas.openxmlformats.org/officeDocument/2006/relationships/diagramLayout" Target="../diagrams/layout22.xml"/><Relationship Id="rId5" Type="http://schemas.openxmlformats.org/officeDocument/2006/relationships/diagramQuickStyle" Target="../diagrams/quickStyle21.xml"/><Relationship Id="rId10" Type="http://schemas.openxmlformats.org/officeDocument/2006/relationships/diagramData" Target="../diagrams/data22.xml"/><Relationship Id="rId4" Type="http://schemas.openxmlformats.org/officeDocument/2006/relationships/diagramLayout" Target="../diagrams/layout21.xml"/><Relationship Id="rId9" Type="http://schemas.openxmlformats.org/officeDocument/2006/relationships/image" Target="../media/image8.png"/><Relationship Id="rId14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13" Type="http://schemas.microsoft.com/office/2007/relationships/diagramDrawing" Target="../diagrams/drawing2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3.xml"/><Relationship Id="rId12" Type="http://schemas.openxmlformats.org/officeDocument/2006/relationships/diagramColors" Target="../diagrams/colors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3.xml"/><Relationship Id="rId11" Type="http://schemas.openxmlformats.org/officeDocument/2006/relationships/diagramQuickStyle" Target="../diagrams/quickStyle24.xml"/><Relationship Id="rId5" Type="http://schemas.openxmlformats.org/officeDocument/2006/relationships/diagramLayout" Target="../diagrams/layout23.xml"/><Relationship Id="rId10" Type="http://schemas.openxmlformats.org/officeDocument/2006/relationships/diagramLayout" Target="../diagrams/layout24.xml"/><Relationship Id="rId4" Type="http://schemas.openxmlformats.org/officeDocument/2006/relationships/diagramData" Target="../diagrams/data23.xml"/><Relationship Id="rId9" Type="http://schemas.openxmlformats.org/officeDocument/2006/relationships/diagramData" Target="../diagrams/data24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13" Type="http://schemas.openxmlformats.org/officeDocument/2006/relationships/diagramColors" Target="../diagrams/colors26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5.xml"/><Relationship Id="rId12" Type="http://schemas.openxmlformats.org/officeDocument/2006/relationships/diagramQuickStyle" Target="../diagrams/quickStyle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5.xml"/><Relationship Id="rId11" Type="http://schemas.openxmlformats.org/officeDocument/2006/relationships/diagramLayout" Target="../diagrams/layout26.xml"/><Relationship Id="rId5" Type="http://schemas.openxmlformats.org/officeDocument/2006/relationships/diagramLayout" Target="../diagrams/layout25.xml"/><Relationship Id="rId10" Type="http://schemas.openxmlformats.org/officeDocument/2006/relationships/diagramData" Target="../diagrams/data26.xml"/><Relationship Id="rId4" Type="http://schemas.openxmlformats.org/officeDocument/2006/relationships/diagramData" Target="../diagrams/data25.xml"/><Relationship Id="rId9" Type="http://schemas.openxmlformats.org/officeDocument/2006/relationships/image" Target="../media/image9.jpeg"/><Relationship Id="rId14" Type="http://schemas.microsoft.com/office/2007/relationships/diagramDrawing" Target="../diagrams/drawing26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13" Type="http://schemas.openxmlformats.org/officeDocument/2006/relationships/diagramColors" Target="../diagrams/colors2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7.xml"/><Relationship Id="rId12" Type="http://schemas.openxmlformats.org/officeDocument/2006/relationships/diagramQuickStyle" Target="../diagrams/quickStyl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7.xml"/><Relationship Id="rId11" Type="http://schemas.openxmlformats.org/officeDocument/2006/relationships/diagramLayout" Target="../diagrams/layout28.xml"/><Relationship Id="rId5" Type="http://schemas.openxmlformats.org/officeDocument/2006/relationships/diagramLayout" Target="../diagrams/layout27.xml"/><Relationship Id="rId10" Type="http://schemas.openxmlformats.org/officeDocument/2006/relationships/diagramData" Target="../diagrams/data28.xml"/><Relationship Id="rId4" Type="http://schemas.openxmlformats.org/officeDocument/2006/relationships/diagramData" Target="../diagrams/data27.xml"/><Relationship Id="rId9" Type="http://schemas.openxmlformats.org/officeDocument/2006/relationships/image" Target="../media/image10.png"/><Relationship Id="rId14" Type="http://schemas.microsoft.com/office/2007/relationships/diagramDrawing" Target="../diagrams/drawin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18" Type="http://schemas.microsoft.com/office/2007/relationships/diagramDrawing" Target="../diagrams/drawing13.xml"/><Relationship Id="rId26" Type="http://schemas.openxmlformats.org/officeDocument/2006/relationships/diagramQuickStyle" Target="../diagrams/quickStyle15.xml"/><Relationship Id="rId3" Type="http://schemas.openxmlformats.org/officeDocument/2006/relationships/image" Target="../media/image6.png"/><Relationship Id="rId21" Type="http://schemas.openxmlformats.org/officeDocument/2006/relationships/diagramQuickStyle" Target="../diagrams/quickStyle14.xml"/><Relationship Id="rId34" Type="http://schemas.openxmlformats.org/officeDocument/2006/relationships/image" Target="../media/image7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diagramColors" Target="../diagrams/colors13.xml"/><Relationship Id="rId25" Type="http://schemas.openxmlformats.org/officeDocument/2006/relationships/diagramLayout" Target="../diagrams/layout15.xml"/><Relationship Id="rId33" Type="http://schemas.microsoft.com/office/2007/relationships/diagramDrawing" Target="../diagrams/drawing16.xml"/><Relationship Id="rId2" Type="http://schemas.openxmlformats.org/officeDocument/2006/relationships/notesSlide" Target="../notesSlides/notesSlide9.xml"/><Relationship Id="rId16" Type="http://schemas.openxmlformats.org/officeDocument/2006/relationships/diagramQuickStyle" Target="../diagrams/quickStyle13.xml"/><Relationship Id="rId20" Type="http://schemas.openxmlformats.org/officeDocument/2006/relationships/diagramLayout" Target="../diagrams/layout14.xml"/><Relationship Id="rId29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24" Type="http://schemas.openxmlformats.org/officeDocument/2006/relationships/diagramData" Target="../diagrams/data15.xml"/><Relationship Id="rId32" Type="http://schemas.openxmlformats.org/officeDocument/2006/relationships/diagramColors" Target="../diagrams/colors16.xml"/><Relationship Id="rId5" Type="http://schemas.openxmlformats.org/officeDocument/2006/relationships/diagramLayout" Target="../diagrams/layout11.xml"/><Relationship Id="rId15" Type="http://schemas.openxmlformats.org/officeDocument/2006/relationships/diagramLayout" Target="../diagrams/layout13.xml"/><Relationship Id="rId23" Type="http://schemas.microsoft.com/office/2007/relationships/diagramDrawing" Target="../diagrams/drawing14.xml"/><Relationship Id="rId28" Type="http://schemas.microsoft.com/office/2007/relationships/diagramDrawing" Target="../diagrams/drawing15.xml"/><Relationship Id="rId10" Type="http://schemas.openxmlformats.org/officeDocument/2006/relationships/diagramLayout" Target="../diagrams/layout12.xml"/><Relationship Id="rId19" Type="http://schemas.openxmlformats.org/officeDocument/2006/relationships/diagramData" Target="../diagrams/data14.xml"/><Relationship Id="rId31" Type="http://schemas.openxmlformats.org/officeDocument/2006/relationships/diagramQuickStyle" Target="../diagrams/quickStyle16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diagramData" Target="../diagrams/data13.xml"/><Relationship Id="rId22" Type="http://schemas.openxmlformats.org/officeDocument/2006/relationships/diagramColors" Target="../diagrams/colors14.xml"/><Relationship Id="rId27" Type="http://schemas.openxmlformats.org/officeDocument/2006/relationships/diagramColors" Target="../diagrams/colors15.xml"/><Relationship Id="rId30" Type="http://schemas.openxmlformats.org/officeDocument/2006/relationships/diagramLayout" Target="../diagrams/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63640" y="1707922"/>
            <a:ext cx="9710057" cy="4509998"/>
          </a:xfrm>
        </p:spPr>
        <p:txBody>
          <a:bodyPr>
            <a:noAutofit/>
          </a:bodyPr>
          <a:lstStyle/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TRABAJO DE TITULACIÓN, PREVIO A LA OBTENCIÓN DEL TÍTULO DE LICENCIADA EN FINANZAS, CONTADORA PÚBLICA - AUDITORA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FUNCIÓN DE AUDITORÍA INTERNA EN LA TOMA DE DECISIONES CORPORATIVAS DE LAS EMPRESAS INDUSTRIALES MANUFACTURERAS DE QUITO EN EL PERIODO 2018-2019</a:t>
            </a:r>
            <a:r>
              <a:rPr lang="es-E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MARIN ALQUINGA, DAMARIS ELIZABETH</a:t>
            </a:r>
          </a:p>
          <a:p>
            <a:pPr algn="ctr"/>
            <a:endParaRPr lang="es-EC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Ing. CPA. Hernández, Marco MBA</a:t>
            </a:r>
          </a:p>
          <a:p>
            <a:pPr algn="ctr"/>
            <a:r>
              <a:rPr lang="es-EC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Resultado de imagen para es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708" y="169212"/>
            <a:ext cx="4765469" cy="1230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95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Marco metodológico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10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A814A51-08F3-416A-A8E6-E0FACB3A4DC2}"/>
              </a:ext>
            </a:extLst>
          </p:cNvPr>
          <p:cNvSpPr/>
          <p:nvPr/>
        </p:nvSpPr>
        <p:spPr>
          <a:xfrm>
            <a:off x="2875722" y="2340083"/>
            <a:ext cx="3124793" cy="122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F844403-6E9B-4A42-8AE6-FE72D7EF9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110382"/>
              </p:ext>
            </p:extLst>
          </p:nvPr>
        </p:nvGraphicFramePr>
        <p:xfrm>
          <a:off x="-1745144" y="273622"/>
          <a:ext cx="11754679" cy="6182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53CB1720-989F-49DD-96D6-FF572F76C0BA}"/>
              </a:ext>
            </a:extLst>
          </p:cNvPr>
          <p:cNvSpPr/>
          <p:nvPr/>
        </p:nvSpPr>
        <p:spPr>
          <a:xfrm>
            <a:off x="8329418" y="3433889"/>
            <a:ext cx="240607" cy="32346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1FDEF18F-F24A-40E5-A071-11EBC24CC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178881"/>
              </p:ext>
            </p:extLst>
          </p:nvPr>
        </p:nvGraphicFramePr>
        <p:xfrm>
          <a:off x="8449722" y="2357214"/>
          <a:ext cx="3649273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13731077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Instrumento de recolección de datos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11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2CACDB7B-50C8-4335-A126-01F3B966B1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6797295"/>
              </p:ext>
            </p:extLst>
          </p:nvPr>
        </p:nvGraphicFramePr>
        <p:xfrm>
          <a:off x="1287262" y="1001252"/>
          <a:ext cx="7075503" cy="417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D3BFB978-B2C3-4813-961B-04D559D6F1B6}"/>
              </a:ext>
            </a:extLst>
          </p:cNvPr>
          <p:cNvSpPr/>
          <p:nvPr/>
        </p:nvSpPr>
        <p:spPr>
          <a:xfrm>
            <a:off x="7198880" y="4691848"/>
            <a:ext cx="408373" cy="38174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946DBF77-45A1-4451-91CA-93836D2904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4990338"/>
              </p:ext>
            </p:extLst>
          </p:nvPr>
        </p:nvGraphicFramePr>
        <p:xfrm>
          <a:off x="7607253" y="3614308"/>
          <a:ext cx="3649273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16506176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Instrumento de recolección de datos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12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060EA8-48CC-44B9-8DEB-6964E92322A9}"/>
              </a:ext>
            </a:extLst>
          </p:cNvPr>
          <p:cNvSpPr txBox="1"/>
          <p:nvPr/>
        </p:nvSpPr>
        <p:spPr>
          <a:xfrm>
            <a:off x="979054" y="1422101"/>
            <a:ext cx="5116946" cy="4119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2B88D6-D2B0-4739-A172-866FB2E3BC22}"/>
              </a:ext>
            </a:extLst>
          </p:cNvPr>
          <p:cNvSpPr txBox="1"/>
          <p:nvPr/>
        </p:nvSpPr>
        <p:spPr>
          <a:xfrm>
            <a:off x="1025671" y="1798910"/>
            <a:ext cx="482974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Estadísticas de fiabilidad – Alfa de Cronbach </a:t>
            </a:r>
            <a:endParaRPr lang="es-ES" dirty="0"/>
          </a:p>
        </p:txBody>
      </p:sp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2420E7E2-E0E3-445C-A131-CFBFC76DC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42106"/>
              </p:ext>
            </p:extLst>
          </p:nvPr>
        </p:nvGraphicFramePr>
        <p:xfrm>
          <a:off x="1297335" y="2513542"/>
          <a:ext cx="4006417" cy="1143867"/>
        </p:xfrm>
        <a:graphic>
          <a:graphicData uri="http://schemas.openxmlformats.org/drawingml/2006/table">
            <a:tbl>
              <a:tblPr firstRow="1"/>
              <a:tblGrid>
                <a:gridCol w="1949357">
                  <a:extLst>
                    <a:ext uri="{9D8B030D-6E8A-4147-A177-3AD203B41FA5}">
                      <a16:colId xmlns:a16="http://schemas.microsoft.com/office/drawing/2014/main" val="3034820661"/>
                    </a:ext>
                  </a:extLst>
                </a:gridCol>
                <a:gridCol w="2057060">
                  <a:extLst>
                    <a:ext uri="{9D8B030D-6E8A-4147-A177-3AD203B41FA5}">
                      <a16:colId xmlns:a16="http://schemas.microsoft.com/office/drawing/2014/main" val="3922871582"/>
                    </a:ext>
                  </a:extLst>
                </a:gridCol>
              </a:tblGrid>
              <a:tr h="501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39370" marR="3937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Alfa de Cronbach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14E52"/>
                      </a:solidFill>
                    </a:lnT>
                    <a:lnB w="12700" cmpd="sng">
                      <a:solidFill>
                        <a:srgbClr val="014E5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39370" marR="3937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 de elementos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14E52"/>
                      </a:solidFill>
                    </a:lnT>
                    <a:lnB w="12700" cmpd="sng">
                      <a:solidFill>
                        <a:srgbClr val="014E5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160525"/>
                  </a:ext>
                </a:extLst>
              </a:tr>
              <a:tr h="377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39370" marR="3937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,901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14E52"/>
                      </a:solidFill>
                    </a:lnT>
                    <a:lnB w="12700" cmpd="sng">
                      <a:solidFill>
                        <a:srgbClr val="014E5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39370" marR="3937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30</a:t>
                      </a:r>
                    </a:p>
                    <a:p>
                      <a:pPr marL="39370" marR="3937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14E52"/>
                      </a:solidFill>
                    </a:lnT>
                    <a:lnB w="12700" cmpd="sng">
                      <a:solidFill>
                        <a:srgbClr val="014E5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15758"/>
                  </a:ext>
                </a:extLst>
              </a:tr>
            </a:tbl>
          </a:graphicData>
        </a:graphic>
      </p:graphicFrame>
      <p:sp>
        <p:nvSpPr>
          <p:cNvPr id="8" name="Globo: flecha hacia arriba 7">
            <a:extLst>
              <a:ext uri="{FF2B5EF4-FFF2-40B4-BE49-F238E27FC236}">
                <a16:creationId xmlns:a16="http://schemas.microsoft.com/office/drawing/2014/main" id="{73C2633E-822B-4EB9-867B-D2439A52CC8B}"/>
              </a:ext>
            </a:extLst>
          </p:cNvPr>
          <p:cNvSpPr/>
          <p:nvPr/>
        </p:nvSpPr>
        <p:spPr>
          <a:xfrm>
            <a:off x="2161308" y="3685907"/>
            <a:ext cx="2558473" cy="123707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Se ubica dentro del rango positivo muy fuerte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algn="ctr"/>
            <a:endParaRPr lang="es-EC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83B5806-2668-4A93-967B-BCE448D1DDD4}"/>
              </a:ext>
            </a:extLst>
          </p:cNvPr>
          <p:cNvSpPr txBox="1"/>
          <p:nvPr/>
        </p:nvSpPr>
        <p:spPr>
          <a:xfrm>
            <a:off x="6803017" y="1729637"/>
            <a:ext cx="482974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Validación del instrumento por expertos</a:t>
            </a:r>
            <a:endParaRPr lang="es-ES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897BAE4-DC24-4401-BFEF-3B269F7632DA}"/>
              </a:ext>
            </a:extLst>
          </p:cNvPr>
          <p:cNvSpPr txBox="1"/>
          <p:nvPr/>
        </p:nvSpPr>
        <p:spPr>
          <a:xfrm>
            <a:off x="6739145" y="2168242"/>
            <a:ext cx="5116946" cy="41194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417958FA-4C64-4056-86C8-87CA50DF7D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545830"/>
              </p:ext>
            </p:extLst>
          </p:nvPr>
        </p:nvGraphicFramePr>
        <p:xfrm>
          <a:off x="7404048" y="2300635"/>
          <a:ext cx="3787140" cy="196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Globo: flecha hacia arriba 30">
            <a:extLst>
              <a:ext uri="{FF2B5EF4-FFF2-40B4-BE49-F238E27FC236}">
                <a16:creationId xmlns:a16="http://schemas.microsoft.com/office/drawing/2014/main" id="{70B82DE9-BC84-455F-BAF3-88D2594D1620}"/>
              </a:ext>
            </a:extLst>
          </p:cNvPr>
          <p:cNvSpPr/>
          <p:nvPr/>
        </p:nvSpPr>
        <p:spPr>
          <a:xfrm>
            <a:off x="8186336" y="4304444"/>
            <a:ext cx="2558473" cy="123707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600" dirty="0">
                <a:solidFill>
                  <a:prstClr val="black"/>
                </a:solidFill>
                <a:latin typeface="Arial" panose="020B0604020202020204" pitchFamily="34" charset="0"/>
              </a:rPr>
              <a:t>El resultado global de la encuesta da como resultado </a:t>
            </a:r>
            <a:r>
              <a:rPr lang="es-ES" sz="1600" b="1" dirty="0">
                <a:solidFill>
                  <a:prstClr val="black"/>
                </a:solidFill>
                <a:latin typeface="Arial" panose="020B0604020202020204" pitchFamily="34" charset="0"/>
              </a:rPr>
              <a:t>77,90%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20767823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validación 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13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8A2B0038-BF51-4F27-8DC8-D1DD2C8CA3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29552"/>
              </p:ext>
            </p:extLst>
          </p:nvPr>
        </p:nvGraphicFramePr>
        <p:xfrm>
          <a:off x="1813863" y="912331"/>
          <a:ext cx="4215414" cy="263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85AE8295-F256-4885-9031-08F32C755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37869"/>
              </p:ext>
            </p:extLst>
          </p:nvPr>
        </p:nvGraphicFramePr>
        <p:xfrm>
          <a:off x="6758869" y="788135"/>
          <a:ext cx="3619268" cy="277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D7B3CB10-A35B-463E-B2D1-A52EEB79F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743267"/>
              </p:ext>
            </p:extLst>
          </p:nvPr>
        </p:nvGraphicFramePr>
        <p:xfrm>
          <a:off x="428624" y="3669157"/>
          <a:ext cx="3560446" cy="263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79ADE93D-38D8-459B-B9E3-D256593F31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132233"/>
              </p:ext>
            </p:extLst>
          </p:nvPr>
        </p:nvGraphicFramePr>
        <p:xfrm>
          <a:off x="5052874" y="3744452"/>
          <a:ext cx="42154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31239278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14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478395"/>
              </p:ext>
            </p:extLst>
          </p:nvPr>
        </p:nvGraphicFramePr>
        <p:xfrm>
          <a:off x="3280316" y="3298720"/>
          <a:ext cx="7578183" cy="298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96073"/>
              </p:ext>
            </p:extLst>
          </p:nvPr>
        </p:nvGraphicFramePr>
        <p:xfrm>
          <a:off x="1163690" y="1184229"/>
          <a:ext cx="10882535" cy="261993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13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6739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024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287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422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181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Neutral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117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¿Es importante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contar con un profesional de auditoría en la planilla de personal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para que, de forma independiente, genere informes de auditoría que sirva como base para la toma de decisiones corporativas?</a:t>
                      </a:r>
                    </a:p>
                  </a:txBody>
                  <a:tcPr marL="2479" marR="2479" marT="2479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0%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36%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27%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36%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25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¿La unidad de auditoría interna, está dimensionada en función al número de procesos que maneja?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18%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27%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>
                          <a:effectLst/>
                        </a:rPr>
                        <a:t>45%</a:t>
                      </a:r>
                      <a:endParaRPr lang="es-EC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9%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¿El presupuesto asignado a la unidad de auditoría, se relaciona con el volumen de ventas y el nivel de producción que genera la organización?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0%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45%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55%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  <a:tr h="4833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¿Definir con claridad todos los procesos y procedimientos institucionales, facilita al auditor interno, la emisión de informes clave para la toma de decisiones operacionales eficientes?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0%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0%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64%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36%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3321707644"/>
                  </a:ext>
                </a:extLst>
              </a:tr>
              <a:tr h="625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¿Es de vital importancia contar con una estructura organizacional bien definida para detectar si es necesario o no la implementación de una unidad de auditoría, para que sea de apoyo en las tomas de decisiones corporativas?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0%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>
                          <a:effectLst/>
                        </a:rPr>
                        <a:t>36%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27%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>
                          <a:effectLst/>
                        </a:rPr>
                        <a:t>36%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0%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887012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Tamaño de la organización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7E36A3A-0AC8-4B81-BC2B-06C28CEA73AB}"/>
              </a:ext>
            </a:extLst>
          </p:cNvPr>
          <p:cNvSpPr txBox="1"/>
          <p:nvPr/>
        </p:nvSpPr>
        <p:spPr>
          <a:xfrm>
            <a:off x="7892460" y="290351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Tamaño de la organización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AF3243F-08EA-4CB9-8ABB-5CDD065C02AA}"/>
              </a:ext>
            </a:extLst>
          </p:cNvPr>
          <p:cNvSpPr txBox="1"/>
          <p:nvPr/>
        </p:nvSpPr>
        <p:spPr>
          <a:xfrm>
            <a:off x="97919" y="5683333"/>
            <a:ext cx="2471164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Auditoría interna</a:t>
            </a:r>
          </a:p>
        </p:txBody>
      </p:sp>
    </p:spTree>
    <p:extLst>
      <p:ext uri="{BB962C8B-B14F-4D97-AF65-F5344CB8AC3E}">
        <p14:creationId xmlns:p14="http://schemas.microsoft.com/office/powerpoint/2010/main" val="390520854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15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887311"/>
              </p:ext>
            </p:extLst>
          </p:nvPr>
        </p:nvGraphicFramePr>
        <p:xfrm>
          <a:off x="2959303" y="3257698"/>
          <a:ext cx="8069005" cy="320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81082"/>
              </p:ext>
            </p:extLst>
          </p:nvPr>
        </p:nvGraphicFramePr>
        <p:xfrm>
          <a:off x="1163691" y="1184230"/>
          <a:ext cx="10883764" cy="201145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210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7266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151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380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984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202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571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4193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665319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¿La auditoría interna contribuye a la rentabilidad empresarial y a la correcta toma de decisiones tanto operacionales como financieras?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445832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¿La información generada por la unidad de auditoría interna es de apoyo en la toma de decisiones, permitiendo disminuir riesgos operativos y financieros?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480973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disponer con una unidad de auditora interna, es importante para el correcto control y vigilancia de los procesos de la organización?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Relación costo-beneficio </a:t>
            </a:r>
          </a:p>
        </p:txBody>
      </p:sp>
    </p:spTree>
    <p:extLst>
      <p:ext uri="{BB962C8B-B14F-4D97-AF65-F5344CB8AC3E}">
        <p14:creationId xmlns:p14="http://schemas.microsoft.com/office/powerpoint/2010/main" val="311461166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16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700172"/>
              </p:ext>
            </p:extLst>
          </p:nvPr>
        </p:nvGraphicFramePr>
        <p:xfrm>
          <a:off x="2443737" y="3110164"/>
          <a:ext cx="8149683" cy="320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152528"/>
              </p:ext>
            </p:extLst>
          </p:nvPr>
        </p:nvGraphicFramePr>
        <p:xfrm>
          <a:off x="1163690" y="1184230"/>
          <a:ext cx="10940324" cy="207510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6062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91521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6977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31680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7069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23008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9444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741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936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¿Los errores administrativos no detectados por la unida de auditoría interna, afectan las operaciones de la empresa y las decisiones corporativas?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6051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¿Cree usted que la auditoría interna, debe recopilar datos, sobre los errores operativos que han generado estancamiento en la cadena de producción, para establecer acciones preventivas y correctivas que contribuyan a la mejora continua?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4291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la función de auditoría interna contribuye a que la incidencia de actos indebidos, fraudes, irregularidades o deficiencias disminuyan?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Recurrencia de errores </a:t>
            </a:r>
          </a:p>
        </p:txBody>
      </p:sp>
    </p:spTree>
    <p:extLst>
      <p:ext uri="{BB962C8B-B14F-4D97-AF65-F5344CB8AC3E}">
        <p14:creationId xmlns:p14="http://schemas.microsoft.com/office/powerpoint/2010/main" val="108685938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17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747916"/>
              </p:ext>
            </p:extLst>
          </p:nvPr>
        </p:nvGraphicFramePr>
        <p:xfrm>
          <a:off x="2443737" y="3110164"/>
          <a:ext cx="8149683" cy="320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54634"/>
              </p:ext>
            </p:extLst>
          </p:nvPr>
        </p:nvGraphicFramePr>
        <p:xfrm>
          <a:off x="1163690" y="1184230"/>
          <a:ext cx="10940324" cy="157288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6062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91521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6977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31680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7069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23008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9444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741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936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la experticia del auditor genera confianza en la presentación de informes y seguridad para la toma de decisiones corporativas?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6051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la disciplina, ética y honradez, deben ser las bases para un proceso de auditoría confiable, pues esa es considerada base en la toma de decisiones corporativa?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Confianza en la función de la auditoría interna</a:t>
            </a:r>
          </a:p>
        </p:txBody>
      </p:sp>
    </p:spTree>
    <p:extLst>
      <p:ext uri="{BB962C8B-B14F-4D97-AF65-F5344CB8AC3E}">
        <p14:creationId xmlns:p14="http://schemas.microsoft.com/office/powerpoint/2010/main" val="326437175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18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197769"/>
              </p:ext>
            </p:extLst>
          </p:nvPr>
        </p:nvGraphicFramePr>
        <p:xfrm>
          <a:off x="2959303" y="3259336"/>
          <a:ext cx="8149683" cy="3203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56555"/>
              </p:ext>
            </p:extLst>
          </p:nvPr>
        </p:nvGraphicFramePr>
        <p:xfrm>
          <a:off x="1163690" y="1184230"/>
          <a:ext cx="10940324" cy="164595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6062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91521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6977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31680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7069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23008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9444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741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936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¿Cree usted que es necesario, que en el informe de auditoría interna se reporten errores de cualquier nivel organizacional a fin de responsabilizar las decisiones tomadas?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6051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proporcionar recomendaciones de tipo administrativo y operativo, tanto de los mandos altos, medios y bajos, por parte de la auditoría interna, sirve como guía para la mejora continua en la toma de decisiones corporativas?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Mente abierta al cambio</a:t>
            </a:r>
          </a:p>
        </p:txBody>
      </p:sp>
    </p:spTree>
    <p:extLst>
      <p:ext uri="{BB962C8B-B14F-4D97-AF65-F5344CB8AC3E}">
        <p14:creationId xmlns:p14="http://schemas.microsoft.com/office/powerpoint/2010/main" val="3410345407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19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489849"/>
              </p:ext>
            </p:extLst>
          </p:nvPr>
        </p:nvGraphicFramePr>
        <p:xfrm>
          <a:off x="3280316" y="3298720"/>
          <a:ext cx="7578183" cy="298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183333"/>
              </p:ext>
            </p:extLst>
          </p:nvPr>
        </p:nvGraphicFramePr>
        <p:xfrm>
          <a:off x="1163690" y="1184229"/>
          <a:ext cx="10882535" cy="203041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13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6739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024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287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422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181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117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</a:p>
                    <a:p>
                      <a:pPr algn="ctr" fontAlgn="b"/>
                      <a:endParaRPr lang="es-ES" sz="1000" b="1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antes de tomar una decisión, sobre un tema financiero es importante analizar la información proporcionada por el auditor interno?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25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¿Para tener claro la visión de la situación financiera considera que se debe utilizar como referencia la información financiera de auditoría interna?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las decisiones para realizar proyecciones financieras se deben tomar a partir de los informes de auditoría interna?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  <a:tr h="4833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para la elaboración de planes financieros se debe tener presente el análisis de información financiera realizado por la unidad de auditoría?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1707644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11656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Decisiones financieras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F8AC08-ED15-4A33-9310-89A5CFD25B5A}"/>
              </a:ext>
            </a:extLst>
          </p:cNvPr>
          <p:cNvSpPr txBox="1"/>
          <p:nvPr/>
        </p:nvSpPr>
        <p:spPr>
          <a:xfrm>
            <a:off x="97918" y="5683333"/>
            <a:ext cx="3182397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Toma de decisiones corporativas</a:t>
            </a:r>
          </a:p>
        </p:txBody>
      </p:sp>
    </p:spTree>
    <p:extLst>
      <p:ext uri="{BB962C8B-B14F-4D97-AF65-F5344CB8AC3E}">
        <p14:creationId xmlns:p14="http://schemas.microsoft.com/office/powerpoint/2010/main" val="360934423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10">
            <a:extLst>
              <a:ext uri="{FF2B5EF4-FFF2-40B4-BE49-F238E27FC236}">
                <a16:creationId xmlns:a16="http://schemas.microsoft.com/office/drawing/2014/main" id="{7357A232-3631-4C07-AC1D-6303A420A5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5" name="Título 2">
            <a:extLst>
              <a:ext uri="{FF2B5EF4-FFF2-40B4-BE49-F238E27FC236}">
                <a16:creationId xmlns:a16="http://schemas.microsoft.com/office/drawing/2014/main" id="{B69843A3-253F-45B0-91C0-14D028304A83}"/>
              </a:ext>
            </a:extLst>
          </p:cNvPr>
          <p:cNvSpPr txBox="1">
            <a:spLocks/>
          </p:cNvSpPr>
          <p:nvPr/>
        </p:nvSpPr>
        <p:spPr>
          <a:xfrm>
            <a:off x="437321" y="254406"/>
            <a:ext cx="9666514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defPPr>
              <a:defRPr lang="es-EC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Planteamiento del problema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AF5E59D-A80C-407A-BA9F-79A21957B3FA}"/>
              </a:ext>
            </a:extLst>
          </p:cNvPr>
          <p:cNvSpPr/>
          <p:nvPr/>
        </p:nvSpPr>
        <p:spPr>
          <a:xfrm>
            <a:off x="340415" y="254406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Rectángulo 8" descr="Bloque de fondo de número de diapositiva">
            <a:extLst>
              <a:ext uri="{FF2B5EF4-FFF2-40B4-BE49-F238E27FC236}">
                <a16:creationId xmlns:a16="http://schemas.microsoft.com/office/drawing/2014/main" id="{C9136D48-0FA4-4E99-9EA1-86E5378E328E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B9886EAA-76C9-4833-A49A-ACE43B7F2BD4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A46EA10A-648C-4254-96D1-208F884DC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8632553"/>
              </p:ext>
            </p:extLst>
          </p:nvPr>
        </p:nvGraphicFramePr>
        <p:xfrm>
          <a:off x="1526173" y="854075"/>
          <a:ext cx="9588669" cy="502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3565192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20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473079"/>
              </p:ext>
            </p:extLst>
          </p:nvPr>
        </p:nvGraphicFramePr>
        <p:xfrm>
          <a:off x="3280316" y="3298720"/>
          <a:ext cx="7578183" cy="2986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12036"/>
              </p:ext>
            </p:extLst>
          </p:nvPr>
        </p:nvGraphicFramePr>
        <p:xfrm>
          <a:off x="1163690" y="1184229"/>
          <a:ext cx="10882535" cy="154705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13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6739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024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287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422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181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117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la información brindada por la unidad de auditoría interna permite tomar decisiones acertadas para mejorar los procesos operativos?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25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establecer planes de acciones preventivos y correctivos por parte del auditor permite que la toma de decisiones operativas sea más acertada?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2479" marR="2479" marT="2479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¿En el proceso de toma de decisiones operativas es necesario considerar la retroalimentación basada en el informe de auditoría interna?</a:t>
                      </a:r>
                    </a:p>
                  </a:txBody>
                  <a:tcPr marL="7620" marR="7620" marT="762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Decisiones de operación</a:t>
            </a:r>
          </a:p>
        </p:txBody>
      </p:sp>
    </p:spTree>
    <p:extLst>
      <p:ext uri="{BB962C8B-B14F-4D97-AF65-F5344CB8AC3E}">
        <p14:creationId xmlns:p14="http://schemas.microsoft.com/office/powerpoint/2010/main" val="1382985656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21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180918"/>
              </p:ext>
            </p:extLst>
          </p:nvPr>
        </p:nvGraphicFramePr>
        <p:xfrm>
          <a:off x="2760196" y="3338202"/>
          <a:ext cx="8465523" cy="27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97573"/>
              </p:ext>
            </p:extLst>
          </p:nvPr>
        </p:nvGraphicFramePr>
        <p:xfrm>
          <a:off x="1163690" y="1184229"/>
          <a:ext cx="10882535" cy="202295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13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6739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024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287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422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181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117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el plan de contingencia elaborado por el auditor interno permite disminuir el nivel de riesgo que implica la toma de decisiones?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25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que el levantamiento de riesgos potenciales inherentes a la organización debe ser analizados por la unidad de auditoría interna con el fin de minimizar la ocurrencia y el impacto que pueden generar dichos riesgos?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¿Cree usted que la unidad de auditoría interna debe estar al tanto de las variaciones que tiene el mercado y llevar un registro de su comportamiento, para que las estrategias establecidas por gerencia permitan minimizar la incertidumbre?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Riesgo</a:t>
            </a:r>
          </a:p>
        </p:txBody>
      </p:sp>
    </p:spTree>
    <p:extLst>
      <p:ext uri="{BB962C8B-B14F-4D97-AF65-F5344CB8AC3E}">
        <p14:creationId xmlns:p14="http://schemas.microsoft.com/office/powerpoint/2010/main" val="3079927065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25831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Resultados de la encuesta </a:t>
            </a: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22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265B73-94B6-43D9-A0C6-DFD693ED2A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937484"/>
              </p:ext>
            </p:extLst>
          </p:nvPr>
        </p:nvGraphicFramePr>
        <p:xfrm>
          <a:off x="55907" y="3690890"/>
          <a:ext cx="7925947" cy="274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r="761" b="-626"/>
          <a:stretch/>
        </p:blipFill>
        <p:spPr>
          <a:xfrm>
            <a:off x="55907" y="613020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CD52C9-07CE-43E6-8766-8BB4D566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34372"/>
              </p:ext>
            </p:extLst>
          </p:nvPr>
        </p:nvGraphicFramePr>
        <p:xfrm>
          <a:off x="1163690" y="1184229"/>
          <a:ext cx="10882535" cy="2595165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7135">
                  <a:extLst>
                    <a:ext uri="{9D8B030D-6E8A-4147-A177-3AD203B41FA5}">
                      <a16:colId xmlns:a16="http://schemas.microsoft.com/office/drawing/2014/main" val="922433196"/>
                    </a:ext>
                  </a:extLst>
                </a:gridCol>
                <a:gridCol w="4666739">
                  <a:extLst>
                    <a:ext uri="{9D8B030D-6E8A-4147-A177-3AD203B41FA5}">
                      <a16:colId xmlns:a16="http://schemas.microsoft.com/office/drawing/2014/main" val="3817954867"/>
                    </a:ext>
                  </a:extLst>
                </a:gridCol>
                <a:gridCol w="1121024">
                  <a:extLst>
                    <a:ext uri="{9D8B030D-6E8A-4147-A177-3AD203B41FA5}">
                      <a16:colId xmlns:a16="http://schemas.microsoft.com/office/drawing/2014/main" val="1215265393"/>
                    </a:ext>
                  </a:extLst>
                </a:gridCol>
                <a:gridCol w="827287">
                  <a:extLst>
                    <a:ext uri="{9D8B030D-6E8A-4147-A177-3AD203B41FA5}">
                      <a16:colId xmlns:a16="http://schemas.microsoft.com/office/drawing/2014/main" val="4254190441"/>
                    </a:ext>
                  </a:extLst>
                </a:gridCol>
                <a:gridCol w="1170852">
                  <a:extLst>
                    <a:ext uri="{9D8B030D-6E8A-4147-A177-3AD203B41FA5}">
                      <a16:colId xmlns:a16="http://schemas.microsoft.com/office/drawing/2014/main" val="3949280815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1571820434"/>
                    </a:ext>
                  </a:extLst>
                </a:gridCol>
                <a:gridCol w="1322422">
                  <a:extLst>
                    <a:ext uri="{9D8B030D-6E8A-4147-A177-3AD203B41FA5}">
                      <a16:colId xmlns:a16="http://schemas.microsoft.com/office/drawing/2014/main" val="1479739708"/>
                    </a:ext>
                  </a:extLst>
                </a:gridCol>
              </a:tblGrid>
              <a:tr h="31819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N°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u="none" strike="noStrike" dirty="0">
                          <a:effectLst/>
                        </a:rPr>
                        <a:t>Pregunta</a:t>
                      </a:r>
                      <a:endParaRPr lang="es-EC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En desacuerdo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Neutral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>
                          <a:effectLst/>
                        </a:rPr>
                        <a:t>De acuerdo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Totalmente de acuerdo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79" marR="2479" marT="2479" marB="0" anchor="ctr"/>
                </a:tc>
                <a:extLst>
                  <a:ext uri="{0D108BD9-81ED-4DB2-BD59-A6C34878D82A}">
                    <a16:rowId xmlns:a16="http://schemas.microsoft.com/office/drawing/2014/main" val="2500729846"/>
                  </a:ext>
                </a:extLst>
              </a:tr>
              <a:tr h="51171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</a:p>
                    <a:p>
                      <a:pPr algn="ctr" fontAlgn="b"/>
                      <a:endParaRPr lang="es-ES" sz="10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¿Según su criterio considera, qué la función de auditoría interna permite detectar errores o fallos en los diferentes niveles de operación?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87893194"/>
                  </a:ext>
                </a:extLst>
              </a:tr>
              <a:tr h="25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¿Cree usted que se debe verificar el cumplimiento o resultados de cada proceso para establecer acciones de mejora que permitan alcanzar los objetivos organizacionales?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2556845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usted que las acciones de control son suficientes para una percepción continua de la situación de la organización?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135478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¿Cree usted que los hallazgos y recomendaciones emitidos por la unidad de auditoría sirven de guía para aplicar un control cotidiano que disminuya la incidencia de irregularidades?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9266956"/>
                  </a:ext>
                </a:extLst>
              </a:tr>
              <a:tr h="369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479" marR="2479" marT="2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¿Considera a la función de auditoría interna como herramienta de control?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003588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EB43D4F-1C7F-42C2-8269-C8AA29D921DE}"/>
              </a:ext>
            </a:extLst>
          </p:cNvPr>
          <p:cNvSpPr txBox="1"/>
          <p:nvPr/>
        </p:nvSpPr>
        <p:spPr>
          <a:xfrm>
            <a:off x="7892460" y="301928"/>
            <a:ext cx="4683891" cy="8202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800" u="sng" dirty="0"/>
              <a:t>Decisiones de control</a:t>
            </a:r>
          </a:p>
        </p:txBody>
      </p:sp>
    </p:spTree>
    <p:extLst>
      <p:ext uri="{BB962C8B-B14F-4D97-AF65-F5344CB8AC3E}">
        <p14:creationId xmlns:p14="http://schemas.microsoft.com/office/powerpoint/2010/main" val="3899920440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C13E3B-036E-43BB-9DA9-30077E106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97600"/>
              </p:ext>
            </p:extLst>
          </p:nvPr>
        </p:nvGraphicFramePr>
        <p:xfrm>
          <a:off x="1445789" y="1412144"/>
          <a:ext cx="6217392" cy="2434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91407">
                  <a:extLst>
                    <a:ext uri="{9D8B030D-6E8A-4147-A177-3AD203B41FA5}">
                      <a16:colId xmlns:a16="http://schemas.microsoft.com/office/drawing/2014/main" val="2035408715"/>
                    </a:ext>
                  </a:extLst>
                </a:gridCol>
                <a:gridCol w="1534209">
                  <a:extLst>
                    <a:ext uri="{9D8B030D-6E8A-4147-A177-3AD203B41FA5}">
                      <a16:colId xmlns:a16="http://schemas.microsoft.com/office/drawing/2014/main" val="471303872"/>
                    </a:ext>
                  </a:extLst>
                </a:gridCol>
                <a:gridCol w="1645888">
                  <a:extLst>
                    <a:ext uri="{9D8B030D-6E8A-4147-A177-3AD203B41FA5}">
                      <a16:colId xmlns:a16="http://schemas.microsoft.com/office/drawing/2014/main" val="914467004"/>
                    </a:ext>
                  </a:extLst>
                </a:gridCol>
                <a:gridCol w="1645888">
                  <a:extLst>
                    <a:ext uri="{9D8B030D-6E8A-4147-A177-3AD203B41FA5}">
                      <a16:colId xmlns:a16="http://schemas.microsoft.com/office/drawing/2014/main" val="911936311"/>
                    </a:ext>
                  </a:extLst>
                </a:gridCol>
              </a:tblGrid>
              <a:tr h="396309">
                <a:tc gridSpan="4"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Correlación Global de variables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561119"/>
                  </a:ext>
                </a:extLst>
              </a:tr>
              <a:tr h="469120"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auditoría interna</a:t>
                      </a:r>
                      <a:endParaRPr lang="es-EC" sz="1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toma de decisiones</a:t>
                      </a:r>
                      <a:endParaRPr lang="es-EC" sz="14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265778"/>
                  </a:ext>
                </a:extLst>
              </a:tr>
              <a:tr h="46912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Auditoría interna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Correlación de Pearson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,750</a:t>
                      </a:r>
                      <a:r>
                        <a:rPr lang="es-EC" sz="14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361558"/>
                  </a:ext>
                </a:extLst>
              </a:tr>
              <a:tr h="23456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Sig. (bilateral)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</a:pP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0,008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9074"/>
                  </a:ext>
                </a:extLst>
              </a:tr>
              <a:tr h="46912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Toma de decisiones 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Correlación de Pearson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,750</a:t>
                      </a:r>
                      <a:r>
                        <a:rPr lang="es-EC" sz="14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74877"/>
                  </a:ext>
                </a:extLst>
              </a:tr>
              <a:tr h="39630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Sig. (bilateral)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675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0,008</a:t>
                      </a:r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endParaRPr lang="es-EC" sz="1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03709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E19F1E0F-725E-4725-8CDE-DB25221A0F53}"/>
              </a:ext>
            </a:extLst>
          </p:cNvPr>
          <p:cNvSpPr/>
          <p:nvPr/>
        </p:nvSpPr>
        <p:spPr>
          <a:xfrm>
            <a:off x="6692968" y="2267464"/>
            <a:ext cx="519344" cy="3619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CED9E6D-E48A-4831-B51B-0281A570E3F0}"/>
              </a:ext>
            </a:extLst>
          </p:cNvPr>
          <p:cNvSpPr/>
          <p:nvPr/>
        </p:nvSpPr>
        <p:spPr>
          <a:xfrm>
            <a:off x="5032443" y="3513544"/>
            <a:ext cx="519344" cy="3619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Correlación de variables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23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CE19FA-9A4A-4159-8EDF-B47FFF04C60A}"/>
              </a:ext>
            </a:extLst>
          </p:cNvPr>
          <p:cNvSpPr txBox="1"/>
          <p:nvPr/>
        </p:nvSpPr>
        <p:spPr>
          <a:xfrm>
            <a:off x="1662365" y="3846684"/>
            <a:ext cx="5816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** Correlación es significativa en el nivel 0,01 (bilateral) </a:t>
            </a:r>
            <a:endParaRPr lang="es-EC" sz="1600" dirty="0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5F33C21A-993C-4BE3-9197-665445700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64566"/>
              </p:ext>
            </p:extLst>
          </p:nvPr>
        </p:nvGraphicFramePr>
        <p:xfrm>
          <a:off x="8160865" y="2147269"/>
          <a:ext cx="8226425" cy="155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26768" imgH="1384744" progId="Word.Document.12">
                  <p:embed/>
                </p:oleObj>
              </mc:Choice>
              <mc:Fallback>
                <p:oleObj name="Document" r:id="rId4" imgW="8226768" imgH="1384744" progId="Word.Document.12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5F33C21A-993C-4BE3-9197-6654457001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60865" y="2147269"/>
                        <a:ext cx="8226425" cy="1559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898358E8-64D7-41AD-8B0C-18FB5C73EA81}"/>
              </a:ext>
            </a:extLst>
          </p:cNvPr>
          <p:cNvSpPr txBox="1"/>
          <p:nvPr/>
        </p:nvSpPr>
        <p:spPr>
          <a:xfrm>
            <a:off x="3931040" y="4847634"/>
            <a:ext cx="5249535" cy="7853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C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una correlación alta, entre las variables  de estudio (auditoria interna y la toma de decisiones). </a:t>
            </a:r>
          </a:p>
        </p:txBody>
      </p:sp>
    </p:spTree>
    <p:extLst>
      <p:ext uri="{BB962C8B-B14F-4D97-AF65-F5344CB8AC3E}">
        <p14:creationId xmlns:p14="http://schemas.microsoft.com/office/powerpoint/2010/main" val="3371743854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8614E32A-22C7-42FB-AA72-54C852ADD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20713"/>
              </p:ext>
            </p:extLst>
          </p:nvPr>
        </p:nvGraphicFramePr>
        <p:xfrm>
          <a:off x="693952" y="854074"/>
          <a:ext cx="5026532" cy="463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Correlación de Pearson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8"/>
          <a:srcRect r="761" b="-626"/>
          <a:stretch/>
        </p:blipFill>
        <p:spPr>
          <a:xfrm>
            <a:off x="46382" y="6111153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24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134591" y="1445457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Flecha: a la izquierda y derecha 28">
            <a:extLst>
              <a:ext uri="{FF2B5EF4-FFF2-40B4-BE49-F238E27FC236}">
                <a16:creationId xmlns:a16="http://schemas.microsoft.com/office/drawing/2014/main" id="{EDFB5FB8-6E35-4F93-9075-01696811567E}"/>
              </a:ext>
            </a:extLst>
          </p:cNvPr>
          <p:cNvSpPr/>
          <p:nvPr/>
        </p:nvSpPr>
        <p:spPr>
          <a:xfrm>
            <a:off x="2952985" y="2955358"/>
            <a:ext cx="554564" cy="345045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4" name="Imagen 3" descr="Gráfico, Gráfico de dispersión&#10;&#10;Descripción generada automáticamente">
            <a:extLst>
              <a:ext uri="{FF2B5EF4-FFF2-40B4-BE49-F238E27FC236}">
                <a16:creationId xmlns:a16="http://schemas.microsoft.com/office/drawing/2014/main" id="{53934BDA-7359-411D-AA3C-4BDB80CA5E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16" y="4763249"/>
            <a:ext cx="1676545" cy="1318374"/>
          </a:xfrm>
          <a:prstGeom prst="rect">
            <a:avLst/>
          </a:prstGeom>
        </p:spPr>
      </p:pic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23C3961A-2481-468A-A35A-792891271C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542151"/>
              </p:ext>
            </p:extLst>
          </p:nvPr>
        </p:nvGraphicFramePr>
        <p:xfrm>
          <a:off x="6158548" y="854075"/>
          <a:ext cx="5026532" cy="463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:a16="http://schemas.microsoft.com/office/drawing/2014/main" id="{31B78E41-D78C-4DAC-B609-036C852D4D00}"/>
              </a:ext>
            </a:extLst>
          </p:cNvPr>
          <p:cNvSpPr txBox="1"/>
          <p:nvPr/>
        </p:nvSpPr>
        <p:spPr>
          <a:xfrm>
            <a:off x="8406537" y="4425297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C" sz="1400" i="1" dirty="0"/>
              <a:t>r=,726*</a:t>
            </a:r>
          </a:p>
          <a:p>
            <a:r>
              <a:rPr lang="es-EC" sz="1400" i="1" dirty="0"/>
              <a:t>Sig.= ,025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3D1658A-BD0C-4D30-8B05-4B1408F18264}"/>
              </a:ext>
            </a:extLst>
          </p:cNvPr>
          <p:cNvSpPr txBox="1"/>
          <p:nvPr/>
        </p:nvSpPr>
        <p:spPr>
          <a:xfrm>
            <a:off x="3074408" y="4378711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C" sz="1400" i="1" dirty="0"/>
              <a:t>r= ,737</a:t>
            </a:r>
          </a:p>
          <a:p>
            <a:r>
              <a:rPr lang="es-EC" sz="1400" i="1" dirty="0"/>
              <a:t>Sig.= 0</a:t>
            </a:r>
          </a:p>
        </p:txBody>
      </p:sp>
      <p:sp>
        <p:nvSpPr>
          <p:cNvPr id="20" name="Flecha: a la izquierda y derecha 19">
            <a:extLst>
              <a:ext uri="{FF2B5EF4-FFF2-40B4-BE49-F238E27FC236}">
                <a16:creationId xmlns:a16="http://schemas.microsoft.com/office/drawing/2014/main" id="{21279C4F-4211-4835-9959-BDE9DA08DD9C}"/>
              </a:ext>
            </a:extLst>
          </p:cNvPr>
          <p:cNvSpPr/>
          <p:nvPr/>
        </p:nvSpPr>
        <p:spPr>
          <a:xfrm>
            <a:off x="8417581" y="2782835"/>
            <a:ext cx="554564" cy="345045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BDCCA262-3F42-4ECD-A6A5-DFE9E63645AA}"/>
              </a:ext>
            </a:extLst>
          </p:cNvPr>
          <p:cNvCxnSpPr/>
          <p:nvPr/>
        </p:nvCxnSpPr>
        <p:spPr>
          <a:xfrm>
            <a:off x="2189191" y="4072949"/>
            <a:ext cx="885217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31460BCB-AC45-40E2-844C-8EDD5A4249FE}"/>
              </a:ext>
            </a:extLst>
          </p:cNvPr>
          <p:cNvCxnSpPr>
            <a:cxnSpLocks/>
          </p:cNvCxnSpPr>
          <p:nvPr/>
        </p:nvCxnSpPr>
        <p:spPr>
          <a:xfrm flipH="1">
            <a:off x="4197785" y="4063435"/>
            <a:ext cx="733983" cy="53273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D7324B01-0AFD-485E-801B-E04BD3BBE9E9}"/>
              </a:ext>
            </a:extLst>
          </p:cNvPr>
          <p:cNvCxnSpPr/>
          <p:nvPr/>
        </p:nvCxnSpPr>
        <p:spPr>
          <a:xfrm>
            <a:off x="7519298" y="4072949"/>
            <a:ext cx="885217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56F28BF7-A938-436F-9F7E-2259B384D6BC}"/>
              </a:ext>
            </a:extLst>
          </p:cNvPr>
          <p:cNvCxnSpPr>
            <a:cxnSpLocks/>
          </p:cNvCxnSpPr>
          <p:nvPr/>
        </p:nvCxnSpPr>
        <p:spPr>
          <a:xfrm flipH="1">
            <a:off x="9517920" y="4107587"/>
            <a:ext cx="733983" cy="53273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291539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4" y="213233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Correlación de Pearson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3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25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134591" y="1445457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0735B08F-E6EA-4BCF-9184-88280D32E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115504"/>
              </p:ext>
            </p:extLst>
          </p:nvPr>
        </p:nvGraphicFramePr>
        <p:xfrm>
          <a:off x="6421852" y="445042"/>
          <a:ext cx="5341524" cy="520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99EDF76F-CC23-4A07-950F-E8C277001F20}"/>
              </a:ext>
            </a:extLst>
          </p:cNvPr>
          <p:cNvSpPr txBox="1"/>
          <p:nvPr/>
        </p:nvSpPr>
        <p:spPr>
          <a:xfrm>
            <a:off x="8680482" y="4280294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C" sz="1400" i="1" dirty="0"/>
              <a:t>r= ,710</a:t>
            </a:r>
          </a:p>
          <a:p>
            <a:r>
              <a:rPr lang="es-EC" sz="1400" i="1" dirty="0"/>
              <a:t>Sig.= 0,035</a:t>
            </a:r>
          </a:p>
        </p:txBody>
      </p:sp>
      <p:sp>
        <p:nvSpPr>
          <p:cNvPr id="30" name="Flecha: a la izquierda y derecha 29">
            <a:extLst>
              <a:ext uri="{FF2B5EF4-FFF2-40B4-BE49-F238E27FC236}">
                <a16:creationId xmlns:a16="http://schemas.microsoft.com/office/drawing/2014/main" id="{7223E512-406B-4354-AC2D-D44BECA84279}"/>
              </a:ext>
            </a:extLst>
          </p:cNvPr>
          <p:cNvSpPr/>
          <p:nvPr/>
        </p:nvSpPr>
        <p:spPr>
          <a:xfrm>
            <a:off x="8815332" y="3264638"/>
            <a:ext cx="554564" cy="345045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1E97A19F-FB15-4DB6-9BC2-38B44E16D7F7}"/>
              </a:ext>
            </a:extLst>
          </p:cNvPr>
          <p:cNvCxnSpPr>
            <a:endCxn id="25" idx="1"/>
          </p:cNvCxnSpPr>
          <p:nvPr/>
        </p:nvCxnSpPr>
        <p:spPr>
          <a:xfrm>
            <a:off x="7784994" y="4029041"/>
            <a:ext cx="885217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BD7E5485-03B3-4A77-ADC1-42287F05D6B4}"/>
              </a:ext>
            </a:extLst>
          </p:cNvPr>
          <p:cNvCxnSpPr/>
          <p:nvPr/>
        </p:nvCxnSpPr>
        <p:spPr>
          <a:xfrm flipH="1">
            <a:off x="9811698" y="4029041"/>
            <a:ext cx="862411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Diagrama 26">
            <a:extLst>
              <a:ext uri="{FF2B5EF4-FFF2-40B4-BE49-F238E27FC236}">
                <a16:creationId xmlns:a16="http://schemas.microsoft.com/office/drawing/2014/main" id="{437712FA-AEFC-4362-8480-C71D42E814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015"/>
              </p:ext>
            </p:extLst>
          </p:nvPr>
        </p:nvGraphicFramePr>
        <p:xfrm>
          <a:off x="740050" y="702561"/>
          <a:ext cx="5341524" cy="520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:a16="http://schemas.microsoft.com/office/drawing/2014/main" id="{B6104C59-963C-435A-868A-12F9E368481F}"/>
              </a:ext>
            </a:extLst>
          </p:cNvPr>
          <p:cNvSpPr txBox="1"/>
          <p:nvPr/>
        </p:nvSpPr>
        <p:spPr>
          <a:xfrm>
            <a:off x="2998680" y="4537813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C" sz="1400" i="1" dirty="0"/>
              <a:t>r= ,710</a:t>
            </a:r>
          </a:p>
          <a:p>
            <a:r>
              <a:rPr lang="es-EC" sz="1400" i="1" dirty="0"/>
              <a:t>Sig.= 0,035</a:t>
            </a:r>
          </a:p>
        </p:txBody>
      </p:sp>
      <p:sp>
        <p:nvSpPr>
          <p:cNvPr id="32" name="Flecha: a la izquierda y derecha 31">
            <a:extLst>
              <a:ext uri="{FF2B5EF4-FFF2-40B4-BE49-F238E27FC236}">
                <a16:creationId xmlns:a16="http://schemas.microsoft.com/office/drawing/2014/main" id="{F2110E9A-C42B-47EB-8BC2-2DBDDAC64E1E}"/>
              </a:ext>
            </a:extLst>
          </p:cNvPr>
          <p:cNvSpPr/>
          <p:nvPr/>
        </p:nvSpPr>
        <p:spPr>
          <a:xfrm>
            <a:off x="3133530" y="3522157"/>
            <a:ext cx="554564" cy="345045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5BF6CA6B-CD26-4081-A8CC-24A3FF0F7E90}"/>
              </a:ext>
            </a:extLst>
          </p:cNvPr>
          <p:cNvCxnSpPr>
            <a:endCxn id="28" idx="1"/>
          </p:cNvCxnSpPr>
          <p:nvPr/>
        </p:nvCxnSpPr>
        <p:spPr>
          <a:xfrm>
            <a:off x="2103192" y="4286560"/>
            <a:ext cx="885217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1DC8B812-CFFE-4FB2-B55D-034C9C8830A3}"/>
              </a:ext>
            </a:extLst>
          </p:cNvPr>
          <p:cNvCxnSpPr/>
          <p:nvPr/>
        </p:nvCxnSpPr>
        <p:spPr>
          <a:xfrm flipH="1">
            <a:off x="4129896" y="4286560"/>
            <a:ext cx="862411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149314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233045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Correlación de Pearson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3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26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134591" y="1445457"/>
            <a:ext cx="605459" cy="1603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0735B08F-E6EA-4BCF-9184-88280D32E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7231342"/>
              </p:ext>
            </p:extLst>
          </p:nvPr>
        </p:nvGraphicFramePr>
        <p:xfrm>
          <a:off x="6304868" y="488950"/>
          <a:ext cx="5341524" cy="520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99EDF76F-CC23-4A07-950F-E8C277001F20}"/>
              </a:ext>
            </a:extLst>
          </p:cNvPr>
          <p:cNvSpPr txBox="1"/>
          <p:nvPr/>
        </p:nvSpPr>
        <p:spPr>
          <a:xfrm>
            <a:off x="8527324" y="4289380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400" i="1"/>
            </a:lvl1pPr>
          </a:lstStyle>
          <a:p>
            <a:r>
              <a:rPr lang="es-EC" dirty="0"/>
              <a:t>r= ,918</a:t>
            </a:r>
          </a:p>
          <a:p>
            <a:r>
              <a:rPr lang="es-EC" dirty="0"/>
              <a:t>Sig.= 0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id="{81297E55-77E9-42D5-819D-CA551F726418}"/>
              </a:ext>
            </a:extLst>
          </p:cNvPr>
          <p:cNvSpPr/>
          <p:nvPr/>
        </p:nvSpPr>
        <p:spPr>
          <a:xfrm>
            <a:off x="8698348" y="3387792"/>
            <a:ext cx="554564" cy="345045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96819C3F-D2FF-4E66-A4BF-A3010F56D7A1}"/>
              </a:ext>
            </a:extLst>
          </p:cNvPr>
          <p:cNvCxnSpPr>
            <a:cxnSpLocks/>
          </p:cNvCxnSpPr>
          <p:nvPr/>
        </p:nvCxnSpPr>
        <p:spPr>
          <a:xfrm>
            <a:off x="7733732" y="4111278"/>
            <a:ext cx="793592" cy="4397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200DAAB2-5DF1-410A-B82A-943FBE0DAC57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9658540" y="4053541"/>
            <a:ext cx="886488" cy="4974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Ejemplos del coeficiente de correlación de Pearson | ERA GROUP">
            <a:extLst>
              <a:ext uri="{FF2B5EF4-FFF2-40B4-BE49-F238E27FC236}">
                <a16:creationId xmlns:a16="http://schemas.microsoft.com/office/drawing/2014/main" id="{14811DD3-01ED-48CD-850B-853B4C944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664" y="87015"/>
            <a:ext cx="2878577" cy="201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6C952AE0-A00E-484B-91AD-822B9D802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8304838"/>
              </p:ext>
            </p:extLst>
          </p:nvPr>
        </p:nvGraphicFramePr>
        <p:xfrm>
          <a:off x="840950" y="488950"/>
          <a:ext cx="5341524" cy="520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1D532BE4-C489-40C1-BFEE-2C7AD0907D91}"/>
              </a:ext>
            </a:extLst>
          </p:cNvPr>
          <p:cNvSpPr txBox="1"/>
          <p:nvPr/>
        </p:nvSpPr>
        <p:spPr>
          <a:xfrm>
            <a:off x="3089341" y="4141336"/>
            <a:ext cx="113121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sz="1400" i="1"/>
            </a:lvl1pPr>
          </a:lstStyle>
          <a:p>
            <a:r>
              <a:rPr lang="es-EC" dirty="0"/>
              <a:t>r= ,700</a:t>
            </a:r>
          </a:p>
          <a:p>
            <a:r>
              <a:rPr lang="es-EC" dirty="0"/>
              <a:t>Sig.= 0,016</a:t>
            </a:r>
          </a:p>
        </p:txBody>
      </p:sp>
      <p:sp>
        <p:nvSpPr>
          <p:cNvPr id="19" name="Flecha: a la izquierda y derecha 18">
            <a:extLst>
              <a:ext uri="{FF2B5EF4-FFF2-40B4-BE49-F238E27FC236}">
                <a16:creationId xmlns:a16="http://schemas.microsoft.com/office/drawing/2014/main" id="{1AA20D51-4C72-4D06-AE45-188373F6F7C2}"/>
              </a:ext>
            </a:extLst>
          </p:cNvPr>
          <p:cNvSpPr/>
          <p:nvPr/>
        </p:nvSpPr>
        <p:spPr>
          <a:xfrm>
            <a:off x="3234430" y="3306376"/>
            <a:ext cx="554564" cy="345045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E91E13E3-0D70-4C82-B73D-90914AA9C41E}"/>
              </a:ext>
            </a:extLst>
          </p:cNvPr>
          <p:cNvCxnSpPr/>
          <p:nvPr/>
        </p:nvCxnSpPr>
        <p:spPr>
          <a:xfrm flipH="1">
            <a:off x="4233748" y="4072949"/>
            <a:ext cx="862411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7DA2CD23-03E3-4A80-818F-3D760EA32EB3}"/>
              </a:ext>
            </a:extLst>
          </p:cNvPr>
          <p:cNvCxnSpPr/>
          <p:nvPr/>
        </p:nvCxnSpPr>
        <p:spPr>
          <a:xfrm>
            <a:off x="2189191" y="4072949"/>
            <a:ext cx="885217" cy="52322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77885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244475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Comprobación de hipótesis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50064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27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57807" y="222038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134591" y="1445457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0735B08F-E6EA-4BCF-9184-88280D32E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987847"/>
              </p:ext>
            </p:extLst>
          </p:nvPr>
        </p:nvGraphicFramePr>
        <p:xfrm>
          <a:off x="5873381" y="163971"/>
          <a:ext cx="2020248" cy="1250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80E7769-A3BC-41D0-993E-7FC6AAB2D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10365"/>
              </p:ext>
            </p:extLst>
          </p:nvPr>
        </p:nvGraphicFramePr>
        <p:xfrm>
          <a:off x="791761" y="1272142"/>
          <a:ext cx="4619134" cy="125027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3331321">
                  <a:extLst>
                    <a:ext uri="{9D8B030D-6E8A-4147-A177-3AD203B41FA5}">
                      <a16:colId xmlns:a16="http://schemas.microsoft.com/office/drawing/2014/main" val="3222007753"/>
                    </a:ext>
                  </a:extLst>
                </a:gridCol>
                <a:gridCol w="1287813">
                  <a:extLst>
                    <a:ext uri="{9D8B030D-6E8A-4147-A177-3AD203B41FA5}">
                      <a16:colId xmlns:a16="http://schemas.microsoft.com/office/drawing/2014/main" val="4166804984"/>
                    </a:ext>
                  </a:extLst>
                </a:gridCol>
              </a:tblGrid>
              <a:tr h="250054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Friedman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543855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Muestra: 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951510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Estadístico de contraste: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74,368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5141334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Grados de libertad: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609129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Sig. asintótica (prueba bilateral):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00000"/>
                        </a:lnSpc>
                        <a:spcAft>
                          <a:spcPts val="675"/>
                        </a:spcAft>
                      </a:pPr>
                      <a:r>
                        <a:rPr lang="es-EC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247219"/>
                  </a:ext>
                </a:extLst>
              </a:tr>
            </a:tbl>
          </a:graphicData>
        </a:graphic>
      </p:graphicFrame>
      <p:sp>
        <p:nvSpPr>
          <p:cNvPr id="9" name="Elipse 8">
            <a:extLst>
              <a:ext uri="{FF2B5EF4-FFF2-40B4-BE49-F238E27FC236}">
                <a16:creationId xmlns:a16="http://schemas.microsoft.com/office/drawing/2014/main" id="{6A49CEAC-932C-4954-B324-0F7AE2A4FA5E}"/>
              </a:ext>
            </a:extLst>
          </p:cNvPr>
          <p:cNvSpPr/>
          <p:nvPr/>
        </p:nvSpPr>
        <p:spPr>
          <a:xfrm>
            <a:off x="4928428" y="2241787"/>
            <a:ext cx="482467" cy="2733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D94B707-3D0B-4A73-AAFC-7C4F69C499C3}"/>
              </a:ext>
            </a:extLst>
          </p:cNvPr>
          <p:cNvSpPr txBox="1"/>
          <p:nvPr/>
        </p:nvSpPr>
        <p:spPr>
          <a:xfrm>
            <a:off x="623846" y="4451047"/>
            <a:ext cx="5249535" cy="15251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C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rechaza la hipótesis H0 y se acepta la H1</a:t>
            </a:r>
          </a:p>
          <a:p>
            <a:pPr lvl="0" algn="just">
              <a:lnSpc>
                <a:spcPct val="150000"/>
              </a:lnSpc>
            </a:pPr>
            <a:r>
              <a:rPr lang="es-EC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 función de auditoría interna incide toma de decisiones en las empresas del sector industrial manufacturero, ubicadas en la ciudad de Quito.</a:t>
            </a:r>
            <a:endParaRPr lang="es-EC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Gráfico&#10;&#10;Descripción generada automáticamente">
            <a:extLst>
              <a:ext uri="{FF2B5EF4-FFF2-40B4-BE49-F238E27FC236}">
                <a16:creationId xmlns:a16="http://schemas.microsoft.com/office/drawing/2014/main" id="{385860D8-A3AC-43F1-AFDA-939E22DEEA25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140" y="1600829"/>
            <a:ext cx="5647951" cy="3876143"/>
          </a:xfrm>
          <a:prstGeom prst="rect">
            <a:avLst/>
          </a:prstGeom>
          <a:noFill/>
        </p:spPr>
      </p:pic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id="{319FCDD4-5BD1-4E26-9FE2-1C9B52EB8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5331859"/>
              </p:ext>
            </p:extLst>
          </p:nvPr>
        </p:nvGraphicFramePr>
        <p:xfrm>
          <a:off x="-468403" y="2894519"/>
          <a:ext cx="6972898" cy="128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053574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posición de imagen 10">
            <a:extLst>
              <a:ext uri="{FF2B5EF4-FFF2-40B4-BE49-F238E27FC236}">
                <a16:creationId xmlns:a16="http://schemas.microsoft.com/office/drawing/2014/main" id="{B635B659-F621-4887-B34F-0A210C6C5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1" b="-626"/>
          <a:stretch/>
        </p:blipFill>
        <p:spPr>
          <a:xfrm>
            <a:off x="46382" y="6150064"/>
            <a:ext cx="12145618" cy="746847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9" name="Título 2">
            <a:extLst>
              <a:ext uri="{FF2B5EF4-FFF2-40B4-BE49-F238E27FC236}">
                <a16:creationId xmlns:a16="http://schemas.microsoft.com/office/drawing/2014/main" id="{8EA783A1-26AD-4F7F-9F99-92FC1F6E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244475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Conclusiones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E31663-F933-4465-B973-6CF154D14223}"/>
              </a:ext>
            </a:extLst>
          </p:cNvPr>
          <p:cNvSpPr/>
          <p:nvPr/>
        </p:nvSpPr>
        <p:spPr>
          <a:xfrm>
            <a:off x="357807" y="222038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198FDC-62B3-497E-94AA-0EBFC913B7F3}"/>
              </a:ext>
            </a:extLst>
          </p:cNvPr>
          <p:cNvSpPr txBox="1"/>
          <p:nvPr/>
        </p:nvSpPr>
        <p:spPr>
          <a:xfrm>
            <a:off x="622168" y="939203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C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Las empresas industriales del sector manufacturero constituyen una parte fundamental en la economía ecuatoriana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0D904FD-4F5C-4289-82F5-3FFBFBF9157B}"/>
              </a:ext>
            </a:extLst>
          </p:cNvPr>
          <p:cNvSpPr txBox="1"/>
          <p:nvPr/>
        </p:nvSpPr>
        <p:spPr>
          <a:xfrm>
            <a:off x="622167" y="1888590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La función de auditoría interna en la actualidad es considerada como una herramienta de control y apoyo, capaz de encaminar a la mejora continua en empresas nacionales e internacionales…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CEC0858-CC0A-4B4D-9B3A-FC2DA361FD99}"/>
              </a:ext>
            </a:extLst>
          </p:cNvPr>
          <p:cNvSpPr txBox="1"/>
          <p:nvPr/>
        </p:nvSpPr>
        <p:spPr>
          <a:xfrm>
            <a:off x="622166" y="2837977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La metodología utilizada fue un diseño no experimental, que se aplicó de manera transversal, con un enfoque cuantitativo,…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C19C3FE-59E1-43B7-B2BD-C0A4C410AA85}"/>
              </a:ext>
            </a:extLst>
          </p:cNvPr>
          <p:cNvSpPr txBox="1"/>
          <p:nvPr/>
        </p:nvSpPr>
        <p:spPr>
          <a:xfrm>
            <a:off x="622166" y="3751203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C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El rol que tiene la función de auditoría interna, en las empresas industriales del sector manufacturero de la ciudad de Quito,...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1972ED3-6FA3-49F5-939F-0B76C27A73B0}"/>
              </a:ext>
            </a:extLst>
          </p:cNvPr>
          <p:cNvSpPr txBox="1"/>
          <p:nvPr/>
        </p:nvSpPr>
        <p:spPr>
          <a:xfrm>
            <a:off x="622165" y="4664429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Todas las empresas a las cuales fue aplicado este estudio, consideran a la función de auditoría interna como herramienta que contribuye a mejorar el control,…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B556428C-9BC8-4561-9160-976A396856A1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BF5425F9-50AA-4CEB-890C-AEDA072FEEB5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28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47176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posición de imagen 10">
            <a:extLst>
              <a:ext uri="{FF2B5EF4-FFF2-40B4-BE49-F238E27FC236}">
                <a16:creationId xmlns:a16="http://schemas.microsoft.com/office/drawing/2014/main" id="{B635B659-F621-4887-B34F-0A210C6C5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1" b="-626"/>
          <a:stretch/>
        </p:blipFill>
        <p:spPr>
          <a:xfrm>
            <a:off x="46382" y="6150064"/>
            <a:ext cx="12145618" cy="746847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9" name="Título 2">
            <a:extLst>
              <a:ext uri="{FF2B5EF4-FFF2-40B4-BE49-F238E27FC236}">
                <a16:creationId xmlns:a16="http://schemas.microsoft.com/office/drawing/2014/main" id="{8EA783A1-26AD-4F7F-9F99-92FC1F6E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0" y="244475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Recomendaciones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E31663-F933-4465-B973-6CF154D14223}"/>
              </a:ext>
            </a:extLst>
          </p:cNvPr>
          <p:cNvSpPr/>
          <p:nvPr/>
        </p:nvSpPr>
        <p:spPr>
          <a:xfrm>
            <a:off x="357807" y="222038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198FDC-62B3-497E-94AA-0EBFC913B7F3}"/>
              </a:ext>
            </a:extLst>
          </p:cNvPr>
          <p:cNvSpPr txBox="1"/>
          <p:nvPr/>
        </p:nvSpPr>
        <p:spPr>
          <a:xfrm>
            <a:off x="622168" y="939203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La auditoría interna, tiene un enfoque global dentro de una empresa, garantiza que la información emitida en todos los niveles sea verídica y confiable, retribuyendo el beneficio de su inversión,…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CEC0858-CC0A-4B4D-9B3A-FC2DA361FD99}"/>
              </a:ext>
            </a:extLst>
          </p:cNvPr>
          <p:cNvSpPr txBox="1"/>
          <p:nvPr/>
        </p:nvSpPr>
        <p:spPr>
          <a:xfrm>
            <a:off x="622167" y="1796258"/>
            <a:ext cx="10426045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Continuar con investigaciones donde se profundice la evolución e importancia que ha tenido la auditoría interna; enfocándose en las nuevas tendencias de mercado, la globalización, la pandemia…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0B457DB-6CE6-4213-858E-CDBB4EB1D8A9}"/>
              </a:ext>
            </a:extLst>
          </p:cNvPr>
          <p:cNvSpPr txBox="1"/>
          <p:nvPr/>
        </p:nvSpPr>
        <p:spPr>
          <a:xfrm>
            <a:off x="622167" y="2983195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C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Ampliar la investigación hacia los demás sectores económicos, que pueden incluir un estudio de diseño experimental de manera longitudinal,…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DBDE4DA-48D2-4553-B37D-5918BE1C6893}"/>
              </a:ext>
            </a:extLst>
          </p:cNvPr>
          <p:cNvSpPr txBox="1"/>
          <p:nvPr/>
        </p:nvSpPr>
        <p:spPr>
          <a:xfrm>
            <a:off x="622166" y="3834662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Permitir que el alcance de la función de auditoría englobe todos los procesos de la empresa, y que la responsabilidad de auditoría interna se lleve a cabo con profesionalismo y ética,…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46E5BE3-6D39-46F1-AA53-933EDBAD3708}"/>
              </a:ext>
            </a:extLst>
          </p:cNvPr>
          <p:cNvSpPr txBox="1"/>
          <p:nvPr/>
        </p:nvSpPr>
        <p:spPr>
          <a:xfrm>
            <a:off x="622165" y="4686129"/>
            <a:ext cx="1042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Las empresas medianas en proceso de expansión, deben tomar en cuenta la importancia de la función de la auditoría interna, y considerarla como herramienta de control,…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 descr="Bloque de fondo de número de diapositiva">
            <a:extLst>
              <a:ext uri="{FF2B5EF4-FFF2-40B4-BE49-F238E27FC236}">
                <a16:creationId xmlns:a16="http://schemas.microsoft.com/office/drawing/2014/main" id="{175F00FF-3B82-4822-9A1D-7795B55C9FB0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E244BEA0-2DA2-4A11-87BC-0933223BF475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29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9589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E94C4538-939F-4957-8047-BFE89E53E24D}"/>
              </a:ext>
            </a:extLst>
          </p:cNvPr>
          <p:cNvSpPr txBox="1">
            <a:spLocks/>
          </p:cNvSpPr>
          <p:nvPr/>
        </p:nvSpPr>
        <p:spPr>
          <a:xfrm>
            <a:off x="437321" y="254406"/>
            <a:ext cx="2048427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Objetivos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05092A0-8559-4560-8899-2BAD925454CC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0F31CDB-F21E-4EB3-A317-61BD7F50C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696580"/>
              </p:ext>
            </p:extLst>
          </p:nvPr>
        </p:nvGraphicFramePr>
        <p:xfrm>
          <a:off x="2561122" y="17755"/>
          <a:ext cx="9104136" cy="1373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F32E6BC-F125-4B65-9F99-D16CCF467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9059656"/>
              </p:ext>
            </p:extLst>
          </p:nvPr>
        </p:nvGraphicFramePr>
        <p:xfrm>
          <a:off x="2183735" y="568171"/>
          <a:ext cx="8647022" cy="5895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ángulo 5" descr="Bloque de fondo de número de diapositiva">
            <a:extLst>
              <a:ext uri="{FF2B5EF4-FFF2-40B4-BE49-F238E27FC236}">
                <a16:creationId xmlns:a16="http://schemas.microsoft.com/office/drawing/2014/main" id="{B51A643F-6905-4D56-9666-7A29F1B8DD5D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E46C340-5271-4061-B229-6A48074261B0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8" name="Marcador de posición de imagen 10">
            <a:extLst>
              <a:ext uri="{FF2B5EF4-FFF2-40B4-BE49-F238E27FC236}">
                <a16:creationId xmlns:a16="http://schemas.microsoft.com/office/drawing/2014/main" id="{A489A7F4-5785-4A63-93B1-46BB8D26528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4352296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ítulo 50">
            <a:extLst>
              <a:ext uri="{FF2B5EF4-FFF2-40B4-BE49-F238E27FC236}">
                <a16:creationId xmlns:a16="http://schemas.microsoft.com/office/drawing/2014/main" id="{D8694222-4D81-4A9A-93A2-23C89102F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106" y="4807388"/>
            <a:ext cx="10607040" cy="424732"/>
          </a:xfrm>
        </p:spPr>
        <p:txBody>
          <a:bodyPr rtlCol="0"/>
          <a:lstStyle/>
          <a:p>
            <a:pPr algn="ctr" rtl="0"/>
            <a:r>
              <a:rPr lang="es-ES" sz="2400" dirty="0"/>
              <a:t>Gracias por su atención</a:t>
            </a:r>
          </a:p>
        </p:txBody>
      </p:sp>
      <p:pic>
        <p:nvPicPr>
          <p:cNvPr id="10" name="Marcador de posición de imagen 10">
            <a:extLst>
              <a:ext uri="{FF2B5EF4-FFF2-40B4-BE49-F238E27FC236}">
                <a16:creationId xmlns:a16="http://schemas.microsoft.com/office/drawing/2014/main" id="{D88F4996-938F-485A-96A2-325F9A5A13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1" b="-626"/>
          <a:stretch/>
        </p:blipFill>
        <p:spPr>
          <a:xfrm>
            <a:off x="46382" y="5976730"/>
            <a:ext cx="12145618" cy="881270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2" name="Rectángulo 1" descr="Bloque de fondo de número de diapositiva">
            <a:extLst>
              <a:ext uri="{FF2B5EF4-FFF2-40B4-BE49-F238E27FC236}">
                <a16:creationId xmlns:a16="http://schemas.microsoft.com/office/drawing/2014/main" id="{4B61A209-9D7F-40EA-A52C-409D748868BB}"/>
              </a:ext>
            </a:extLst>
          </p:cNvPr>
          <p:cNvSpPr/>
          <p:nvPr/>
        </p:nvSpPr>
        <p:spPr>
          <a:xfrm>
            <a:off x="11856091" y="-51173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BC8477EC-9EAD-45EE-80E7-2A92083F610E}"/>
              </a:ext>
            </a:extLst>
          </p:cNvPr>
          <p:cNvSpPr txBox="1">
            <a:spLocks/>
          </p:cNvSpPr>
          <p:nvPr/>
        </p:nvSpPr>
        <p:spPr>
          <a:xfrm>
            <a:off x="11856091" y="432014"/>
            <a:ext cx="335909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30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6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E94C4538-939F-4957-8047-BFE89E53E24D}"/>
              </a:ext>
            </a:extLst>
          </p:cNvPr>
          <p:cNvSpPr txBox="1">
            <a:spLocks/>
          </p:cNvSpPr>
          <p:nvPr/>
        </p:nvSpPr>
        <p:spPr>
          <a:xfrm>
            <a:off x="437321" y="254406"/>
            <a:ext cx="2048427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Hipótesis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05092A0-8559-4560-8899-2BAD925454CC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F32E6BC-F125-4B65-9F99-D16CCF467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8017571"/>
              </p:ext>
            </p:extLst>
          </p:nvPr>
        </p:nvGraphicFramePr>
        <p:xfrm>
          <a:off x="1083078" y="656947"/>
          <a:ext cx="9383695" cy="556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 descr="Bloque de fondo de número de diapositiva">
            <a:extLst>
              <a:ext uri="{FF2B5EF4-FFF2-40B4-BE49-F238E27FC236}">
                <a16:creationId xmlns:a16="http://schemas.microsoft.com/office/drawing/2014/main" id="{B51A643F-6905-4D56-9666-7A29F1B8DD5D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E46C340-5271-4061-B229-6A48074261B0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4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8" name="Marcador de posición de imagen 10">
            <a:extLst>
              <a:ext uri="{FF2B5EF4-FFF2-40B4-BE49-F238E27FC236}">
                <a16:creationId xmlns:a16="http://schemas.microsoft.com/office/drawing/2014/main" id="{A489A7F4-5785-4A63-93B1-46BB8D26528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5649237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B40CD2A2-4D1F-4084-9462-9B120885A8B4}"/>
              </a:ext>
            </a:extLst>
          </p:cNvPr>
          <p:cNvSpPr txBox="1">
            <a:spLocks/>
          </p:cNvSpPr>
          <p:nvPr/>
        </p:nvSpPr>
        <p:spPr>
          <a:xfrm>
            <a:off x="437320" y="254406"/>
            <a:ext cx="2767519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Marco teórico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22A4EC-1B18-4044-8E9D-E71A81DEF26F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Rectángulo 3" descr="Bloque de fondo de número de diapositiva">
            <a:extLst>
              <a:ext uri="{FF2B5EF4-FFF2-40B4-BE49-F238E27FC236}">
                <a16:creationId xmlns:a16="http://schemas.microsoft.com/office/drawing/2014/main" id="{3DDEB907-A31F-44C7-B919-E2CF096942DF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6BFA6047-B7F7-4F3A-93F7-B34B48B0C716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234F6CB-AA69-4BAA-9A61-5782EAD68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6474725"/>
              </p:ext>
            </p:extLst>
          </p:nvPr>
        </p:nvGraphicFramePr>
        <p:xfrm>
          <a:off x="1444644" y="1702294"/>
          <a:ext cx="8977741" cy="3668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Marcador de posición de imagen 10">
            <a:extLst>
              <a:ext uri="{FF2B5EF4-FFF2-40B4-BE49-F238E27FC236}">
                <a16:creationId xmlns:a16="http://schemas.microsoft.com/office/drawing/2014/main" id="{0FC83B78-1B9D-4172-AC41-55F60B10000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573654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B40CD2A2-4D1F-4084-9462-9B120885A8B4}"/>
              </a:ext>
            </a:extLst>
          </p:cNvPr>
          <p:cNvSpPr txBox="1">
            <a:spLocks/>
          </p:cNvSpPr>
          <p:nvPr/>
        </p:nvSpPr>
        <p:spPr>
          <a:xfrm>
            <a:off x="437320" y="254406"/>
            <a:ext cx="2767519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Marco teórico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22A4EC-1B18-4044-8E9D-E71A81DEF26F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Rectángulo 3" descr="Bloque de fondo de número de diapositiva">
            <a:extLst>
              <a:ext uri="{FF2B5EF4-FFF2-40B4-BE49-F238E27FC236}">
                <a16:creationId xmlns:a16="http://schemas.microsoft.com/office/drawing/2014/main" id="{3DDEB907-A31F-44C7-B919-E2CF096942DF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6BFA6047-B7F7-4F3A-93F7-B34B48B0C716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6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234F6CB-AA69-4BAA-9A61-5782EAD68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2097644"/>
              </p:ext>
            </p:extLst>
          </p:nvPr>
        </p:nvGraphicFramePr>
        <p:xfrm>
          <a:off x="0" y="1496607"/>
          <a:ext cx="12027250" cy="4461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Marcador de posición de imagen 10">
            <a:extLst>
              <a:ext uri="{FF2B5EF4-FFF2-40B4-BE49-F238E27FC236}">
                <a16:creationId xmlns:a16="http://schemas.microsoft.com/office/drawing/2014/main" id="{0FC83B78-1B9D-4172-AC41-55F60B10000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6B813245-72EF-4F1E-B963-423F0B6B78F3}"/>
              </a:ext>
            </a:extLst>
          </p:cNvPr>
          <p:cNvSpPr/>
          <p:nvPr/>
        </p:nvSpPr>
        <p:spPr>
          <a:xfrm>
            <a:off x="1329343" y="970138"/>
            <a:ext cx="1950869" cy="5070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Autor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E5599A5-B62E-4407-9923-7543BE82F839}"/>
              </a:ext>
            </a:extLst>
          </p:cNvPr>
          <p:cNvSpPr/>
          <p:nvPr/>
        </p:nvSpPr>
        <p:spPr>
          <a:xfrm>
            <a:off x="3796373" y="970138"/>
            <a:ext cx="1950869" cy="5070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Tema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D737BDE-CD01-404C-9C74-CB1D5C1F1A52}"/>
              </a:ext>
            </a:extLst>
          </p:cNvPr>
          <p:cNvSpPr/>
          <p:nvPr/>
        </p:nvSpPr>
        <p:spPr>
          <a:xfrm>
            <a:off x="8214273" y="884442"/>
            <a:ext cx="1950869" cy="5070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Resultados </a:t>
            </a:r>
          </a:p>
        </p:txBody>
      </p:sp>
    </p:spTree>
    <p:extLst>
      <p:ext uri="{BB962C8B-B14F-4D97-AF65-F5344CB8AC3E}">
        <p14:creationId xmlns:p14="http://schemas.microsoft.com/office/powerpoint/2010/main" val="23784895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B40CD2A2-4D1F-4084-9462-9B120885A8B4}"/>
              </a:ext>
            </a:extLst>
          </p:cNvPr>
          <p:cNvSpPr txBox="1">
            <a:spLocks/>
          </p:cNvSpPr>
          <p:nvPr/>
        </p:nvSpPr>
        <p:spPr>
          <a:xfrm>
            <a:off x="437320" y="254406"/>
            <a:ext cx="4054781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Marco conceptual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22A4EC-1B18-4044-8E9D-E71A81DEF26F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Rectángulo 3" descr="Bloque de fondo de número de diapositiva">
            <a:extLst>
              <a:ext uri="{FF2B5EF4-FFF2-40B4-BE49-F238E27FC236}">
                <a16:creationId xmlns:a16="http://schemas.microsoft.com/office/drawing/2014/main" id="{3DDEB907-A31F-44C7-B919-E2CF096942DF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6BFA6047-B7F7-4F3A-93F7-B34B48B0C716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9" name="Marcador de posición de imagen 10">
            <a:extLst>
              <a:ext uri="{FF2B5EF4-FFF2-40B4-BE49-F238E27FC236}">
                <a16:creationId xmlns:a16="http://schemas.microsoft.com/office/drawing/2014/main" id="{0FC83B78-1B9D-4172-AC41-55F60B1000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5727D42C-433E-4D3C-B76E-C5216D50B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459439"/>
              </p:ext>
            </p:extLst>
          </p:nvPr>
        </p:nvGraphicFramePr>
        <p:xfrm>
          <a:off x="3017423" y="1054388"/>
          <a:ext cx="6028924" cy="1791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4FB7CED4-E3F1-42E3-941A-27035D830F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9403200"/>
              </p:ext>
            </p:extLst>
          </p:nvPr>
        </p:nvGraphicFramePr>
        <p:xfrm>
          <a:off x="2331050" y="2492110"/>
          <a:ext cx="7529900" cy="3039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3C979285-3342-4CC6-9378-C5BDADD12E09}"/>
              </a:ext>
            </a:extLst>
          </p:cNvPr>
          <p:cNvSpPr txBox="1"/>
          <p:nvPr/>
        </p:nvSpPr>
        <p:spPr>
          <a:xfrm>
            <a:off x="520006" y="1627117"/>
            <a:ext cx="181104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Variable: Auditoría interna</a:t>
            </a:r>
          </a:p>
        </p:txBody>
      </p:sp>
    </p:spTree>
    <p:extLst>
      <p:ext uri="{BB962C8B-B14F-4D97-AF65-F5344CB8AC3E}">
        <p14:creationId xmlns:p14="http://schemas.microsoft.com/office/powerpoint/2010/main" val="1589084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B40CD2A2-4D1F-4084-9462-9B120885A8B4}"/>
              </a:ext>
            </a:extLst>
          </p:cNvPr>
          <p:cNvSpPr txBox="1">
            <a:spLocks/>
          </p:cNvSpPr>
          <p:nvPr/>
        </p:nvSpPr>
        <p:spPr>
          <a:xfrm>
            <a:off x="437320" y="254406"/>
            <a:ext cx="4054781" cy="74684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GB" sz="4000" b="1" spc="-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Marco conceptual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22A4EC-1B18-4044-8E9D-E71A81DEF26F}"/>
              </a:ext>
            </a:extLst>
          </p:cNvPr>
          <p:cNvSpPr/>
          <p:nvPr/>
        </p:nvSpPr>
        <p:spPr>
          <a:xfrm>
            <a:off x="361947" y="305485"/>
            <a:ext cx="79513" cy="954157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Rectángulo 3" descr="Bloque de fondo de número de diapositiva">
            <a:extLst>
              <a:ext uri="{FF2B5EF4-FFF2-40B4-BE49-F238E27FC236}">
                <a16:creationId xmlns:a16="http://schemas.microsoft.com/office/drawing/2014/main" id="{3DDEB907-A31F-44C7-B919-E2CF096942DF}"/>
              </a:ext>
            </a:extLst>
          </p:cNvPr>
          <p:cNvSpPr/>
          <p:nvPr/>
        </p:nvSpPr>
        <p:spPr>
          <a:xfrm>
            <a:off x="11851585" y="0"/>
            <a:ext cx="335909" cy="48895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6BFA6047-B7F7-4F3A-93F7-B34B48B0C716}"/>
              </a:ext>
            </a:extLst>
          </p:cNvPr>
          <p:cNvSpPr txBox="1">
            <a:spLocks/>
          </p:cNvSpPr>
          <p:nvPr/>
        </p:nvSpPr>
        <p:spPr>
          <a:xfrm>
            <a:off x="11851584" y="488950"/>
            <a:ext cx="335909" cy="365125"/>
          </a:xfrm>
          <a:prstGeom prst="rect">
            <a:avLst/>
          </a:prstGeom>
          <a:solidFill>
            <a:srgbClr val="79AE02">
              <a:lumMod val="75000"/>
            </a:srgb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048C4E-7BD1-46A5-B2F2-6AD408DAAD47}" type="slidenum">
              <a:rPr kumimoji="0" lang="es-E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8</a:t>
            </a:fld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9" name="Marcador de posición de imagen 10">
            <a:extLst>
              <a:ext uri="{FF2B5EF4-FFF2-40B4-BE49-F238E27FC236}">
                <a16:creationId xmlns:a16="http://schemas.microsoft.com/office/drawing/2014/main" id="{0FC83B78-1B9D-4172-AC41-55F60B1000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1" b="-626"/>
          <a:stretch/>
        </p:blipFill>
        <p:spPr>
          <a:xfrm>
            <a:off x="46382" y="6224507"/>
            <a:ext cx="12145618" cy="642729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ln w="28575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5727D42C-433E-4D3C-B76E-C5216D50B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698234"/>
              </p:ext>
            </p:extLst>
          </p:nvPr>
        </p:nvGraphicFramePr>
        <p:xfrm>
          <a:off x="4251419" y="1406980"/>
          <a:ext cx="4368798" cy="108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4FB7CED4-E3F1-42E3-941A-27035D830F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872121"/>
              </p:ext>
            </p:extLst>
          </p:nvPr>
        </p:nvGraphicFramePr>
        <p:xfrm>
          <a:off x="2901850" y="2838597"/>
          <a:ext cx="7067936" cy="3039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3C979285-3342-4CC6-9378-C5BDADD12E09}"/>
              </a:ext>
            </a:extLst>
          </p:cNvPr>
          <p:cNvSpPr txBox="1"/>
          <p:nvPr/>
        </p:nvSpPr>
        <p:spPr>
          <a:xfrm>
            <a:off x="520006" y="1627117"/>
            <a:ext cx="181104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Variable: Toma de decisiones corporativas</a:t>
            </a:r>
          </a:p>
        </p:txBody>
      </p:sp>
    </p:spTree>
    <p:extLst>
      <p:ext uri="{BB962C8B-B14F-4D97-AF65-F5344CB8AC3E}">
        <p14:creationId xmlns:p14="http://schemas.microsoft.com/office/powerpoint/2010/main" val="9513992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1D4E439-7AFE-41C2-9561-67F5879C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" y="254406"/>
            <a:ext cx="9666514" cy="746846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s-ES" sz="4000" b="1" dirty="0"/>
              <a:t>Marco metodológico</a:t>
            </a:r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E8D5AD70-28A1-4A01-AE97-1F4CBFF499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761" b="-626"/>
          <a:stretch/>
        </p:blipFill>
        <p:spPr>
          <a:xfrm>
            <a:off x="46382" y="6111152"/>
            <a:ext cx="12145618" cy="746847"/>
          </a:xfrm>
          <a:ln w="28575">
            <a:solidFill>
              <a:schemeClr val="bg2">
                <a:lumMod val="75000"/>
              </a:schemeClr>
            </a:solidFill>
          </a:ln>
        </p:spPr>
      </p:pic>
      <p:sp>
        <p:nvSpPr>
          <p:cNvPr id="16" name="Rectángulo 15" descr="Bloque de fondo de número de diapositiva">
            <a:extLst>
              <a:ext uri="{FF2B5EF4-FFF2-40B4-BE49-F238E27FC236}">
                <a16:creationId xmlns:a16="http://schemas.microsoft.com/office/drawing/2014/main" id="{4EB8303B-9502-480C-9C51-6EF9094D5E4F}"/>
              </a:ext>
            </a:extLst>
          </p:cNvPr>
          <p:cNvSpPr/>
          <p:nvPr/>
        </p:nvSpPr>
        <p:spPr>
          <a:xfrm>
            <a:off x="11856091" y="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3A910B8A-C82A-4E81-9270-CD27D2778597}"/>
              </a:ext>
            </a:extLst>
          </p:cNvPr>
          <p:cNvSpPr txBox="1">
            <a:spLocks/>
          </p:cNvSpPr>
          <p:nvPr/>
        </p:nvSpPr>
        <p:spPr>
          <a:xfrm>
            <a:off x="11856091" y="488950"/>
            <a:ext cx="335909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s-ES" b="1">
                <a:solidFill>
                  <a:schemeClr val="bg1"/>
                </a:solidFill>
              </a:rPr>
              <a:pPr rtl="0"/>
              <a:t>9</a:t>
            </a:fld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B829B2-9899-4BAB-93DE-CF442FEEE632}"/>
              </a:ext>
            </a:extLst>
          </p:cNvPr>
          <p:cNvSpPr/>
          <p:nvPr/>
        </p:nvSpPr>
        <p:spPr>
          <a:xfrm>
            <a:off x="349111" y="193302"/>
            <a:ext cx="79513" cy="95415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34B8504-B78F-49CC-9B87-08CEBBF5B317}"/>
              </a:ext>
            </a:extLst>
          </p:cNvPr>
          <p:cNvSpPr/>
          <p:nvPr/>
        </p:nvSpPr>
        <p:spPr>
          <a:xfrm>
            <a:off x="349111" y="1472308"/>
            <a:ext cx="605459" cy="160351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A814A51-08F3-416A-A8E6-E0FACB3A4DC2}"/>
              </a:ext>
            </a:extLst>
          </p:cNvPr>
          <p:cNvSpPr/>
          <p:nvPr/>
        </p:nvSpPr>
        <p:spPr>
          <a:xfrm>
            <a:off x="2875722" y="2340083"/>
            <a:ext cx="3124793" cy="122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5FF50289-49DD-4A8E-B016-CDDAFB2B3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316650"/>
              </p:ext>
            </p:extLst>
          </p:nvPr>
        </p:nvGraphicFramePr>
        <p:xfrm>
          <a:off x="1075390" y="1091661"/>
          <a:ext cx="3649273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21075BF4-E308-42F0-BA08-25B4B26CB0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024828"/>
              </p:ext>
            </p:extLst>
          </p:nvPr>
        </p:nvGraphicFramePr>
        <p:xfrm>
          <a:off x="1075390" y="2496060"/>
          <a:ext cx="3649273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57C35401-E1C2-4B77-B73C-752A614BF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4307401"/>
              </p:ext>
            </p:extLst>
          </p:nvPr>
        </p:nvGraphicFramePr>
        <p:xfrm>
          <a:off x="1075390" y="3885755"/>
          <a:ext cx="3649273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0F540BA9-2B18-41BD-BA06-BF68BE4EC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838291"/>
              </p:ext>
            </p:extLst>
          </p:nvPr>
        </p:nvGraphicFramePr>
        <p:xfrm>
          <a:off x="6191487" y="2051629"/>
          <a:ext cx="4295146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F9A1E1A0-A6F2-4A02-BF87-5BFC6AB79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6630658"/>
              </p:ext>
            </p:extLst>
          </p:nvPr>
        </p:nvGraphicFramePr>
        <p:xfrm>
          <a:off x="6263439" y="193302"/>
          <a:ext cx="4295146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3F844403-6E9B-4A42-8AE6-FE72D7EF9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200555"/>
              </p:ext>
            </p:extLst>
          </p:nvPr>
        </p:nvGraphicFramePr>
        <p:xfrm>
          <a:off x="6191487" y="3987731"/>
          <a:ext cx="4295146" cy="249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E0DF98A4-283D-47C6-B2FD-448111C144E6}"/>
                  </a:ext>
                </a:extLst>
              </p:cNvPr>
              <p:cNvSpPr txBox="1"/>
              <p:nvPr/>
            </p:nvSpPr>
            <p:spPr>
              <a:xfrm>
                <a:off x="8282681" y="3953769"/>
                <a:ext cx="2761203" cy="4939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2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s-EC" sz="1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sz="1200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200" b="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s-EC" sz="12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200" b="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sz="12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EC" sz="1200" b="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EC" sz="1200" b="0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lang="es-EC" sz="12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2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C" sz="12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s-EC" sz="12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12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EC" sz="1200" b="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1200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200" b="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s-EC" sz="12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EC" sz="1200" b="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EC" sz="1200" b="0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EC" sz="1200" b="0" i="0">
                              <a:latin typeface="Cambria Math" panose="02040503050406030204" pitchFamily="18" charset="0"/>
                            </a:rPr>
                            <m:t>   </m:t>
                          </m:r>
                        </m:den>
                      </m:f>
                    </m:oMath>
                  </m:oMathPara>
                </a14:m>
                <a:endParaRPr lang="es-EC" sz="1200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E0DF98A4-283D-47C6-B2FD-448111C14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681" y="3953769"/>
                <a:ext cx="2761203" cy="493981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0342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1BD2362E1FE54BA2180A2E74AD9D62" ma:contentTypeVersion="2" ma:contentTypeDescription="Crear nuevo documento." ma:contentTypeScope="" ma:versionID="a72fae23bc60fe3d4d053ce094c2ef21">
  <xsd:schema xmlns:xsd="http://www.w3.org/2001/XMLSchema" xmlns:xs="http://www.w3.org/2001/XMLSchema" xmlns:p="http://schemas.microsoft.com/office/2006/metadata/properties" xmlns:ns3="2e8eca28-2d1c-496e-af16-6ed82fe8fd2f" targetNamespace="http://schemas.microsoft.com/office/2006/metadata/properties" ma:root="true" ma:fieldsID="34ce06ec23a9920eddebc9b9e811c96d" ns3:_="">
    <xsd:import namespace="2e8eca28-2d1c-496e-af16-6ed82fe8fd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eca28-2d1c-496e-af16-6ed82fe8f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1B2474-9F93-42A4-8CFE-819C7FF18B70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2e8eca28-2d1c-496e-af16-6ed82fe8fd2f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A38FE9-8395-4BDF-91E6-3B87963DA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59F1C8-83EA-4DD2-ACDC-13F8C65E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8eca28-2d1c-496e-af16-6ed82fe8fd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2771</Words>
  <Application>Microsoft Office PowerPoint</Application>
  <PresentationFormat>Panorámica</PresentationFormat>
  <Paragraphs>567</Paragraphs>
  <Slides>30</Slides>
  <Notes>28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Century Gothic</vt:lpstr>
      <vt:lpstr>Symbol</vt:lpstr>
      <vt:lpstr>Times New Roman</vt:lpstr>
      <vt:lpstr>Tema de Office</vt:lpstr>
      <vt:lpstr>1_Tema de Office</vt:lpstr>
      <vt:lpstr>Document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Marco metodológico</vt:lpstr>
      <vt:lpstr>Marco metodológico</vt:lpstr>
      <vt:lpstr>Instrumento de recolección de datos</vt:lpstr>
      <vt:lpstr>Instrumento de recolección de datos</vt:lpstr>
      <vt:lpstr>Resultados de la validación </vt:lpstr>
      <vt:lpstr>Resultados de la encuesta </vt:lpstr>
      <vt:lpstr>Resultados de la encuesta </vt:lpstr>
      <vt:lpstr>Resultados de la encuesta </vt:lpstr>
      <vt:lpstr>Resultados de la encuesta </vt:lpstr>
      <vt:lpstr>Resultados de la encuesta </vt:lpstr>
      <vt:lpstr>Resultados de la encuesta </vt:lpstr>
      <vt:lpstr>Resultados de la encuesta </vt:lpstr>
      <vt:lpstr>Resultados de la encuesta </vt:lpstr>
      <vt:lpstr>Resultados de la encuesta </vt:lpstr>
      <vt:lpstr>Correlación de variables</vt:lpstr>
      <vt:lpstr>Correlación de Pearson</vt:lpstr>
      <vt:lpstr>Correlación de Pearson</vt:lpstr>
      <vt:lpstr>Correlación de Pearson</vt:lpstr>
      <vt:lpstr>Comprobación de hipótesis</vt:lpstr>
      <vt:lpstr>Conclusiones</vt:lpstr>
      <vt:lpstr>Recomendaciones </vt:lpstr>
      <vt:lpstr>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 Damaris</dc:creator>
  <cp:lastModifiedBy>Marin Damaris</cp:lastModifiedBy>
  <cp:revision>51</cp:revision>
  <cp:lastPrinted>2021-07-23T21:49:02Z</cp:lastPrinted>
  <dcterms:created xsi:type="dcterms:W3CDTF">2021-07-23T13:33:20Z</dcterms:created>
  <dcterms:modified xsi:type="dcterms:W3CDTF">2021-09-23T14:39:00Z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0x010100611BD2362E1FE54BA2180A2E74AD9D62</vt:lpwstr>
  </property>
</Properties>
</file>