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9144000" cy="5143500" type="screen16x9"/>
  <p:notesSz cx="6858000" cy="9144000"/>
  <p:embeddedFontLst>
    <p:embeddedFont>
      <p:font typeface="Calibri" panose="020F0502020204030204" pitchFamily="34" charset="0"/>
      <p:regular r:id="rId37"/>
      <p:bold r:id="rId38"/>
      <p:italic r:id="rId39"/>
      <p:boldItalic r:id="rId40"/>
    </p:embeddedFont>
    <p:embeddedFont>
      <p:font typeface="Source Sans Pro" panose="020B0503030403020204" pitchFamily="34" charset="0"/>
      <p:regular r:id="rId41"/>
    </p:embeddedFont>
    <p:embeddedFont>
      <p:font typeface="Oswald" panose="02000503000000000000" pitchFamily="2" charset="0"/>
      <p:regular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000000"/>
          </p15:clr>
        </p15:guide>
        <p15:guide id="2" pos="288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7" roundtripDataSignature="AMtx7mg/cNYUk29n0H+cI1fgUngFsHj70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4F054E25-D0F9-4F79-9DAC-927405B8A24C}">
  <a:tblStyle styleId="{4F054E25-D0F9-4F79-9DAC-927405B8A24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6" d="100"/>
          <a:sy n="96" d="100"/>
        </p:scale>
        <p:origin x="-540" y="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51"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2"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‹Nº›</a:t>
            </a:fld>
            <a:endParaRPr/>
          </a:p>
        </p:txBody>
      </p:sp>
    </p:spTree>
    <p:extLst>
      <p:ext uri="{BB962C8B-B14F-4D97-AF65-F5344CB8AC3E}">
        <p14:creationId xmlns:p14="http://schemas.microsoft.com/office/powerpoint/2010/main" val="325964344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2" name="Google Shape;60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ec27db10c6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ec27db10c6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8" name="Google Shape;668;gec27db10c6_0_43: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ed848162d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ed848162d0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6" name="Google Shape;676;ged848162d0_1_0: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ed848162d0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ed848162d0_1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4" name="Google Shape;684;ged848162d0_1_7: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ec89a1e6bd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ec89a1e6bd_0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2" name="Google Shape;692;gec89a1e6bd_0_8: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ec89a1e6b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ec89a1e6bd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0" name="Google Shape;700;gec89a1e6bd_0_15: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ed848162d0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ed848162d0_1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8" name="Google Shape;708;ged848162d0_1_15: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e8f47d43fc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e8f47d43fc_1_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6" name="Google Shape;716;ge8f47d43fc_1_11: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e8f47d43fc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e8f47d43fc_1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6" name="Google Shape;726;ge8f47d43fc_1_20: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e8f47d43fc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e8f47d43fc_1_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5" name="Google Shape;735;ge8f47d43fc_1_36: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e8f47d43fc_1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e8f47d43fc_1_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4" name="Google Shape;744;ge8f47d43fc_1_44: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0" name="Google Shape;61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e8f47d43fc_1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e8f47d43fc_1_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3" name="Google Shape;753;ge8f47d43fc_1_52: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sz="14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e8f47d43fc_1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1" name="Google Shape;761;ge8f47d43fc_1_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2" name="Google Shape;762;ge8f47d43fc_1_64: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sz="14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e8f47d43fc_1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e8f47d43fc_1_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1" name="Google Shape;771;ge8f47d43fc_1_90: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sz="14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e8f47d43fc_1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e8f47d43fc_1_10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1" name="Google Shape;781;ge8f47d43fc_1_106: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sz="14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e8f47d43fc_1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e8f47d43fc_1_1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0" name="Google Shape;790;ge8f47d43fc_1_114: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sz="14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e8f47d43fc_1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e8f47d43fc_1_1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9" name="Google Shape;799;ge8f47d43fc_1_122: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sz="14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e8f47d43fc_1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e8f47d43fc_1_1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8" name="Google Shape;808;ge8f47d43fc_1_130: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sz="14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e8f47d43fc_1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 name="Google Shape;816;ge8f47d43fc_1_1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7" name="Google Shape;817;ge8f47d43fc_1_138: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sz="14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e8f47d43fc_1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5" name="Google Shape;825;ge8f47d43fc_1_1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6" name="Google Shape;826;ge8f47d43fc_1_146: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sz="14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ec27db10c6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ec27db10c6_0_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4" name="Google Shape;834;gec27db10c6_0_2: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sz="14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eb576f679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eb576f679d_0_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0" name="Google Shape;620;geb576f679d_0_5: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sz="14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ec27db10c6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1" name="Google Shape;841;gec27db10c6_0_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2" name="Google Shape;842;gec27db10c6_0_19: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30</a:t>
            </a:fld>
            <a:endParaRPr sz="14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ec27db10c6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ec27db10c6_0_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8" name="Google Shape;848;gec27db10c6_0_24: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31</a:t>
            </a:fld>
            <a:endParaRPr sz="14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ec27db10c6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ec27db10c6_0_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5" name="Google Shape;855;gec27db10c6_0_34: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32</a:t>
            </a:fld>
            <a:endParaRPr sz="14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ec9aeb0ba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ec9aeb0ba8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2" name="Google Shape;862;gec9aeb0ba8_0_0: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33</a:t>
            </a:fld>
            <a:endParaRPr sz="14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ec9aeb0ba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7" name="Google Shape;867;gec9aeb0ba8_0_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8" name="Google Shape;868;gec9aeb0ba8_0_5: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34</a:t>
            </a:fld>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eb576f679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eb576f679d_0_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7" name="Google Shape;627;geb576f679d_0_10: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eb576f679d_0_4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eb576f679d_0_4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4" name="Google Shape;634;geb576f679d_0_420: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eb576f679d_0_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eb576f679d_0_49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0" name="Google Shape;640;geb576f679d_0_498: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eb576f679d_0_7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eb576f679d_0_7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7" name="Google Shape;647;geb576f679d_0_773: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eb576f679d_0_7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eb576f679d_0_79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4" name="Google Shape;654;geb576f679d_0_797: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sz="14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eb576f679d_0_8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eb576f679d_0_8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0" name="Google Shape;660;geb576f679d_0_879: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sz="1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37"/>
        <p:cNvGrpSpPr/>
        <p:nvPr/>
      </p:nvGrpSpPr>
      <p:grpSpPr>
        <a:xfrm>
          <a:off x="0" y="0"/>
          <a:ext cx="0" cy="0"/>
          <a:chOff x="0" y="0"/>
          <a:chExt cx="0" cy="0"/>
        </a:xfrm>
      </p:grpSpPr>
      <p:sp>
        <p:nvSpPr>
          <p:cNvPr id="38" name="Google Shape;38;ge8f47d43fc_0_28"/>
          <p:cNvSpPr/>
          <p:nvPr/>
        </p:nvSpPr>
        <p:spPr>
          <a:xfrm>
            <a:off x="-26775" y="2008375"/>
            <a:ext cx="9210650" cy="3172625"/>
          </a:xfrm>
          <a:custGeom>
            <a:avLst/>
            <a:gdLst/>
            <a:ahLst/>
            <a:cxnLst/>
            <a:rect l="l" t="t" r="r" b="b"/>
            <a:pathLst>
              <a:path w="368426" h="126905" extrusionOk="0">
                <a:moveTo>
                  <a:pt x="309" y="263"/>
                </a:moveTo>
                <a:lnTo>
                  <a:pt x="16502" y="11294"/>
                </a:lnTo>
                <a:lnTo>
                  <a:pt x="31551" y="5122"/>
                </a:lnTo>
                <a:lnTo>
                  <a:pt x="62412" y="4991"/>
                </a:lnTo>
                <a:lnTo>
                  <a:pt x="77652" y="0"/>
                </a:lnTo>
                <a:lnTo>
                  <a:pt x="92892" y="13527"/>
                </a:lnTo>
                <a:lnTo>
                  <a:pt x="107942" y="21276"/>
                </a:lnTo>
                <a:lnTo>
                  <a:pt x="122991" y="21145"/>
                </a:lnTo>
                <a:lnTo>
                  <a:pt x="138993" y="10375"/>
                </a:lnTo>
                <a:lnTo>
                  <a:pt x="154043" y="7880"/>
                </a:lnTo>
                <a:lnTo>
                  <a:pt x="168711" y="2349"/>
                </a:lnTo>
                <a:lnTo>
                  <a:pt x="184332" y="14841"/>
                </a:lnTo>
                <a:lnTo>
                  <a:pt x="199572" y="15274"/>
                </a:lnTo>
                <a:lnTo>
                  <a:pt x="214622" y="25085"/>
                </a:lnTo>
                <a:lnTo>
                  <a:pt x="230052" y="25085"/>
                </a:lnTo>
                <a:lnTo>
                  <a:pt x="246054" y="20094"/>
                </a:lnTo>
                <a:lnTo>
                  <a:pt x="261104" y="20094"/>
                </a:lnTo>
                <a:lnTo>
                  <a:pt x="275391" y="11426"/>
                </a:lnTo>
                <a:lnTo>
                  <a:pt x="291584" y="16810"/>
                </a:lnTo>
                <a:lnTo>
                  <a:pt x="305871" y="8143"/>
                </a:lnTo>
                <a:lnTo>
                  <a:pt x="336732" y="8012"/>
                </a:lnTo>
                <a:lnTo>
                  <a:pt x="351782" y="11294"/>
                </a:lnTo>
                <a:lnTo>
                  <a:pt x="367593" y="2758"/>
                </a:lnTo>
                <a:lnTo>
                  <a:pt x="368426" y="126905"/>
                </a:lnTo>
                <a:lnTo>
                  <a:pt x="0" y="126369"/>
                </a:lnTo>
                <a:close/>
              </a:path>
            </a:pathLst>
          </a:custGeom>
          <a:solidFill>
            <a:schemeClr val="accent5"/>
          </a:solidFill>
          <a:ln>
            <a:noFill/>
          </a:ln>
        </p:spPr>
      </p:sp>
      <p:sp>
        <p:nvSpPr>
          <p:cNvPr id="39" name="Google Shape;39;ge8f47d43fc_0_28"/>
          <p:cNvSpPr/>
          <p:nvPr/>
        </p:nvSpPr>
        <p:spPr>
          <a:xfrm>
            <a:off x="-26775" y="2139700"/>
            <a:ext cx="9210650" cy="3041300"/>
          </a:xfrm>
          <a:custGeom>
            <a:avLst/>
            <a:gdLst/>
            <a:ahLst/>
            <a:cxnLst/>
            <a:rect l="l" t="t" r="r" b="b"/>
            <a:pathLst>
              <a:path w="368426" h="121652" extrusionOk="0">
                <a:moveTo>
                  <a:pt x="309" y="5516"/>
                </a:moveTo>
                <a:lnTo>
                  <a:pt x="16692" y="11214"/>
                </a:lnTo>
                <a:lnTo>
                  <a:pt x="47172" y="11214"/>
                </a:lnTo>
                <a:lnTo>
                  <a:pt x="62412" y="6843"/>
                </a:lnTo>
                <a:lnTo>
                  <a:pt x="77652" y="16156"/>
                </a:lnTo>
                <a:lnTo>
                  <a:pt x="92892" y="16156"/>
                </a:lnTo>
                <a:lnTo>
                  <a:pt x="107370" y="11214"/>
                </a:lnTo>
                <a:lnTo>
                  <a:pt x="122610" y="8173"/>
                </a:lnTo>
                <a:lnTo>
                  <a:pt x="138612" y="8173"/>
                </a:lnTo>
                <a:lnTo>
                  <a:pt x="153852" y="10834"/>
                </a:lnTo>
                <a:lnTo>
                  <a:pt x="168711" y="7603"/>
                </a:lnTo>
                <a:lnTo>
                  <a:pt x="183951" y="12734"/>
                </a:lnTo>
                <a:lnTo>
                  <a:pt x="199572" y="20527"/>
                </a:lnTo>
                <a:lnTo>
                  <a:pt x="214050" y="15205"/>
                </a:lnTo>
                <a:lnTo>
                  <a:pt x="229671" y="15205"/>
                </a:lnTo>
                <a:lnTo>
                  <a:pt x="245292" y="5892"/>
                </a:lnTo>
                <a:lnTo>
                  <a:pt x="260532" y="11214"/>
                </a:lnTo>
                <a:lnTo>
                  <a:pt x="275772" y="11214"/>
                </a:lnTo>
                <a:lnTo>
                  <a:pt x="291012" y="6843"/>
                </a:lnTo>
                <a:lnTo>
                  <a:pt x="321492" y="6843"/>
                </a:lnTo>
                <a:lnTo>
                  <a:pt x="336732" y="15966"/>
                </a:lnTo>
                <a:lnTo>
                  <a:pt x="351210" y="12734"/>
                </a:lnTo>
                <a:lnTo>
                  <a:pt x="367593" y="0"/>
                </a:lnTo>
                <a:lnTo>
                  <a:pt x="368426" y="121652"/>
                </a:lnTo>
                <a:lnTo>
                  <a:pt x="0" y="121652"/>
                </a:lnTo>
                <a:close/>
              </a:path>
            </a:pathLst>
          </a:custGeom>
          <a:solidFill>
            <a:srgbClr val="00CEF6">
              <a:alpha val="73460"/>
            </a:srgbClr>
          </a:solidFill>
          <a:ln>
            <a:noFill/>
          </a:ln>
        </p:spPr>
      </p:sp>
      <p:sp>
        <p:nvSpPr>
          <p:cNvPr id="40" name="Google Shape;40;ge8f47d43fc_0_28"/>
          <p:cNvSpPr/>
          <p:nvPr/>
        </p:nvSpPr>
        <p:spPr>
          <a:xfrm rot="8100000">
            <a:off x="1847981" y="1814569"/>
            <a:ext cx="122612" cy="122612"/>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ge8f47d43fc_0_28"/>
          <p:cNvSpPr/>
          <p:nvPr/>
        </p:nvSpPr>
        <p:spPr>
          <a:xfrm rot="8100000">
            <a:off x="6038981" y="2098419"/>
            <a:ext cx="122612" cy="122612"/>
          </a:xfrm>
          <a:prstGeom prst="teardrop">
            <a:avLst>
              <a:gd name="adj" fmla="val 100000"/>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ge8f47d43fc_0_28"/>
          <p:cNvSpPr/>
          <p:nvPr/>
        </p:nvSpPr>
        <p:spPr>
          <a:xfrm rot="8100000">
            <a:off x="7181981" y="2131769"/>
            <a:ext cx="122612" cy="122612"/>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 name="Google Shape;43;ge8f47d43fc_0_28"/>
          <p:cNvGrpSpPr/>
          <p:nvPr/>
        </p:nvGrpSpPr>
        <p:grpSpPr>
          <a:xfrm>
            <a:off x="-9525" y="2024075"/>
            <a:ext cx="9167825" cy="595300"/>
            <a:chOff x="-9525" y="4462475"/>
            <a:chExt cx="9167825" cy="595300"/>
          </a:xfrm>
        </p:grpSpPr>
        <p:sp>
          <p:nvSpPr>
            <p:cNvPr id="44" name="Google Shape;44;ge8f47d43fc_0_28"/>
            <p:cNvSpPr/>
            <p:nvPr/>
          </p:nvSpPr>
          <p:spPr>
            <a:xfrm>
              <a:off x="-9525" y="4581525"/>
              <a:ext cx="4205300" cy="476250"/>
            </a:xfrm>
            <a:custGeom>
              <a:avLst/>
              <a:gdLst/>
              <a:ahLst/>
              <a:cxnLst/>
              <a:rect l="l" t="t" r="r" b="b"/>
              <a:pathLst>
                <a:path w="168212" h="19050" extrusionOk="0">
                  <a:moveTo>
                    <a:pt x="0" y="1715"/>
                  </a:moveTo>
                  <a:lnTo>
                    <a:pt x="15812" y="16574"/>
                  </a:lnTo>
                  <a:lnTo>
                    <a:pt x="31052" y="16574"/>
                  </a:lnTo>
                  <a:lnTo>
                    <a:pt x="46292" y="14097"/>
                  </a:lnTo>
                  <a:lnTo>
                    <a:pt x="61532" y="19050"/>
                  </a:lnTo>
                  <a:lnTo>
                    <a:pt x="76581" y="11240"/>
                  </a:lnTo>
                  <a:lnTo>
                    <a:pt x="92012" y="11240"/>
                  </a:lnTo>
                  <a:lnTo>
                    <a:pt x="106871" y="0"/>
                  </a:lnTo>
                  <a:lnTo>
                    <a:pt x="122111" y="2667"/>
                  </a:lnTo>
                  <a:lnTo>
                    <a:pt x="137541" y="2667"/>
                  </a:lnTo>
                  <a:lnTo>
                    <a:pt x="152972" y="16002"/>
                  </a:lnTo>
                  <a:lnTo>
                    <a:pt x="168212" y="16002"/>
                  </a:lnTo>
                </a:path>
              </a:pathLst>
            </a:custGeom>
            <a:noFill/>
            <a:ln w="9525" cap="flat" cmpd="sng">
              <a:solidFill>
                <a:schemeClr val="accent2"/>
              </a:solidFill>
              <a:prstDash val="solid"/>
              <a:round/>
              <a:headEnd type="none" w="med" len="med"/>
              <a:tailEnd type="none" w="med" len="med"/>
            </a:ln>
          </p:spPr>
        </p:sp>
        <p:sp>
          <p:nvSpPr>
            <p:cNvPr id="45" name="Google Shape;45;ge8f47d43fc_0_28"/>
            <p:cNvSpPr/>
            <p:nvPr/>
          </p:nvSpPr>
          <p:spPr>
            <a:xfrm>
              <a:off x="4195775" y="4462475"/>
              <a:ext cx="3424225" cy="590550"/>
            </a:xfrm>
            <a:custGeom>
              <a:avLst/>
              <a:gdLst/>
              <a:ahLst/>
              <a:cxnLst/>
              <a:rect l="l" t="t" r="r" b="b"/>
              <a:pathLst>
                <a:path w="136969" h="23622" extrusionOk="0">
                  <a:moveTo>
                    <a:pt x="0" y="20955"/>
                  </a:moveTo>
                  <a:lnTo>
                    <a:pt x="15049" y="9144"/>
                  </a:lnTo>
                  <a:lnTo>
                    <a:pt x="30480" y="4381"/>
                  </a:lnTo>
                  <a:lnTo>
                    <a:pt x="45720" y="13716"/>
                  </a:lnTo>
                  <a:lnTo>
                    <a:pt x="60769" y="13716"/>
                  </a:lnTo>
                  <a:lnTo>
                    <a:pt x="76009" y="16573"/>
                  </a:lnTo>
                  <a:lnTo>
                    <a:pt x="91249" y="11811"/>
                  </a:lnTo>
                  <a:lnTo>
                    <a:pt x="106680" y="23622"/>
                  </a:lnTo>
                  <a:lnTo>
                    <a:pt x="122110" y="23622"/>
                  </a:lnTo>
                  <a:lnTo>
                    <a:pt x="136969" y="0"/>
                  </a:lnTo>
                </a:path>
              </a:pathLst>
            </a:custGeom>
            <a:noFill/>
            <a:ln w="9525" cap="flat" cmpd="sng">
              <a:solidFill>
                <a:schemeClr val="accent2"/>
              </a:solidFill>
              <a:prstDash val="solid"/>
              <a:round/>
              <a:headEnd type="none" w="med" len="med"/>
              <a:tailEnd type="none" w="med" len="med"/>
            </a:ln>
          </p:spPr>
        </p:sp>
        <p:sp>
          <p:nvSpPr>
            <p:cNvPr id="46" name="Google Shape;46;ge8f47d43fc_0_28"/>
            <p:cNvSpPr/>
            <p:nvPr/>
          </p:nvSpPr>
          <p:spPr>
            <a:xfrm>
              <a:off x="7624775" y="4472000"/>
              <a:ext cx="1533525" cy="414325"/>
            </a:xfrm>
            <a:custGeom>
              <a:avLst/>
              <a:gdLst/>
              <a:ahLst/>
              <a:cxnLst/>
              <a:rect l="l" t="t" r="r" b="b"/>
              <a:pathLst>
                <a:path w="61341" h="16573" extrusionOk="0">
                  <a:moveTo>
                    <a:pt x="0" y="0"/>
                  </a:moveTo>
                  <a:lnTo>
                    <a:pt x="15049" y="4762"/>
                  </a:lnTo>
                  <a:lnTo>
                    <a:pt x="30670" y="4762"/>
                  </a:lnTo>
                  <a:lnTo>
                    <a:pt x="45910" y="4762"/>
                  </a:lnTo>
                  <a:lnTo>
                    <a:pt x="61341" y="16573"/>
                  </a:lnTo>
                </a:path>
              </a:pathLst>
            </a:custGeom>
            <a:noFill/>
            <a:ln w="9525" cap="flat" cmpd="sng">
              <a:solidFill>
                <a:schemeClr val="accent2"/>
              </a:solidFill>
              <a:prstDash val="solid"/>
              <a:round/>
              <a:headEnd type="none" w="med" len="med"/>
              <a:tailEnd type="none" w="med" len="med"/>
            </a:ln>
          </p:spPr>
        </p:sp>
      </p:grpSp>
      <p:grpSp>
        <p:nvGrpSpPr>
          <p:cNvPr id="47" name="Google Shape;47;ge8f47d43fc_0_28"/>
          <p:cNvGrpSpPr/>
          <p:nvPr/>
        </p:nvGrpSpPr>
        <p:grpSpPr>
          <a:xfrm>
            <a:off x="-42837" y="2005088"/>
            <a:ext cx="9229575" cy="642788"/>
            <a:chOff x="-42837" y="4443488"/>
            <a:chExt cx="9229575" cy="642788"/>
          </a:xfrm>
        </p:grpSpPr>
        <p:sp>
          <p:nvSpPr>
            <p:cNvPr id="48" name="Google Shape;48;ge8f47d43fc_0_28"/>
            <p:cNvSpPr/>
            <p:nvPr/>
          </p:nvSpPr>
          <p:spPr>
            <a:xfrm>
              <a:off x="1114450" y="49006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ge8f47d43fc_0_28"/>
            <p:cNvSpPr/>
            <p:nvPr/>
          </p:nvSpPr>
          <p:spPr>
            <a:xfrm>
              <a:off x="1495450" y="502927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ge8f47d43fc_0_28"/>
            <p:cNvSpPr/>
            <p:nvPr/>
          </p:nvSpPr>
          <p:spPr>
            <a:xfrm>
              <a:off x="733450" y="49721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ge8f47d43fc_0_28"/>
            <p:cNvSpPr/>
            <p:nvPr/>
          </p:nvSpPr>
          <p:spPr>
            <a:xfrm>
              <a:off x="352450" y="49626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ge8f47d43fc_0_28"/>
            <p:cNvSpPr/>
            <p:nvPr/>
          </p:nvSpPr>
          <p:spPr>
            <a:xfrm>
              <a:off x="-42837" y="46054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ge8f47d43fc_0_28"/>
            <p:cNvSpPr/>
            <p:nvPr/>
          </p:nvSpPr>
          <p:spPr>
            <a:xfrm>
              <a:off x="1876450" y="48340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ge8f47d43fc_0_28"/>
            <p:cNvSpPr/>
            <p:nvPr/>
          </p:nvSpPr>
          <p:spPr>
            <a:xfrm>
              <a:off x="2257450" y="48292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ge8f47d43fc_0_28"/>
            <p:cNvSpPr/>
            <p:nvPr/>
          </p:nvSpPr>
          <p:spPr>
            <a:xfrm>
              <a:off x="2638450" y="454826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ge8f47d43fc_0_28"/>
            <p:cNvSpPr/>
            <p:nvPr/>
          </p:nvSpPr>
          <p:spPr>
            <a:xfrm>
              <a:off x="3019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ge8f47d43fc_0_28"/>
            <p:cNvSpPr/>
            <p:nvPr/>
          </p:nvSpPr>
          <p:spPr>
            <a:xfrm>
              <a:off x="3400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ge8f47d43fc_0_28"/>
            <p:cNvSpPr/>
            <p:nvPr/>
          </p:nvSpPr>
          <p:spPr>
            <a:xfrm>
              <a:off x="3781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ge8f47d43fc_0_28"/>
            <p:cNvSpPr/>
            <p:nvPr/>
          </p:nvSpPr>
          <p:spPr>
            <a:xfrm>
              <a:off x="4162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ge8f47d43fc_0_28"/>
            <p:cNvSpPr/>
            <p:nvPr/>
          </p:nvSpPr>
          <p:spPr>
            <a:xfrm>
              <a:off x="4543450" y="46673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ge8f47d43fc_0_28"/>
            <p:cNvSpPr/>
            <p:nvPr/>
          </p:nvSpPr>
          <p:spPr>
            <a:xfrm>
              <a:off x="4924450" y="45435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ge8f47d43fc_0_28"/>
            <p:cNvSpPr/>
            <p:nvPr/>
          </p:nvSpPr>
          <p:spPr>
            <a:xfrm>
              <a:off x="5305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ge8f47d43fc_0_28"/>
            <p:cNvSpPr/>
            <p:nvPr/>
          </p:nvSpPr>
          <p:spPr>
            <a:xfrm>
              <a:off x="5686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ge8f47d43fc_0_28"/>
            <p:cNvSpPr/>
            <p:nvPr/>
          </p:nvSpPr>
          <p:spPr>
            <a:xfrm>
              <a:off x="6067450" y="48483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ge8f47d43fc_0_28"/>
            <p:cNvSpPr/>
            <p:nvPr/>
          </p:nvSpPr>
          <p:spPr>
            <a:xfrm>
              <a:off x="6448450" y="47292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ge8f47d43fc_0_28"/>
            <p:cNvSpPr/>
            <p:nvPr/>
          </p:nvSpPr>
          <p:spPr>
            <a:xfrm>
              <a:off x="6829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ge8f47d43fc_0_28"/>
            <p:cNvSpPr/>
            <p:nvPr/>
          </p:nvSpPr>
          <p:spPr>
            <a:xfrm>
              <a:off x="7210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ge8f47d43fc_0_28"/>
            <p:cNvSpPr/>
            <p:nvPr/>
          </p:nvSpPr>
          <p:spPr>
            <a:xfrm>
              <a:off x="7591450" y="44434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ge8f47d43fc_0_28"/>
            <p:cNvSpPr/>
            <p:nvPr/>
          </p:nvSpPr>
          <p:spPr>
            <a:xfrm>
              <a:off x="7972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ge8f47d43fc_0_28"/>
            <p:cNvSpPr/>
            <p:nvPr/>
          </p:nvSpPr>
          <p:spPr>
            <a:xfrm>
              <a:off x="8353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ge8f47d43fc_0_28"/>
            <p:cNvSpPr/>
            <p:nvPr/>
          </p:nvSpPr>
          <p:spPr>
            <a:xfrm>
              <a:off x="8734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ge8f47d43fc_0_28"/>
            <p:cNvSpPr/>
            <p:nvPr/>
          </p:nvSpPr>
          <p:spPr>
            <a:xfrm>
              <a:off x="9129738" y="48673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 name="Google Shape;73;ge8f47d43fc_0_28"/>
          <p:cNvSpPr/>
          <p:nvPr/>
        </p:nvSpPr>
        <p:spPr>
          <a:xfrm>
            <a:off x="2990700" y="2147800"/>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ge8f47d43fc_0_28"/>
          <p:cNvSpPr/>
          <p:nvPr/>
        </p:nvSpPr>
        <p:spPr>
          <a:xfrm>
            <a:off x="1085700" y="2433550"/>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ge8f47d43fc_0_28"/>
          <p:cNvSpPr/>
          <p:nvPr/>
        </p:nvSpPr>
        <p:spPr>
          <a:xfrm>
            <a:off x="4895700" y="2077632"/>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ge8f47d43fc_0_28"/>
          <p:cNvSpPr/>
          <p:nvPr/>
        </p:nvSpPr>
        <p:spPr>
          <a:xfrm rot="8100000">
            <a:off x="8699949" y="1890769"/>
            <a:ext cx="122612" cy="122612"/>
          </a:xfrm>
          <a:prstGeom prst="teardrop">
            <a:avLst>
              <a:gd name="adj" fmla="val 100000"/>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ge8f47d43fc_0_28"/>
          <p:cNvSpPr txBox="1">
            <a:spLocks noGrp="1"/>
          </p:cNvSpPr>
          <p:nvPr>
            <p:ph type="ctrTitle"/>
          </p:nvPr>
        </p:nvSpPr>
        <p:spPr>
          <a:xfrm>
            <a:off x="2847975" y="3363425"/>
            <a:ext cx="5610300" cy="1159800"/>
          </a:xfrm>
          <a:prstGeom prst="rect">
            <a:avLst/>
          </a:prstGeom>
        </p:spPr>
        <p:txBody>
          <a:bodyPr spcFirstLastPara="1" wrap="square" lIns="91425" tIns="91425" rIns="91425" bIns="91425" anchor="ctr" anchorCtr="0">
            <a:noAutofit/>
          </a:bodyPr>
          <a:lstStyle>
            <a:lvl1pPr lvl="0" algn="r">
              <a:spcBef>
                <a:spcPts val="0"/>
              </a:spcBef>
              <a:spcAft>
                <a:spcPts val="0"/>
              </a:spcAft>
              <a:buClr>
                <a:srgbClr val="FFFFFF"/>
              </a:buClr>
              <a:buSzPts val="4800"/>
              <a:buNone/>
              <a:defRPr sz="4800">
                <a:solidFill>
                  <a:srgbClr val="FFFFFF"/>
                </a:solidFill>
              </a:defRPr>
            </a:lvl1pPr>
            <a:lvl2pPr lvl="1" algn="r">
              <a:spcBef>
                <a:spcPts val="0"/>
              </a:spcBef>
              <a:spcAft>
                <a:spcPts val="0"/>
              </a:spcAft>
              <a:buClr>
                <a:srgbClr val="FFFFFF"/>
              </a:buClr>
              <a:buSzPts val="4800"/>
              <a:buNone/>
              <a:defRPr sz="4800">
                <a:solidFill>
                  <a:srgbClr val="FFFFFF"/>
                </a:solidFill>
              </a:defRPr>
            </a:lvl2pPr>
            <a:lvl3pPr lvl="2" algn="r">
              <a:spcBef>
                <a:spcPts val="0"/>
              </a:spcBef>
              <a:spcAft>
                <a:spcPts val="0"/>
              </a:spcAft>
              <a:buClr>
                <a:srgbClr val="FFFFFF"/>
              </a:buClr>
              <a:buSzPts val="4800"/>
              <a:buNone/>
              <a:defRPr sz="4800">
                <a:solidFill>
                  <a:srgbClr val="FFFFFF"/>
                </a:solidFill>
              </a:defRPr>
            </a:lvl3pPr>
            <a:lvl4pPr lvl="3" algn="r">
              <a:spcBef>
                <a:spcPts val="0"/>
              </a:spcBef>
              <a:spcAft>
                <a:spcPts val="0"/>
              </a:spcAft>
              <a:buClr>
                <a:srgbClr val="FFFFFF"/>
              </a:buClr>
              <a:buSzPts val="4800"/>
              <a:buNone/>
              <a:defRPr sz="4800">
                <a:solidFill>
                  <a:srgbClr val="FFFFFF"/>
                </a:solidFill>
              </a:defRPr>
            </a:lvl4pPr>
            <a:lvl5pPr lvl="4" algn="r">
              <a:spcBef>
                <a:spcPts val="0"/>
              </a:spcBef>
              <a:spcAft>
                <a:spcPts val="0"/>
              </a:spcAft>
              <a:buClr>
                <a:srgbClr val="FFFFFF"/>
              </a:buClr>
              <a:buSzPts val="4800"/>
              <a:buNone/>
              <a:defRPr sz="4800">
                <a:solidFill>
                  <a:srgbClr val="FFFFFF"/>
                </a:solidFill>
              </a:defRPr>
            </a:lvl5pPr>
            <a:lvl6pPr lvl="5" algn="r">
              <a:spcBef>
                <a:spcPts val="0"/>
              </a:spcBef>
              <a:spcAft>
                <a:spcPts val="0"/>
              </a:spcAft>
              <a:buClr>
                <a:srgbClr val="FFFFFF"/>
              </a:buClr>
              <a:buSzPts val="4800"/>
              <a:buNone/>
              <a:defRPr sz="4800">
                <a:solidFill>
                  <a:srgbClr val="FFFFFF"/>
                </a:solidFill>
              </a:defRPr>
            </a:lvl6pPr>
            <a:lvl7pPr lvl="6" algn="r">
              <a:spcBef>
                <a:spcPts val="0"/>
              </a:spcBef>
              <a:spcAft>
                <a:spcPts val="0"/>
              </a:spcAft>
              <a:buClr>
                <a:srgbClr val="FFFFFF"/>
              </a:buClr>
              <a:buSzPts val="4800"/>
              <a:buNone/>
              <a:defRPr sz="4800">
                <a:solidFill>
                  <a:srgbClr val="FFFFFF"/>
                </a:solidFill>
              </a:defRPr>
            </a:lvl7pPr>
            <a:lvl8pPr lvl="7" algn="r">
              <a:spcBef>
                <a:spcPts val="0"/>
              </a:spcBef>
              <a:spcAft>
                <a:spcPts val="0"/>
              </a:spcAft>
              <a:buClr>
                <a:srgbClr val="FFFFFF"/>
              </a:buClr>
              <a:buSzPts val="4800"/>
              <a:buNone/>
              <a:defRPr sz="4800">
                <a:solidFill>
                  <a:srgbClr val="FFFFFF"/>
                </a:solidFill>
              </a:defRPr>
            </a:lvl8pPr>
            <a:lvl9pPr lvl="8" algn="r">
              <a:spcBef>
                <a:spcPts val="0"/>
              </a:spcBef>
              <a:spcAft>
                <a:spcPts val="0"/>
              </a:spcAft>
              <a:buClr>
                <a:srgbClr val="FFFFFF"/>
              </a:buClr>
              <a:buSzPts val="4800"/>
              <a:buNone/>
              <a:defRPr sz="4800">
                <a:solidFill>
                  <a:srgbClr val="FFFFFF"/>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All graph">
  <p:cSld name="BLANK_2">
    <p:spTree>
      <p:nvGrpSpPr>
        <p:cNvPr id="1" name="Shape 421"/>
        <p:cNvGrpSpPr/>
        <p:nvPr/>
      </p:nvGrpSpPr>
      <p:grpSpPr>
        <a:xfrm>
          <a:off x="0" y="0"/>
          <a:ext cx="0" cy="0"/>
          <a:chOff x="0" y="0"/>
          <a:chExt cx="0" cy="0"/>
        </a:xfrm>
      </p:grpSpPr>
      <p:sp>
        <p:nvSpPr>
          <p:cNvPr id="422" name="Google Shape;422;ge8f47d43fc_0_412"/>
          <p:cNvSpPr/>
          <p:nvPr/>
        </p:nvSpPr>
        <p:spPr>
          <a:xfrm>
            <a:off x="-20075" y="636775"/>
            <a:ext cx="9203950" cy="4550900"/>
          </a:xfrm>
          <a:custGeom>
            <a:avLst/>
            <a:gdLst/>
            <a:ahLst/>
            <a:cxnLst/>
            <a:rect l="l" t="t" r="r" b="b"/>
            <a:pathLst>
              <a:path w="368158" h="182036" extrusionOk="0">
                <a:moveTo>
                  <a:pt x="41" y="263"/>
                </a:moveTo>
                <a:lnTo>
                  <a:pt x="16234" y="11294"/>
                </a:lnTo>
                <a:lnTo>
                  <a:pt x="31283" y="5122"/>
                </a:lnTo>
                <a:lnTo>
                  <a:pt x="62144" y="4991"/>
                </a:lnTo>
                <a:lnTo>
                  <a:pt x="77384" y="0"/>
                </a:lnTo>
                <a:lnTo>
                  <a:pt x="92624" y="13527"/>
                </a:lnTo>
                <a:lnTo>
                  <a:pt x="107674" y="21276"/>
                </a:lnTo>
                <a:lnTo>
                  <a:pt x="122723" y="21145"/>
                </a:lnTo>
                <a:lnTo>
                  <a:pt x="138725" y="10375"/>
                </a:lnTo>
                <a:lnTo>
                  <a:pt x="153775" y="7880"/>
                </a:lnTo>
                <a:lnTo>
                  <a:pt x="168443" y="2349"/>
                </a:lnTo>
                <a:lnTo>
                  <a:pt x="184064" y="14841"/>
                </a:lnTo>
                <a:lnTo>
                  <a:pt x="199304" y="15274"/>
                </a:lnTo>
                <a:lnTo>
                  <a:pt x="214354" y="25085"/>
                </a:lnTo>
                <a:lnTo>
                  <a:pt x="229784" y="25085"/>
                </a:lnTo>
                <a:lnTo>
                  <a:pt x="245786" y="20094"/>
                </a:lnTo>
                <a:lnTo>
                  <a:pt x="260836" y="20094"/>
                </a:lnTo>
                <a:lnTo>
                  <a:pt x="275123" y="11426"/>
                </a:lnTo>
                <a:lnTo>
                  <a:pt x="291316" y="16810"/>
                </a:lnTo>
                <a:lnTo>
                  <a:pt x="305603" y="8143"/>
                </a:lnTo>
                <a:lnTo>
                  <a:pt x="336464" y="8012"/>
                </a:lnTo>
                <a:lnTo>
                  <a:pt x="351514" y="11294"/>
                </a:lnTo>
                <a:lnTo>
                  <a:pt x="367325" y="2758"/>
                </a:lnTo>
                <a:lnTo>
                  <a:pt x="368158" y="181769"/>
                </a:lnTo>
                <a:lnTo>
                  <a:pt x="0" y="182036"/>
                </a:lnTo>
                <a:close/>
              </a:path>
            </a:pathLst>
          </a:custGeom>
          <a:solidFill>
            <a:schemeClr val="accent5"/>
          </a:solidFill>
          <a:ln>
            <a:noFill/>
          </a:ln>
        </p:spPr>
      </p:sp>
      <p:sp>
        <p:nvSpPr>
          <p:cNvPr id="423" name="Google Shape;423;ge8f47d43fc_0_412"/>
          <p:cNvSpPr/>
          <p:nvPr/>
        </p:nvSpPr>
        <p:spPr>
          <a:xfrm>
            <a:off x="-33475" y="768100"/>
            <a:ext cx="9210650" cy="4406200"/>
          </a:xfrm>
          <a:custGeom>
            <a:avLst/>
            <a:gdLst/>
            <a:ahLst/>
            <a:cxnLst/>
            <a:rect l="l" t="t" r="r" b="b"/>
            <a:pathLst>
              <a:path w="368426" h="176248" extrusionOk="0">
                <a:moveTo>
                  <a:pt x="577" y="5516"/>
                </a:moveTo>
                <a:lnTo>
                  <a:pt x="16960" y="11214"/>
                </a:lnTo>
                <a:lnTo>
                  <a:pt x="47440" y="11214"/>
                </a:lnTo>
                <a:lnTo>
                  <a:pt x="62680" y="6843"/>
                </a:lnTo>
                <a:lnTo>
                  <a:pt x="77920" y="16156"/>
                </a:lnTo>
                <a:lnTo>
                  <a:pt x="93160" y="16156"/>
                </a:lnTo>
                <a:lnTo>
                  <a:pt x="107638" y="11214"/>
                </a:lnTo>
                <a:lnTo>
                  <a:pt x="122878" y="8173"/>
                </a:lnTo>
                <a:lnTo>
                  <a:pt x="138880" y="8173"/>
                </a:lnTo>
                <a:lnTo>
                  <a:pt x="154120" y="10834"/>
                </a:lnTo>
                <a:lnTo>
                  <a:pt x="168979" y="7603"/>
                </a:lnTo>
                <a:lnTo>
                  <a:pt x="184219" y="12734"/>
                </a:lnTo>
                <a:lnTo>
                  <a:pt x="199840" y="20527"/>
                </a:lnTo>
                <a:lnTo>
                  <a:pt x="214318" y="15205"/>
                </a:lnTo>
                <a:lnTo>
                  <a:pt x="229939" y="15205"/>
                </a:lnTo>
                <a:lnTo>
                  <a:pt x="245560" y="5892"/>
                </a:lnTo>
                <a:lnTo>
                  <a:pt x="260800" y="11214"/>
                </a:lnTo>
                <a:lnTo>
                  <a:pt x="276040" y="11214"/>
                </a:lnTo>
                <a:lnTo>
                  <a:pt x="291280" y="6843"/>
                </a:lnTo>
                <a:lnTo>
                  <a:pt x="321760" y="6843"/>
                </a:lnTo>
                <a:lnTo>
                  <a:pt x="337000" y="15966"/>
                </a:lnTo>
                <a:lnTo>
                  <a:pt x="351478" y="12734"/>
                </a:lnTo>
                <a:lnTo>
                  <a:pt x="367861" y="0"/>
                </a:lnTo>
                <a:lnTo>
                  <a:pt x="368426" y="176248"/>
                </a:lnTo>
                <a:lnTo>
                  <a:pt x="0" y="176248"/>
                </a:lnTo>
                <a:close/>
              </a:path>
            </a:pathLst>
          </a:custGeom>
          <a:solidFill>
            <a:srgbClr val="00CEF6">
              <a:alpha val="73460"/>
            </a:srgbClr>
          </a:solidFill>
          <a:ln>
            <a:noFill/>
          </a:ln>
        </p:spPr>
      </p:sp>
      <p:sp>
        <p:nvSpPr>
          <p:cNvPr id="424" name="Google Shape;424;ge8f47d43fc_0_412"/>
          <p:cNvSpPr/>
          <p:nvPr/>
        </p:nvSpPr>
        <p:spPr>
          <a:xfrm rot="8100000">
            <a:off x="1847981" y="442969"/>
            <a:ext cx="122612" cy="122612"/>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ge8f47d43fc_0_412"/>
          <p:cNvSpPr/>
          <p:nvPr/>
        </p:nvSpPr>
        <p:spPr>
          <a:xfrm rot="8100000">
            <a:off x="6038981" y="726819"/>
            <a:ext cx="122612" cy="122612"/>
          </a:xfrm>
          <a:prstGeom prst="teardrop">
            <a:avLst>
              <a:gd name="adj" fmla="val 100000"/>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ge8f47d43fc_0_412"/>
          <p:cNvSpPr/>
          <p:nvPr/>
        </p:nvSpPr>
        <p:spPr>
          <a:xfrm rot="8100000">
            <a:off x="7181981" y="760169"/>
            <a:ext cx="122612" cy="122612"/>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7" name="Google Shape;427;ge8f47d43fc_0_412"/>
          <p:cNvGrpSpPr/>
          <p:nvPr/>
        </p:nvGrpSpPr>
        <p:grpSpPr>
          <a:xfrm>
            <a:off x="-9525" y="652475"/>
            <a:ext cx="9167825" cy="595300"/>
            <a:chOff x="-9525" y="4462475"/>
            <a:chExt cx="9167825" cy="595300"/>
          </a:xfrm>
        </p:grpSpPr>
        <p:sp>
          <p:nvSpPr>
            <p:cNvPr id="428" name="Google Shape;428;ge8f47d43fc_0_412"/>
            <p:cNvSpPr/>
            <p:nvPr/>
          </p:nvSpPr>
          <p:spPr>
            <a:xfrm>
              <a:off x="-9525" y="4581525"/>
              <a:ext cx="4205300" cy="476250"/>
            </a:xfrm>
            <a:custGeom>
              <a:avLst/>
              <a:gdLst/>
              <a:ahLst/>
              <a:cxnLst/>
              <a:rect l="l" t="t" r="r" b="b"/>
              <a:pathLst>
                <a:path w="168212" h="19050" extrusionOk="0">
                  <a:moveTo>
                    <a:pt x="0" y="1715"/>
                  </a:moveTo>
                  <a:lnTo>
                    <a:pt x="15812" y="16574"/>
                  </a:lnTo>
                  <a:lnTo>
                    <a:pt x="31052" y="16574"/>
                  </a:lnTo>
                  <a:lnTo>
                    <a:pt x="46292" y="14097"/>
                  </a:lnTo>
                  <a:lnTo>
                    <a:pt x="61532" y="19050"/>
                  </a:lnTo>
                  <a:lnTo>
                    <a:pt x="76581" y="11240"/>
                  </a:lnTo>
                  <a:lnTo>
                    <a:pt x="92012" y="11240"/>
                  </a:lnTo>
                  <a:lnTo>
                    <a:pt x="106871" y="0"/>
                  </a:lnTo>
                  <a:lnTo>
                    <a:pt x="122111" y="2667"/>
                  </a:lnTo>
                  <a:lnTo>
                    <a:pt x="137541" y="2667"/>
                  </a:lnTo>
                  <a:lnTo>
                    <a:pt x="152972" y="16002"/>
                  </a:lnTo>
                  <a:lnTo>
                    <a:pt x="168212" y="16002"/>
                  </a:lnTo>
                </a:path>
              </a:pathLst>
            </a:custGeom>
            <a:noFill/>
            <a:ln w="9525" cap="flat" cmpd="sng">
              <a:solidFill>
                <a:schemeClr val="accent2"/>
              </a:solidFill>
              <a:prstDash val="solid"/>
              <a:round/>
              <a:headEnd type="none" w="med" len="med"/>
              <a:tailEnd type="none" w="med" len="med"/>
            </a:ln>
          </p:spPr>
        </p:sp>
        <p:sp>
          <p:nvSpPr>
            <p:cNvPr id="429" name="Google Shape;429;ge8f47d43fc_0_412"/>
            <p:cNvSpPr/>
            <p:nvPr/>
          </p:nvSpPr>
          <p:spPr>
            <a:xfrm>
              <a:off x="4195775" y="4462475"/>
              <a:ext cx="3424225" cy="590550"/>
            </a:xfrm>
            <a:custGeom>
              <a:avLst/>
              <a:gdLst/>
              <a:ahLst/>
              <a:cxnLst/>
              <a:rect l="l" t="t" r="r" b="b"/>
              <a:pathLst>
                <a:path w="136969" h="23622" extrusionOk="0">
                  <a:moveTo>
                    <a:pt x="0" y="20955"/>
                  </a:moveTo>
                  <a:lnTo>
                    <a:pt x="15049" y="9144"/>
                  </a:lnTo>
                  <a:lnTo>
                    <a:pt x="30480" y="4381"/>
                  </a:lnTo>
                  <a:lnTo>
                    <a:pt x="45720" y="13716"/>
                  </a:lnTo>
                  <a:lnTo>
                    <a:pt x="60769" y="13716"/>
                  </a:lnTo>
                  <a:lnTo>
                    <a:pt x="76009" y="16573"/>
                  </a:lnTo>
                  <a:lnTo>
                    <a:pt x="91249" y="11811"/>
                  </a:lnTo>
                  <a:lnTo>
                    <a:pt x="106680" y="23622"/>
                  </a:lnTo>
                  <a:lnTo>
                    <a:pt x="122110" y="23622"/>
                  </a:lnTo>
                  <a:lnTo>
                    <a:pt x="136969" y="0"/>
                  </a:lnTo>
                </a:path>
              </a:pathLst>
            </a:custGeom>
            <a:noFill/>
            <a:ln w="9525" cap="flat" cmpd="sng">
              <a:solidFill>
                <a:schemeClr val="accent2"/>
              </a:solidFill>
              <a:prstDash val="solid"/>
              <a:round/>
              <a:headEnd type="none" w="med" len="med"/>
              <a:tailEnd type="none" w="med" len="med"/>
            </a:ln>
          </p:spPr>
        </p:sp>
        <p:sp>
          <p:nvSpPr>
            <p:cNvPr id="430" name="Google Shape;430;ge8f47d43fc_0_412"/>
            <p:cNvSpPr/>
            <p:nvPr/>
          </p:nvSpPr>
          <p:spPr>
            <a:xfrm>
              <a:off x="7624775" y="4472000"/>
              <a:ext cx="1533525" cy="414325"/>
            </a:xfrm>
            <a:custGeom>
              <a:avLst/>
              <a:gdLst/>
              <a:ahLst/>
              <a:cxnLst/>
              <a:rect l="l" t="t" r="r" b="b"/>
              <a:pathLst>
                <a:path w="61341" h="16573" extrusionOk="0">
                  <a:moveTo>
                    <a:pt x="0" y="0"/>
                  </a:moveTo>
                  <a:lnTo>
                    <a:pt x="15049" y="4762"/>
                  </a:lnTo>
                  <a:lnTo>
                    <a:pt x="30670" y="4762"/>
                  </a:lnTo>
                  <a:lnTo>
                    <a:pt x="45910" y="4762"/>
                  </a:lnTo>
                  <a:lnTo>
                    <a:pt x="61341" y="16573"/>
                  </a:lnTo>
                </a:path>
              </a:pathLst>
            </a:custGeom>
            <a:noFill/>
            <a:ln w="9525" cap="flat" cmpd="sng">
              <a:solidFill>
                <a:schemeClr val="accent2"/>
              </a:solidFill>
              <a:prstDash val="solid"/>
              <a:round/>
              <a:headEnd type="none" w="med" len="med"/>
              <a:tailEnd type="none" w="med" len="med"/>
            </a:ln>
          </p:spPr>
        </p:sp>
      </p:grpSp>
      <p:grpSp>
        <p:nvGrpSpPr>
          <p:cNvPr id="431" name="Google Shape;431;ge8f47d43fc_0_412"/>
          <p:cNvGrpSpPr/>
          <p:nvPr/>
        </p:nvGrpSpPr>
        <p:grpSpPr>
          <a:xfrm>
            <a:off x="-42837" y="633488"/>
            <a:ext cx="9229575" cy="642788"/>
            <a:chOff x="-42837" y="4443488"/>
            <a:chExt cx="9229575" cy="642788"/>
          </a:xfrm>
        </p:grpSpPr>
        <p:sp>
          <p:nvSpPr>
            <p:cNvPr id="432" name="Google Shape;432;ge8f47d43fc_0_412"/>
            <p:cNvSpPr/>
            <p:nvPr/>
          </p:nvSpPr>
          <p:spPr>
            <a:xfrm>
              <a:off x="1114450" y="49006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ge8f47d43fc_0_412"/>
            <p:cNvSpPr/>
            <p:nvPr/>
          </p:nvSpPr>
          <p:spPr>
            <a:xfrm>
              <a:off x="1495450" y="502927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ge8f47d43fc_0_412"/>
            <p:cNvSpPr/>
            <p:nvPr/>
          </p:nvSpPr>
          <p:spPr>
            <a:xfrm>
              <a:off x="733450" y="49721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ge8f47d43fc_0_412"/>
            <p:cNvSpPr/>
            <p:nvPr/>
          </p:nvSpPr>
          <p:spPr>
            <a:xfrm>
              <a:off x="352450" y="49626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ge8f47d43fc_0_412"/>
            <p:cNvSpPr/>
            <p:nvPr/>
          </p:nvSpPr>
          <p:spPr>
            <a:xfrm>
              <a:off x="-42837" y="46054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ge8f47d43fc_0_412"/>
            <p:cNvSpPr/>
            <p:nvPr/>
          </p:nvSpPr>
          <p:spPr>
            <a:xfrm>
              <a:off x="1876450" y="48340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ge8f47d43fc_0_412"/>
            <p:cNvSpPr/>
            <p:nvPr/>
          </p:nvSpPr>
          <p:spPr>
            <a:xfrm>
              <a:off x="2257450" y="48292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ge8f47d43fc_0_412"/>
            <p:cNvSpPr/>
            <p:nvPr/>
          </p:nvSpPr>
          <p:spPr>
            <a:xfrm>
              <a:off x="2638450" y="454826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ge8f47d43fc_0_412"/>
            <p:cNvSpPr/>
            <p:nvPr/>
          </p:nvSpPr>
          <p:spPr>
            <a:xfrm>
              <a:off x="3019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ge8f47d43fc_0_412"/>
            <p:cNvSpPr/>
            <p:nvPr/>
          </p:nvSpPr>
          <p:spPr>
            <a:xfrm>
              <a:off x="3400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ge8f47d43fc_0_412"/>
            <p:cNvSpPr/>
            <p:nvPr/>
          </p:nvSpPr>
          <p:spPr>
            <a:xfrm>
              <a:off x="3781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ge8f47d43fc_0_412"/>
            <p:cNvSpPr/>
            <p:nvPr/>
          </p:nvSpPr>
          <p:spPr>
            <a:xfrm>
              <a:off x="4162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ge8f47d43fc_0_412"/>
            <p:cNvSpPr/>
            <p:nvPr/>
          </p:nvSpPr>
          <p:spPr>
            <a:xfrm>
              <a:off x="4543450" y="46673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ge8f47d43fc_0_412"/>
            <p:cNvSpPr/>
            <p:nvPr/>
          </p:nvSpPr>
          <p:spPr>
            <a:xfrm>
              <a:off x="4924450" y="45435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ge8f47d43fc_0_412"/>
            <p:cNvSpPr/>
            <p:nvPr/>
          </p:nvSpPr>
          <p:spPr>
            <a:xfrm>
              <a:off x="5305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ge8f47d43fc_0_412"/>
            <p:cNvSpPr/>
            <p:nvPr/>
          </p:nvSpPr>
          <p:spPr>
            <a:xfrm>
              <a:off x="5686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ge8f47d43fc_0_412"/>
            <p:cNvSpPr/>
            <p:nvPr/>
          </p:nvSpPr>
          <p:spPr>
            <a:xfrm>
              <a:off x="6067450" y="48483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ge8f47d43fc_0_412"/>
            <p:cNvSpPr/>
            <p:nvPr/>
          </p:nvSpPr>
          <p:spPr>
            <a:xfrm>
              <a:off x="6448450" y="47292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ge8f47d43fc_0_412"/>
            <p:cNvSpPr/>
            <p:nvPr/>
          </p:nvSpPr>
          <p:spPr>
            <a:xfrm>
              <a:off x="6829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ge8f47d43fc_0_412"/>
            <p:cNvSpPr/>
            <p:nvPr/>
          </p:nvSpPr>
          <p:spPr>
            <a:xfrm>
              <a:off x="7210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ge8f47d43fc_0_412"/>
            <p:cNvSpPr/>
            <p:nvPr/>
          </p:nvSpPr>
          <p:spPr>
            <a:xfrm>
              <a:off x="7591450" y="44434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ge8f47d43fc_0_412"/>
            <p:cNvSpPr/>
            <p:nvPr/>
          </p:nvSpPr>
          <p:spPr>
            <a:xfrm>
              <a:off x="7972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ge8f47d43fc_0_412"/>
            <p:cNvSpPr/>
            <p:nvPr/>
          </p:nvSpPr>
          <p:spPr>
            <a:xfrm>
              <a:off x="8353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ge8f47d43fc_0_412"/>
            <p:cNvSpPr/>
            <p:nvPr/>
          </p:nvSpPr>
          <p:spPr>
            <a:xfrm>
              <a:off x="8734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ge8f47d43fc_0_412"/>
            <p:cNvSpPr/>
            <p:nvPr/>
          </p:nvSpPr>
          <p:spPr>
            <a:xfrm>
              <a:off x="9129738" y="48673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7" name="Google Shape;457;ge8f47d43fc_0_412"/>
          <p:cNvSpPr/>
          <p:nvPr/>
        </p:nvSpPr>
        <p:spPr>
          <a:xfrm>
            <a:off x="2990700" y="776200"/>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ge8f47d43fc_0_412"/>
          <p:cNvSpPr/>
          <p:nvPr/>
        </p:nvSpPr>
        <p:spPr>
          <a:xfrm>
            <a:off x="1085700" y="1061950"/>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ge8f47d43fc_0_412"/>
          <p:cNvSpPr/>
          <p:nvPr/>
        </p:nvSpPr>
        <p:spPr>
          <a:xfrm>
            <a:off x="4895700" y="706032"/>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ge8f47d43fc_0_412"/>
          <p:cNvSpPr/>
          <p:nvPr/>
        </p:nvSpPr>
        <p:spPr>
          <a:xfrm rot="8100000">
            <a:off x="8699949" y="519169"/>
            <a:ext cx="122612" cy="122612"/>
          </a:xfrm>
          <a:prstGeom prst="teardrop">
            <a:avLst>
              <a:gd name="adj" fmla="val 100000"/>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ge8f47d43fc_0_412"/>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letely blank">
  <p:cSld name="BLANK_1">
    <p:spTree>
      <p:nvGrpSpPr>
        <p:cNvPr id="1" name="Shape 462"/>
        <p:cNvGrpSpPr/>
        <p:nvPr/>
      </p:nvGrpSpPr>
      <p:grpSpPr>
        <a:xfrm>
          <a:off x="0" y="0"/>
          <a:ext cx="0" cy="0"/>
          <a:chOff x="0" y="0"/>
          <a:chExt cx="0" cy="0"/>
        </a:xfrm>
      </p:grpSpPr>
      <p:sp>
        <p:nvSpPr>
          <p:cNvPr id="463" name="Google Shape;463;ge8f47d43fc_0_453"/>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apositiva de título">
  <p:cSld name="TITLE_2">
    <p:spTree>
      <p:nvGrpSpPr>
        <p:cNvPr id="1" name="Shape 464"/>
        <p:cNvGrpSpPr/>
        <p:nvPr/>
      </p:nvGrpSpPr>
      <p:grpSpPr>
        <a:xfrm>
          <a:off x="0" y="0"/>
          <a:ext cx="0" cy="0"/>
          <a:chOff x="0" y="0"/>
          <a:chExt cx="0" cy="0"/>
        </a:xfrm>
      </p:grpSpPr>
      <p:sp>
        <p:nvSpPr>
          <p:cNvPr id="465" name="Google Shape;465;ge8f47d43fc_0_455"/>
          <p:cNvSpPr txBox="1">
            <a:spLocks noGrp="1"/>
          </p:cNvSpPr>
          <p:nvPr>
            <p:ph type="ctrTitle"/>
          </p:nvPr>
        </p:nvSpPr>
        <p:spPr>
          <a:xfrm>
            <a:off x="685800" y="1597819"/>
            <a:ext cx="7772400" cy="11025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2000"/>
              <a:buNone/>
              <a:defRPr/>
            </a:lvl1pPr>
            <a:lvl2pPr lvl="1" algn="ctr" rtl="0">
              <a:spcBef>
                <a:spcPts val="0"/>
              </a:spcBef>
              <a:spcAft>
                <a:spcPts val="0"/>
              </a:spcAft>
              <a:buSzPts val="2000"/>
              <a:buNone/>
              <a:defRPr/>
            </a:lvl2pPr>
            <a:lvl3pPr lvl="2" algn="ctr" rtl="0">
              <a:spcBef>
                <a:spcPts val="0"/>
              </a:spcBef>
              <a:spcAft>
                <a:spcPts val="0"/>
              </a:spcAft>
              <a:buSzPts val="2000"/>
              <a:buNone/>
              <a:defRPr/>
            </a:lvl3pPr>
            <a:lvl4pPr lvl="3" algn="ctr" rtl="0">
              <a:spcBef>
                <a:spcPts val="0"/>
              </a:spcBef>
              <a:spcAft>
                <a:spcPts val="0"/>
              </a:spcAft>
              <a:buSzPts val="2000"/>
              <a:buNone/>
              <a:defRPr/>
            </a:lvl4pPr>
            <a:lvl5pPr lvl="4" algn="ctr" rtl="0">
              <a:spcBef>
                <a:spcPts val="0"/>
              </a:spcBef>
              <a:spcAft>
                <a:spcPts val="0"/>
              </a:spcAft>
              <a:buSzPts val="2000"/>
              <a:buNone/>
              <a:defRPr/>
            </a:lvl5pPr>
            <a:lvl6pPr lvl="5" algn="ctr" rtl="0">
              <a:spcBef>
                <a:spcPts val="0"/>
              </a:spcBef>
              <a:spcAft>
                <a:spcPts val="0"/>
              </a:spcAft>
              <a:buSzPts val="2000"/>
              <a:buNone/>
              <a:defRPr/>
            </a:lvl6pPr>
            <a:lvl7pPr lvl="6" algn="ctr" rtl="0">
              <a:spcBef>
                <a:spcPts val="0"/>
              </a:spcBef>
              <a:spcAft>
                <a:spcPts val="0"/>
              </a:spcAft>
              <a:buSzPts val="2000"/>
              <a:buNone/>
              <a:defRPr/>
            </a:lvl7pPr>
            <a:lvl8pPr lvl="7" algn="ctr" rtl="0">
              <a:spcBef>
                <a:spcPts val="0"/>
              </a:spcBef>
              <a:spcAft>
                <a:spcPts val="0"/>
              </a:spcAft>
              <a:buSzPts val="2000"/>
              <a:buNone/>
              <a:defRPr/>
            </a:lvl8pPr>
            <a:lvl9pPr lvl="8" algn="ctr" rtl="0">
              <a:spcBef>
                <a:spcPts val="0"/>
              </a:spcBef>
              <a:spcAft>
                <a:spcPts val="0"/>
              </a:spcAft>
              <a:buSzPts val="2000"/>
              <a:buNone/>
              <a:defRPr/>
            </a:lvl9pPr>
          </a:lstStyle>
          <a:p>
            <a:endParaRPr/>
          </a:p>
        </p:txBody>
      </p:sp>
      <p:sp>
        <p:nvSpPr>
          <p:cNvPr id="466" name="Google Shape;466;ge8f47d43fc_0_455"/>
          <p:cNvSpPr txBox="1">
            <a:spLocks noGrp="1"/>
          </p:cNvSpPr>
          <p:nvPr>
            <p:ph type="subTitle" idx="1"/>
          </p:nvPr>
        </p:nvSpPr>
        <p:spPr>
          <a:xfrm>
            <a:off x="1371600" y="2914650"/>
            <a:ext cx="6400800" cy="1314600"/>
          </a:xfrm>
          <a:prstGeom prst="rect">
            <a:avLst/>
          </a:prstGeom>
          <a:noFill/>
          <a:ln>
            <a:noFill/>
          </a:ln>
        </p:spPr>
        <p:txBody>
          <a:bodyPr spcFirstLastPara="1" wrap="square" lIns="91425" tIns="45700" rIns="91425" bIns="45700" anchor="t" anchorCtr="0">
            <a:noAutofit/>
          </a:bodyPr>
          <a:lstStyle>
            <a:lvl1pPr lvl="0" algn="ctr" rtl="0">
              <a:spcBef>
                <a:spcPts val="640"/>
              </a:spcBef>
              <a:spcAft>
                <a:spcPts val="0"/>
              </a:spcAft>
              <a:buClr>
                <a:srgbClr val="888888"/>
              </a:buClr>
              <a:buSzPts val="3200"/>
              <a:buNone/>
              <a:defRPr>
                <a:solidFill>
                  <a:srgbClr val="888888"/>
                </a:solidFill>
              </a:defRPr>
            </a:lvl1pPr>
            <a:lvl2pPr lvl="1" algn="ctr" rtl="0">
              <a:spcBef>
                <a:spcPts val="560"/>
              </a:spcBef>
              <a:spcAft>
                <a:spcPts val="0"/>
              </a:spcAft>
              <a:buClr>
                <a:srgbClr val="888888"/>
              </a:buClr>
              <a:buSzPts val="2800"/>
              <a:buNone/>
              <a:defRPr>
                <a:solidFill>
                  <a:srgbClr val="888888"/>
                </a:solidFill>
              </a:defRPr>
            </a:lvl2pPr>
            <a:lvl3pPr lvl="2" algn="ctr" rtl="0">
              <a:spcBef>
                <a:spcPts val="480"/>
              </a:spcBef>
              <a:spcAft>
                <a:spcPts val="0"/>
              </a:spcAft>
              <a:buClr>
                <a:srgbClr val="888888"/>
              </a:buClr>
              <a:buSzPts val="2400"/>
              <a:buNone/>
              <a:defRPr>
                <a:solidFill>
                  <a:srgbClr val="888888"/>
                </a:solidFill>
              </a:defRPr>
            </a:lvl3pPr>
            <a:lvl4pPr lvl="3" algn="ctr" rtl="0">
              <a:spcBef>
                <a:spcPts val="400"/>
              </a:spcBef>
              <a:spcAft>
                <a:spcPts val="0"/>
              </a:spcAft>
              <a:buClr>
                <a:srgbClr val="888888"/>
              </a:buClr>
              <a:buSzPts val="2000"/>
              <a:buNone/>
              <a:defRPr>
                <a:solidFill>
                  <a:srgbClr val="888888"/>
                </a:solidFill>
              </a:defRPr>
            </a:lvl4pPr>
            <a:lvl5pPr lvl="4" algn="ctr" rtl="0">
              <a:spcBef>
                <a:spcPts val="400"/>
              </a:spcBef>
              <a:spcAft>
                <a:spcPts val="0"/>
              </a:spcAft>
              <a:buClr>
                <a:srgbClr val="888888"/>
              </a:buClr>
              <a:buSzPts val="2000"/>
              <a:buNone/>
              <a:defRPr>
                <a:solidFill>
                  <a:srgbClr val="888888"/>
                </a:solidFill>
              </a:defRPr>
            </a:lvl5pPr>
            <a:lvl6pPr lvl="5" algn="ctr" rtl="0">
              <a:spcBef>
                <a:spcPts val="400"/>
              </a:spcBef>
              <a:spcAft>
                <a:spcPts val="0"/>
              </a:spcAft>
              <a:buClr>
                <a:srgbClr val="888888"/>
              </a:buClr>
              <a:buSzPts val="2000"/>
              <a:buNone/>
              <a:defRPr>
                <a:solidFill>
                  <a:srgbClr val="888888"/>
                </a:solidFill>
              </a:defRPr>
            </a:lvl6pPr>
            <a:lvl7pPr lvl="6" algn="ctr" rtl="0">
              <a:spcBef>
                <a:spcPts val="400"/>
              </a:spcBef>
              <a:spcAft>
                <a:spcPts val="0"/>
              </a:spcAft>
              <a:buClr>
                <a:srgbClr val="888888"/>
              </a:buClr>
              <a:buSzPts val="2000"/>
              <a:buNone/>
              <a:defRPr>
                <a:solidFill>
                  <a:srgbClr val="888888"/>
                </a:solidFill>
              </a:defRPr>
            </a:lvl7pPr>
            <a:lvl8pPr lvl="7" algn="ctr" rtl="0">
              <a:spcBef>
                <a:spcPts val="400"/>
              </a:spcBef>
              <a:spcAft>
                <a:spcPts val="0"/>
              </a:spcAft>
              <a:buClr>
                <a:srgbClr val="888888"/>
              </a:buClr>
              <a:buSzPts val="2000"/>
              <a:buNone/>
              <a:defRPr>
                <a:solidFill>
                  <a:srgbClr val="888888"/>
                </a:solidFill>
              </a:defRPr>
            </a:lvl8pPr>
            <a:lvl9pPr lvl="8" algn="ctr" rtl="0">
              <a:spcBef>
                <a:spcPts val="400"/>
              </a:spcBef>
              <a:spcAft>
                <a:spcPts val="0"/>
              </a:spcAft>
              <a:buClr>
                <a:srgbClr val="888888"/>
              </a:buClr>
              <a:buSzPts val="2000"/>
              <a:buNone/>
              <a:defRPr>
                <a:solidFill>
                  <a:srgbClr val="888888"/>
                </a:solidFill>
              </a:defRPr>
            </a:lvl9pPr>
          </a:lstStyle>
          <a:p>
            <a:endParaRPr/>
          </a:p>
        </p:txBody>
      </p:sp>
      <p:sp>
        <p:nvSpPr>
          <p:cNvPr id="467" name="Google Shape;467;ge8f47d43fc_0_45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1200">
                <a:solidFill>
                  <a:srgbClr val="89898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68" name="Google Shape;468;ge8f47d43fc_0_45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69" name="Google Shape;469;ge8f47d43fc_0_45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sz="1000">
              <a:solidFill>
                <a:srgbClr val="FFFFFF"/>
              </a:solidFill>
              <a:latin typeface="Oswald"/>
              <a:ea typeface="Oswald"/>
              <a:cs typeface="Oswald"/>
              <a:sym typeface="Oswa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seño personalizado 1">
  <p:cSld name="AUTOLAYOUT_1">
    <p:bg>
      <p:bgPr>
        <a:solidFill>
          <a:srgbClr val="FFFFFF"/>
        </a:solidFill>
        <a:effectLst/>
      </p:bgPr>
    </p:bg>
    <p:spTree>
      <p:nvGrpSpPr>
        <p:cNvPr id="1" name="Shape 470"/>
        <p:cNvGrpSpPr/>
        <p:nvPr/>
      </p:nvGrpSpPr>
      <p:grpSpPr>
        <a:xfrm>
          <a:off x="0" y="0"/>
          <a:ext cx="0" cy="0"/>
          <a:chOff x="0" y="0"/>
          <a:chExt cx="0" cy="0"/>
        </a:xfrm>
      </p:grpSpPr>
      <p:sp>
        <p:nvSpPr>
          <p:cNvPr id="471" name="Google Shape;471;ge8f47d43fc_0_467"/>
          <p:cNvSpPr/>
          <p:nvPr/>
        </p:nvSpPr>
        <p:spPr>
          <a:xfrm>
            <a:off x="0" y="0"/>
            <a:ext cx="9144000" cy="5143500"/>
          </a:xfrm>
          <a:prstGeom prst="rect">
            <a:avLst/>
          </a:prstGeom>
          <a:solidFill>
            <a:srgbClr val="9EB7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2" name="Google Shape;472;ge8f47d43fc_0_467"/>
          <p:cNvGrpSpPr/>
          <p:nvPr/>
        </p:nvGrpSpPr>
        <p:grpSpPr>
          <a:xfrm>
            <a:off x="2105247" y="1"/>
            <a:ext cx="7038765" cy="5138761"/>
            <a:chOff x="3388636" y="43347"/>
            <a:chExt cx="5755327" cy="4201767"/>
          </a:xfrm>
        </p:grpSpPr>
        <p:sp>
          <p:nvSpPr>
            <p:cNvPr id="473" name="Google Shape;473;ge8f47d43fc_0_467"/>
            <p:cNvSpPr/>
            <p:nvPr/>
          </p:nvSpPr>
          <p:spPr>
            <a:xfrm>
              <a:off x="3837147" y="1754163"/>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ge8f47d43fc_0_467"/>
            <p:cNvSpPr/>
            <p:nvPr/>
          </p:nvSpPr>
          <p:spPr>
            <a:xfrm>
              <a:off x="4285658" y="1754163"/>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ge8f47d43fc_0_467"/>
            <p:cNvSpPr/>
            <p:nvPr/>
          </p:nvSpPr>
          <p:spPr>
            <a:xfrm>
              <a:off x="4734169" y="1754163"/>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ge8f47d43fc_0_467"/>
            <p:cNvSpPr/>
            <p:nvPr/>
          </p:nvSpPr>
          <p:spPr>
            <a:xfrm>
              <a:off x="5182681" y="1754163"/>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ge8f47d43fc_0_467"/>
            <p:cNvSpPr/>
            <p:nvPr/>
          </p:nvSpPr>
          <p:spPr>
            <a:xfrm>
              <a:off x="5631192" y="1754163"/>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ge8f47d43fc_0_467"/>
            <p:cNvSpPr/>
            <p:nvPr/>
          </p:nvSpPr>
          <p:spPr>
            <a:xfrm>
              <a:off x="6079703" y="1754163"/>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ge8f47d43fc_0_467"/>
            <p:cNvSpPr/>
            <p:nvPr/>
          </p:nvSpPr>
          <p:spPr>
            <a:xfrm>
              <a:off x="6528215" y="1754163"/>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ge8f47d43fc_0_467"/>
            <p:cNvSpPr/>
            <p:nvPr/>
          </p:nvSpPr>
          <p:spPr>
            <a:xfrm>
              <a:off x="6976726" y="1754163"/>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ge8f47d43fc_0_467"/>
            <p:cNvSpPr/>
            <p:nvPr/>
          </p:nvSpPr>
          <p:spPr>
            <a:xfrm>
              <a:off x="7425229" y="1754163"/>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ge8f47d43fc_0_467"/>
            <p:cNvSpPr/>
            <p:nvPr/>
          </p:nvSpPr>
          <p:spPr>
            <a:xfrm>
              <a:off x="7873740" y="1754163"/>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ge8f47d43fc_0_467"/>
            <p:cNvSpPr/>
            <p:nvPr/>
          </p:nvSpPr>
          <p:spPr>
            <a:xfrm>
              <a:off x="8322251" y="1754163"/>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ge8f47d43fc_0_467"/>
            <p:cNvSpPr/>
            <p:nvPr/>
          </p:nvSpPr>
          <p:spPr>
            <a:xfrm>
              <a:off x="8770763" y="1754163"/>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ge8f47d43fc_0_467"/>
            <p:cNvSpPr/>
            <p:nvPr/>
          </p:nvSpPr>
          <p:spPr>
            <a:xfrm>
              <a:off x="3837147" y="1326459"/>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ge8f47d43fc_0_467"/>
            <p:cNvSpPr/>
            <p:nvPr/>
          </p:nvSpPr>
          <p:spPr>
            <a:xfrm>
              <a:off x="4285658" y="1326459"/>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ge8f47d43fc_0_467"/>
            <p:cNvSpPr/>
            <p:nvPr/>
          </p:nvSpPr>
          <p:spPr>
            <a:xfrm>
              <a:off x="4734169" y="1326459"/>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ge8f47d43fc_0_467"/>
            <p:cNvSpPr/>
            <p:nvPr/>
          </p:nvSpPr>
          <p:spPr>
            <a:xfrm>
              <a:off x="5182681" y="1326459"/>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ge8f47d43fc_0_467"/>
            <p:cNvSpPr/>
            <p:nvPr/>
          </p:nvSpPr>
          <p:spPr>
            <a:xfrm>
              <a:off x="5631192" y="1326459"/>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ge8f47d43fc_0_467"/>
            <p:cNvSpPr/>
            <p:nvPr/>
          </p:nvSpPr>
          <p:spPr>
            <a:xfrm>
              <a:off x="6079703" y="1326459"/>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ge8f47d43fc_0_467"/>
            <p:cNvSpPr/>
            <p:nvPr/>
          </p:nvSpPr>
          <p:spPr>
            <a:xfrm>
              <a:off x="6528215" y="1326459"/>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ge8f47d43fc_0_467"/>
            <p:cNvSpPr/>
            <p:nvPr/>
          </p:nvSpPr>
          <p:spPr>
            <a:xfrm>
              <a:off x="6976726" y="1326459"/>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ge8f47d43fc_0_467"/>
            <p:cNvSpPr/>
            <p:nvPr/>
          </p:nvSpPr>
          <p:spPr>
            <a:xfrm>
              <a:off x="7425229" y="1326459"/>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ge8f47d43fc_0_467"/>
            <p:cNvSpPr/>
            <p:nvPr/>
          </p:nvSpPr>
          <p:spPr>
            <a:xfrm>
              <a:off x="7873740" y="1326459"/>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ge8f47d43fc_0_467"/>
            <p:cNvSpPr/>
            <p:nvPr/>
          </p:nvSpPr>
          <p:spPr>
            <a:xfrm>
              <a:off x="8322251" y="1326459"/>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ge8f47d43fc_0_467"/>
            <p:cNvSpPr/>
            <p:nvPr/>
          </p:nvSpPr>
          <p:spPr>
            <a:xfrm>
              <a:off x="8770763" y="1326459"/>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ge8f47d43fc_0_467"/>
            <p:cNvSpPr/>
            <p:nvPr/>
          </p:nvSpPr>
          <p:spPr>
            <a:xfrm>
              <a:off x="3837147" y="898755"/>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ge8f47d43fc_0_467"/>
            <p:cNvSpPr/>
            <p:nvPr/>
          </p:nvSpPr>
          <p:spPr>
            <a:xfrm>
              <a:off x="4285658" y="898755"/>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ge8f47d43fc_0_467"/>
            <p:cNvSpPr/>
            <p:nvPr/>
          </p:nvSpPr>
          <p:spPr>
            <a:xfrm>
              <a:off x="4734169" y="898755"/>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ge8f47d43fc_0_467"/>
            <p:cNvSpPr/>
            <p:nvPr/>
          </p:nvSpPr>
          <p:spPr>
            <a:xfrm>
              <a:off x="5182681" y="898755"/>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ge8f47d43fc_0_467"/>
            <p:cNvSpPr/>
            <p:nvPr/>
          </p:nvSpPr>
          <p:spPr>
            <a:xfrm>
              <a:off x="5631192" y="898755"/>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ge8f47d43fc_0_467"/>
            <p:cNvSpPr/>
            <p:nvPr/>
          </p:nvSpPr>
          <p:spPr>
            <a:xfrm>
              <a:off x="6079703" y="898755"/>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ge8f47d43fc_0_467"/>
            <p:cNvSpPr/>
            <p:nvPr/>
          </p:nvSpPr>
          <p:spPr>
            <a:xfrm>
              <a:off x="6528215" y="898755"/>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ge8f47d43fc_0_467"/>
            <p:cNvSpPr/>
            <p:nvPr/>
          </p:nvSpPr>
          <p:spPr>
            <a:xfrm>
              <a:off x="6976726" y="898755"/>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ge8f47d43fc_0_467"/>
            <p:cNvSpPr/>
            <p:nvPr/>
          </p:nvSpPr>
          <p:spPr>
            <a:xfrm>
              <a:off x="7425229" y="898755"/>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ge8f47d43fc_0_467"/>
            <p:cNvSpPr/>
            <p:nvPr/>
          </p:nvSpPr>
          <p:spPr>
            <a:xfrm>
              <a:off x="7873740" y="898755"/>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ge8f47d43fc_0_467"/>
            <p:cNvSpPr/>
            <p:nvPr/>
          </p:nvSpPr>
          <p:spPr>
            <a:xfrm>
              <a:off x="8322251" y="898755"/>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ge8f47d43fc_0_467"/>
            <p:cNvSpPr/>
            <p:nvPr/>
          </p:nvSpPr>
          <p:spPr>
            <a:xfrm>
              <a:off x="8770763" y="898755"/>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ge8f47d43fc_0_467"/>
            <p:cNvSpPr/>
            <p:nvPr/>
          </p:nvSpPr>
          <p:spPr>
            <a:xfrm>
              <a:off x="3388636" y="471051"/>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ge8f47d43fc_0_467"/>
            <p:cNvSpPr/>
            <p:nvPr/>
          </p:nvSpPr>
          <p:spPr>
            <a:xfrm>
              <a:off x="3837147" y="471051"/>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ge8f47d43fc_0_467"/>
            <p:cNvSpPr/>
            <p:nvPr/>
          </p:nvSpPr>
          <p:spPr>
            <a:xfrm>
              <a:off x="4285658" y="471051"/>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ge8f47d43fc_0_467"/>
            <p:cNvSpPr/>
            <p:nvPr/>
          </p:nvSpPr>
          <p:spPr>
            <a:xfrm>
              <a:off x="4734169" y="471051"/>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ge8f47d43fc_0_467"/>
            <p:cNvSpPr/>
            <p:nvPr/>
          </p:nvSpPr>
          <p:spPr>
            <a:xfrm>
              <a:off x="5182681" y="471051"/>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ge8f47d43fc_0_467"/>
            <p:cNvSpPr/>
            <p:nvPr/>
          </p:nvSpPr>
          <p:spPr>
            <a:xfrm>
              <a:off x="5631192" y="471051"/>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ge8f47d43fc_0_467"/>
            <p:cNvSpPr/>
            <p:nvPr/>
          </p:nvSpPr>
          <p:spPr>
            <a:xfrm>
              <a:off x="6079703" y="471051"/>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ge8f47d43fc_0_467"/>
            <p:cNvSpPr/>
            <p:nvPr/>
          </p:nvSpPr>
          <p:spPr>
            <a:xfrm>
              <a:off x="6528215" y="471051"/>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ge8f47d43fc_0_467"/>
            <p:cNvSpPr/>
            <p:nvPr/>
          </p:nvSpPr>
          <p:spPr>
            <a:xfrm>
              <a:off x="6976726" y="471051"/>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ge8f47d43fc_0_467"/>
            <p:cNvSpPr/>
            <p:nvPr/>
          </p:nvSpPr>
          <p:spPr>
            <a:xfrm>
              <a:off x="7425229" y="471051"/>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ge8f47d43fc_0_467"/>
            <p:cNvSpPr/>
            <p:nvPr/>
          </p:nvSpPr>
          <p:spPr>
            <a:xfrm>
              <a:off x="7873740" y="471051"/>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ge8f47d43fc_0_467"/>
            <p:cNvSpPr/>
            <p:nvPr/>
          </p:nvSpPr>
          <p:spPr>
            <a:xfrm>
              <a:off x="8322251" y="471051"/>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ge8f47d43fc_0_467"/>
            <p:cNvSpPr/>
            <p:nvPr/>
          </p:nvSpPr>
          <p:spPr>
            <a:xfrm>
              <a:off x="8770763" y="471051"/>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ge8f47d43fc_0_467"/>
            <p:cNvSpPr/>
            <p:nvPr/>
          </p:nvSpPr>
          <p:spPr>
            <a:xfrm>
              <a:off x="3388636" y="43347"/>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ge8f47d43fc_0_467"/>
            <p:cNvSpPr/>
            <p:nvPr/>
          </p:nvSpPr>
          <p:spPr>
            <a:xfrm>
              <a:off x="3837147" y="43347"/>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ge8f47d43fc_0_467"/>
            <p:cNvSpPr/>
            <p:nvPr/>
          </p:nvSpPr>
          <p:spPr>
            <a:xfrm>
              <a:off x="4285658" y="43347"/>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ge8f47d43fc_0_467"/>
            <p:cNvSpPr/>
            <p:nvPr/>
          </p:nvSpPr>
          <p:spPr>
            <a:xfrm>
              <a:off x="4734169" y="43360"/>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ge8f47d43fc_0_467"/>
            <p:cNvSpPr/>
            <p:nvPr/>
          </p:nvSpPr>
          <p:spPr>
            <a:xfrm>
              <a:off x="5182681" y="43347"/>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ge8f47d43fc_0_467"/>
            <p:cNvSpPr/>
            <p:nvPr/>
          </p:nvSpPr>
          <p:spPr>
            <a:xfrm>
              <a:off x="5631192" y="43347"/>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ge8f47d43fc_0_467"/>
            <p:cNvSpPr/>
            <p:nvPr/>
          </p:nvSpPr>
          <p:spPr>
            <a:xfrm>
              <a:off x="6079703" y="43347"/>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ge8f47d43fc_0_467"/>
            <p:cNvSpPr/>
            <p:nvPr/>
          </p:nvSpPr>
          <p:spPr>
            <a:xfrm>
              <a:off x="6528215" y="43347"/>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ge8f47d43fc_0_467"/>
            <p:cNvSpPr/>
            <p:nvPr/>
          </p:nvSpPr>
          <p:spPr>
            <a:xfrm>
              <a:off x="6976726" y="43347"/>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ge8f47d43fc_0_467"/>
            <p:cNvSpPr/>
            <p:nvPr/>
          </p:nvSpPr>
          <p:spPr>
            <a:xfrm>
              <a:off x="7425229" y="43347"/>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ge8f47d43fc_0_467"/>
            <p:cNvSpPr/>
            <p:nvPr/>
          </p:nvSpPr>
          <p:spPr>
            <a:xfrm>
              <a:off x="7873740" y="43347"/>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ge8f47d43fc_0_467"/>
            <p:cNvSpPr/>
            <p:nvPr/>
          </p:nvSpPr>
          <p:spPr>
            <a:xfrm>
              <a:off x="8322251" y="43347"/>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ge8f47d43fc_0_467"/>
            <p:cNvSpPr/>
            <p:nvPr/>
          </p:nvSpPr>
          <p:spPr>
            <a:xfrm>
              <a:off x="8770763" y="43347"/>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ge8f47d43fc_0_467"/>
            <p:cNvSpPr/>
            <p:nvPr/>
          </p:nvSpPr>
          <p:spPr>
            <a:xfrm>
              <a:off x="3837147" y="3871914"/>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ge8f47d43fc_0_467"/>
            <p:cNvSpPr/>
            <p:nvPr/>
          </p:nvSpPr>
          <p:spPr>
            <a:xfrm>
              <a:off x="4285658" y="3871914"/>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ge8f47d43fc_0_467"/>
            <p:cNvSpPr/>
            <p:nvPr/>
          </p:nvSpPr>
          <p:spPr>
            <a:xfrm>
              <a:off x="4734169" y="3871914"/>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ge8f47d43fc_0_467"/>
            <p:cNvSpPr/>
            <p:nvPr/>
          </p:nvSpPr>
          <p:spPr>
            <a:xfrm>
              <a:off x="5182681" y="3871914"/>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ge8f47d43fc_0_467"/>
            <p:cNvSpPr/>
            <p:nvPr/>
          </p:nvSpPr>
          <p:spPr>
            <a:xfrm>
              <a:off x="5631192" y="3871914"/>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ge8f47d43fc_0_467"/>
            <p:cNvSpPr/>
            <p:nvPr/>
          </p:nvSpPr>
          <p:spPr>
            <a:xfrm>
              <a:off x="6079703" y="3871914"/>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ge8f47d43fc_0_467"/>
            <p:cNvSpPr/>
            <p:nvPr/>
          </p:nvSpPr>
          <p:spPr>
            <a:xfrm>
              <a:off x="6528215" y="3871914"/>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ge8f47d43fc_0_467"/>
            <p:cNvSpPr/>
            <p:nvPr/>
          </p:nvSpPr>
          <p:spPr>
            <a:xfrm>
              <a:off x="6976726" y="3871914"/>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ge8f47d43fc_0_467"/>
            <p:cNvSpPr/>
            <p:nvPr/>
          </p:nvSpPr>
          <p:spPr>
            <a:xfrm>
              <a:off x="7425229" y="3871914"/>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ge8f47d43fc_0_467"/>
            <p:cNvSpPr/>
            <p:nvPr/>
          </p:nvSpPr>
          <p:spPr>
            <a:xfrm>
              <a:off x="7873740" y="3871914"/>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ge8f47d43fc_0_467"/>
            <p:cNvSpPr/>
            <p:nvPr/>
          </p:nvSpPr>
          <p:spPr>
            <a:xfrm>
              <a:off x="8322251" y="3871914"/>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ge8f47d43fc_0_467"/>
            <p:cNvSpPr/>
            <p:nvPr/>
          </p:nvSpPr>
          <p:spPr>
            <a:xfrm>
              <a:off x="8770763" y="3871914"/>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ge8f47d43fc_0_467"/>
            <p:cNvSpPr/>
            <p:nvPr/>
          </p:nvSpPr>
          <p:spPr>
            <a:xfrm>
              <a:off x="3837147" y="3444210"/>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ge8f47d43fc_0_467"/>
            <p:cNvSpPr/>
            <p:nvPr/>
          </p:nvSpPr>
          <p:spPr>
            <a:xfrm>
              <a:off x="4285658" y="3444210"/>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ge8f47d43fc_0_467"/>
            <p:cNvSpPr/>
            <p:nvPr/>
          </p:nvSpPr>
          <p:spPr>
            <a:xfrm>
              <a:off x="4734169" y="3444210"/>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ge8f47d43fc_0_467"/>
            <p:cNvSpPr/>
            <p:nvPr/>
          </p:nvSpPr>
          <p:spPr>
            <a:xfrm>
              <a:off x="5182681" y="3444210"/>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ge8f47d43fc_0_467"/>
            <p:cNvSpPr/>
            <p:nvPr/>
          </p:nvSpPr>
          <p:spPr>
            <a:xfrm>
              <a:off x="5631192" y="3444210"/>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ge8f47d43fc_0_467"/>
            <p:cNvSpPr/>
            <p:nvPr/>
          </p:nvSpPr>
          <p:spPr>
            <a:xfrm>
              <a:off x="6079703" y="3444210"/>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ge8f47d43fc_0_467"/>
            <p:cNvSpPr/>
            <p:nvPr/>
          </p:nvSpPr>
          <p:spPr>
            <a:xfrm>
              <a:off x="6528215" y="3444210"/>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ge8f47d43fc_0_467"/>
            <p:cNvSpPr/>
            <p:nvPr/>
          </p:nvSpPr>
          <p:spPr>
            <a:xfrm>
              <a:off x="6976726" y="3444210"/>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ge8f47d43fc_0_467"/>
            <p:cNvSpPr/>
            <p:nvPr/>
          </p:nvSpPr>
          <p:spPr>
            <a:xfrm>
              <a:off x="7425229" y="3444210"/>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ge8f47d43fc_0_467"/>
            <p:cNvSpPr/>
            <p:nvPr/>
          </p:nvSpPr>
          <p:spPr>
            <a:xfrm>
              <a:off x="7873740" y="3444210"/>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ge8f47d43fc_0_467"/>
            <p:cNvSpPr/>
            <p:nvPr/>
          </p:nvSpPr>
          <p:spPr>
            <a:xfrm>
              <a:off x="8322251" y="3444210"/>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ge8f47d43fc_0_467"/>
            <p:cNvSpPr/>
            <p:nvPr/>
          </p:nvSpPr>
          <p:spPr>
            <a:xfrm>
              <a:off x="8770763" y="3444210"/>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ge8f47d43fc_0_467"/>
            <p:cNvSpPr/>
            <p:nvPr/>
          </p:nvSpPr>
          <p:spPr>
            <a:xfrm>
              <a:off x="3837147" y="3016506"/>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ge8f47d43fc_0_467"/>
            <p:cNvSpPr/>
            <p:nvPr/>
          </p:nvSpPr>
          <p:spPr>
            <a:xfrm>
              <a:off x="4285658" y="3016506"/>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ge8f47d43fc_0_467"/>
            <p:cNvSpPr/>
            <p:nvPr/>
          </p:nvSpPr>
          <p:spPr>
            <a:xfrm>
              <a:off x="4734169" y="3016506"/>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ge8f47d43fc_0_467"/>
            <p:cNvSpPr/>
            <p:nvPr/>
          </p:nvSpPr>
          <p:spPr>
            <a:xfrm>
              <a:off x="5182681" y="3016506"/>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ge8f47d43fc_0_467"/>
            <p:cNvSpPr/>
            <p:nvPr/>
          </p:nvSpPr>
          <p:spPr>
            <a:xfrm>
              <a:off x="5631192" y="3016506"/>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ge8f47d43fc_0_467"/>
            <p:cNvSpPr/>
            <p:nvPr/>
          </p:nvSpPr>
          <p:spPr>
            <a:xfrm>
              <a:off x="6079703" y="3016506"/>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ge8f47d43fc_0_467"/>
            <p:cNvSpPr/>
            <p:nvPr/>
          </p:nvSpPr>
          <p:spPr>
            <a:xfrm>
              <a:off x="6528215" y="3016506"/>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ge8f47d43fc_0_467"/>
            <p:cNvSpPr/>
            <p:nvPr/>
          </p:nvSpPr>
          <p:spPr>
            <a:xfrm>
              <a:off x="6976726" y="3016506"/>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ge8f47d43fc_0_467"/>
            <p:cNvSpPr/>
            <p:nvPr/>
          </p:nvSpPr>
          <p:spPr>
            <a:xfrm>
              <a:off x="7425229" y="3016506"/>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ge8f47d43fc_0_467"/>
            <p:cNvSpPr/>
            <p:nvPr/>
          </p:nvSpPr>
          <p:spPr>
            <a:xfrm>
              <a:off x="7873740" y="3016506"/>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ge8f47d43fc_0_467"/>
            <p:cNvSpPr/>
            <p:nvPr/>
          </p:nvSpPr>
          <p:spPr>
            <a:xfrm>
              <a:off x="8322251" y="3016506"/>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ge8f47d43fc_0_467"/>
            <p:cNvSpPr/>
            <p:nvPr/>
          </p:nvSpPr>
          <p:spPr>
            <a:xfrm>
              <a:off x="8770763" y="3016506"/>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ge8f47d43fc_0_467"/>
            <p:cNvSpPr/>
            <p:nvPr/>
          </p:nvSpPr>
          <p:spPr>
            <a:xfrm>
              <a:off x="3837147" y="2588802"/>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ge8f47d43fc_0_467"/>
            <p:cNvSpPr/>
            <p:nvPr/>
          </p:nvSpPr>
          <p:spPr>
            <a:xfrm>
              <a:off x="4285658" y="2588802"/>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ge8f47d43fc_0_467"/>
            <p:cNvSpPr/>
            <p:nvPr/>
          </p:nvSpPr>
          <p:spPr>
            <a:xfrm>
              <a:off x="4734169" y="2588802"/>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ge8f47d43fc_0_467"/>
            <p:cNvSpPr/>
            <p:nvPr/>
          </p:nvSpPr>
          <p:spPr>
            <a:xfrm>
              <a:off x="5182681" y="2588802"/>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ge8f47d43fc_0_467"/>
            <p:cNvSpPr/>
            <p:nvPr/>
          </p:nvSpPr>
          <p:spPr>
            <a:xfrm>
              <a:off x="5631192" y="2588802"/>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ge8f47d43fc_0_467"/>
            <p:cNvSpPr/>
            <p:nvPr/>
          </p:nvSpPr>
          <p:spPr>
            <a:xfrm>
              <a:off x="6079703" y="2588802"/>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ge8f47d43fc_0_467"/>
            <p:cNvSpPr/>
            <p:nvPr/>
          </p:nvSpPr>
          <p:spPr>
            <a:xfrm>
              <a:off x="6528215" y="2588802"/>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ge8f47d43fc_0_467"/>
            <p:cNvSpPr/>
            <p:nvPr/>
          </p:nvSpPr>
          <p:spPr>
            <a:xfrm>
              <a:off x="6976726" y="2588802"/>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ge8f47d43fc_0_467"/>
            <p:cNvSpPr/>
            <p:nvPr/>
          </p:nvSpPr>
          <p:spPr>
            <a:xfrm>
              <a:off x="7425229" y="2588802"/>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ge8f47d43fc_0_467"/>
            <p:cNvSpPr/>
            <p:nvPr/>
          </p:nvSpPr>
          <p:spPr>
            <a:xfrm>
              <a:off x="7873740" y="2588802"/>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ge8f47d43fc_0_467"/>
            <p:cNvSpPr/>
            <p:nvPr/>
          </p:nvSpPr>
          <p:spPr>
            <a:xfrm>
              <a:off x="8322251" y="2588802"/>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ge8f47d43fc_0_467"/>
            <p:cNvSpPr/>
            <p:nvPr/>
          </p:nvSpPr>
          <p:spPr>
            <a:xfrm>
              <a:off x="8770763" y="2588802"/>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ge8f47d43fc_0_467"/>
            <p:cNvSpPr/>
            <p:nvPr/>
          </p:nvSpPr>
          <p:spPr>
            <a:xfrm>
              <a:off x="3837147" y="2161098"/>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ge8f47d43fc_0_467"/>
            <p:cNvSpPr/>
            <p:nvPr/>
          </p:nvSpPr>
          <p:spPr>
            <a:xfrm>
              <a:off x="4285658" y="2161098"/>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ge8f47d43fc_0_467"/>
            <p:cNvSpPr/>
            <p:nvPr/>
          </p:nvSpPr>
          <p:spPr>
            <a:xfrm>
              <a:off x="4734169" y="2161098"/>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ge8f47d43fc_0_467"/>
            <p:cNvSpPr/>
            <p:nvPr/>
          </p:nvSpPr>
          <p:spPr>
            <a:xfrm>
              <a:off x="5182681" y="2161098"/>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ge8f47d43fc_0_467"/>
            <p:cNvSpPr/>
            <p:nvPr/>
          </p:nvSpPr>
          <p:spPr>
            <a:xfrm>
              <a:off x="5631192" y="2161098"/>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ge8f47d43fc_0_467"/>
            <p:cNvSpPr/>
            <p:nvPr/>
          </p:nvSpPr>
          <p:spPr>
            <a:xfrm>
              <a:off x="6079703" y="2161098"/>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ge8f47d43fc_0_467"/>
            <p:cNvSpPr/>
            <p:nvPr/>
          </p:nvSpPr>
          <p:spPr>
            <a:xfrm>
              <a:off x="6528215" y="2161098"/>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ge8f47d43fc_0_467"/>
            <p:cNvSpPr/>
            <p:nvPr/>
          </p:nvSpPr>
          <p:spPr>
            <a:xfrm>
              <a:off x="6976726" y="2161098"/>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ge8f47d43fc_0_467"/>
            <p:cNvSpPr/>
            <p:nvPr/>
          </p:nvSpPr>
          <p:spPr>
            <a:xfrm>
              <a:off x="7425229" y="2161098"/>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ge8f47d43fc_0_467"/>
            <p:cNvSpPr/>
            <p:nvPr/>
          </p:nvSpPr>
          <p:spPr>
            <a:xfrm>
              <a:off x="7873740" y="2161098"/>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ge8f47d43fc_0_467"/>
            <p:cNvSpPr/>
            <p:nvPr/>
          </p:nvSpPr>
          <p:spPr>
            <a:xfrm>
              <a:off x="8322251" y="2161098"/>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ge8f47d43fc_0_467"/>
            <p:cNvSpPr/>
            <p:nvPr/>
          </p:nvSpPr>
          <p:spPr>
            <a:xfrm>
              <a:off x="8770763" y="2161098"/>
              <a:ext cx="373200" cy="373200"/>
            </a:xfrm>
            <a:prstGeom prst="ellipse">
              <a:avLst/>
            </a:prstGeom>
            <a:solidFill>
              <a:srgbClr val="DEDEDE">
                <a:alpha val="1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5" name="Google Shape;595;ge8f47d43fc_0_467"/>
          <p:cNvSpPr/>
          <p:nvPr/>
        </p:nvSpPr>
        <p:spPr>
          <a:xfrm>
            <a:off x="3396590" y="0"/>
            <a:ext cx="3250800" cy="51435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ge8f47d43fc_0_467"/>
          <p:cNvSpPr/>
          <p:nvPr/>
        </p:nvSpPr>
        <p:spPr>
          <a:xfrm>
            <a:off x="0" y="0"/>
            <a:ext cx="3415800" cy="5143500"/>
          </a:xfrm>
          <a:prstGeom prst="rect">
            <a:avLst/>
          </a:prstGeom>
          <a:solidFill>
            <a:schemeClr val="lt1"/>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597" name="Google Shape;597;ge8f47d43fc_0_467"/>
          <p:cNvSpPr/>
          <p:nvPr/>
        </p:nvSpPr>
        <p:spPr>
          <a:xfrm>
            <a:off x="685175" y="2731725"/>
            <a:ext cx="61200" cy="1455300"/>
          </a:xfrm>
          <a:prstGeom prst="rect">
            <a:avLst/>
          </a:prstGeom>
          <a:solidFill>
            <a:srgbClr val="9EB7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ge8f47d43fc_0_467"/>
          <p:cNvSpPr txBox="1">
            <a:spLocks noGrp="1"/>
          </p:cNvSpPr>
          <p:nvPr>
            <p:ph type="ctrTitle"/>
          </p:nvPr>
        </p:nvSpPr>
        <p:spPr>
          <a:xfrm>
            <a:off x="992425" y="2536400"/>
            <a:ext cx="3136800" cy="1884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chemeClr val="dk1"/>
              </a:buClr>
              <a:buSzPts val="3600"/>
              <a:buNone/>
              <a:defRPr sz="3600" b="1" i="1">
                <a:solidFill>
                  <a:srgbClr val="9EB786"/>
                </a:solidFill>
              </a:defRPr>
            </a:lvl1pPr>
            <a:lvl2pPr lvl="1" algn="l" rtl="0">
              <a:lnSpc>
                <a:spcPct val="100000"/>
              </a:lnSpc>
              <a:spcBef>
                <a:spcPts val="0"/>
              </a:spcBef>
              <a:spcAft>
                <a:spcPts val="0"/>
              </a:spcAft>
              <a:buClr>
                <a:schemeClr val="dk1"/>
              </a:buClr>
              <a:buSzPts val="3600"/>
              <a:buNone/>
              <a:defRPr sz="3600" b="1" i="1">
                <a:solidFill>
                  <a:srgbClr val="9EB786"/>
                </a:solidFill>
              </a:defRPr>
            </a:lvl2pPr>
            <a:lvl3pPr lvl="2" algn="l" rtl="0">
              <a:lnSpc>
                <a:spcPct val="100000"/>
              </a:lnSpc>
              <a:spcBef>
                <a:spcPts val="0"/>
              </a:spcBef>
              <a:spcAft>
                <a:spcPts val="0"/>
              </a:spcAft>
              <a:buClr>
                <a:schemeClr val="dk1"/>
              </a:buClr>
              <a:buSzPts val="3600"/>
              <a:buNone/>
              <a:defRPr sz="3600" b="1" i="1">
                <a:solidFill>
                  <a:srgbClr val="9EB786"/>
                </a:solidFill>
              </a:defRPr>
            </a:lvl3pPr>
            <a:lvl4pPr lvl="3" algn="l" rtl="0">
              <a:lnSpc>
                <a:spcPct val="100000"/>
              </a:lnSpc>
              <a:spcBef>
                <a:spcPts val="0"/>
              </a:spcBef>
              <a:spcAft>
                <a:spcPts val="0"/>
              </a:spcAft>
              <a:buClr>
                <a:schemeClr val="dk1"/>
              </a:buClr>
              <a:buSzPts val="3600"/>
              <a:buNone/>
              <a:defRPr sz="3600" b="1" i="1">
                <a:solidFill>
                  <a:srgbClr val="9EB786"/>
                </a:solidFill>
              </a:defRPr>
            </a:lvl4pPr>
            <a:lvl5pPr lvl="4" algn="l" rtl="0">
              <a:lnSpc>
                <a:spcPct val="100000"/>
              </a:lnSpc>
              <a:spcBef>
                <a:spcPts val="0"/>
              </a:spcBef>
              <a:spcAft>
                <a:spcPts val="0"/>
              </a:spcAft>
              <a:buClr>
                <a:schemeClr val="dk1"/>
              </a:buClr>
              <a:buSzPts val="3600"/>
              <a:buNone/>
              <a:defRPr sz="3600" b="1" i="1">
                <a:solidFill>
                  <a:srgbClr val="9EB786"/>
                </a:solidFill>
              </a:defRPr>
            </a:lvl5pPr>
            <a:lvl6pPr lvl="5" algn="l" rtl="0">
              <a:lnSpc>
                <a:spcPct val="100000"/>
              </a:lnSpc>
              <a:spcBef>
                <a:spcPts val="0"/>
              </a:spcBef>
              <a:spcAft>
                <a:spcPts val="0"/>
              </a:spcAft>
              <a:buClr>
                <a:schemeClr val="dk1"/>
              </a:buClr>
              <a:buSzPts val="3600"/>
              <a:buNone/>
              <a:defRPr sz="3600" b="1" i="1">
                <a:solidFill>
                  <a:srgbClr val="9EB786"/>
                </a:solidFill>
              </a:defRPr>
            </a:lvl6pPr>
            <a:lvl7pPr lvl="6" algn="l" rtl="0">
              <a:lnSpc>
                <a:spcPct val="100000"/>
              </a:lnSpc>
              <a:spcBef>
                <a:spcPts val="0"/>
              </a:spcBef>
              <a:spcAft>
                <a:spcPts val="0"/>
              </a:spcAft>
              <a:buClr>
                <a:schemeClr val="dk1"/>
              </a:buClr>
              <a:buSzPts val="3600"/>
              <a:buNone/>
              <a:defRPr sz="3600" b="1" i="1">
                <a:solidFill>
                  <a:srgbClr val="9EB786"/>
                </a:solidFill>
              </a:defRPr>
            </a:lvl7pPr>
            <a:lvl8pPr lvl="7" algn="l" rtl="0">
              <a:lnSpc>
                <a:spcPct val="100000"/>
              </a:lnSpc>
              <a:spcBef>
                <a:spcPts val="0"/>
              </a:spcBef>
              <a:spcAft>
                <a:spcPts val="0"/>
              </a:spcAft>
              <a:buClr>
                <a:schemeClr val="dk1"/>
              </a:buClr>
              <a:buSzPts val="3600"/>
              <a:buNone/>
              <a:defRPr sz="3600" b="1" i="1">
                <a:solidFill>
                  <a:srgbClr val="9EB786"/>
                </a:solidFill>
              </a:defRPr>
            </a:lvl8pPr>
            <a:lvl9pPr lvl="8" algn="l" rtl="0">
              <a:lnSpc>
                <a:spcPct val="100000"/>
              </a:lnSpc>
              <a:spcBef>
                <a:spcPts val="0"/>
              </a:spcBef>
              <a:spcAft>
                <a:spcPts val="0"/>
              </a:spcAft>
              <a:buClr>
                <a:schemeClr val="dk1"/>
              </a:buClr>
              <a:buSzPts val="3600"/>
              <a:buNone/>
              <a:defRPr sz="3600" b="1" i="1">
                <a:solidFill>
                  <a:srgbClr val="9EB786"/>
                </a:solidFill>
              </a:defRPr>
            </a:lvl9pPr>
          </a:lstStyle>
          <a:p>
            <a:endParaRPr/>
          </a:p>
        </p:txBody>
      </p:sp>
      <p:sp>
        <p:nvSpPr>
          <p:cNvPr id="599" name="Google Shape;599;ge8f47d43fc_0_467"/>
          <p:cNvSpPr txBox="1">
            <a:spLocks noGrp="1"/>
          </p:cNvSpPr>
          <p:nvPr>
            <p:ph type="sldNum" idx="12"/>
          </p:nvPr>
        </p:nvSpPr>
        <p:spPr>
          <a:xfrm>
            <a:off x="8472458" y="4706554"/>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chemeClr val="lt1"/>
                </a:solidFill>
              </a:defRPr>
            </a:lvl1pPr>
            <a:lvl2pPr lvl="1" algn="r" rtl="0">
              <a:lnSpc>
                <a:spcPct val="100000"/>
              </a:lnSpc>
              <a:spcAft>
                <a:spcPts val="0"/>
              </a:spcAft>
              <a:buNone/>
              <a:defRPr sz="1000">
                <a:solidFill>
                  <a:schemeClr val="lt1"/>
                </a:solidFill>
              </a:defRPr>
            </a:lvl2pPr>
            <a:lvl3pPr lvl="2" algn="r" rtl="0">
              <a:lnSpc>
                <a:spcPct val="100000"/>
              </a:lnSpc>
              <a:spcAft>
                <a:spcPts val="0"/>
              </a:spcAft>
              <a:buNone/>
              <a:defRPr sz="1000">
                <a:solidFill>
                  <a:schemeClr val="lt1"/>
                </a:solidFill>
              </a:defRPr>
            </a:lvl3pPr>
            <a:lvl4pPr lvl="3" algn="r" rtl="0">
              <a:lnSpc>
                <a:spcPct val="100000"/>
              </a:lnSpc>
              <a:spcAft>
                <a:spcPts val="0"/>
              </a:spcAft>
              <a:buNone/>
              <a:defRPr sz="1000">
                <a:solidFill>
                  <a:schemeClr val="lt1"/>
                </a:solidFill>
              </a:defRPr>
            </a:lvl4pPr>
            <a:lvl5pPr lvl="4" algn="r" rtl="0">
              <a:lnSpc>
                <a:spcPct val="100000"/>
              </a:lnSpc>
              <a:spcAft>
                <a:spcPts val="0"/>
              </a:spcAft>
              <a:buNone/>
              <a:defRPr sz="1000">
                <a:solidFill>
                  <a:schemeClr val="lt1"/>
                </a:solidFill>
              </a:defRPr>
            </a:lvl5pPr>
            <a:lvl6pPr lvl="5" algn="r" rtl="0">
              <a:lnSpc>
                <a:spcPct val="100000"/>
              </a:lnSpc>
              <a:spcAft>
                <a:spcPts val="0"/>
              </a:spcAft>
              <a:buNone/>
              <a:defRPr sz="1000">
                <a:solidFill>
                  <a:schemeClr val="lt1"/>
                </a:solidFill>
              </a:defRPr>
            </a:lvl6pPr>
            <a:lvl7pPr lvl="6" algn="r" rtl="0">
              <a:lnSpc>
                <a:spcPct val="100000"/>
              </a:lnSpc>
              <a:spcAft>
                <a:spcPts val="0"/>
              </a:spcAft>
              <a:buNone/>
              <a:defRPr sz="1000">
                <a:solidFill>
                  <a:schemeClr val="lt1"/>
                </a:solidFill>
              </a:defRPr>
            </a:lvl7pPr>
            <a:lvl8pPr lvl="7" algn="r" rtl="0">
              <a:lnSpc>
                <a:spcPct val="100000"/>
              </a:lnSpc>
              <a:spcAft>
                <a:spcPts val="0"/>
              </a:spcAft>
              <a:buNone/>
              <a:defRPr sz="1000">
                <a:solidFill>
                  <a:schemeClr val="lt1"/>
                </a:solidFill>
              </a:defRPr>
            </a:lvl8pPr>
            <a:lvl9pPr lvl="8" algn="r" rtl="0">
              <a:lnSpc>
                <a:spcPct val="100000"/>
              </a:lnSpc>
              <a:spcAft>
                <a:spcPts val="0"/>
              </a:spcAft>
              <a:buNone/>
              <a:defRPr sz="1000">
                <a:solidFill>
                  <a:schemeClr val="lt1"/>
                </a:solidFil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78"/>
        <p:cNvGrpSpPr/>
        <p:nvPr/>
      </p:nvGrpSpPr>
      <p:grpSpPr>
        <a:xfrm>
          <a:off x="0" y="0"/>
          <a:ext cx="0" cy="0"/>
          <a:chOff x="0" y="0"/>
          <a:chExt cx="0" cy="0"/>
        </a:xfrm>
      </p:grpSpPr>
      <p:sp>
        <p:nvSpPr>
          <p:cNvPr id="79" name="Google Shape;79;ge8f47d43fc_0_69"/>
          <p:cNvSpPr/>
          <p:nvPr/>
        </p:nvSpPr>
        <p:spPr>
          <a:xfrm>
            <a:off x="-26775" y="2008375"/>
            <a:ext cx="9210650" cy="3172625"/>
          </a:xfrm>
          <a:custGeom>
            <a:avLst/>
            <a:gdLst/>
            <a:ahLst/>
            <a:cxnLst/>
            <a:rect l="l" t="t" r="r" b="b"/>
            <a:pathLst>
              <a:path w="368426" h="126905" extrusionOk="0">
                <a:moveTo>
                  <a:pt x="309" y="263"/>
                </a:moveTo>
                <a:lnTo>
                  <a:pt x="16502" y="11294"/>
                </a:lnTo>
                <a:lnTo>
                  <a:pt x="31551" y="5122"/>
                </a:lnTo>
                <a:lnTo>
                  <a:pt x="62412" y="4991"/>
                </a:lnTo>
                <a:lnTo>
                  <a:pt x="77652" y="0"/>
                </a:lnTo>
                <a:lnTo>
                  <a:pt x="92892" y="13527"/>
                </a:lnTo>
                <a:lnTo>
                  <a:pt x="107942" y="21276"/>
                </a:lnTo>
                <a:lnTo>
                  <a:pt x="122991" y="21145"/>
                </a:lnTo>
                <a:lnTo>
                  <a:pt x="138993" y="10375"/>
                </a:lnTo>
                <a:lnTo>
                  <a:pt x="154043" y="7880"/>
                </a:lnTo>
                <a:lnTo>
                  <a:pt x="168711" y="2349"/>
                </a:lnTo>
                <a:lnTo>
                  <a:pt x="184332" y="14841"/>
                </a:lnTo>
                <a:lnTo>
                  <a:pt x="199572" y="15274"/>
                </a:lnTo>
                <a:lnTo>
                  <a:pt x="214622" y="25085"/>
                </a:lnTo>
                <a:lnTo>
                  <a:pt x="230052" y="25085"/>
                </a:lnTo>
                <a:lnTo>
                  <a:pt x="246054" y="20094"/>
                </a:lnTo>
                <a:lnTo>
                  <a:pt x="261104" y="20094"/>
                </a:lnTo>
                <a:lnTo>
                  <a:pt x="275391" y="11426"/>
                </a:lnTo>
                <a:lnTo>
                  <a:pt x="291584" y="16810"/>
                </a:lnTo>
                <a:lnTo>
                  <a:pt x="305871" y="8143"/>
                </a:lnTo>
                <a:lnTo>
                  <a:pt x="336732" y="8012"/>
                </a:lnTo>
                <a:lnTo>
                  <a:pt x="351782" y="11294"/>
                </a:lnTo>
                <a:lnTo>
                  <a:pt x="367593" y="2758"/>
                </a:lnTo>
                <a:lnTo>
                  <a:pt x="368426" y="126905"/>
                </a:lnTo>
                <a:lnTo>
                  <a:pt x="0" y="126369"/>
                </a:lnTo>
                <a:close/>
              </a:path>
            </a:pathLst>
          </a:custGeom>
          <a:solidFill>
            <a:schemeClr val="accent5"/>
          </a:solidFill>
          <a:ln>
            <a:noFill/>
          </a:ln>
        </p:spPr>
      </p:sp>
      <p:sp>
        <p:nvSpPr>
          <p:cNvPr id="80" name="Google Shape;80;ge8f47d43fc_0_69"/>
          <p:cNvSpPr/>
          <p:nvPr/>
        </p:nvSpPr>
        <p:spPr>
          <a:xfrm>
            <a:off x="-26775" y="2139700"/>
            <a:ext cx="9210650" cy="3041300"/>
          </a:xfrm>
          <a:custGeom>
            <a:avLst/>
            <a:gdLst/>
            <a:ahLst/>
            <a:cxnLst/>
            <a:rect l="l" t="t" r="r" b="b"/>
            <a:pathLst>
              <a:path w="368426" h="121652" extrusionOk="0">
                <a:moveTo>
                  <a:pt x="309" y="5516"/>
                </a:moveTo>
                <a:lnTo>
                  <a:pt x="16692" y="11214"/>
                </a:lnTo>
                <a:lnTo>
                  <a:pt x="47172" y="11214"/>
                </a:lnTo>
                <a:lnTo>
                  <a:pt x="62412" y="6843"/>
                </a:lnTo>
                <a:lnTo>
                  <a:pt x="77652" y="16156"/>
                </a:lnTo>
                <a:lnTo>
                  <a:pt x="92892" y="16156"/>
                </a:lnTo>
                <a:lnTo>
                  <a:pt x="107370" y="11214"/>
                </a:lnTo>
                <a:lnTo>
                  <a:pt x="122610" y="8173"/>
                </a:lnTo>
                <a:lnTo>
                  <a:pt x="138612" y="8173"/>
                </a:lnTo>
                <a:lnTo>
                  <a:pt x="153852" y="10834"/>
                </a:lnTo>
                <a:lnTo>
                  <a:pt x="168711" y="7603"/>
                </a:lnTo>
                <a:lnTo>
                  <a:pt x="183951" y="12734"/>
                </a:lnTo>
                <a:lnTo>
                  <a:pt x="199572" y="20527"/>
                </a:lnTo>
                <a:lnTo>
                  <a:pt x="214050" y="15205"/>
                </a:lnTo>
                <a:lnTo>
                  <a:pt x="229671" y="15205"/>
                </a:lnTo>
                <a:lnTo>
                  <a:pt x="245292" y="5892"/>
                </a:lnTo>
                <a:lnTo>
                  <a:pt x="260532" y="11214"/>
                </a:lnTo>
                <a:lnTo>
                  <a:pt x="275772" y="11214"/>
                </a:lnTo>
                <a:lnTo>
                  <a:pt x="291012" y="6843"/>
                </a:lnTo>
                <a:lnTo>
                  <a:pt x="321492" y="6843"/>
                </a:lnTo>
                <a:lnTo>
                  <a:pt x="336732" y="15966"/>
                </a:lnTo>
                <a:lnTo>
                  <a:pt x="351210" y="12734"/>
                </a:lnTo>
                <a:lnTo>
                  <a:pt x="367593" y="0"/>
                </a:lnTo>
                <a:lnTo>
                  <a:pt x="368426" y="121652"/>
                </a:lnTo>
                <a:lnTo>
                  <a:pt x="0" y="121652"/>
                </a:lnTo>
                <a:close/>
              </a:path>
            </a:pathLst>
          </a:custGeom>
          <a:solidFill>
            <a:srgbClr val="00CEF6">
              <a:alpha val="73460"/>
            </a:srgbClr>
          </a:solidFill>
          <a:ln>
            <a:noFill/>
          </a:ln>
        </p:spPr>
      </p:sp>
      <p:sp>
        <p:nvSpPr>
          <p:cNvPr id="81" name="Google Shape;81;ge8f47d43fc_0_69"/>
          <p:cNvSpPr/>
          <p:nvPr/>
        </p:nvSpPr>
        <p:spPr>
          <a:xfrm rot="8100000">
            <a:off x="1847981" y="1814569"/>
            <a:ext cx="122612" cy="122612"/>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ge8f47d43fc_0_69"/>
          <p:cNvSpPr/>
          <p:nvPr/>
        </p:nvSpPr>
        <p:spPr>
          <a:xfrm rot="8100000">
            <a:off x="6038981" y="2098419"/>
            <a:ext cx="122612" cy="122612"/>
          </a:xfrm>
          <a:prstGeom prst="teardrop">
            <a:avLst>
              <a:gd name="adj" fmla="val 100000"/>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ge8f47d43fc_0_69"/>
          <p:cNvSpPr/>
          <p:nvPr/>
        </p:nvSpPr>
        <p:spPr>
          <a:xfrm rot="8100000">
            <a:off x="7181981" y="2131769"/>
            <a:ext cx="122612" cy="122612"/>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 name="Google Shape;84;ge8f47d43fc_0_69"/>
          <p:cNvGrpSpPr/>
          <p:nvPr/>
        </p:nvGrpSpPr>
        <p:grpSpPr>
          <a:xfrm>
            <a:off x="-9525" y="2024075"/>
            <a:ext cx="9167825" cy="595300"/>
            <a:chOff x="-9525" y="4462475"/>
            <a:chExt cx="9167825" cy="595300"/>
          </a:xfrm>
        </p:grpSpPr>
        <p:sp>
          <p:nvSpPr>
            <p:cNvPr id="85" name="Google Shape;85;ge8f47d43fc_0_69"/>
            <p:cNvSpPr/>
            <p:nvPr/>
          </p:nvSpPr>
          <p:spPr>
            <a:xfrm>
              <a:off x="-9525" y="4581525"/>
              <a:ext cx="4205300" cy="476250"/>
            </a:xfrm>
            <a:custGeom>
              <a:avLst/>
              <a:gdLst/>
              <a:ahLst/>
              <a:cxnLst/>
              <a:rect l="l" t="t" r="r" b="b"/>
              <a:pathLst>
                <a:path w="168212" h="19050" extrusionOk="0">
                  <a:moveTo>
                    <a:pt x="0" y="1715"/>
                  </a:moveTo>
                  <a:lnTo>
                    <a:pt x="15812" y="16574"/>
                  </a:lnTo>
                  <a:lnTo>
                    <a:pt x="31052" y="16574"/>
                  </a:lnTo>
                  <a:lnTo>
                    <a:pt x="46292" y="14097"/>
                  </a:lnTo>
                  <a:lnTo>
                    <a:pt x="61532" y="19050"/>
                  </a:lnTo>
                  <a:lnTo>
                    <a:pt x="76581" y="11240"/>
                  </a:lnTo>
                  <a:lnTo>
                    <a:pt x="92012" y="11240"/>
                  </a:lnTo>
                  <a:lnTo>
                    <a:pt x="106871" y="0"/>
                  </a:lnTo>
                  <a:lnTo>
                    <a:pt x="122111" y="2667"/>
                  </a:lnTo>
                  <a:lnTo>
                    <a:pt x="137541" y="2667"/>
                  </a:lnTo>
                  <a:lnTo>
                    <a:pt x="152972" y="16002"/>
                  </a:lnTo>
                  <a:lnTo>
                    <a:pt x="168212" y="16002"/>
                  </a:lnTo>
                </a:path>
              </a:pathLst>
            </a:custGeom>
            <a:noFill/>
            <a:ln w="9525" cap="flat" cmpd="sng">
              <a:solidFill>
                <a:srgbClr val="3C78D8"/>
              </a:solidFill>
              <a:prstDash val="solid"/>
              <a:round/>
              <a:headEnd type="none" w="med" len="med"/>
              <a:tailEnd type="none" w="med" len="med"/>
            </a:ln>
          </p:spPr>
        </p:sp>
        <p:sp>
          <p:nvSpPr>
            <p:cNvPr id="86" name="Google Shape;86;ge8f47d43fc_0_69"/>
            <p:cNvSpPr/>
            <p:nvPr/>
          </p:nvSpPr>
          <p:spPr>
            <a:xfrm>
              <a:off x="4195775" y="4462475"/>
              <a:ext cx="3424225" cy="590550"/>
            </a:xfrm>
            <a:custGeom>
              <a:avLst/>
              <a:gdLst/>
              <a:ahLst/>
              <a:cxnLst/>
              <a:rect l="l" t="t" r="r" b="b"/>
              <a:pathLst>
                <a:path w="136969" h="23622" extrusionOk="0">
                  <a:moveTo>
                    <a:pt x="0" y="20955"/>
                  </a:moveTo>
                  <a:lnTo>
                    <a:pt x="15049" y="9144"/>
                  </a:lnTo>
                  <a:lnTo>
                    <a:pt x="30480" y="4381"/>
                  </a:lnTo>
                  <a:lnTo>
                    <a:pt x="45720" y="13716"/>
                  </a:lnTo>
                  <a:lnTo>
                    <a:pt x="60769" y="13716"/>
                  </a:lnTo>
                  <a:lnTo>
                    <a:pt x="76009" y="16573"/>
                  </a:lnTo>
                  <a:lnTo>
                    <a:pt x="91249" y="11811"/>
                  </a:lnTo>
                  <a:lnTo>
                    <a:pt x="106680" y="23622"/>
                  </a:lnTo>
                  <a:lnTo>
                    <a:pt x="122110" y="23622"/>
                  </a:lnTo>
                  <a:lnTo>
                    <a:pt x="136969" y="0"/>
                  </a:lnTo>
                </a:path>
              </a:pathLst>
            </a:custGeom>
            <a:noFill/>
            <a:ln w="9525" cap="flat" cmpd="sng">
              <a:solidFill>
                <a:srgbClr val="3C78D8"/>
              </a:solidFill>
              <a:prstDash val="solid"/>
              <a:round/>
              <a:headEnd type="none" w="med" len="med"/>
              <a:tailEnd type="none" w="med" len="med"/>
            </a:ln>
          </p:spPr>
        </p:sp>
        <p:sp>
          <p:nvSpPr>
            <p:cNvPr id="87" name="Google Shape;87;ge8f47d43fc_0_69"/>
            <p:cNvSpPr/>
            <p:nvPr/>
          </p:nvSpPr>
          <p:spPr>
            <a:xfrm>
              <a:off x="7624775" y="4472000"/>
              <a:ext cx="1533525" cy="414325"/>
            </a:xfrm>
            <a:custGeom>
              <a:avLst/>
              <a:gdLst/>
              <a:ahLst/>
              <a:cxnLst/>
              <a:rect l="l" t="t" r="r" b="b"/>
              <a:pathLst>
                <a:path w="61341" h="16573" extrusionOk="0">
                  <a:moveTo>
                    <a:pt x="0" y="0"/>
                  </a:moveTo>
                  <a:lnTo>
                    <a:pt x="15049" y="4762"/>
                  </a:lnTo>
                  <a:lnTo>
                    <a:pt x="30670" y="4762"/>
                  </a:lnTo>
                  <a:lnTo>
                    <a:pt x="45910" y="4762"/>
                  </a:lnTo>
                  <a:lnTo>
                    <a:pt x="61341" y="16573"/>
                  </a:lnTo>
                </a:path>
              </a:pathLst>
            </a:custGeom>
            <a:noFill/>
            <a:ln w="9525" cap="flat" cmpd="sng">
              <a:solidFill>
                <a:srgbClr val="3C78D8"/>
              </a:solidFill>
              <a:prstDash val="solid"/>
              <a:round/>
              <a:headEnd type="none" w="med" len="med"/>
              <a:tailEnd type="none" w="med" len="med"/>
            </a:ln>
          </p:spPr>
        </p:sp>
      </p:grpSp>
      <p:grpSp>
        <p:nvGrpSpPr>
          <p:cNvPr id="88" name="Google Shape;88;ge8f47d43fc_0_69"/>
          <p:cNvGrpSpPr/>
          <p:nvPr/>
        </p:nvGrpSpPr>
        <p:grpSpPr>
          <a:xfrm>
            <a:off x="-42837" y="2005088"/>
            <a:ext cx="9229575" cy="642788"/>
            <a:chOff x="-42837" y="4443488"/>
            <a:chExt cx="9229575" cy="642788"/>
          </a:xfrm>
        </p:grpSpPr>
        <p:sp>
          <p:nvSpPr>
            <p:cNvPr id="89" name="Google Shape;89;ge8f47d43fc_0_69"/>
            <p:cNvSpPr/>
            <p:nvPr/>
          </p:nvSpPr>
          <p:spPr>
            <a:xfrm>
              <a:off x="1114450" y="490068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ge8f47d43fc_0_69"/>
            <p:cNvSpPr/>
            <p:nvPr/>
          </p:nvSpPr>
          <p:spPr>
            <a:xfrm>
              <a:off x="1495450" y="5029275"/>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ge8f47d43fc_0_69"/>
            <p:cNvSpPr/>
            <p:nvPr/>
          </p:nvSpPr>
          <p:spPr>
            <a:xfrm>
              <a:off x="733450" y="4972125"/>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ge8f47d43fc_0_69"/>
            <p:cNvSpPr/>
            <p:nvPr/>
          </p:nvSpPr>
          <p:spPr>
            <a:xfrm>
              <a:off x="352450" y="496260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ge8f47d43fc_0_69"/>
            <p:cNvSpPr/>
            <p:nvPr/>
          </p:nvSpPr>
          <p:spPr>
            <a:xfrm>
              <a:off x="-42837" y="46054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ge8f47d43fc_0_69"/>
            <p:cNvSpPr/>
            <p:nvPr/>
          </p:nvSpPr>
          <p:spPr>
            <a:xfrm>
              <a:off x="1876450" y="48340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ge8f47d43fc_0_69"/>
            <p:cNvSpPr/>
            <p:nvPr/>
          </p:nvSpPr>
          <p:spPr>
            <a:xfrm>
              <a:off x="2257450" y="482925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ge8f47d43fc_0_69"/>
            <p:cNvSpPr/>
            <p:nvPr/>
          </p:nvSpPr>
          <p:spPr>
            <a:xfrm>
              <a:off x="2638450" y="454826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ge8f47d43fc_0_69"/>
            <p:cNvSpPr/>
            <p:nvPr/>
          </p:nvSpPr>
          <p:spPr>
            <a:xfrm>
              <a:off x="3019450" y="461493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ge8f47d43fc_0_69"/>
            <p:cNvSpPr/>
            <p:nvPr/>
          </p:nvSpPr>
          <p:spPr>
            <a:xfrm>
              <a:off x="3400450" y="461493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ge8f47d43fc_0_69"/>
            <p:cNvSpPr/>
            <p:nvPr/>
          </p:nvSpPr>
          <p:spPr>
            <a:xfrm>
              <a:off x="3781450" y="49483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ge8f47d43fc_0_69"/>
            <p:cNvSpPr/>
            <p:nvPr/>
          </p:nvSpPr>
          <p:spPr>
            <a:xfrm>
              <a:off x="4162450" y="49483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ge8f47d43fc_0_69"/>
            <p:cNvSpPr/>
            <p:nvPr/>
          </p:nvSpPr>
          <p:spPr>
            <a:xfrm>
              <a:off x="4543450" y="4667325"/>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ge8f47d43fc_0_69"/>
            <p:cNvSpPr/>
            <p:nvPr/>
          </p:nvSpPr>
          <p:spPr>
            <a:xfrm>
              <a:off x="4924450" y="454350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ge8f47d43fc_0_69"/>
            <p:cNvSpPr/>
            <p:nvPr/>
          </p:nvSpPr>
          <p:spPr>
            <a:xfrm>
              <a:off x="5305450" y="477210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ge8f47d43fc_0_69"/>
            <p:cNvSpPr/>
            <p:nvPr/>
          </p:nvSpPr>
          <p:spPr>
            <a:xfrm>
              <a:off x="5686450" y="477210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ge8f47d43fc_0_69"/>
            <p:cNvSpPr/>
            <p:nvPr/>
          </p:nvSpPr>
          <p:spPr>
            <a:xfrm>
              <a:off x="6067450" y="484830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ge8f47d43fc_0_69"/>
            <p:cNvSpPr/>
            <p:nvPr/>
          </p:nvSpPr>
          <p:spPr>
            <a:xfrm>
              <a:off x="6448450" y="472923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ge8f47d43fc_0_69"/>
            <p:cNvSpPr/>
            <p:nvPr/>
          </p:nvSpPr>
          <p:spPr>
            <a:xfrm>
              <a:off x="6829450" y="50245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ge8f47d43fc_0_69"/>
            <p:cNvSpPr/>
            <p:nvPr/>
          </p:nvSpPr>
          <p:spPr>
            <a:xfrm>
              <a:off x="7210450" y="50245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ge8f47d43fc_0_69"/>
            <p:cNvSpPr/>
            <p:nvPr/>
          </p:nvSpPr>
          <p:spPr>
            <a:xfrm>
              <a:off x="7591450" y="444348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ge8f47d43fc_0_69"/>
            <p:cNvSpPr/>
            <p:nvPr/>
          </p:nvSpPr>
          <p:spPr>
            <a:xfrm>
              <a:off x="7972450" y="455778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ge8f47d43fc_0_69"/>
            <p:cNvSpPr/>
            <p:nvPr/>
          </p:nvSpPr>
          <p:spPr>
            <a:xfrm>
              <a:off x="8353450" y="455778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ge8f47d43fc_0_69"/>
            <p:cNvSpPr/>
            <p:nvPr/>
          </p:nvSpPr>
          <p:spPr>
            <a:xfrm>
              <a:off x="8734450" y="455778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ge8f47d43fc_0_69"/>
            <p:cNvSpPr/>
            <p:nvPr/>
          </p:nvSpPr>
          <p:spPr>
            <a:xfrm>
              <a:off x="9129738" y="486735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 name="Google Shape;114;ge8f47d43fc_0_69"/>
          <p:cNvSpPr/>
          <p:nvPr/>
        </p:nvSpPr>
        <p:spPr>
          <a:xfrm>
            <a:off x="2990700" y="2147800"/>
            <a:ext cx="114600" cy="114600"/>
          </a:xfrm>
          <a:prstGeom prst="ellipse">
            <a:avLst/>
          </a:prstGeom>
          <a:no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ge8f47d43fc_0_69"/>
          <p:cNvSpPr/>
          <p:nvPr/>
        </p:nvSpPr>
        <p:spPr>
          <a:xfrm>
            <a:off x="1085700" y="2433550"/>
            <a:ext cx="114600" cy="114600"/>
          </a:xfrm>
          <a:prstGeom prst="ellipse">
            <a:avLst/>
          </a:prstGeom>
          <a:no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ge8f47d43fc_0_69"/>
          <p:cNvSpPr/>
          <p:nvPr/>
        </p:nvSpPr>
        <p:spPr>
          <a:xfrm>
            <a:off x="4895700" y="2077632"/>
            <a:ext cx="114600" cy="114600"/>
          </a:xfrm>
          <a:prstGeom prst="ellipse">
            <a:avLst/>
          </a:prstGeom>
          <a:no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ge8f47d43fc_0_69"/>
          <p:cNvSpPr/>
          <p:nvPr/>
        </p:nvSpPr>
        <p:spPr>
          <a:xfrm rot="8100000">
            <a:off x="8699949" y="1890769"/>
            <a:ext cx="122612" cy="122612"/>
          </a:xfrm>
          <a:prstGeom prst="teardrop">
            <a:avLst>
              <a:gd name="adj" fmla="val 100000"/>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ge8f47d43fc_0_69"/>
          <p:cNvSpPr txBox="1">
            <a:spLocks noGrp="1"/>
          </p:cNvSpPr>
          <p:nvPr>
            <p:ph type="ctrTitle"/>
          </p:nvPr>
        </p:nvSpPr>
        <p:spPr>
          <a:xfrm>
            <a:off x="2309350" y="3031150"/>
            <a:ext cx="5214600" cy="1159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FFFFFF"/>
              </a:buClr>
              <a:buSzPts val="3600"/>
              <a:buNone/>
              <a:defRPr sz="3600">
                <a:solidFill>
                  <a:srgbClr val="FFFFFF"/>
                </a:solidFill>
              </a:defRPr>
            </a:lvl1pPr>
            <a:lvl2pPr lvl="1" algn="r" rtl="0">
              <a:spcBef>
                <a:spcPts val="0"/>
              </a:spcBef>
              <a:spcAft>
                <a:spcPts val="0"/>
              </a:spcAft>
              <a:buClr>
                <a:srgbClr val="FFFFFF"/>
              </a:buClr>
              <a:buSzPts val="3600"/>
              <a:buNone/>
              <a:defRPr sz="3600">
                <a:solidFill>
                  <a:srgbClr val="FFFFFF"/>
                </a:solidFill>
              </a:defRPr>
            </a:lvl2pPr>
            <a:lvl3pPr lvl="2" algn="r" rtl="0">
              <a:spcBef>
                <a:spcPts val="0"/>
              </a:spcBef>
              <a:spcAft>
                <a:spcPts val="0"/>
              </a:spcAft>
              <a:buClr>
                <a:srgbClr val="FFFFFF"/>
              </a:buClr>
              <a:buSzPts val="3600"/>
              <a:buNone/>
              <a:defRPr sz="3600">
                <a:solidFill>
                  <a:srgbClr val="FFFFFF"/>
                </a:solidFill>
              </a:defRPr>
            </a:lvl3pPr>
            <a:lvl4pPr lvl="3" algn="r" rtl="0">
              <a:spcBef>
                <a:spcPts val="0"/>
              </a:spcBef>
              <a:spcAft>
                <a:spcPts val="0"/>
              </a:spcAft>
              <a:buClr>
                <a:srgbClr val="FFFFFF"/>
              </a:buClr>
              <a:buSzPts val="3600"/>
              <a:buNone/>
              <a:defRPr sz="3600">
                <a:solidFill>
                  <a:srgbClr val="FFFFFF"/>
                </a:solidFill>
              </a:defRPr>
            </a:lvl4pPr>
            <a:lvl5pPr lvl="4" algn="r" rtl="0">
              <a:spcBef>
                <a:spcPts val="0"/>
              </a:spcBef>
              <a:spcAft>
                <a:spcPts val="0"/>
              </a:spcAft>
              <a:buClr>
                <a:srgbClr val="FFFFFF"/>
              </a:buClr>
              <a:buSzPts val="3600"/>
              <a:buNone/>
              <a:defRPr sz="3600">
                <a:solidFill>
                  <a:srgbClr val="FFFFFF"/>
                </a:solidFill>
              </a:defRPr>
            </a:lvl5pPr>
            <a:lvl6pPr lvl="5" algn="r" rtl="0">
              <a:spcBef>
                <a:spcPts val="0"/>
              </a:spcBef>
              <a:spcAft>
                <a:spcPts val="0"/>
              </a:spcAft>
              <a:buClr>
                <a:srgbClr val="FFFFFF"/>
              </a:buClr>
              <a:buSzPts val="3600"/>
              <a:buNone/>
              <a:defRPr sz="3600">
                <a:solidFill>
                  <a:srgbClr val="FFFFFF"/>
                </a:solidFill>
              </a:defRPr>
            </a:lvl6pPr>
            <a:lvl7pPr lvl="6" algn="r" rtl="0">
              <a:spcBef>
                <a:spcPts val="0"/>
              </a:spcBef>
              <a:spcAft>
                <a:spcPts val="0"/>
              </a:spcAft>
              <a:buClr>
                <a:srgbClr val="FFFFFF"/>
              </a:buClr>
              <a:buSzPts val="3600"/>
              <a:buNone/>
              <a:defRPr sz="3600">
                <a:solidFill>
                  <a:srgbClr val="FFFFFF"/>
                </a:solidFill>
              </a:defRPr>
            </a:lvl7pPr>
            <a:lvl8pPr lvl="7" algn="r" rtl="0">
              <a:spcBef>
                <a:spcPts val="0"/>
              </a:spcBef>
              <a:spcAft>
                <a:spcPts val="0"/>
              </a:spcAft>
              <a:buClr>
                <a:srgbClr val="FFFFFF"/>
              </a:buClr>
              <a:buSzPts val="3600"/>
              <a:buNone/>
              <a:defRPr sz="3600">
                <a:solidFill>
                  <a:srgbClr val="FFFFFF"/>
                </a:solidFill>
              </a:defRPr>
            </a:lvl8pPr>
            <a:lvl9pPr lvl="8" algn="r" rtl="0">
              <a:spcBef>
                <a:spcPts val="0"/>
              </a:spcBef>
              <a:spcAft>
                <a:spcPts val="0"/>
              </a:spcAft>
              <a:buClr>
                <a:srgbClr val="FFFFFF"/>
              </a:buClr>
              <a:buSzPts val="3600"/>
              <a:buNone/>
              <a:defRPr sz="3600">
                <a:solidFill>
                  <a:srgbClr val="FFFFFF"/>
                </a:solidFill>
              </a:defRPr>
            </a:lvl9pPr>
          </a:lstStyle>
          <a:p>
            <a:endParaRPr/>
          </a:p>
        </p:txBody>
      </p:sp>
      <p:sp>
        <p:nvSpPr>
          <p:cNvPr id="119" name="Google Shape;119;ge8f47d43fc_0_69"/>
          <p:cNvSpPr txBox="1">
            <a:spLocks noGrp="1"/>
          </p:cNvSpPr>
          <p:nvPr>
            <p:ph type="subTitle" idx="1"/>
          </p:nvPr>
        </p:nvSpPr>
        <p:spPr>
          <a:xfrm>
            <a:off x="2309441" y="4059250"/>
            <a:ext cx="5214600" cy="7848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FFFFFF"/>
              </a:buClr>
              <a:buSzPts val="2000"/>
              <a:buNone/>
              <a:defRPr>
                <a:solidFill>
                  <a:srgbClr val="FFFFFF"/>
                </a:solidFill>
              </a:defRPr>
            </a:lvl1pPr>
            <a:lvl2pPr lvl="1" algn="r" rtl="0">
              <a:spcBef>
                <a:spcPts val="0"/>
              </a:spcBef>
              <a:spcAft>
                <a:spcPts val="0"/>
              </a:spcAft>
              <a:buClr>
                <a:srgbClr val="FFFFFF"/>
              </a:buClr>
              <a:buSzPts val="3000"/>
              <a:buNone/>
              <a:defRPr sz="3000">
                <a:solidFill>
                  <a:srgbClr val="FFFFFF"/>
                </a:solidFill>
              </a:defRPr>
            </a:lvl2pPr>
            <a:lvl3pPr lvl="2" algn="r" rtl="0">
              <a:spcBef>
                <a:spcPts val="0"/>
              </a:spcBef>
              <a:spcAft>
                <a:spcPts val="0"/>
              </a:spcAft>
              <a:buClr>
                <a:srgbClr val="FFFFFF"/>
              </a:buClr>
              <a:buSzPts val="3000"/>
              <a:buNone/>
              <a:defRPr sz="3000">
                <a:solidFill>
                  <a:srgbClr val="FFFFFF"/>
                </a:solidFill>
              </a:defRPr>
            </a:lvl3pPr>
            <a:lvl4pPr lvl="3" algn="r" rtl="0">
              <a:spcBef>
                <a:spcPts val="0"/>
              </a:spcBef>
              <a:spcAft>
                <a:spcPts val="0"/>
              </a:spcAft>
              <a:buClr>
                <a:srgbClr val="FFFFFF"/>
              </a:buClr>
              <a:buSzPts val="3000"/>
              <a:buNone/>
              <a:defRPr sz="3000">
                <a:solidFill>
                  <a:srgbClr val="FFFFFF"/>
                </a:solidFill>
              </a:defRPr>
            </a:lvl4pPr>
            <a:lvl5pPr lvl="4" algn="r" rtl="0">
              <a:spcBef>
                <a:spcPts val="0"/>
              </a:spcBef>
              <a:spcAft>
                <a:spcPts val="0"/>
              </a:spcAft>
              <a:buClr>
                <a:srgbClr val="FFFFFF"/>
              </a:buClr>
              <a:buSzPts val="3000"/>
              <a:buNone/>
              <a:defRPr sz="3000">
                <a:solidFill>
                  <a:srgbClr val="FFFFFF"/>
                </a:solidFill>
              </a:defRPr>
            </a:lvl5pPr>
            <a:lvl6pPr lvl="5" algn="r" rtl="0">
              <a:spcBef>
                <a:spcPts val="0"/>
              </a:spcBef>
              <a:spcAft>
                <a:spcPts val="0"/>
              </a:spcAft>
              <a:buClr>
                <a:srgbClr val="FFFFFF"/>
              </a:buClr>
              <a:buSzPts val="3000"/>
              <a:buNone/>
              <a:defRPr sz="3000">
                <a:solidFill>
                  <a:srgbClr val="FFFFFF"/>
                </a:solidFill>
              </a:defRPr>
            </a:lvl6pPr>
            <a:lvl7pPr lvl="6" algn="r" rtl="0">
              <a:spcBef>
                <a:spcPts val="0"/>
              </a:spcBef>
              <a:spcAft>
                <a:spcPts val="0"/>
              </a:spcAft>
              <a:buClr>
                <a:srgbClr val="FFFFFF"/>
              </a:buClr>
              <a:buSzPts val="3000"/>
              <a:buNone/>
              <a:defRPr sz="3000">
                <a:solidFill>
                  <a:srgbClr val="FFFFFF"/>
                </a:solidFill>
              </a:defRPr>
            </a:lvl7pPr>
            <a:lvl8pPr lvl="7" algn="r" rtl="0">
              <a:spcBef>
                <a:spcPts val="0"/>
              </a:spcBef>
              <a:spcAft>
                <a:spcPts val="0"/>
              </a:spcAft>
              <a:buClr>
                <a:srgbClr val="FFFFFF"/>
              </a:buClr>
              <a:buSzPts val="3000"/>
              <a:buNone/>
              <a:defRPr sz="3000">
                <a:solidFill>
                  <a:srgbClr val="FFFFFF"/>
                </a:solidFill>
              </a:defRPr>
            </a:lvl8pPr>
            <a:lvl9pPr lvl="8" algn="r" rtl="0">
              <a:spcBef>
                <a:spcPts val="0"/>
              </a:spcBef>
              <a:spcAft>
                <a:spcPts val="0"/>
              </a:spcAft>
              <a:buClr>
                <a:srgbClr val="FFFFFF"/>
              </a:buClr>
              <a:buSzPts val="3000"/>
              <a:buNone/>
              <a:defRPr sz="3000">
                <a:solidFill>
                  <a:srgbClr val="FFFFFF"/>
                </a:solidFill>
              </a:defRPr>
            </a:lvl9pPr>
          </a:lstStyle>
          <a:p>
            <a:endParaRPr/>
          </a:p>
        </p:txBody>
      </p:sp>
      <p:sp>
        <p:nvSpPr>
          <p:cNvPr id="120" name="Google Shape;120;ge8f47d43fc_0_69"/>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21"/>
        <p:cNvGrpSpPr/>
        <p:nvPr/>
      </p:nvGrpSpPr>
      <p:grpSpPr>
        <a:xfrm>
          <a:off x="0" y="0"/>
          <a:ext cx="0" cy="0"/>
          <a:chOff x="0" y="0"/>
          <a:chExt cx="0" cy="0"/>
        </a:xfrm>
      </p:grpSpPr>
      <p:sp>
        <p:nvSpPr>
          <p:cNvPr id="122" name="Google Shape;122;ge8f47d43fc_0_112"/>
          <p:cNvSpPr txBox="1">
            <a:spLocks noGrp="1"/>
          </p:cNvSpPr>
          <p:nvPr>
            <p:ph type="body" idx="1"/>
          </p:nvPr>
        </p:nvSpPr>
        <p:spPr>
          <a:xfrm>
            <a:off x="1519975" y="2161800"/>
            <a:ext cx="6104100" cy="819900"/>
          </a:xfrm>
          <a:prstGeom prst="rect">
            <a:avLst/>
          </a:prstGeom>
        </p:spPr>
        <p:txBody>
          <a:bodyPr spcFirstLastPara="1" wrap="square" lIns="91425" tIns="91425" rIns="91425" bIns="91425" anchor="ctr" anchorCtr="0">
            <a:noAutofit/>
          </a:bodyPr>
          <a:lstStyle>
            <a:lvl1pPr marL="457200" lvl="0" indent="-419100" algn="ctr" rtl="0">
              <a:spcBef>
                <a:spcPts val="600"/>
              </a:spcBef>
              <a:spcAft>
                <a:spcPts val="0"/>
              </a:spcAft>
              <a:buSzPts val="3000"/>
              <a:buChar char="◉"/>
              <a:defRPr sz="3000" i="1"/>
            </a:lvl1pPr>
            <a:lvl2pPr marL="914400" lvl="1" indent="-419100" algn="ctr" rtl="0">
              <a:spcBef>
                <a:spcPts val="0"/>
              </a:spcBef>
              <a:spcAft>
                <a:spcPts val="0"/>
              </a:spcAft>
              <a:buSzPts val="3000"/>
              <a:buChar char="◉"/>
              <a:defRPr sz="3000" i="1"/>
            </a:lvl2pPr>
            <a:lvl3pPr marL="1371600" lvl="2" indent="-419100" algn="ctr" rtl="0">
              <a:spcBef>
                <a:spcPts val="0"/>
              </a:spcBef>
              <a:spcAft>
                <a:spcPts val="0"/>
              </a:spcAft>
              <a:buSzPts val="3000"/>
              <a:buChar char="■"/>
              <a:defRPr sz="3000" i="1"/>
            </a:lvl3pPr>
            <a:lvl4pPr marL="1828800" lvl="3" indent="-419100" algn="ctr" rtl="0">
              <a:spcBef>
                <a:spcPts val="0"/>
              </a:spcBef>
              <a:spcAft>
                <a:spcPts val="0"/>
              </a:spcAft>
              <a:buSzPts val="3000"/>
              <a:buChar char="●"/>
              <a:defRPr sz="3000" i="1"/>
            </a:lvl4pPr>
            <a:lvl5pPr marL="2286000" lvl="4" indent="-419100" algn="ctr" rtl="0">
              <a:spcBef>
                <a:spcPts val="0"/>
              </a:spcBef>
              <a:spcAft>
                <a:spcPts val="0"/>
              </a:spcAft>
              <a:buSzPts val="3000"/>
              <a:buChar char="○"/>
              <a:defRPr sz="3000" i="1"/>
            </a:lvl5pPr>
            <a:lvl6pPr marL="2743200" lvl="5" indent="-419100" algn="ctr" rtl="0">
              <a:spcBef>
                <a:spcPts val="0"/>
              </a:spcBef>
              <a:spcAft>
                <a:spcPts val="0"/>
              </a:spcAft>
              <a:buSzPts val="3000"/>
              <a:buChar char="■"/>
              <a:defRPr sz="3000" i="1"/>
            </a:lvl6pPr>
            <a:lvl7pPr marL="3200400" lvl="6" indent="-419100" algn="ctr" rtl="0">
              <a:spcBef>
                <a:spcPts val="0"/>
              </a:spcBef>
              <a:spcAft>
                <a:spcPts val="0"/>
              </a:spcAft>
              <a:buSzPts val="3000"/>
              <a:buChar char="●"/>
              <a:defRPr sz="3000" i="1"/>
            </a:lvl7pPr>
            <a:lvl8pPr marL="3657600" lvl="7" indent="-419100" algn="ctr" rtl="0">
              <a:spcBef>
                <a:spcPts val="0"/>
              </a:spcBef>
              <a:spcAft>
                <a:spcPts val="0"/>
              </a:spcAft>
              <a:buSzPts val="3000"/>
              <a:buChar char="○"/>
              <a:defRPr sz="3000" i="1"/>
            </a:lvl8pPr>
            <a:lvl9pPr marL="4114800" lvl="8" indent="-419100" algn="ctr">
              <a:spcBef>
                <a:spcPts val="0"/>
              </a:spcBef>
              <a:spcAft>
                <a:spcPts val="0"/>
              </a:spcAft>
              <a:buSzPts val="3000"/>
              <a:buChar char="■"/>
              <a:defRPr sz="3000" i="1"/>
            </a:lvl9pPr>
          </a:lstStyle>
          <a:p>
            <a:endParaRPr/>
          </a:p>
        </p:txBody>
      </p:sp>
      <p:sp>
        <p:nvSpPr>
          <p:cNvPr id="123" name="Google Shape;123;ge8f47d43fc_0_112"/>
          <p:cNvSpPr txBox="1"/>
          <p:nvPr/>
        </p:nvSpPr>
        <p:spPr>
          <a:xfrm>
            <a:off x="3593400" y="552769"/>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9600">
                <a:solidFill>
                  <a:schemeClr val="accent1"/>
                </a:solidFill>
              </a:rPr>
              <a:t>“</a:t>
            </a:r>
            <a:endParaRPr sz="9600">
              <a:solidFill>
                <a:schemeClr val="accent1"/>
              </a:solidFill>
            </a:endParaRPr>
          </a:p>
        </p:txBody>
      </p:sp>
      <p:sp>
        <p:nvSpPr>
          <p:cNvPr id="124" name="Google Shape;124;ge8f47d43fc_0_112"/>
          <p:cNvSpPr/>
          <p:nvPr/>
        </p:nvSpPr>
        <p:spPr>
          <a:xfrm>
            <a:off x="-28575" y="4446775"/>
            <a:ext cx="9191625" cy="712478"/>
          </a:xfrm>
          <a:custGeom>
            <a:avLst/>
            <a:gdLst/>
            <a:ahLst/>
            <a:cxnLst/>
            <a:rect l="l" t="t" r="r" b="b"/>
            <a:pathLst>
              <a:path w="367665" h="41339" extrusionOk="0">
                <a:moveTo>
                  <a:pt x="381" y="381"/>
                </a:moveTo>
                <a:lnTo>
                  <a:pt x="16574" y="16383"/>
                </a:lnTo>
                <a:lnTo>
                  <a:pt x="31623" y="7430"/>
                </a:lnTo>
                <a:lnTo>
                  <a:pt x="62484" y="7239"/>
                </a:lnTo>
                <a:lnTo>
                  <a:pt x="77724" y="0"/>
                </a:lnTo>
                <a:lnTo>
                  <a:pt x="92964" y="19622"/>
                </a:lnTo>
                <a:lnTo>
                  <a:pt x="108014" y="30861"/>
                </a:lnTo>
                <a:lnTo>
                  <a:pt x="123063" y="30671"/>
                </a:lnTo>
                <a:lnTo>
                  <a:pt x="139065" y="15050"/>
                </a:lnTo>
                <a:lnTo>
                  <a:pt x="154115" y="11430"/>
                </a:lnTo>
                <a:lnTo>
                  <a:pt x="168783" y="3408"/>
                </a:lnTo>
                <a:lnTo>
                  <a:pt x="184404" y="21527"/>
                </a:lnTo>
                <a:lnTo>
                  <a:pt x="199644" y="22155"/>
                </a:lnTo>
                <a:lnTo>
                  <a:pt x="214694" y="36386"/>
                </a:lnTo>
                <a:lnTo>
                  <a:pt x="230124" y="36386"/>
                </a:lnTo>
                <a:lnTo>
                  <a:pt x="246126" y="29147"/>
                </a:lnTo>
                <a:lnTo>
                  <a:pt x="261176" y="29147"/>
                </a:lnTo>
                <a:lnTo>
                  <a:pt x="275463" y="16574"/>
                </a:lnTo>
                <a:lnTo>
                  <a:pt x="291656" y="24384"/>
                </a:lnTo>
                <a:lnTo>
                  <a:pt x="305943" y="11811"/>
                </a:lnTo>
                <a:lnTo>
                  <a:pt x="336804" y="11621"/>
                </a:lnTo>
                <a:lnTo>
                  <a:pt x="351854" y="16383"/>
                </a:lnTo>
                <a:lnTo>
                  <a:pt x="367665" y="4001"/>
                </a:lnTo>
                <a:lnTo>
                  <a:pt x="367284" y="41339"/>
                </a:lnTo>
                <a:lnTo>
                  <a:pt x="0" y="41339"/>
                </a:lnTo>
                <a:close/>
              </a:path>
            </a:pathLst>
          </a:custGeom>
          <a:solidFill>
            <a:schemeClr val="accent5"/>
          </a:solidFill>
          <a:ln>
            <a:noFill/>
          </a:ln>
        </p:spPr>
      </p:sp>
      <p:sp>
        <p:nvSpPr>
          <p:cNvPr id="125" name="Google Shape;125;ge8f47d43fc_0_112"/>
          <p:cNvSpPr/>
          <p:nvPr/>
        </p:nvSpPr>
        <p:spPr>
          <a:xfrm>
            <a:off x="-28575" y="4578111"/>
            <a:ext cx="9191625" cy="584439"/>
          </a:xfrm>
          <a:custGeom>
            <a:avLst/>
            <a:gdLst/>
            <a:ahLst/>
            <a:cxnLst/>
            <a:rect l="l" t="t" r="r" b="b"/>
            <a:pathLst>
              <a:path w="367665" h="33910" extrusionOk="0">
                <a:moveTo>
                  <a:pt x="381" y="8001"/>
                </a:moveTo>
                <a:lnTo>
                  <a:pt x="16764" y="16266"/>
                </a:lnTo>
                <a:lnTo>
                  <a:pt x="47244" y="16266"/>
                </a:lnTo>
                <a:lnTo>
                  <a:pt x="62484" y="9925"/>
                </a:lnTo>
                <a:lnTo>
                  <a:pt x="77724" y="23434"/>
                </a:lnTo>
                <a:lnTo>
                  <a:pt x="92964" y="23434"/>
                </a:lnTo>
                <a:lnTo>
                  <a:pt x="107442" y="16266"/>
                </a:lnTo>
                <a:lnTo>
                  <a:pt x="122682" y="11855"/>
                </a:lnTo>
                <a:lnTo>
                  <a:pt x="138684" y="11855"/>
                </a:lnTo>
                <a:lnTo>
                  <a:pt x="153924" y="15714"/>
                </a:lnTo>
                <a:lnTo>
                  <a:pt x="168783" y="11028"/>
                </a:lnTo>
                <a:lnTo>
                  <a:pt x="184023" y="18471"/>
                </a:lnTo>
                <a:lnTo>
                  <a:pt x="199644" y="29775"/>
                </a:lnTo>
                <a:lnTo>
                  <a:pt x="214122" y="22055"/>
                </a:lnTo>
                <a:lnTo>
                  <a:pt x="229743" y="22055"/>
                </a:lnTo>
                <a:lnTo>
                  <a:pt x="245364" y="8546"/>
                </a:lnTo>
                <a:lnTo>
                  <a:pt x="260604" y="16266"/>
                </a:lnTo>
                <a:lnTo>
                  <a:pt x="275844" y="16266"/>
                </a:lnTo>
                <a:lnTo>
                  <a:pt x="291084" y="9925"/>
                </a:lnTo>
                <a:lnTo>
                  <a:pt x="321564" y="9925"/>
                </a:lnTo>
                <a:lnTo>
                  <a:pt x="336804" y="23158"/>
                </a:lnTo>
                <a:lnTo>
                  <a:pt x="351282" y="18471"/>
                </a:lnTo>
                <a:lnTo>
                  <a:pt x="367665" y="0"/>
                </a:lnTo>
                <a:lnTo>
                  <a:pt x="367665" y="33910"/>
                </a:lnTo>
                <a:lnTo>
                  <a:pt x="0" y="33910"/>
                </a:lnTo>
                <a:close/>
              </a:path>
            </a:pathLst>
          </a:custGeom>
          <a:solidFill>
            <a:srgbClr val="00CEF6">
              <a:alpha val="73460"/>
            </a:srgbClr>
          </a:solidFill>
          <a:ln>
            <a:noFill/>
          </a:ln>
        </p:spPr>
      </p:sp>
      <p:sp>
        <p:nvSpPr>
          <p:cNvPr id="126" name="Google Shape;126;ge8f47d43fc_0_112"/>
          <p:cNvSpPr/>
          <p:nvPr/>
        </p:nvSpPr>
        <p:spPr>
          <a:xfrm rot="8100000">
            <a:off x="1847981" y="4252969"/>
            <a:ext cx="122612" cy="122612"/>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ge8f47d43fc_0_112"/>
          <p:cNvSpPr/>
          <p:nvPr/>
        </p:nvSpPr>
        <p:spPr>
          <a:xfrm rot="8100000">
            <a:off x="6038981" y="4536819"/>
            <a:ext cx="122612" cy="122612"/>
          </a:xfrm>
          <a:prstGeom prst="teardrop">
            <a:avLst>
              <a:gd name="adj" fmla="val 100000"/>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ge8f47d43fc_0_112"/>
          <p:cNvSpPr/>
          <p:nvPr/>
        </p:nvSpPr>
        <p:spPr>
          <a:xfrm rot="8100000">
            <a:off x="7181981" y="4570169"/>
            <a:ext cx="122612" cy="122612"/>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 name="Google Shape;129;ge8f47d43fc_0_112"/>
          <p:cNvGrpSpPr/>
          <p:nvPr/>
        </p:nvGrpSpPr>
        <p:grpSpPr>
          <a:xfrm>
            <a:off x="-9525" y="4462475"/>
            <a:ext cx="9167825" cy="595300"/>
            <a:chOff x="-9525" y="4462475"/>
            <a:chExt cx="9167825" cy="595300"/>
          </a:xfrm>
        </p:grpSpPr>
        <p:sp>
          <p:nvSpPr>
            <p:cNvPr id="130" name="Google Shape;130;ge8f47d43fc_0_112"/>
            <p:cNvSpPr/>
            <p:nvPr/>
          </p:nvSpPr>
          <p:spPr>
            <a:xfrm>
              <a:off x="-9525" y="4581525"/>
              <a:ext cx="4205300" cy="476250"/>
            </a:xfrm>
            <a:custGeom>
              <a:avLst/>
              <a:gdLst/>
              <a:ahLst/>
              <a:cxnLst/>
              <a:rect l="l" t="t" r="r" b="b"/>
              <a:pathLst>
                <a:path w="168212" h="19050" extrusionOk="0">
                  <a:moveTo>
                    <a:pt x="0" y="1715"/>
                  </a:moveTo>
                  <a:lnTo>
                    <a:pt x="15812" y="16574"/>
                  </a:lnTo>
                  <a:lnTo>
                    <a:pt x="31052" y="16574"/>
                  </a:lnTo>
                  <a:lnTo>
                    <a:pt x="46292" y="14097"/>
                  </a:lnTo>
                  <a:lnTo>
                    <a:pt x="61532" y="19050"/>
                  </a:lnTo>
                  <a:lnTo>
                    <a:pt x="76581" y="11240"/>
                  </a:lnTo>
                  <a:lnTo>
                    <a:pt x="92012" y="11240"/>
                  </a:lnTo>
                  <a:lnTo>
                    <a:pt x="106871" y="0"/>
                  </a:lnTo>
                  <a:lnTo>
                    <a:pt x="122111" y="2667"/>
                  </a:lnTo>
                  <a:lnTo>
                    <a:pt x="137541" y="2667"/>
                  </a:lnTo>
                  <a:lnTo>
                    <a:pt x="152972" y="16002"/>
                  </a:lnTo>
                  <a:lnTo>
                    <a:pt x="168212" y="16002"/>
                  </a:lnTo>
                </a:path>
              </a:pathLst>
            </a:custGeom>
            <a:noFill/>
            <a:ln w="9525" cap="flat" cmpd="sng">
              <a:solidFill>
                <a:schemeClr val="accent2"/>
              </a:solidFill>
              <a:prstDash val="solid"/>
              <a:round/>
              <a:headEnd type="none" w="med" len="med"/>
              <a:tailEnd type="none" w="med" len="med"/>
            </a:ln>
          </p:spPr>
        </p:sp>
        <p:sp>
          <p:nvSpPr>
            <p:cNvPr id="131" name="Google Shape;131;ge8f47d43fc_0_112"/>
            <p:cNvSpPr/>
            <p:nvPr/>
          </p:nvSpPr>
          <p:spPr>
            <a:xfrm>
              <a:off x="4195775" y="4462475"/>
              <a:ext cx="3424225" cy="590550"/>
            </a:xfrm>
            <a:custGeom>
              <a:avLst/>
              <a:gdLst/>
              <a:ahLst/>
              <a:cxnLst/>
              <a:rect l="l" t="t" r="r" b="b"/>
              <a:pathLst>
                <a:path w="136969" h="23622" extrusionOk="0">
                  <a:moveTo>
                    <a:pt x="0" y="20955"/>
                  </a:moveTo>
                  <a:lnTo>
                    <a:pt x="15049" y="9144"/>
                  </a:lnTo>
                  <a:lnTo>
                    <a:pt x="30480" y="4381"/>
                  </a:lnTo>
                  <a:lnTo>
                    <a:pt x="45720" y="13716"/>
                  </a:lnTo>
                  <a:lnTo>
                    <a:pt x="60769" y="13716"/>
                  </a:lnTo>
                  <a:lnTo>
                    <a:pt x="76009" y="16573"/>
                  </a:lnTo>
                  <a:lnTo>
                    <a:pt x="91249" y="11811"/>
                  </a:lnTo>
                  <a:lnTo>
                    <a:pt x="106680" y="23622"/>
                  </a:lnTo>
                  <a:lnTo>
                    <a:pt x="122110" y="23622"/>
                  </a:lnTo>
                  <a:lnTo>
                    <a:pt x="136969" y="0"/>
                  </a:lnTo>
                </a:path>
              </a:pathLst>
            </a:custGeom>
            <a:noFill/>
            <a:ln w="9525" cap="flat" cmpd="sng">
              <a:solidFill>
                <a:schemeClr val="accent2"/>
              </a:solidFill>
              <a:prstDash val="solid"/>
              <a:round/>
              <a:headEnd type="none" w="med" len="med"/>
              <a:tailEnd type="none" w="med" len="med"/>
            </a:ln>
          </p:spPr>
        </p:sp>
        <p:sp>
          <p:nvSpPr>
            <p:cNvPr id="132" name="Google Shape;132;ge8f47d43fc_0_112"/>
            <p:cNvSpPr/>
            <p:nvPr/>
          </p:nvSpPr>
          <p:spPr>
            <a:xfrm>
              <a:off x="7624775" y="4472000"/>
              <a:ext cx="1533525" cy="414325"/>
            </a:xfrm>
            <a:custGeom>
              <a:avLst/>
              <a:gdLst/>
              <a:ahLst/>
              <a:cxnLst/>
              <a:rect l="l" t="t" r="r" b="b"/>
              <a:pathLst>
                <a:path w="61341" h="16573" extrusionOk="0">
                  <a:moveTo>
                    <a:pt x="0" y="0"/>
                  </a:moveTo>
                  <a:lnTo>
                    <a:pt x="15049" y="4762"/>
                  </a:lnTo>
                  <a:lnTo>
                    <a:pt x="30670" y="4762"/>
                  </a:lnTo>
                  <a:lnTo>
                    <a:pt x="45910" y="4762"/>
                  </a:lnTo>
                  <a:lnTo>
                    <a:pt x="61341" y="16573"/>
                  </a:lnTo>
                </a:path>
              </a:pathLst>
            </a:custGeom>
            <a:noFill/>
            <a:ln w="9525" cap="flat" cmpd="sng">
              <a:solidFill>
                <a:schemeClr val="accent2"/>
              </a:solidFill>
              <a:prstDash val="solid"/>
              <a:round/>
              <a:headEnd type="none" w="med" len="med"/>
              <a:tailEnd type="none" w="med" len="med"/>
            </a:ln>
          </p:spPr>
        </p:sp>
      </p:grpSp>
      <p:grpSp>
        <p:nvGrpSpPr>
          <p:cNvPr id="133" name="Google Shape;133;ge8f47d43fc_0_112"/>
          <p:cNvGrpSpPr/>
          <p:nvPr/>
        </p:nvGrpSpPr>
        <p:grpSpPr>
          <a:xfrm>
            <a:off x="-42837" y="4443488"/>
            <a:ext cx="9229575" cy="642788"/>
            <a:chOff x="-42837" y="4443488"/>
            <a:chExt cx="9229575" cy="642788"/>
          </a:xfrm>
        </p:grpSpPr>
        <p:sp>
          <p:nvSpPr>
            <p:cNvPr id="134" name="Google Shape;134;ge8f47d43fc_0_112"/>
            <p:cNvSpPr/>
            <p:nvPr/>
          </p:nvSpPr>
          <p:spPr>
            <a:xfrm>
              <a:off x="1114450" y="49006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ge8f47d43fc_0_112"/>
            <p:cNvSpPr/>
            <p:nvPr/>
          </p:nvSpPr>
          <p:spPr>
            <a:xfrm>
              <a:off x="1495450" y="502927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ge8f47d43fc_0_112"/>
            <p:cNvSpPr/>
            <p:nvPr/>
          </p:nvSpPr>
          <p:spPr>
            <a:xfrm>
              <a:off x="733450" y="49721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ge8f47d43fc_0_112"/>
            <p:cNvSpPr/>
            <p:nvPr/>
          </p:nvSpPr>
          <p:spPr>
            <a:xfrm>
              <a:off x="352450" y="49626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ge8f47d43fc_0_112"/>
            <p:cNvSpPr/>
            <p:nvPr/>
          </p:nvSpPr>
          <p:spPr>
            <a:xfrm>
              <a:off x="-42837" y="46054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ge8f47d43fc_0_112"/>
            <p:cNvSpPr/>
            <p:nvPr/>
          </p:nvSpPr>
          <p:spPr>
            <a:xfrm>
              <a:off x="1876450" y="48340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ge8f47d43fc_0_112"/>
            <p:cNvSpPr/>
            <p:nvPr/>
          </p:nvSpPr>
          <p:spPr>
            <a:xfrm>
              <a:off x="2257450" y="48292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ge8f47d43fc_0_112"/>
            <p:cNvSpPr/>
            <p:nvPr/>
          </p:nvSpPr>
          <p:spPr>
            <a:xfrm>
              <a:off x="2638450" y="454826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ge8f47d43fc_0_112"/>
            <p:cNvSpPr/>
            <p:nvPr/>
          </p:nvSpPr>
          <p:spPr>
            <a:xfrm>
              <a:off x="3019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ge8f47d43fc_0_112"/>
            <p:cNvSpPr/>
            <p:nvPr/>
          </p:nvSpPr>
          <p:spPr>
            <a:xfrm>
              <a:off x="3400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ge8f47d43fc_0_112"/>
            <p:cNvSpPr/>
            <p:nvPr/>
          </p:nvSpPr>
          <p:spPr>
            <a:xfrm>
              <a:off x="3781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ge8f47d43fc_0_112"/>
            <p:cNvSpPr/>
            <p:nvPr/>
          </p:nvSpPr>
          <p:spPr>
            <a:xfrm>
              <a:off x="4162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ge8f47d43fc_0_112"/>
            <p:cNvSpPr/>
            <p:nvPr/>
          </p:nvSpPr>
          <p:spPr>
            <a:xfrm>
              <a:off x="4543450" y="46673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ge8f47d43fc_0_112"/>
            <p:cNvSpPr/>
            <p:nvPr/>
          </p:nvSpPr>
          <p:spPr>
            <a:xfrm>
              <a:off x="4924450" y="45435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ge8f47d43fc_0_112"/>
            <p:cNvSpPr/>
            <p:nvPr/>
          </p:nvSpPr>
          <p:spPr>
            <a:xfrm>
              <a:off x="5305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ge8f47d43fc_0_112"/>
            <p:cNvSpPr/>
            <p:nvPr/>
          </p:nvSpPr>
          <p:spPr>
            <a:xfrm>
              <a:off x="5686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ge8f47d43fc_0_112"/>
            <p:cNvSpPr/>
            <p:nvPr/>
          </p:nvSpPr>
          <p:spPr>
            <a:xfrm>
              <a:off x="6067450" y="48483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ge8f47d43fc_0_112"/>
            <p:cNvSpPr/>
            <p:nvPr/>
          </p:nvSpPr>
          <p:spPr>
            <a:xfrm>
              <a:off x="6448450" y="47292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ge8f47d43fc_0_112"/>
            <p:cNvSpPr/>
            <p:nvPr/>
          </p:nvSpPr>
          <p:spPr>
            <a:xfrm>
              <a:off x="6829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ge8f47d43fc_0_112"/>
            <p:cNvSpPr/>
            <p:nvPr/>
          </p:nvSpPr>
          <p:spPr>
            <a:xfrm>
              <a:off x="7210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ge8f47d43fc_0_112"/>
            <p:cNvSpPr/>
            <p:nvPr/>
          </p:nvSpPr>
          <p:spPr>
            <a:xfrm>
              <a:off x="7591450" y="44434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ge8f47d43fc_0_112"/>
            <p:cNvSpPr/>
            <p:nvPr/>
          </p:nvSpPr>
          <p:spPr>
            <a:xfrm>
              <a:off x="7972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ge8f47d43fc_0_112"/>
            <p:cNvSpPr/>
            <p:nvPr/>
          </p:nvSpPr>
          <p:spPr>
            <a:xfrm>
              <a:off x="8353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ge8f47d43fc_0_112"/>
            <p:cNvSpPr/>
            <p:nvPr/>
          </p:nvSpPr>
          <p:spPr>
            <a:xfrm>
              <a:off x="8734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ge8f47d43fc_0_112"/>
            <p:cNvSpPr/>
            <p:nvPr/>
          </p:nvSpPr>
          <p:spPr>
            <a:xfrm>
              <a:off x="9129738" y="48673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 name="Google Shape;159;ge8f47d43fc_0_112"/>
          <p:cNvSpPr/>
          <p:nvPr/>
        </p:nvSpPr>
        <p:spPr>
          <a:xfrm>
            <a:off x="2990700" y="4586200"/>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ge8f47d43fc_0_112"/>
          <p:cNvSpPr/>
          <p:nvPr/>
        </p:nvSpPr>
        <p:spPr>
          <a:xfrm>
            <a:off x="1085700" y="4871950"/>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ge8f47d43fc_0_112"/>
          <p:cNvSpPr/>
          <p:nvPr/>
        </p:nvSpPr>
        <p:spPr>
          <a:xfrm>
            <a:off x="4895700" y="4516032"/>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ge8f47d43fc_0_112"/>
          <p:cNvSpPr/>
          <p:nvPr/>
        </p:nvSpPr>
        <p:spPr>
          <a:xfrm rot="8100000">
            <a:off x="8699949" y="4329169"/>
            <a:ext cx="122612" cy="122612"/>
          </a:xfrm>
          <a:prstGeom prst="teardrop">
            <a:avLst>
              <a:gd name="adj" fmla="val 100000"/>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ge8f47d43fc_0_112"/>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64"/>
        <p:cNvGrpSpPr/>
        <p:nvPr/>
      </p:nvGrpSpPr>
      <p:grpSpPr>
        <a:xfrm>
          <a:off x="0" y="0"/>
          <a:ext cx="0" cy="0"/>
          <a:chOff x="0" y="0"/>
          <a:chExt cx="0" cy="0"/>
        </a:xfrm>
      </p:grpSpPr>
      <p:sp>
        <p:nvSpPr>
          <p:cNvPr id="165" name="Google Shape;165;ge8f47d43fc_0_155"/>
          <p:cNvSpPr/>
          <p:nvPr/>
        </p:nvSpPr>
        <p:spPr>
          <a:xfrm>
            <a:off x="-28575" y="4446775"/>
            <a:ext cx="9191625" cy="712478"/>
          </a:xfrm>
          <a:custGeom>
            <a:avLst/>
            <a:gdLst/>
            <a:ahLst/>
            <a:cxnLst/>
            <a:rect l="l" t="t" r="r" b="b"/>
            <a:pathLst>
              <a:path w="367665" h="41339" extrusionOk="0">
                <a:moveTo>
                  <a:pt x="381" y="381"/>
                </a:moveTo>
                <a:lnTo>
                  <a:pt x="16574" y="16383"/>
                </a:lnTo>
                <a:lnTo>
                  <a:pt x="31623" y="7430"/>
                </a:lnTo>
                <a:lnTo>
                  <a:pt x="62484" y="7239"/>
                </a:lnTo>
                <a:lnTo>
                  <a:pt x="77724" y="0"/>
                </a:lnTo>
                <a:lnTo>
                  <a:pt x="92964" y="19622"/>
                </a:lnTo>
                <a:lnTo>
                  <a:pt x="108014" y="30861"/>
                </a:lnTo>
                <a:lnTo>
                  <a:pt x="123063" y="30671"/>
                </a:lnTo>
                <a:lnTo>
                  <a:pt x="139065" y="15050"/>
                </a:lnTo>
                <a:lnTo>
                  <a:pt x="154115" y="11430"/>
                </a:lnTo>
                <a:lnTo>
                  <a:pt x="168783" y="3408"/>
                </a:lnTo>
                <a:lnTo>
                  <a:pt x="184404" y="21527"/>
                </a:lnTo>
                <a:lnTo>
                  <a:pt x="199644" y="22155"/>
                </a:lnTo>
                <a:lnTo>
                  <a:pt x="214694" y="36386"/>
                </a:lnTo>
                <a:lnTo>
                  <a:pt x="230124" y="36386"/>
                </a:lnTo>
                <a:lnTo>
                  <a:pt x="246126" y="29147"/>
                </a:lnTo>
                <a:lnTo>
                  <a:pt x="261176" y="29147"/>
                </a:lnTo>
                <a:lnTo>
                  <a:pt x="275463" y="16574"/>
                </a:lnTo>
                <a:lnTo>
                  <a:pt x="291656" y="24384"/>
                </a:lnTo>
                <a:lnTo>
                  <a:pt x="305943" y="11811"/>
                </a:lnTo>
                <a:lnTo>
                  <a:pt x="336804" y="11621"/>
                </a:lnTo>
                <a:lnTo>
                  <a:pt x="351854" y="16383"/>
                </a:lnTo>
                <a:lnTo>
                  <a:pt x="367665" y="4001"/>
                </a:lnTo>
                <a:lnTo>
                  <a:pt x="367284" y="41339"/>
                </a:lnTo>
                <a:lnTo>
                  <a:pt x="0" y="41339"/>
                </a:lnTo>
                <a:close/>
              </a:path>
            </a:pathLst>
          </a:custGeom>
          <a:solidFill>
            <a:schemeClr val="accent5"/>
          </a:solidFill>
          <a:ln>
            <a:noFill/>
          </a:ln>
        </p:spPr>
      </p:sp>
      <p:sp>
        <p:nvSpPr>
          <p:cNvPr id="166" name="Google Shape;166;ge8f47d43fc_0_155"/>
          <p:cNvSpPr/>
          <p:nvPr/>
        </p:nvSpPr>
        <p:spPr>
          <a:xfrm>
            <a:off x="-28575" y="4578111"/>
            <a:ext cx="9191625" cy="584439"/>
          </a:xfrm>
          <a:custGeom>
            <a:avLst/>
            <a:gdLst/>
            <a:ahLst/>
            <a:cxnLst/>
            <a:rect l="l" t="t" r="r" b="b"/>
            <a:pathLst>
              <a:path w="367665" h="33910" extrusionOk="0">
                <a:moveTo>
                  <a:pt x="381" y="8001"/>
                </a:moveTo>
                <a:lnTo>
                  <a:pt x="16764" y="16266"/>
                </a:lnTo>
                <a:lnTo>
                  <a:pt x="47244" y="16266"/>
                </a:lnTo>
                <a:lnTo>
                  <a:pt x="62484" y="9925"/>
                </a:lnTo>
                <a:lnTo>
                  <a:pt x="77724" y="23434"/>
                </a:lnTo>
                <a:lnTo>
                  <a:pt x="92964" y="23434"/>
                </a:lnTo>
                <a:lnTo>
                  <a:pt x="107442" y="16266"/>
                </a:lnTo>
                <a:lnTo>
                  <a:pt x="122682" y="11855"/>
                </a:lnTo>
                <a:lnTo>
                  <a:pt x="138684" y="11855"/>
                </a:lnTo>
                <a:lnTo>
                  <a:pt x="153924" y="15714"/>
                </a:lnTo>
                <a:lnTo>
                  <a:pt x="168783" y="11028"/>
                </a:lnTo>
                <a:lnTo>
                  <a:pt x="184023" y="18471"/>
                </a:lnTo>
                <a:lnTo>
                  <a:pt x="199644" y="29775"/>
                </a:lnTo>
                <a:lnTo>
                  <a:pt x="214122" y="22055"/>
                </a:lnTo>
                <a:lnTo>
                  <a:pt x="229743" y="22055"/>
                </a:lnTo>
                <a:lnTo>
                  <a:pt x="245364" y="8546"/>
                </a:lnTo>
                <a:lnTo>
                  <a:pt x="260604" y="16266"/>
                </a:lnTo>
                <a:lnTo>
                  <a:pt x="275844" y="16266"/>
                </a:lnTo>
                <a:lnTo>
                  <a:pt x="291084" y="9925"/>
                </a:lnTo>
                <a:lnTo>
                  <a:pt x="321564" y="9925"/>
                </a:lnTo>
                <a:lnTo>
                  <a:pt x="336804" y="23158"/>
                </a:lnTo>
                <a:lnTo>
                  <a:pt x="351282" y="18471"/>
                </a:lnTo>
                <a:lnTo>
                  <a:pt x="367665" y="0"/>
                </a:lnTo>
                <a:lnTo>
                  <a:pt x="367665" y="33910"/>
                </a:lnTo>
                <a:lnTo>
                  <a:pt x="0" y="33910"/>
                </a:lnTo>
                <a:close/>
              </a:path>
            </a:pathLst>
          </a:custGeom>
          <a:solidFill>
            <a:srgbClr val="00CEF6">
              <a:alpha val="73460"/>
            </a:srgbClr>
          </a:solidFill>
          <a:ln>
            <a:noFill/>
          </a:ln>
        </p:spPr>
      </p:sp>
      <p:sp>
        <p:nvSpPr>
          <p:cNvPr id="167" name="Google Shape;167;ge8f47d43fc_0_155"/>
          <p:cNvSpPr/>
          <p:nvPr/>
        </p:nvSpPr>
        <p:spPr>
          <a:xfrm rot="8100000">
            <a:off x="1847981" y="4252969"/>
            <a:ext cx="122612" cy="122612"/>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ge8f47d43fc_0_155"/>
          <p:cNvSpPr/>
          <p:nvPr/>
        </p:nvSpPr>
        <p:spPr>
          <a:xfrm rot="8100000">
            <a:off x="6038981" y="4536819"/>
            <a:ext cx="122612" cy="122612"/>
          </a:xfrm>
          <a:prstGeom prst="teardrop">
            <a:avLst>
              <a:gd name="adj" fmla="val 100000"/>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ge8f47d43fc_0_155"/>
          <p:cNvSpPr/>
          <p:nvPr/>
        </p:nvSpPr>
        <p:spPr>
          <a:xfrm rot="8100000">
            <a:off x="7181981" y="4570169"/>
            <a:ext cx="122612" cy="122612"/>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0" name="Google Shape;170;ge8f47d43fc_0_155"/>
          <p:cNvGrpSpPr/>
          <p:nvPr/>
        </p:nvGrpSpPr>
        <p:grpSpPr>
          <a:xfrm>
            <a:off x="-9525" y="4462475"/>
            <a:ext cx="9167825" cy="595300"/>
            <a:chOff x="-9525" y="4462475"/>
            <a:chExt cx="9167825" cy="595300"/>
          </a:xfrm>
        </p:grpSpPr>
        <p:sp>
          <p:nvSpPr>
            <p:cNvPr id="171" name="Google Shape;171;ge8f47d43fc_0_155"/>
            <p:cNvSpPr/>
            <p:nvPr/>
          </p:nvSpPr>
          <p:spPr>
            <a:xfrm>
              <a:off x="-9525" y="4581525"/>
              <a:ext cx="4205300" cy="476250"/>
            </a:xfrm>
            <a:custGeom>
              <a:avLst/>
              <a:gdLst/>
              <a:ahLst/>
              <a:cxnLst/>
              <a:rect l="l" t="t" r="r" b="b"/>
              <a:pathLst>
                <a:path w="168212" h="19050" extrusionOk="0">
                  <a:moveTo>
                    <a:pt x="0" y="1715"/>
                  </a:moveTo>
                  <a:lnTo>
                    <a:pt x="15812" y="16574"/>
                  </a:lnTo>
                  <a:lnTo>
                    <a:pt x="31052" y="16574"/>
                  </a:lnTo>
                  <a:lnTo>
                    <a:pt x="46292" y="14097"/>
                  </a:lnTo>
                  <a:lnTo>
                    <a:pt x="61532" y="19050"/>
                  </a:lnTo>
                  <a:lnTo>
                    <a:pt x="76581" y="11240"/>
                  </a:lnTo>
                  <a:lnTo>
                    <a:pt x="92012" y="11240"/>
                  </a:lnTo>
                  <a:lnTo>
                    <a:pt x="106871" y="0"/>
                  </a:lnTo>
                  <a:lnTo>
                    <a:pt x="122111" y="2667"/>
                  </a:lnTo>
                  <a:lnTo>
                    <a:pt x="137541" y="2667"/>
                  </a:lnTo>
                  <a:lnTo>
                    <a:pt x="152972" y="16002"/>
                  </a:lnTo>
                  <a:lnTo>
                    <a:pt x="168212" y="16002"/>
                  </a:lnTo>
                </a:path>
              </a:pathLst>
            </a:custGeom>
            <a:noFill/>
            <a:ln w="9525" cap="flat" cmpd="sng">
              <a:solidFill>
                <a:schemeClr val="accent2"/>
              </a:solidFill>
              <a:prstDash val="solid"/>
              <a:round/>
              <a:headEnd type="none" w="med" len="med"/>
              <a:tailEnd type="none" w="med" len="med"/>
            </a:ln>
          </p:spPr>
        </p:sp>
        <p:sp>
          <p:nvSpPr>
            <p:cNvPr id="172" name="Google Shape;172;ge8f47d43fc_0_155"/>
            <p:cNvSpPr/>
            <p:nvPr/>
          </p:nvSpPr>
          <p:spPr>
            <a:xfrm>
              <a:off x="4195775" y="4462475"/>
              <a:ext cx="3424225" cy="590550"/>
            </a:xfrm>
            <a:custGeom>
              <a:avLst/>
              <a:gdLst/>
              <a:ahLst/>
              <a:cxnLst/>
              <a:rect l="l" t="t" r="r" b="b"/>
              <a:pathLst>
                <a:path w="136969" h="23622" extrusionOk="0">
                  <a:moveTo>
                    <a:pt x="0" y="20955"/>
                  </a:moveTo>
                  <a:lnTo>
                    <a:pt x="15049" y="9144"/>
                  </a:lnTo>
                  <a:lnTo>
                    <a:pt x="30480" y="4381"/>
                  </a:lnTo>
                  <a:lnTo>
                    <a:pt x="45720" y="13716"/>
                  </a:lnTo>
                  <a:lnTo>
                    <a:pt x="60769" y="13716"/>
                  </a:lnTo>
                  <a:lnTo>
                    <a:pt x="76009" y="16573"/>
                  </a:lnTo>
                  <a:lnTo>
                    <a:pt x="91249" y="11811"/>
                  </a:lnTo>
                  <a:lnTo>
                    <a:pt x="106680" y="23622"/>
                  </a:lnTo>
                  <a:lnTo>
                    <a:pt x="122110" y="23622"/>
                  </a:lnTo>
                  <a:lnTo>
                    <a:pt x="136969" y="0"/>
                  </a:lnTo>
                </a:path>
              </a:pathLst>
            </a:custGeom>
            <a:noFill/>
            <a:ln w="9525" cap="flat" cmpd="sng">
              <a:solidFill>
                <a:schemeClr val="accent2"/>
              </a:solidFill>
              <a:prstDash val="solid"/>
              <a:round/>
              <a:headEnd type="none" w="med" len="med"/>
              <a:tailEnd type="none" w="med" len="med"/>
            </a:ln>
          </p:spPr>
        </p:sp>
        <p:sp>
          <p:nvSpPr>
            <p:cNvPr id="173" name="Google Shape;173;ge8f47d43fc_0_155"/>
            <p:cNvSpPr/>
            <p:nvPr/>
          </p:nvSpPr>
          <p:spPr>
            <a:xfrm>
              <a:off x="7624775" y="4472000"/>
              <a:ext cx="1533525" cy="414325"/>
            </a:xfrm>
            <a:custGeom>
              <a:avLst/>
              <a:gdLst/>
              <a:ahLst/>
              <a:cxnLst/>
              <a:rect l="l" t="t" r="r" b="b"/>
              <a:pathLst>
                <a:path w="61341" h="16573" extrusionOk="0">
                  <a:moveTo>
                    <a:pt x="0" y="0"/>
                  </a:moveTo>
                  <a:lnTo>
                    <a:pt x="15049" y="4762"/>
                  </a:lnTo>
                  <a:lnTo>
                    <a:pt x="30670" y="4762"/>
                  </a:lnTo>
                  <a:lnTo>
                    <a:pt x="45910" y="4762"/>
                  </a:lnTo>
                  <a:lnTo>
                    <a:pt x="61341" y="16573"/>
                  </a:lnTo>
                </a:path>
              </a:pathLst>
            </a:custGeom>
            <a:noFill/>
            <a:ln w="9525" cap="flat" cmpd="sng">
              <a:solidFill>
                <a:schemeClr val="accent2"/>
              </a:solidFill>
              <a:prstDash val="solid"/>
              <a:round/>
              <a:headEnd type="none" w="med" len="med"/>
              <a:tailEnd type="none" w="med" len="med"/>
            </a:ln>
          </p:spPr>
        </p:sp>
      </p:grpSp>
      <p:grpSp>
        <p:nvGrpSpPr>
          <p:cNvPr id="174" name="Google Shape;174;ge8f47d43fc_0_155"/>
          <p:cNvGrpSpPr/>
          <p:nvPr/>
        </p:nvGrpSpPr>
        <p:grpSpPr>
          <a:xfrm>
            <a:off x="-42837" y="4443488"/>
            <a:ext cx="9229575" cy="642788"/>
            <a:chOff x="-42837" y="4443488"/>
            <a:chExt cx="9229575" cy="642788"/>
          </a:xfrm>
        </p:grpSpPr>
        <p:sp>
          <p:nvSpPr>
            <p:cNvPr id="175" name="Google Shape;175;ge8f47d43fc_0_155"/>
            <p:cNvSpPr/>
            <p:nvPr/>
          </p:nvSpPr>
          <p:spPr>
            <a:xfrm>
              <a:off x="1114450" y="49006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ge8f47d43fc_0_155"/>
            <p:cNvSpPr/>
            <p:nvPr/>
          </p:nvSpPr>
          <p:spPr>
            <a:xfrm>
              <a:off x="1495450" y="502927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ge8f47d43fc_0_155"/>
            <p:cNvSpPr/>
            <p:nvPr/>
          </p:nvSpPr>
          <p:spPr>
            <a:xfrm>
              <a:off x="733450" y="49721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ge8f47d43fc_0_155"/>
            <p:cNvSpPr/>
            <p:nvPr/>
          </p:nvSpPr>
          <p:spPr>
            <a:xfrm>
              <a:off x="352450" y="49626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ge8f47d43fc_0_155"/>
            <p:cNvSpPr/>
            <p:nvPr/>
          </p:nvSpPr>
          <p:spPr>
            <a:xfrm>
              <a:off x="-42837" y="46054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ge8f47d43fc_0_155"/>
            <p:cNvSpPr/>
            <p:nvPr/>
          </p:nvSpPr>
          <p:spPr>
            <a:xfrm>
              <a:off x="1876450" y="48340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ge8f47d43fc_0_155"/>
            <p:cNvSpPr/>
            <p:nvPr/>
          </p:nvSpPr>
          <p:spPr>
            <a:xfrm>
              <a:off x="2257450" y="48292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ge8f47d43fc_0_155"/>
            <p:cNvSpPr/>
            <p:nvPr/>
          </p:nvSpPr>
          <p:spPr>
            <a:xfrm>
              <a:off x="2638450" y="454826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ge8f47d43fc_0_155"/>
            <p:cNvSpPr/>
            <p:nvPr/>
          </p:nvSpPr>
          <p:spPr>
            <a:xfrm>
              <a:off x="3019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ge8f47d43fc_0_155"/>
            <p:cNvSpPr/>
            <p:nvPr/>
          </p:nvSpPr>
          <p:spPr>
            <a:xfrm>
              <a:off x="3400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ge8f47d43fc_0_155"/>
            <p:cNvSpPr/>
            <p:nvPr/>
          </p:nvSpPr>
          <p:spPr>
            <a:xfrm>
              <a:off x="3781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ge8f47d43fc_0_155"/>
            <p:cNvSpPr/>
            <p:nvPr/>
          </p:nvSpPr>
          <p:spPr>
            <a:xfrm>
              <a:off x="4162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ge8f47d43fc_0_155"/>
            <p:cNvSpPr/>
            <p:nvPr/>
          </p:nvSpPr>
          <p:spPr>
            <a:xfrm>
              <a:off x="4543450" y="46673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ge8f47d43fc_0_155"/>
            <p:cNvSpPr/>
            <p:nvPr/>
          </p:nvSpPr>
          <p:spPr>
            <a:xfrm>
              <a:off x="4924450" y="45435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ge8f47d43fc_0_155"/>
            <p:cNvSpPr/>
            <p:nvPr/>
          </p:nvSpPr>
          <p:spPr>
            <a:xfrm>
              <a:off x="5305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ge8f47d43fc_0_155"/>
            <p:cNvSpPr/>
            <p:nvPr/>
          </p:nvSpPr>
          <p:spPr>
            <a:xfrm>
              <a:off x="5686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ge8f47d43fc_0_155"/>
            <p:cNvSpPr/>
            <p:nvPr/>
          </p:nvSpPr>
          <p:spPr>
            <a:xfrm>
              <a:off x="6067450" y="48483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ge8f47d43fc_0_155"/>
            <p:cNvSpPr/>
            <p:nvPr/>
          </p:nvSpPr>
          <p:spPr>
            <a:xfrm>
              <a:off x="6448450" y="47292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ge8f47d43fc_0_155"/>
            <p:cNvSpPr/>
            <p:nvPr/>
          </p:nvSpPr>
          <p:spPr>
            <a:xfrm>
              <a:off x="6829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ge8f47d43fc_0_155"/>
            <p:cNvSpPr/>
            <p:nvPr/>
          </p:nvSpPr>
          <p:spPr>
            <a:xfrm>
              <a:off x="7210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ge8f47d43fc_0_155"/>
            <p:cNvSpPr/>
            <p:nvPr/>
          </p:nvSpPr>
          <p:spPr>
            <a:xfrm>
              <a:off x="7591450" y="44434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ge8f47d43fc_0_155"/>
            <p:cNvSpPr/>
            <p:nvPr/>
          </p:nvSpPr>
          <p:spPr>
            <a:xfrm>
              <a:off x="7972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ge8f47d43fc_0_155"/>
            <p:cNvSpPr/>
            <p:nvPr/>
          </p:nvSpPr>
          <p:spPr>
            <a:xfrm>
              <a:off x="8353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ge8f47d43fc_0_155"/>
            <p:cNvSpPr/>
            <p:nvPr/>
          </p:nvSpPr>
          <p:spPr>
            <a:xfrm>
              <a:off x="8734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ge8f47d43fc_0_155"/>
            <p:cNvSpPr/>
            <p:nvPr/>
          </p:nvSpPr>
          <p:spPr>
            <a:xfrm>
              <a:off x="9129738" y="48673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0" name="Google Shape;200;ge8f47d43fc_0_155"/>
          <p:cNvSpPr/>
          <p:nvPr/>
        </p:nvSpPr>
        <p:spPr>
          <a:xfrm>
            <a:off x="2990700" y="4586200"/>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ge8f47d43fc_0_155"/>
          <p:cNvSpPr/>
          <p:nvPr/>
        </p:nvSpPr>
        <p:spPr>
          <a:xfrm>
            <a:off x="1085700" y="4871950"/>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ge8f47d43fc_0_155"/>
          <p:cNvSpPr/>
          <p:nvPr/>
        </p:nvSpPr>
        <p:spPr>
          <a:xfrm>
            <a:off x="4895700" y="4516032"/>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ge8f47d43fc_0_155"/>
          <p:cNvSpPr/>
          <p:nvPr/>
        </p:nvSpPr>
        <p:spPr>
          <a:xfrm rot="8100000">
            <a:off x="8699949" y="4329169"/>
            <a:ext cx="122612" cy="122612"/>
          </a:xfrm>
          <a:prstGeom prst="teardrop">
            <a:avLst>
              <a:gd name="adj" fmla="val 100000"/>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ge8f47d43fc_0_155"/>
          <p:cNvSpPr txBox="1">
            <a:spLocks noGrp="1"/>
          </p:cNvSpPr>
          <p:nvPr>
            <p:ph type="title"/>
          </p:nvPr>
        </p:nvSpPr>
        <p:spPr>
          <a:xfrm>
            <a:off x="1047750" y="634125"/>
            <a:ext cx="6996600" cy="715800"/>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205" name="Google Shape;205;ge8f47d43fc_0_155"/>
          <p:cNvSpPr txBox="1">
            <a:spLocks noGrp="1"/>
          </p:cNvSpPr>
          <p:nvPr>
            <p:ph type="body" idx="1"/>
          </p:nvPr>
        </p:nvSpPr>
        <p:spPr>
          <a:xfrm>
            <a:off x="1075850" y="1540175"/>
            <a:ext cx="6996600" cy="19221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06" name="Google Shape;206;ge8f47d43fc_0_155"/>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07"/>
        <p:cNvGrpSpPr/>
        <p:nvPr/>
      </p:nvGrpSpPr>
      <p:grpSpPr>
        <a:xfrm>
          <a:off x="0" y="0"/>
          <a:ext cx="0" cy="0"/>
          <a:chOff x="0" y="0"/>
          <a:chExt cx="0" cy="0"/>
        </a:xfrm>
      </p:grpSpPr>
      <p:sp>
        <p:nvSpPr>
          <p:cNvPr id="208" name="Google Shape;208;ge8f47d43fc_0_198"/>
          <p:cNvSpPr/>
          <p:nvPr/>
        </p:nvSpPr>
        <p:spPr>
          <a:xfrm>
            <a:off x="-28575" y="4446775"/>
            <a:ext cx="9191625" cy="712478"/>
          </a:xfrm>
          <a:custGeom>
            <a:avLst/>
            <a:gdLst/>
            <a:ahLst/>
            <a:cxnLst/>
            <a:rect l="l" t="t" r="r" b="b"/>
            <a:pathLst>
              <a:path w="367665" h="41339" extrusionOk="0">
                <a:moveTo>
                  <a:pt x="381" y="381"/>
                </a:moveTo>
                <a:lnTo>
                  <a:pt x="16574" y="16383"/>
                </a:lnTo>
                <a:lnTo>
                  <a:pt x="31623" y="7430"/>
                </a:lnTo>
                <a:lnTo>
                  <a:pt x="62484" y="7239"/>
                </a:lnTo>
                <a:lnTo>
                  <a:pt x="77724" y="0"/>
                </a:lnTo>
                <a:lnTo>
                  <a:pt x="92964" y="19622"/>
                </a:lnTo>
                <a:lnTo>
                  <a:pt x="108014" y="30861"/>
                </a:lnTo>
                <a:lnTo>
                  <a:pt x="123063" y="30671"/>
                </a:lnTo>
                <a:lnTo>
                  <a:pt x="139065" y="15050"/>
                </a:lnTo>
                <a:lnTo>
                  <a:pt x="154115" y="11430"/>
                </a:lnTo>
                <a:lnTo>
                  <a:pt x="168783" y="3408"/>
                </a:lnTo>
                <a:lnTo>
                  <a:pt x="184404" y="21527"/>
                </a:lnTo>
                <a:lnTo>
                  <a:pt x="199644" y="22155"/>
                </a:lnTo>
                <a:lnTo>
                  <a:pt x="214694" y="36386"/>
                </a:lnTo>
                <a:lnTo>
                  <a:pt x="230124" y="36386"/>
                </a:lnTo>
                <a:lnTo>
                  <a:pt x="246126" y="29147"/>
                </a:lnTo>
                <a:lnTo>
                  <a:pt x="261176" y="29147"/>
                </a:lnTo>
                <a:lnTo>
                  <a:pt x="275463" y="16574"/>
                </a:lnTo>
                <a:lnTo>
                  <a:pt x="291656" y="24384"/>
                </a:lnTo>
                <a:lnTo>
                  <a:pt x="305943" y="11811"/>
                </a:lnTo>
                <a:lnTo>
                  <a:pt x="336804" y="11621"/>
                </a:lnTo>
                <a:lnTo>
                  <a:pt x="351854" y="16383"/>
                </a:lnTo>
                <a:lnTo>
                  <a:pt x="367665" y="4001"/>
                </a:lnTo>
                <a:lnTo>
                  <a:pt x="367284" y="41339"/>
                </a:lnTo>
                <a:lnTo>
                  <a:pt x="0" y="41339"/>
                </a:lnTo>
                <a:close/>
              </a:path>
            </a:pathLst>
          </a:custGeom>
          <a:solidFill>
            <a:schemeClr val="accent5"/>
          </a:solidFill>
          <a:ln>
            <a:noFill/>
          </a:ln>
        </p:spPr>
      </p:sp>
      <p:sp>
        <p:nvSpPr>
          <p:cNvPr id="209" name="Google Shape;209;ge8f47d43fc_0_198"/>
          <p:cNvSpPr/>
          <p:nvPr/>
        </p:nvSpPr>
        <p:spPr>
          <a:xfrm>
            <a:off x="-28575" y="4578111"/>
            <a:ext cx="9191625" cy="584439"/>
          </a:xfrm>
          <a:custGeom>
            <a:avLst/>
            <a:gdLst/>
            <a:ahLst/>
            <a:cxnLst/>
            <a:rect l="l" t="t" r="r" b="b"/>
            <a:pathLst>
              <a:path w="367665" h="33910" extrusionOk="0">
                <a:moveTo>
                  <a:pt x="381" y="8001"/>
                </a:moveTo>
                <a:lnTo>
                  <a:pt x="16764" y="16266"/>
                </a:lnTo>
                <a:lnTo>
                  <a:pt x="47244" y="16266"/>
                </a:lnTo>
                <a:lnTo>
                  <a:pt x="62484" y="9925"/>
                </a:lnTo>
                <a:lnTo>
                  <a:pt x="77724" y="23434"/>
                </a:lnTo>
                <a:lnTo>
                  <a:pt x="92964" y="23434"/>
                </a:lnTo>
                <a:lnTo>
                  <a:pt x="107442" y="16266"/>
                </a:lnTo>
                <a:lnTo>
                  <a:pt x="122682" y="11855"/>
                </a:lnTo>
                <a:lnTo>
                  <a:pt x="138684" y="11855"/>
                </a:lnTo>
                <a:lnTo>
                  <a:pt x="153924" y="15714"/>
                </a:lnTo>
                <a:lnTo>
                  <a:pt x="168783" y="11028"/>
                </a:lnTo>
                <a:lnTo>
                  <a:pt x="184023" y="18471"/>
                </a:lnTo>
                <a:lnTo>
                  <a:pt x="199644" y="29775"/>
                </a:lnTo>
                <a:lnTo>
                  <a:pt x="214122" y="22055"/>
                </a:lnTo>
                <a:lnTo>
                  <a:pt x="229743" y="22055"/>
                </a:lnTo>
                <a:lnTo>
                  <a:pt x="245364" y="8546"/>
                </a:lnTo>
                <a:lnTo>
                  <a:pt x="260604" y="16266"/>
                </a:lnTo>
                <a:lnTo>
                  <a:pt x="275844" y="16266"/>
                </a:lnTo>
                <a:lnTo>
                  <a:pt x="291084" y="9925"/>
                </a:lnTo>
                <a:lnTo>
                  <a:pt x="321564" y="9925"/>
                </a:lnTo>
                <a:lnTo>
                  <a:pt x="336804" y="23158"/>
                </a:lnTo>
                <a:lnTo>
                  <a:pt x="351282" y="18471"/>
                </a:lnTo>
                <a:lnTo>
                  <a:pt x="367665" y="0"/>
                </a:lnTo>
                <a:lnTo>
                  <a:pt x="367665" y="33910"/>
                </a:lnTo>
                <a:lnTo>
                  <a:pt x="0" y="33910"/>
                </a:lnTo>
                <a:close/>
              </a:path>
            </a:pathLst>
          </a:custGeom>
          <a:solidFill>
            <a:srgbClr val="00CEF6">
              <a:alpha val="73460"/>
            </a:srgbClr>
          </a:solidFill>
          <a:ln>
            <a:noFill/>
          </a:ln>
        </p:spPr>
      </p:sp>
      <p:sp>
        <p:nvSpPr>
          <p:cNvPr id="210" name="Google Shape;210;ge8f47d43fc_0_198"/>
          <p:cNvSpPr/>
          <p:nvPr/>
        </p:nvSpPr>
        <p:spPr>
          <a:xfrm rot="8100000">
            <a:off x="1847981" y="4252969"/>
            <a:ext cx="122612" cy="122612"/>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ge8f47d43fc_0_198"/>
          <p:cNvSpPr/>
          <p:nvPr/>
        </p:nvSpPr>
        <p:spPr>
          <a:xfrm rot="8100000">
            <a:off x="6038981" y="4536819"/>
            <a:ext cx="122612" cy="122612"/>
          </a:xfrm>
          <a:prstGeom prst="teardrop">
            <a:avLst>
              <a:gd name="adj" fmla="val 100000"/>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ge8f47d43fc_0_198"/>
          <p:cNvSpPr/>
          <p:nvPr/>
        </p:nvSpPr>
        <p:spPr>
          <a:xfrm rot="8100000">
            <a:off x="7181981" y="4570169"/>
            <a:ext cx="122612" cy="122612"/>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 name="Google Shape;213;ge8f47d43fc_0_198"/>
          <p:cNvGrpSpPr/>
          <p:nvPr/>
        </p:nvGrpSpPr>
        <p:grpSpPr>
          <a:xfrm>
            <a:off x="-9525" y="4462475"/>
            <a:ext cx="9167825" cy="595300"/>
            <a:chOff x="-9525" y="4462475"/>
            <a:chExt cx="9167825" cy="595300"/>
          </a:xfrm>
        </p:grpSpPr>
        <p:sp>
          <p:nvSpPr>
            <p:cNvPr id="214" name="Google Shape;214;ge8f47d43fc_0_198"/>
            <p:cNvSpPr/>
            <p:nvPr/>
          </p:nvSpPr>
          <p:spPr>
            <a:xfrm>
              <a:off x="-9525" y="4581525"/>
              <a:ext cx="4205300" cy="476250"/>
            </a:xfrm>
            <a:custGeom>
              <a:avLst/>
              <a:gdLst/>
              <a:ahLst/>
              <a:cxnLst/>
              <a:rect l="l" t="t" r="r" b="b"/>
              <a:pathLst>
                <a:path w="168212" h="19050" extrusionOk="0">
                  <a:moveTo>
                    <a:pt x="0" y="1715"/>
                  </a:moveTo>
                  <a:lnTo>
                    <a:pt x="15812" y="16574"/>
                  </a:lnTo>
                  <a:lnTo>
                    <a:pt x="31052" y="16574"/>
                  </a:lnTo>
                  <a:lnTo>
                    <a:pt x="46292" y="14097"/>
                  </a:lnTo>
                  <a:lnTo>
                    <a:pt x="61532" y="19050"/>
                  </a:lnTo>
                  <a:lnTo>
                    <a:pt x="76581" y="11240"/>
                  </a:lnTo>
                  <a:lnTo>
                    <a:pt x="92012" y="11240"/>
                  </a:lnTo>
                  <a:lnTo>
                    <a:pt x="106871" y="0"/>
                  </a:lnTo>
                  <a:lnTo>
                    <a:pt x="122111" y="2667"/>
                  </a:lnTo>
                  <a:lnTo>
                    <a:pt x="137541" y="2667"/>
                  </a:lnTo>
                  <a:lnTo>
                    <a:pt x="152972" y="16002"/>
                  </a:lnTo>
                  <a:lnTo>
                    <a:pt x="168212" y="16002"/>
                  </a:lnTo>
                </a:path>
              </a:pathLst>
            </a:custGeom>
            <a:noFill/>
            <a:ln w="9525" cap="flat" cmpd="sng">
              <a:solidFill>
                <a:schemeClr val="accent2"/>
              </a:solidFill>
              <a:prstDash val="solid"/>
              <a:round/>
              <a:headEnd type="none" w="med" len="med"/>
              <a:tailEnd type="none" w="med" len="med"/>
            </a:ln>
          </p:spPr>
        </p:sp>
        <p:sp>
          <p:nvSpPr>
            <p:cNvPr id="215" name="Google Shape;215;ge8f47d43fc_0_198"/>
            <p:cNvSpPr/>
            <p:nvPr/>
          </p:nvSpPr>
          <p:spPr>
            <a:xfrm>
              <a:off x="4195775" y="4462475"/>
              <a:ext cx="3424225" cy="590550"/>
            </a:xfrm>
            <a:custGeom>
              <a:avLst/>
              <a:gdLst/>
              <a:ahLst/>
              <a:cxnLst/>
              <a:rect l="l" t="t" r="r" b="b"/>
              <a:pathLst>
                <a:path w="136969" h="23622" extrusionOk="0">
                  <a:moveTo>
                    <a:pt x="0" y="20955"/>
                  </a:moveTo>
                  <a:lnTo>
                    <a:pt x="15049" y="9144"/>
                  </a:lnTo>
                  <a:lnTo>
                    <a:pt x="30480" y="4381"/>
                  </a:lnTo>
                  <a:lnTo>
                    <a:pt x="45720" y="13716"/>
                  </a:lnTo>
                  <a:lnTo>
                    <a:pt x="60769" y="13716"/>
                  </a:lnTo>
                  <a:lnTo>
                    <a:pt x="76009" y="16573"/>
                  </a:lnTo>
                  <a:lnTo>
                    <a:pt x="91249" y="11811"/>
                  </a:lnTo>
                  <a:lnTo>
                    <a:pt x="106680" y="23622"/>
                  </a:lnTo>
                  <a:lnTo>
                    <a:pt x="122110" y="23622"/>
                  </a:lnTo>
                  <a:lnTo>
                    <a:pt x="136969" y="0"/>
                  </a:lnTo>
                </a:path>
              </a:pathLst>
            </a:custGeom>
            <a:noFill/>
            <a:ln w="9525" cap="flat" cmpd="sng">
              <a:solidFill>
                <a:schemeClr val="accent2"/>
              </a:solidFill>
              <a:prstDash val="solid"/>
              <a:round/>
              <a:headEnd type="none" w="med" len="med"/>
              <a:tailEnd type="none" w="med" len="med"/>
            </a:ln>
          </p:spPr>
        </p:sp>
        <p:sp>
          <p:nvSpPr>
            <p:cNvPr id="216" name="Google Shape;216;ge8f47d43fc_0_198"/>
            <p:cNvSpPr/>
            <p:nvPr/>
          </p:nvSpPr>
          <p:spPr>
            <a:xfrm>
              <a:off x="7624775" y="4472000"/>
              <a:ext cx="1533525" cy="414325"/>
            </a:xfrm>
            <a:custGeom>
              <a:avLst/>
              <a:gdLst/>
              <a:ahLst/>
              <a:cxnLst/>
              <a:rect l="l" t="t" r="r" b="b"/>
              <a:pathLst>
                <a:path w="61341" h="16573" extrusionOk="0">
                  <a:moveTo>
                    <a:pt x="0" y="0"/>
                  </a:moveTo>
                  <a:lnTo>
                    <a:pt x="15049" y="4762"/>
                  </a:lnTo>
                  <a:lnTo>
                    <a:pt x="30670" y="4762"/>
                  </a:lnTo>
                  <a:lnTo>
                    <a:pt x="45910" y="4762"/>
                  </a:lnTo>
                  <a:lnTo>
                    <a:pt x="61341" y="16573"/>
                  </a:lnTo>
                </a:path>
              </a:pathLst>
            </a:custGeom>
            <a:noFill/>
            <a:ln w="9525" cap="flat" cmpd="sng">
              <a:solidFill>
                <a:schemeClr val="accent2"/>
              </a:solidFill>
              <a:prstDash val="solid"/>
              <a:round/>
              <a:headEnd type="none" w="med" len="med"/>
              <a:tailEnd type="none" w="med" len="med"/>
            </a:ln>
          </p:spPr>
        </p:sp>
      </p:grpSp>
      <p:grpSp>
        <p:nvGrpSpPr>
          <p:cNvPr id="217" name="Google Shape;217;ge8f47d43fc_0_198"/>
          <p:cNvGrpSpPr/>
          <p:nvPr/>
        </p:nvGrpSpPr>
        <p:grpSpPr>
          <a:xfrm>
            <a:off x="-42837" y="4443488"/>
            <a:ext cx="9229575" cy="642788"/>
            <a:chOff x="-42837" y="4443488"/>
            <a:chExt cx="9229575" cy="642788"/>
          </a:xfrm>
        </p:grpSpPr>
        <p:sp>
          <p:nvSpPr>
            <p:cNvPr id="218" name="Google Shape;218;ge8f47d43fc_0_198"/>
            <p:cNvSpPr/>
            <p:nvPr/>
          </p:nvSpPr>
          <p:spPr>
            <a:xfrm>
              <a:off x="1114450" y="49006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ge8f47d43fc_0_198"/>
            <p:cNvSpPr/>
            <p:nvPr/>
          </p:nvSpPr>
          <p:spPr>
            <a:xfrm>
              <a:off x="1495450" y="502927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ge8f47d43fc_0_198"/>
            <p:cNvSpPr/>
            <p:nvPr/>
          </p:nvSpPr>
          <p:spPr>
            <a:xfrm>
              <a:off x="733450" y="49721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ge8f47d43fc_0_198"/>
            <p:cNvSpPr/>
            <p:nvPr/>
          </p:nvSpPr>
          <p:spPr>
            <a:xfrm>
              <a:off x="352450" y="49626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ge8f47d43fc_0_198"/>
            <p:cNvSpPr/>
            <p:nvPr/>
          </p:nvSpPr>
          <p:spPr>
            <a:xfrm>
              <a:off x="-42837" y="46054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ge8f47d43fc_0_198"/>
            <p:cNvSpPr/>
            <p:nvPr/>
          </p:nvSpPr>
          <p:spPr>
            <a:xfrm>
              <a:off x="1876450" y="48340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ge8f47d43fc_0_198"/>
            <p:cNvSpPr/>
            <p:nvPr/>
          </p:nvSpPr>
          <p:spPr>
            <a:xfrm>
              <a:off x="2257450" y="48292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ge8f47d43fc_0_198"/>
            <p:cNvSpPr/>
            <p:nvPr/>
          </p:nvSpPr>
          <p:spPr>
            <a:xfrm>
              <a:off x="2638450" y="454826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ge8f47d43fc_0_198"/>
            <p:cNvSpPr/>
            <p:nvPr/>
          </p:nvSpPr>
          <p:spPr>
            <a:xfrm>
              <a:off x="3019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ge8f47d43fc_0_198"/>
            <p:cNvSpPr/>
            <p:nvPr/>
          </p:nvSpPr>
          <p:spPr>
            <a:xfrm>
              <a:off x="3400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ge8f47d43fc_0_198"/>
            <p:cNvSpPr/>
            <p:nvPr/>
          </p:nvSpPr>
          <p:spPr>
            <a:xfrm>
              <a:off x="3781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ge8f47d43fc_0_198"/>
            <p:cNvSpPr/>
            <p:nvPr/>
          </p:nvSpPr>
          <p:spPr>
            <a:xfrm>
              <a:off x="4162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ge8f47d43fc_0_198"/>
            <p:cNvSpPr/>
            <p:nvPr/>
          </p:nvSpPr>
          <p:spPr>
            <a:xfrm>
              <a:off x="4543450" y="46673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ge8f47d43fc_0_198"/>
            <p:cNvSpPr/>
            <p:nvPr/>
          </p:nvSpPr>
          <p:spPr>
            <a:xfrm>
              <a:off x="4924450" y="45435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ge8f47d43fc_0_198"/>
            <p:cNvSpPr/>
            <p:nvPr/>
          </p:nvSpPr>
          <p:spPr>
            <a:xfrm>
              <a:off x="5305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ge8f47d43fc_0_198"/>
            <p:cNvSpPr/>
            <p:nvPr/>
          </p:nvSpPr>
          <p:spPr>
            <a:xfrm>
              <a:off x="5686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ge8f47d43fc_0_198"/>
            <p:cNvSpPr/>
            <p:nvPr/>
          </p:nvSpPr>
          <p:spPr>
            <a:xfrm>
              <a:off x="6067450" y="48483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ge8f47d43fc_0_198"/>
            <p:cNvSpPr/>
            <p:nvPr/>
          </p:nvSpPr>
          <p:spPr>
            <a:xfrm>
              <a:off x="6448450" y="47292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ge8f47d43fc_0_198"/>
            <p:cNvSpPr/>
            <p:nvPr/>
          </p:nvSpPr>
          <p:spPr>
            <a:xfrm>
              <a:off x="6829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ge8f47d43fc_0_198"/>
            <p:cNvSpPr/>
            <p:nvPr/>
          </p:nvSpPr>
          <p:spPr>
            <a:xfrm>
              <a:off x="7210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ge8f47d43fc_0_198"/>
            <p:cNvSpPr/>
            <p:nvPr/>
          </p:nvSpPr>
          <p:spPr>
            <a:xfrm>
              <a:off x="7591450" y="44434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ge8f47d43fc_0_198"/>
            <p:cNvSpPr/>
            <p:nvPr/>
          </p:nvSpPr>
          <p:spPr>
            <a:xfrm>
              <a:off x="7972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ge8f47d43fc_0_198"/>
            <p:cNvSpPr/>
            <p:nvPr/>
          </p:nvSpPr>
          <p:spPr>
            <a:xfrm>
              <a:off x="8353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ge8f47d43fc_0_198"/>
            <p:cNvSpPr/>
            <p:nvPr/>
          </p:nvSpPr>
          <p:spPr>
            <a:xfrm>
              <a:off x="8734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ge8f47d43fc_0_198"/>
            <p:cNvSpPr/>
            <p:nvPr/>
          </p:nvSpPr>
          <p:spPr>
            <a:xfrm>
              <a:off x="9129738" y="48673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3" name="Google Shape;243;ge8f47d43fc_0_198"/>
          <p:cNvSpPr/>
          <p:nvPr/>
        </p:nvSpPr>
        <p:spPr>
          <a:xfrm>
            <a:off x="2990700" y="4586200"/>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ge8f47d43fc_0_198"/>
          <p:cNvSpPr/>
          <p:nvPr/>
        </p:nvSpPr>
        <p:spPr>
          <a:xfrm>
            <a:off x="1085700" y="4871950"/>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ge8f47d43fc_0_198"/>
          <p:cNvSpPr/>
          <p:nvPr/>
        </p:nvSpPr>
        <p:spPr>
          <a:xfrm>
            <a:off x="4895700" y="4516032"/>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ge8f47d43fc_0_198"/>
          <p:cNvSpPr/>
          <p:nvPr/>
        </p:nvSpPr>
        <p:spPr>
          <a:xfrm rot="8100000">
            <a:off x="8699949" y="4329169"/>
            <a:ext cx="122612" cy="122612"/>
          </a:xfrm>
          <a:prstGeom prst="teardrop">
            <a:avLst>
              <a:gd name="adj" fmla="val 100000"/>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ge8f47d43fc_0_198"/>
          <p:cNvSpPr txBox="1">
            <a:spLocks noGrp="1"/>
          </p:cNvSpPr>
          <p:nvPr>
            <p:ph type="title"/>
          </p:nvPr>
        </p:nvSpPr>
        <p:spPr>
          <a:xfrm>
            <a:off x="1047750" y="634125"/>
            <a:ext cx="6996600" cy="715800"/>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248" name="Google Shape;248;ge8f47d43fc_0_198"/>
          <p:cNvSpPr txBox="1">
            <a:spLocks noGrp="1"/>
          </p:cNvSpPr>
          <p:nvPr>
            <p:ph type="body" idx="1"/>
          </p:nvPr>
        </p:nvSpPr>
        <p:spPr>
          <a:xfrm>
            <a:off x="1131500" y="1552950"/>
            <a:ext cx="3339900" cy="26658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49" name="Google Shape;249;ge8f47d43fc_0_198"/>
          <p:cNvSpPr txBox="1">
            <a:spLocks noGrp="1"/>
          </p:cNvSpPr>
          <p:nvPr>
            <p:ph type="body" idx="2"/>
          </p:nvPr>
        </p:nvSpPr>
        <p:spPr>
          <a:xfrm>
            <a:off x="4672563" y="1552950"/>
            <a:ext cx="3339900" cy="26658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50" name="Google Shape;250;ge8f47d43fc_0_198"/>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251"/>
        <p:cNvGrpSpPr/>
        <p:nvPr/>
      </p:nvGrpSpPr>
      <p:grpSpPr>
        <a:xfrm>
          <a:off x="0" y="0"/>
          <a:ext cx="0" cy="0"/>
          <a:chOff x="0" y="0"/>
          <a:chExt cx="0" cy="0"/>
        </a:xfrm>
      </p:grpSpPr>
      <p:sp>
        <p:nvSpPr>
          <p:cNvPr id="252" name="Google Shape;252;ge8f47d43fc_0_242"/>
          <p:cNvSpPr/>
          <p:nvPr/>
        </p:nvSpPr>
        <p:spPr>
          <a:xfrm>
            <a:off x="-28575" y="4446775"/>
            <a:ext cx="9191625" cy="712478"/>
          </a:xfrm>
          <a:custGeom>
            <a:avLst/>
            <a:gdLst/>
            <a:ahLst/>
            <a:cxnLst/>
            <a:rect l="l" t="t" r="r" b="b"/>
            <a:pathLst>
              <a:path w="367665" h="41339" extrusionOk="0">
                <a:moveTo>
                  <a:pt x="381" y="381"/>
                </a:moveTo>
                <a:lnTo>
                  <a:pt x="16574" y="16383"/>
                </a:lnTo>
                <a:lnTo>
                  <a:pt x="31623" y="7430"/>
                </a:lnTo>
                <a:lnTo>
                  <a:pt x="62484" y="7239"/>
                </a:lnTo>
                <a:lnTo>
                  <a:pt x="77724" y="0"/>
                </a:lnTo>
                <a:lnTo>
                  <a:pt x="92964" y="19622"/>
                </a:lnTo>
                <a:lnTo>
                  <a:pt x="108014" y="30861"/>
                </a:lnTo>
                <a:lnTo>
                  <a:pt x="123063" y="30671"/>
                </a:lnTo>
                <a:lnTo>
                  <a:pt x="139065" y="15050"/>
                </a:lnTo>
                <a:lnTo>
                  <a:pt x="154115" y="11430"/>
                </a:lnTo>
                <a:lnTo>
                  <a:pt x="168783" y="3408"/>
                </a:lnTo>
                <a:lnTo>
                  <a:pt x="184404" y="21527"/>
                </a:lnTo>
                <a:lnTo>
                  <a:pt x="199644" y="22155"/>
                </a:lnTo>
                <a:lnTo>
                  <a:pt x="214694" y="36386"/>
                </a:lnTo>
                <a:lnTo>
                  <a:pt x="230124" y="36386"/>
                </a:lnTo>
                <a:lnTo>
                  <a:pt x="246126" y="29147"/>
                </a:lnTo>
                <a:lnTo>
                  <a:pt x="261176" y="29147"/>
                </a:lnTo>
                <a:lnTo>
                  <a:pt x="275463" y="16574"/>
                </a:lnTo>
                <a:lnTo>
                  <a:pt x="291656" y="24384"/>
                </a:lnTo>
                <a:lnTo>
                  <a:pt x="305943" y="11811"/>
                </a:lnTo>
                <a:lnTo>
                  <a:pt x="336804" y="11621"/>
                </a:lnTo>
                <a:lnTo>
                  <a:pt x="351854" y="16383"/>
                </a:lnTo>
                <a:lnTo>
                  <a:pt x="367665" y="4001"/>
                </a:lnTo>
                <a:lnTo>
                  <a:pt x="367284" y="41339"/>
                </a:lnTo>
                <a:lnTo>
                  <a:pt x="0" y="41339"/>
                </a:lnTo>
                <a:close/>
              </a:path>
            </a:pathLst>
          </a:custGeom>
          <a:solidFill>
            <a:schemeClr val="accent5"/>
          </a:solidFill>
          <a:ln>
            <a:noFill/>
          </a:ln>
        </p:spPr>
      </p:sp>
      <p:sp>
        <p:nvSpPr>
          <p:cNvPr id="253" name="Google Shape;253;ge8f47d43fc_0_242"/>
          <p:cNvSpPr/>
          <p:nvPr/>
        </p:nvSpPr>
        <p:spPr>
          <a:xfrm>
            <a:off x="-28575" y="4578111"/>
            <a:ext cx="9191625" cy="584439"/>
          </a:xfrm>
          <a:custGeom>
            <a:avLst/>
            <a:gdLst/>
            <a:ahLst/>
            <a:cxnLst/>
            <a:rect l="l" t="t" r="r" b="b"/>
            <a:pathLst>
              <a:path w="367665" h="33910" extrusionOk="0">
                <a:moveTo>
                  <a:pt x="381" y="8001"/>
                </a:moveTo>
                <a:lnTo>
                  <a:pt x="16764" y="16266"/>
                </a:lnTo>
                <a:lnTo>
                  <a:pt x="47244" y="16266"/>
                </a:lnTo>
                <a:lnTo>
                  <a:pt x="62484" y="9925"/>
                </a:lnTo>
                <a:lnTo>
                  <a:pt x="77724" y="23434"/>
                </a:lnTo>
                <a:lnTo>
                  <a:pt x="92964" y="23434"/>
                </a:lnTo>
                <a:lnTo>
                  <a:pt x="107442" y="16266"/>
                </a:lnTo>
                <a:lnTo>
                  <a:pt x="122682" y="11855"/>
                </a:lnTo>
                <a:lnTo>
                  <a:pt x="138684" y="11855"/>
                </a:lnTo>
                <a:lnTo>
                  <a:pt x="153924" y="15714"/>
                </a:lnTo>
                <a:lnTo>
                  <a:pt x="168783" y="11028"/>
                </a:lnTo>
                <a:lnTo>
                  <a:pt x="184023" y="18471"/>
                </a:lnTo>
                <a:lnTo>
                  <a:pt x="199644" y="29775"/>
                </a:lnTo>
                <a:lnTo>
                  <a:pt x="214122" y="22055"/>
                </a:lnTo>
                <a:lnTo>
                  <a:pt x="229743" y="22055"/>
                </a:lnTo>
                <a:lnTo>
                  <a:pt x="245364" y="8546"/>
                </a:lnTo>
                <a:lnTo>
                  <a:pt x="260604" y="16266"/>
                </a:lnTo>
                <a:lnTo>
                  <a:pt x="275844" y="16266"/>
                </a:lnTo>
                <a:lnTo>
                  <a:pt x="291084" y="9925"/>
                </a:lnTo>
                <a:lnTo>
                  <a:pt x="321564" y="9925"/>
                </a:lnTo>
                <a:lnTo>
                  <a:pt x="336804" y="23158"/>
                </a:lnTo>
                <a:lnTo>
                  <a:pt x="351282" y="18471"/>
                </a:lnTo>
                <a:lnTo>
                  <a:pt x="367665" y="0"/>
                </a:lnTo>
                <a:lnTo>
                  <a:pt x="367665" y="33910"/>
                </a:lnTo>
                <a:lnTo>
                  <a:pt x="0" y="33910"/>
                </a:lnTo>
                <a:close/>
              </a:path>
            </a:pathLst>
          </a:custGeom>
          <a:solidFill>
            <a:srgbClr val="00CEF6">
              <a:alpha val="73460"/>
            </a:srgbClr>
          </a:solidFill>
          <a:ln>
            <a:noFill/>
          </a:ln>
        </p:spPr>
      </p:sp>
      <p:sp>
        <p:nvSpPr>
          <p:cNvPr id="254" name="Google Shape;254;ge8f47d43fc_0_242"/>
          <p:cNvSpPr/>
          <p:nvPr/>
        </p:nvSpPr>
        <p:spPr>
          <a:xfrm rot="8100000">
            <a:off x="1847981" y="4252969"/>
            <a:ext cx="122612" cy="122612"/>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ge8f47d43fc_0_242"/>
          <p:cNvSpPr/>
          <p:nvPr/>
        </p:nvSpPr>
        <p:spPr>
          <a:xfrm rot="8100000">
            <a:off x="6038981" y="4536819"/>
            <a:ext cx="122612" cy="122612"/>
          </a:xfrm>
          <a:prstGeom prst="teardrop">
            <a:avLst>
              <a:gd name="adj" fmla="val 100000"/>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ge8f47d43fc_0_242"/>
          <p:cNvSpPr/>
          <p:nvPr/>
        </p:nvSpPr>
        <p:spPr>
          <a:xfrm rot="8100000">
            <a:off x="7181981" y="4570169"/>
            <a:ext cx="122612" cy="122612"/>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 name="Google Shape;257;ge8f47d43fc_0_242"/>
          <p:cNvGrpSpPr/>
          <p:nvPr/>
        </p:nvGrpSpPr>
        <p:grpSpPr>
          <a:xfrm>
            <a:off x="-9525" y="4462475"/>
            <a:ext cx="9167825" cy="595300"/>
            <a:chOff x="-9525" y="4462475"/>
            <a:chExt cx="9167825" cy="595300"/>
          </a:xfrm>
        </p:grpSpPr>
        <p:sp>
          <p:nvSpPr>
            <p:cNvPr id="258" name="Google Shape;258;ge8f47d43fc_0_242"/>
            <p:cNvSpPr/>
            <p:nvPr/>
          </p:nvSpPr>
          <p:spPr>
            <a:xfrm>
              <a:off x="-9525" y="4581525"/>
              <a:ext cx="4205300" cy="476250"/>
            </a:xfrm>
            <a:custGeom>
              <a:avLst/>
              <a:gdLst/>
              <a:ahLst/>
              <a:cxnLst/>
              <a:rect l="l" t="t" r="r" b="b"/>
              <a:pathLst>
                <a:path w="168212" h="19050" extrusionOk="0">
                  <a:moveTo>
                    <a:pt x="0" y="1715"/>
                  </a:moveTo>
                  <a:lnTo>
                    <a:pt x="15812" y="16574"/>
                  </a:lnTo>
                  <a:lnTo>
                    <a:pt x="31052" y="16574"/>
                  </a:lnTo>
                  <a:lnTo>
                    <a:pt x="46292" y="14097"/>
                  </a:lnTo>
                  <a:lnTo>
                    <a:pt x="61532" y="19050"/>
                  </a:lnTo>
                  <a:lnTo>
                    <a:pt x="76581" y="11240"/>
                  </a:lnTo>
                  <a:lnTo>
                    <a:pt x="92012" y="11240"/>
                  </a:lnTo>
                  <a:lnTo>
                    <a:pt x="106871" y="0"/>
                  </a:lnTo>
                  <a:lnTo>
                    <a:pt x="122111" y="2667"/>
                  </a:lnTo>
                  <a:lnTo>
                    <a:pt x="137541" y="2667"/>
                  </a:lnTo>
                  <a:lnTo>
                    <a:pt x="152972" y="16002"/>
                  </a:lnTo>
                  <a:lnTo>
                    <a:pt x="168212" y="16002"/>
                  </a:lnTo>
                </a:path>
              </a:pathLst>
            </a:custGeom>
            <a:noFill/>
            <a:ln w="9525" cap="flat" cmpd="sng">
              <a:solidFill>
                <a:schemeClr val="accent2"/>
              </a:solidFill>
              <a:prstDash val="solid"/>
              <a:round/>
              <a:headEnd type="none" w="med" len="med"/>
              <a:tailEnd type="none" w="med" len="med"/>
            </a:ln>
          </p:spPr>
        </p:sp>
        <p:sp>
          <p:nvSpPr>
            <p:cNvPr id="259" name="Google Shape;259;ge8f47d43fc_0_242"/>
            <p:cNvSpPr/>
            <p:nvPr/>
          </p:nvSpPr>
          <p:spPr>
            <a:xfrm>
              <a:off x="4195775" y="4462475"/>
              <a:ext cx="3424225" cy="590550"/>
            </a:xfrm>
            <a:custGeom>
              <a:avLst/>
              <a:gdLst/>
              <a:ahLst/>
              <a:cxnLst/>
              <a:rect l="l" t="t" r="r" b="b"/>
              <a:pathLst>
                <a:path w="136969" h="23622" extrusionOk="0">
                  <a:moveTo>
                    <a:pt x="0" y="20955"/>
                  </a:moveTo>
                  <a:lnTo>
                    <a:pt x="15049" y="9144"/>
                  </a:lnTo>
                  <a:lnTo>
                    <a:pt x="30480" y="4381"/>
                  </a:lnTo>
                  <a:lnTo>
                    <a:pt x="45720" y="13716"/>
                  </a:lnTo>
                  <a:lnTo>
                    <a:pt x="60769" y="13716"/>
                  </a:lnTo>
                  <a:lnTo>
                    <a:pt x="76009" y="16573"/>
                  </a:lnTo>
                  <a:lnTo>
                    <a:pt x="91249" y="11811"/>
                  </a:lnTo>
                  <a:lnTo>
                    <a:pt x="106680" y="23622"/>
                  </a:lnTo>
                  <a:lnTo>
                    <a:pt x="122110" y="23622"/>
                  </a:lnTo>
                  <a:lnTo>
                    <a:pt x="136969" y="0"/>
                  </a:lnTo>
                </a:path>
              </a:pathLst>
            </a:custGeom>
            <a:noFill/>
            <a:ln w="9525" cap="flat" cmpd="sng">
              <a:solidFill>
                <a:schemeClr val="accent2"/>
              </a:solidFill>
              <a:prstDash val="solid"/>
              <a:round/>
              <a:headEnd type="none" w="med" len="med"/>
              <a:tailEnd type="none" w="med" len="med"/>
            </a:ln>
          </p:spPr>
        </p:sp>
        <p:sp>
          <p:nvSpPr>
            <p:cNvPr id="260" name="Google Shape;260;ge8f47d43fc_0_242"/>
            <p:cNvSpPr/>
            <p:nvPr/>
          </p:nvSpPr>
          <p:spPr>
            <a:xfrm>
              <a:off x="7624775" y="4472000"/>
              <a:ext cx="1533525" cy="414325"/>
            </a:xfrm>
            <a:custGeom>
              <a:avLst/>
              <a:gdLst/>
              <a:ahLst/>
              <a:cxnLst/>
              <a:rect l="l" t="t" r="r" b="b"/>
              <a:pathLst>
                <a:path w="61341" h="16573" extrusionOk="0">
                  <a:moveTo>
                    <a:pt x="0" y="0"/>
                  </a:moveTo>
                  <a:lnTo>
                    <a:pt x="15049" y="4762"/>
                  </a:lnTo>
                  <a:lnTo>
                    <a:pt x="30670" y="4762"/>
                  </a:lnTo>
                  <a:lnTo>
                    <a:pt x="45910" y="4762"/>
                  </a:lnTo>
                  <a:lnTo>
                    <a:pt x="61341" y="16573"/>
                  </a:lnTo>
                </a:path>
              </a:pathLst>
            </a:custGeom>
            <a:noFill/>
            <a:ln w="9525" cap="flat" cmpd="sng">
              <a:solidFill>
                <a:schemeClr val="accent2"/>
              </a:solidFill>
              <a:prstDash val="solid"/>
              <a:round/>
              <a:headEnd type="none" w="med" len="med"/>
              <a:tailEnd type="none" w="med" len="med"/>
            </a:ln>
          </p:spPr>
        </p:sp>
      </p:grpSp>
      <p:grpSp>
        <p:nvGrpSpPr>
          <p:cNvPr id="261" name="Google Shape;261;ge8f47d43fc_0_242"/>
          <p:cNvGrpSpPr/>
          <p:nvPr/>
        </p:nvGrpSpPr>
        <p:grpSpPr>
          <a:xfrm>
            <a:off x="-42837" y="4443488"/>
            <a:ext cx="9229575" cy="642788"/>
            <a:chOff x="-42837" y="4443488"/>
            <a:chExt cx="9229575" cy="642788"/>
          </a:xfrm>
        </p:grpSpPr>
        <p:sp>
          <p:nvSpPr>
            <p:cNvPr id="262" name="Google Shape;262;ge8f47d43fc_0_242"/>
            <p:cNvSpPr/>
            <p:nvPr/>
          </p:nvSpPr>
          <p:spPr>
            <a:xfrm>
              <a:off x="1114450" y="49006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ge8f47d43fc_0_242"/>
            <p:cNvSpPr/>
            <p:nvPr/>
          </p:nvSpPr>
          <p:spPr>
            <a:xfrm>
              <a:off x="1495450" y="502927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ge8f47d43fc_0_242"/>
            <p:cNvSpPr/>
            <p:nvPr/>
          </p:nvSpPr>
          <p:spPr>
            <a:xfrm>
              <a:off x="733450" y="49721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ge8f47d43fc_0_242"/>
            <p:cNvSpPr/>
            <p:nvPr/>
          </p:nvSpPr>
          <p:spPr>
            <a:xfrm>
              <a:off x="352450" y="49626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ge8f47d43fc_0_242"/>
            <p:cNvSpPr/>
            <p:nvPr/>
          </p:nvSpPr>
          <p:spPr>
            <a:xfrm>
              <a:off x="-42837" y="46054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ge8f47d43fc_0_242"/>
            <p:cNvSpPr/>
            <p:nvPr/>
          </p:nvSpPr>
          <p:spPr>
            <a:xfrm>
              <a:off x="1876450" y="48340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ge8f47d43fc_0_242"/>
            <p:cNvSpPr/>
            <p:nvPr/>
          </p:nvSpPr>
          <p:spPr>
            <a:xfrm>
              <a:off x="2257450" y="48292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ge8f47d43fc_0_242"/>
            <p:cNvSpPr/>
            <p:nvPr/>
          </p:nvSpPr>
          <p:spPr>
            <a:xfrm>
              <a:off x="2638450" y="454826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ge8f47d43fc_0_242"/>
            <p:cNvSpPr/>
            <p:nvPr/>
          </p:nvSpPr>
          <p:spPr>
            <a:xfrm>
              <a:off x="3019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ge8f47d43fc_0_242"/>
            <p:cNvSpPr/>
            <p:nvPr/>
          </p:nvSpPr>
          <p:spPr>
            <a:xfrm>
              <a:off x="3400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ge8f47d43fc_0_242"/>
            <p:cNvSpPr/>
            <p:nvPr/>
          </p:nvSpPr>
          <p:spPr>
            <a:xfrm>
              <a:off x="3781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ge8f47d43fc_0_242"/>
            <p:cNvSpPr/>
            <p:nvPr/>
          </p:nvSpPr>
          <p:spPr>
            <a:xfrm>
              <a:off x="4162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ge8f47d43fc_0_242"/>
            <p:cNvSpPr/>
            <p:nvPr/>
          </p:nvSpPr>
          <p:spPr>
            <a:xfrm>
              <a:off x="4543450" y="46673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ge8f47d43fc_0_242"/>
            <p:cNvSpPr/>
            <p:nvPr/>
          </p:nvSpPr>
          <p:spPr>
            <a:xfrm>
              <a:off x="4924450" y="45435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ge8f47d43fc_0_242"/>
            <p:cNvSpPr/>
            <p:nvPr/>
          </p:nvSpPr>
          <p:spPr>
            <a:xfrm>
              <a:off x="5305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ge8f47d43fc_0_242"/>
            <p:cNvSpPr/>
            <p:nvPr/>
          </p:nvSpPr>
          <p:spPr>
            <a:xfrm>
              <a:off x="5686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ge8f47d43fc_0_242"/>
            <p:cNvSpPr/>
            <p:nvPr/>
          </p:nvSpPr>
          <p:spPr>
            <a:xfrm>
              <a:off x="6067450" y="48483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ge8f47d43fc_0_242"/>
            <p:cNvSpPr/>
            <p:nvPr/>
          </p:nvSpPr>
          <p:spPr>
            <a:xfrm>
              <a:off x="6448450" y="47292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ge8f47d43fc_0_242"/>
            <p:cNvSpPr/>
            <p:nvPr/>
          </p:nvSpPr>
          <p:spPr>
            <a:xfrm>
              <a:off x="6829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ge8f47d43fc_0_242"/>
            <p:cNvSpPr/>
            <p:nvPr/>
          </p:nvSpPr>
          <p:spPr>
            <a:xfrm>
              <a:off x="7210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ge8f47d43fc_0_242"/>
            <p:cNvSpPr/>
            <p:nvPr/>
          </p:nvSpPr>
          <p:spPr>
            <a:xfrm>
              <a:off x="7591450" y="44434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ge8f47d43fc_0_242"/>
            <p:cNvSpPr/>
            <p:nvPr/>
          </p:nvSpPr>
          <p:spPr>
            <a:xfrm>
              <a:off x="7972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ge8f47d43fc_0_242"/>
            <p:cNvSpPr/>
            <p:nvPr/>
          </p:nvSpPr>
          <p:spPr>
            <a:xfrm>
              <a:off x="8353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ge8f47d43fc_0_242"/>
            <p:cNvSpPr/>
            <p:nvPr/>
          </p:nvSpPr>
          <p:spPr>
            <a:xfrm>
              <a:off x="8734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ge8f47d43fc_0_242"/>
            <p:cNvSpPr/>
            <p:nvPr/>
          </p:nvSpPr>
          <p:spPr>
            <a:xfrm>
              <a:off x="9129738" y="48673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7" name="Google Shape;287;ge8f47d43fc_0_242"/>
          <p:cNvSpPr/>
          <p:nvPr/>
        </p:nvSpPr>
        <p:spPr>
          <a:xfrm>
            <a:off x="2990700" y="4586200"/>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ge8f47d43fc_0_242"/>
          <p:cNvSpPr/>
          <p:nvPr/>
        </p:nvSpPr>
        <p:spPr>
          <a:xfrm>
            <a:off x="1085700" y="4871950"/>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ge8f47d43fc_0_242"/>
          <p:cNvSpPr/>
          <p:nvPr/>
        </p:nvSpPr>
        <p:spPr>
          <a:xfrm>
            <a:off x="4895700" y="4516032"/>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ge8f47d43fc_0_242"/>
          <p:cNvSpPr/>
          <p:nvPr/>
        </p:nvSpPr>
        <p:spPr>
          <a:xfrm rot="8100000">
            <a:off x="8699949" y="4329169"/>
            <a:ext cx="122612" cy="122612"/>
          </a:xfrm>
          <a:prstGeom prst="teardrop">
            <a:avLst>
              <a:gd name="adj" fmla="val 100000"/>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ge8f47d43fc_0_242"/>
          <p:cNvSpPr txBox="1">
            <a:spLocks noGrp="1"/>
          </p:cNvSpPr>
          <p:nvPr>
            <p:ph type="title"/>
          </p:nvPr>
        </p:nvSpPr>
        <p:spPr>
          <a:xfrm>
            <a:off x="1047750" y="634125"/>
            <a:ext cx="6996600" cy="715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292" name="Google Shape;292;ge8f47d43fc_0_242"/>
          <p:cNvSpPr txBox="1">
            <a:spLocks noGrp="1"/>
          </p:cNvSpPr>
          <p:nvPr>
            <p:ph type="body" idx="1"/>
          </p:nvPr>
        </p:nvSpPr>
        <p:spPr>
          <a:xfrm>
            <a:off x="705900" y="1626600"/>
            <a:ext cx="2471700" cy="27027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293" name="Google Shape;293;ge8f47d43fc_0_242"/>
          <p:cNvSpPr txBox="1">
            <a:spLocks noGrp="1"/>
          </p:cNvSpPr>
          <p:nvPr>
            <p:ph type="body" idx="2"/>
          </p:nvPr>
        </p:nvSpPr>
        <p:spPr>
          <a:xfrm>
            <a:off x="3304125" y="1626600"/>
            <a:ext cx="2471700" cy="27027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294" name="Google Shape;294;ge8f47d43fc_0_242"/>
          <p:cNvSpPr txBox="1">
            <a:spLocks noGrp="1"/>
          </p:cNvSpPr>
          <p:nvPr>
            <p:ph type="body" idx="3"/>
          </p:nvPr>
        </p:nvSpPr>
        <p:spPr>
          <a:xfrm>
            <a:off x="5902350" y="1626600"/>
            <a:ext cx="2471700" cy="27027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295" name="Google Shape;295;ge8f47d43fc_0_242"/>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6"/>
        <p:cNvGrpSpPr/>
        <p:nvPr/>
      </p:nvGrpSpPr>
      <p:grpSpPr>
        <a:xfrm>
          <a:off x="0" y="0"/>
          <a:ext cx="0" cy="0"/>
          <a:chOff x="0" y="0"/>
          <a:chExt cx="0" cy="0"/>
        </a:xfrm>
      </p:grpSpPr>
      <p:sp>
        <p:nvSpPr>
          <p:cNvPr id="297" name="Google Shape;297;ge8f47d43fc_0_287"/>
          <p:cNvSpPr/>
          <p:nvPr/>
        </p:nvSpPr>
        <p:spPr>
          <a:xfrm>
            <a:off x="-28575" y="4446775"/>
            <a:ext cx="9191625" cy="712478"/>
          </a:xfrm>
          <a:custGeom>
            <a:avLst/>
            <a:gdLst/>
            <a:ahLst/>
            <a:cxnLst/>
            <a:rect l="l" t="t" r="r" b="b"/>
            <a:pathLst>
              <a:path w="367665" h="41339" extrusionOk="0">
                <a:moveTo>
                  <a:pt x="381" y="381"/>
                </a:moveTo>
                <a:lnTo>
                  <a:pt x="16574" y="16383"/>
                </a:lnTo>
                <a:lnTo>
                  <a:pt x="31623" y="7430"/>
                </a:lnTo>
                <a:lnTo>
                  <a:pt x="62484" y="7239"/>
                </a:lnTo>
                <a:lnTo>
                  <a:pt x="77724" y="0"/>
                </a:lnTo>
                <a:lnTo>
                  <a:pt x="92964" y="19622"/>
                </a:lnTo>
                <a:lnTo>
                  <a:pt x="108014" y="30861"/>
                </a:lnTo>
                <a:lnTo>
                  <a:pt x="123063" y="30671"/>
                </a:lnTo>
                <a:lnTo>
                  <a:pt x="139065" y="15050"/>
                </a:lnTo>
                <a:lnTo>
                  <a:pt x="154115" y="11430"/>
                </a:lnTo>
                <a:lnTo>
                  <a:pt x="168783" y="3408"/>
                </a:lnTo>
                <a:lnTo>
                  <a:pt x="184404" y="21527"/>
                </a:lnTo>
                <a:lnTo>
                  <a:pt x="199644" y="22155"/>
                </a:lnTo>
                <a:lnTo>
                  <a:pt x="214694" y="36386"/>
                </a:lnTo>
                <a:lnTo>
                  <a:pt x="230124" y="36386"/>
                </a:lnTo>
                <a:lnTo>
                  <a:pt x="246126" y="29147"/>
                </a:lnTo>
                <a:lnTo>
                  <a:pt x="261176" y="29147"/>
                </a:lnTo>
                <a:lnTo>
                  <a:pt x="275463" y="16574"/>
                </a:lnTo>
                <a:lnTo>
                  <a:pt x="291656" y="24384"/>
                </a:lnTo>
                <a:lnTo>
                  <a:pt x="305943" y="11811"/>
                </a:lnTo>
                <a:lnTo>
                  <a:pt x="336804" y="11621"/>
                </a:lnTo>
                <a:lnTo>
                  <a:pt x="351854" y="16383"/>
                </a:lnTo>
                <a:lnTo>
                  <a:pt x="367665" y="4001"/>
                </a:lnTo>
                <a:lnTo>
                  <a:pt x="367284" y="41339"/>
                </a:lnTo>
                <a:lnTo>
                  <a:pt x="0" y="41339"/>
                </a:lnTo>
                <a:close/>
              </a:path>
            </a:pathLst>
          </a:custGeom>
          <a:solidFill>
            <a:schemeClr val="accent5"/>
          </a:solidFill>
          <a:ln>
            <a:noFill/>
          </a:ln>
        </p:spPr>
      </p:sp>
      <p:sp>
        <p:nvSpPr>
          <p:cNvPr id="298" name="Google Shape;298;ge8f47d43fc_0_287"/>
          <p:cNvSpPr/>
          <p:nvPr/>
        </p:nvSpPr>
        <p:spPr>
          <a:xfrm>
            <a:off x="-28575" y="4578111"/>
            <a:ext cx="9191625" cy="584439"/>
          </a:xfrm>
          <a:custGeom>
            <a:avLst/>
            <a:gdLst/>
            <a:ahLst/>
            <a:cxnLst/>
            <a:rect l="l" t="t" r="r" b="b"/>
            <a:pathLst>
              <a:path w="367665" h="33910" extrusionOk="0">
                <a:moveTo>
                  <a:pt x="381" y="8001"/>
                </a:moveTo>
                <a:lnTo>
                  <a:pt x="16764" y="16266"/>
                </a:lnTo>
                <a:lnTo>
                  <a:pt x="47244" y="16266"/>
                </a:lnTo>
                <a:lnTo>
                  <a:pt x="62484" y="9925"/>
                </a:lnTo>
                <a:lnTo>
                  <a:pt x="77724" y="23434"/>
                </a:lnTo>
                <a:lnTo>
                  <a:pt x="92964" y="23434"/>
                </a:lnTo>
                <a:lnTo>
                  <a:pt x="107442" y="16266"/>
                </a:lnTo>
                <a:lnTo>
                  <a:pt x="122682" y="11855"/>
                </a:lnTo>
                <a:lnTo>
                  <a:pt x="138684" y="11855"/>
                </a:lnTo>
                <a:lnTo>
                  <a:pt x="153924" y="15714"/>
                </a:lnTo>
                <a:lnTo>
                  <a:pt x="168783" y="11028"/>
                </a:lnTo>
                <a:lnTo>
                  <a:pt x="184023" y="18471"/>
                </a:lnTo>
                <a:lnTo>
                  <a:pt x="199644" y="29775"/>
                </a:lnTo>
                <a:lnTo>
                  <a:pt x="214122" y="22055"/>
                </a:lnTo>
                <a:lnTo>
                  <a:pt x="229743" y="22055"/>
                </a:lnTo>
                <a:lnTo>
                  <a:pt x="245364" y="8546"/>
                </a:lnTo>
                <a:lnTo>
                  <a:pt x="260604" y="16266"/>
                </a:lnTo>
                <a:lnTo>
                  <a:pt x="275844" y="16266"/>
                </a:lnTo>
                <a:lnTo>
                  <a:pt x="291084" y="9925"/>
                </a:lnTo>
                <a:lnTo>
                  <a:pt x="321564" y="9925"/>
                </a:lnTo>
                <a:lnTo>
                  <a:pt x="336804" y="23158"/>
                </a:lnTo>
                <a:lnTo>
                  <a:pt x="351282" y="18471"/>
                </a:lnTo>
                <a:lnTo>
                  <a:pt x="367665" y="0"/>
                </a:lnTo>
                <a:lnTo>
                  <a:pt x="367665" y="33910"/>
                </a:lnTo>
                <a:lnTo>
                  <a:pt x="0" y="33910"/>
                </a:lnTo>
                <a:close/>
              </a:path>
            </a:pathLst>
          </a:custGeom>
          <a:solidFill>
            <a:srgbClr val="00CEF6">
              <a:alpha val="73460"/>
            </a:srgbClr>
          </a:solidFill>
          <a:ln>
            <a:noFill/>
          </a:ln>
        </p:spPr>
      </p:sp>
      <p:sp>
        <p:nvSpPr>
          <p:cNvPr id="299" name="Google Shape;299;ge8f47d43fc_0_287"/>
          <p:cNvSpPr/>
          <p:nvPr/>
        </p:nvSpPr>
        <p:spPr>
          <a:xfrm rot="8100000">
            <a:off x="1847981" y="4252969"/>
            <a:ext cx="122612" cy="122612"/>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ge8f47d43fc_0_287"/>
          <p:cNvSpPr/>
          <p:nvPr/>
        </p:nvSpPr>
        <p:spPr>
          <a:xfrm rot="8100000">
            <a:off x="6038981" y="4536819"/>
            <a:ext cx="122612" cy="122612"/>
          </a:xfrm>
          <a:prstGeom prst="teardrop">
            <a:avLst>
              <a:gd name="adj" fmla="val 100000"/>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ge8f47d43fc_0_287"/>
          <p:cNvSpPr/>
          <p:nvPr/>
        </p:nvSpPr>
        <p:spPr>
          <a:xfrm rot="8100000">
            <a:off x="7181981" y="4570169"/>
            <a:ext cx="122612" cy="122612"/>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2" name="Google Shape;302;ge8f47d43fc_0_287"/>
          <p:cNvGrpSpPr/>
          <p:nvPr/>
        </p:nvGrpSpPr>
        <p:grpSpPr>
          <a:xfrm>
            <a:off x="-9525" y="4462475"/>
            <a:ext cx="9167825" cy="595300"/>
            <a:chOff x="-9525" y="4462475"/>
            <a:chExt cx="9167825" cy="595300"/>
          </a:xfrm>
        </p:grpSpPr>
        <p:sp>
          <p:nvSpPr>
            <p:cNvPr id="303" name="Google Shape;303;ge8f47d43fc_0_287"/>
            <p:cNvSpPr/>
            <p:nvPr/>
          </p:nvSpPr>
          <p:spPr>
            <a:xfrm>
              <a:off x="-9525" y="4581525"/>
              <a:ext cx="4205300" cy="476250"/>
            </a:xfrm>
            <a:custGeom>
              <a:avLst/>
              <a:gdLst/>
              <a:ahLst/>
              <a:cxnLst/>
              <a:rect l="l" t="t" r="r" b="b"/>
              <a:pathLst>
                <a:path w="168212" h="19050" extrusionOk="0">
                  <a:moveTo>
                    <a:pt x="0" y="1715"/>
                  </a:moveTo>
                  <a:lnTo>
                    <a:pt x="15812" y="16574"/>
                  </a:lnTo>
                  <a:lnTo>
                    <a:pt x="31052" y="16574"/>
                  </a:lnTo>
                  <a:lnTo>
                    <a:pt x="46292" y="14097"/>
                  </a:lnTo>
                  <a:lnTo>
                    <a:pt x="61532" y="19050"/>
                  </a:lnTo>
                  <a:lnTo>
                    <a:pt x="76581" y="11240"/>
                  </a:lnTo>
                  <a:lnTo>
                    <a:pt x="92012" y="11240"/>
                  </a:lnTo>
                  <a:lnTo>
                    <a:pt x="106871" y="0"/>
                  </a:lnTo>
                  <a:lnTo>
                    <a:pt x="122111" y="2667"/>
                  </a:lnTo>
                  <a:lnTo>
                    <a:pt x="137541" y="2667"/>
                  </a:lnTo>
                  <a:lnTo>
                    <a:pt x="152972" y="16002"/>
                  </a:lnTo>
                  <a:lnTo>
                    <a:pt x="168212" y="16002"/>
                  </a:lnTo>
                </a:path>
              </a:pathLst>
            </a:custGeom>
            <a:noFill/>
            <a:ln w="9525" cap="flat" cmpd="sng">
              <a:solidFill>
                <a:schemeClr val="accent2"/>
              </a:solidFill>
              <a:prstDash val="solid"/>
              <a:round/>
              <a:headEnd type="none" w="med" len="med"/>
              <a:tailEnd type="none" w="med" len="med"/>
            </a:ln>
          </p:spPr>
        </p:sp>
        <p:sp>
          <p:nvSpPr>
            <p:cNvPr id="304" name="Google Shape;304;ge8f47d43fc_0_287"/>
            <p:cNvSpPr/>
            <p:nvPr/>
          </p:nvSpPr>
          <p:spPr>
            <a:xfrm>
              <a:off x="4195775" y="4462475"/>
              <a:ext cx="3424225" cy="590550"/>
            </a:xfrm>
            <a:custGeom>
              <a:avLst/>
              <a:gdLst/>
              <a:ahLst/>
              <a:cxnLst/>
              <a:rect l="l" t="t" r="r" b="b"/>
              <a:pathLst>
                <a:path w="136969" h="23622" extrusionOk="0">
                  <a:moveTo>
                    <a:pt x="0" y="20955"/>
                  </a:moveTo>
                  <a:lnTo>
                    <a:pt x="15049" y="9144"/>
                  </a:lnTo>
                  <a:lnTo>
                    <a:pt x="30480" y="4381"/>
                  </a:lnTo>
                  <a:lnTo>
                    <a:pt x="45720" y="13716"/>
                  </a:lnTo>
                  <a:lnTo>
                    <a:pt x="60769" y="13716"/>
                  </a:lnTo>
                  <a:lnTo>
                    <a:pt x="76009" y="16573"/>
                  </a:lnTo>
                  <a:lnTo>
                    <a:pt x="91249" y="11811"/>
                  </a:lnTo>
                  <a:lnTo>
                    <a:pt x="106680" y="23622"/>
                  </a:lnTo>
                  <a:lnTo>
                    <a:pt x="122110" y="23622"/>
                  </a:lnTo>
                  <a:lnTo>
                    <a:pt x="136969" y="0"/>
                  </a:lnTo>
                </a:path>
              </a:pathLst>
            </a:custGeom>
            <a:noFill/>
            <a:ln w="9525" cap="flat" cmpd="sng">
              <a:solidFill>
                <a:schemeClr val="accent2"/>
              </a:solidFill>
              <a:prstDash val="solid"/>
              <a:round/>
              <a:headEnd type="none" w="med" len="med"/>
              <a:tailEnd type="none" w="med" len="med"/>
            </a:ln>
          </p:spPr>
        </p:sp>
        <p:sp>
          <p:nvSpPr>
            <p:cNvPr id="305" name="Google Shape;305;ge8f47d43fc_0_287"/>
            <p:cNvSpPr/>
            <p:nvPr/>
          </p:nvSpPr>
          <p:spPr>
            <a:xfrm>
              <a:off x="7624775" y="4472000"/>
              <a:ext cx="1533525" cy="414325"/>
            </a:xfrm>
            <a:custGeom>
              <a:avLst/>
              <a:gdLst/>
              <a:ahLst/>
              <a:cxnLst/>
              <a:rect l="l" t="t" r="r" b="b"/>
              <a:pathLst>
                <a:path w="61341" h="16573" extrusionOk="0">
                  <a:moveTo>
                    <a:pt x="0" y="0"/>
                  </a:moveTo>
                  <a:lnTo>
                    <a:pt x="15049" y="4762"/>
                  </a:lnTo>
                  <a:lnTo>
                    <a:pt x="30670" y="4762"/>
                  </a:lnTo>
                  <a:lnTo>
                    <a:pt x="45910" y="4762"/>
                  </a:lnTo>
                  <a:lnTo>
                    <a:pt x="61341" y="16573"/>
                  </a:lnTo>
                </a:path>
              </a:pathLst>
            </a:custGeom>
            <a:noFill/>
            <a:ln w="9525" cap="flat" cmpd="sng">
              <a:solidFill>
                <a:schemeClr val="accent2"/>
              </a:solidFill>
              <a:prstDash val="solid"/>
              <a:round/>
              <a:headEnd type="none" w="med" len="med"/>
              <a:tailEnd type="none" w="med" len="med"/>
            </a:ln>
          </p:spPr>
        </p:sp>
      </p:grpSp>
      <p:grpSp>
        <p:nvGrpSpPr>
          <p:cNvPr id="306" name="Google Shape;306;ge8f47d43fc_0_287"/>
          <p:cNvGrpSpPr/>
          <p:nvPr/>
        </p:nvGrpSpPr>
        <p:grpSpPr>
          <a:xfrm>
            <a:off x="-42837" y="4443488"/>
            <a:ext cx="9229575" cy="642788"/>
            <a:chOff x="-42837" y="4443488"/>
            <a:chExt cx="9229575" cy="642788"/>
          </a:xfrm>
        </p:grpSpPr>
        <p:sp>
          <p:nvSpPr>
            <p:cNvPr id="307" name="Google Shape;307;ge8f47d43fc_0_287"/>
            <p:cNvSpPr/>
            <p:nvPr/>
          </p:nvSpPr>
          <p:spPr>
            <a:xfrm>
              <a:off x="1114450" y="49006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ge8f47d43fc_0_287"/>
            <p:cNvSpPr/>
            <p:nvPr/>
          </p:nvSpPr>
          <p:spPr>
            <a:xfrm>
              <a:off x="1495450" y="502927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ge8f47d43fc_0_287"/>
            <p:cNvSpPr/>
            <p:nvPr/>
          </p:nvSpPr>
          <p:spPr>
            <a:xfrm>
              <a:off x="733450" y="49721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ge8f47d43fc_0_287"/>
            <p:cNvSpPr/>
            <p:nvPr/>
          </p:nvSpPr>
          <p:spPr>
            <a:xfrm>
              <a:off x="352450" y="49626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ge8f47d43fc_0_287"/>
            <p:cNvSpPr/>
            <p:nvPr/>
          </p:nvSpPr>
          <p:spPr>
            <a:xfrm>
              <a:off x="-42837" y="46054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ge8f47d43fc_0_287"/>
            <p:cNvSpPr/>
            <p:nvPr/>
          </p:nvSpPr>
          <p:spPr>
            <a:xfrm>
              <a:off x="1876450" y="48340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ge8f47d43fc_0_287"/>
            <p:cNvSpPr/>
            <p:nvPr/>
          </p:nvSpPr>
          <p:spPr>
            <a:xfrm>
              <a:off x="2257450" y="48292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ge8f47d43fc_0_287"/>
            <p:cNvSpPr/>
            <p:nvPr/>
          </p:nvSpPr>
          <p:spPr>
            <a:xfrm>
              <a:off x="2638450" y="454826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ge8f47d43fc_0_287"/>
            <p:cNvSpPr/>
            <p:nvPr/>
          </p:nvSpPr>
          <p:spPr>
            <a:xfrm>
              <a:off x="3019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ge8f47d43fc_0_287"/>
            <p:cNvSpPr/>
            <p:nvPr/>
          </p:nvSpPr>
          <p:spPr>
            <a:xfrm>
              <a:off x="3400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ge8f47d43fc_0_287"/>
            <p:cNvSpPr/>
            <p:nvPr/>
          </p:nvSpPr>
          <p:spPr>
            <a:xfrm>
              <a:off x="3781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ge8f47d43fc_0_287"/>
            <p:cNvSpPr/>
            <p:nvPr/>
          </p:nvSpPr>
          <p:spPr>
            <a:xfrm>
              <a:off x="4162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ge8f47d43fc_0_287"/>
            <p:cNvSpPr/>
            <p:nvPr/>
          </p:nvSpPr>
          <p:spPr>
            <a:xfrm>
              <a:off x="4543450" y="46673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ge8f47d43fc_0_287"/>
            <p:cNvSpPr/>
            <p:nvPr/>
          </p:nvSpPr>
          <p:spPr>
            <a:xfrm>
              <a:off x="4924450" y="45435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ge8f47d43fc_0_287"/>
            <p:cNvSpPr/>
            <p:nvPr/>
          </p:nvSpPr>
          <p:spPr>
            <a:xfrm>
              <a:off x="5305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ge8f47d43fc_0_287"/>
            <p:cNvSpPr/>
            <p:nvPr/>
          </p:nvSpPr>
          <p:spPr>
            <a:xfrm>
              <a:off x="5686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ge8f47d43fc_0_287"/>
            <p:cNvSpPr/>
            <p:nvPr/>
          </p:nvSpPr>
          <p:spPr>
            <a:xfrm>
              <a:off x="6067450" y="48483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ge8f47d43fc_0_287"/>
            <p:cNvSpPr/>
            <p:nvPr/>
          </p:nvSpPr>
          <p:spPr>
            <a:xfrm>
              <a:off x="6448450" y="47292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ge8f47d43fc_0_287"/>
            <p:cNvSpPr/>
            <p:nvPr/>
          </p:nvSpPr>
          <p:spPr>
            <a:xfrm>
              <a:off x="6829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ge8f47d43fc_0_287"/>
            <p:cNvSpPr/>
            <p:nvPr/>
          </p:nvSpPr>
          <p:spPr>
            <a:xfrm>
              <a:off x="7210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ge8f47d43fc_0_287"/>
            <p:cNvSpPr/>
            <p:nvPr/>
          </p:nvSpPr>
          <p:spPr>
            <a:xfrm>
              <a:off x="7591450" y="44434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ge8f47d43fc_0_287"/>
            <p:cNvSpPr/>
            <p:nvPr/>
          </p:nvSpPr>
          <p:spPr>
            <a:xfrm>
              <a:off x="7972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ge8f47d43fc_0_287"/>
            <p:cNvSpPr/>
            <p:nvPr/>
          </p:nvSpPr>
          <p:spPr>
            <a:xfrm>
              <a:off x="8353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ge8f47d43fc_0_287"/>
            <p:cNvSpPr/>
            <p:nvPr/>
          </p:nvSpPr>
          <p:spPr>
            <a:xfrm>
              <a:off x="8734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ge8f47d43fc_0_287"/>
            <p:cNvSpPr/>
            <p:nvPr/>
          </p:nvSpPr>
          <p:spPr>
            <a:xfrm>
              <a:off x="9129738" y="48673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ge8f47d43fc_0_287"/>
          <p:cNvSpPr/>
          <p:nvPr/>
        </p:nvSpPr>
        <p:spPr>
          <a:xfrm>
            <a:off x="2990700" y="4586200"/>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ge8f47d43fc_0_287"/>
          <p:cNvSpPr/>
          <p:nvPr/>
        </p:nvSpPr>
        <p:spPr>
          <a:xfrm>
            <a:off x="1085700" y="4871950"/>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ge8f47d43fc_0_287"/>
          <p:cNvSpPr/>
          <p:nvPr/>
        </p:nvSpPr>
        <p:spPr>
          <a:xfrm>
            <a:off x="4895700" y="4516032"/>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ge8f47d43fc_0_287"/>
          <p:cNvSpPr/>
          <p:nvPr/>
        </p:nvSpPr>
        <p:spPr>
          <a:xfrm rot="8100000">
            <a:off x="8699949" y="4329169"/>
            <a:ext cx="122612" cy="122612"/>
          </a:xfrm>
          <a:prstGeom prst="teardrop">
            <a:avLst>
              <a:gd name="adj" fmla="val 100000"/>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ge8f47d43fc_0_287"/>
          <p:cNvSpPr txBox="1">
            <a:spLocks noGrp="1"/>
          </p:cNvSpPr>
          <p:nvPr>
            <p:ph type="title"/>
          </p:nvPr>
        </p:nvSpPr>
        <p:spPr>
          <a:xfrm>
            <a:off x="1047750" y="634125"/>
            <a:ext cx="6996600" cy="715800"/>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337" name="Google Shape;337;ge8f47d43fc_0_287"/>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38"/>
        <p:cNvGrpSpPr/>
        <p:nvPr/>
      </p:nvGrpSpPr>
      <p:grpSpPr>
        <a:xfrm>
          <a:off x="0" y="0"/>
          <a:ext cx="0" cy="0"/>
          <a:chOff x="0" y="0"/>
          <a:chExt cx="0" cy="0"/>
        </a:xfrm>
      </p:grpSpPr>
      <p:sp>
        <p:nvSpPr>
          <p:cNvPr id="339" name="Google Shape;339;ge8f47d43fc_0_329"/>
          <p:cNvSpPr/>
          <p:nvPr/>
        </p:nvSpPr>
        <p:spPr>
          <a:xfrm>
            <a:off x="-28575" y="4446775"/>
            <a:ext cx="9191625" cy="712478"/>
          </a:xfrm>
          <a:custGeom>
            <a:avLst/>
            <a:gdLst/>
            <a:ahLst/>
            <a:cxnLst/>
            <a:rect l="l" t="t" r="r" b="b"/>
            <a:pathLst>
              <a:path w="367665" h="41339" extrusionOk="0">
                <a:moveTo>
                  <a:pt x="381" y="381"/>
                </a:moveTo>
                <a:lnTo>
                  <a:pt x="16574" y="16383"/>
                </a:lnTo>
                <a:lnTo>
                  <a:pt x="31623" y="7430"/>
                </a:lnTo>
                <a:lnTo>
                  <a:pt x="62484" y="7239"/>
                </a:lnTo>
                <a:lnTo>
                  <a:pt x="77724" y="0"/>
                </a:lnTo>
                <a:lnTo>
                  <a:pt x="92964" y="19622"/>
                </a:lnTo>
                <a:lnTo>
                  <a:pt x="108014" y="30861"/>
                </a:lnTo>
                <a:lnTo>
                  <a:pt x="123063" y="30671"/>
                </a:lnTo>
                <a:lnTo>
                  <a:pt x="139065" y="15050"/>
                </a:lnTo>
                <a:lnTo>
                  <a:pt x="154115" y="11430"/>
                </a:lnTo>
                <a:lnTo>
                  <a:pt x="168783" y="3408"/>
                </a:lnTo>
                <a:lnTo>
                  <a:pt x="184404" y="21527"/>
                </a:lnTo>
                <a:lnTo>
                  <a:pt x="199644" y="22155"/>
                </a:lnTo>
                <a:lnTo>
                  <a:pt x="214694" y="36386"/>
                </a:lnTo>
                <a:lnTo>
                  <a:pt x="230124" y="36386"/>
                </a:lnTo>
                <a:lnTo>
                  <a:pt x="246126" y="29147"/>
                </a:lnTo>
                <a:lnTo>
                  <a:pt x="261176" y="29147"/>
                </a:lnTo>
                <a:lnTo>
                  <a:pt x="275463" y="16574"/>
                </a:lnTo>
                <a:lnTo>
                  <a:pt x="291656" y="24384"/>
                </a:lnTo>
                <a:lnTo>
                  <a:pt x="305943" y="11811"/>
                </a:lnTo>
                <a:lnTo>
                  <a:pt x="336804" y="11621"/>
                </a:lnTo>
                <a:lnTo>
                  <a:pt x="351854" y="16383"/>
                </a:lnTo>
                <a:lnTo>
                  <a:pt x="367665" y="4001"/>
                </a:lnTo>
                <a:lnTo>
                  <a:pt x="367284" y="41339"/>
                </a:lnTo>
                <a:lnTo>
                  <a:pt x="0" y="41339"/>
                </a:lnTo>
                <a:close/>
              </a:path>
            </a:pathLst>
          </a:custGeom>
          <a:solidFill>
            <a:schemeClr val="accent5"/>
          </a:solidFill>
          <a:ln>
            <a:noFill/>
          </a:ln>
        </p:spPr>
      </p:sp>
      <p:sp>
        <p:nvSpPr>
          <p:cNvPr id="340" name="Google Shape;340;ge8f47d43fc_0_329"/>
          <p:cNvSpPr/>
          <p:nvPr/>
        </p:nvSpPr>
        <p:spPr>
          <a:xfrm>
            <a:off x="-28575" y="4578111"/>
            <a:ext cx="9191625" cy="584439"/>
          </a:xfrm>
          <a:custGeom>
            <a:avLst/>
            <a:gdLst/>
            <a:ahLst/>
            <a:cxnLst/>
            <a:rect l="l" t="t" r="r" b="b"/>
            <a:pathLst>
              <a:path w="367665" h="33910" extrusionOk="0">
                <a:moveTo>
                  <a:pt x="381" y="8001"/>
                </a:moveTo>
                <a:lnTo>
                  <a:pt x="16764" y="16266"/>
                </a:lnTo>
                <a:lnTo>
                  <a:pt x="47244" y="16266"/>
                </a:lnTo>
                <a:lnTo>
                  <a:pt x="62484" y="9925"/>
                </a:lnTo>
                <a:lnTo>
                  <a:pt x="77724" y="23434"/>
                </a:lnTo>
                <a:lnTo>
                  <a:pt x="92964" y="23434"/>
                </a:lnTo>
                <a:lnTo>
                  <a:pt x="107442" y="16266"/>
                </a:lnTo>
                <a:lnTo>
                  <a:pt x="122682" y="11855"/>
                </a:lnTo>
                <a:lnTo>
                  <a:pt x="138684" y="11855"/>
                </a:lnTo>
                <a:lnTo>
                  <a:pt x="153924" y="15714"/>
                </a:lnTo>
                <a:lnTo>
                  <a:pt x="168783" y="11028"/>
                </a:lnTo>
                <a:lnTo>
                  <a:pt x="184023" y="18471"/>
                </a:lnTo>
                <a:lnTo>
                  <a:pt x="199644" y="29775"/>
                </a:lnTo>
                <a:lnTo>
                  <a:pt x="214122" y="22055"/>
                </a:lnTo>
                <a:lnTo>
                  <a:pt x="229743" y="22055"/>
                </a:lnTo>
                <a:lnTo>
                  <a:pt x="245364" y="8546"/>
                </a:lnTo>
                <a:lnTo>
                  <a:pt x="260604" y="16266"/>
                </a:lnTo>
                <a:lnTo>
                  <a:pt x="275844" y="16266"/>
                </a:lnTo>
                <a:lnTo>
                  <a:pt x="291084" y="9925"/>
                </a:lnTo>
                <a:lnTo>
                  <a:pt x="321564" y="9925"/>
                </a:lnTo>
                <a:lnTo>
                  <a:pt x="336804" y="23158"/>
                </a:lnTo>
                <a:lnTo>
                  <a:pt x="351282" y="18471"/>
                </a:lnTo>
                <a:lnTo>
                  <a:pt x="367665" y="0"/>
                </a:lnTo>
                <a:lnTo>
                  <a:pt x="367665" y="33910"/>
                </a:lnTo>
                <a:lnTo>
                  <a:pt x="0" y="33910"/>
                </a:lnTo>
                <a:close/>
              </a:path>
            </a:pathLst>
          </a:custGeom>
          <a:solidFill>
            <a:srgbClr val="00CEF6">
              <a:alpha val="73460"/>
            </a:srgbClr>
          </a:solidFill>
          <a:ln>
            <a:noFill/>
          </a:ln>
        </p:spPr>
      </p:sp>
      <p:sp>
        <p:nvSpPr>
          <p:cNvPr id="341" name="Google Shape;341;ge8f47d43fc_0_329"/>
          <p:cNvSpPr/>
          <p:nvPr/>
        </p:nvSpPr>
        <p:spPr>
          <a:xfrm rot="8100000">
            <a:off x="1847981" y="4252969"/>
            <a:ext cx="122612" cy="122612"/>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ge8f47d43fc_0_329"/>
          <p:cNvSpPr/>
          <p:nvPr/>
        </p:nvSpPr>
        <p:spPr>
          <a:xfrm rot="8100000">
            <a:off x="6038981" y="4536819"/>
            <a:ext cx="122612" cy="122612"/>
          </a:xfrm>
          <a:prstGeom prst="teardrop">
            <a:avLst>
              <a:gd name="adj" fmla="val 100000"/>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ge8f47d43fc_0_329"/>
          <p:cNvSpPr/>
          <p:nvPr/>
        </p:nvSpPr>
        <p:spPr>
          <a:xfrm rot="8100000">
            <a:off x="7181981" y="4570169"/>
            <a:ext cx="122612" cy="122612"/>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 name="Google Shape;344;ge8f47d43fc_0_329"/>
          <p:cNvGrpSpPr/>
          <p:nvPr/>
        </p:nvGrpSpPr>
        <p:grpSpPr>
          <a:xfrm>
            <a:off x="-9525" y="4462475"/>
            <a:ext cx="9167825" cy="595300"/>
            <a:chOff x="-9525" y="4462475"/>
            <a:chExt cx="9167825" cy="595300"/>
          </a:xfrm>
        </p:grpSpPr>
        <p:sp>
          <p:nvSpPr>
            <p:cNvPr id="345" name="Google Shape;345;ge8f47d43fc_0_329"/>
            <p:cNvSpPr/>
            <p:nvPr/>
          </p:nvSpPr>
          <p:spPr>
            <a:xfrm>
              <a:off x="-9525" y="4581525"/>
              <a:ext cx="4205300" cy="476250"/>
            </a:xfrm>
            <a:custGeom>
              <a:avLst/>
              <a:gdLst/>
              <a:ahLst/>
              <a:cxnLst/>
              <a:rect l="l" t="t" r="r" b="b"/>
              <a:pathLst>
                <a:path w="168212" h="19050" extrusionOk="0">
                  <a:moveTo>
                    <a:pt x="0" y="1715"/>
                  </a:moveTo>
                  <a:lnTo>
                    <a:pt x="15812" y="16574"/>
                  </a:lnTo>
                  <a:lnTo>
                    <a:pt x="31052" y="16574"/>
                  </a:lnTo>
                  <a:lnTo>
                    <a:pt x="46292" y="14097"/>
                  </a:lnTo>
                  <a:lnTo>
                    <a:pt x="61532" y="19050"/>
                  </a:lnTo>
                  <a:lnTo>
                    <a:pt x="76581" y="11240"/>
                  </a:lnTo>
                  <a:lnTo>
                    <a:pt x="92012" y="11240"/>
                  </a:lnTo>
                  <a:lnTo>
                    <a:pt x="106871" y="0"/>
                  </a:lnTo>
                  <a:lnTo>
                    <a:pt x="122111" y="2667"/>
                  </a:lnTo>
                  <a:lnTo>
                    <a:pt x="137541" y="2667"/>
                  </a:lnTo>
                  <a:lnTo>
                    <a:pt x="152972" y="16002"/>
                  </a:lnTo>
                  <a:lnTo>
                    <a:pt x="168212" y="16002"/>
                  </a:lnTo>
                </a:path>
              </a:pathLst>
            </a:custGeom>
            <a:noFill/>
            <a:ln w="9525" cap="flat" cmpd="sng">
              <a:solidFill>
                <a:schemeClr val="accent2"/>
              </a:solidFill>
              <a:prstDash val="solid"/>
              <a:round/>
              <a:headEnd type="none" w="med" len="med"/>
              <a:tailEnd type="none" w="med" len="med"/>
            </a:ln>
          </p:spPr>
        </p:sp>
        <p:sp>
          <p:nvSpPr>
            <p:cNvPr id="346" name="Google Shape;346;ge8f47d43fc_0_329"/>
            <p:cNvSpPr/>
            <p:nvPr/>
          </p:nvSpPr>
          <p:spPr>
            <a:xfrm>
              <a:off x="4195775" y="4462475"/>
              <a:ext cx="3424225" cy="590550"/>
            </a:xfrm>
            <a:custGeom>
              <a:avLst/>
              <a:gdLst/>
              <a:ahLst/>
              <a:cxnLst/>
              <a:rect l="l" t="t" r="r" b="b"/>
              <a:pathLst>
                <a:path w="136969" h="23622" extrusionOk="0">
                  <a:moveTo>
                    <a:pt x="0" y="20955"/>
                  </a:moveTo>
                  <a:lnTo>
                    <a:pt x="15049" y="9144"/>
                  </a:lnTo>
                  <a:lnTo>
                    <a:pt x="30480" y="4381"/>
                  </a:lnTo>
                  <a:lnTo>
                    <a:pt x="45720" y="13716"/>
                  </a:lnTo>
                  <a:lnTo>
                    <a:pt x="60769" y="13716"/>
                  </a:lnTo>
                  <a:lnTo>
                    <a:pt x="76009" y="16573"/>
                  </a:lnTo>
                  <a:lnTo>
                    <a:pt x="91249" y="11811"/>
                  </a:lnTo>
                  <a:lnTo>
                    <a:pt x="106680" y="23622"/>
                  </a:lnTo>
                  <a:lnTo>
                    <a:pt x="122110" y="23622"/>
                  </a:lnTo>
                  <a:lnTo>
                    <a:pt x="136969" y="0"/>
                  </a:lnTo>
                </a:path>
              </a:pathLst>
            </a:custGeom>
            <a:noFill/>
            <a:ln w="9525" cap="flat" cmpd="sng">
              <a:solidFill>
                <a:schemeClr val="accent2"/>
              </a:solidFill>
              <a:prstDash val="solid"/>
              <a:round/>
              <a:headEnd type="none" w="med" len="med"/>
              <a:tailEnd type="none" w="med" len="med"/>
            </a:ln>
          </p:spPr>
        </p:sp>
        <p:sp>
          <p:nvSpPr>
            <p:cNvPr id="347" name="Google Shape;347;ge8f47d43fc_0_329"/>
            <p:cNvSpPr/>
            <p:nvPr/>
          </p:nvSpPr>
          <p:spPr>
            <a:xfrm>
              <a:off x="7624775" y="4472000"/>
              <a:ext cx="1533525" cy="414325"/>
            </a:xfrm>
            <a:custGeom>
              <a:avLst/>
              <a:gdLst/>
              <a:ahLst/>
              <a:cxnLst/>
              <a:rect l="l" t="t" r="r" b="b"/>
              <a:pathLst>
                <a:path w="61341" h="16573" extrusionOk="0">
                  <a:moveTo>
                    <a:pt x="0" y="0"/>
                  </a:moveTo>
                  <a:lnTo>
                    <a:pt x="15049" y="4762"/>
                  </a:lnTo>
                  <a:lnTo>
                    <a:pt x="30670" y="4762"/>
                  </a:lnTo>
                  <a:lnTo>
                    <a:pt x="45910" y="4762"/>
                  </a:lnTo>
                  <a:lnTo>
                    <a:pt x="61341" y="16573"/>
                  </a:lnTo>
                </a:path>
              </a:pathLst>
            </a:custGeom>
            <a:noFill/>
            <a:ln w="9525" cap="flat" cmpd="sng">
              <a:solidFill>
                <a:schemeClr val="accent2"/>
              </a:solidFill>
              <a:prstDash val="solid"/>
              <a:round/>
              <a:headEnd type="none" w="med" len="med"/>
              <a:tailEnd type="none" w="med" len="med"/>
            </a:ln>
          </p:spPr>
        </p:sp>
      </p:grpSp>
      <p:grpSp>
        <p:nvGrpSpPr>
          <p:cNvPr id="348" name="Google Shape;348;ge8f47d43fc_0_329"/>
          <p:cNvGrpSpPr/>
          <p:nvPr/>
        </p:nvGrpSpPr>
        <p:grpSpPr>
          <a:xfrm>
            <a:off x="-42837" y="4443488"/>
            <a:ext cx="9229575" cy="642788"/>
            <a:chOff x="-42837" y="4443488"/>
            <a:chExt cx="9229575" cy="642788"/>
          </a:xfrm>
        </p:grpSpPr>
        <p:sp>
          <p:nvSpPr>
            <p:cNvPr id="349" name="Google Shape;349;ge8f47d43fc_0_329"/>
            <p:cNvSpPr/>
            <p:nvPr/>
          </p:nvSpPr>
          <p:spPr>
            <a:xfrm>
              <a:off x="1114450" y="49006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ge8f47d43fc_0_329"/>
            <p:cNvSpPr/>
            <p:nvPr/>
          </p:nvSpPr>
          <p:spPr>
            <a:xfrm>
              <a:off x="1495450" y="502927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ge8f47d43fc_0_329"/>
            <p:cNvSpPr/>
            <p:nvPr/>
          </p:nvSpPr>
          <p:spPr>
            <a:xfrm>
              <a:off x="733450" y="49721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ge8f47d43fc_0_329"/>
            <p:cNvSpPr/>
            <p:nvPr/>
          </p:nvSpPr>
          <p:spPr>
            <a:xfrm>
              <a:off x="352450" y="49626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ge8f47d43fc_0_329"/>
            <p:cNvSpPr/>
            <p:nvPr/>
          </p:nvSpPr>
          <p:spPr>
            <a:xfrm>
              <a:off x="-42837" y="46054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ge8f47d43fc_0_329"/>
            <p:cNvSpPr/>
            <p:nvPr/>
          </p:nvSpPr>
          <p:spPr>
            <a:xfrm>
              <a:off x="1876450" y="48340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ge8f47d43fc_0_329"/>
            <p:cNvSpPr/>
            <p:nvPr/>
          </p:nvSpPr>
          <p:spPr>
            <a:xfrm>
              <a:off x="2257450" y="48292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ge8f47d43fc_0_329"/>
            <p:cNvSpPr/>
            <p:nvPr/>
          </p:nvSpPr>
          <p:spPr>
            <a:xfrm>
              <a:off x="2638450" y="454826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ge8f47d43fc_0_329"/>
            <p:cNvSpPr/>
            <p:nvPr/>
          </p:nvSpPr>
          <p:spPr>
            <a:xfrm>
              <a:off x="3019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ge8f47d43fc_0_329"/>
            <p:cNvSpPr/>
            <p:nvPr/>
          </p:nvSpPr>
          <p:spPr>
            <a:xfrm>
              <a:off x="3400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ge8f47d43fc_0_329"/>
            <p:cNvSpPr/>
            <p:nvPr/>
          </p:nvSpPr>
          <p:spPr>
            <a:xfrm>
              <a:off x="3781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ge8f47d43fc_0_329"/>
            <p:cNvSpPr/>
            <p:nvPr/>
          </p:nvSpPr>
          <p:spPr>
            <a:xfrm>
              <a:off x="4162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ge8f47d43fc_0_329"/>
            <p:cNvSpPr/>
            <p:nvPr/>
          </p:nvSpPr>
          <p:spPr>
            <a:xfrm>
              <a:off x="4543450" y="46673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ge8f47d43fc_0_329"/>
            <p:cNvSpPr/>
            <p:nvPr/>
          </p:nvSpPr>
          <p:spPr>
            <a:xfrm>
              <a:off x="4924450" y="45435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ge8f47d43fc_0_329"/>
            <p:cNvSpPr/>
            <p:nvPr/>
          </p:nvSpPr>
          <p:spPr>
            <a:xfrm>
              <a:off x="5305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ge8f47d43fc_0_329"/>
            <p:cNvSpPr/>
            <p:nvPr/>
          </p:nvSpPr>
          <p:spPr>
            <a:xfrm>
              <a:off x="5686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ge8f47d43fc_0_329"/>
            <p:cNvSpPr/>
            <p:nvPr/>
          </p:nvSpPr>
          <p:spPr>
            <a:xfrm>
              <a:off x="6067450" y="48483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ge8f47d43fc_0_329"/>
            <p:cNvSpPr/>
            <p:nvPr/>
          </p:nvSpPr>
          <p:spPr>
            <a:xfrm>
              <a:off x="6448450" y="47292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ge8f47d43fc_0_329"/>
            <p:cNvSpPr/>
            <p:nvPr/>
          </p:nvSpPr>
          <p:spPr>
            <a:xfrm>
              <a:off x="6829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ge8f47d43fc_0_329"/>
            <p:cNvSpPr/>
            <p:nvPr/>
          </p:nvSpPr>
          <p:spPr>
            <a:xfrm>
              <a:off x="7210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ge8f47d43fc_0_329"/>
            <p:cNvSpPr/>
            <p:nvPr/>
          </p:nvSpPr>
          <p:spPr>
            <a:xfrm>
              <a:off x="7591450" y="44434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ge8f47d43fc_0_329"/>
            <p:cNvSpPr/>
            <p:nvPr/>
          </p:nvSpPr>
          <p:spPr>
            <a:xfrm>
              <a:off x="7972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ge8f47d43fc_0_329"/>
            <p:cNvSpPr/>
            <p:nvPr/>
          </p:nvSpPr>
          <p:spPr>
            <a:xfrm>
              <a:off x="8353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ge8f47d43fc_0_329"/>
            <p:cNvSpPr/>
            <p:nvPr/>
          </p:nvSpPr>
          <p:spPr>
            <a:xfrm>
              <a:off x="8734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ge8f47d43fc_0_329"/>
            <p:cNvSpPr/>
            <p:nvPr/>
          </p:nvSpPr>
          <p:spPr>
            <a:xfrm>
              <a:off x="9129738" y="48673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4" name="Google Shape;374;ge8f47d43fc_0_329"/>
          <p:cNvSpPr/>
          <p:nvPr/>
        </p:nvSpPr>
        <p:spPr>
          <a:xfrm>
            <a:off x="2990700" y="4586200"/>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ge8f47d43fc_0_329"/>
          <p:cNvSpPr/>
          <p:nvPr/>
        </p:nvSpPr>
        <p:spPr>
          <a:xfrm>
            <a:off x="1085700" y="4871950"/>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ge8f47d43fc_0_329"/>
          <p:cNvSpPr/>
          <p:nvPr/>
        </p:nvSpPr>
        <p:spPr>
          <a:xfrm>
            <a:off x="4895700" y="4516032"/>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ge8f47d43fc_0_329"/>
          <p:cNvSpPr/>
          <p:nvPr/>
        </p:nvSpPr>
        <p:spPr>
          <a:xfrm rot="8100000">
            <a:off x="8699949" y="4329169"/>
            <a:ext cx="122612" cy="122612"/>
          </a:xfrm>
          <a:prstGeom prst="teardrop">
            <a:avLst>
              <a:gd name="adj" fmla="val 100000"/>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ge8f47d43fc_0_329"/>
          <p:cNvSpPr txBox="1">
            <a:spLocks noGrp="1"/>
          </p:cNvSpPr>
          <p:nvPr>
            <p:ph type="body" idx="1"/>
          </p:nvPr>
        </p:nvSpPr>
        <p:spPr>
          <a:xfrm>
            <a:off x="457200" y="3852828"/>
            <a:ext cx="8229600" cy="519600"/>
          </a:xfrm>
          <a:prstGeom prst="rect">
            <a:avLst/>
          </a:prstGeom>
        </p:spPr>
        <p:txBody>
          <a:bodyPr spcFirstLastPara="1" wrap="square" lIns="91425" tIns="91425" rIns="91425" bIns="91425" anchor="t" anchorCtr="0">
            <a:noAutofit/>
          </a:bodyPr>
          <a:lstStyle>
            <a:lvl1pPr marL="457200" lvl="0" indent="-228600" algn="ctr">
              <a:spcBef>
                <a:spcPts val="360"/>
              </a:spcBef>
              <a:spcAft>
                <a:spcPts val="0"/>
              </a:spcAft>
              <a:buClr>
                <a:schemeClr val="accent1"/>
              </a:buClr>
              <a:buSzPts val="1400"/>
              <a:buNone/>
              <a:defRPr sz="1400">
                <a:solidFill>
                  <a:schemeClr val="accent1"/>
                </a:solidFill>
              </a:defRPr>
            </a:lvl1pPr>
          </a:lstStyle>
          <a:p>
            <a:endParaRPr/>
          </a:p>
        </p:txBody>
      </p:sp>
      <p:sp>
        <p:nvSpPr>
          <p:cNvPr id="379" name="Google Shape;379;ge8f47d43fc_0_329"/>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0"/>
        <p:cNvGrpSpPr/>
        <p:nvPr/>
      </p:nvGrpSpPr>
      <p:grpSpPr>
        <a:xfrm>
          <a:off x="0" y="0"/>
          <a:ext cx="0" cy="0"/>
          <a:chOff x="0" y="0"/>
          <a:chExt cx="0" cy="0"/>
        </a:xfrm>
      </p:grpSpPr>
      <p:sp>
        <p:nvSpPr>
          <p:cNvPr id="381" name="Google Shape;381;ge8f47d43fc_0_371"/>
          <p:cNvSpPr/>
          <p:nvPr/>
        </p:nvSpPr>
        <p:spPr>
          <a:xfrm>
            <a:off x="-28575" y="4446775"/>
            <a:ext cx="9191625" cy="712478"/>
          </a:xfrm>
          <a:custGeom>
            <a:avLst/>
            <a:gdLst/>
            <a:ahLst/>
            <a:cxnLst/>
            <a:rect l="l" t="t" r="r" b="b"/>
            <a:pathLst>
              <a:path w="367665" h="41339" extrusionOk="0">
                <a:moveTo>
                  <a:pt x="381" y="381"/>
                </a:moveTo>
                <a:lnTo>
                  <a:pt x="16574" y="16383"/>
                </a:lnTo>
                <a:lnTo>
                  <a:pt x="31623" y="7430"/>
                </a:lnTo>
                <a:lnTo>
                  <a:pt x="62484" y="7239"/>
                </a:lnTo>
                <a:lnTo>
                  <a:pt x="77724" y="0"/>
                </a:lnTo>
                <a:lnTo>
                  <a:pt x="92964" y="19622"/>
                </a:lnTo>
                <a:lnTo>
                  <a:pt x="108014" y="30861"/>
                </a:lnTo>
                <a:lnTo>
                  <a:pt x="123063" y="30671"/>
                </a:lnTo>
                <a:lnTo>
                  <a:pt x="139065" y="15050"/>
                </a:lnTo>
                <a:lnTo>
                  <a:pt x="154115" y="11430"/>
                </a:lnTo>
                <a:lnTo>
                  <a:pt x="168783" y="3408"/>
                </a:lnTo>
                <a:lnTo>
                  <a:pt x="184404" y="21527"/>
                </a:lnTo>
                <a:lnTo>
                  <a:pt x="199644" y="22155"/>
                </a:lnTo>
                <a:lnTo>
                  <a:pt x="214694" y="36386"/>
                </a:lnTo>
                <a:lnTo>
                  <a:pt x="230124" y="36386"/>
                </a:lnTo>
                <a:lnTo>
                  <a:pt x="246126" y="29147"/>
                </a:lnTo>
                <a:lnTo>
                  <a:pt x="261176" y="29147"/>
                </a:lnTo>
                <a:lnTo>
                  <a:pt x="275463" y="16574"/>
                </a:lnTo>
                <a:lnTo>
                  <a:pt x="291656" y="24384"/>
                </a:lnTo>
                <a:lnTo>
                  <a:pt x="305943" y="11811"/>
                </a:lnTo>
                <a:lnTo>
                  <a:pt x="336804" y="11621"/>
                </a:lnTo>
                <a:lnTo>
                  <a:pt x="351854" y="16383"/>
                </a:lnTo>
                <a:lnTo>
                  <a:pt x="367665" y="4001"/>
                </a:lnTo>
                <a:lnTo>
                  <a:pt x="367284" y="41339"/>
                </a:lnTo>
                <a:lnTo>
                  <a:pt x="0" y="41339"/>
                </a:lnTo>
                <a:close/>
              </a:path>
            </a:pathLst>
          </a:custGeom>
          <a:solidFill>
            <a:schemeClr val="accent5"/>
          </a:solidFill>
          <a:ln>
            <a:noFill/>
          </a:ln>
        </p:spPr>
      </p:sp>
      <p:sp>
        <p:nvSpPr>
          <p:cNvPr id="382" name="Google Shape;382;ge8f47d43fc_0_371"/>
          <p:cNvSpPr/>
          <p:nvPr/>
        </p:nvSpPr>
        <p:spPr>
          <a:xfrm>
            <a:off x="-28575" y="4578111"/>
            <a:ext cx="9191625" cy="584439"/>
          </a:xfrm>
          <a:custGeom>
            <a:avLst/>
            <a:gdLst/>
            <a:ahLst/>
            <a:cxnLst/>
            <a:rect l="l" t="t" r="r" b="b"/>
            <a:pathLst>
              <a:path w="367665" h="33910" extrusionOk="0">
                <a:moveTo>
                  <a:pt x="381" y="8001"/>
                </a:moveTo>
                <a:lnTo>
                  <a:pt x="16764" y="16266"/>
                </a:lnTo>
                <a:lnTo>
                  <a:pt x="47244" y="16266"/>
                </a:lnTo>
                <a:lnTo>
                  <a:pt x="62484" y="9925"/>
                </a:lnTo>
                <a:lnTo>
                  <a:pt x="77724" y="23434"/>
                </a:lnTo>
                <a:lnTo>
                  <a:pt x="92964" y="23434"/>
                </a:lnTo>
                <a:lnTo>
                  <a:pt x="107442" y="16266"/>
                </a:lnTo>
                <a:lnTo>
                  <a:pt x="122682" y="11855"/>
                </a:lnTo>
                <a:lnTo>
                  <a:pt x="138684" y="11855"/>
                </a:lnTo>
                <a:lnTo>
                  <a:pt x="153924" y="15714"/>
                </a:lnTo>
                <a:lnTo>
                  <a:pt x="168783" y="11028"/>
                </a:lnTo>
                <a:lnTo>
                  <a:pt x="184023" y="18471"/>
                </a:lnTo>
                <a:lnTo>
                  <a:pt x="199644" y="29775"/>
                </a:lnTo>
                <a:lnTo>
                  <a:pt x="214122" y="22055"/>
                </a:lnTo>
                <a:lnTo>
                  <a:pt x="229743" y="22055"/>
                </a:lnTo>
                <a:lnTo>
                  <a:pt x="245364" y="8546"/>
                </a:lnTo>
                <a:lnTo>
                  <a:pt x="260604" y="16266"/>
                </a:lnTo>
                <a:lnTo>
                  <a:pt x="275844" y="16266"/>
                </a:lnTo>
                <a:lnTo>
                  <a:pt x="291084" y="9925"/>
                </a:lnTo>
                <a:lnTo>
                  <a:pt x="321564" y="9925"/>
                </a:lnTo>
                <a:lnTo>
                  <a:pt x="336804" y="23158"/>
                </a:lnTo>
                <a:lnTo>
                  <a:pt x="351282" y="18471"/>
                </a:lnTo>
                <a:lnTo>
                  <a:pt x="367665" y="0"/>
                </a:lnTo>
                <a:lnTo>
                  <a:pt x="367665" y="33910"/>
                </a:lnTo>
                <a:lnTo>
                  <a:pt x="0" y="33910"/>
                </a:lnTo>
                <a:close/>
              </a:path>
            </a:pathLst>
          </a:custGeom>
          <a:solidFill>
            <a:srgbClr val="00CEF6">
              <a:alpha val="73460"/>
            </a:srgbClr>
          </a:solidFill>
          <a:ln>
            <a:noFill/>
          </a:ln>
        </p:spPr>
      </p:sp>
      <p:sp>
        <p:nvSpPr>
          <p:cNvPr id="383" name="Google Shape;383;ge8f47d43fc_0_371"/>
          <p:cNvSpPr/>
          <p:nvPr/>
        </p:nvSpPr>
        <p:spPr>
          <a:xfrm rot="8100000">
            <a:off x="1847981" y="4252969"/>
            <a:ext cx="122612" cy="122612"/>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ge8f47d43fc_0_371"/>
          <p:cNvSpPr/>
          <p:nvPr/>
        </p:nvSpPr>
        <p:spPr>
          <a:xfrm rot="8100000">
            <a:off x="6038981" y="4536819"/>
            <a:ext cx="122612" cy="122612"/>
          </a:xfrm>
          <a:prstGeom prst="teardrop">
            <a:avLst>
              <a:gd name="adj" fmla="val 100000"/>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ge8f47d43fc_0_371"/>
          <p:cNvSpPr/>
          <p:nvPr/>
        </p:nvSpPr>
        <p:spPr>
          <a:xfrm rot="8100000">
            <a:off x="7181981" y="4570169"/>
            <a:ext cx="122612" cy="122612"/>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6" name="Google Shape;386;ge8f47d43fc_0_371"/>
          <p:cNvGrpSpPr/>
          <p:nvPr/>
        </p:nvGrpSpPr>
        <p:grpSpPr>
          <a:xfrm>
            <a:off x="-9525" y="4462475"/>
            <a:ext cx="9167825" cy="595300"/>
            <a:chOff x="-9525" y="4462475"/>
            <a:chExt cx="9167825" cy="595300"/>
          </a:xfrm>
        </p:grpSpPr>
        <p:sp>
          <p:nvSpPr>
            <p:cNvPr id="387" name="Google Shape;387;ge8f47d43fc_0_371"/>
            <p:cNvSpPr/>
            <p:nvPr/>
          </p:nvSpPr>
          <p:spPr>
            <a:xfrm>
              <a:off x="-9525" y="4581525"/>
              <a:ext cx="4205300" cy="476250"/>
            </a:xfrm>
            <a:custGeom>
              <a:avLst/>
              <a:gdLst/>
              <a:ahLst/>
              <a:cxnLst/>
              <a:rect l="l" t="t" r="r" b="b"/>
              <a:pathLst>
                <a:path w="168212" h="19050" extrusionOk="0">
                  <a:moveTo>
                    <a:pt x="0" y="1715"/>
                  </a:moveTo>
                  <a:lnTo>
                    <a:pt x="15812" y="16574"/>
                  </a:lnTo>
                  <a:lnTo>
                    <a:pt x="31052" y="16574"/>
                  </a:lnTo>
                  <a:lnTo>
                    <a:pt x="46292" y="14097"/>
                  </a:lnTo>
                  <a:lnTo>
                    <a:pt x="61532" y="19050"/>
                  </a:lnTo>
                  <a:lnTo>
                    <a:pt x="76581" y="11240"/>
                  </a:lnTo>
                  <a:lnTo>
                    <a:pt x="92012" y="11240"/>
                  </a:lnTo>
                  <a:lnTo>
                    <a:pt x="106871" y="0"/>
                  </a:lnTo>
                  <a:lnTo>
                    <a:pt x="122111" y="2667"/>
                  </a:lnTo>
                  <a:lnTo>
                    <a:pt x="137541" y="2667"/>
                  </a:lnTo>
                  <a:lnTo>
                    <a:pt x="152972" y="16002"/>
                  </a:lnTo>
                  <a:lnTo>
                    <a:pt x="168212" y="16002"/>
                  </a:lnTo>
                </a:path>
              </a:pathLst>
            </a:custGeom>
            <a:noFill/>
            <a:ln w="9525" cap="flat" cmpd="sng">
              <a:solidFill>
                <a:schemeClr val="accent2"/>
              </a:solidFill>
              <a:prstDash val="solid"/>
              <a:round/>
              <a:headEnd type="none" w="med" len="med"/>
              <a:tailEnd type="none" w="med" len="med"/>
            </a:ln>
          </p:spPr>
        </p:sp>
        <p:sp>
          <p:nvSpPr>
            <p:cNvPr id="388" name="Google Shape;388;ge8f47d43fc_0_371"/>
            <p:cNvSpPr/>
            <p:nvPr/>
          </p:nvSpPr>
          <p:spPr>
            <a:xfrm>
              <a:off x="4195775" y="4462475"/>
              <a:ext cx="3424225" cy="590550"/>
            </a:xfrm>
            <a:custGeom>
              <a:avLst/>
              <a:gdLst/>
              <a:ahLst/>
              <a:cxnLst/>
              <a:rect l="l" t="t" r="r" b="b"/>
              <a:pathLst>
                <a:path w="136969" h="23622" extrusionOk="0">
                  <a:moveTo>
                    <a:pt x="0" y="20955"/>
                  </a:moveTo>
                  <a:lnTo>
                    <a:pt x="15049" y="9144"/>
                  </a:lnTo>
                  <a:lnTo>
                    <a:pt x="30480" y="4381"/>
                  </a:lnTo>
                  <a:lnTo>
                    <a:pt x="45720" y="13716"/>
                  </a:lnTo>
                  <a:lnTo>
                    <a:pt x="60769" y="13716"/>
                  </a:lnTo>
                  <a:lnTo>
                    <a:pt x="76009" y="16573"/>
                  </a:lnTo>
                  <a:lnTo>
                    <a:pt x="91249" y="11811"/>
                  </a:lnTo>
                  <a:lnTo>
                    <a:pt x="106680" y="23622"/>
                  </a:lnTo>
                  <a:lnTo>
                    <a:pt x="122110" y="23622"/>
                  </a:lnTo>
                  <a:lnTo>
                    <a:pt x="136969" y="0"/>
                  </a:lnTo>
                </a:path>
              </a:pathLst>
            </a:custGeom>
            <a:noFill/>
            <a:ln w="9525" cap="flat" cmpd="sng">
              <a:solidFill>
                <a:schemeClr val="accent2"/>
              </a:solidFill>
              <a:prstDash val="solid"/>
              <a:round/>
              <a:headEnd type="none" w="med" len="med"/>
              <a:tailEnd type="none" w="med" len="med"/>
            </a:ln>
          </p:spPr>
        </p:sp>
        <p:sp>
          <p:nvSpPr>
            <p:cNvPr id="389" name="Google Shape;389;ge8f47d43fc_0_371"/>
            <p:cNvSpPr/>
            <p:nvPr/>
          </p:nvSpPr>
          <p:spPr>
            <a:xfrm>
              <a:off x="7624775" y="4472000"/>
              <a:ext cx="1533525" cy="414325"/>
            </a:xfrm>
            <a:custGeom>
              <a:avLst/>
              <a:gdLst/>
              <a:ahLst/>
              <a:cxnLst/>
              <a:rect l="l" t="t" r="r" b="b"/>
              <a:pathLst>
                <a:path w="61341" h="16573" extrusionOk="0">
                  <a:moveTo>
                    <a:pt x="0" y="0"/>
                  </a:moveTo>
                  <a:lnTo>
                    <a:pt x="15049" y="4762"/>
                  </a:lnTo>
                  <a:lnTo>
                    <a:pt x="30670" y="4762"/>
                  </a:lnTo>
                  <a:lnTo>
                    <a:pt x="45910" y="4762"/>
                  </a:lnTo>
                  <a:lnTo>
                    <a:pt x="61341" y="16573"/>
                  </a:lnTo>
                </a:path>
              </a:pathLst>
            </a:custGeom>
            <a:noFill/>
            <a:ln w="9525" cap="flat" cmpd="sng">
              <a:solidFill>
                <a:schemeClr val="accent2"/>
              </a:solidFill>
              <a:prstDash val="solid"/>
              <a:round/>
              <a:headEnd type="none" w="med" len="med"/>
              <a:tailEnd type="none" w="med" len="med"/>
            </a:ln>
          </p:spPr>
        </p:sp>
      </p:grpSp>
      <p:grpSp>
        <p:nvGrpSpPr>
          <p:cNvPr id="390" name="Google Shape;390;ge8f47d43fc_0_371"/>
          <p:cNvGrpSpPr/>
          <p:nvPr/>
        </p:nvGrpSpPr>
        <p:grpSpPr>
          <a:xfrm>
            <a:off x="-42837" y="4443488"/>
            <a:ext cx="9229575" cy="642788"/>
            <a:chOff x="-42837" y="4443488"/>
            <a:chExt cx="9229575" cy="642788"/>
          </a:xfrm>
        </p:grpSpPr>
        <p:sp>
          <p:nvSpPr>
            <p:cNvPr id="391" name="Google Shape;391;ge8f47d43fc_0_371"/>
            <p:cNvSpPr/>
            <p:nvPr/>
          </p:nvSpPr>
          <p:spPr>
            <a:xfrm>
              <a:off x="1114450" y="49006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ge8f47d43fc_0_371"/>
            <p:cNvSpPr/>
            <p:nvPr/>
          </p:nvSpPr>
          <p:spPr>
            <a:xfrm>
              <a:off x="1495450" y="502927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ge8f47d43fc_0_371"/>
            <p:cNvSpPr/>
            <p:nvPr/>
          </p:nvSpPr>
          <p:spPr>
            <a:xfrm>
              <a:off x="733450" y="49721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ge8f47d43fc_0_371"/>
            <p:cNvSpPr/>
            <p:nvPr/>
          </p:nvSpPr>
          <p:spPr>
            <a:xfrm>
              <a:off x="352450" y="49626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ge8f47d43fc_0_371"/>
            <p:cNvSpPr/>
            <p:nvPr/>
          </p:nvSpPr>
          <p:spPr>
            <a:xfrm>
              <a:off x="-42837" y="46054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ge8f47d43fc_0_371"/>
            <p:cNvSpPr/>
            <p:nvPr/>
          </p:nvSpPr>
          <p:spPr>
            <a:xfrm>
              <a:off x="1876450" y="48340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ge8f47d43fc_0_371"/>
            <p:cNvSpPr/>
            <p:nvPr/>
          </p:nvSpPr>
          <p:spPr>
            <a:xfrm>
              <a:off x="2257450" y="48292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ge8f47d43fc_0_371"/>
            <p:cNvSpPr/>
            <p:nvPr/>
          </p:nvSpPr>
          <p:spPr>
            <a:xfrm>
              <a:off x="2638450" y="454826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ge8f47d43fc_0_371"/>
            <p:cNvSpPr/>
            <p:nvPr/>
          </p:nvSpPr>
          <p:spPr>
            <a:xfrm>
              <a:off x="3019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ge8f47d43fc_0_371"/>
            <p:cNvSpPr/>
            <p:nvPr/>
          </p:nvSpPr>
          <p:spPr>
            <a:xfrm>
              <a:off x="3400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ge8f47d43fc_0_371"/>
            <p:cNvSpPr/>
            <p:nvPr/>
          </p:nvSpPr>
          <p:spPr>
            <a:xfrm>
              <a:off x="3781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ge8f47d43fc_0_371"/>
            <p:cNvSpPr/>
            <p:nvPr/>
          </p:nvSpPr>
          <p:spPr>
            <a:xfrm>
              <a:off x="4162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ge8f47d43fc_0_371"/>
            <p:cNvSpPr/>
            <p:nvPr/>
          </p:nvSpPr>
          <p:spPr>
            <a:xfrm>
              <a:off x="4543450" y="46673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ge8f47d43fc_0_371"/>
            <p:cNvSpPr/>
            <p:nvPr/>
          </p:nvSpPr>
          <p:spPr>
            <a:xfrm>
              <a:off x="4924450" y="45435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ge8f47d43fc_0_371"/>
            <p:cNvSpPr/>
            <p:nvPr/>
          </p:nvSpPr>
          <p:spPr>
            <a:xfrm>
              <a:off x="5305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ge8f47d43fc_0_371"/>
            <p:cNvSpPr/>
            <p:nvPr/>
          </p:nvSpPr>
          <p:spPr>
            <a:xfrm>
              <a:off x="5686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ge8f47d43fc_0_371"/>
            <p:cNvSpPr/>
            <p:nvPr/>
          </p:nvSpPr>
          <p:spPr>
            <a:xfrm>
              <a:off x="6067450" y="48483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ge8f47d43fc_0_371"/>
            <p:cNvSpPr/>
            <p:nvPr/>
          </p:nvSpPr>
          <p:spPr>
            <a:xfrm>
              <a:off x="6448450" y="47292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ge8f47d43fc_0_371"/>
            <p:cNvSpPr/>
            <p:nvPr/>
          </p:nvSpPr>
          <p:spPr>
            <a:xfrm>
              <a:off x="6829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ge8f47d43fc_0_371"/>
            <p:cNvSpPr/>
            <p:nvPr/>
          </p:nvSpPr>
          <p:spPr>
            <a:xfrm>
              <a:off x="7210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ge8f47d43fc_0_371"/>
            <p:cNvSpPr/>
            <p:nvPr/>
          </p:nvSpPr>
          <p:spPr>
            <a:xfrm>
              <a:off x="7591450" y="44434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ge8f47d43fc_0_371"/>
            <p:cNvSpPr/>
            <p:nvPr/>
          </p:nvSpPr>
          <p:spPr>
            <a:xfrm>
              <a:off x="7972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ge8f47d43fc_0_371"/>
            <p:cNvSpPr/>
            <p:nvPr/>
          </p:nvSpPr>
          <p:spPr>
            <a:xfrm>
              <a:off x="8353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ge8f47d43fc_0_371"/>
            <p:cNvSpPr/>
            <p:nvPr/>
          </p:nvSpPr>
          <p:spPr>
            <a:xfrm>
              <a:off x="8734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ge8f47d43fc_0_371"/>
            <p:cNvSpPr/>
            <p:nvPr/>
          </p:nvSpPr>
          <p:spPr>
            <a:xfrm>
              <a:off x="9129738" y="48673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6" name="Google Shape;416;ge8f47d43fc_0_371"/>
          <p:cNvSpPr/>
          <p:nvPr/>
        </p:nvSpPr>
        <p:spPr>
          <a:xfrm>
            <a:off x="2990700" y="4586200"/>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ge8f47d43fc_0_371"/>
          <p:cNvSpPr/>
          <p:nvPr/>
        </p:nvSpPr>
        <p:spPr>
          <a:xfrm>
            <a:off x="1085700" y="4871950"/>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ge8f47d43fc_0_371"/>
          <p:cNvSpPr/>
          <p:nvPr/>
        </p:nvSpPr>
        <p:spPr>
          <a:xfrm>
            <a:off x="4895700" y="4516032"/>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ge8f47d43fc_0_371"/>
          <p:cNvSpPr/>
          <p:nvPr/>
        </p:nvSpPr>
        <p:spPr>
          <a:xfrm rot="8100000">
            <a:off x="8699949" y="4329169"/>
            <a:ext cx="122612" cy="122612"/>
          </a:xfrm>
          <a:prstGeom prst="teardrop">
            <a:avLst>
              <a:gd name="adj" fmla="val 100000"/>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ge8f47d43fc_0_371"/>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9"/>
        <p:cNvGrpSpPr/>
        <p:nvPr/>
      </p:nvGrpSpPr>
      <p:grpSpPr>
        <a:xfrm>
          <a:off x="0" y="0"/>
          <a:ext cx="0" cy="0"/>
          <a:chOff x="0" y="0"/>
          <a:chExt cx="0" cy="0"/>
        </a:xfrm>
      </p:grpSpPr>
      <p:grpSp>
        <p:nvGrpSpPr>
          <p:cNvPr id="10" name="Google Shape;10;ge8f47d43fc_0_0"/>
          <p:cNvGrpSpPr/>
          <p:nvPr/>
        </p:nvGrpSpPr>
        <p:grpSpPr>
          <a:xfrm>
            <a:off x="381000" y="7"/>
            <a:ext cx="8382000" cy="5162348"/>
            <a:chOff x="381000" y="-18750"/>
            <a:chExt cx="8382000" cy="5181000"/>
          </a:xfrm>
        </p:grpSpPr>
        <p:cxnSp>
          <p:nvCxnSpPr>
            <p:cNvPr id="11" name="Google Shape;11;ge8f47d43fc_0_0"/>
            <p:cNvCxnSpPr/>
            <p:nvPr/>
          </p:nvCxnSpPr>
          <p:spPr>
            <a:xfrm>
              <a:off x="762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2" name="Google Shape;12;ge8f47d43fc_0_0"/>
            <p:cNvCxnSpPr/>
            <p:nvPr/>
          </p:nvCxnSpPr>
          <p:spPr>
            <a:xfrm>
              <a:off x="1524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3" name="Google Shape;13;ge8f47d43fc_0_0"/>
            <p:cNvCxnSpPr/>
            <p:nvPr/>
          </p:nvCxnSpPr>
          <p:spPr>
            <a:xfrm>
              <a:off x="2286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ge8f47d43fc_0_0"/>
            <p:cNvCxnSpPr/>
            <p:nvPr/>
          </p:nvCxnSpPr>
          <p:spPr>
            <a:xfrm>
              <a:off x="3048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ge8f47d43fc_0_0"/>
            <p:cNvCxnSpPr/>
            <p:nvPr/>
          </p:nvCxnSpPr>
          <p:spPr>
            <a:xfrm>
              <a:off x="3810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ge8f47d43fc_0_0"/>
            <p:cNvCxnSpPr/>
            <p:nvPr/>
          </p:nvCxnSpPr>
          <p:spPr>
            <a:xfrm>
              <a:off x="4572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ge8f47d43fc_0_0"/>
            <p:cNvCxnSpPr/>
            <p:nvPr/>
          </p:nvCxnSpPr>
          <p:spPr>
            <a:xfrm>
              <a:off x="5334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ge8f47d43fc_0_0"/>
            <p:cNvCxnSpPr/>
            <p:nvPr/>
          </p:nvCxnSpPr>
          <p:spPr>
            <a:xfrm>
              <a:off x="6096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9;ge8f47d43fc_0_0"/>
            <p:cNvCxnSpPr/>
            <p:nvPr/>
          </p:nvCxnSpPr>
          <p:spPr>
            <a:xfrm>
              <a:off x="6858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20;ge8f47d43fc_0_0"/>
            <p:cNvCxnSpPr/>
            <p:nvPr/>
          </p:nvCxnSpPr>
          <p:spPr>
            <a:xfrm>
              <a:off x="7620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21;ge8f47d43fc_0_0"/>
            <p:cNvCxnSpPr/>
            <p:nvPr/>
          </p:nvCxnSpPr>
          <p:spPr>
            <a:xfrm>
              <a:off x="8382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22" name="Google Shape;22;ge8f47d43fc_0_0"/>
            <p:cNvCxnSpPr/>
            <p:nvPr/>
          </p:nvCxnSpPr>
          <p:spPr>
            <a:xfrm>
              <a:off x="381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3" name="Google Shape;23;ge8f47d43fc_0_0"/>
            <p:cNvCxnSpPr/>
            <p:nvPr/>
          </p:nvCxnSpPr>
          <p:spPr>
            <a:xfrm>
              <a:off x="1143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4" name="Google Shape;24;ge8f47d43fc_0_0"/>
            <p:cNvCxnSpPr/>
            <p:nvPr/>
          </p:nvCxnSpPr>
          <p:spPr>
            <a:xfrm>
              <a:off x="1905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5" name="Google Shape;25;ge8f47d43fc_0_0"/>
            <p:cNvCxnSpPr/>
            <p:nvPr/>
          </p:nvCxnSpPr>
          <p:spPr>
            <a:xfrm>
              <a:off x="2667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6" name="Google Shape;26;ge8f47d43fc_0_0"/>
            <p:cNvCxnSpPr/>
            <p:nvPr/>
          </p:nvCxnSpPr>
          <p:spPr>
            <a:xfrm>
              <a:off x="3429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7" name="Google Shape;27;ge8f47d43fc_0_0"/>
            <p:cNvCxnSpPr/>
            <p:nvPr/>
          </p:nvCxnSpPr>
          <p:spPr>
            <a:xfrm>
              <a:off x="4191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8" name="Google Shape;28;ge8f47d43fc_0_0"/>
            <p:cNvCxnSpPr/>
            <p:nvPr/>
          </p:nvCxnSpPr>
          <p:spPr>
            <a:xfrm>
              <a:off x="4953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9" name="Google Shape;29;ge8f47d43fc_0_0"/>
            <p:cNvCxnSpPr/>
            <p:nvPr/>
          </p:nvCxnSpPr>
          <p:spPr>
            <a:xfrm>
              <a:off x="5715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30" name="Google Shape;30;ge8f47d43fc_0_0"/>
            <p:cNvCxnSpPr/>
            <p:nvPr/>
          </p:nvCxnSpPr>
          <p:spPr>
            <a:xfrm>
              <a:off x="6477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31" name="Google Shape;31;ge8f47d43fc_0_0"/>
            <p:cNvCxnSpPr/>
            <p:nvPr/>
          </p:nvCxnSpPr>
          <p:spPr>
            <a:xfrm>
              <a:off x="7239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32" name="Google Shape;32;ge8f47d43fc_0_0"/>
            <p:cNvCxnSpPr/>
            <p:nvPr/>
          </p:nvCxnSpPr>
          <p:spPr>
            <a:xfrm>
              <a:off x="8001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33" name="Google Shape;33;ge8f47d43fc_0_0"/>
            <p:cNvCxnSpPr/>
            <p:nvPr/>
          </p:nvCxnSpPr>
          <p:spPr>
            <a:xfrm>
              <a:off x="8763000" y="-18750"/>
              <a:ext cx="0" cy="5181000"/>
            </a:xfrm>
            <a:prstGeom prst="straightConnector1">
              <a:avLst/>
            </a:prstGeom>
            <a:noFill/>
            <a:ln w="9525" cap="flat" cmpd="sng">
              <a:solidFill>
                <a:srgbClr val="F3F3F3"/>
              </a:solidFill>
              <a:prstDash val="dash"/>
              <a:round/>
              <a:headEnd type="none" w="med" len="med"/>
              <a:tailEnd type="none" w="med" len="med"/>
            </a:ln>
          </p:spPr>
        </p:cxnSp>
      </p:grpSp>
      <p:sp>
        <p:nvSpPr>
          <p:cNvPr id="34" name="Google Shape;34;ge8f47d43fc_0_0"/>
          <p:cNvSpPr txBox="1">
            <a:spLocks noGrp="1"/>
          </p:cNvSpPr>
          <p:nvPr>
            <p:ph type="title"/>
          </p:nvPr>
        </p:nvSpPr>
        <p:spPr>
          <a:xfrm>
            <a:off x="1047750" y="634125"/>
            <a:ext cx="6996600" cy="7158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accent1"/>
              </a:buClr>
              <a:buSzPts val="2000"/>
              <a:buFont typeface="Oswald"/>
              <a:buNone/>
              <a:defRPr sz="2000" b="1">
                <a:solidFill>
                  <a:schemeClr val="accent1"/>
                </a:solidFill>
                <a:latin typeface="Oswald"/>
                <a:ea typeface="Oswald"/>
                <a:cs typeface="Oswald"/>
                <a:sym typeface="Oswald"/>
              </a:defRPr>
            </a:lvl1pPr>
            <a:lvl2pPr lvl="1" algn="ctr">
              <a:spcBef>
                <a:spcPts val="0"/>
              </a:spcBef>
              <a:spcAft>
                <a:spcPts val="0"/>
              </a:spcAft>
              <a:buClr>
                <a:schemeClr val="accent1"/>
              </a:buClr>
              <a:buSzPts val="2000"/>
              <a:buFont typeface="Oswald"/>
              <a:buNone/>
              <a:defRPr sz="2000" b="1">
                <a:solidFill>
                  <a:schemeClr val="accent1"/>
                </a:solidFill>
                <a:latin typeface="Oswald"/>
                <a:ea typeface="Oswald"/>
                <a:cs typeface="Oswald"/>
                <a:sym typeface="Oswald"/>
              </a:defRPr>
            </a:lvl2pPr>
            <a:lvl3pPr lvl="2" algn="ctr">
              <a:spcBef>
                <a:spcPts val="0"/>
              </a:spcBef>
              <a:spcAft>
                <a:spcPts val="0"/>
              </a:spcAft>
              <a:buClr>
                <a:schemeClr val="accent1"/>
              </a:buClr>
              <a:buSzPts val="2000"/>
              <a:buFont typeface="Oswald"/>
              <a:buNone/>
              <a:defRPr sz="2000" b="1">
                <a:solidFill>
                  <a:schemeClr val="accent1"/>
                </a:solidFill>
                <a:latin typeface="Oswald"/>
                <a:ea typeface="Oswald"/>
                <a:cs typeface="Oswald"/>
                <a:sym typeface="Oswald"/>
              </a:defRPr>
            </a:lvl3pPr>
            <a:lvl4pPr lvl="3" algn="ctr">
              <a:spcBef>
                <a:spcPts val="0"/>
              </a:spcBef>
              <a:spcAft>
                <a:spcPts val="0"/>
              </a:spcAft>
              <a:buClr>
                <a:schemeClr val="accent1"/>
              </a:buClr>
              <a:buSzPts val="2000"/>
              <a:buFont typeface="Oswald"/>
              <a:buNone/>
              <a:defRPr sz="2000" b="1">
                <a:solidFill>
                  <a:schemeClr val="accent1"/>
                </a:solidFill>
                <a:latin typeface="Oswald"/>
                <a:ea typeface="Oswald"/>
                <a:cs typeface="Oswald"/>
                <a:sym typeface="Oswald"/>
              </a:defRPr>
            </a:lvl4pPr>
            <a:lvl5pPr lvl="4" algn="ctr">
              <a:spcBef>
                <a:spcPts val="0"/>
              </a:spcBef>
              <a:spcAft>
                <a:spcPts val="0"/>
              </a:spcAft>
              <a:buClr>
                <a:schemeClr val="accent1"/>
              </a:buClr>
              <a:buSzPts val="2000"/>
              <a:buFont typeface="Oswald"/>
              <a:buNone/>
              <a:defRPr sz="2000" b="1">
                <a:solidFill>
                  <a:schemeClr val="accent1"/>
                </a:solidFill>
                <a:latin typeface="Oswald"/>
                <a:ea typeface="Oswald"/>
                <a:cs typeface="Oswald"/>
                <a:sym typeface="Oswald"/>
              </a:defRPr>
            </a:lvl5pPr>
            <a:lvl6pPr lvl="5" algn="ctr">
              <a:spcBef>
                <a:spcPts val="0"/>
              </a:spcBef>
              <a:spcAft>
                <a:spcPts val="0"/>
              </a:spcAft>
              <a:buClr>
                <a:schemeClr val="accent1"/>
              </a:buClr>
              <a:buSzPts val="2000"/>
              <a:buFont typeface="Oswald"/>
              <a:buNone/>
              <a:defRPr sz="2000" b="1">
                <a:solidFill>
                  <a:schemeClr val="accent1"/>
                </a:solidFill>
                <a:latin typeface="Oswald"/>
                <a:ea typeface="Oswald"/>
                <a:cs typeface="Oswald"/>
                <a:sym typeface="Oswald"/>
              </a:defRPr>
            </a:lvl6pPr>
            <a:lvl7pPr lvl="6" algn="ctr">
              <a:spcBef>
                <a:spcPts val="0"/>
              </a:spcBef>
              <a:spcAft>
                <a:spcPts val="0"/>
              </a:spcAft>
              <a:buClr>
                <a:schemeClr val="accent1"/>
              </a:buClr>
              <a:buSzPts val="2000"/>
              <a:buFont typeface="Oswald"/>
              <a:buNone/>
              <a:defRPr sz="2000" b="1">
                <a:solidFill>
                  <a:schemeClr val="accent1"/>
                </a:solidFill>
                <a:latin typeface="Oswald"/>
                <a:ea typeface="Oswald"/>
                <a:cs typeface="Oswald"/>
                <a:sym typeface="Oswald"/>
              </a:defRPr>
            </a:lvl7pPr>
            <a:lvl8pPr lvl="7" algn="ctr">
              <a:spcBef>
                <a:spcPts val="0"/>
              </a:spcBef>
              <a:spcAft>
                <a:spcPts val="0"/>
              </a:spcAft>
              <a:buClr>
                <a:schemeClr val="accent1"/>
              </a:buClr>
              <a:buSzPts val="2000"/>
              <a:buFont typeface="Oswald"/>
              <a:buNone/>
              <a:defRPr sz="2000" b="1">
                <a:solidFill>
                  <a:schemeClr val="accent1"/>
                </a:solidFill>
                <a:latin typeface="Oswald"/>
                <a:ea typeface="Oswald"/>
                <a:cs typeface="Oswald"/>
                <a:sym typeface="Oswald"/>
              </a:defRPr>
            </a:lvl8pPr>
            <a:lvl9pPr lvl="8" algn="ctr">
              <a:spcBef>
                <a:spcPts val="0"/>
              </a:spcBef>
              <a:spcAft>
                <a:spcPts val="0"/>
              </a:spcAft>
              <a:buClr>
                <a:schemeClr val="accent1"/>
              </a:buClr>
              <a:buSzPts val="2000"/>
              <a:buFont typeface="Oswald"/>
              <a:buNone/>
              <a:defRPr sz="2000" b="1">
                <a:solidFill>
                  <a:schemeClr val="accent1"/>
                </a:solidFill>
                <a:latin typeface="Oswald"/>
                <a:ea typeface="Oswald"/>
                <a:cs typeface="Oswald"/>
                <a:sym typeface="Oswald"/>
              </a:defRPr>
            </a:lvl9pPr>
          </a:lstStyle>
          <a:p>
            <a:endParaRPr/>
          </a:p>
        </p:txBody>
      </p:sp>
      <p:sp>
        <p:nvSpPr>
          <p:cNvPr id="35" name="Google Shape;35;ge8f47d43fc_0_0"/>
          <p:cNvSpPr txBox="1">
            <a:spLocks noGrp="1"/>
          </p:cNvSpPr>
          <p:nvPr>
            <p:ph type="body" idx="1"/>
          </p:nvPr>
        </p:nvSpPr>
        <p:spPr>
          <a:xfrm>
            <a:off x="1075850" y="1540175"/>
            <a:ext cx="6996600" cy="19221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dk1"/>
              </a:buClr>
              <a:buSzPts val="2000"/>
              <a:buFont typeface="Source Sans Pro"/>
              <a:buChar char="◉"/>
              <a:defRPr sz="2000">
                <a:solidFill>
                  <a:schemeClr val="dk1"/>
                </a:solidFill>
                <a:latin typeface="Source Sans Pro"/>
                <a:ea typeface="Source Sans Pro"/>
                <a:cs typeface="Source Sans Pro"/>
                <a:sym typeface="Source Sans Pro"/>
              </a:defRPr>
            </a:lvl1pPr>
            <a:lvl2pPr marL="914400" lvl="1"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2pPr>
            <a:lvl3pPr marL="1371600" lvl="2"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3pPr>
            <a:lvl4pPr marL="1828800" lvl="3"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4pPr>
            <a:lvl5pPr marL="2286000" lvl="4"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5pPr>
            <a:lvl6pPr marL="2743200" lvl="5"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6pPr>
            <a:lvl7pPr marL="3200400" lvl="6"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7pPr>
            <a:lvl8pPr marL="3657600" lvl="7"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8pPr>
            <a:lvl9pPr marL="4114800" lvl="8"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9pPr>
          </a:lstStyle>
          <a:p>
            <a:endParaRPr/>
          </a:p>
        </p:txBody>
      </p:sp>
      <p:sp>
        <p:nvSpPr>
          <p:cNvPr id="36" name="Google Shape;36;ge8f47d43fc_0_0"/>
          <p:cNvSpPr txBox="1">
            <a:spLocks noGrp="1"/>
          </p:cNvSpPr>
          <p:nvPr>
            <p:ph type="sldNum" idx="12"/>
          </p:nvPr>
        </p:nvSpPr>
        <p:spPr>
          <a:xfrm>
            <a:off x="8556775" y="4826200"/>
            <a:ext cx="548700" cy="317400"/>
          </a:xfrm>
          <a:prstGeom prst="rect">
            <a:avLst/>
          </a:prstGeom>
          <a:noFill/>
          <a:ln>
            <a:noFill/>
          </a:ln>
        </p:spPr>
        <p:txBody>
          <a:bodyPr spcFirstLastPara="1" wrap="square" lIns="91425" tIns="91425" rIns="91425" bIns="91425" anchor="t" anchorCtr="0">
            <a:noAutofit/>
          </a:bodyPr>
          <a:lstStyle>
            <a:lvl1pPr lvl="0" algn="r">
              <a:buNone/>
              <a:defRPr sz="1000">
                <a:solidFill>
                  <a:srgbClr val="FFFFFF"/>
                </a:solidFill>
                <a:latin typeface="Oswald"/>
                <a:ea typeface="Oswald"/>
                <a:cs typeface="Oswald"/>
                <a:sym typeface="Oswald"/>
              </a:defRPr>
            </a:lvl1pPr>
            <a:lvl2pPr lvl="1" algn="r">
              <a:buNone/>
              <a:defRPr sz="1000">
                <a:solidFill>
                  <a:srgbClr val="FFFFFF"/>
                </a:solidFill>
                <a:latin typeface="Oswald"/>
                <a:ea typeface="Oswald"/>
                <a:cs typeface="Oswald"/>
                <a:sym typeface="Oswald"/>
              </a:defRPr>
            </a:lvl2pPr>
            <a:lvl3pPr lvl="2" algn="r">
              <a:buNone/>
              <a:defRPr sz="1000">
                <a:solidFill>
                  <a:srgbClr val="FFFFFF"/>
                </a:solidFill>
                <a:latin typeface="Oswald"/>
                <a:ea typeface="Oswald"/>
                <a:cs typeface="Oswald"/>
                <a:sym typeface="Oswald"/>
              </a:defRPr>
            </a:lvl3pPr>
            <a:lvl4pPr lvl="3" algn="r">
              <a:buNone/>
              <a:defRPr sz="1000">
                <a:solidFill>
                  <a:srgbClr val="FFFFFF"/>
                </a:solidFill>
                <a:latin typeface="Oswald"/>
                <a:ea typeface="Oswald"/>
                <a:cs typeface="Oswald"/>
                <a:sym typeface="Oswald"/>
              </a:defRPr>
            </a:lvl4pPr>
            <a:lvl5pPr lvl="4" algn="r">
              <a:buNone/>
              <a:defRPr sz="1000">
                <a:solidFill>
                  <a:srgbClr val="FFFFFF"/>
                </a:solidFill>
                <a:latin typeface="Oswald"/>
                <a:ea typeface="Oswald"/>
                <a:cs typeface="Oswald"/>
                <a:sym typeface="Oswald"/>
              </a:defRPr>
            </a:lvl5pPr>
            <a:lvl6pPr lvl="5" algn="r">
              <a:buNone/>
              <a:defRPr sz="1000">
                <a:solidFill>
                  <a:srgbClr val="FFFFFF"/>
                </a:solidFill>
                <a:latin typeface="Oswald"/>
                <a:ea typeface="Oswald"/>
                <a:cs typeface="Oswald"/>
                <a:sym typeface="Oswald"/>
              </a:defRPr>
            </a:lvl6pPr>
            <a:lvl7pPr lvl="6" algn="r">
              <a:buNone/>
              <a:defRPr sz="1000">
                <a:solidFill>
                  <a:srgbClr val="FFFFFF"/>
                </a:solidFill>
                <a:latin typeface="Oswald"/>
                <a:ea typeface="Oswald"/>
                <a:cs typeface="Oswald"/>
                <a:sym typeface="Oswald"/>
              </a:defRPr>
            </a:lvl7pPr>
            <a:lvl8pPr lvl="7" algn="r">
              <a:buNone/>
              <a:defRPr sz="1000">
                <a:solidFill>
                  <a:srgbClr val="FFFFFF"/>
                </a:solidFill>
                <a:latin typeface="Oswald"/>
                <a:ea typeface="Oswald"/>
                <a:cs typeface="Oswald"/>
                <a:sym typeface="Oswald"/>
              </a:defRPr>
            </a:lvl8pPr>
            <a:lvl9pPr lvl="8" algn="r">
              <a:buNone/>
              <a:defRPr sz="1000">
                <a:solidFill>
                  <a:srgbClr val="FFFFFF"/>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U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1"/>
          <p:cNvSpPr txBox="1"/>
          <p:nvPr/>
        </p:nvSpPr>
        <p:spPr>
          <a:xfrm>
            <a:off x="169512" y="4493634"/>
            <a:ext cx="7128000" cy="95430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2000"/>
              <a:buFont typeface="Calibri"/>
              <a:buNone/>
            </a:pPr>
            <a:r>
              <a:rPr lang="en-US" sz="2400" b="1" i="1" u="none" strike="noStrike" cap="none">
                <a:solidFill>
                  <a:schemeClr val="lt1"/>
                </a:solidFill>
                <a:latin typeface="Calibri"/>
                <a:ea typeface="Calibri"/>
                <a:cs typeface="Calibri"/>
                <a:sym typeface="Calibri"/>
              </a:rPr>
              <a:t>AUTORES:  LOOR SANTIAGO - </a:t>
            </a:r>
            <a:r>
              <a:rPr lang="en-US" sz="2400" b="1" i="1">
                <a:solidFill>
                  <a:schemeClr val="lt1"/>
                </a:solidFill>
                <a:latin typeface="Calibri"/>
                <a:ea typeface="Calibri"/>
                <a:cs typeface="Calibri"/>
                <a:sym typeface="Calibri"/>
              </a:rPr>
              <a:t>POLO JOSÉ</a:t>
            </a:r>
            <a:endParaRPr sz="1800" b="1">
              <a:solidFill>
                <a:schemeClr val="lt1"/>
              </a:solidFill>
            </a:endParaRPr>
          </a:p>
          <a:p>
            <a:pPr marL="0" marR="0" lvl="0" indent="0" algn="ctr" rtl="0">
              <a:lnSpc>
                <a:spcPct val="150000"/>
              </a:lnSpc>
              <a:spcBef>
                <a:spcPts val="0"/>
              </a:spcBef>
              <a:spcAft>
                <a:spcPts val="0"/>
              </a:spcAft>
              <a:buClr>
                <a:srgbClr val="000000"/>
              </a:buClr>
              <a:buSzPts val="1600"/>
              <a:buFont typeface="Calibri"/>
              <a:buNone/>
            </a:pPr>
            <a:r>
              <a:rPr lang="en-US" sz="2000" b="1" i="1">
                <a:solidFill>
                  <a:schemeClr val="lt1"/>
                </a:solidFill>
                <a:latin typeface="Calibri"/>
                <a:ea typeface="Calibri"/>
                <a:cs typeface="Calibri"/>
                <a:sym typeface="Calibri"/>
              </a:rPr>
              <a:t>26</a:t>
            </a:r>
            <a:r>
              <a:rPr lang="en-US" sz="2000" b="1" i="1" u="none" strike="noStrike" cap="none">
                <a:solidFill>
                  <a:schemeClr val="lt1"/>
                </a:solidFill>
                <a:latin typeface="Calibri"/>
                <a:ea typeface="Calibri"/>
                <a:cs typeface="Calibri"/>
                <a:sym typeface="Calibri"/>
              </a:rPr>
              <a:t> – 0</a:t>
            </a:r>
            <a:r>
              <a:rPr lang="en-US" sz="2000" b="1" i="1">
                <a:solidFill>
                  <a:schemeClr val="lt1"/>
                </a:solidFill>
                <a:latin typeface="Calibri"/>
                <a:ea typeface="Calibri"/>
                <a:cs typeface="Calibri"/>
                <a:sym typeface="Calibri"/>
              </a:rPr>
              <a:t>8</a:t>
            </a:r>
            <a:r>
              <a:rPr lang="en-US" sz="2000" b="1" i="1" u="none" strike="noStrike" cap="none">
                <a:solidFill>
                  <a:schemeClr val="lt1"/>
                </a:solidFill>
                <a:latin typeface="Calibri"/>
                <a:ea typeface="Calibri"/>
                <a:cs typeface="Calibri"/>
                <a:sym typeface="Calibri"/>
              </a:rPr>
              <a:t> - 2</a:t>
            </a:r>
            <a:r>
              <a:rPr lang="en-US" sz="2000" b="1" i="1">
                <a:solidFill>
                  <a:schemeClr val="lt1"/>
                </a:solidFill>
                <a:latin typeface="Calibri"/>
                <a:ea typeface="Calibri"/>
                <a:cs typeface="Calibri"/>
                <a:sym typeface="Calibri"/>
              </a:rPr>
              <a:t>1</a:t>
            </a:r>
            <a:endParaRPr sz="1800" b="1">
              <a:solidFill>
                <a:schemeClr val="lt1"/>
              </a:solidFill>
            </a:endParaRPr>
          </a:p>
        </p:txBody>
      </p:sp>
      <p:sp>
        <p:nvSpPr>
          <p:cNvPr id="605" name="Google Shape;605;p1"/>
          <p:cNvSpPr txBox="1">
            <a:spLocks noGrp="1"/>
          </p:cNvSpPr>
          <p:nvPr>
            <p:ph type="ctrTitle"/>
          </p:nvPr>
        </p:nvSpPr>
        <p:spPr>
          <a:xfrm>
            <a:off x="169500" y="2794838"/>
            <a:ext cx="8737800" cy="1159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sz="3200" b="0">
                <a:solidFill>
                  <a:schemeClr val="dk1"/>
                </a:solidFill>
                <a:latin typeface="Arial"/>
                <a:ea typeface="Arial"/>
                <a:cs typeface="Arial"/>
                <a:sym typeface="Arial"/>
              </a:rPr>
              <a:t>“Desarrollo de un prototipo hidropónico para la producción de hortalizas de hoja sometidas a diferentes soluciones nutritivas”.</a:t>
            </a:r>
            <a:endParaRPr sz="5600"/>
          </a:p>
        </p:txBody>
      </p:sp>
      <p:pic>
        <p:nvPicPr>
          <p:cNvPr id="606" name="Google Shape;606;p1"/>
          <p:cNvPicPr preferRelativeResize="0"/>
          <p:nvPr/>
        </p:nvPicPr>
        <p:blipFill>
          <a:blip r:embed="rId3">
            <a:alphaModFix/>
          </a:blip>
          <a:stretch>
            <a:fillRect/>
          </a:stretch>
        </p:blipFill>
        <p:spPr>
          <a:xfrm>
            <a:off x="1403400" y="386963"/>
            <a:ext cx="4660181" cy="1286213"/>
          </a:xfrm>
          <a:prstGeom prst="rect">
            <a:avLst/>
          </a:prstGeom>
          <a:noFill/>
          <a:ln>
            <a:noFill/>
          </a:ln>
        </p:spPr>
      </p:pic>
      <p:pic>
        <p:nvPicPr>
          <p:cNvPr id="607" name="Google Shape;607;p1"/>
          <p:cNvPicPr preferRelativeResize="0"/>
          <p:nvPr/>
        </p:nvPicPr>
        <p:blipFill>
          <a:blip r:embed="rId4">
            <a:alphaModFix/>
          </a:blip>
          <a:stretch>
            <a:fillRect/>
          </a:stretch>
        </p:blipFill>
        <p:spPr>
          <a:xfrm>
            <a:off x="6063575" y="306686"/>
            <a:ext cx="1446788" cy="144678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gec27db10c6_0_43"/>
          <p:cNvSpPr txBox="1">
            <a:spLocks noGrp="1"/>
          </p:cNvSpPr>
          <p:nvPr>
            <p:ph type="title"/>
          </p:nvPr>
        </p:nvSpPr>
        <p:spPr>
          <a:xfrm>
            <a:off x="1073700" y="249925"/>
            <a:ext cx="6996600" cy="71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900" i="0">
                <a:solidFill>
                  <a:schemeClr val="accent5"/>
                </a:solidFill>
              </a:rPr>
              <a:t>Ubicación del área de investigación</a:t>
            </a:r>
            <a:endParaRPr sz="2900" i="0">
              <a:solidFill>
                <a:schemeClr val="accent5"/>
              </a:solidFill>
            </a:endParaRPr>
          </a:p>
          <a:p>
            <a:pPr marL="0" lvl="0" indent="0" algn="ctr" rtl="0">
              <a:spcBef>
                <a:spcPts val="0"/>
              </a:spcBef>
              <a:spcAft>
                <a:spcPts val="0"/>
              </a:spcAft>
              <a:buNone/>
            </a:pPr>
            <a:endParaRPr>
              <a:solidFill>
                <a:schemeClr val="dk2"/>
              </a:solidFill>
            </a:endParaRPr>
          </a:p>
        </p:txBody>
      </p:sp>
      <p:sp>
        <p:nvSpPr>
          <p:cNvPr id="671" name="Google Shape;671;gec27db10c6_0_43"/>
          <p:cNvSpPr txBox="1">
            <a:spLocks noGrp="1"/>
          </p:cNvSpPr>
          <p:nvPr>
            <p:ph type="body" idx="1"/>
          </p:nvPr>
        </p:nvSpPr>
        <p:spPr>
          <a:xfrm>
            <a:off x="4572000" y="772125"/>
            <a:ext cx="4127700" cy="3879000"/>
          </a:xfrm>
          <a:prstGeom prst="rect">
            <a:avLst/>
          </a:prstGeom>
        </p:spPr>
        <p:txBody>
          <a:bodyPr spcFirstLastPara="1" wrap="square" lIns="91425" tIns="91425" rIns="91425" bIns="91425" anchor="t" anchorCtr="0">
            <a:spAutoFit/>
          </a:bodyPr>
          <a:lstStyle/>
          <a:p>
            <a:pPr marL="0" lvl="0" indent="0" algn="just" rtl="0">
              <a:lnSpc>
                <a:spcPct val="100000"/>
              </a:lnSpc>
              <a:spcBef>
                <a:spcPts val="1200"/>
              </a:spcBef>
              <a:spcAft>
                <a:spcPts val="0"/>
              </a:spcAft>
              <a:buNone/>
            </a:pPr>
            <a:r>
              <a:rPr lang="en-US" b="1"/>
              <a:t>Ubicación ecológica</a:t>
            </a:r>
            <a:endParaRPr b="1"/>
          </a:p>
          <a:p>
            <a:pPr marL="0" lvl="0" indent="0" algn="just" rtl="0">
              <a:lnSpc>
                <a:spcPct val="100000"/>
              </a:lnSpc>
              <a:spcBef>
                <a:spcPts val="1200"/>
              </a:spcBef>
              <a:spcAft>
                <a:spcPts val="0"/>
              </a:spcAft>
              <a:buNone/>
            </a:pPr>
            <a:r>
              <a:rPr lang="en-US"/>
              <a:t> </a:t>
            </a:r>
            <a:endParaRPr/>
          </a:p>
          <a:p>
            <a:pPr marL="0" lvl="0" indent="0" algn="just" rtl="0">
              <a:lnSpc>
                <a:spcPct val="100000"/>
              </a:lnSpc>
              <a:spcBef>
                <a:spcPts val="1200"/>
              </a:spcBef>
              <a:spcAft>
                <a:spcPts val="0"/>
              </a:spcAft>
              <a:buNone/>
            </a:pPr>
            <a:r>
              <a:rPr lang="en-US"/>
              <a:t>La zona donde se realizó la investigación cuenta con las siguientes características ecológicas:</a:t>
            </a:r>
            <a:endParaRPr/>
          </a:p>
          <a:p>
            <a:pPr marL="0" lvl="0" indent="0" algn="just" rtl="0">
              <a:lnSpc>
                <a:spcPct val="100000"/>
              </a:lnSpc>
              <a:spcBef>
                <a:spcPts val="1200"/>
              </a:spcBef>
              <a:spcAft>
                <a:spcPts val="0"/>
              </a:spcAft>
              <a:buNone/>
            </a:pPr>
            <a:r>
              <a:rPr lang="en-US"/>
              <a:t>Temperatura media anual: 23 °C</a:t>
            </a:r>
            <a:endParaRPr/>
          </a:p>
          <a:p>
            <a:pPr marL="0" lvl="0" indent="0" algn="just" rtl="0">
              <a:lnSpc>
                <a:spcPct val="100000"/>
              </a:lnSpc>
              <a:spcBef>
                <a:spcPts val="1200"/>
              </a:spcBef>
              <a:spcAft>
                <a:spcPts val="0"/>
              </a:spcAft>
              <a:buNone/>
            </a:pPr>
            <a:r>
              <a:rPr lang="en-US"/>
              <a:t>Humedad relativa: 97%</a:t>
            </a:r>
            <a:endParaRPr/>
          </a:p>
          <a:p>
            <a:pPr marL="0" lvl="0" indent="0" algn="just" rtl="0">
              <a:lnSpc>
                <a:spcPct val="100000"/>
              </a:lnSpc>
              <a:spcBef>
                <a:spcPts val="1200"/>
              </a:spcBef>
              <a:spcAft>
                <a:spcPts val="0"/>
              </a:spcAft>
              <a:buNone/>
            </a:pPr>
            <a:r>
              <a:rPr lang="en-US"/>
              <a:t>Zona de vida: Bosque húmedo subtropical</a:t>
            </a:r>
            <a:endParaRPr/>
          </a:p>
          <a:p>
            <a:pPr marL="0" lvl="0" indent="0" algn="just" rtl="0">
              <a:lnSpc>
                <a:spcPct val="100000"/>
              </a:lnSpc>
              <a:spcBef>
                <a:spcPts val="1200"/>
              </a:spcBef>
              <a:spcAft>
                <a:spcPts val="1200"/>
              </a:spcAft>
              <a:buNone/>
            </a:pPr>
            <a:r>
              <a:rPr lang="en-US"/>
              <a:t>Altitud: 627 msnm</a:t>
            </a:r>
            <a:endParaRPr b="1"/>
          </a:p>
        </p:txBody>
      </p:sp>
      <p:pic>
        <p:nvPicPr>
          <p:cNvPr id="672" name="Google Shape;672;gec27db10c6_0_43"/>
          <p:cNvPicPr preferRelativeResize="0"/>
          <p:nvPr/>
        </p:nvPicPr>
        <p:blipFill>
          <a:blip r:embed="rId3">
            <a:alphaModFix/>
          </a:blip>
          <a:stretch>
            <a:fillRect/>
          </a:stretch>
        </p:blipFill>
        <p:spPr>
          <a:xfrm>
            <a:off x="152400" y="1118125"/>
            <a:ext cx="4267200" cy="3015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ged848162d0_1_0"/>
          <p:cNvSpPr txBox="1">
            <a:spLocks noGrp="1"/>
          </p:cNvSpPr>
          <p:nvPr>
            <p:ph type="title"/>
          </p:nvPr>
        </p:nvSpPr>
        <p:spPr>
          <a:xfrm>
            <a:off x="1073700" y="249925"/>
            <a:ext cx="6996600" cy="71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900">
                <a:solidFill>
                  <a:schemeClr val="accent5"/>
                </a:solidFill>
              </a:rPr>
              <a:t>Materiales</a:t>
            </a:r>
            <a:endParaRPr sz="2900" i="0">
              <a:solidFill>
                <a:schemeClr val="accent5"/>
              </a:solidFill>
            </a:endParaRPr>
          </a:p>
          <a:p>
            <a:pPr marL="0" lvl="0" indent="0" algn="ctr" rtl="0">
              <a:spcBef>
                <a:spcPts val="0"/>
              </a:spcBef>
              <a:spcAft>
                <a:spcPts val="0"/>
              </a:spcAft>
              <a:buNone/>
            </a:pPr>
            <a:endParaRPr>
              <a:solidFill>
                <a:schemeClr val="dk2"/>
              </a:solidFill>
            </a:endParaRPr>
          </a:p>
        </p:txBody>
      </p:sp>
      <p:sp>
        <p:nvSpPr>
          <p:cNvPr id="679" name="Google Shape;679;ged848162d0_1_0"/>
          <p:cNvSpPr txBox="1">
            <a:spLocks noGrp="1"/>
          </p:cNvSpPr>
          <p:nvPr>
            <p:ph type="body" idx="1"/>
          </p:nvPr>
        </p:nvSpPr>
        <p:spPr>
          <a:xfrm>
            <a:off x="0" y="313550"/>
            <a:ext cx="3780600" cy="5094900"/>
          </a:xfrm>
          <a:prstGeom prst="rect">
            <a:avLst/>
          </a:prstGeom>
        </p:spPr>
        <p:txBody>
          <a:bodyPr spcFirstLastPara="1" wrap="square" lIns="91425" tIns="91425" rIns="91425" bIns="91425" anchor="t" anchorCtr="0">
            <a:spAutoFit/>
          </a:bodyPr>
          <a:lstStyle/>
          <a:p>
            <a:pPr marL="0" lvl="0" indent="0" algn="l" rtl="0">
              <a:lnSpc>
                <a:spcPct val="100000"/>
              </a:lnSpc>
              <a:spcBef>
                <a:spcPts val="600"/>
              </a:spcBef>
              <a:spcAft>
                <a:spcPts val="0"/>
              </a:spcAft>
              <a:buNone/>
            </a:pPr>
            <a:r>
              <a:rPr lang="en-US" b="1"/>
              <a:t>De campo</a:t>
            </a:r>
            <a:endParaRPr b="1"/>
          </a:p>
          <a:p>
            <a:pPr marL="0" lvl="0" indent="0" algn="l" rtl="0">
              <a:lnSpc>
                <a:spcPct val="100000"/>
              </a:lnSpc>
              <a:spcBef>
                <a:spcPts val="600"/>
              </a:spcBef>
              <a:spcAft>
                <a:spcPts val="0"/>
              </a:spcAft>
              <a:buNone/>
            </a:pPr>
            <a:r>
              <a:rPr lang="en-US" sz="2000"/>
              <a:t> </a:t>
            </a:r>
            <a:r>
              <a:rPr lang="en-US" sz="1300">
                <a:solidFill>
                  <a:srgbClr val="000000"/>
                </a:solidFill>
                <a:latin typeface="Arial"/>
                <a:ea typeface="Arial"/>
                <a:cs typeface="Arial"/>
                <a:sym typeface="Arial"/>
              </a:rPr>
              <a:t>Plántulas de lechuga variedad “Salad bowl”</a:t>
            </a:r>
            <a:endParaRPr sz="1300">
              <a:solidFill>
                <a:srgbClr val="000000"/>
              </a:solidFill>
              <a:latin typeface="Arial"/>
              <a:ea typeface="Arial"/>
              <a:cs typeface="Arial"/>
              <a:sym typeface="Arial"/>
            </a:endParaRPr>
          </a:p>
          <a:p>
            <a:pPr marL="0" lvl="0" indent="88900" algn="l" rtl="0">
              <a:lnSpc>
                <a:spcPct val="100000"/>
              </a:lnSpc>
              <a:spcBef>
                <a:spcPts val="1200"/>
              </a:spcBef>
              <a:spcAft>
                <a:spcPts val="0"/>
              </a:spcAft>
              <a:buNone/>
            </a:pPr>
            <a:r>
              <a:rPr lang="en-US" sz="1300">
                <a:solidFill>
                  <a:srgbClr val="000000"/>
                </a:solidFill>
                <a:latin typeface="Arial"/>
                <a:ea typeface="Arial"/>
                <a:cs typeface="Arial"/>
                <a:sym typeface="Arial"/>
              </a:rPr>
              <a:t>·</a:t>
            </a:r>
            <a:r>
              <a:rPr lang="en-US" sz="900">
                <a:solidFill>
                  <a:srgbClr val="000000"/>
                </a:solidFill>
                <a:latin typeface="Times New Roman"/>
                <a:ea typeface="Times New Roman"/>
                <a:cs typeface="Times New Roman"/>
                <a:sym typeface="Times New Roman"/>
              </a:rPr>
              <a:t>  </a:t>
            </a:r>
            <a:r>
              <a:rPr lang="en-US" sz="1300">
                <a:solidFill>
                  <a:srgbClr val="000000"/>
                </a:solidFill>
                <a:latin typeface="Arial"/>
                <a:ea typeface="Arial"/>
                <a:cs typeface="Arial"/>
                <a:sym typeface="Arial"/>
              </a:rPr>
              <a:t>Plántulas de acelga variedad “Fordhook giant”</a:t>
            </a:r>
            <a:endParaRPr sz="1300">
              <a:solidFill>
                <a:srgbClr val="000000"/>
              </a:solidFill>
              <a:latin typeface="Arial"/>
              <a:ea typeface="Arial"/>
              <a:cs typeface="Arial"/>
              <a:sym typeface="Arial"/>
            </a:endParaRPr>
          </a:p>
          <a:p>
            <a:pPr marL="0" lvl="0" indent="88900" algn="l" rtl="0">
              <a:lnSpc>
                <a:spcPct val="100000"/>
              </a:lnSpc>
              <a:spcBef>
                <a:spcPts val="1200"/>
              </a:spcBef>
              <a:spcAft>
                <a:spcPts val="0"/>
              </a:spcAft>
              <a:buNone/>
            </a:pPr>
            <a:r>
              <a:rPr lang="en-US" sz="1300">
                <a:solidFill>
                  <a:srgbClr val="000000"/>
                </a:solidFill>
                <a:latin typeface="Arial"/>
                <a:ea typeface="Arial"/>
                <a:cs typeface="Arial"/>
                <a:sym typeface="Arial"/>
              </a:rPr>
              <a:t>·</a:t>
            </a:r>
            <a:r>
              <a:rPr lang="en-US" sz="900">
                <a:solidFill>
                  <a:srgbClr val="000000"/>
                </a:solidFill>
                <a:latin typeface="Times New Roman"/>
                <a:ea typeface="Times New Roman"/>
                <a:cs typeface="Times New Roman"/>
                <a:sym typeface="Times New Roman"/>
              </a:rPr>
              <a:t>               </a:t>
            </a:r>
            <a:r>
              <a:rPr lang="en-US" sz="1300">
                <a:solidFill>
                  <a:srgbClr val="000000"/>
                </a:solidFill>
                <a:latin typeface="Arial"/>
                <a:ea typeface="Arial"/>
                <a:cs typeface="Arial"/>
                <a:sym typeface="Arial"/>
              </a:rPr>
              <a:t>Plántulas de espinaca variedad “Viroflay”</a:t>
            </a:r>
            <a:endParaRPr sz="1300">
              <a:solidFill>
                <a:srgbClr val="000000"/>
              </a:solidFill>
              <a:latin typeface="Arial"/>
              <a:ea typeface="Arial"/>
              <a:cs typeface="Arial"/>
              <a:sym typeface="Arial"/>
            </a:endParaRPr>
          </a:p>
          <a:p>
            <a:pPr marL="0" lvl="0" indent="88900" algn="l" rtl="0">
              <a:lnSpc>
                <a:spcPct val="100000"/>
              </a:lnSpc>
              <a:spcBef>
                <a:spcPts val="1200"/>
              </a:spcBef>
              <a:spcAft>
                <a:spcPts val="0"/>
              </a:spcAft>
              <a:buNone/>
            </a:pPr>
            <a:r>
              <a:rPr lang="en-US" sz="1300">
                <a:solidFill>
                  <a:srgbClr val="000000"/>
                </a:solidFill>
                <a:latin typeface="Arial"/>
                <a:ea typeface="Arial"/>
                <a:cs typeface="Arial"/>
                <a:sym typeface="Arial"/>
              </a:rPr>
              <a:t>·</a:t>
            </a:r>
            <a:r>
              <a:rPr lang="en-US" sz="900">
                <a:solidFill>
                  <a:srgbClr val="000000"/>
                </a:solidFill>
                <a:latin typeface="Times New Roman"/>
                <a:ea typeface="Times New Roman"/>
                <a:cs typeface="Times New Roman"/>
                <a:sym typeface="Times New Roman"/>
              </a:rPr>
              <a:t>               </a:t>
            </a:r>
            <a:r>
              <a:rPr lang="en-US" sz="1300">
                <a:solidFill>
                  <a:srgbClr val="000000"/>
                </a:solidFill>
                <a:latin typeface="Arial"/>
                <a:ea typeface="Arial"/>
                <a:cs typeface="Arial"/>
                <a:sym typeface="Arial"/>
              </a:rPr>
              <a:t>Tubos PVC y acoples varios</a:t>
            </a:r>
            <a:endParaRPr sz="1300">
              <a:solidFill>
                <a:srgbClr val="000000"/>
              </a:solidFill>
              <a:latin typeface="Arial"/>
              <a:ea typeface="Arial"/>
              <a:cs typeface="Arial"/>
              <a:sym typeface="Arial"/>
            </a:endParaRPr>
          </a:p>
          <a:p>
            <a:pPr marL="0" lvl="0" indent="88900" algn="l" rtl="0">
              <a:lnSpc>
                <a:spcPct val="100000"/>
              </a:lnSpc>
              <a:spcBef>
                <a:spcPts val="1200"/>
              </a:spcBef>
              <a:spcAft>
                <a:spcPts val="0"/>
              </a:spcAft>
              <a:buNone/>
            </a:pPr>
            <a:r>
              <a:rPr lang="en-US" sz="1300">
                <a:solidFill>
                  <a:srgbClr val="000000"/>
                </a:solidFill>
                <a:latin typeface="Arial"/>
                <a:ea typeface="Arial"/>
                <a:cs typeface="Arial"/>
                <a:sym typeface="Arial"/>
              </a:rPr>
              <a:t>·</a:t>
            </a:r>
            <a:r>
              <a:rPr lang="en-US" sz="900">
                <a:solidFill>
                  <a:srgbClr val="000000"/>
                </a:solidFill>
                <a:latin typeface="Times New Roman"/>
                <a:ea typeface="Times New Roman"/>
                <a:cs typeface="Times New Roman"/>
                <a:sym typeface="Times New Roman"/>
              </a:rPr>
              <a:t>               </a:t>
            </a:r>
            <a:r>
              <a:rPr lang="en-US" sz="1300">
                <a:solidFill>
                  <a:srgbClr val="000000"/>
                </a:solidFill>
                <a:latin typeface="Arial"/>
                <a:ea typeface="Arial"/>
                <a:cs typeface="Arial"/>
                <a:sym typeface="Arial"/>
              </a:rPr>
              <a:t>Válvula check</a:t>
            </a:r>
            <a:endParaRPr sz="1300">
              <a:solidFill>
                <a:srgbClr val="000000"/>
              </a:solidFill>
              <a:latin typeface="Arial"/>
              <a:ea typeface="Arial"/>
              <a:cs typeface="Arial"/>
              <a:sym typeface="Arial"/>
            </a:endParaRPr>
          </a:p>
          <a:p>
            <a:pPr marL="0" lvl="0" indent="88900" algn="l" rtl="0">
              <a:lnSpc>
                <a:spcPct val="100000"/>
              </a:lnSpc>
              <a:spcBef>
                <a:spcPts val="1200"/>
              </a:spcBef>
              <a:spcAft>
                <a:spcPts val="0"/>
              </a:spcAft>
              <a:buNone/>
            </a:pPr>
            <a:r>
              <a:rPr lang="en-US" sz="1300">
                <a:solidFill>
                  <a:srgbClr val="000000"/>
                </a:solidFill>
                <a:latin typeface="Arial"/>
                <a:ea typeface="Arial"/>
                <a:cs typeface="Arial"/>
                <a:sym typeface="Arial"/>
              </a:rPr>
              <a:t>·</a:t>
            </a:r>
            <a:r>
              <a:rPr lang="en-US" sz="900">
                <a:solidFill>
                  <a:srgbClr val="000000"/>
                </a:solidFill>
                <a:latin typeface="Times New Roman"/>
                <a:ea typeface="Times New Roman"/>
                <a:cs typeface="Times New Roman"/>
                <a:sym typeface="Times New Roman"/>
              </a:rPr>
              <a:t>               </a:t>
            </a:r>
            <a:r>
              <a:rPr lang="en-US" sz="1300">
                <a:solidFill>
                  <a:srgbClr val="000000"/>
                </a:solidFill>
                <a:latin typeface="Arial"/>
                <a:ea typeface="Arial"/>
                <a:cs typeface="Arial"/>
                <a:sym typeface="Arial"/>
              </a:rPr>
              <a:t>Sisteme Xpress</a:t>
            </a:r>
            <a:endParaRPr sz="1300">
              <a:solidFill>
                <a:srgbClr val="000000"/>
              </a:solidFill>
              <a:latin typeface="Arial"/>
              <a:ea typeface="Arial"/>
              <a:cs typeface="Arial"/>
              <a:sym typeface="Arial"/>
            </a:endParaRPr>
          </a:p>
          <a:p>
            <a:pPr marL="0" lvl="0" indent="88900" algn="l" rtl="0">
              <a:lnSpc>
                <a:spcPct val="100000"/>
              </a:lnSpc>
              <a:spcBef>
                <a:spcPts val="1200"/>
              </a:spcBef>
              <a:spcAft>
                <a:spcPts val="0"/>
              </a:spcAft>
              <a:buNone/>
            </a:pPr>
            <a:r>
              <a:rPr lang="en-US" sz="1300">
                <a:solidFill>
                  <a:srgbClr val="000000"/>
                </a:solidFill>
                <a:latin typeface="Arial"/>
                <a:ea typeface="Arial"/>
                <a:cs typeface="Arial"/>
                <a:sym typeface="Arial"/>
              </a:rPr>
              <a:t>·</a:t>
            </a:r>
            <a:r>
              <a:rPr lang="en-US" sz="900">
                <a:solidFill>
                  <a:srgbClr val="000000"/>
                </a:solidFill>
                <a:latin typeface="Times New Roman"/>
                <a:ea typeface="Times New Roman"/>
                <a:cs typeface="Times New Roman"/>
                <a:sym typeface="Times New Roman"/>
              </a:rPr>
              <a:t>               </a:t>
            </a:r>
            <a:r>
              <a:rPr lang="en-US" sz="1300">
                <a:solidFill>
                  <a:srgbClr val="000000"/>
                </a:solidFill>
                <a:latin typeface="Arial"/>
                <a:ea typeface="Arial"/>
                <a:cs typeface="Arial"/>
                <a:sym typeface="Arial"/>
              </a:rPr>
              <a:t>Bombas 1/2 hp</a:t>
            </a:r>
            <a:endParaRPr sz="1300">
              <a:solidFill>
                <a:srgbClr val="000000"/>
              </a:solidFill>
              <a:latin typeface="Arial"/>
              <a:ea typeface="Arial"/>
              <a:cs typeface="Arial"/>
              <a:sym typeface="Arial"/>
            </a:endParaRPr>
          </a:p>
          <a:p>
            <a:pPr marL="0" lvl="0" indent="88900" algn="l" rtl="0">
              <a:lnSpc>
                <a:spcPct val="100000"/>
              </a:lnSpc>
              <a:spcBef>
                <a:spcPts val="1200"/>
              </a:spcBef>
              <a:spcAft>
                <a:spcPts val="0"/>
              </a:spcAft>
              <a:buNone/>
            </a:pPr>
            <a:r>
              <a:rPr lang="en-US" sz="1300">
                <a:solidFill>
                  <a:srgbClr val="000000"/>
                </a:solidFill>
                <a:latin typeface="Arial"/>
                <a:ea typeface="Arial"/>
                <a:cs typeface="Arial"/>
                <a:sym typeface="Arial"/>
              </a:rPr>
              <a:t>·</a:t>
            </a:r>
            <a:r>
              <a:rPr lang="en-US" sz="900">
                <a:solidFill>
                  <a:srgbClr val="000000"/>
                </a:solidFill>
                <a:latin typeface="Times New Roman"/>
                <a:ea typeface="Times New Roman"/>
                <a:cs typeface="Times New Roman"/>
                <a:sym typeface="Times New Roman"/>
              </a:rPr>
              <a:t>               </a:t>
            </a:r>
            <a:r>
              <a:rPr lang="en-US" sz="1300">
                <a:solidFill>
                  <a:srgbClr val="000000"/>
                </a:solidFill>
                <a:latin typeface="Arial"/>
                <a:ea typeface="Arial"/>
                <a:cs typeface="Arial"/>
                <a:sym typeface="Arial"/>
              </a:rPr>
              <a:t>Timer</a:t>
            </a:r>
            <a:endParaRPr sz="1300">
              <a:solidFill>
                <a:srgbClr val="000000"/>
              </a:solidFill>
              <a:latin typeface="Arial"/>
              <a:ea typeface="Arial"/>
              <a:cs typeface="Arial"/>
              <a:sym typeface="Arial"/>
            </a:endParaRPr>
          </a:p>
          <a:p>
            <a:pPr marL="0" lvl="0" indent="88900" algn="l" rtl="0">
              <a:lnSpc>
                <a:spcPct val="100000"/>
              </a:lnSpc>
              <a:spcBef>
                <a:spcPts val="1200"/>
              </a:spcBef>
              <a:spcAft>
                <a:spcPts val="0"/>
              </a:spcAft>
              <a:buNone/>
            </a:pPr>
            <a:r>
              <a:rPr lang="en-US" sz="1300">
                <a:solidFill>
                  <a:srgbClr val="000000"/>
                </a:solidFill>
                <a:latin typeface="Arial"/>
                <a:ea typeface="Arial"/>
                <a:cs typeface="Arial"/>
                <a:sym typeface="Arial"/>
              </a:rPr>
              <a:t>·</a:t>
            </a:r>
            <a:r>
              <a:rPr lang="en-US" sz="900">
                <a:solidFill>
                  <a:srgbClr val="000000"/>
                </a:solidFill>
                <a:latin typeface="Times New Roman"/>
                <a:ea typeface="Times New Roman"/>
                <a:cs typeface="Times New Roman"/>
                <a:sym typeface="Times New Roman"/>
              </a:rPr>
              <a:t>               </a:t>
            </a:r>
            <a:r>
              <a:rPr lang="en-US" sz="1300">
                <a:solidFill>
                  <a:srgbClr val="000000"/>
                </a:solidFill>
                <a:latin typeface="Arial"/>
                <a:ea typeface="Arial"/>
                <a:cs typeface="Arial"/>
                <a:sym typeface="Arial"/>
              </a:rPr>
              <a:t>Electro válvula</a:t>
            </a:r>
            <a:endParaRPr sz="1300">
              <a:solidFill>
                <a:srgbClr val="000000"/>
              </a:solidFill>
              <a:latin typeface="Arial"/>
              <a:ea typeface="Arial"/>
              <a:cs typeface="Arial"/>
              <a:sym typeface="Arial"/>
            </a:endParaRPr>
          </a:p>
          <a:p>
            <a:pPr marL="0" lvl="0" indent="88900" algn="l" rtl="0">
              <a:lnSpc>
                <a:spcPct val="100000"/>
              </a:lnSpc>
              <a:spcBef>
                <a:spcPts val="1200"/>
              </a:spcBef>
              <a:spcAft>
                <a:spcPts val="0"/>
              </a:spcAft>
              <a:buNone/>
            </a:pPr>
            <a:r>
              <a:rPr lang="en-US" sz="1300">
                <a:solidFill>
                  <a:srgbClr val="000000"/>
                </a:solidFill>
                <a:latin typeface="Arial"/>
                <a:ea typeface="Arial"/>
                <a:cs typeface="Arial"/>
                <a:sym typeface="Arial"/>
              </a:rPr>
              <a:t>·</a:t>
            </a:r>
            <a:r>
              <a:rPr lang="en-US" sz="900">
                <a:solidFill>
                  <a:srgbClr val="000000"/>
                </a:solidFill>
                <a:latin typeface="Times New Roman"/>
                <a:ea typeface="Times New Roman"/>
                <a:cs typeface="Times New Roman"/>
                <a:sym typeface="Times New Roman"/>
              </a:rPr>
              <a:t>               </a:t>
            </a:r>
            <a:r>
              <a:rPr lang="en-US" sz="1300">
                <a:solidFill>
                  <a:srgbClr val="000000"/>
                </a:solidFill>
                <a:latin typeface="Arial"/>
                <a:ea typeface="Arial"/>
                <a:cs typeface="Arial"/>
                <a:sym typeface="Arial"/>
              </a:rPr>
              <a:t>Tanques plásticos de 60 L</a:t>
            </a:r>
            <a:endParaRPr sz="1300">
              <a:solidFill>
                <a:srgbClr val="000000"/>
              </a:solidFill>
              <a:latin typeface="Arial"/>
              <a:ea typeface="Arial"/>
              <a:cs typeface="Arial"/>
              <a:sym typeface="Arial"/>
            </a:endParaRPr>
          </a:p>
          <a:p>
            <a:pPr marL="0" lvl="0" indent="88900" algn="l" rtl="0">
              <a:lnSpc>
                <a:spcPct val="100000"/>
              </a:lnSpc>
              <a:spcBef>
                <a:spcPts val="1200"/>
              </a:spcBef>
              <a:spcAft>
                <a:spcPts val="0"/>
              </a:spcAft>
              <a:buNone/>
            </a:pPr>
            <a:r>
              <a:rPr lang="en-US" sz="1300">
                <a:solidFill>
                  <a:srgbClr val="000000"/>
                </a:solidFill>
                <a:latin typeface="Arial"/>
                <a:ea typeface="Arial"/>
                <a:cs typeface="Arial"/>
                <a:sym typeface="Arial"/>
              </a:rPr>
              <a:t>·</a:t>
            </a:r>
            <a:r>
              <a:rPr lang="en-US" sz="900">
                <a:solidFill>
                  <a:srgbClr val="000000"/>
                </a:solidFill>
                <a:latin typeface="Times New Roman"/>
                <a:ea typeface="Times New Roman"/>
                <a:cs typeface="Times New Roman"/>
                <a:sym typeface="Times New Roman"/>
              </a:rPr>
              <a:t>               </a:t>
            </a:r>
            <a:r>
              <a:rPr lang="en-US" sz="1300">
                <a:solidFill>
                  <a:srgbClr val="000000"/>
                </a:solidFill>
                <a:latin typeface="Arial"/>
                <a:ea typeface="Arial"/>
                <a:cs typeface="Arial"/>
                <a:sym typeface="Arial"/>
              </a:rPr>
              <a:t>Baldes plásticos</a:t>
            </a:r>
            <a:endParaRPr sz="1300">
              <a:solidFill>
                <a:srgbClr val="000000"/>
              </a:solidFill>
              <a:latin typeface="Arial"/>
              <a:ea typeface="Arial"/>
              <a:cs typeface="Arial"/>
              <a:sym typeface="Arial"/>
            </a:endParaRPr>
          </a:p>
          <a:p>
            <a:pPr marL="0" lvl="0" indent="88900" algn="l" rtl="0">
              <a:lnSpc>
                <a:spcPct val="100000"/>
              </a:lnSpc>
              <a:spcBef>
                <a:spcPts val="1200"/>
              </a:spcBef>
              <a:spcAft>
                <a:spcPts val="0"/>
              </a:spcAft>
              <a:buNone/>
            </a:pPr>
            <a:r>
              <a:rPr lang="en-US" sz="1300">
                <a:solidFill>
                  <a:srgbClr val="000000"/>
                </a:solidFill>
                <a:latin typeface="Arial"/>
                <a:ea typeface="Arial"/>
                <a:cs typeface="Arial"/>
                <a:sym typeface="Arial"/>
              </a:rPr>
              <a:t>·</a:t>
            </a:r>
            <a:r>
              <a:rPr lang="en-US" sz="900">
                <a:solidFill>
                  <a:srgbClr val="000000"/>
                </a:solidFill>
                <a:latin typeface="Times New Roman"/>
                <a:ea typeface="Times New Roman"/>
                <a:cs typeface="Times New Roman"/>
                <a:sym typeface="Times New Roman"/>
              </a:rPr>
              <a:t>               </a:t>
            </a:r>
            <a:r>
              <a:rPr lang="en-US" sz="1300">
                <a:solidFill>
                  <a:srgbClr val="000000"/>
                </a:solidFill>
                <a:latin typeface="Arial"/>
                <a:ea typeface="Arial"/>
                <a:cs typeface="Arial"/>
                <a:sym typeface="Arial"/>
              </a:rPr>
              <a:t>Papel periódico</a:t>
            </a:r>
            <a:endParaRPr sz="1300">
              <a:solidFill>
                <a:srgbClr val="000000"/>
              </a:solidFill>
              <a:latin typeface="Arial"/>
              <a:ea typeface="Arial"/>
              <a:cs typeface="Arial"/>
              <a:sym typeface="Arial"/>
            </a:endParaRPr>
          </a:p>
          <a:p>
            <a:pPr marL="0" lvl="0" indent="0" algn="l" rtl="0">
              <a:lnSpc>
                <a:spcPct val="100000"/>
              </a:lnSpc>
              <a:spcBef>
                <a:spcPts val="600"/>
              </a:spcBef>
              <a:spcAft>
                <a:spcPts val="0"/>
              </a:spcAft>
              <a:buNone/>
            </a:pPr>
            <a:endParaRPr/>
          </a:p>
        </p:txBody>
      </p:sp>
      <p:sp>
        <p:nvSpPr>
          <p:cNvPr id="680" name="Google Shape;680;ged848162d0_1_0"/>
          <p:cNvSpPr txBox="1">
            <a:spLocks noGrp="1"/>
          </p:cNvSpPr>
          <p:nvPr>
            <p:ph type="body" idx="2"/>
          </p:nvPr>
        </p:nvSpPr>
        <p:spPr>
          <a:xfrm>
            <a:off x="4288275" y="710150"/>
            <a:ext cx="3897600" cy="1916400"/>
          </a:xfrm>
          <a:prstGeom prst="rect">
            <a:avLst/>
          </a:prstGeom>
        </p:spPr>
        <p:txBody>
          <a:bodyPr spcFirstLastPara="1" wrap="square" lIns="91425" tIns="91425" rIns="91425" bIns="91425" anchor="t" anchorCtr="0">
            <a:noAutofit/>
          </a:bodyPr>
          <a:lstStyle/>
          <a:p>
            <a:pPr marL="0" lvl="0" indent="0" algn="l" rtl="0">
              <a:lnSpc>
                <a:spcPct val="100000"/>
              </a:lnSpc>
              <a:spcBef>
                <a:spcPts val="1400"/>
              </a:spcBef>
              <a:spcAft>
                <a:spcPts val="0"/>
              </a:spcAft>
              <a:buNone/>
            </a:pPr>
            <a:r>
              <a:rPr lang="en-US" b="1"/>
              <a:t>De Oficina</a:t>
            </a:r>
            <a:endParaRPr/>
          </a:p>
          <a:p>
            <a:pPr marL="0" lvl="0" indent="88900" algn="l" rtl="0">
              <a:lnSpc>
                <a:spcPct val="150000"/>
              </a:lnSpc>
              <a:spcBef>
                <a:spcPts val="1200"/>
              </a:spcBef>
              <a:spcAft>
                <a:spcPts val="0"/>
              </a:spcAft>
              <a:buNone/>
            </a:pPr>
            <a:r>
              <a:rPr lang="en-US" sz="1100">
                <a:solidFill>
                  <a:srgbClr val="000000"/>
                </a:solidFill>
                <a:latin typeface="Arial"/>
                <a:ea typeface="Arial"/>
                <a:cs typeface="Arial"/>
                <a:sym typeface="Arial"/>
              </a:rPr>
              <a:t>·</a:t>
            </a:r>
            <a:r>
              <a:rPr lang="en-US" sz="700">
                <a:solidFill>
                  <a:srgbClr val="000000"/>
                </a:solidFill>
                <a:latin typeface="Times New Roman"/>
                <a:ea typeface="Times New Roman"/>
                <a:cs typeface="Times New Roman"/>
                <a:sym typeface="Times New Roman"/>
              </a:rPr>
              <a:t>               </a:t>
            </a:r>
            <a:r>
              <a:rPr lang="en-US" sz="1700">
                <a:solidFill>
                  <a:srgbClr val="000000"/>
                </a:solidFill>
                <a:latin typeface="Arial"/>
                <a:ea typeface="Arial"/>
                <a:cs typeface="Arial"/>
                <a:sym typeface="Arial"/>
              </a:rPr>
              <a:t>Hojas A4</a:t>
            </a:r>
            <a:endParaRPr sz="1700">
              <a:solidFill>
                <a:srgbClr val="000000"/>
              </a:solidFill>
              <a:latin typeface="Arial"/>
              <a:ea typeface="Arial"/>
              <a:cs typeface="Arial"/>
              <a:sym typeface="Arial"/>
            </a:endParaRPr>
          </a:p>
          <a:p>
            <a:pPr marL="0" lvl="0" indent="88900" algn="l" rtl="0">
              <a:lnSpc>
                <a:spcPct val="150000"/>
              </a:lnSpc>
              <a:spcBef>
                <a:spcPts val="1200"/>
              </a:spcBef>
              <a:spcAft>
                <a:spcPts val="0"/>
              </a:spcAft>
              <a:buNone/>
            </a:pPr>
            <a:r>
              <a:rPr lang="en-US" sz="1700">
                <a:solidFill>
                  <a:srgbClr val="000000"/>
                </a:solidFill>
                <a:latin typeface="Arial"/>
                <a:ea typeface="Arial"/>
                <a:cs typeface="Arial"/>
                <a:sym typeface="Arial"/>
              </a:rPr>
              <a:t>·</a:t>
            </a:r>
            <a:r>
              <a:rPr lang="en-US" sz="1300">
                <a:solidFill>
                  <a:srgbClr val="000000"/>
                </a:solidFill>
                <a:latin typeface="Times New Roman"/>
                <a:ea typeface="Times New Roman"/>
                <a:cs typeface="Times New Roman"/>
                <a:sym typeface="Times New Roman"/>
              </a:rPr>
              <a:t>               </a:t>
            </a:r>
            <a:r>
              <a:rPr lang="en-US" sz="1700">
                <a:solidFill>
                  <a:srgbClr val="000000"/>
                </a:solidFill>
                <a:latin typeface="Arial"/>
                <a:ea typeface="Arial"/>
                <a:cs typeface="Arial"/>
                <a:sym typeface="Arial"/>
              </a:rPr>
              <a:t>Computadora y acsesorios</a:t>
            </a:r>
            <a:endParaRPr sz="1700">
              <a:solidFill>
                <a:srgbClr val="000000"/>
              </a:solidFill>
              <a:latin typeface="Arial"/>
              <a:ea typeface="Arial"/>
              <a:cs typeface="Arial"/>
              <a:sym typeface="Arial"/>
            </a:endParaRPr>
          </a:p>
          <a:p>
            <a:pPr marL="0" lvl="0" indent="88900" algn="l" rtl="0">
              <a:lnSpc>
                <a:spcPct val="150000"/>
              </a:lnSpc>
              <a:spcBef>
                <a:spcPts val="1200"/>
              </a:spcBef>
              <a:spcAft>
                <a:spcPts val="0"/>
              </a:spcAft>
              <a:buNone/>
            </a:pPr>
            <a:r>
              <a:rPr lang="en-US" sz="1700">
                <a:solidFill>
                  <a:srgbClr val="000000"/>
                </a:solidFill>
                <a:latin typeface="Arial"/>
                <a:ea typeface="Arial"/>
                <a:cs typeface="Arial"/>
                <a:sym typeface="Arial"/>
              </a:rPr>
              <a:t>·</a:t>
            </a:r>
            <a:r>
              <a:rPr lang="en-US" sz="1300">
                <a:solidFill>
                  <a:srgbClr val="000000"/>
                </a:solidFill>
                <a:latin typeface="Times New Roman"/>
                <a:ea typeface="Times New Roman"/>
                <a:cs typeface="Times New Roman"/>
                <a:sym typeface="Times New Roman"/>
              </a:rPr>
              <a:t>               </a:t>
            </a:r>
            <a:r>
              <a:rPr lang="en-US" sz="1700">
                <a:solidFill>
                  <a:srgbClr val="000000"/>
                </a:solidFill>
                <a:latin typeface="Arial"/>
                <a:ea typeface="Arial"/>
                <a:cs typeface="Arial"/>
                <a:sym typeface="Arial"/>
              </a:rPr>
              <a:t>USB</a:t>
            </a:r>
            <a:endParaRPr sz="1700">
              <a:solidFill>
                <a:srgbClr val="000000"/>
              </a:solidFill>
              <a:latin typeface="Arial"/>
              <a:ea typeface="Arial"/>
              <a:cs typeface="Arial"/>
              <a:sym typeface="Arial"/>
            </a:endParaRPr>
          </a:p>
          <a:p>
            <a:pPr marL="0" lvl="0" indent="88900" algn="l" rtl="0">
              <a:lnSpc>
                <a:spcPct val="150000"/>
              </a:lnSpc>
              <a:spcBef>
                <a:spcPts val="1200"/>
              </a:spcBef>
              <a:spcAft>
                <a:spcPts val="0"/>
              </a:spcAft>
              <a:buNone/>
            </a:pPr>
            <a:r>
              <a:rPr lang="en-US" sz="1700">
                <a:solidFill>
                  <a:srgbClr val="000000"/>
                </a:solidFill>
                <a:latin typeface="Arial"/>
                <a:ea typeface="Arial"/>
                <a:cs typeface="Arial"/>
                <a:sym typeface="Arial"/>
              </a:rPr>
              <a:t>·</a:t>
            </a:r>
            <a:r>
              <a:rPr lang="en-US" sz="1300">
                <a:solidFill>
                  <a:srgbClr val="000000"/>
                </a:solidFill>
                <a:latin typeface="Times New Roman"/>
                <a:ea typeface="Times New Roman"/>
                <a:cs typeface="Times New Roman"/>
                <a:sym typeface="Times New Roman"/>
              </a:rPr>
              <a:t>               </a:t>
            </a:r>
            <a:r>
              <a:rPr lang="en-US" sz="1700">
                <a:solidFill>
                  <a:srgbClr val="000000"/>
                </a:solidFill>
                <a:latin typeface="Arial"/>
                <a:ea typeface="Arial"/>
                <a:cs typeface="Arial"/>
                <a:sym typeface="Arial"/>
              </a:rPr>
              <a:t>Libreta de campo</a:t>
            </a:r>
            <a:endParaRPr sz="1700">
              <a:solidFill>
                <a:srgbClr val="000000"/>
              </a:solidFill>
              <a:latin typeface="Arial"/>
              <a:ea typeface="Arial"/>
              <a:cs typeface="Arial"/>
              <a:sym typeface="Arial"/>
            </a:endParaRPr>
          </a:p>
          <a:p>
            <a:pPr marL="0" lvl="0" indent="-228600" algn="l" rtl="0">
              <a:lnSpc>
                <a:spcPct val="100000"/>
              </a:lnSpc>
              <a:spcBef>
                <a:spcPts val="1200"/>
              </a:spcBef>
              <a:spcAft>
                <a:spcPts val="120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ged848162d0_1_7"/>
          <p:cNvSpPr txBox="1">
            <a:spLocks noGrp="1"/>
          </p:cNvSpPr>
          <p:nvPr>
            <p:ph type="body" idx="1"/>
          </p:nvPr>
        </p:nvSpPr>
        <p:spPr>
          <a:xfrm>
            <a:off x="328200" y="1133325"/>
            <a:ext cx="3339900" cy="2665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a:t>Equipos</a:t>
            </a:r>
            <a:endParaRPr/>
          </a:p>
          <a:p>
            <a:pPr marL="0" lvl="0" indent="0" algn="l" rtl="0">
              <a:spcBef>
                <a:spcPts val="600"/>
              </a:spcBef>
              <a:spcAft>
                <a:spcPts val="0"/>
              </a:spcAft>
              <a:buNone/>
            </a:pPr>
            <a:endParaRPr/>
          </a:p>
          <a:p>
            <a:pPr marL="0" lvl="0" indent="0" algn="l" rtl="0">
              <a:spcBef>
                <a:spcPts val="600"/>
              </a:spcBef>
              <a:spcAft>
                <a:spcPts val="0"/>
              </a:spcAft>
              <a:buNone/>
            </a:pPr>
            <a:r>
              <a:rPr lang="en-US"/>
              <a:t>•	Balanza</a:t>
            </a:r>
            <a:endParaRPr/>
          </a:p>
          <a:p>
            <a:pPr marL="0" lvl="0" indent="0" algn="l" rtl="0">
              <a:spcBef>
                <a:spcPts val="600"/>
              </a:spcBef>
              <a:spcAft>
                <a:spcPts val="0"/>
              </a:spcAft>
              <a:buNone/>
            </a:pPr>
            <a:r>
              <a:rPr lang="en-US"/>
              <a:t>•	Termómetro</a:t>
            </a:r>
            <a:endParaRPr/>
          </a:p>
          <a:p>
            <a:pPr marL="0" lvl="0" indent="0" algn="l" rtl="0">
              <a:spcBef>
                <a:spcPts val="600"/>
              </a:spcBef>
              <a:spcAft>
                <a:spcPts val="0"/>
              </a:spcAft>
              <a:buNone/>
            </a:pPr>
            <a:r>
              <a:rPr lang="en-US"/>
              <a:t>•	Flexómetro</a:t>
            </a:r>
            <a:endParaRPr/>
          </a:p>
          <a:p>
            <a:pPr marL="0" lvl="0" indent="0" algn="l" rtl="0">
              <a:spcBef>
                <a:spcPts val="600"/>
              </a:spcBef>
              <a:spcAft>
                <a:spcPts val="0"/>
              </a:spcAft>
              <a:buNone/>
            </a:pPr>
            <a:r>
              <a:rPr lang="en-US"/>
              <a:t>•	Atomizador</a:t>
            </a:r>
            <a:endParaRPr/>
          </a:p>
          <a:p>
            <a:pPr marL="0" lvl="0" indent="0" algn="l" rtl="0">
              <a:spcBef>
                <a:spcPts val="600"/>
              </a:spcBef>
              <a:spcAft>
                <a:spcPts val="0"/>
              </a:spcAft>
              <a:buNone/>
            </a:pPr>
            <a:r>
              <a:rPr lang="en-US"/>
              <a:t>•	Bomba de agua 1 HP</a:t>
            </a:r>
            <a:endParaRPr/>
          </a:p>
          <a:p>
            <a:pPr marL="0" lvl="0" indent="0" algn="l" rtl="0">
              <a:spcBef>
                <a:spcPts val="600"/>
              </a:spcBef>
              <a:spcAft>
                <a:spcPts val="0"/>
              </a:spcAft>
              <a:buNone/>
            </a:pPr>
            <a:endParaRPr/>
          </a:p>
        </p:txBody>
      </p:sp>
      <p:sp>
        <p:nvSpPr>
          <p:cNvPr id="687" name="Google Shape;687;ged848162d0_1_7"/>
          <p:cNvSpPr txBox="1">
            <a:spLocks noGrp="1"/>
          </p:cNvSpPr>
          <p:nvPr>
            <p:ph type="body" idx="2"/>
          </p:nvPr>
        </p:nvSpPr>
        <p:spPr>
          <a:xfrm>
            <a:off x="3581530" y="1025400"/>
            <a:ext cx="4715100" cy="2665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sz="1200"/>
              <a:t>Insumos</a:t>
            </a:r>
            <a:endParaRPr sz="1200"/>
          </a:p>
          <a:p>
            <a:pPr marL="0" lvl="0" indent="0" algn="l" rtl="0">
              <a:spcBef>
                <a:spcPts val="600"/>
              </a:spcBef>
              <a:spcAft>
                <a:spcPts val="0"/>
              </a:spcAft>
              <a:buNone/>
            </a:pPr>
            <a:endParaRPr sz="1200"/>
          </a:p>
          <a:p>
            <a:pPr marL="0" lvl="0" indent="0" algn="l" rtl="0">
              <a:spcBef>
                <a:spcPts val="600"/>
              </a:spcBef>
              <a:spcAft>
                <a:spcPts val="0"/>
              </a:spcAft>
              <a:buNone/>
            </a:pPr>
            <a:r>
              <a:rPr lang="en-US" sz="1200"/>
              <a:t>•	Tachigaren (250 cc) </a:t>
            </a:r>
            <a:endParaRPr sz="1200"/>
          </a:p>
          <a:p>
            <a:pPr marL="0" lvl="0" indent="0" algn="l" rtl="0">
              <a:spcBef>
                <a:spcPts val="600"/>
              </a:spcBef>
              <a:spcAft>
                <a:spcPts val="0"/>
              </a:spcAft>
              <a:buNone/>
            </a:pPr>
            <a:r>
              <a:rPr lang="en-US" sz="1200"/>
              <a:t>•	Propamocarb (250 cc)</a:t>
            </a:r>
            <a:endParaRPr sz="1200"/>
          </a:p>
          <a:p>
            <a:pPr marL="0" lvl="0" indent="0" algn="l" rtl="0">
              <a:spcBef>
                <a:spcPts val="600"/>
              </a:spcBef>
              <a:spcAft>
                <a:spcPts val="0"/>
              </a:spcAft>
              <a:buNone/>
            </a:pPr>
            <a:r>
              <a:rPr lang="en-US" sz="1200"/>
              <a:t>•	Rootex (1 Kg) </a:t>
            </a:r>
            <a:endParaRPr sz="1200"/>
          </a:p>
          <a:p>
            <a:pPr marL="0" lvl="0" indent="0" algn="l" rtl="0">
              <a:spcBef>
                <a:spcPts val="600"/>
              </a:spcBef>
              <a:spcAft>
                <a:spcPts val="0"/>
              </a:spcAft>
              <a:buNone/>
            </a:pPr>
            <a:r>
              <a:rPr lang="en-US" sz="1200"/>
              <a:t>•	Nitrato calcio (25 Kg)</a:t>
            </a:r>
            <a:endParaRPr sz="1200"/>
          </a:p>
          <a:p>
            <a:pPr marL="0" lvl="0" indent="0" algn="l" rtl="0">
              <a:spcBef>
                <a:spcPts val="600"/>
              </a:spcBef>
              <a:spcAft>
                <a:spcPts val="0"/>
              </a:spcAft>
              <a:buNone/>
            </a:pPr>
            <a:r>
              <a:rPr lang="en-US" sz="1200"/>
              <a:t>•	Nitrato de potasio (25 Kg)</a:t>
            </a:r>
            <a:endParaRPr sz="1200"/>
          </a:p>
          <a:p>
            <a:pPr marL="0" lvl="0" indent="0" algn="l" rtl="0">
              <a:spcBef>
                <a:spcPts val="600"/>
              </a:spcBef>
              <a:spcAft>
                <a:spcPts val="0"/>
              </a:spcAft>
              <a:buNone/>
            </a:pPr>
            <a:r>
              <a:rPr lang="en-US" sz="1200"/>
              <a:t>•	Nitrato de magnesio (Kg)</a:t>
            </a:r>
            <a:endParaRPr sz="1200"/>
          </a:p>
          <a:p>
            <a:pPr marL="0" lvl="0" indent="0" algn="l" rtl="0">
              <a:spcBef>
                <a:spcPts val="600"/>
              </a:spcBef>
              <a:spcAft>
                <a:spcPts val="0"/>
              </a:spcAft>
              <a:buNone/>
            </a:pPr>
            <a:r>
              <a:rPr lang="en-US" sz="1200"/>
              <a:t>•	Poliquel multi (250 cc)</a:t>
            </a:r>
            <a:endParaRPr sz="1200"/>
          </a:p>
          <a:p>
            <a:pPr marL="0" lvl="0" indent="0" algn="l" rtl="0">
              <a:spcBef>
                <a:spcPts val="600"/>
              </a:spcBef>
              <a:spcAft>
                <a:spcPts val="0"/>
              </a:spcAft>
              <a:buNone/>
            </a:pPr>
            <a:r>
              <a:rPr lang="en-US" sz="1200"/>
              <a:t>•	MKP 1 (Kg) </a:t>
            </a:r>
            <a:endParaRPr sz="1200"/>
          </a:p>
          <a:p>
            <a:pPr marL="0" lvl="0" indent="0" algn="l" rtl="0">
              <a:spcBef>
                <a:spcPts val="600"/>
              </a:spcBef>
              <a:spcAft>
                <a:spcPts val="0"/>
              </a:spcAft>
              <a:buNone/>
            </a:pPr>
            <a:r>
              <a:rPr lang="en-US" sz="1200"/>
              <a:t>•	Fosfato monoamonico (25 Kg)</a:t>
            </a:r>
            <a:endParaRPr sz="1200"/>
          </a:p>
          <a:p>
            <a:pPr marL="0" lvl="0" indent="0" algn="l" rtl="0">
              <a:spcBef>
                <a:spcPts val="600"/>
              </a:spcBef>
              <a:spcAft>
                <a:spcPts val="0"/>
              </a:spcAft>
              <a:buNone/>
            </a:pPr>
            <a:r>
              <a:rPr lang="en-US" sz="1200"/>
              <a:t>•	Kasumin (500 cc)</a:t>
            </a:r>
            <a:endParaRPr sz="1200"/>
          </a:p>
          <a:p>
            <a:pPr marL="0" lvl="0" indent="0" algn="l" rtl="0">
              <a:spcBef>
                <a:spcPts val="600"/>
              </a:spcBef>
              <a:spcAft>
                <a:spcPts val="0"/>
              </a:spcAft>
              <a:buNone/>
            </a:pPr>
            <a:r>
              <a:rPr lang="en-US" sz="1200"/>
              <a:t>•	Trampa para mosca doméstica (Feromona)</a:t>
            </a:r>
            <a:endParaRPr sz="1200"/>
          </a:p>
          <a:p>
            <a:pPr marL="0" lvl="0" indent="0" algn="l" rtl="0">
              <a:spcBef>
                <a:spcPts val="600"/>
              </a:spcBef>
              <a:spcAft>
                <a:spcPts val="0"/>
              </a:spcAft>
              <a:buNone/>
            </a:pPr>
            <a:endParaRPr sz="1200"/>
          </a:p>
        </p:txBody>
      </p:sp>
      <p:sp>
        <p:nvSpPr>
          <p:cNvPr id="688" name="Google Shape;688;ged848162d0_1_7"/>
          <p:cNvSpPr txBox="1">
            <a:spLocks noGrp="1"/>
          </p:cNvSpPr>
          <p:nvPr>
            <p:ph type="title"/>
          </p:nvPr>
        </p:nvSpPr>
        <p:spPr>
          <a:xfrm>
            <a:off x="1073700" y="249925"/>
            <a:ext cx="6996600" cy="71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900">
                <a:solidFill>
                  <a:schemeClr val="accent5"/>
                </a:solidFill>
              </a:rPr>
              <a:t>Materiales</a:t>
            </a:r>
            <a:endParaRPr sz="2900" i="0">
              <a:solidFill>
                <a:schemeClr val="accent5"/>
              </a:solidFill>
            </a:endParaRPr>
          </a:p>
          <a:p>
            <a:pPr marL="0" lvl="0" indent="0" algn="ctr" rtl="0">
              <a:spcBef>
                <a:spcPts val="0"/>
              </a:spcBef>
              <a:spcAft>
                <a:spcPts val="0"/>
              </a:spcAft>
              <a:buNone/>
            </a:pPr>
            <a:endParaRPr>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gec89a1e6bd_0_8"/>
          <p:cNvSpPr txBox="1">
            <a:spLocks noGrp="1"/>
          </p:cNvSpPr>
          <p:nvPr>
            <p:ph type="title"/>
          </p:nvPr>
        </p:nvSpPr>
        <p:spPr>
          <a:xfrm>
            <a:off x="1047750" y="634125"/>
            <a:ext cx="6996600" cy="71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a:t>Prototipo</a:t>
            </a:r>
            <a:endParaRPr/>
          </a:p>
        </p:txBody>
      </p:sp>
      <p:pic>
        <p:nvPicPr>
          <p:cNvPr id="695" name="Google Shape;695;gec89a1e6bd_0_8"/>
          <p:cNvPicPr preferRelativeResize="0"/>
          <p:nvPr/>
        </p:nvPicPr>
        <p:blipFill rotWithShape="1">
          <a:blip r:embed="rId3">
            <a:alphaModFix/>
          </a:blip>
          <a:srcRect l="8079"/>
          <a:stretch/>
        </p:blipFill>
        <p:spPr>
          <a:xfrm>
            <a:off x="0" y="1514725"/>
            <a:ext cx="4894350" cy="2990850"/>
          </a:xfrm>
          <a:prstGeom prst="rect">
            <a:avLst/>
          </a:prstGeom>
          <a:noFill/>
          <a:ln>
            <a:noFill/>
          </a:ln>
        </p:spPr>
      </p:pic>
      <p:pic>
        <p:nvPicPr>
          <p:cNvPr id="696" name="Google Shape;696;gec89a1e6bd_0_8"/>
          <p:cNvPicPr preferRelativeResize="0"/>
          <p:nvPr/>
        </p:nvPicPr>
        <p:blipFill>
          <a:blip r:embed="rId4">
            <a:alphaModFix/>
          </a:blip>
          <a:stretch>
            <a:fillRect/>
          </a:stretch>
        </p:blipFill>
        <p:spPr>
          <a:xfrm>
            <a:off x="4894350" y="1626250"/>
            <a:ext cx="3996109" cy="29908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gec89a1e6bd_0_15"/>
          <p:cNvSpPr txBox="1">
            <a:spLocks noGrp="1"/>
          </p:cNvSpPr>
          <p:nvPr>
            <p:ph type="title"/>
          </p:nvPr>
        </p:nvSpPr>
        <p:spPr>
          <a:xfrm>
            <a:off x="1073700" y="88800"/>
            <a:ext cx="6996600" cy="71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a:t>Dimensiones</a:t>
            </a:r>
            <a:endParaRPr/>
          </a:p>
        </p:txBody>
      </p:sp>
      <p:pic>
        <p:nvPicPr>
          <p:cNvPr id="703" name="Google Shape;703;gec89a1e6bd_0_15"/>
          <p:cNvPicPr preferRelativeResize="0"/>
          <p:nvPr/>
        </p:nvPicPr>
        <p:blipFill>
          <a:blip r:embed="rId3">
            <a:alphaModFix/>
          </a:blip>
          <a:stretch>
            <a:fillRect/>
          </a:stretch>
        </p:blipFill>
        <p:spPr>
          <a:xfrm>
            <a:off x="177175" y="827363"/>
            <a:ext cx="4274854" cy="3488775"/>
          </a:xfrm>
          <a:prstGeom prst="rect">
            <a:avLst/>
          </a:prstGeom>
          <a:noFill/>
          <a:ln>
            <a:noFill/>
          </a:ln>
        </p:spPr>
      </p:pic>
      <p:pic>
        <p:nvPicPr>
          <p:cNvPr id="704" name="Google Shape;704;gec89a1e6bd_0_15"/>
          <p:cNvPicPr preferRelativeResize="0"/>
          <p:nvPr/>
        </p:nvPicPr>
        <p:blipFill>
          <a:blip r:embed="rId4">
            <a:alphaModFix/>
          </a:blip>
          <a:stretch>
            <a:fillRect/>
          </a:stretch>
        </p:blipFill>
        <p:spPr>
          <a:xfrm>
            <a:off x="4804674" y="827377"/>
            <a:ext cx="3982650" cy="40112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ged848162d0_1_15"/>
          <p:cNvSpPr txBox="1">
            <a:spLocks noGrp="1"/>
          </p:cNvSpPr>
          <p:nvPr>
            <p:ph type="title"/>
          </p:nvPr>
        </p:nvSpPr>
        <p:spPr>
          <a:xfrm>
            <a:off x="1023775" y="-133200"/>
            <a:ext cx="6996600" cy="71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500"/>
              <a:t>Diseño Experimental</a:t>
            </a:r>
            <a:endParaRPr sz="2500"/>
          </a:p>
        </p:txBody>
      </p:sp>
      <p:pic>
        <p:nvPicPr>
          <p:cNvPr id="711" name="Google Shape;711;ged848162d0_1_15"/>
          <p:cNvPicPr preferRelativeResize="0"/>
          <p:nvPr/>
        </p:nvPicPr>
        <p:blipFill rotWithShape="1">
          <a:blip r:embed="rId3">
            <a:alphaModFix/>
          </a:blip>
          <a:srcRect l="30452" t="37380" r="27734" b="17830"/>
          <a:stretch/>
        </p:blipFill>
        <p:spPr>
          <a:xfrm>
            <a:off x="155875" y="1025113"/>
            <a:ext cx="4499000" cy="2709625"/>
          </a:xfrm>
          <a:prstGeom prst="rect">
            <a:avLst/>
          </a:prstGeom>
          <a:noFill/>
          <a:ln>
            <a:noFill/>
          </a:ln>
        </p:spPr>
      </p:pic>
      <p:pic>
        <p:nvPicPr>
          <p:cNvPr id="712" name="Google Shape;712;ged848162d0_1_15"/>
          <p:cNvPicPr preferRelativeResize="0"/>
          <p:nvPr/>
        </p:nvPicPr>
        <p:blipFill rotWithShape="1">
          <a:blip r:embed="rId4">
            <a:alphaModFix/>
          </a:blip>
          <a:srcRect l="30443" t="27515" r="26532" b="46978"/>
          <a:stretch/>
        </p:blipFill>
        <p:spPr>
          <a:xfrm>
            <a:off x="4572000" y="1612601"/>
            <a:ext cx="4571999" cy="152398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ge8f47d43fc_1_11"/>
          <p:cNvSpPr txBox="1">
            <a:spLocks noGrp="1"/>
          </p:cNvSpPr>
          <p:nvPr>
            <p:ph type="ctrTitle" idx="4294967295"/>
          </p:nvPr>
        </p:nvSpPr>
        <p:spPr>
          <a:xfrm>
            <a:off x="0" y="-280387"/>
            <a:ext cx="9144000" cy="1457700"/>
          </a:xfrm>
          <a:prstGeom prst="rect">
            <a:avLst/>
          </a:prstGeom>
          <a:solidFill>
            <a:schemeClr val="accent5"/>
          </a:solidFill>
        </p:spPr>
        <p:txBody>
          <a:bodyPr spcFirstLastPara="1" wrap="square" lIns="91425" tIns="91425" rIns="91425" bIns="91425" anchor="b" anchorCtr="0">
            <a:noAutofit/>
          </a:bodyPr>
          <a:lstStyle/>
          <a:p>
            <a:pPr marL="0" lvl="0" indent="0" algn="ctr" rtl="0">
              <a:spcBef>
                <a:spcPts val="0"/>
              </a:spcBef>
              <a:spcAft>
                <a:spcPts val="0"/>
              </a:spcAft>
              <a:buNone/>
            </a:pPr>
            <a:r>
              <a:rPr lang="en-US" sz="4800">
                <a:solidFill>
                  <a:schemeClr val="lt1"/>
                </a:solidFill>
              </a:rPr>
              <a:t>RESULTADOS</a:t>
            </a:r>
            <a:endParaRPr sz="4800">
              <a:solidFill>
                <a:schemeClr val="lt1"/>
              </a:solidFill>
            </a:endParaRPr>
          </a:p>
        </p:txBody>
      </p:sp>
      <p:pic>
        <p:nvPicPr>
          <p:cNvPr id="719" name="Google Shape;719;ge8f47d43fc_1_11"/>
          <p:cNvPicPr preferRelativeResize="0"/>
          <p:nvPr/>
        </p:nvPicPr>
        <p:blipFill>
          <a:blip r:embed="rId3">
            <a:alphaModFix/>
          </a:blip>
          <a:stretch>
            <a:fillRect/>
          </a:stretch>
        </p:blipFill>
        <p:spPr>
          <a:xfrm>
            <a:off x="0" y="1177388"/>
            <a:ext cx="3578157" cy="2188831"/>
          </a:xfrm>
          <a:prstGeom prst="rect">
            <a:avLst/>
          </a:prstGeom>
          <a:noFill/>
          <a:ln>
            <a:noFill/>
          </a:ln>
        </p:spPr>
      </p:pic>
      <p:pic>
        <p:nvPicPr>
          <p:cNvPr id="720" name="Google Shape;720;ge8f47d43fc_1_11"/>
          <p:cNvPicPr preferRelativeResize="0"/>
          <p:nvPr/>
        </p:nvPicPr>
        <p:blipFill rotWithShape="1">
          <a:blip r:embed="rId4">
            <a:alphaModFix/>
          </a:blip>
          <a:srcRect l="14251" t="20752" b="13114"/>
          <a:stretch/>
        </p:blipFill>
        <p:spPr>
          <a:xfrm>
            <a:off x="4770875" y="1177402"/>
            <a:ext cx="4373124" cy="2188824"/>
          </a:xfrm>
          <a:prstGeom prst="rect">
            <a:avLst/>
          </a:prstGeom>
          <a:noFill/>
          <a:ln>
            <a:noFill/>
          </a:ln>
        </p:spPr>
      </p:pic>
      <p:pic>
        <p:nvPicPr>
          <p:cNvPr id="721" name="Google Shape;721;ge8f47d43fc_1_11"/>
          <p:cNvPicPr preferRelativeResize="0"/>
          <p:nvPr/>
        </p:nvPicPr>
        <p:blipFill>
          <a:blip r:embed="rId5">
            <a:alphaModFix/>
          </a:blip>
          <a:stretch>
            <a:fillRect/>
          </a:stretch>
        </p:blipFill>
        <p:spPr>
          <a:xfrm rot="5400000">
            <a:off x="2321713" y="2321688"/>
            <a:ext cx="1764300" cy="3879324"/>
          </a:xfrm>
          <a:prstGeom prst="rect">
            <a:avLst/>
          </a:prstGeom>
          <a:noFill/>
          <a:ln>
            <a:noFill/>
          </a:ln>
        </p:spPr>
      </p:pic>
      <p:pic>
        <p:nvPicPr>
          <p:cNvPr id="722" name="Google Shape;722;ge8f47d43fc_1_11"/>
          <p:cNvPicPr preferRelativeResize="0"/>
          <p:nvPr/>
        </p:nvPicPr>
        <p:blipFill>
          <a:blip r:embed="rId6">
            <a:alphaModFix/>
          </a:blip>
          <a:stretch>
            <a:fillRect/>
          </a:stretch>
        </p:blipFill>
        <p:spPr>
          <a:xfrm>
            <a:off x="5565850" y="3074656"/>
            <a:ext cx="3578157" cy="205464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ge8f47d43fc_1_20"/>
          <p:cNvSpPr txBox="1">
            <a:spLocks noGrp="1"/>
          </p:cNvSpPr>
          <p:nvPr>
            <p:ph type="title"/>
          </p:nvPr>
        </p:nvSpPr>
        <p:spPr>
          <a:xfrm>
            <a:off x="1073700" y="0"/>
            <a:ext cx="6996600" cy="71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a:solidFill>
                  <a:schemeClr val="accent4"/>
                </a:solidFill>
              </a:rPr>
              <a:t>Longitud de la Planta</a:t>
            </a:r>
            <a:endParaRPr sz="3200">
              <a:solidFill>
                <a:schemeClr val="accent4"/>
              </a:solidFill>
            </a:endParaRPr>
          </a:p>
        </p:txBody>
      </p:sp>
      <p:sp>
        <p:nvSpPr>
          <p:cNvPr id="729" name="Google Shape;729;ge8f47d43fc_1_20"/>
          <p:cNvSpPr txBox="1"/>
          <p:nvPr/>
        </p:nvSpPr>
        <p:spPr>
          <a:xfrm>
            <a:off x="429650" y="605850"/>
            <a:ext cx="8047800" cy="12930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sz="1800">
                <a:latin typeface="Source Sans Pro"/>
                <a:ea typeface="Source Sans Pro"/>
                <a:cs typeface="Source Sans Pro"/>
                <a:sym typeface="Source Sans Pro"/>
              </a:rPr>
              <a:t>la variable longitud de la planta en los tres tratamientos, obtuvo  mediante el análisis de varianza y test de tukey al 5% diferencias significativas para los tres tratamientos con un p- valor de 0,0001, siendo el tratamiento tres el que demostró un mejor desarrollo con una media de 33,93 cm</a:t>
            </a:r>
            <a:endParaRPr sz="1800">
              <a:latin typeface="Source Sans Pro"/>
              <a:ea typeface="Source Sans Pro"/>
              <a:cs typeface="Source Sans Pro"/>
              <a:sym typeface="Source Sans Pro"/>
            </a:endParaRPr>
          </a:p>
        </p:txBody>
      </p:sp>
      <p:pic>
        <p:nvPicPr>
          <p:cNvPr id="730" name="Google Shape;730;ge8f47d43fc_1_20"/>
          <p:cNvPicPr preferRelativeResize="0"/>
          <p:nvPr/>
        </p:nvPicPr>
        <p:blipFill rotWithShape="1">
          <a:blip r:embed="rId3">
            <a:alphaModFix/>
          </a:blip>
          <a:srcRect l="30003" t="40325" r="33843" b="20332"/>
          <a:stretch/>
        </p:blipFill>
        <p:spPr>
          <a:xfrm>
            <a:off x="326350" y="2034175"/>
            <a:ext cx="4406750" cy="2441601"/>
          </a:xfrm>
          <a:prstGeom prst="rect">
            <a:avLst/>
          </a:prstGeom>
          <a:noFill/>
          <a:ln>
            <a:noFill/>
          </a:ln>
        </p:spPr>
      </p:pic>
      <p:pic>
        <p:nvPicPr>
          <p:cNvPr id="731" name="Google Shape;731;ge8f47d43fc_1_20"/>
          <p:cNvPicPr preferRelativeResize="0"/>
          <p:nvPr/>
        </p:nvPicPr>
        <p:blipFill>
          <a:blip r:embed="rId4">
            <a:alphaModFix/>
          </a:blip>
          <a:stretch>
            <a:fillRect/>
          </a:stretch>
        </p:blipFill>
        <p:spPr>
          <a:xfrm>
            <a:off x="5296100" y="1807175"/>
            <a:ext cx="3181350" cy="2895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ge8f47d43fc_1_36"/>
          <p:cNvSpPr txBox="1">
            <a:spLocks noGrp="1"/>
          </p:cNvSpPr>
          <p:nvPr>
            <p:ph type="title"/>
          </p:nvPr>
        </p:nvSpPr>
        <p:spPr>
          <a:xfrm>
            <a:off x="1073700" y="0"/>
            <a:ext cx="6996600" cy="71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a:solidFill>
                  <a:schemeClr val="accent4"/>
                </a:solidFill>
              </a:rPr>
              <a:t>Longitud de la Raíz</a:t>
            </a:r>
            <a:endParaRPr sz="3200">
              <a:solidFill>
                <a:schemeClr val="accent4"/>
              </a:solidFill>
            </a:endParaRPr>
          </a:p>
        </p:txBody>
      </p:sp>
      <p:sp>
        <p:nvSpPr>
          <p:cNvPr id="738" name="Google Shape;738;ge8f47d43fc_1_36"/>
          <p:cNvSpPr txBox="1"/>
          <p:nvPr/>
        </p:nvSpPr>
        <p:spPr>
          <a:xfrm>
            <a:off x="429650" y="605850"/>
            <a:ext cx="8047800" cy="12930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sz="1800">
                <a:latin typeface="Source Sans Pro"/>
                <a:ea typeface="Source Sans Pro"/>
                <a:cs typeface="Source Sans Pro"/>
                <a:sym typeface="Source Sans Pro"/>
              </a:rPr>
              <a:t>Mediante el análisis de varianza las medias para la variable longitud de raíz  en cada tratamiento, demuestran que entre el tratamiento uno y tres no existe diferencia significativa además de que se obtuvo un p- valor de 0,0001, las medias de longitud del tratamiento uno y tres son 14,79 y 15,29 respectivamente</a:t>
            </a:r>
            <a:endParaRPr sz="1800">
              <a:latin typeface="Source Sans Pro"/>
              <a:ea typeface="Source Sans Pro"/>
              <a:cs typeface="Source Sans Pro"/>
              <a:sym typeface="Source Sans Pro"/>
            </a:endParaRPr>
          </a:p>
        </p:txBody>
      </p:sp>
      <p:pic>
        <p:nvPicPr>
          <p:cNvPr id="739" name="Google Shape;739;ge8f47d43fc_1_36"/>
          <p:cNvPicPr preferRelativeResize="0"/>
          <p:nvPr/>
        </p:nvPicPr>
        <p:blipFill rotWithShape="1">
          <a:blip r:embed="rId3">
            <a:alphaModFix/>
          </a:blip>
          <a:srcRect l="30033" t="43211" r="29198" b="12807"/>
          <a:stretch/>
        </p:blipFill>
        <p:spPr>
          <a:xfrm>
            <a:off x="285075" y="1925250"/>
            <a:ext cx="4754199" cy="2883625"/>
          </a:xfrm>
          <a:prstGeom prst="rect">
            <a:avLst/>
          </a:prstGeom>
          <a:noFill/>
          <a:ln>
            <a:noFill/>
          </a:ln>
        </p:spPr>
      </p:pic>
      <p:pic>
        <p:nvPicPr>
          <p:cNvPr id="740" name="Google Shape;740;ge8f47d43fc_1_36"/>
          <p:cNvPicPr preferRelativeResize="0"/>
          <p:nvPr/>
        </p:nvPicPr>
        <p:blipFill>
          <a:blip r:embed="rId4">
            <a:alphaModFix/>
          </a:blip>
          <a:stretch>
            <a:fillRect/>
          </a:stretch>
        </p:blipFill>
        <p:spPr>
          <a:xfrm>
            <a:off x="5129725" y="1897151"/>
            <a:ext cx="3471700" cy="31047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ge8f47d43fc_1_44"/>
          <p:cNvSpPr txBox="1">
            <a:spLocks noGrp="1"/>
          </p:cNvSpPr>
          <p:nvPr>
            <p:ph type="title"/>
          </p:nvPr>
        </p:nvSpPr>
        <p:spPr>
          <a:xfrm>
            <a:off x="1073700" y="0"/>
            <a:ext cx="6996600" cy="71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a:solidFill>
                  <a:schemeClr val="accent4"/>
                </a:solidFill>
              </a:rPr>
              <a:t>Número de Hojas</a:t>
            </a:r>
            <a:endParaRPr sz="3200">
              <a:solidFill>
                <a:schemeClr val="accent4"/>
              </a:solidFill>
            </a:endParaRPr>
          </a:p>
        </p:txBody>
      </p:sp>
      <p:sp>
        <p:nvSpPr>
          <p:cNvPr id="747" name="Google Shape;747;ge8f47d43fc_1_44"/>
          <p:cNvSpPr txBox="1"/>
          <p:nvPr/>
        </p:nvSpPr>
        <p:spPr>
          <a:xfrm>
            <a:off x="429650" y="605850"/>
            <a:ext cx="8047800" cy="12930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sz="1800">
                <a:latin typeface="Source Sans Pro"/>
                <a:ea typeface="Source Sans Pro"/>
                <a:cs typeface="Source Sans Pro"/>
                <a:sym typeface="Source Sans Pro"/>
              </a:rPr>
              <a:t>Entre las medias para la variable número de hojas para cada uno de los tratamientos, demuestran  que entre el tratamiento uno y tres no existe diferencia significativa para esta variable, las medias de cada tratamiento fueron de 15,14 para el tratamiento 1 y 15,5 para el tratamiento tres.</a:t>
            </a:r>
            <a:endParaRPr sz="1800">
              <a:latin typeface="Source Sans Pro"/>
              <a:ea typeface="Source Sans Pro"/>
              <a:cs typeface="Source Sans Pro"/>
              <a:sym typeface="Source Sans Pro"/>
            </a:endParaRPr>
          </a:p>
        </p:txBody>
      </p:sp>
      <p:pic>
        <p:nvPicPr>
          <p:cNvPr id="748" name="Google Shape;748;ge8f47d43fc_1_44"/>
          <p:cNvPicPr preferRelativeResize="0"/>
          <p:nvPr/>
        </p:nvPicPr>
        <p:blipFill rotWithShape="1">
          <a:blip r:embed="rId3">
            <a:alphaModFix/>
          </a:blip>
          <a:srcRect l="29555" t="31829" r="29912" b="24189"/>
          <a:stretch/>
        </p:blipFill>
        <p:spPr>
          <a:xfrm>
            <a:off x="322250" y="1898850"/>
            <a:ext cx="4604701" cy="2809250"/>
          </a:xfrm>
          <a:prstGeom prst="rect">
            <a:avLst/>
          </a:prstGeom>
          <a:noFill/>
          <a:ln>
            <a:noFill/>
          </a:ln>
        </p:spPr>
      </p:pic>
      <p:pic>
        <p:nvPicPr>
          <p:cNvPr id="749" name="Google Shape;749;ge8f47d43fc_1_44"/>
          <p:cNvPicPr preferRelativeResize="0"/>
          <p:nvPr/>
        </p:nvPicPr>
        <p:blipFill>
          <a:blip r:embed="rId4">
            <a:alphaModFix/>
          </a:blip>
          <a:stretch>
            <a:fillRect/>
          </a:stretch>
        </p:blipFill>
        <p:spPr>
          <a:xfrm>
            <a:off x="5178500" y="1788051"/>
            <a:ext cx="3589625" cy="32934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2"/>
          <p:cNvSpPr txBox="1">
            <a:spLocks noGrp="1"/>
          </p:cNvSpPr>
          <p:nvPr>
            <p:ph type="title"/>
          </p:nvPr>
        </p:nvSpPr>
        <p:spPr>
          <a:xfrm>
            <a:off x="76500" y="113925"/>
            <a:ext cx="3694200" cy="505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FF0000"/>
              </a:buClr>
              <a:buSzPts val="3200"/>
              <a:buFont typeface="Arial"/>
              <a:buNone/>
            </a:pPr>
            <a:r>
              <a:rPr lang="en-US" sz="3500" b="1" i="1" u="none">
                <a:solidFill>
                  <a:schemeClr val="accent5"/>
                </a:solidFill>
                <a:latin typeface="Arial"/>
                <a:ea typeface="Arial"/>
                <a:cs typeface="Arial"/>
                <a:sym typeface="Arial"/>
              </a:rPr>
              <a:t>INTRODUCCIÓN</a:t>
            </a:r>
            <a:endParaRPr sz="2300">
              <a:solidFill>
                <a:schemeClr val="accent5"/>
              </a:solidFill>
            </a:endParaRPr>
          </a:p>
        </p:txBody>
      </p:sp>
      <p:sp>
        <p:nvSpPr>
          <p:cNvPr id="613" name="Google Shape;613;p2"/>
          <p:cNvSpPr txBox="1"/>
          <p:nvPr/>
        </p:nvSpPr>
        <p:spPr>
          <a:xfrm>
            <a:off x="323850" y="681038"/>
            <a:ext cx="8136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a:solidFill>
                <a:schemeClr val="dk1"/>
              </a:solidFill>
              <a:latin typeface="Arial"/>
              <a:ea typeface="Arial"/>
              <a:cs typeface="Arial"/>
              <a:sym typeface="Arial"/>
            </a:endParaRPr>
          </a:p>
        </p:txBody>
      </p:sp>
      <p:sp>
        <p:nvSpPr>
          <p:cNvPr id="614" name="Google Shape;614;p2"/>
          <p:cNvSpPr txBox="1"/>
          <p:nvPr/>
        </p:nvSpPr>
        <p:spPr>
          <a:xfrm>
            <a:off x="234750" y="549775"/>
            <a:ext cx="8314200" cy="2555100"/>
          </a:xfrm>
          <a:prstGeom prst="rect">
            <a:avLst/>
          </a:prstGeom>
          <a:noFill/>
          <a:ln>
            <a:noFill/>
          </a:ln>
        </p:spPr>
        <p:txBody>
          <a:bodyPr spcFirstLastPara="1" wrap="square" lIns="91425" tIns="91425" rIns="91425" bIns="91425" anchor="t" anchorCtr="0">
            <a:spAutoFit/>
          </a:bodyPr>
          <a:lstStyle/>
          <a:p>
            <a:pPr marL="0" lvl="0" indent="444500" algn="l" rtl="0">
              <a:lnSpc>
                <a:spcPct val="100000"/>
              </a:lnSpc>
              <a:spcBef>
                <a:spcPts val="1200"/>
              </a:spcBef>
              <a:spcAft>
                <a:spcPts val="0"/>
              </a:spcAft>
              <a:buNone/>
            </a:pPr>
            <a:r>
              <a:rPr lang="en-US" sz="1800">
                <a:latin typeface="Source Sans Pro"/>
                <a:ea typeface="Source Sans Pro"/>
                <a:cs typeface="Source Sans Pro"/>
                <a:sym typeface="Source Sans Pro"/>
              </a:rPr>
              <a:t>La hidroponía es una alternativa de producción con altos rendimientos que se la puede hacer durante todo el año ocupando espacios reducidos para generar rentabilidad al productor agrícola.</a:t>
            </a:r>
            <a:endParaRPr sz="1800">
              <a:latin typeface="Source Sans Pro"/>
              <a:ea typeface="Source Sans Pro"/>
              <a:cs typeface="Source Sans Pro"/>
              <a:sym typeface="Source Sans Pro"/>
            </a:endParaRPr>
          </a:p>
          <a:p>
            <a:pPr marL="0" lvl="0" indent="444500" algn="l" rtl="0">
              <a:lnSpc>
                <a:spcPct val="100000"/>
              </a:lnSpc>
              <a:spcBef>
                <a:spcPts val="1200"/>
              </a:spcBef>
              <a:spcAft>
                <a:spcPts val="1200"/>
              </a:spcAft>
              <a:buNone/>
            </a:pPr>
            <a:r>
              <a:rPr lang="en-US" sz="1800">
                <a:latin typeface="Source Sans Pro"/>
                <a:ea typeface="Source Sans Pro"/>
                <a:cs typeface="Source Sans Pro"/>
                <a:sym typeface="Source Sans Pro"/>
              </a:rPr>
              <a:t>Hay registros de información desde finales del siglo veinte, cerca de los años noventa, donde el Ecuador inició el desarrollo de cultivos hidropónicos, adoptando ciertas  técnicas de otros países del continente europeo con más experiencia (Holanda), los primeros experimentos se enfocaron en la implementación de cascajo, arena, cáscara de coco, arroz, entre otras fuentes seleccionadas como sustratos. </a:t>
            </a:r>
            <a:endParaRPr sz="1800">
              <a:latin typeface="Source Sans Pro"/>
              <a:ea typeface="Source Sans Pro"/>
              <a:cs typeface="Source Sans Pro"/>
              <a:sym typeface="Source Sans Pro"/>
            </a:endParaRPr>
          </a:p>
        </p:txBody>
      </p:sp>
      <p:pic>
        <p:nvPicPr>
          <p:cNvPr id="615" name="Google Shape;615;p2"/>
          <p:cNvPicPr preferRelativeResize="0"/>
          <p:nvPr/>
        </p:nvPicPr>
        <p:blipFill>
          <a:blip r:embed="rId3">
            <a:alphaModFix/>
          </a:blip>
          <a:stretch>
            <a:fillRect/>
          </a:stretch>
        </p:blipFill>
        <p:spPr>
          <a:xfrm>
            <a:off x="891225" y="3238652"/>
            <a:ext cx="2637654" cy="1582598"/>
          </a:xfrm>
          <a:prstGeom prst="rect">
            <a:avLst/>
          </a:prstGeom>
          <a:noFill/>
          <a:ln>
            <a:noFill/>
          </a:ln>
        </p:spPr>
      </p:pic>
      <p:pic>
        <p:nvPicPr>
          <p:cNvPr id="616" name="Google Shape;616;p2"/>
          <p:cNvPicPr preferRelativeResize="0"/>
          <p:nvPr/>
        </p:nvPicPr>
        <p:blipFill>
          <a:blip r:embed="rId4">
            <a:alphaModFix/>
          </a:blip>
          <a:stretch>
            <a:fillRect/>
          </a:stretch>
        </p:blipFill>
        <p:spPr>
          <a:xfrm>
            <a:off x="5238500" y="3238650"/>
            <a:ext cx="2222681" cy="174532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ge8f47d43fc_1_52"/>
          <p:cNvSpPr txBox="1">
            <a:spLocks noGrp="1"/>
          </p:cNvSpPr>
          <p:nvPr>
            <p:ph type="title"/>
          </p:nvPr>
        </p:nvSpPr>
        <p:spPr>
          <a:xfrm>
            <a:off x="1073700" y="0"/>
            <a:ext cx="6996600" cy="71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a:solidFill>
                  <a:schemeClr val="accent4"/>
                </a:solidFill>
              </a:rPr>
              <a:t>Peso Parte vegetativa</a:t>
            </a:r>
            <a:endParaRPr sz="3200">
              <a:solidFill>
                <a:schemeClr val="accent4"/>
              </a:solidFill>
            </a:endParaRPr>
          </a:p>
        </p:txBody>
      </p:sp>
      <p:sp>
        <p:nvSpPr>
          <p:cNvPr id="756" name="Google Shape;756;ge8f47d43fc_1_52"/>
          <p:cNvSpPr txBox="1"/>
          <p:nvPr/>
        </p:nvSpPr>
        <p:spPr>
          <a:xfrm>
            <a:off x="429650" y="605850"/>
            <a:ext cx="8047800" cy="3940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200"/>
              </a:spcBef>
              <a:spcAft>
                <a:spcPts val="0"/>
              </a:spcAft>
              <a:buNone/>
            </a:pPr>
            <a:r>
              <a:rPr lang="en-US" sz="1800">
                <a:latin typeface="Source Sans Pro"/>
                <a:ea typeface="Source Sans Pro"/>
                <a:cs typeface="Source Sans Pro"/>
                <a:sym typeface="Source Sans Pro"/>
              </a:rPr>
              <a:t>peso de la parte vegetativa en los tres tratamientos , es la variable más importante para el posterior análisis económico, de igual manera mediante el análisis de varianza se obtuvieron diferencias significativas para los tres tratamientos, siendo el tratamiento tres el que demostró un mejor desarrollo con una media de 63,79 g.</a:t>
            </a:r>
            <a:endParaRPr sz="1800">
              <a:latin typeface="Source Sans Pro"/>
              <a:ea typeface="Source Sans Pro"/>
              <a:cs typeface="Source Sans Pro"/>
              <a:sym typeface="Source Sans Pro"/>
            </a:endParaRPr>
          </a:p>
          <a:p>
            <a:pPr marL="0" lvl="0" indent="0" algn="just" rtl="0">
              <a:lnSpc>
                <a:spcPct val="100000"/>
              </a:lnSpc>
              <a:spcBef>
                <a:spcPts val="1200"/>
              </a:spcBef>
              <a:spcAft>
                <a:spcPts val="0"/>
              </a:spcAft>
              <a:buNone/>
            </a:pPr>
            <a:r>
              <a:rPr lang="en-US" sz="1800">
                <a:latin typeface="Source Sans Pro"/>
                <a:ea typeface="Source Sans Pro"/>
                <a:cs typeface="Source Sans Pro"/>
                <a:sym typeface="Source Sans Pro"/>
              </a:rPr>
              <a:t>.</a:t>
            </a:r>
            <a:endParaRPr sz="1800">
              <a:latin typeface="Source Sans Pro"/>
              <a:ea typeface="Source Sans Pro"/>
              <a:cs typeface="Source Sans Pro"/>
              <a:sym typeface="Source Sans Pro"/>
            </a:endParaRPr>
          </a:p>
        </p:txBody>
      </p:sp>
      <p:pic>
        <p:nvPicPr>
          <p:cNvPr id="757" name="Google Shape;757;ge8f47d43fc_1_52"/>
          <p:cNvPicPr preferRelativeResize="0"/>
          <p:nvPr/>
        </p:nvPicPr>
        <p:blipFill rotWithShape="1">
          <a:blip r:embed="rId3">
            <a:alphaModFix/>
          </a:blip>
          <a:srcRect l="29794" t="36461" r="29673" b="19554"/>
          <a:stretch/>
        </p:blipFill>
        <p:spPr>
          <a:xfrm>
            <a:off x="74350" y="1958250"/>
            <a:ext cx="4652176" cy="2838225"/>
          </a:xfrm>
          <a:prstGeom prst="rect">
            <a:avLst/>
          </a:prstGeom>
          <a:noFill/>
          <a:ln>
            <a:noFill/>
          </a:ln>
        </p:spPr>
      </p:pic>
      <p:pic>
        <p:nvPicPr>
          <p:cNvPr id="758" name="Google Shape;758;ge8f47d43fc_1_52"/>
          <p:cNvPicPr preferRelativeResize="0"/>
          <p:nvPr/>
        </p:nvPicPr>
        <p:blipFill>
          <a:blip r:embed="rId4">
            <a:alphaModFix/>
          </a:blip>
          <a:stretch>
            <a:fillRect/>
          </a:stretch>
        </p:blipFill>
        <p:spPr>
          <a:xfrm>
            <a:off x="5046850" y="1844225"/>
            <a:ext cx="3430600" cy="31793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ge8f47d43fc_1_64"/>
          <p:cNvSpPr txBox="1">
            <a:spLocks noGrp="1"/>
          </p:cNvSpPr>
          <p:nvPr>
            <p:ph type="title"/>
          </p:nvPr>
        </p:nvSpPr>
        <p:spPr>
          <a:xfrm>
            <a:off x="1073700" y="0"/>
            <a:ext cx="6996600" cy="71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a:solidFill>
                  <a:schemeClr val="accent4"/>
                </a:solidFill>
              </a:rPr>
              <a:t>Peso parte radicular</a:t>
            </a:r>
            <a:endParaRPr sz="3200">
              <a:solidFill>
                <a:schemeClr val="accent4"/>
              </a:solidFill>
            </a:endParaRPr>
          </a:p>
        </p:txBody>
      </p:sp>
      <p:sp>
        <p:nvSpPr>
          <p:cNvPr id="765" name="Google Shape;765;ge8f47d43fc_1_64"/>
          <p:cNvSpPr txBox="1"/>
          <p:nvPr/>
        </p:nvSpPr>
        <p:spPr>
          <a:xfrm>
            <a:off x="429650" y="605850"/>
            <a:ext cx="8047800" cy="12930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sz="1800">
                <a:latin typeface="Source Sans Pro"/>
                <a:ea typeface="Source Sans Pro"/>
                <a:cs typeface="Source Sans Pro"/>
                <a:sym typeface="Source Sans Pro"/>
              </a:rPr>
              <a:t>la variable longitud de la planta en los tres tratamientos, obtuvo  mediante el análisis de varianza y test de tukey al 5% diferencias significativas para los tres tratamientos con un p- valor de 0,0001, siendo el tratamiento tres el que demostró un mejor desarrollo con una media de 33,93 cm</a:t>
            </a:r>
            <a:endParaRPr sz="1800">
              <a:latin typeface="Source Sans Pro"/>
              <a:ea typeface="Source Sans Pro"/>
              <a:cs typeface="Source Sans Pro"/>
              <a:sym typeface="Source Sans Pro"/>
            </a:endParaRPr>
          </a:p>
        </p:txBody>
      </p:sp>
      <p:pic>
        <p:nvPicPr>
          <p:cNvPr id="766" name="Google Shape;766;ge8f47d43fc_1_64"/>
          <p:cNvPicPr preferRelativeResize="0"/>
          <p:nvPr/>
        </p:nvPicPr>
        <p:blipFill rotWithShape="1">
          <a:blip r:embed="rId3">
            <a:alphaModFix/>
          </a:blip>
          <a:srcRect l="28847" t="35621" r="29199" b="20394"/>
          <a:stretch/>
        </p:blipFill>
        <p:spPr>
          <a:xfrm>
            <a:off x="111549" y="1925250"/>
            <a:ext cx="4745177" cy="2796851"/>
          </a:xfrm>
          <a:prstGeom prst="rect">
            <a:avLst/>
          </a:prstGeom>
          <a:noFill/>
          <a:ln>
            <a:noFill/>
          </a:ln>
        </p:spPr>
      </p:pic>
      <p:pic>
        <p:nvPicPr>
          <p:cNvPr id="767" name="Google Shape;767;ge8f47d43fc_1_64"/>
          <p:cNvPicPr preferRelativeResize="0"/>
          <p:nvPr/>
        </p:nvPicPr>
        <p:blipFill>
          <a:blip r:embed="rId4">
            <a:alphaModFix/>
          </a:blip>
          <a:stretch>
            <a:fillRect/>
          </a:stretch>
        </p:blipFill>
        <p:spPr>
          <a:xfrm>
            <a:off x="5033925" y="1853750"/>
            <a:ext cx="3505525" cy="31384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ge8f47d43fc_1_90"/>
          <p:cNvSpPr txBox="1">
            <a:spLocks noGrp="1"/>
          </p:cNvSpPr>
          <p:nvPr>
            <p:ph type="title"/>
          </p:nvPr>
        </p:nvSpPr>
        <p:spPr>
          <a:xfrm>
            <a:off x="1073700" y="0"/>
            <a:ext cx="6996600" cy="71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a:solidFill>
                  <a:schemeClr val="accent4"/>
                </a:solidFill>
              </a:rPr>
              <a:t>Analisis Economico </a:t>
            </a:r>
            <a:endParaRPr sz="3200">
              <a:solidFill>
                <a:schemeClr val="accent4"/>
              </a:solidFill>
            </a:endParaRPr>
          </a:p>
        </p:txBody>
      </p:sp>
      <p:pic>
        <p:nvPicPr>
          <p:cNvPr id="774" name="Google Shape;774;ge8f47d43fc_1_90"/>
          <p:cNvPicPr preferRelativeResize="0"/>
          <p:nvPr/>
        </p:nvPicPr>
        <p:blipFill rotWithShape="1">
          <a:blip r:embed="rId3">
            <a:alphaModFix/>
          </a:blip>
          <a:srcRect l="5355" t="66120" r="56692" b="16517"/>
          <a:stretch/>
        </p:blipFill>
        <p:spPr>
          <a:xfrm>
            <a:off x="1383591" y="557150"/>
            <a:ext cx="6376809" cy="1640076"/>
          </a:xfrm>
          <a:prstGeom prst="rect">
            <a:avLst/>
          </a:prstGeom>
          <a:noFill/>
          <a:ln>
            <a:noFill/>
          </a:ln>
        </p:spPr>
      </p:pic>
      <p:pic>
        <p:nvPicPr>
          <p:cNvPr id="775" name="Google Shape;775;ge8f47d43fc_1_90"/>
          <p:cNvPicPr preferRelativeResize="0"/>
          <p:nvPr/>
        </p:nvPicPr>
        <p:blipFill rotWithShape="1">
          <a:blip r:embed="rId4">
            <a:alphaModFix/>
          </a:blip>
          <a:srcRect l="52207" t="10789" r="5298" b="72123"/>
          <a:stretch/>
        </p:blipFill>
        <p:spPr>
          <a:xfrm>
            <a:off x="1269753" y="2156575"/>
            <a:ext cx="6782849" cy="1533350"/>
          </a:xfrm>
          <a:prstGeom prst="rect">
            <a:avLst/>
          </a:prstGeom>
          <a:noFill/>
          <a:ln>
            <a:noFill/>
          </a:ln>
        </p:spPr>
      </p:pic>
      <p:pic>
        <p:nvPicPr>
          <p:cNvPr id="776" name="Google Shape;776;ge8f47d43fc_1_90"/>
          <p:cNvPicPr preferRelativeResize="0"/>
          <p:nvPr/>
        </p:nvPicPr>
        <p:blipFill rotWithShape="1">
          <a:blip r:embed="rId4">
            <a:alphaModFix/>
          </a:blip>
          <a:srcRect l="52387" t="35057" r="5985" b="51402"/>
          <a:stretch/>
        </p:blipFill>
        <p:spPr>
          <a:xfrm>
            <a:off x="687115" y="3689925"/>
            <a:ext cx="7948122" cy="1453574"/>
          </a:xfrm>
          <a:prstGeom prst="rect">
            <a:avLst/>
          </a:prstGeom>
          <a:noFill/>
          <a:ln>
            <a:noFill/>
          </a:ln>
        </p:spPr>
      </p:pic>
      <p:sp>
        <p:nvSpPr>
          <p:cNvPr id="777" name="Google Shape;777;ge8f47d43fc_1_90"/>
          <p:cNvSpPr txBox="1"/>
          <p:nvPr/>
        </p:nvSpPr>
        <p:spPr>
          <a:xfrm rot="-1516">
            <a:off x="5" y="1405300"/>
            <a:ext cx="1360200" cy="1046700"/>
          </a:xfrm>
          <a:prstGeom prst="rect">
            <a:avLst/>
          </a:prstGeom>
          <a:solidFill>
            <a:schemeClr val="accent3"/>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Source Sans Pro"/>
                <a:ea typeface="Source Sans Pro"/>
                <a:cs typeface="Source Sans Pro"/>
                <a:sym typeface="Source Sans Pro"/>
              </a:rPr>
              <a:t>3 lechugas cubren los costos en el tratamiento 3</a:t>
            </a:r>
            <a:endParaRPr>
              <a:latin typeface="Source Sans Pro"/>
              <a:ea typeface="Source Sans Pro"/>
              <a:cs typeface="Source Sans Pro"/>
              <a:sym typeface="Source Sans Pr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ge8f47d43fc_1_106"/>
          <p:cNvSpPr txBox="1">
            <a:spLocks noGrp="1"/>
          </p:cNvSpPr>
          <p:nvPr>
            <p:ph type="title"/>
          </p:nvPr>
        </p:nvSpPr>
        <p:spPr>
          <a:xfrm>
            <a:off x="1073700" y="0"/>
            <a:ext cx="6996600" cy="71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a:solidFill>
                  <a:schemeClr val="accent4"/>
                </a:solidFill>
              </a:rPr>
              <a:t>Longitud de la Planta</a:t>
            </a:r>
            <a:endParaRPr sz="3200">
              <a:solidFill>
                <a:schemeClr val="accent4"/>
              </a:solidFill>
            </a:endParaRPr>
          </a:p>
        </p:txBody>
      </p:sp>
      <p:sp>
        <p:nvSpPr>
          <p:cNvPr id="784" name="Google Shape;784;ge8f47d43fc_1_106"/>
          <p:cNvSpPr txBox="1"/>
          <p:nvPr/>
        </p:nvSpPr>
        <p:spPr>
          <a:xfrm>
            <a:off x="429650" y="605850"/>
            <a:ext cx="8047800" cy="15699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sz="1800">
                <a:latin typeface="Source Sans Pro"/>
                <a:ea typeface="Source Sans Pro"/>
                <a:cs typeface="Source Sans Pro"/>
                <a:sym typeface="Source Sans Pro"/>
              </a:rPr>
              <a:t>A continuación se muestran las medias para la variable longitud de la planta en los tres tratamientos, para el cultivo de acelga obteniendo mediante el análisis de varianza diferencias significativas para los tres tratamientos siendo el tratamiento tres el que demostró un mejor desarrollo con una media de 23,89 cm</a:t>
            </a:r>
            <a:endParaRPr sz="1800">
              <a:latin typeface="Source Sans Pro"/>
              <a:ea typeface="Source Sans Pro"/>
              <a:cs typeface="Source Sans Pro"/>
              <a:sym typeface="Source Sans Pro"/>
            </a:endParaRPr>
          </a:p>
          <a:p>
            <a:pPr marL="0" lvl="0" indent="0" algn="just" rtl="0">
              <a:spcBef>
                <a:spcPts val="0"/>
              </a:spcBef>
              <a:spcAft>
                <a:spcPts val="0"/>
              </a:spcAft>
              <a:buNone/>
            </a:pPr>
            <a:endParaRPr sz="1800">
              <a:latin typeface="Source Sans Pro"/>
              <a:ea typeface="Source Sans Pro"/>
              <a:cs typeface="Source Sans Pro"/>
              <a:sym typeface="Source Sans Pro"/>
            </a:endParaRPr>
          </a:p>
        </p:txBody>
      </p:sp>
      <p:pic>
        <p:nvPicPr>
          <p:cNvPr id="785" name="Google Shape;785;ge8f47d43fc_1_106"/>
          <p:cNvPicPr preferRelativeResize="0"/>
          <p:nvPr/>
        </p:nvPicPr>
        <p:blipFill rotWithShape="1">
          <a:blip r:embed="rId3">
            <a:alphaModFix/>
          </a:blip>
          <a:srcRect l="3960" t="17701" r="54084" b="42458"/>
          <a:stretch/>
        </p:blipFill>
        <p:spPr>
          <a:xfrm>
            <a:off x="123925" y="1898850"/>
            <a:ext cx="5288001" cy="2823251"/>
          </a:xfrm>
          <a:prstGeom prst="rect">
            <a:avLst/>
          </a:prstGeom>
          <a:noFill/>
          <a:ln>
            <a:noFill/>
          </a:ln>
        </p:spPr>
      </p:pic>
      <p:pic>
        <p:nvPicPr>
          <p:cNvPr id="786" name="Google Shape;786;ge8f47d43fc_1_106"/>
          <p:cNvPicPr preferRelativeResize="0"/>
          <p:nvPr/>
        </p:nvPicPr>
        <p:blipFill rotWithShape="1">
          <a:blip r:embed="rId3">
            <a:alphaModFix/>
          </a:blip>
          <a:srcRect l="59484" t="7392" r="12974" b="50796"/>
          <a:stretch/>
        </p:blipFill>
        <p:spPr>
          <a:xfrm>
            <a:off x="5411925" y="1849275"/>
            <a:ext cx="3423876" cy="29223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ge8f47d43fc_1_114"/>
          <p:cNvSpPr txBox="1">
            <a:spLocks noGrp="1"/>
          </p:cNvSpPr>
          <p:nvPr>
            <p:ph type="title"/>
          </p:nvPr>
        </p:nvSpPr>
        <p:spPr>
          <a:xfrm>
            <a:off x="1073700" y="0"/>
            <a:ext cx="6996600" cy="71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a:solidFill>
                  <a:schemeClr val="accent4"/>
                </a:solidFill>
              </a:rPr>
              <a:t>Longitud de la Raíz</a:t>
            </a:r>
            <a:endParaRPr sz="3200">
              <a:solidFill>
                <a:schemeClr val="accent4"/>
              </a:solidFill>
            </a:endParaRPr>
          </a:p>
        </p:txBody>
      </p:sp>
      <p:sp>
        <p:nvSpPr>
          <p:cNvPr id="793" name="Google Shape;793;ge8f47d43fc_1_114"/>
          <p:cNvSpPr txBox="1"/>
          <p:nvPr/>
        </p:nvSpPr>
        <p:spPr>
          <a:xfrm>
            <a:off x="429650" y="605850"/>
            <a:ext cx="8047800" cy="12930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sz="1800">
                <a:latin typeface="Source Sans Pro"/>
                <a:ea typeface="Source Sans Pro"/>
                <a:cs typeface="Source Sans Pro"/>
                <a:sym typeface="Source Sans Pro"/>
              </a:rPr>
              <a:t>las medias para la variable longitud de raíz  en cada tratamiento, demuestran que existe diferencia significativa entre los tres tratamientos , siendo la media de longitud del tratamiento tres  de </a:t>
            </a:r>
            <a:endParaRPr sz="1800">
              <a:latin typeface="Source Sans Pro"/>
              <a:ea typeface="Source Sans Pro"/>
              <a:cs typeface="Source Sans Pro"/>
              <a:sym typeface="Source Sans Pro"/>
            </a:endParaRPr>
          </a:p>
          <a:p>
            <a:pPr marL="0" lvl="0" indent="0" algn="just" rtl="0">
              <a:spcBef>
                <a:spcPts val="0"/>
              </a:spcBef>
              <a:spcAft>
                <a:spcPts val="0"/>
              </a:spcAft>
              <a:buNone/>
            </a:pPr>
            <a:r>
              <a:rPr lang="en-US" sz="1800">
                <a:latin typeface="Source Sans Pro"/>
                <a:ea typeface="Source Sans Pro"/>
                <a:cs typeface="Source Sans Pro"/>
                <a:sym typeface="Source Sans Pro"/>
              </a:rPr>
              <a:t>14,57 cm la mayor</a:t>
            </a:r>
            <a:endParaRPr sz="1800">
              <a:latin typeface="Source Sans Pro"/>
              <a:ea typeface="Source Sans Pro"/>
              <a:cs typeface="Source Sans Pro"/>
              <a:sym typeface="Source Sans Pro"/>
            </a:endParaRPr>
          </a:p>
        </p:txBody>
      </p:sp>
      <p:pic>
        <p:nvPicPr>
          <p:cNvPr id="794" name="Google Shape;794;ge8f47d43fc_1_114"/>
          <p:cNvPicPr preferRelativeResize="0"/>
          <p:nvPr/>
        </p:nvPicPr>
        <p:blipFill rotWithShape="1">
          <a:blip r:embed="rId3">
            <a:alphaModFix/>
          </a:blip>
          <a:srcRect l="3720" t="22553" r="53852" b="40768"/>
          <a:stretch/>
        </p:blipFill>
        <p:spPr>
          <a:xfrm>
            <a:off x="111525" y="2032641"/>
            <a:ext cx="5023550" cy="2441601"/>
          </a:xfrm>
          <a:prstGeom prst="rect">
            <a:avLst/>
          </a:prstGeom>
          <a:noFill/>
          <a:ln>
            <a:noFill/>
          </a:ln>
        </p:spPr>
      </p:pic>
      <p:pic>
        <p:nvPicPr>
          <p:cNvPr id="795" name="Google Shape;795;ge8f47d43fc_1_114"/>
          <p:cNvPicPr preferRelativeResize="0"/>
          <p:nvPr/>
        </p:nvPicPr>
        <p:blipFill rotWithShape="1">
          <a:blip r:embed="rId3">
            <a:alphaModFix/>
          </a:blip>
          <a:srcRect l="57346" t="9222" r="9194" b="45547"/>
          <a:stretch/>
        </p:blipFill>
        <p:spPr>
          <a:xfrm>
            <a:off x="5135075" y="1898850"/>
            <a:ext cx="3714226" cy="28228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ge8f47d43fc_1_122"/>
          <p:cNvSpPr txBox="1">
            <a:spLocks noGrp="1"/>
          </p:cNvSpPr>
          <p:nvPr>
            <p:ph type="title"/>
          </p:nvPr>
        </p:nvSpPr>
        <p:spPr>
          <a:xfrm>
            <a:off x="1073700" y="0"/>
            <a:ext cx="6996600" cy="71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a:solidFill>
                  <a:schemeClr val="accent4"/>
                </a:solidFill>
              </a:rPr>
              <a:t>Número de Hojas</a:t>
            </a:r>
            <a:endParaRPr sz="3200">
              <a:solidFill>
                <a:schemeClr val="accent4"/>
              </a:solidFill>
            </a:endParaRPr>
          </a:p>
        </p:txBody>
      </p:sp>
      <p:sp>
        <p:nvSpPr>
          <p:cNvPr id="802" name="Google Shape;802;ge8f47d43fc_1_122"/>
          <p:cNvSpPr txBox="1"/>
          <p:nvPr/>
        </p:nvSpPr>
        <p:spPr>
          <a:xfrm>
            <a:off x="429650" y="605850"/>
            <a:ext cx="8047800" cy="12930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sz="1800">
                <a:latin typeface="Source Sans Pro"/>
                <a:ea typeface="Source Sans Pro"/>
                <a:cs typeface="Source Sans Pro"/>
                <a:sym typeface="Source Sans Pro"/>
              </a:rPr>
              <a:t>Entre las medias para la variable número de hojas para cada uno de los tratamientos, demuestran  que entre el tratamiento uno y tres no existe diferencia significativa para esta variable, las medias de cada tratamiento fueron de 15,14 para el tratamiento 1 y 15,5 para el tratamiento tres.</a:t>
            </a:r>
            <a:endParaRPr sz="1800">
              <a:latin typeface="Source Sans Pro"/>
              <a:ea typeface="Source Sans Pro"/>
              <a:cs typeface="Source Sans Pro"/>
              <a:sym typeface="Source Sans Pro"/>
            </a:endParaRPr>
          </a:p>
        </p:txBody>
      </p:sp>
      <p:pic>
        <p:nvPicPr>
          <p:cNvPr id="803" name="Google Shape;803;ge8f47d43fc_1_122"/>
          <p:cNvPicPr preferRelativeResize="0"/>
          <p:nvPr/>
        </p:nvPicPr>
        <p:blipFill rotWithShape="1">
          <a:blip r:embed="rId3">
            <a:alphaModFix/>
          </a:blip>
          <a:srcRect l="3011" t="21289" r="54086" b="31073"/>
          <a:stretch/>
        </p:blipFill>
        <p:spPr>
          <a:xfrm>
            <a:off x="0" y="1834300"/>
            <a:ext cx="4704951" cy="2937375"/>
          </a:xfrm>
          <a:prstGeom prst="rect">
            <a:avLst/>
          </a:prstGeom>
          <a:noFill/>
          <a:ln>
            <a:noFill/>
          </a:ln>
        </p:spPr>
      </p:pic>
      <p:pic>
        <p:nvPicPr>
          <p:cNvPr id="804" name="Google Shape;804;ge8f47d43fc_1_122"/>
          <p:cNvPicPr preferRelativeResize="0"/>
          <p:nvPr/>
        </p:nvPicPr>
        <p:blipFill rotWithShape="1">
          <a:blip r:embed="rId3">
            <a:alphaModFix/>
          </a:blip>
          <a:srcRect l="59385" t="9861" r="12435" b="48013"/>
          <a:stretch/>
        </p:blipFill>
        <p:spPr>
          <a:xfrm>
            <a:off x="5067724" y="1870137"/>
            <a:ext cx="3409724" cy="2865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ge8f47d43fc_1_130"/>
          <p:cNvSpPr txBox="1">
            <a:spLocks noGrp="1"/>
          </p:cNvSpPr>
          <p:nvPr>
            <p:ph type="title"/>
          </p:nvPr>
        </p:nvSpPr>
        <p:spPr>
          <a:xfrm>
            <a:off x="1073700" y="0"/>
            <a:ext cx="6996600" cy="71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a:solidFill>
                  <a:schemeClr val="accent4"/>
                </a:solidFill>
              </a:rPr>
              <a:t>Peso Parte vegetativa</a:t>
            </a:r>
            <a:endParaRPr sz="3200">
              <a:solidFill>
                <a:schemeClr val="accent4"/>
              </a:solidFill>
            </a:endParaRPr>
          </a:p>
        </p:txBody>
      </p:sp>
      <p:sp>
        <p:nvSpPr>
          <p:cNvPr id="811" name="Google Shape;811;ge8f47d43fc_1_130"/>
          <p:cNvSpPr txBox="1"/>
          <p:nvPr/>
        </p:nvSpPr>
        <p:spPr>
          <a:xfrm>
            <a:off x="429650" y="605850"/>
            <a:ext cx="8047800" cy="3940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200"/>
              </a:spcBef>
              <a:spcAft>
                <a:spcPts val="0"/>
              </a:spcAft>
              <a:buNone/>
            </a:pPr>
            <a:r>
              <a:rPr lang="en-US" sz="1800">
                <a:latin typeface="Source Sans Pro"/>
                <a:ea typeface="Source Sans Pro"/>
                <a:cs typeface="Source Sans Pro"/>
                <a:sym typeface="Source Sans Pro"/>
              </a:rPr>
              <a:t>la variable peso de la parte vegetativa es de suma importancia para el posterior análisis económico, de la misma manera mediante el análisis de varianza se obtuvieron diferencias significativas para los tres tratamientos, siendo el tratamiento tres el que demostró un mejor desarrollo con una media de 20,36 g..</a:t>
            </a:r>
            <a:endParaRPr sz="1800">
              <a:latin typeface="Source Sans Pro"/>
              <a:ea typeface="Source Sans Pro"/>
              <a:cs typeface="Source Sans Pro"/>
              <a:sym typeface="Source Sans Pro"/>
            </a:endParaRPr>
          </a:p>
          <a:p>
            <a:pPr marL="0" lvl="0" indent="0" algn="just" rtl="0">
              <a:lnSpc>
                <a:spcPct val="100000"/>
              </a:lnSpc>
              <a:spcBef>
                <a:spcPts val="1200"/>
              </a:spcBef>
              <a:spcAft>
                <a:spcPts val="0"/>
              </a:spcAft>
              <a:buNone/>
            </a:pPr>
            <a:r>
              <a:rPr lang="en-US" sz="1800">
                <a:latin typeface="Source Sans Pro"/>
                <a:ea typeface="Source Sans Pro"/>
                <a:cs typeface="Source Sans Pro"/>
                <a:sym typeface="Source Sans Pro"/>
              </a:rPr>
              <a:t>.</a:t>
            </a:r>
            <a:endParaRPr sz="1800">
              <a:latin typeface="Source Sans Pro"/>
              <a:ea typeface="Source Sans Pro"/>
              <a:cs typeface="Source Sans Pro"/>
              <a:sym typeface="Source Sans Pro"/>
            </a:endParaRPr>
          </a:p>
        </p:txBody>
      </p:sp>
      <p:pic>
        <p:nvPicPr>
          <p:cNvPr id="812" name="Google Shape;812;ge8f47d43fc_1_130"/>
          <p:cNvPicPr preferRelativeResize="0"/>
          <p:nvPr/>
        </p:nvPicPr>
        <p:blipFill rotWithShape="1">
          <a:blip r:embed="rId3">
            <a:alphaModFix/>
          </a:blip>
          <a:srcRect l="1045" t="36549" r="55582" b="18609"/>
          <a:stretch/>
        </p:blipFill>
        <p:spPr>
          <a:xfrm>
            <a:off x="74350" y="1859100"/>
            <a:ext cx="4989499" cy="2900175"/>
          </a:xfrm>
          <a:prstGeom prst="rect">
            <a:avLst/>
          </a:prstGeom>
          <a:noFill/>
          <a:ln>
            <a:noFill/>
          </a:ln>
        </p:spPr>
      </p:pic>
      <p:pic>
        <p:nvPicPr>
          <p:cNvPr id="813" name="Google Shape;813;ge8f47d43fc_1_130"/>
          <p:cNvPicPr preferRelativeResize="0"/>
          <p:nvPr/>
        </p:nvPicPr>
        <p:blipFill rotWithShape="1">
          <a:blip r:embed="rId4">
            <a:alphaModFix/>
          </a:blip>
          <a:srcRect l="35838" t="34068" r="36917" b="22538"/>
          <a:stretch/>
        </p:blipFill>
        <p:spPr>
          <a:xfrm>
            <a:off x="5238925" y="1859100"/>
            <a:ext cx="3238530" cy="29001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ge8f47d43fc_1_138"/>
          <p:cNvSpPr txBox="1">
            <a:spLocks noGrp="1"/>
          </p:cNvSpPr>
          <p:nvPr>
            <p:ph type="title"/>
          </p:nvPr>
        </p:nvSpPr>
        <p:spPr>
          <a:xfrm>
            <a:off x="1073700" y="0"/>
            <a:ext cx="6996600" cy="71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a:solidFill>
                  <a:schemeClr val="accent4"/>
                </a:solidFill>
              </a:rPr>
              <a:t>Peso parte radicular</a:t>
            </a:r>
            <a:endParaRPr sz="3200">
              <a:solidFill>
                <a:schemeClr val="accent4"/>
              </a:solidFill>
            </a:endParaRPr>
          </a:p>
        </p:txBody>
      </p:sp>
      <p:sp>
        <p:nvSpPr>
          <p:cNvPr id="820" name="Google Shape;820;ge8f47d43fc_1_138"/>
          <p:cNvSpPr txBox="1"/>
          <p:nvPr/>
        </p:nvSpPr>
        <p:spPr>
          <a:xfrm>
            <a:off x="429650" y="605850"/>
            <a:ext cx="8047800" cy="14469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1200"/>
              </a:spcBef>
              <a:spcAft>
                <a:spcPts val="0"/>
              </a:spcAft>
              <a:buNone/>
            </a:pPr>
            <a:r>
              <a:rPr lang="en-US" sz="1800">
                <a:latin typeface="Source Sans Pro"/>
                <a:ea typeface="Source Sans Pro"/>
                <a:cs typeface="Source Sans Pro"/>
                <a:sym typeface="Source Sans Pro"/>
              </a:rPr>
              <a:t>las medias para la variable peso radicular   en cada tratamiento, demuestran que entre los tratamientos no existe diferencia significativa , siendo numéricamente el tratamiento 3 el que obtuvo mayor desarrollo radicular teniendo 21 g de peso.</a:t>
            </a:r>
            <a:endParaRPr sz="1800">
              <a:latin typeface="Source Sans Pro"/>
              <a:ea typeface="Source Sans Pro"/>
              <a:cs typeface="Source Sans Pro"/>
              <a:sym typeface="Source Sans Pro"/>
            </a:endParaRPr>
          </a:p>
          <a:p>
            <a:pPr marL="0" lvl="0" indent="0" algn="just" rtl="0">
              <a:lnSpc>
                <a:spcPct val="100000"/>
              </a:lnSpc>
              <a:spcBef>
                <a:spcPts val="1200"/>
              </a:spcBef>
              <a:spcAft>
                <a:spcPts val="0"/>
              </a:spcAft>
              <a:buNone/>
            </a:pPr>
            <a:endParaRPr sz="1800">
              <a:latin typeface="Source Sans Pro"/>
              <a:ea typeface="Source Sans Pro"/>
              <a:cs typeface="Source Sans Pro"/>
              <a:sym typeface="Source Sans Pro"/>
            </a:endParaRPr>
          </a:p>
        </p:txBody>
      </p:sp>
      <p:pic>
        <p:nvPicPr>
          <p:cNvPr id="821" name="Google Shape;821;ge8f47d43fc_1_138"/>
          <p:cNvPicPr preferRelativeResize="0"/>
          <p:nvPr/>
        </p:nvPicPr>
        <p:blipFill rotWithShape="1">
          <a:blip r:embed="rId3">
            <a:alphaModFix/>
          </a:blip>
          <a:srcRect l="4196" t="34777" r="54086" b="21239"/>
          <a:stretch/>
        </p:blipFill>
        <p:spPr>
          <a:xfrm>
            <a:off x="0" y="1925250"/>
            <a:ext cx="4801999" cy="2846425"/>
          </a:xfrm>
          <a:prstGeom prst="rect">
            <a:avLst/>
          </a:prstGeom>
          <a:noFill/>
          <a:ln>
            <a:noFill/>
          </a:ln>
        </p:spPr>
      </p:pic>
      <p:pic>
        <p:nvPicPr>
          <p:cNvPr id="822" name="Google Shape;822;ge8f47d43fc_1_138"/>
          <p:cNvPicPr preferRelativeResize="0"/>
          <p:nvPr/>
        </p:nvPicPr>
        <p:blipFill rotWithShape="1">
          <a:blip r:embed="rId3">
            <a:alphaModFix/>
          </a:blip>
          <a:srcRect l="57180" t="9549" r="10279" b="44583"/>
          <a:stretch/>
        </p:blipFill>
        <p:spPr>
          <a:xfrm>
            <a:off x="4883225" y="1898851"/>
            <a:ext cx="3447350" cy="273190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ge8f47d43fc_1_146"/>
          <p:cNvSpPr txBox="1">
            <a:spLocks noGrp="1"/>
          </p:cNvSpPr>
          <p:nvPr>
            <p:ph type="title"/>
          </p:nvPr>
        </p:nvSpPr>
        <p:spPr>
          <a:xfrm>
            <a:off x="1073700" y="0"/>
            <a:ext cx="6996600" cy="71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a:solidFill>
                  <a:schemeClr val="accent4"/>
                </a:solidFill>
              </a:rPr>
              <a:t>Analisis Economico </a:t>
            </a:r>
            <a:endParaRPr sz="3200">
              <a:solidFill>
                <a:schemeClr val="accent4"/>
              </a:solidFill>
            </a:endParaRPr>
          </a:p>
        </p:txBody>
      </p:sp>
      <p:pic>
        <p:nvPicPr>
          <p:cNvPr id="829" name="Google Shape;829;ge8f47d43fc_1_146"/>
          <p:cNvPicPr preferRelativeResize="0"/>
          <p:nvPr/>
        </p:nvPicPr>
        <p:blipFill rotWithShape="1">
          <a:blip r:embed="rId3">
            <a:alphaModFix/>
          </a:blip>
          <a:srcRect l="50485" t="56801" r="5403" b="25837"/>
          <a:stretch/>
        </p:blipFill>
        <p:spPr>
          <a:xfrm>
            <a:off x="119200" y="768425"/>
            <a:ext cx="8905599" cy="1970625"/>
          </a:xfrm>
          <a:prstGeom prst="rect">
            <a:avLst/>
          </a:prstGeom>
          <a:noFill/>
          <a:ln>
            <a:noFill/>
          </a:ln>
        </p:spPr>
      </p:pic>
      <p:sp>
        <p:nvSpPr>
          <p:cNvPr id="830" name="Google Shape;830;ge8f47d43fc_1_146"/>
          <p:cNvSpPr txBox="1"/>
          <p:nvPr/>
        </p:nvSpPr>
        <p:spPr>
          <a:xfrm>
            <a:off x="433800" y="2791675"/>
            <a:ext cx="84900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latin typeface="Source Sans Pro"/>
                <a:ea typeface="Source Sans Pro"/>
                <a:cs typeface="Source Sans Pro"/>
                <a:sym typeface="Source Sans Pro"/>
              </a:rPr>
              <a:t>La media de producción por m2 entre los tratamientos evaluados fue de 0,35 kg/m2 , el cual supera al obtenido por </a:t>
            </a:r>
            <a:r>
              <a:rPr lang="en-US" sz="1800">
                <a:highlight>
                  <a:schemeClr val="accent4"/>
                </a:highlight>
                <a:latin typeface="Source Sans Pro"/>
                <a:ea typeface="Source Sans Pro"/>
                <a:cs typeface="Source Sans Pro"/>
                <a:sym typeface="Source Sans Pro"/>
              </a:rPr>
              <a:t>Richard Ube</a:t>
            </a:r>
            <a:r>
              <a:rPr lang="en-US" sz="1800">
                <a:latin typeface="Source Sans Pro"/>
                <a:ea typeface="Source Sans Pro"/>
                <a:cs typeface="Source Sans Pro"/>
                <a:sym typeface="Source Sans Pro"/>
              </a:rPr>
              <a:t> el cual obtuvo un rendimiento de 0,26 kg/m2, demostrando una mayor eficacia de los tratamientos evaluados  hasta este punto de desarrollo del cultivo.</a:t>
            </a:r>
            <a:endParaRPr sz="1800">
              <a:latin typeface="Source Sans Pro"/>
              <a:ea typeface="Source Sans Pro"/>
              <a:cs typeface="Source Sans Pro"/>
              <a:sym typeface="Source Sans Pr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gec27db10c6_0_2"/>
          <p:cNvSpPr txBox="1">
            <a:spLocks noGrp="1"/>
          </p:cNvSpPr>
          <p:nvPr>
            <p:ph type="title"/>
          </p:nvPr>
        </p:nvSpPr>
        <p:spPr>
          <a:xfrm>
            <a:off x="1073700" y="0"/>
            <a:ext cx="6996600" cy="71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a:solidFill>
                  <a:schemeClr val="accent4"/>
                </a:solidFill>
              </a:rPr>
              <a:t>Analisis Economico </a:t>
            </a:r>
            <a:endParaRPr sz="3200">
              <a:solidFill>
                <a:schemeClr val="accent4"/>
              </a:solidFill>
            </a:endParaRPr>
          </a:p>
        </p:txBody>
      </p:sp>
      <p:pic>
        <p:nvPicPr>
          <p:cNvPr id="837" name="Google Shape;837;gec27db10c6_0_2"/>
          <p:cNvPicPr preferRelativeResize="0"/>
          <p:nvPr/>
        </p:nvPicPr>
        <p:blipFill rotWithShape="1">
          <a:blip r:embed="rId3">
            <a:alphaModFix/>
          </a:blip>
          <a:srcRect l="50679" t="14111" r="4895" b="70556"/>
          <a:stretch/>
        </p:blipFill>
        <p:spPr>
          <a:xfrm>
            <a:off x="252475" y="715800"/>
            <a:ext cx="8639048" cy="1676225"/>
          </a:xfrm>
          <a:prstGeom prst="rect">
            <a:avLst/>
          </a:prstGeom>
          <a:noFill/>
          <a:ln>
            <a:noFill/>
          </a:ln>
        </p:spPr>
      </p:pic>
      <p:pic>
        <p:nvPicPr>
          <p:cNvPr id="838" name="Google Shape;838;gec27db10c6_0_2"/>
          <p:cNvPicPr preferRelativeResize="0"/>
          <p:nvPr/>
        </p:nvPicPr>
        <p:blipFill rotWithShape="1">
          <a:blip r:embed="rId3">
            <a:alphaModFix/>
          </a:blip>
          <a:srcRect l="52355" t="37456" r="5173" b="50413"/>
          <a:stretch/>
        </p:blipFill>
        <p:spPr>
          <a:xfrm>
            <a:off x="123950" y="2571750"/>
            <a:ext cx="8767575" cy="140774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geb576f679d_0_5"/>
          <p:cNvSpPr txBox="1"/>
          <p:nvPr/>
        </p:nvSpPr>
        <p:spPr>
          <a:xfrm>
            <a:off x="0" y="205375"/>
            <a:ext cx="8991000" cy="1631700"/>
          </a:xfrm>
          <a:prstGeom prst="rect">
            <a:avLst/>
          </a:prstGeom>
          <a:noFill/>
          <a:ln>
            <a:noFill/>
          </a:ln>
        </p:spPr>
        <p:txBody>
          <a:bodyPr spcFirstLastPara="1" wrap="square" lIns="91425" tIns="91425" rIns="91425" bIns="91425" anchor="t" anchorCtr="0">
            <a:spAutoFit/>
          </a:bodyPr>
          <a:lstStyle/>
          <a:p>
            <a:pPr marL="0" lvl="0" indent="444500" algn="l" rtl="0">
              <a:lnSpc>
                <a:spcPct val="100000"/>
              </a:lnSpc>
              <a:spcBef>
                <a:spcPts val="1200"/>
              </a:spcBef>
              <a:spcAft>
                <a:spcPts val="0"/>
              </a:spcAft>
              <a:buNone/>
            </a:pPr>
            <a:r>
              <a:rPr lang="en-US">
                <a:latin typeface="Source Sans Pro"/>
                <a:ea typeface="Source Sans Pro"/>
                <a:cs typeface="Source Sans Pro"/>
                <a:sym typeface="Source Sans Pro"/>
              </a:rPr>
              <a:t>Las principales razones por las que los cultivos hidropónicos hoy en día son alternativas importantes para la producción de lechuga especialmente son su alta calidad nutricional, el bajo costo de producción y alto nivel sanitario (Guanochanga y Betancourt, 2001).</a:t>
            </a:r>
            <a:endParaRPr>
              <a:latin typeface="Source Sans Pro"/>
              <a:ea typeface="Source Sans Pro"/>
              <a:cs typeface="Source Sans Pro"/>
              <a:sym typeface="Source Sans Pro"/>
            </a:endParaRPr>
          </a:p>
          <a:p>
            <a:pPr marL="0" lvl="0" indent="444500" algn="l" rtl="0">
              <a:lnSpc>
                <a:spcPct val="100000"/>
              </a:lnSpc>
              <a:spcBef>
                <a:spcPts val="1200"/>
              </a:spcBef>
              <a:spcAft>
                <a:spcPts val="1200"/>
              </a:spcAft>
              <a:buNone/>
            </a:pPr>
            <a:r>
              <a:rPr lang="en-US">
                <a:latin typeface="Source Sans Pro"/>
                <a:ea typeface="Source Sans Pro"/>
                <a:cs typeface="Source Sans Pro"/>
                <a:sym typeface="Source Sans Pro"/>
              </a:rPr>
              <a:t>La producción en espacios reducidos de suelos cultivables, la menor necesidad de agua saneada para el riego y el aumento de las exigencias del mercado en cantidad, calidad y sanidad de hortalizas, especialmente para el consumo en fresco.</a:t>
            </a:r>
            <a:endParaRPr>
              <a:latin typeface="Source Sans Pro"/>
              <a:ea typeface="Source Sans Pro"/>
              <a:cs typeface="Source Sans Pro"/>
              <a:sym typeface="Source Sans Pro"/>
            </a:endParaRPr>
          </a:p>
        </p:txBody>
      </p:sp>
      <p:sp>
        <p:nvSpPr>
          <p:cNvPr id="623" name="Google Shape;623;geb576f679d_0_5"/>
          <p:cNvSpPr txBox="1"/>
          <p:nvPr/>
        </p:nvSpPr>
        <p:spPr>
          <a:xfrm>
            <a:off x="76500" y="1992638"/>
            <a:ext cx="8991000" cy="1262100"/>
          </a:xfrm>
          <a:prstGeom prst="rect">
            <a:avLst/>
          </a:prstGeom>
          <a:noFill/>
          <a:ln>
            <a:noFill/>
          </a:ln>
        </p:spPr>
        <p:txBody>
          <a:bodyPr spcFirstLastPara="1" wrap="square" lIns="91425" tIns="91425" rIns="91425" bIns="91425" anchor="t" anchorCtr="0">
            <a:spAutoFit/>
          </a:bodyPr>
          <a:lstStyle/>
          <a:p>
            <a:pPr marL="0" lvl="0" indent="444500" algn="l" rtl="0">
              <a:lnSpc>
                <a:spcPct val="100000"/>
              </a:lnSpc>
              <a:spcBef>
                <a:spcPts val="1200"/>
              </a:spcBef>
              <a:spcAft>
                <a:spcPts val="1200"/>
              </a:spcAft>
              <a:buNone/>
            </a:pPr>
            <a:r>
              <a:rPr lang="en-US">
                <a:latin typeface="Source Sans Pro"/>
                <a:ea typeface="Source Sans Pro"/>
                <a:cs typeface="Source Sans Pro"/>
                <a:sym typeface="Source Sans Pro"/>
              </a:rPr>
              <a:t>En la provincia de Santo Domingo de los Tsáchilas, estas alternativas de producción de hortalizas no han tenido un desarrollo debido a la escasa información de estos sistemas de producción, siendo esta es la razón que nos impulsó a realizar esta investigación para generar información local y orientarla a la masificación para su producción, promoviendo el consumo de este tipo de alimentos y generar un aumento en la seguridad y soberanía alimentaria en nuestra provincia.</a:t>
            </a:r>
            <a:endParaRPr>
              <a:latin typeface="Source Sans Pro"/>
              <a:ea typeface="Source Sans Pro"/>
              <a:cs typeface="Source Sans Pro"/>
              <a:sym typeface="Source Sans Pr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gec27db10c6_0_19"/>
          <p:cNvSpPr txBox="1">
            <a:spLocks noGrp="1"/>
          </p:cNvSpPr>
          <p:nvPr>
            <p:ph type="ctrTitle"/>
          </p:nvPr>
        </p:nvSpPr>
        <p:spPr>
          <a:xfrm>
            <a:off x="2847975" y="3363425"/>
            <a:ext cx="5610300" cy="1159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a:t>CONCLUSIONES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gec27db10c6_0_24"/>
          <p:cNvSpPr txBox="1">
            <a:spLocks noGrp="1"/>
          </p:cNvSpPr>
          <p:nvPr>
            <p:ph type="body" idx="1"/>
          </p:nvPr>
        </p:nvSpPr>
        <p:spPr>
          <a:xfrm>
            <a:off x="431250" y="756050"/>
            <a:ext cx="8281500" cy="1425300"/>
          </a:xfrm>
          <a:prstGeom prst="rect">
            <a:avLst/>
          </a:prstGeom>
        </p:spPr>
        <p:txBody>
          <a:bodyPr spcFirstLastPara="1" wrap="square" lIns="91425" tIns="91425" rIns="91425" bIns="91425" anchor="t" anchorCtr="0">
            <a:noAutofit/>
          </a:bodyPr>
          <a:lstStyle/>
          <a:p>
            <a:pPr marL="0" lvl="0" indent="0" algn="just" rtl="0">
              <a:spcBef>
                <a:spcPts val="600"/>
              </a:spcBef>
              <a:spcAft>
                <a:spcPts val="0"/>
              </a:spcAft>
              <a:buNone/>
            </a:pPr>
            <a:r>
              <a:rPr lang="en-US"/>
              <a:t>•	En las variables desarrollo vegetativo y número de hojas, el mejor tratamiento fue tratamiento 3, seguido por el tratamiento uno, tanto en lechuga como en acelga, datos reflejados en el costo/ beneficio, diferenciándose estos dos tratamientos en el costo de producción debido a que el tratamiento tres como fue mencionado se adaptó par aun uso reducido de fertilizantes.</a:t>
            </a:r>
            <a:endParaRPr/>
          </a:p>
        </p:txBody>
      </p:sp>
      <p:sp>
        <p:nvSpPr>
          <p:cNvPr id="851" name="Google Shape;851;gec27db10c6_0_24"/>
          <p:cNvSpPr txBox="1">
            <a:spLocks noGrp="1"/>
          </p:cNvSpPr>
          <p:nvPr>
            <p:ph type="body" idx="2"/>
          </p:nvPr>
        </p:nvSpPr>
        <p:spPr>
          <a:xfrm>
            <a:off x="431250" y="2571750"/>
            <a:ext cx="8281500" cy="1647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a:t>•	En sistemas hidropónico el desarrollo vegetativo es de suma importancia es por ello que se consideró esta variable, teniendo en el cultivo de lechuga un mayor desarrollo longitudinal en el tratamiento uno y tres, y mejor desarrollo en masa en el tratamiento uno, por otro lado en el cultivo de acelga el tratamiento tres fue el que presentó un mejor desarrollo en ambos aspectos.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gec27db10c6_0_34"/>
          <p:cNvSpPr txBox="1">
            <a:spLocks noGrp="1"/>
          </p:cNvSpPr>
          <p:nvPr>
            <p:ph type="body" idx="4294967295"/>
          </p:nvPr>
        </p:nvSpPr>
        <p:spPr>
          <a:xfrm>
            <a:off x="431250" y="1014900"/>
            <a:ext cx="8281500" cy="10176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US" sz="1800"/>
              <a:t>•	El promedio más alto para producción por m2 en el cultivo de lechuga con una media de 1,85 kg/m2 lo obtuvo el tratamiento tres, mismo que también obtuvo la media más alta en acelga con 0,59 kg/m2.</a:t>
            </a:r>
            <a:endParaRPr sz="1800"/>
          </a:p>
        </p:txBody>
      </p:sp>
      <p:sp>
        <p:nvSpPr>
          <p:cNvPr id="858" name="Google Shape;858;gec27db10c6_0_34"/>
          <p:cNvSpPr txBox="1"/>
          <p:nvPr/>
        </p:nvSpPr>
        <p:spPr>
          <a:xfrm>
            <a:off x="431250" y="2478800"/>
            <a:ext cx="8046300" cy="1417500"/>
          </a:xfrm>
          <a:prstGeom prst="rect">
            <a:avLst/>
          </a:prstGeom>
          <a:noFill/>
          <a:ln>
            <a:noFill/>
          </a:ln>
        </p:spPr>
        <p:txBody>
          <a:bodyPr spcFirstLastPara="1" wrap="square" lIns="91425" tIns="91425" rIns="91425" bIns="91425" anchor="t" anchorCtr="0">
            <a:spAutoFit/>
          </a:bodyPr>
          <a:lstStyle/>
          <a:p>
            <a:pPr marL="0" lvl="0" indent="-228600" algn="l" rtl="0">
              <a:lnSpc>
                <a:spcPct val="115000"/>
              </a:lnSpc>
              <a:spcBef>
                <a:spcPts val="1200"/>
              </a:spcBef>
              <a:spcAft>
                <a:spcPts val="1200"/>
              </a:spcAft>
              <a:buNone/>
            </a:pPr>
            <a:r>
              <a:rPr lang="en-US" sz="1800">
                <a:latin typeface="Source Sans Pro"/>
                <a:ea typeface="Source Sans Pro"/>
                <a:cs typeface="Source Sans Pro"/>
                <a:sym typeface="Source Sans Pro"/>
              </a:rPr>
              <a:t>·         </a:t>
            </a:r>
            <a:r>
              <a:rPr lang="en-US" sz="1800">
                <a:solidFill>
                  <a:schemeClr val="dk1"/>
                </a:solidFill>
                <a:latin typeface="Source Sans Pro"/>
                <a:ea typeface="Source Sans Pro"/>
                <a:cs typeface="Source Sans Pro"/>
                <a:sym typeface="Source Sans Pro"/>
              </a:rPr>
              <a:t>El tratamiento tres lechuga es el que presenta una mejor viabilidad económica, con el cultivo de se obtuvo una proyección de ingresos netos anuales de $13,31 por metro cuadrado de cultivo, por otro lado el cultivo de acelga obtuvo una proyección de ingresos de $17,19 por metro cuadrado.</a:t>
            </a:r>
            <a:endParaRPr sz="1800">
              <a:solidFill>
                <a:schemeClr val="dk1"/>
              </a:solidFill>
              <a:latin typeface="Source Sans Pro"/>
              <a:ea typeface="Source Sans Pro"/>
              <a:cs typeface="Source Sans Pro"/>
              <a:sym typeface="Source Sans Pr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gec9aeb0ba8_0_0"/>
          <p:cNvSpPr txBox="1">
            <a:spLocks noGrp="1"/>
          </p:cNvSpPr>
          <p:nvPr>
            <p:ph type="ctrTitle"/>
          </p:nvPr>
        </p:nvSpPr>
        <p:spPr>
          <a:xfrm>
            <a:off x="2847975" y="3363425"/>
            <a:ext cx="5610300"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RECOMENDACIONES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gec9aeb0ba8_0_5"/>
          <p:cNvSpPr txBox="1">
            <a:spLocks noGrp="1"/>
          </p:cNvSpPr>
          <p:nvPr>
            <p:ph type="body" idx="1"/>
          </p:nvPr>
        </p:nvSpPr>
        <p:spPr>
          <a:xfrm>
            <a:off x="733225" y="900475"/>
            <a:ext cx="3738300" cy="2849400"/>
          </a:xfrm>
          <a:prstGeom prst="rect">
            <a:avLst/>
          </a:prstGeom>
        </p:spPr>
        <p:txBody>
          <a:bodyPr spcFirstLastPara="1" wrap="square" lIns="91425" tIns="91425" rIns="91425" bIns="91425" anchor="t" anchorCtr="0">
            <a:noAutofit/>
          </a:bodyPr>
          <a:lstStyle/>
          <a:p>
            <a:pPr marL="0" lvl="0" indent="444500" algn="ctr" rtl="0">
              <a:lnSpc>
                <a:spcPct val="200000"/>
              </a:lnSpc>
              <a:spcBef>
                <a:spcPts val="1200"/>
              </a:spcBef>
              <a:spcAft>
                <a:spcPts val="0"/>
              </a:spcAft>
              <a:buNone/>
            </a:pPr>
            <a:r>
              <a:rPr lang="en-US" sz="1300">
                <a:solidFill>
                  <a:srgbClr val="000000"/>
                </a:solidFill>
                <a:highlight>
                  <a:srgbClr val="FFFFFF"/>
                </a:highlight>
                <a:latin typeface="Arial"/>
                <a:ea typeface="Arial"/>
                <a:cs typeface="Arial"/>
                <a:sym typeface="Arial"/>
              </a:rPr>
              <a:t>Para futuras investigaciones se recomienda la incorporación de micro elementos en la solución nutritiva, para mejorar la nutrición y alcanzar mejores rendimientos a los obtenidos en esta investigación. </a:t>
            </a:r>
            <a:endParaRPr sz="1300">
              <a:solidFill>
                <a:srgbClr val="000000"/>
              </a:solidFill>
              <a:highlight>
                <a:srgbClr val="FFFFFF"/>
              </a:highlight>
              <a:latin typeface="Arial"/>
              <a:ea typeface="Arial"/>
              <a:cs typeface="Arial"/>
              <a:sym typeface="Arial"/>
            </a:endParaRPr>
          </a:p>
          <a:p>
            <a:pPr marL="0" lvl="0" indent="0" algn="ctr" rtl="0">
              <a:spcBef>
                <a:spcPts val="1200"/>
              </a:spcBef>
              <a:spcAft>
                <a:spcPts val="0"/>
              </a:spcAft>
              <a:buNone/>
            </a:pPr>
            <a:endParaRPr sz="1300"/>
          </a:p>
        </p:txBody>
      </p:sp>
      <p:sp>
        <p:nvSpPr>
          <p:cNvPr id="871" name="Google Shape;871;gec9aeb0ba8_0_5"/>
          <p:cNvSpPr txBox="1">
            <a:spLocks noGrp="1"/>
          </p:cNvSpPr>
          <p:nvPr>
            <p:ph type="body" idx="2"/>
          </p:nvPr>
        </p:nvSpPr>
        <p:spPr>
          <a:xfrm>
            <a:off x="4672577" y="900475"/>
            <a:ext cx="3873300" cy="2665800"/>
          </a:xfrm>
          <a:prstGeom prst="rect">
            <a:avLst/>
          </a:prstGeom>
        </p:spPr>
        <p:txBody>
          <a:bodyPr spcFirstLastPara="1" wrap="square" lIns="91425" tIns="91425" rIns="91425" bIns="91425" anchor="t" anchorCtr="0">
            <a:noAutofit/>
          </a:bodyPr>
          <a:lstStyle/>
          <a:p>
            <a:pPr marL="0" lvl="0" indent="444500" algn="ctr" rtl="0">
              <a:lnSpc>
                <a:spcPct val="200000"/>
              </a:lnSpc>
              <a:spcBef>
                <a:spcPts val="1200"/>
              </a:spcBef>
              <a:spcAft>
                <a:spcPts val="0"/>
              </a:spcAft>
              <a:buNone/>
            </a:pPr>
            <a:r>
              <a:rPr lang="en-US" sz="1300">
                <a:solidFill>
                  <a:srgbClr val="000000"/>
                </a:solidFill>
                <a:highlight>
                  <a:srgbClr val="FFFFFF"/>
                </a:highlight>
                <a:latin typeface="Arial"/>
                <a:ea typeface="Arial"/>
                <a:cs typeface="Arial"/>
                <a:sym typeface="Arial"/>
              </a:rPr>
              <a:t>Se recomienda realizar análisis de laboratorio del agua para llevar un mejor control en optimización de las fuentes a emplear y evitar posibles antagonismos entre las mismas y/o alteraciones de las soluciones debido a factores como  pH, CE, entre otros.</a:t>
            </a:r>
            <a:endParaRPr sz="1300">
              <a:solidFill>
                <a:srgbClr val="000000"/>
              </a:solidFill>
              <a:highlight>
                <a:srgbClr val="FFFFFF"/>
              </a:highlight>
              <a:latin typeface="Arial"/>
              <a:ea typeface="Arial"/>
              <a:cs typeface="Arial"/>
              <a:sym typeface="Arial"/>
            </a:endParaRPr>
          </a:p>
          <a:p>
            <a:pPr marL="0" lvl="0" indent="0" algn="ctr" rtl="0">
              <a:spcBef>
                <a:spcPts val="1200"/>
              </a:spcBef>
              <a:spcAft>
                <a:spcPts val="0"/>
              </a:spcAft>
              <a:buNone/>
            </a:pPr>
            <a:endParaRPr sz="13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geb576f679d_0_10"/>
          <p:cNvSpPr txBox="1">
            <a:spLocks noGrp="1"/>
          </p:cNvSpPr>
          <p:nvPr>
            <p:ph type="title" idx="4294967295"/>
          </p:nvPr>
        </p:nvSpPr>
        <p:spPr>
          <a:xfrm>
            <a:off x="3019425" y="1662150"/>
            <a:ext cx="3105300" cy="1819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800">
                <a:solidFill>
                  <a:schemeClr val="dk2"/>
                </a:solidFill>
              </a:rPr>
              <a:t>OBJETIVOS</a:t>
            </a:r>
            <a:endParaRPr sz="4800">
              <a:solidFill>
                <a:schemeClr val="dk2"/>
              </a:solidFill>
            </a:endParaRPr>
          </a:p>
        </p:txBody>
      </p:sp>
      <p:sp>
        <p:nvSpPr>
          <p:cNvPr id="630" name="Google Shape;630;geb576f679d_0_10"/>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geb576f679d_0_420"/>
          <p:cNvSpPr txBox="1"/>
          <p:nvPr/>
        </p:nvSpPr>
        <p:spPr>
          <a:xfrm>
            <a:off x="121050" y="186569"/>
            <a:ext cx="8901900" cy="4125000"/>
          </a:xfrm>
          <a:prstGeom prst="rect">
            <a:avLst/>
          </a:prstGeom>
          <a:noFill/>
          <a:ln>
            <a:noFill/>
          </a:ln>
        </p:spPr>
        <p:txBody>
          <a:bodyPr spcFirstLastPara="1" wrap="square" lIns="91425" tIns="91425" rIns="91425" bIns="91425" anchor="t" anchorCtr="0">
            <a:spAutoFit/>
          </a:bodyPr>
          <a:lstStyle/>
          <a:p>
            <a:pPr marL="0" lvl="0" indent="444500" algn="l" rtl="0">
              <a:lnSpc>
                <a:spcPct val="150000"/>
              </a:lnSpc>
              <a:spcBef>
                <a:spcPts val="0"/>
              </a:spcBef>
              <a:spcAft>
                <a:spcPts val="0"/>
              </a:spcAft>
              <a:buNone/>
            </a:pPr>
            <a:r>
              <a:rPr lang="en-US" sz="1600" b="1">
                <a:solidFill>
                  <a:schemeClr val="dk1"/>
                </a:solidFill>
              </a:rPr>
              <a:t>Objetivo General</a:t>
            </a:r>
            <a:endParaRPr sz="1600" b="1">
              <a:solidFill>
                <a:schemeClr val="dk1"/>
              </a:solidFill>
            </a:endParaRPr>
          </a:p>
          <a:p>
            <a:pPr marL="0" lvl="0" indent="0" algn="l" rtl="0">
              <a:lnSpc>
                <a:spcPct val="200000"/>
              </a:lnSpc>
              <a:spcBef>
                <a:spcPts val="1200"/>
              </a:spcBef>
              <a:spcAft>
                <a:spcPts val="0"/>
              </a:spcAft>
              <a:buNone/>
            </a:pPr>
            <a:r>
              <a:rPr lang="en-US" sz="1600">
                <a:solidFill>
                  <a:schemeClr val="dk1"/>
                </a:solidFill>
              </a:rPr>
              <a:t>Desarrollar un prototipo hidropónico para la producción de hortalizas sometidas a diferentes soluciones nutritivas.</a:t>
            </a:r>
            <a:endParaRPr sz="1600">
              <a:solidFill>
                <a:schemeClr val="dk1"/>
              </a:solidFill>
            </a:endParaRPr>
          </a:p>
          <a:p>
            <a:pPr marL="0" lvl="0" indent="444500" algn="l" rtl="0">
              <a:lnSpc>
                <a:spcPct val="150000"/>
              </a:lnSpc>
              <a:spcBef>
                <a:spcPts val="1200"/>
              </a:spcBef>
              <a:spcAft>
                <a:spcPts val="0"/>
              </a:spcAft>
              <a:buNone/>
            </a:pPr>
            <a:r>
              <a:rPr lang="en-US" sz="1600" b="1">
                <a:solidFill>
                  <a:schemeClr val="dk1"/>
                </a:solidFill>
              </a:rPr>
              <a:t>Objetivos Específicos</a:t>
            </a:r>
            <a:endParaRPr sz="1600" b="1">
              <a:solidFill>
                <a:schemeClr val="dk1"/>
              </a:solidFill>
            </a:endParaRPr>
          </a:p>
          <a:p>
            <a:pPr marL="444500" lvl="0" indent="0" algn="l" rtl="0">
              <a:lnSpc>
                <a:spcPct val="150000"/>
              </a:lnSpc>
              <a:spcBef>
                <a:spcPts val="1200"/>
              </a:spcBef>
              <a:spcAft>
                <a:spcPts val="0"/>
              </a:spcAft>
              <a:buNone/>
            </a:pPr>
            <a:r>
              <a:rPr lang="en-US" sz="1600">
                <a:solidFill>
                  <a:schemeClr val="dk1"/>
                </a:solidFill>
              </a:rPr>
              <a:t>• Evaluar la viabilidad de la producción de hortalizas hidropónicas en el prototipo propuesto</a:t>
            </a:r>
            <a:endParaRPr sz="1600">
              <a:solidFill>
                <a:schemeClr val="dk1"/>
              </a:solidFill>
            </a:endParaRPr>
          </a:p>
          <a:p>
            <a:pPr marL="457200" lvl="0" indent="0" algn="l" rtl="0">
              <a:lnSpc>
                <a:spcPct val="200000"/>
              </a:lnSpc>
              <a:spcBef>
                <a:spcPts val="1200"/>
              </a:spcBef>
              <a:spcAft>
                <a:spcPts val="0"/>
              </a:spcAft>
              <a:buNone/>
            </a:pPr>
            <a:r>
              <a:rPr lang="en-US" sz="1600">
                <a:solidFill>
                  <a:schemeClr val="dk1"/>
                </a:solidFill>
              </a:rPr>
              <a:t>• Determinar la solución nutritiva con mejores resultados.</a:t>
            </a:r>
            <a:endParaRPr sz="1600">
              <a:solidFill>
                <a:schemeClr val="dk1"/>
              </a:solidFill>
            </a:endParaRPr>
          </a:p>
          <a:p>
            <a:pPr marL="457200" lvl="0" indent="0" algn="l" rtl="0">
              <a:lnSpc>
                <a:spcPct val="200000"/>
              </a:lnSpc>
              <a:spcBef>
                <a:spcPts val="0"/>
              </a:spcBef>
              <a:spcAft>
                <a:spcPts val="0"/>
              </a:spcAft>
              <a:buNone/>
            </a:pPr>
            <a:r>
              <a:rPr lang="en-US" sz="1600">
                <a:solidFill>
                  <a:schemeClr val="dk1"/>
                </a:solidFill>
              </a:rPr>
              <a:t>• Determinar el rendimiento de las hortalizas producidas por unidad de superficie.</a:t>
            </a:r>
            <a:endParaRPr sz="1600">
              <a:solidFill>
                <a:schemeClr val="dk1"/>
              </a:solidFill>
            </a:endParaRPr>
          </a:p>
          <a:p>
            <a:pPr marL="444500" lvl="0" indent="0" algn="l" rtl="0">
              <a:lnSpc>
                <a:spcPct val="200000"/>
              </a:lnSpc>
              <a:spcBef>
                <a:spcPts val="0"/>
              </a:spcBef>
              <a:spcAft>
                <a:spcPts val="0"/>
              </a:spcAft>
              <a:buNone/>
            </a:pPr>
            <a:r>
              <a:rPr lang="en-US" sz="1600">
                <a:solidFill>
                  <a:schemeClr val="dk1"/>
                </a:solidFill>
              </a:rPr>
              <a:t>•Analizar la relación costo-beneficio de la producción en base al prototipo propuesto.</a:t>
            </a:r>
            <a:endParaRPr sz="16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geb576f679d_0_498"/>
          <p:cNvSpPr txBox="1">
            <a:spLocks noGrp="1"/>
          </p:cNvSpPr>
          <p:nvPr>
            <p:ph type="ctrTitle"/>
          </p:nvPr>
        </p:nvSpPr>
        <p:spPr>
          <a:xfrm>
            <a:off x="992425" y="2536406"/>
            <a:ext cx="4445700" cy="1884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chemeClr val="dk2"/>
                </a:solidFill>
              </a:rPr>
              <a:t>INVESTIGACIONES REALIZADAS</a:t>
            </a:r>
            <a:endParaRPr>
              <a:solidFill>
                <a:schemeClr val="dk2"/>
              </a:solidFill>
            </a:endParaRPr>
          </a:p>
        </p:txBody>
      </p:sp>
      <p:sp>
        <p:nvSpPr>
          <p:cNvPr id="643" name="Google Shape;643;geb576f679d_0_498"/>
          <p:cNvSpPr txBox="1">
            <a:spLocks noGrp="1"/>
          </p:cNvSpPr>
          <p:nvPr>
            <p:ph type="sldNum" idx="12"/>
          </p:nvPr>
        </p:nvSpPr>
        <p:spPr>
          <a:xfrm>
            <a:off x="8472458" y="4706554"/>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geb576f679d_0_773"/>
          <p:cNvSpPr txBox="1"/>
          <p:nvPr/>
        </p:nvSpPr>
        <p:spPr>
          <a:xfrm>
            <a:off x="59375" y="601181"/>
            <a:ext cx="8941500" cy="831300"/>
          </a:xfrm>
          <a:prstGeom prst="rect">
            <a:avLst/>
          </a:prstGeom>
          <a:noFill/>
          <a:ln>
            <a:noFill/>
          </a:ln>
        </p:spPr>
        <p:txBody>
          <a:bodyPr spcFirstLastPara="1" wrap="square" lIns="91425" tIns="91425" rIns="91425" bIns="91425" anchor="t" anchorCtr="0">
            <a:spAutoFit/>
          </a:bodyPr>
          <a:lstStyle/>
          <a:p>
            <a:pPr marL="0" lvl="0" indent="0" algn="l" rtl="0">
              <a:lnSpc>
                <a:spcPct val="200000"/>
              </a:lnSpc>
              <a:spcBef>
                <a:spcPts val="1200"/>
              </a:spcBef>
              <a:spcAft>
                <a:spcPts val="1200"/>
              </a:spcAft>
              <a:buNone/>
            </a:pPr>
            <a:r>
              <a:rPr lang="en-US"/>
              <a:t>EL autor (Mendoza Rodriguez, 2015), realizó un trabajo en lechuga hidropónica en la cual utilizado la solución A Y B de la FAO, dentro de sus tratamiento obteniendo los siguientes resultados.</a:t>
            </a:r>
            <a:endParaRPr/>
          </a:p>
        </p:txBody>
      </p:sp>
      <p:graphicFrame>
        <p:nvGraphicFramePr>
          <p:cNvPr id="650" name="Google Shape;650;geb576f679d_0_773"/>
          <p:cNvGraphicFramePr/>
          <p:nvPr/>
        </p:nvGraphicFramePr>
        <p:xfrm>
          <a:off x="1701200" y="1566075"/>
          <a:ext cx="5657850" cy="1267166"/>
        </p:xfrm>
        <a:graphic>
          <a:graphicData uri="http://schemas.openxmlformats.org/drawingml/2006/table">
            <a:tbl>
              <a:tblPr>
                <a:noFill/>
                <a:tableStyleId>{4F054E25-D0F9-4F79-9DAC-927405B8A24C}</a:tableStyleId>
              </a:tblPr>
              <a:tblGrid>
                <a:gridCol w="2828925"/>
                <a:gridCol w="2828925"/>
              </a:tblGrid>
              <a:tr h="0">
                <a:tc>
                  <a:txBody>
                    <a:bodyPr/>
                    <a:lstStyle/>
                    <a:p>
                      <a:pPr marL="0" lvl="0" indent="0" algn="l" rtl="0">
                        <a:lnSpc>
                          <a:spcPct val="115000"/>
                        </a:lnSpc>
                        <a:spcBef>
                          <a:spcPts val="900"/>
                        </a:spcBef>
                        <a:spcAft>
                          <a:spcPts val="0"/>
                        </a:spcAft>
                        <a:buNone/>
                      </a:pPr>
                      <a:r>
                        <a:rPr lang="en-US" sz="800" b="1"/>
                        <a:t>Variable</a:t>
                      </a:r>
                      <a:endParaRPr sz="800" b="1"/>
                    </a:p>
                  </a:txBody>
                  <a:tcPr marL="68575" marR="68575" marT="68575" marB="68575">
                    <a:lnB w="18975" cap="flat" cmpd="sng">
                      <a:solidFill>
                        <a:srgbClr val="666666"/>
                      </a:solidFill>
                      <a:prstDash val="solid"/>
                      <a:round/>
                      <a:headEnd type="none" w="sm" len="sm"/>
                      <a:tailEnd type="none" w="sm" len="sm"/>
                    </a:lnB>
                    <a:solidFill>
                      <a:srgbClr val="FFFFFF"/>
                    </a:solidFill>
                  </a:tcPr>
                </a:tc>
                <a:tc>
                  <a:txBody>
                    <a:bodyPr/>
                    <a:lstStyle/>
                    <a:p>
                      <a:pPr marL="0" lvl="0" indent="0" algn="l" rtl="0">
                        <a:lnSpc>
                          <a:spcPct val="115000"/>
                        </a:lnSpc>
                        <a:spcBef>
                          <a:spcPts val="900"/>
                        </a:spcBef>
                        <a:spcAft>
                          <a:spcPts val="0"/>
                        </a:spcAft>
                        <a:buNone/>
                      </a:pPr>
                      <a:r>
                        <a:rPr lang="en-US" sz="800" b="1"/>
                        <a:t>Valor</a:t>
                      </a:r>
                      <a:endParaRPr sz="800" b="1"/>
                    </a:p>
                  </a:txBody>
                  <a:tcPr marL="68575" marR="68575" marT="68575" marB="68575">
                    <a:lnB w="18975" cap="flat" cmpd="sng">
                      <a:solidFill>
                        <a:srgbClr val="666666"/>
                      </a:solidFill>
                      <a:prstDash val="solid"/>
                      <a:round/>
                      <a:headEnd type="none" w="sm" len="sm"/>
                      <a:tailEnd type="none" w="sm" len="sm"/>
                    </a:lnB>
                    <a:solidFill>
                      <a:srgbClr val="FFFFFF"/>
                    </a:solidFill>
                  </a:tcPr>
                </a:tc>
              </a:tr>
              <a:tr h="0">
                <a:tc>
                  <a:txBody>
                    <a:bodyPr/>
                    <a:lstStyle/>
                    <a:p>
                      <a:pPr marL="0" lvl="0" indent="0" algn="l" rtl="0">
                        <a:lnSpc>
                          <a:spcPct val="115000"/>
                        </a:lnSpc>
                        <a:spcBef>
                          <a:spcPts val="900"/>
                        </a:spcBef>
                        <a:spcAft>
                          <a:spcPts val="0"/>
                        </a:spcAft>
                        <a:buNone/>
                      </a:pPr>
                      <a:r>
                        <a:rPr lang="en-US" sz="800" b="1"/>
                        <a:t>Numero de Hojas</a:t>
                      </a:r>
                      <a:endParaRPr sz="800" b="1"/>
                    </a:p>
                  </a:txBody>
                  <a:tcPr marL="68575" marR="68575" marT="68575" marB="68575">
                    <a:lnR w="14300" cap="flat" cmpd="sng">
                      <a:solidFill>
                        <a:srgbClr val="666666"/>
                      </a:solidFill>
                      <a:prstDash val="solid"/>
                      <a:round/>
                      <a:headEnd type="none" w="sm" len="sm"/>
                      <a:tailEnd type="none" w="sm" len="sm"/>
                    </a:lnR>
                    <a:lnT w="18975" cap="flat" cmpd="sng">
                      <a:solidFill>
                        <a:srgbClr val="666666"/>
                      </a:solidFill>
                      <a:prstDash val="solid"/>
                      <a:round/>
                      <a:headEnd type="none" w="sm" len="sm"/>
                      <a:tailEnd type="none" w="sm" len="sm"/>
                    </a:lnT>
                    <a:lnB w="14300" cap="flat" cmpd="sng">
                      <a:solidFill>
                        <a:srgbClr val="666666"/>
                      </a:solidFill>
                      <a:prstDash val="solid"/>
                      <a:round/>
                      <a:headEnd type="none" w="sm" len="sm"/>
                      <a:tailEnd type="none" w="sm" len="sm"/>
                    </a:lnB>
                    <a:solidFill>
                      <a:srgbClr val="CCCCCC"/>
                    </a:solidFill>
                  </a:tcPr>
                </a:tc>
                <a:tc>
                  <a:txBody>
                    <a:bodyPr/>
                    <a:lstStyle/>
                    <a:p>
                      <a:pPr marL="0" lvl="0" indent="0" algn="l" rtl="0">
                        <a:lnSpc>
                          <a:spcPct val="115000"/>
                        </a:lnSpc>
                        <a:spcBef>
                          <a:spcPts val="900"/>
                        </a:spcBef>
                        <a:spcAft>
                          <a:spcPts val="0"/>
                        </a:spcAft>
                        <a:buNone/>
                      </a:pPr>
                      <a:r>
                        <a:rPr lang="en-US" sz="1100"/>
                        <a:t>43</a:t>
                      </a:r>
                      <a:endParaRPr sz="1100"/>
                    </a:p>
                  </a:txBody>
                  <a:tcPr marL="68575" marR="68575" marT="68575" marB="68575">
                    <a:lnL w="14300" cap="flat" cmpd="sng">
                      <a:solidFill>
                        <a:srgbClr val="666666"/>
                      </a:solidFill>
                      <a:prstDash val="solid"/>
                      <a:round/>
                      <a:headEnd type="none" w="sm" len="sm"/>
                      <a:tailEnd type="none" w="sm" len="sm"/>
                    </a:lnL>
                    <a:lnT w="18975" cap="flat" cmpd="sng">
                      <a:solidFill>
                        <a:srgbClr val="666666"/>
                      </a:solidFill>
                      <a:prstDash val="solid"/>
                      <a:round/>
                      <a:headEnd type="none" w="sm" len="sm"/>
                      <a:tailEnd type="none" w="sm" len="sm"/>
                    </a:lnT>
                    <a:lnB w="14300" cap="flat" cmpd="sng">
                      <a:solidFill>
                        <a:srgbClr val="666666"/>
                      </a:solidFill>
                      <a:prstDash val="solid"/>
                      <a:round/>
                      <a:headEnd type="none" w="sm" len="sm"/>
                      <a:tailEnd type="none" w="sm" len="sm"/>
                    </a:lnB>
                    <a:solidFill>
                      <a:srgbClr val="CCCCCC"/>
                    </a:solidFill>
                  </a:tcPr>
                </a:tc>
              </a:tr>
              <a:tr h="0">
                <a:tc>
                  <a:txBody>
                    <a:bodyPr/>
                    <a:lstStyle/>
                    <a:p>
                      <a:pPr marL="0" lvl="0" indent="0" algn="l" rtl="0">
                        <a:lnSpc>
                          <a:spcPct val="115000"/>
                        </a:lnSpc>
                        <a:spcBef>
                          <a:spcPts val="900"/>
                        </a:spcBef>
                        <a:spcAft>
                          <a:spcPts val="0"/>
                        </a:spcAft>
                        <a:buNone/>
                      </a:pPr>
                      <a:r>
                        <a:rPr lang="en-US" sz="800" b="1"/>
                        <a:t>Rendimiento (kg/m2)</a:t>
                      </a:r>
                      <a:endParaRPr sz="800" b="1"/>
                    </a:p>
                  </a:txBody>
                  <a:tcPr marL="68575" marR="68575" marT="68575" marB="68575">
                    <a:lnR w="14300" cap="flat" cmpd="sng">
                      <a:solidFill>
                        <a:srgbClr val="666666"/>
                      </a:solidFill>
                      <a:prstDash val="solid"/>
                      <a:round/>
                      <a:headEnd type="none" w="sm" len="sm"/>
                      <a:tailEnd type="none" w="sm" len="sm"/>
                    </a:lnR>
                    <a:lnT w="14300" cap="flat" cmpd="sng">
                      <a:solidFill>
                        <a:srgbClr val="666666"/>
                      </a:solidFill>
                      <a:prstDash val="solid"/>
                      <a:round/>
                      <a:headEnd type="none" w="sm" len="sm"/>
                      <a:tailEnd type="none" w="sm" len="sm"/>
                    </a:lnT>
                    <a:lnB w="14300" cap="flat" cmpd="sng">
                      <a:solidFill>
                        <a:srgbClr val="666666"/>
                      </a:solidFill>
                      <a:prstDash val="solid"/>
                      <a:round/>
                      <a:headEnd type="none" w="sm" len="sm"/>
                      <a:tailEnd type="none" w="sm" len="sm"/>
                    </a:lnB>
                  </a:tcPr>
                </a:tc>
                <a:tc>
                  <a:txBody>
                    <a:bodyPr/>
                    <a:lstStyle/>
                    <a:p>
                      <a:pPr marL="0" lvl="0" indent="0" algn="l" rtl="0">
                        <a:lnSpc>
                          <a:spcPct val="115000"/>
                        </a:lnSpc>
                        <a:spcBef>
                          <a:spcPts val="900"/>
                        </a:spcBef>
                        <a:spcAft>
                          <a:spcPts val="0"/>
                        </a:spcAft>
                        <a:buNone/>
                      </a:pPr>
                      <a:r>
                        <a:rPr lang="en-US" sz="1100"/>
                        <a:t>0,438</a:t>
                      </a:r>
                      <a:endParaRPr sz="1100"/>
                    </a:p>
                  </a:txBody>
                  <a:tcPr marL="68575" marR="68575" marT="68575" marB="68575">
                    <a:lnL w="14300" cap="flat" cmpd="sng">
                      <a:solidFill>
                        <a:srgbClr val="666666"/>
                      </a:solidFill>
                      <a:prstDash val="solid"/>
                      <a:round/>
                      <a:headEnd type="none" w="sm" len="sm"/>
                      <a:tailEnd type="none" w="sm" len="sm"/>
                    </a:lnL>
                    <a:lnT w="14300" cap="flat" cmpd="sng">
                      <a:solidFill>
                        <a:srgbClr val="666666"/>
                      </a:solidFill>
                      <a:prstDash val="solid"/>
                      <a:round/>
                      <a:headEnd type="none" w="sm" len="sm"/>
                      <a:tailEnd type="none" w="sm" len="sm"/>
                    </a:lnT>
                    <a:lnB w="14300" cap="flat" cmpd="sng">
                      <a:solidFill>
                        <a:srgbClr val="666666"/>
                      </a:solidFill>
                      <a:prstDash val="solid"/>
                      <a:round/>
                      <a:headEnd type="none" w="sm" len="sm"/>
                      <a:tailEnd type="none" w="sm" len="sm"/>
                    </a:lnB>
                  </a:tcPr>
                </a:tc>
              </a:tr>
              <a:tr h="0">
                <a:tc>
                  <a:txBody>
                    <a:bodyPr/>
                    <a:lstStyle/>
                    <a:p>
                      <a:pPr marL="0" lvl="0" indent="0" algn="l" rtl="0">
                        <a:lnSpc>
                          <a:spcPct val="115000"/>
                        </a:lnSpc>
                        <a:spcBef>
                          <a:spcPts val="900"/>
                        </a:spcBef>
                        <a:spcAft>
                          <a:spcPts val="0"/>
                        </a:spcAft>
                        <a:buNone/>
                      </a:pPr>
                      <a:r>
                        <a:rPr lang="en-US" sz="800" b="1"/>
                        <a:t>Altura en cm</a:t>
                      </a:r>
                      <a:endParaRPr sz="800" b="1"/>
                    </a:p>
                  </a:txBody>
                  <a:tcPr marL="68575" marR="68575" marT="68575" marB="68575">
                    <a:lnR w="14300" cap="flat" cmpd="sng">
                      <a:solidFill>
                        <a:srgbClr val="666666"/>
                      </a:solidFill>
                      <a:prstDash val="solid"/>
                      <a:round/>
                      <a:headEnd type="none" w="sm" len="sm"/>
                      <a:tailEnd type="none" w="sm" len="sm"/>
                    </a:lnR>
                    <a:lnT w="14300" cap="flat" cmpd="sng">
                      <a:solidFill>
                        <a:srgbClr val="666666"/>
                      </a:solidFill>
                      <a:prstDash val="solid"/>
                      <a:round/>
                      <a:headEnd type="none" w="sm" len="sm"/>
                      <a:tailEnd type="none" w="sm" len="sm"/>
                    </a:lnT>
                    <a:lnB w="14300" cap="flat" cmpd="sng">
                      <a:solidFill>
                        <a:srgbClr val="666666"/>
                      </a:solidFill>
                      <a:prstDash val="solid"/>
                      <a:round/>
                      <a:headEnd type="none" w="sm" len="sm"/>
                      <a:tailEnd type="none" w="sm" len="sm"/>
                    </a:lnB>
                    <a:solidFill>
                      <a:srgbClr val="CCCCCC"/>
                    </a:solidFill>
                  </a:tcPr>
                </a:tc>
                <a:tc>
                  <a:txBody>
                    <a:bodyPr/>
                    <a:lstStyle/>
                    <a:p>
                      <a:pPr marL="0" lvl="0" indent="0" algn="l" rtl="0">
                        <a:lnSpc>
                          <a:spcPct val="115000"/>
                        </a:lnSpc>
                        <a:spcBef>
                          <a:spcPts val="900"/>
                        </a:spcBef>
                        <a:spcAft>
                          <a:spcPts val="0"/>
                        </a:spcAft>
                        <a:buNone/>
                      </a:pPr>
                      <a:r>
                        <a:rPr lang="en-US" sz="1100"/>
                        <a:t>22</a:t>
                      </a:r>
                      <a:endParaRPr sz="1100"/>
                    </a:p>
                  </a:txBody>
                  <a:tcPr marL="68575" marR="68575" marT="68575" marB="68575">
                    <a:lnL w="14300" cap="flat" cmpd="sng">
                      <a:solidFill>
                        <a:srgbClr val="666666"/>
                      </a:solidFill>
                      <a:prstDash val="solid"/>
                      <a:round/>
                      <a:headEnd type="none" w="sm" len="sm"/>
                      <a:tailEnd type="none" w="sm" len="sm"/>
                    </a:lnL>
                    <a:lnT w="14300" cap="flat" cmpd="sng">
                      <a:solidFill>
                        <a:srgbClr val="666666"/>
                      </a:solidFill>
                      <a:prstDash val="solid"/>
                      <a:round/>
                      <a:headEnd type="none" w="sm" len="sm"/>
                      <a:tailEnd type="none" w="sm" len="sm"/>
                    </a:lnT>
                    <a:lnB w="14300" cap="flat" cmpd="sng">
                      <a:solidFill>
                        <a:srgbClr val="666666"/>
                      </a:solidFill>
                      <a:prstDash val="solid"/>
                      <a:round/>
                      <a:headEnd type="none" w="sm" len="sm"/>
                      <a:tailEnd type="none" w="sm" len="sm"/>
                    </a:lnB>
                    <a:solidFill>
                      <a:srgbClr val="CCCCCC"/>
                    </a:solidFill>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geb576f679d_0_797"/>
          <p:cNvSpPr txBox="1">
            <a:spLocks noGrp="1"/>
          </p:cNvSpPr>
          <p:nvPr>
            <p:ph type="ctrTitle"/>
          </p:nvPr>
        </p:nvSpPr>
        <p:spPr>
          <a:xfrm>
            <a:off x="2847975" y="3363425"/>
            <a:ext cx="5610300" cy="1159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a:t>METODOLOGÍA</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geb576f679d_0_879"/>
          <p:cNvSpPr txBox="1">
            <a:spLocks noGrp="1"/>
          </p:cNvSpPr>
          <p:nvPr>
            <p:ph type="title"/>
          </p:nvPr>
        </p:nvSpPr>
        <p:spPr>
          <a:xfrm>
            <a:off x="1073700" y="249925"/>
            <a:ext cx="6996600" cy="71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900" i="0">
                <a:solidFill>
                  <a:schemeClr val="accent5"/>
                </a:solidFill>
              </a:rPr>
              <a:t>Ubicación del área de investigación</a:t>
            </a:r>
            <a:endParaRPr sz="2900" i="0">
              <a:solidFill>
                <a:schemeClr val="accent5"/>
              </a:solidFill>
            </a:endParaRPr>
          </a:p>
          <a:p>
            <a:pPr marL="0" lvl="0" indent="0" algn="ctr" rtl="0">
              <a:spcBef>
                <a:spcPts val="0"/>
              </a:spcBef>
              <a:spcAft>
                <a:spcPts val="0"/>
              </a:spcAft>
              <a:buNone/>
            </a:pPr>
            <a:endParaRPr>
              <a:solidFill>
                <a:schemeClr val="dk2"/>
              </a:solidFill>
            </a:endParaRPr>
          </a:p>
        </p:txBody>
      </p:sp>
      <p:sp>
        <p:nvSpPr>
          <p:cNvPr id="663" name="Google Shape;663;geb576f679d_0_879"/>
          <p:cNvSpPr txBox="1">
            <a:spLocks noGrp="1"/>
          </p:cNvSpPr>
          <p:nvPr>
            <p:ph type="body" idx="1"/>
          </p:nvPr>
        </p:nvSpPr>
        <p:spPr>
          <a:xfrm>
            <a:off x="173025" y="710150"/>
            <a:ext cx="3780600" cy="2555100"/>
          </a:xfrm>
          <a:prstGeom prst="rect">
            <a:avLst/>
          </a:prstGeom>
        </p:spPr>
        <p:txBody>
          <a:bodyPr spcFirstLastPara="1" wrap="square" lIns="91425" tIns="91425" rIns="91425" bIns="91425" anchor="t" anchorCtr="0">
            <a:spAutoFit/>
          </a:bodyPr>
          <a:lstStyle/>
          <a:p>
            <a:pPr marL="0" lvl="0" indent="0" algn="l" rtl="0">
              <a:spcBef>
                <a:spcPts val="600"/>
              </a:spcBef>
              <a:spcAft>
                <a:spcPts val="0"/>
              </a:spcAft>
              <a:buNone/>
            </a:pPr>
            <a:r>
              <a:rPr lang="en-US" b="1"/>
              <a:t>Ubicación política</a:t>
            </a:r>
            <a:endParaRPr b="1"/>
          </a:p>
          <a:p>
            <a:pPr marL="0" lvl="0" indent="0" algn="l" rtl="0">
              <a:spcBef>
                <a:spcPts val="600"/>
              </a:spcBef>
              <a:spcAft>
                <a:spcPts val="0"/>
              </a:spcAft>
              <a:buNone/>
            </a:pPr>
            <a:r>
              <a:rPr lang="en-US"/>
              <a:t> </a:t>
            </a:r>
            <a:endParaRPr/>
          </a:p>
          <a:p>
            <a:pPr marL="0" lvl="0" indent="0" algn="l" rtl="0">
              <a:spcBef>
                <a:spcPts val="600"/>
              </a:spcBef>
              <a:spcAft>
                <a:spcPts val="0"/>
              </a:spcAft>
              <a:buNone/>
            </a:pPr>
            <a:r>
              <a:rPr lang="en-US"/>
              <a:t>La investigación se realizó en el Rancho “Gloria Amanda” ubicado en la comuna El Polanco, parroquia el Esfuerzo, perteneciente a la provincia Santo Domingo de los Tsachilas, cantón Santo Domingo.</a:t>
            </a:r>
            <a:endParaRPr/>
          </a:p>
        </p:txBody>
      </p:sp>
      <p:sp>
        <p:nvSpPr>
          <p:cNvPr id="664" name="Google Shape;664;geb576f679d_0_879"/>
          <p:cNvSpPr txBox="1">
            <a:spLocks noGrp="1"/>
          </p:cNvSpPr>
          <p:nvPr>
            <p:ph type="body" idx="2"/>
          </p:nvPr>
        </p:nvSpPr>
        <p:spPr>
          <a:xfrm>
            <a:off x="4288275" y="710150"/>
            <a:ext cx="3897600" cy="1916400"/>
          </a:xfrm>
          <a:prstGeom prst="rect">
            <a:avLst/>
          </a:prstGeom>
        </p:spPr>
        <p:txBody>
          <a:bodyPr spcFirstLastPara="1" wrap="square" lIns="91425" tIns="91425" rIns="91425" bIns="91425" anchor="t" anchorCtr="0">
            <a:noAutofit/>
          </a:bodyPr>
          <a:lstStyle/>
          <a:p>
            <a:pPr marL="0" lvl="0" indent="0" algn="l" rtl="0">
              <a:lnSpc>
                <a:spcPct val="100000"/>
              </a:lnSpc>
              <a:spcBef>
                <a:spcPts val="1400"/>
              </a:spcBef>
              <a:spcAft>
                <a:spcPts val="0"/>
              </a:spcAft>
              <a:buNone/>
            </a:pPr>
            <a:r>
              <a:rPr lang="en-US" b="1"/>
              <a:t>Ubicación geográfica</a:t>
            </a:r>
            <a:endParaRPr/>
          </a:p>
          <a:p>
            <a:pPr marL="0" lvl="0" indent="0" algn="l" rtl="0">
              <a:lnSpc>
                <a:spcPct val="100000"/>
              </a:lnSpc>
              <a:spcBef>
                <a:spcPts val="1200"/>
              </a:spcBef>
              <a:spcAft>
                <a:spcPts val="0"/>
              </a:spcAft>
              <a:buNone/>
            </a:pPr>
            <a:r>
              <a:rPr lang="en-US"/>
              <a:t>El Rancho “Gloria Amanda” está ubicado en las coordenadas geográficas:</a:t>
            </a:r>
            <a:endParaRPr/>
          </a:p>
          <a:p>
            <a:pPr marL="0" lvl="0" indent="-228600" algn="l" rtl="0">
              <a:lnSpc>
                <a:spcPct val="100000"/>
              </a:lnSpc>
              <a:spcBef>
                <a:spcPts val="1200"/>
              </a:spcBef>
              <a:spcAft>
                <a:spcPts val="0"/>
              </a:spcAft>
              <a:buNone/>
            </a:pPr>
            <a:r>
              <a:rPr lang="en-US"/>
              <a:t>· Latitud: 0° 28’ 48”W    Longitud: 79° 12’ 39” S                  </a:t>
            </a:r>
            <a:endParaRPr/>
          </a:p>
          <a:p>
            <a:pPr marL="0" lvl="0" indent="-228600" algn="l" rtl="0">
              <a:lnSpc>
                <a:spcPct val="100000"/>
              </a:lnSpc>
              <a:spcBef>
                <a:spcPts val="1200"/>
              </a:spcBef>
              <a:spcAft>
                <a:spcPts val="1200"/>
              </a:spcAft>
              <a:buNone/>
            </a:pPr>
            <a:r>
              <a:rPr lang="en-US"/>
              <a:t>·         Altura: 627 msnm</a:t>
            </a:r>
            <a:endParaRPr/>
          </a:p>
        </p:txBody>
      </p:sp>
    </p:spTree>
  </p:cSld>
  <p:clrMapOvr>
    <a:masterClrMapping/>
  </p:clrMapOvr>
</p:sld>
</file>

<file path=ppt/theme/theme1.xml><?xml version="1.0" encoding="utf-8"?>
<a:theme xmlns:a="http://schemas.openxmlformats.org/drawingml/2006/main" name="Quince template">
  <a:themeElements>
    <a:clrScheme name="Custom 347">
      <a:dk1>
        <a:srgbClr val="28324A"/>
      </a:dk1>
      <a:lt1>
        <a:srgbClr val="FFFFFF"/>
      </a:lt1>
      <a:dk2>
        <a:srgbClr val="707685"/>
      </a:dk2>
      <a:lt2>
        <a:srgbClr val="E5E5E5"/>
      </a:lt2>
      <a:accent1>
        <a:srgbClr val="00CEF6"/>
      </a:accent1>
      <a:accent2>
        <a:srgbClr val="3C78D8"/>
      </a:accent2>
      <a:accent3>
        <a:srgbClr val="00A7C8"/>
      </a:accent3>
      <a:accent4>
        <a:srgbClr val="8EC400"/>
      </a:accent4>
      <a:accent5>
        <a:srgbClr val="AFF000"/>
      </a:accent5>
      <a:accent6>
        <a:srgbClr val="7F7F7F"/>
      </a:accent6>
      <a:hlink>
        <a:srgbClr val="28324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1387</Words>
  <Application>Microsoft Office PowerPoint</Application>
  <PresentationFormat>Presentación en pantalla (16:9)</PresentationFormat>
  <Paragraphs>158</Paragraphs>
  <Slides>34</Slides>
  <Notes>34</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34</vt:i4>
      </vt:variant>
    </vt:vector>
  </HeadingPairs>
  <TitlesOfParts>
    <vt:vector size="40" baseType="lpstr">
      <vt:lpstr>Arial</vt:lpstr>
      <vt:lpstr>Times New Roman</vt:lpstr>
      <vt:lpstr>Calibri</vt:lpstr>
      <vt:lpstr>Source Sans Pro</vt:lpstr>
      <vt:lpstr>Oswald</vt:lpstr>
      <vt:lpstr>Quince template</vt:lpstr>
      <vt:lpstr>“Desarrollo de un prototipo hidropónico para la producción de hortalizas de hoja sometidas a diferentes soluciones nutritivas”.</vt:lpstr>
      <vt:lpstr>INTRODUCCIÓN</vt:lpstr>
      <vt:lpstr>Presentación de PowerPoint</vt:lpstr>
      <vt:lpstr>OBJETIVOS</vt:lpstr>
      <vt:lpstr>Presentación de PowerPoint</vt:lpstr>
      <vt:lpstr>INVESTIGACIONES REALIZADAS</vt:lpstr>
      <vt:lpstr>Presentación de PowerPoint</vt:lpstr>
      <vt:lpstr>METODOLOGÍA</vt:lpstr>
      <vt:lpstr>Ubicación del área de investigación </vt:lpstr>
      <vt:lpstr>Ubicación del área de investigación </vt:lpstr>
      <vt:lpstr>Materiales </vt:lpstr>
      <vt:lpstr>Materiales </vt:lpstr>
      <vt:lpstr>Prototipo</vt:lpstr>
      <vt:lpstr>Dimensiones</vt:lpstr>
      <vt:lpstr>Diseño Experimental</vt:lpstr>
      <vt:lpstr>RESULTADOS</vt:lpstr>
      <vt:lpstr>Longitud de la Planta</vt:lpstr>
      <vt:lpstr>Longitud de la Raíz</vt:lpstr>
      <vt:lpstr>Número de Hojas</vt:lpstr>
      <vt:lpstr>Peso Parte vegetativa</vt:lpstr>
      <vt:lpstr>Peso parte radicular</vt:lpstr>
      <vt:lpstr>Analisis Economico </vt:lpstr>
      <vt:lpstr>Longitud de la Planta</vt:lpstr>
      <vt:lpstr>Longitud de la Raíz</vt:lpstr>
      <vt:lpstr>Número de Hojas</vt:lpstr>
      <vt:lpstr>Peso Parte vegetativa</vt:lpstr>
      <vt:lpstr>Peso parte radicular</vt:lpstr>
      <vt:lpstr>Analisis Economico </vt:lpstr>
      <vt:lpstr>Analisis Economico </vt:lpstr>
      <vt:lpstr>CONCLUSIONES</vt:lpstr>
      <vt:lpstr>Presentación de PowerPoint</vt:lpstr>
      <vt:lpstr>Presentación de PowerPoint</vt:lpstr>
      <vt:lpstr>RECOMENDACIONES</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“Desarrollo de un prototipo hidropónico para la producción de hortalizas de hoja sometidas a diferentes soluciones nutritivas”.</dc:title>
  <dc:creator>Mariajose</dc:creator>
  <cp:lastModifiedBy>Wsm</cp:lastModifiedBy>
  <cp:revision>1</cp:revision>
  <dcterms:created xsi:type="dcterms:W3CDTF">2010-05-23T14:28:12Z</dcterms:created>
  <dcterms:modified xsi:type="dcterms:W3CDTF">2021-09-03T21:35:12Z</dcterms:modified>
</cp:coreProperties>
</file>