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1" r:id="rId2"/>
    <p:sldId id="258" r:id="rId3"/>
    <p:sldId id="262" r:id="rId4"/>
    <p:sldId id="260" r:id="rId5"/>
    <p:sldId id="263" r:id="rId6"/>
    <p:sldId id="271" r:id="rId7"/>
    <p:sldId id="272" r:id="rId8"/>
    <p:sldId id="299" r:id="rId9"/>
    <p:sldId id="273" r:id="rId10"/>
    <p:sldId id="274" r:id="rId11"/>
    <p:sldId id="300" r:id="rId12"/>
    <p:sldId id="275" r:id="rId13"/>
    <p:sldId id="276" r:id="rId14"/>
    <p:sldId id="277" r:id="rId15"/>
    <p:sldId id="278" r:id="rId16"/>
    <p:sldId id="279" r:id="rId17"/>
    <p:sldId id="280" r:id="rId18"/>
    <p:sldId id="282" r:id="rId19"/>
    <p:sldId id="283" r:id="rId20"/>
    <p:sldId id="281" r:id="rId21"/>
    <p:sldId id="285" r:id="rId22"/>
    <p:sldId id="286" r:id="rId23"/>
    <p:sldId id="287" r:id="rId24"/>
    <p:sldId id="288" r:id="rId25"/>
    <p:sldId id="292" r:id="rId26"/>
    <p:sldId id="289" r:id="rId27"/>
    <p:sldId id="290" r:id="rId28"/>
    <p:sldId id="291" r:id="rId29"/>
    <p:sldId id="293" r:id="rId30"/>
    <p:sldId id="294" r:id="rId31"/>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232DED"/>
    <a:srgbClr val="006600"/>
    <a:srgbClr val="E4BD2C"/>
    <a:srgbClr val="44B2F6"/>
    <a:srgbClr val="C8A0FE"/>
    <a:srgbClr val="DAE3BB"/>
    <a:srgbClr val="FCA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4660"/>
  </p:normalViewPr>
  <p:slideViewPr>
    <p:cSldViewPr>
      <p:cViewPr varScale="1">
        <p:scale>
          <a:sx n="82" d="100"/>
          <a:sy n="82" d="100"/>
        </p:scale>
        <p:origin x="1435"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nna Escobar" userId="0701e00db5092414" providerId="LiveId" clId="{2547C9A5-8991-4A20-8EBE-001DFCDBE283}"/>
    <pc:docChg chg="undo redo custSel addSld delSld modSld sldOrd">
      <pc:chgData name="Ginna Escobar" userId="0701e00db5092414" providerId="LiveId" clId="{2547C9A5-8991-4A20-8EBE-001DFCDBE283}" dt="2021-09-14T00:33:05.213" v="5717" actId="14100"/>
      <pc:docMkLst>
        <pc:docMk/>
      </pc:docMkLst>
      <pc:sldChg chg="modSp modTransition">
        <pc:chgData name="Ginna Escobar" userId="0701e00db5092414" providerId="LiveId" clId="{2547C9A5-8991-4A20-8EBE-001DFCDBE283}" dt="2021-09-13T23:34:41.939" v="4394"/>
        <pc:sldMkLst>
          <pc:docMk/>
          <pc:sldMk cId="0" sldId="258"/>
        </pc:sldMkLst>
        <pc:spChg chg="mod">
          <ac:chgData name="Ginna Escobar" userId="0701e00db5092414" providerId="LiveId" clId="{2547C9A5-8991-4A20-8EBE-001DFCDBE283}" dt="2021-09-13T23:32:59.278" v="4389" actId="1076"/>
          <ac:spMkLst>
            <pc:docMk/>
            <pc:sldMk cId="0" sldId="258"/>
            <ac:spMk id="5" creationId="{55DEBD97-3364-429D-8EB4-A0E066CD5EFE}"/>
          </ac:spMkLst>
        </pc:spChg>
      </pc:sldChg>
      <pc:sldChg chg="addSp delSp modSp modTransition">
        <pc:chgData name="Ginna Escobar" userId="0701e00db5092414" providerId="LiveId" clId="{2547C9A5-8991-4A20-8EBE-001DFCDBE283}" dt="2021-09-14T00:26:49.494" v="5642" actId="478"/>
        <pc:sldMkLst>
          <pc:docMk/>
          <pc:sldMk cId="0" sldId="260"/>
        </pc:sldMkLst>
        <pc:spChg chg="add del ord">
          <ac:chgData name="Ginna Escobar" userId="0701e00db5092414" providerId="LiveId" clId="{2547C9A5-8991-4A20-8EBE-001DFCDBE283}" dt="2021-09-13T22:45:38.712" v="3927" actId="478"/>
          <ac:spMkLst>
            <pc:docMk/>
            <pc:sldMk cId="0" sldId="260"/>
            <ac:spMk id="2" creationId="{8C2EC39C-AFA1-4C19-8E5A-AD748E806E09}"/>
          </ac:spMkLst>
        </pc:spChg>
        <pc:spChg chg="del mod">
          <ac:chgData name="Ginna Escobar" userId="0701e00db5092414" providerId="LiveId" clId="{2547C9A5-8991-4A20-8EBE-001DFCDBE283}" dt="2021-09-14T00:26:49.494" v="5642" actId="478"/>
          <ac:spMkLst>
            <pc:docMk/>
            <pc:sldMk cId="0" sldId="260"/>
            <ac:spMk id="4" creationId="{6CD86A01-6011-4832-A7F0-F03D21A6B58B}"/>
          </ac:spMkLst>
        </pc:spChg>
        <pc:spChg chg="add mod ord">
          <ac:chgData name="Ginna Escobar" userId="0701e00db5092414" providerId="LiveId" clId="{2547C9A5-8991-4A20-8EBE-001DFCDBE283}" dt="2021-09-13T23:00:01.917" v="4069" actId="167"/>
          <ac:spMkLst>
            <pc:docMk/>
            <pc:sldMk cId="0" sldId="260"/>
            <ac:spMk id="7" creationId="{F8EBD513-819D-452A-A1B1-ACD50704D952}"/>
          </ac:spMkLst>
        </pc:spChg>
        <pc:spChg chg="mod">
          <ac:chgData name="Ginna Escobar" userId="0701e00db5092414" providerId="LiveId" clId="{2547C9A5-8991-4A20-8EBE-001DFCDBE283}" dt="2021-09-13T22:59:12.621" v="4058" actId="1076"/>
          <ac:spMkLst>
            <pc:docMk/>
            <pc:sldMk cId="0" sldId="260"/>
            <ac:spMk id="8" creationId="{821A0665-63C6-491C-A533-7EF712845407}"/>
          </ac:spMkLst>
        </pc:spChg>
        <pc:spChg chg="add del">
          <ac:chgData name="Ginna Escobar" userId="0701e00db5092414" providerId="LiveId" clId="{2547C9A5-8991-4A20-8EBE-001DFCDBE283}" dt="2021-09-13T22:57:22.265" v="4040"/>
          <ac:spMkLst>
            <pc:docMk/>
            <pc:sldMk cId="0" sldId="260"/>
            <ac:spMk id="11" creationId="{78CF1AB6-F6EC-4DD0-B339-F986293A743B}"/>
          </ac:spMkLst>
        </pc:spChg>
        <pc:spChg chg="add del">
          <ac:chgData name="Ginna Escobar" userId="0701e00db5092414" providerId="LiveId" clId="{2547C9A5-8991-4A20-8EBE-001DFCDBE283}" dt="2021-09-13T22:57:22.265" v="4040"/>
          <ac:spMkLst>
            <pc:docMk/>
            <pc:sldMk cId="0" sldId="260"/>
            <ac:spMk id="12" creationId="{E75AA383-1786-4CF8-9CDF-41DB3E57199D}"/>
          </ac:spMkLst>
        </pc:spChg>
        <pc:spChg chg="add del">
          <ac:chgData name="Ginna Escobar" userId="0701e00db5092414" providerId="LiveId" clId="{2547C9A5-8991-4A20-8EBE-001DFCDBE283}" dt="2021-09-13T22:57:22.265" v="4040"/>
          <ac:spMkLst>
            <pc:docMk/>
            <pc:sldMk cId="0" sldId="260"/>
            <ac:spMk id="13" creationId="{A41A36A6-1932-4D1B-BDEA-A233736F875D}"/>
          </ac:spMkLst>
        </pc:spChg>
        <pc:spChg chg="add del">
          <ac:chgData name="Ginna Escobar" userId="0701e00db5092414" providerId="LiveId" clId="{2547C9A5-8991-4A20-8EBE-001DFCDBE283}" dt="2021-09-13T22:57:22.265" v="4040"/>
          <ac:spMkLst>
            <pc:docMk/>
            <pc:sldMk cId="0" sldId="260"/>
            <ac:spMk id="14" creationId="{E42564D1-2076-491B-A2FA-5F38150380E0}"/>
          </ac:spMkLst>
        </pc:spChg>
        <pc:spChg chg="add del">
          <ac:chgData name="Ginna Escobar" userId="0701e00db5092414" providerId="LiveId" clId="{2547C9A5-8991-4A20-8EBE-001DFCDBE283}" dt="2021-09-13T22:57:22.265" v="4040"/>
          <ac:spMkLst>
            <pc:docMk/>
            <pc:sldMk cId="0" sldId="260"/>
            <ac:spMk id="15" creationId="{25235794-ED4B-4628-89D5-C954E56CB9C0}"/>
          </ac:spMkLst>
        </pc:spChg>
        <pc:spChg chg="add del">
          <ac:chgData name="Ginna Escobar" userId="0701e00db5092414" providerId="LiveId" clId="{2547C9A5-8991-4A20-8EBE-001DFCDBE283}" dt="2021-09-13T22:58:32.186" v="4050"/>
          <ac:spMkLst>
            <pc:docMk/>
            <pc:sldMk cId="0" sldId="260"/>
            <ac:spMk id="44" creationId="{49066525-FF98-40EB-B1A0-3C097F874931}"/>
          </ac:spMkLst>
        </pc:spChg>
        <pc:spChg chg="add del">
          <ac:chgData name="Ginna Escobar" userId="0701e00db5092414" providerId="LiveId" clId="{2547C9A5-8991-4A20-8EBE-001DFCDBE283}" dt="2021-09-13T22:58:32.186" v="4050"/>
          <ac:spMkLst>
            <pc:docMk/>
            <pc:sldMk cId="0" sldId="260"/>
            <ac:spMk id="45" creationId="{9ED842C6-FE31-4CA4-8139-D17AA10E35EC}"/>
          </ac:spMkLst>
        </pc:spChg>
        <pc:spChg chg="add del">
          <ac:chgData name="Ginna Escobar" userId="0701e00db5092414" providerId="LiveId" clId="{2547C9A5-8991-4A20-8EBE-001DFCDBE283}" dt="2021-09-13T22:58:32.186" v="4050"/>
          <ac:spMkLst>
            <pc:docMk/>
            <pc:sldMk cId="0" sldId="260"/>
            <ac:spMk id="46" creationId="{E309B7AF-22D4-4F88-8992-794961423C80}"/>
          </ac:spMkLst>
        </pc:spChg>
        <pc:spChg chg="add del">
          <ac:chgData name="Ginna Escobar" userId="0701e00db5092414" providerId="LiveId" clId="{2547C9A5-8991-4A20-8EBE-001DFCDBE283}" dt="2021-09-13T22:58:32.186" v="4050"/>
          <ac:spMkLst>
            <pc:docMk/>
            <pc:sldMk cId="0" sldId="260"/>
            <ac:spMk id="47" creationId="{08A4D57D-0B7E-4EE5-9F32-139E62D1ACE8}"/>
          </ac:spMkLst>
        </pc:spChg>
        <pc:spChg chg="add del">
          <ac:chgData name="Ginna Escobar" userId="0701e00db5092414" providerId="LiveId" clId="{2547C9A5-8991-4A20-8EBE-001DFCDBE283}" dt="2021-09-13T22:58:32.186" v="4050"/>
          <ac:spMkLst>
            <pc:docMk/>
            <pc:sldMk cId="0" sldId="260"/>
            <ac:spMk id="48" creationId="{BD8C4C07-11EC-4435-A905-B9AB6F19419C}"/>
          </ac:spMkLst>
        </pc:spChg>
        <pc:spChg chg="add del">
          <ac:chgData name="Ginna Escobar" userId="0701e00db5092414" providerId="LiveId" clId="{2547C9A5-8991-4A20-8EBE-001DFCDBE283}" dt="2021-09-13T22:58:32.186" v="4050"/>
          <ac:spMkLst>
            <pc:docMk/>
            <pc:sldMk cId="0" sldId="260"/>
            <ac:spMk id="49" creationId="{6329B197-5489-4891-B7B4-91DC1D50B8DB}"/>
          </ac:spMkLst>
        </pc:spChg>
        <pc:spChg chg="add del">
          <ac:chgData name="Ginna Escobar" userId="0701e00db5092414" providerId="LiveId" clId="{2547C9A5-8991-4A20-8EBE-001DFCDBE283}" dt="2021-09-13T22:58:32.186" v="4050"/>
          <ac:spMkLst>
            <pc:docMk/>
            <pc:sldMk cId="0" sldId="260"/>
            <ac:spMk id="57" creationId="{A7887642-C268-4A7A-967A-8E6D573E7E1C}"/>
          </ac:spMkLst>
        </pc:spChg>
        <pc:spChg chg="add del">
          <ac:chgData name="Ginna Escobar" userId="0701e00db5092414" providerId="LiveId" clId="{2547C9A5-8991-4A20-8EBE-001DFCDBE283}" dt="2021-09-13T22:58:32.186" v="4050"/>
          <ac:spMkLst>
            <pc:docMk/>
            <pc:sldMk cId="0" sldId="260"/>
            <ac:spMk id="61" creationId="{9D2315DE-55C9-412C-9213-DF556F4EB95D}"/>
          </ac:spMkLst>
        </pc:spChg>
        <pc:spChg chg="add del">
          <ac:chgData name="Ginna Escobar" userId="0701e00db5092414" providerId="LiveId" clId="{2547C9A5-8991-4A20-8EBE-001DFCDBE283}" dt="2021-09-13T22:58:32.186" v="4050"/>
          <ac:spMkLst>
            <pc:docMk/>
            <pc:sldMk cId="0" sldId="260"/>
            <ac:spMk id="80" creationId="{FC0F10AA-E1D0-4876-B497-97EE18284DDC}"/>
          </ac:spMkLst>
        </pc:spChg>
        <pc:spChg chg="add mod">
          <ac:chgData name="Ginna Escobar" userId="0701e00db5092414" providerId="LiveId" clId="{2547C9A5-8991-4A20-8EBE-001DFCDBE283}" dt="2021-09-13T22:59:26.371" v="4064" actId="1035"/>
          <ac:spMkLst>
            <pc:docMk/>
            <pc:sldMk cId="0" sldId="260"/>
            <ac:spMk id="81" creationId="{5B4FE234-7BDE-41B0-A077-818F783A5832}"/>
          </ac:spMkLst>
        </pc:spChg>
        <pc:spChg chg="add mod">
          <ac:chgData name="Ginna Escobar" userId="0701e00db5092414" providerId="LiveId" clId="{2547C9A5-8991-4A20-8EBE-001DFCDBE283}" dt="2021-09-13T22:59:26.371" v="4064" actId="1035"/>
          <ac:spMkLst>
            <pc:docMk/>
            <pc:sldMk cId="0" sldId="260"/>
            <ac:spMk id="82" creationId="{FD7FBE5B-8E2D-4511-900B-D5923807E21E}"/>
          </ac:spMkLst>
        </pc:spChg>
        <pc:spChg chg="add mod">
          <ac:chgData name="Ginna Escobar" userId="0701e00db5092414" providerId="LiveId" clId="{2547C9A5-8991-4A20-8EBE-001DFCDBE283}" dt="2021-09-13T22:59:26.371" v="4064" actId="1035"/>
          <ac:spMkLst>
            <pc:docMk/>
            <pc:sldMk cId="0" sldId="260"/>
            <ac:spMk id="83" creationId="{75A39CA0-CB24-4F96-8FD4-24B2552C94B3}"/>
          </ac:spMkLst>
        </pc:spChg>
        <pc:spChg chg="add mod">
          <ac:chgData name="Ginna Escobar" userId="0701e00db5092414" providerId="LiveId" clId="{2547C9A5-8991-4A20-8EBE-001DFCDBE283}" dt="2021-09-13T22:59:26.371" v="4064" actId="1035"/>
          <ac:spMkLst>
            <pc:docMk/>
            <pc:sldMk cId="0" sldId="260"/>
            <ac:spMk id="84" creationId="{01F6BDC4-ABD3-4AAB-8697-56996E68561A}"/>
          </ac:spMkLst>
        </pc:spChg>
        <pc:spChg chg="add mod">
          <ac:chgData name="Ginna Escobar" userId="0701e00db5092414" providerId="LiveId" clId="{2547C9A5-8991-4A20-8EBE-001DFCDBE283}" dt="2021-09-13T22:59:26.371" v="4064" actId="1035"/>
          <ac:spMkLst>
            <pc:docMk/>
            <pc:sldMk cId="0" sldId="260"/>
            <ac:spMk id="85" creationId="{38A9AD5B-1256-488B-A1EA-F610F9D73953}"/>
          </ac:spMkLst>
        </pc:spChg>
        <pc:spChg chg="add mod">
          <ac:chgData name="Ginna Escobar" userId="0701e00db5092414" providerId="LiveId" clId="{2547C9A5-8991-4A20-8EBE-001DFCDBE283}" dt="2021-09-13T22:59:26.371" v="4064" actId="1035"/>
          <ac:spMkLst>
            <pc:docMk/>
            <pc:sldMk cId="0" sldId="260"/>
            <ac:spMk id="86" creationId="{63796E64-171C-44BB-9558-B71704D797D4}"/>
          </ac:spMkLst>
        </pc:spChg>
        <pc:spChg chg="add mod">
          <ac:chgData name="Ginna Escobar" userId="0701e00db5092414" providerId="LiveId" clId="{2547C9A5-8991-4A20-8EBE-001DFCDBE283}" dt="2021-09-13T23:04:51.410" v="4122" actId="207"/>
          <ac:spMkLst>
            <pc:docMk/>
            <pc:sldMk cId="0" sldId="260"/>
            <ac:spMk id="94" creationId="{EE117F88-EEBB-4903-AA40-4758C207F621}"/>
          </ac:spMkLst>
        </pc:spChg>
        <pc:spChg chg="add mod">
          <ac:chgData name="Ginna Escobar" userId="0701e00db5092414" providerId="LiveId" clId="{2547C9A5-8991-4A20-8EBE-001DFCDBE283}" dt="2021-09-13T22:59:26.371" v="4064" actId="1035"/>
          <ac:spMkLst>
            <pc:docMk/>
            <pc:sldMk cId="0" sldId="260"/>
            <ac:spMk id="98" creationId="{E0CC31CA-3883-4412-866B-BB46040BDF62}"/>
          </ac:spMkLst>
        </pc:spChg>
        <pc:spChg chg="add mod">
          <ac:chgData name="Ginna Escobar" userId="0701e00db5092414" providerId="LiveId" clId="{2547C9A5-8991-4A20-8EBE-001DFCDBE283}" dt="2021-09-13T22:59:26.371" v="4064" actId="1035"/>
          <ac:spMkLst>
            <pc:docMk/>
            <pc:sldMk cId="0" sldId="260"/>
            <ac:spMk id="117" creationId="{37C6BCCC-7579-447A-95A0-4DBB6F94C931}"/>
          </ac:spMkLst>
        </pc:spChg>
        <pc:grpChg chg="add del">
          <ac:chgData name="Ginna Escobar" userId="0701e00db5092414" providerId="LiveId" clId="{2547C9A5-8991-4A20-8EBE-001DFCDBE283}" dt="2021-09-13T22:57:22.265" v="4040"/>
          <ac:grpSpMkLst>
            <pc:docMk/>
            <pc:sldMk cId="0" sldId="260"/>
            <ac:grpSpMk id="16" creationId="{1306D491-C7FE-4E13-B80F-4CE5B95BA53F}"/>
          </ac:grpSpMkLst>
        </pc:grpChg>
        <pc:grpChg chg="add del">
          <ac:chgData name="Ginna Escobar" userId="0701e00db5092414" providerId="LiveId" clId="{2547C9A5-8991-4A20-8EBE-001DFCDBE283}" dt="2021-09-13T22:57:22.265" v="4040"/>
          <ac:grpSpMkLst>
            <pc:docMk/>
            <pc:sldMk cId="0" sldId="260"/>
            <ac:grpSpMk id="23" creationId="{A982138A-EE09-4914-A7E9-45A87AF15A19}"/>
          </ac:grpSpMkLst>
        </pc:grpChg>
        <pc:grpChg chg="add del">
          <ac:chgData name="Ginna Escobar" userId="0701e00db5092414" providerId="LiveId" clId="{2547C9A5-8991-4A20-8EBE-001DFCDBE283}" dt="2021-09-13T22:57:22.265" v="4040"/>
          <ac:grpSpMkLst>
            <pc:docMk/>
            <pc:sldMk cId="0" sldId="260"/>
            <ac:grpSpMk id="26" creationId="{1781C645-7C1B-408A-B24D-8B7A1DEF07CD}"/>
          </ac:grpSpMkLst>
        </pc:grpChg>
        <pc:grpChg chg="add del">
          <ac:chgData name="Ginna Escobar" userId="0701e00db5092414" providerId="LiveId" clId="{2547C9A5-8991-4A20-8EBE-001DFCDBE283}" dt="2021-09-13T22:58:32.186" v="4050"/>
          <ac:grpSpMkLst>
            <pc:docMk/>
            <pc:sldMk cId="0" sldId="260"/>
            <ac:grpSpMk id="50" creationId="{8E83D8BD-FADE-4E1C-81C3-2C702D85A501}"/>
          </ac:grpSpMkLst>
        </pc:grpChg>
        <pc:grpChg chg="add del">
          <ac:chgData name="Ginna Escobar" userId="0701e00db5092414" providerId="LiveId" clId="{2547C9A5-8991-4A20-8EBE-001DFCDBE283}" dt="2021-09-13T22:58:32.186" v="4050"/>
          <ac:grpSpMkLst>
            <pc:docMk/>
            <pc:sldMk cId="0" sldId="260"/>
            <ac:grpSpMk id="58" creationId="{BFB7817F-5C0D-4C10-85A6-5D62F5B5443B}"/>
          </ac:grpSpMkLst>
        </pc:grpChg>
        <pc:grpChg chg="add del">
          <ac:chgData name="Ginna Escobar" userId="0701e00db5092414" providerId="LiveId" clId="{2547C9A5-8991-4A20-8EBE-001DFCDBE283}" dt="2021-09-13T22:58:32.186" v="4050"/>
          <ac:grpSpMkLst>
            <pc:docMk/>
            <pc:sldMk cId="0" sldId="260"/>
            <ac:grpSpMk id="62" creationId="{B0D73AE2-688E-4005-8454-DBB3A5188539}"/>
          </ac:grpSpMkLst>
        </pc:grpChg>
        <pc:grpChg chg="add mod">
          <ac:chgData name="Ginna Escobar" userId="0701e00db5092414" providerId="LiveId" clId="{2547C9A5-8991-4A20-8EBE-001DFCDBE283}" dt="2021-09-13T22:59:26.371" v="4064" actId="1035"/>
          <ac:grpSpMkLst>
            <pc:docMk/>
            <pc:sldMk cId="0" sldId="260"/>
            <ac:grpSpMk id="87" creationId="{733EED4B-F31C-4416-8AE6-AC6F6807DB4C}"/>
          </ac:grpSpMkLst>
        </pc:grpChg>
        <pc:grpChg chg="add mod">
          <ac:chgData name="Ginna Escobar" userId="0701e00db5092414" providerId="LiveId" clId="{2547C9A5-8991-4A20-8EBE-001DFCDBE283}" dt="2021-09-13T22:59:26.371" v="4064" actId="1035"/>
          <ac:grpSpMkLst>
            <pc:docMk/>
            <pc:sldMk cId="0" sldId="260"/>
            <ac:grpSpMk id="95" creationId="{0DD825F7-576C-424C-8F13-683D58C4E1D9}"/>
          </ac:grpSpMkLst>
        </pc:grpChg>
        <pc:grpChg chg="add mod">
          <ac:chgData name="Ginna Escobar" userId="0701e00db5092414" providerId="LiveId" clId="{2547C9A5-8991-4A20-8EBE-001DFCDBE283}" dt="2021-09-13T22:59:26.371" v="4064" actId="1035"/>
          <ac:grpSpMkLst>
            <pc:docMk/>
            <pc:sldMk cId="0" sldId="260"/>
            <ac:grpSpMk id="99" creationId="{505FBB7B-6CDF-4950-87D9-123033E995A6}"/>
          </ac:grpSpMkLst>
        </pc:grpChg>
        <pc:cxnChg chg="add del mod">
          <ac:chgData name="Ginna Escobar" userId="0701e00db5092414" providerId="LiveId" clId="{2547C9A5-8991-4A20-8EBE-001DFCDBE283}" dt="2021-09-13T22:59:57.371" v="4068" actId="478"/>
          <ac:cxnSpMkLst>
            <pc:docMk/>
            <pc:sldMk cId="0" sldId="260"/>
            <ac:cxnSpMk id="9" creationId="{97E07A8F-FA8F-4436-BA85-45F7D4C7D409}"/>
          </ac:cxnSpMkLst>
        </pc:cxnChg>
      </pc:sldChg>
      <pc:sldChg chg="modTransition">
        <pc:chgData name="Ginna Escobar" userId="0701e00db5092414" providerId="LiveId" clId="{2547C9A5-8991-4A20-8EBE-001DFCDBE283}" dt="2021-09-13T23:34:22.795" v="4390"/>
        <pc:sldMkLst>
          <pc:docMk/>
          <pc:sldMk cId="4054834513" sldId="261"/>
        </pc:sldMkLst>
      </pc:sldChg>
      <pc:sldChg chg="addSp delSp modSp ord modTransition">
        <pc:chgData name="Ginna Escobar" userId="0701e00db5092414" providerId="LiveId" clId="{2547C9A5-8991-4A20-8EBE-001DFCDBE283}" dt="2021-09-14T00:27:40.101" v="5674" actId="207"/>
        <pc:sldMkLst>
          <pc:docMk/>
          <pc:sldMk cId="3661765972" sldId="262"/>
        </pc:sldMkLst>
        <pc:spChg chg="add mod">
          <ac:chgData name="Ginna Escobar" userId="0701e00db5092414" providerId="LiveId" clId="{2547C9A5-8991-4A20-8EBE-001DFCDBE283}" dt="2021-09-13T22:34:16.502" v="3840" actId="1076"/>
          <ac:spMkLst>
            <pc:docMk/>
            <pc:sldMk cId="3661765972" sldId="262"/>
            <ac:spMk id="2" creationId="{85220E42-5149-4973-8F14-B00AECE9C711}"/>
          </ac:spMkLst>
        </pc:spChg>
        <pc:spChg chg="add mod">
          <ac:chgData name="Ginna Escobar" userId="0701e00db5092414" providerId="LiveId" clId="{2547C9A5-8991-4A20-8EBE-001DFCDBE283}" dt="2021-09-13T22:34:16.502" v="3840" actId="1076"/>
          <ac:spMkLst>
            <pc:docMk/>
            <pc:sldMk cId="3661765972" sldId="262"/>
            <ac:spMk id="3" creationId="{18FEB9BA-BD21-4B7C-8D59-7255D263C62D}"/>
          </ac:spMkLst>
        </pc:spChg>
        <pc:spChg chg="add mod ord">
          <ac:chgData name="Ginna Escobar" userId="0701e00db5092414" providerId="LiveId" clId="{2547C9A5-8991-4A20-8EBE-001DFCDBE283}" dt="2021-09-13T22:42:07.573" v="3907"/>
          <ac:spMkLst>
            <pc:docMk/>
            <pc:sldMk cId="3661765972" sldId="262"/>
            <ac:spMk id="4" creationId="{876BAE0A-43F1-44B6-AC98-F6EA6DBBB715}"/>
          </ac:spMkLst>
        </pc:spChg>
        <pc:spChg chg="add mod">
          <ac:chgData name="Ginna Escobar" userId="0701e00db5092414" providerId="LiveId" clId="{2547C9A5-8991-4A20-8EBE-001DFCDBE283}" dt="2021-09-14T00:27:40.101" v="5674" actId="207"/>
          <ac:spMkLst>
            <pc:docMk/>
            <pc:sldMk cId="3661765972" sldId="262"/>
            <ac:spMk id="12" creationId="{0F7DC5B4-4E6A-4942-A34A-2C7096F7C868}"/>
          </ac:spMkLst>
        </pc:spChg>
        <pc:spChg chg="add mod">
          <ac:chgData name="Ginna Escobar" userId="0701e00db5092414" providerId="LiveId" clId="{2547C9A5-8991-4A20-8EBE-001DFCDBE283}" dt="2021-09-13T22:34:16.502" v="3840" actId="1076"/>
          <ac:spMkLst>
            <pc:docMk/>
            <pc:sldMk cId="3661765972" sldId="262"/>
            <ac:spMk id="16" creationId="{9C31ED59-443A-4DB1-9F1D-8C01D546197D}"/>
          </ac:spMkLst>
        </pc:spChg>
        <pc:spChg chg="add del mod">
          <ac:chgData name="Ginna Escobar" userId="0701e00db5092414" providerId="LiveId" clId="{2547C9A5-8991-4A20-8EBE-001DFCDBE283}" dt="2021-09-13T22:32:19.313" v="3820" actId="478"/>
          <ac:spMkLst>
            <pc:docMk/>
            <pc:sldMk cId="3661765972" sldId="262"/>
            <ac:spMk id="17" creationId="{35F2FA41-C862-4503-990B-E828BF284E20}"/>
          </ac:spMkLst>
        </pc:spChg>
        <pc:spChg chg="add mod">
          <ac:chgData name="Ginna Escobar" userId="0701e00db5092414" providerId="LiveId" clId="{2547C9A5-8991-4A20-8EBE-001DFCDBE283}" dt="2021-09-13T22:36:29.235" v="3890" actId="207"/>
          <ac:spMkLst>
            <pc:docMk/>
            <pc:sldMk cId="3661765972" sldId="262"/>
            <ac:spMk id="40" creationId="{72DCE481-6260-4514-B66C-98D7BFC7AE7E}"/>
          </ac:spMkLst>
        </pc:spChg>
        <pc:spChg chg="add mod ord">
          <ac:chgData name="Ginna Escobar" userId="0701e00db5092414" providerId="LiveId" clId="{2547C9A5-8991-4A20-8EBE-001DFCDBE283}" dt="2021-09-13T22:35:12.143" v="3853" actId="1076"/>
          <ac:spMkLst>
            <pc:docMk/>
            <pc:sldMk cId="3661765972" sldId="262"/>
            <ac:spMk id="42" creationId="{86E73F4A-D1BE-462D-B11A-D4DC40C06BD2}"/>
          </ac:spMkLst>
        </pc:spChg>
        <pc:spChg chg="add mod ord">
          <ac:chgData name="Ginna Escobar" userId="0701e00db5092414" providerId="LiveId" clId="{2547C9A5-8991-4A20-8EBE-001DFCDBE283}" dt="2021-09-13T22:36:40.129" v="3891" actId="208"/>
          <ac:spMkLst>
            <pc:docMk/>
            <pc:sldMk cId="3661765972" sldId="262"/>
            <ac:spMk id="43" creationId="{8D20F98A-630F-4D54-926B-847AEFA119A9}"/>
          </ac:spMkLst>
        </pc:spChg>
        <pc:spChg chg="add mod ord">
          <ac:chgData name="Ginna Escobar" userId="0701e00db5092414" providerId="LiveId" clId="{2547C9A5-8991-4A20-8EBE-001DFCDBE283}" dt="2021-09-13T22:37:22.593" v="3897" actId="208"/>
          <ac:spMkLst>
            <pc:docMk/>
            <pc:sldMk cId="3661765972" sldId="262"/>
            <ac:spMk id="44" creationId="{1ECC813C-2569-41BC-B0E2-292FBBFD333E}"/>
          </ac:spMkLst>
        </pc:spChg>
        <pc:grpChg chg="add mod">
          <ac:chgData name="Ginna Escobar" userId="0701e00db5092414" providerId="LiveId" clId="{2547C9A5-8991-4A20-8EBE-001DFCDBE283}" dt="2021-09-13T22:37:53.373" v="3902" actId="1076"/>
          <ac:grpSpMkLst>
            <pc:docMk/>
            <pc:sldMk cId="3661765972" sldId="262"/>
            <ac:grpSpMk id="5" creationId="{DC6DE52D-0B85-473D-87A8-A96DEEE1F398}"/>
          </ac:grpSpMkLst>
        </pc:grpChg>
        <pc:grpChg chg="add mod">
          <ac:chgData name="Ginna Escobar" userId="0701e00db5092414" providerId="LiveId" clId="{2547C9A5-8991-4A20-8EBE-001DFCDBE283}" dt="2021-09-13T22:34:16.502" v="3840" actId="1076"/>
          <ac:grpSpMkLst>
            <pc:docMk/>
            <pc:sldMk cId="3661765972" sldId="262"/>
            <ac:grpSpMk id="13" creationId="{3CE491D6-0F62-4697-8E76-2B09D8C5CB36}"/>
          </ac:grpSpMkLst>
        </pc:grpChg>
        <pc:grpChg chg="add del">
          <ac:chgData name="Ginna Escobar" userId="0701e00db5092414" providerId="LiveId" clId="{2547C9A5-8991-4A20-8EBE-001DFCDBE283}" dt="2021-09-13T22:32:28.413" v="3822" actId="478"/>
          <ac:grpSpMkLst>
            <pc:docMk/>
            <pc:sldMk cId="3661765972" sldId="262"/>
            <ac:grpSpMk id="18" creationId="{15E6B8CA-9EC3-491E-BAC8-EC071CE4BCB6}"/>
          </ac:grpSpMkLst>
        </pc:grpChg>
        <pc:grpChg chg="add mod">
          <ac:chgData name="Ginna Escobar" userId="0701e00db5092414" providerId="LiveId" clId="{2547C9A5-8991-4A20-8EBE-001DFCDBE283}" dt="2021-09-13T22:34:16.502" v="3840" actId="1076"/>
          <ac:grpSpMkLst>
            <pc:docMk/>
            <pc:sldMk cId="3661765972" sldId="262"/>
            <ac:grpSpMk id="22" creationId="{455946B8-D816-47F2-983D-5E6257A722A6}"/>
          </ac:grpSpMkLst>
        </pc:grpChg>
      </pc:sldChg>
      <pc:sldChg chg="addSp delSp modSp modTransition">
        <pc:chgData name="Ginna Escobar" userId="0701e00db5092414" providerId="LiveId" clId="{2547C9A5-8991-4A20-8EBE-001DFCDBE283}" dt="2021-09-14T00:26:53.916" v="5643" actId="478"/>
        <pc:sldMkLst>
          <pc:docMk/>
          <pc:sldMk cId="3650595997" sldId="263"/>
        </pc:sldMkLst>
        <pc:spChg chg="mod">
          <ac:chgData name="Ginna Escobar" userId="0701e00db5092414" providerId="LiveId" clId="{2547C9A5-8991-4A20-8EBE-001DFCDBE283}" dt="2021-09-13T22:45:00.392" v="3921" actId="1076"/>
          <ac:spMkLst>
            <pc:docMk/>
            <pc:sldMk cId="3650595997" sldId="263"/>
            <ac:spMk id="3" creationId="{6C8ABFFA-E52D-4813-AA8B-C04A2982EE95}"/>
          </ac:spMkLst>
        </pc:spChg>
        <pc:spChg chg="mod">
          <ac:chgData name="Ginna Escobar" userId="0701e00db5092414" providerId="LiveId" clId="{2547C9A5-8991-4A20-8EBE-001DFCDBE283}" dt="2021-09-13T22:45:02.852" v="3922" actId="1076"/>
          <ac:spMkLst>
            <pc:docMk/>
            <pc:sldMk cId="3650595997" sldId="263"/>
            <ac:spMk id="4" creationId="{6C0F8C66-CDED-4DE5-8F61-FC2EE5D14B29}"/>
          </ac:spMkLst>
        </pc:spChg>
        <pc:spChg chg="add del ord">
          <ac:chgData name="Ginna Escobar" userId="0701e00db5092414" providerId="LiveId" clId="{2547C9A5-8991-4A20-8EBE-001DFCDBE283}" dt="2021-09-13T22:45:34.642" v="3926" actId="478"/>
          <ac:spMkLst>
            <pc:docMk/>
            <pc:sldMk cId="3650595997" sldId="263"/>
            <ac:spMk id="5" creationId="{891DFAC0-8DE2-441D-907B-F792BCD6E3F1}"/>
          </ac:spMkLst>
        </pc:spChg>
        <pc:spChg chg="del mod">
          <ac:chgData name="Ginna Escobar" userId="0701e00db5092414" providerId="LiveId" clId="{2547C9A5-8991-4A20-8EBE-001DFCDBE283}" dt="2021-09-14T00:26:53.916" v="5643" actId="478"/>
          <ac:spMkLst>
            <pc:docMk/>
            <pc:sldMk cId="3650595997" sldId="263"/>
            <ac:spMk id="6" creationId="{619DAB00-F302-4C81-86C7-F3228381FAAC}"/>
          </ac:spMkLst>
        </pc:spChg>
        <pc:spChg chg="mod">
          <ac:chgData name="Ginna Escobar" userId="0701e00db5092414" providerId="LiveId" clId="{2547C9A5-8991-4A20-8EBE-001DFCDBE283}" dt="2021-09-13T23:01:08.881" v="4079" actId="1036"/>
          <ac:spMkLst>
            <pc:docMk/>
            <pc:sldMk cId="3650595997" sldId="263"/>
            <ac:spMk id="9" creationId="{E6C06BB1-1B56-4B42-80CB-FAE6A2D8DFC9}"/>
          </ac:spMkLst>
        </pc:spChg>
        <pc:spChg chg="add del mod">
          <ac:chgData name="Ginna Escobar" userId="0701e00db5092414" providerId="LiveId" clId="{2547C9A5-8991-4A20-8EBE-001DFCDBE283}" dt="2021-09-13T22:58:31.301" v="4049"/>
          <ac:spMkLst>
            <pc:docMk/>
            <pc:sldMk cId="3650595997" sldId="263"/>
            <ac:spMk id="13" creationId="{E58F9D0A-D59F-44A0-BF1A-6915EDF741F3}"/>
          </ac:spMkLst>
        </pc:spChg>
        <pc:spChg chg="add del mod">
          <ac:chgData name="Ginna Escobar" userId="0701e00db5092414" providerId="LiveId" clId="{2547C9A5-8991-4A20-8EBE-001DFCDBE283}" dt="2021-09-13T22:58:31.301" v="4049"/>
          <ac:spMkLst>
            <pc:docMk/>
            <pc:sldMk cId="3650595997" sldId="263"/>
            <ac:spMk id="14" creationId="{408FB775-73E8-43D1-96E4-C8E60C56C671}"/>
          </ac:spMkLst>
        </pc:spChg>
        <pc:spChg chg="add del mod">
          <ac:chgData name="Ginna Escobar" userId="0701e00db5092414" providerId="LiveId" clId="{2547C9A5-8991-4A20-8EBE-001DFCDBE283}" dt="2021-09-13T22:58:31.301" v="4049"/>
          <ac:spMkLst>
            <pc:docMk/>
            <pc:sldMk cId="3650595997" sldId="263"/>
            <ac:spMk id="15" creationId="{D973ED5D-387B-4D6B-A56B-C925E929894F}"/>
          </ac:spMkLst>
        </pc:spChg>
        <pc:spChg chg="add del mod">
          <ac:chgData name="Ginna Escobar" userId="0701e00db5092414" providerId="LiveId" clId="{2547C9A5-8991-4A20-8EBE-001DFCDBE283}" dt="2021-09-13T22:58:31.301" v="4049"/>
          <ac:spMkLst>
            <pc:docMk/>
            <pc:sldMk cId="3650595997" sldId="263"/>
            <ac:spMk id="16" creationId="{C1E04F92-BC52-4BF7-A622-66D82A71B2FF}"/>
          </ac:spMkLst>
        </pc:spChg>
        <pc:spChg chg="add del mod">
          <ac:chgData name="Ginna Escobar" userId="0701e00db5092414" providerId="LiveId" clId="{2547C9A5-8991-4A20-8EBE-001DFCDBE283}" dt="2021-09-13T22:58:31.301" v="4049"/>
          <ac:spMkLst>
            <pc:docMk/>
            <pc:sldMk cId="3650595997" sldId="263"/>
            <ac:spMk id="17" creationId="{1C51F676-78F3-4107-B53E-15DAE29AB3CA}"/>
          </ac:spMkLst>
        </pc:spChg>
        <pc:spChg chg="add del">
          <ac:chgData name="Ginna Escobar" userId="0701e00db5092414" providerId="LiveId" clId="{2547C9A5-8991-4A20-8EBE-001DFCDBE283}" dt="2021-09-13T23:00:23.261" v="4070" actId="478"/>
          <ac:spMkLst>
            <pc:docMk/>
            <pc:sldMk cId="3650595997" sldId="263"/>
            <ac:spMk id="46" creationId="{3C6E2B90-7D9F-4848-A27D-5267FF8E0FCB}"/>
          </ac:spMkLst>
        </pc:spChg>
        <pc:spChg chg="add del">
          <ac:chgData name="Ginna Escobar" userId="0701e00db5092414" providerId="LiveId" clId="{2547C9A5-8991-4A20-8EBE-001DFCDBE283}" dt="2021-09-13T23:00:23.261" v="4070" actId="478"/>
          <ac:spMkLst>
            <pc:docMk/>
            <pc:sldMk cId="3650595997" sldId="263"/>
            <ac:spMk id="47" creationId="{BF40BE21-CEFA-43F6-AC10-117AA82D094E}"/>
          </ac:spMkLst>
        </pc:spChg>
        <pc:spChg chg="add del">
          <ac:chgData name="Ginna Escobar" userId="0701e00db5092414" providerId="LiveId" clId="{2547C9A5-8991-4A20-8EBE-001DFCDBE283}" dt="2021-09-13T23:00:23.261" v="4070" actId="478"/>
          <ac:spMkLst>
            <pc:docMk/>
            <pc:sldMk cId="3650595997" sldId="263"/>
            <ac:spMk id="48" creationId="{E21A018E-EA93-49AC-A8EA-3AA17E4717BE}"/>
          </ac:spMkLst>
        </pc:spChg>
        <pc:spChg chg="add del">
          <ac:chgData name="Ginna Escobar" userId="0701e00db5092414" providerId="LiveId" clId="{2547C9A5-8991-4A20-8EBE-001DFCDBE283}" dt="2021-09-13T23:00:23.261" v="4070" actId="478"/>
          <ac:spMkLst>
            <pc:docMk/>
            <pc:sldMk cId="3650595997" sldId="263"/>
            <ac:spMk id="49" creationId="{5868AC48-90C3-4228-83A1-B72B2EEEA6D0}"/>
          </ac:spMkLst>
        </pc:spChg>
        <pc:spChg chg="add del">
          <ac:chgData name="Ginna Escobar" userId="0701e00db5092414" providerId="LiveId" clId="{2547C9A5-8991-4A20-8EBE-001DFCDBE283}" dt="2021-09-13T23:00:23.261" v="4070" actId="478"/>
          <ac:spMkLst>
            <pc:docMk/>
            <pc:sldMk cId="3650595997" sldId="263"/>
            <ac:spMk id="50" creationId="{8F5D6867-1325-4127-860A-4C292ADC858D}"/>
          </ac:spMkLst>
        </pc:spChg>
        <pc:spChg chg="add del">
          <ac:chgData name="Ginna Escobar" userId="0701e00db5092414" providerId="LiveId" clId="{2547C9A5-8991-4A20-8EBE-001DFCDBE283}" dt="2021-09-13T23:00:39.341" v="4073" actId="478"/>
          <ac:spMkLst>
            <pc:docMk/>
            <pc:sldMk cId="3650595997" sldId="263"/>
            <ac:spMk id="51" creationId="{2CEFCC8E-55D6-48A0-8B5B-E2E21B1ACF5D}"/>
          </ac:spMkLst>
        </pc:spChg>
        <pc:spChg chg="add del">
          <ac:chgData name="Ginna Escobar" userId="0701e00db5092414" providerId="LiveId" clId="{2547C9A5-8991-4A20-8EBE-001DFCDBE283}" dt="2021-09-13T23:00:39.341" v="4073" actId="478"/>
          <ac:spMkLst>
            <pc:docMk/>
            <pc:sldMk cId="3650595997" sldId="263"/>
            <ac:spMk id="59" creationId="{B572D4CE-CED0-467D-97D8-36A5A4BA9A24}"/>
          </ac:spMkLst>
        </pc:spChg>
        <pc:spChg chg="add del">
          <ac:chgData name="Ginna Escobar" userId="0701e00db5092414" providerId="LiveId" clId="{2547C9A5-8991-4A20-8EBE-001DFCDBE283}" dt="2021-09-13T23:00:39.341" v="4073" actId="478"/>
          <ac:spMkLst>
            <pc:docMk/>
            <pc:sldMk cId="3650595997" sldId="263"/>
            <ac:spMk id="63" creationId="{929536A5-25F4-4EC4-B8E0-6B568A9A35E7}"/>
          </ac:spMkLst>
        </pc:spChg>
        <pc:spChg chg="add del">
          <ac:chgData name="Ginna Escobar" userId="0701e00db5092414" providerId="LiveId" clId="{2547C9A5-8991-4A20-8EBE-001DFCDBE283}" dt="2021-09-13T23:00:39.341" v="4073" actId="478"/>
          <ac:spMkLst>
            <pc:docMk/>
            <pc:sldMk cId="3650595997" sldId="263"/>
            <ac:spMk id="82" creationId="{5661569A-1B18-48E7-B5DC-FD71E8DB597B}"/>
          </ac:spMkLst>
        </pc:spChg>
        <pc:spChg chg="add ord">
          <ac:chgData name="Ginna Escobar" userId="0701e00db5092414" providerId="LiveId" clId="{2547C9A5-8991-4A20-8EBE-001DFCDBE283}" dt="2021-09-13T23:01:01.050" v="4075" actId="167"/>
          <ac:spMkLst>
            <pc:docMk/>
            <pc:sldMk cId="3650595997" sldId="263"/>
            <ac:spMk id="83" creationId="{7DD9D638-F13C-4F1E-BF66-1B42A27267B3}"/>
          </ac:spMkLst>
        </pc:spChg>
        <pc:spChg chg="add ord">
          <ac:chgData name="Ginna Escobar" userId="0701e00db5092414" providerId="LiveId" clId="{2547C9A5-8991-4A20-8EBE-001DFCDBE283}" dt="2021-09-13T23:01:01.050" v="4075" actId="167"/>
          <ac:spMkLst>
            <pc:docMk/>
            <pc:sldMk cId="3650595997" sldId="263"/>
            <ac:spMk id="84" creationId="{2D1B3425-EC0C-4E63-B313-AE0FF45AE93D}"/>
          </ac:spMkLst>
        </pc:spChg>
        <pc:spChg chg="add ord">
          <ac:chgData name="Ginna Escobar" userId="0701e00db5092414" providerId="LiveId" clId="{2547C9A5-8991-4A20-8EBE-001DFCDBE283}" dt="2021-09-13T23:01:01.050" v="4075" actId="167"/>
          <ac:spMkLst>
            <pc:docMk/>
            <pc:sldMk cId="3650595997" sldId="263"/>
            <ac:spMk id="85" creationId="{091FB901-CEC2-414E-85CA-56456736842B}"/>
          </ac:spMkLst>
        </pc:spChg>
        <pc:spChg chg="add ord">
          <ac:chgData name="Ginna Escobar" userId="0701e00db5092414" providerId="LiveId" clId="{2547C9A5-8991-4A20-8EBE-001DFCDBE283}" dt="2021-09-13T23:01:01.050" v="4075" actId="167"/>
          <ac:spMkLst>
            <pc:docMk/>
            <pc:sldMk cId="3650595997" sldId="263"/>
            <ac:spMk id="86" creationId="{D82620F3-0F23-4261-B8BA-B7A5F544A604}"/>
          </ac:spMkLst>
        </pc:spChg>
        <pc:spChg chg="add ord">
          <ac:chgData name="Ginna Escobar" userId="0701e00db5092414" providerId="LiveId" clId="{2547C9A5-8991-4A20-8EBE-001DFCDBE283}" dt="2021-09-13T23:01:01.050" v="4075" actId="167"/>
          <ac:spMkLst>
            <pc:docMk/>
            <pc:sldMk cId="3650595997" sldId="263"/>
            <ac:spMk id="87" creationId="{C34E2AEF-179F-439C-900D-6158AB3CC23A}"/>
          </ac:spMkLst>
        </pc:spChg>
        <pc:spChg chg="add ord">
          <ac:chgData name="Ginna Escobar" userId="0701e00db5092414" providerId="LiveId" clId="{2547C9A5-8991-4A20-8EBE-001DFCDBE283}" dt="2021-09-13T23:01:01.050" v="4075" actId="167"/>
          <ac:spMkLst>
            <pc:docMk/>
            <pc:sldMk cId="3650595997" sldId="263"/>
            <ac:spMk id="88" creationId="{22927299-CC42-4EDB-BEA1-D30752621881}"/>
          </ac:spMkLst>
        </pc:spChg>
        <pc:spChg chg="add ord">
          <ac:chgData name="Ginna Escobar" userId="0701e00db5092414" providerId="LiveId" clId="{2547C9A5-8991-4A20-8EBE-001DFCDBE283}" dt="2021-09-13T23:01:01.050" v="4075" actId="167"/>
          <ac:spMkLst>
            <pc:docMk/>
            <pc:sldMk cId="3650595997" sldId="263"/>
            <ac:spMk id="89" creationId="{64B64D54-00D2-4B94-B61B-E8CEC8B8868D}"/>
          </ac:spMkLst>
        </pc:spChg>
        <pc:spChg chg="add mod ord">
          <ac:chgData name="Ginna Escobar" userId="0701e00db5092414" providerId="LiveId" clId="{2547C9A5-8991-4A20-8EBE-001DFCDBE283}" dt="2021-09-13T23:04:57.030" v="4123" actId="207"/>
          <ac:spMkLst>
            <pc:docMk/>
            <pc:sldMk cId="3650595997" sldId="263"/>
            <ac:spMk id="97" creationId="{FBDB050F-2038-4EFE-8D53-358E8B92699A}"/>
          </ac:spMkLst>
        </pc:spChg>
        <pc:spChg chg="add ord">
          <ac:chgData name="Ginna Escobar" userId="0701e00db5092414" providerId="LiveId" clId="{2547C9A5-8991-4A20-8EBE-001DFCDBE283}" dt="2021-09-13T23:01:01.050" v="4075" actId="167"/>
          <ac:spMkLst>
            <pc:docMk/>
            <pc:sldMk cId="3650595997" sldId="263"/>
            <ac:spMk id="101" creationId="{7D68B48F-5343-4D94-A330-63664FDCA5B8}"/>
          </ac:spMkLst>
        </pc:spChg>
        <pc:spChg chg="add ord">
          <ac:chgData name="Ginna Escobar" userId="0701e00db5092414" providerId="LiveId" clId="{2547C9A5-8991-4A20-8EBE-001DFCDBE283}" dt="2021-09-13T23:01:01.050" v="4075" actId="167"/>
          <ac:spMkLst>
            <pc:docMk/>
            <pc:sldMk cId="3650595997" sldId="263"/>
            <ac:spMk id="120" creationId="{1727D05C-A530-47C5-A73D-DA0600C4DD1B}"/>
          </ac:spMkLst>
        </pc:spChg>
        <pc:grpChg chg="add del mod">
          <ac:chgData name="Ginna Escobar" userId="0701e00db5092414" providerId="LiveId" clId="{2547C9A5-8991-4A20-8EBE-001DFCDBE283}" dt="2021-09-13T22:58:31.301" v="4049"/>
          <ac:grpSpMkLst>
            <pc:docMk/>
            <pc:sldMk cId="3650595997" sldId="263"/>
            <ac:grpSpMk id="18" creationId="{B735E436-FD3F-485F-861A-533930BB9C5C}"/>
          </ac:grpSpMkLst>
        </pc:grpChg>
        <pc:grpChg chg="add del mod">
          <ac:chgData name="Ginna Escobar" userId="0701e00db5092414" providerId="LiveId" clId="{2547C9A5-8991-4A20-8EBE-001DFCDBE283}" dt="2021-09-13T22:58:31.301" v="4049"/>
          <ac:grpSpMkLst>
            <pc:docMk/>
            <pc:sldMk cId="3650595997" sldId="263"/>
            <ac:grpSpMk id="25" creationId="{E700AE18-04B4-4DE3-829C-61C1140FB6D2}"/>
          </ac:grpSpMkLst>
        </pc:grpChg>
        <pc:grpChg chg="add del mod">
          <ac:chgData name="Ginna Escobar" userId="0701e00db5092414" providerId="LiveId" clId="{2547C9A5-8991-4A20-8EBE-001DFCDBE283}" dt="2021-09-13T22:58:31.301" v="4049"/>
          <ac:grpSpMkLst>
            <pc:docMk/>
            <pc:sldMk cId="3650595997" sldId="263"/>
            <ac:grpSpMk id="28" creationId="{4D6F3C83-2CCC-4A52-A18B-C0491A5D0B7F}"/>
          </ac:grpSpMkLst>
        </pc:grpChg>
        <pc:grpChg chg="add del">
          <ac:chgData name="Ginna Escobar" userId="0701e00db5092414" providerId="LiveId" clId="{2547C9A5-8991-4A20-8EBE-001DFCDBE283}" dt="2021-09-13T23:00:23.261" v="4070" actId="478"/>
          <ac:grpSpMkLst>
            <pc:docMk/>
            <pc:sldMk cId="3650595997" sldId="263"/>
            <ac:grpSpMk id="52" creationId="{73E85010-FADC-4DAE-B2E7-16B027BDA2A1}"/>
          </ac:grpSpMkLst>
        </pc:grpChg>
        <pc:grpChg chg="add del">
          <ac:chgData name="Ginna Escobar" userId="0701e00db5092414" providerId="LiveId" clId="{2547C9A5-8991-4A20-8EBE-001DFCDBE283}" dt="2021-09-13T23:00:23.261" v="4070" actId="478"/>
          <ac:grpSpMkLst>
            <pc:docMk/>
            <pc:sldMk cId="3650595997" sldId="263"/>
            <ac:grpSpMk id="60" creationId="{66D09406-5053-44A2-AA48-89A53A008D42}"/>
          </ac:grpSpMkLst>
        </pc:grpChg>
        <pc:grpChg chg="add del">
          <ac:chgData name="Ginna Escobar" userId="0701e00db5092414" providerId="LiveId" clId="{2547C9A5-8991-4A20-8EBE-001DFCDBE283}" dt="2021-09-13T23:00:23.261" v="4070" actId="478"/>
          <ac:grpSpMkLst>
            <pc:docMk/>
            <pc:sldMk cId="3650595997" sldId="263"/>
            <ac:grpSpMk id="64" creationId="{CB9BCDB1-ED29-4DE2-99E5-727BAB597B99}"/>
          </ac:grpSpMkLst>
        </pc:grpChg>
        <pc:grpChg chg="add ord">
          <ac:chgData name="Ginna Escobar" userId="0701e00db5092414" providerId="LiveId" clId="{2547C9A5-8991-4A20-8EBE-001DFCDBE283}" dt="2021-09-13T23:01:01.050" v="4075" actId="167"/>
          <ac:grpSpMkLst>
            <pc:docMk/>
            <pc:sldMk cId="3650595997" sldId="263"/>
            <ac:grpSpMk id="90" creationId="{D69E42DE-9CD4-4581-8FDA-887B5CABC6F5}"/>
          </ac:grpSpMkLst>
        </pc:grpChg>
        <pc:grpChg chg="add ord">
          <ac:chgData name="Ginna Escobar" userId="0701e00db5092414" providerId="LiveId" clId="{2547C9A5-8991-4A20-8EBE-001DFCDBE283}" dt="2021-09-13T23:01:01.050" v="4075" actId="167"/>
          <ac:grpSpMkLst>
            <pc:docMk/>
            <pc:sldMk cId="3650595997" sldId="263"/>
            <ac:grpSpMk id="98" creationId="{546DB0BD-7D1B-4A31-B228-9DE638E0B24B}"/>
          </ac:grpSpMkLst>
        </pc:grpChg>
        <pc:grpChg chg="add ord">
          <ac:chgData name="Ginna Escobar" userId="0701e00db5092414" providerId="LiveId" clId="{2547C9A5-8991-4A20-8EBE-001DFCDBE283}" dt="2021-09-13T23:01:01.050" v="4075" actId="167"/>
          <ac:grpSpMkLst>
            <pc:docMk/>
            <pc:sldMk cId="3650595997" sldId="263"/>
            <ac:grpSpMk id="102" creationId="{CCC887A4-51A1-4246-BC42-8BE7B717AE14}"/>
          </ac:grpSpMkLst>
        </pc:grpChg>
        <pc:picChg chg="mod">
          <ac:chgData name="Ginna Escobar" userId="0701e00db5092414" providerId="LiveId" clId="{2547C9A5-8991-4A20-8EBE-001DFCDBE283}" dt="2021-09-13T22:44:55.845" v="3920" actId="1076"/>
          <ac:picMkLst>
            <pc:docMk/>
            <pc:sldMk cId="3650595997" sldId="263"/>
            <ac:picMk id="2" creationId="{B31E35D5-7AD6-4F7F-83B0-0C98FE70463F}"/>
          </ac:picMkLst>
        </pc:picChg>
        <pc:cxnChg chg="add del">
          <ac:chgData name="Ginna Escobar" userId="0701e00db5092414" providerId="LiveId" clId="{2547C9A5-8991-4A20-8EBE-001DFCDBE283}" dt="2021-09-13T22:45:58.272" v="3929" actId="478"/>
          <ac:cxnSpMkLst>
            <pc:docMk/>
            <pc:sldMk cId="3650595997" sldId="263"/>
            <ac:cxnSpMk id="8" creationId="{AECF46D3-89CA-45EF-BFA4-1B649EC0CCFE}"/>
          </ac:cxnSpMkLst>
        </pc:cxnChg>
        <pc:cxnChg chg="add del mod">
          <ac:chgData name="Ginna Escobar" userId="0701e00db5092414" providerId="LiveId" clId="{2547C9A5-8991-4A20-8EBE-001DFCDBE283}" dt="2021-09-13T23:01:04.761" v="4076" actId="478"/>
          <ac:cxnSpMkLst>
            <pc:docMk/>
            <pc:sldMk cId="3650595997" sldId="263"/>
            <ac:cxnSpMk id="11" creationId="{A590E365-C73E-4070-83F3-8F7A7503C492}"/>
          </ac:cxnSpMkLst>
        </pc:cxnChg>
      </pc:sldChg>
      <pc:sldChg chg="addSp delSp modSp del">
        <pc:chgData name="Ginna Escobar" userId="0701e00db5092414" providerId="LiveId" clId="{2547C9A5-8991-4A20-8EBE-001DFCDBE283}" dt="2021-09-13T20:47:02.002" v="2651" actId="2696"/>
        <pc:sldMkLst>
          <pc:docMk/>
          <pc:sldMk cId="1873025857" sldId="267"/>
        </pc:sldMkLst>
        <pc:spChg chg="add del mod">
          <ac:chgData name="Ginna Escobar" userId="0701e00db5092414" providerId="LiveId" clId="{2547C9A5-8991-4A20-8EBE-001DFCDBE283}" dt="2021-09-13T05:58:53.281" v="946" actId="21"/>
          <ac:spMkLst>
            <pc:docMk/>
            <pc:sldMk cId="1873025857" sldId="267"/>
            <ac:spMk id="2" creationId="{F75C04F2-4187-4654-A3B6-651CEDFEB6F7}"/>
          </ac:spMkLst>
        </pc:spChg>
      </pc:sldChg>
      <pc:sldChg chg="del">
        <pc:chgData name="Ginna Escobar" userId="0701e00db5092414" providerId="LiveId" clId="{2547C9A5-8991-4A20-8EBE-001DFCDBE283}" dt="2021-09-13T20:55:22.237" v="2717" actId="2696"/>
        <pc:sldMkLst>
          <pc:docMk/>
          <pc:sldMk cId="3443640154" sldId="269"/>
        </pc:sldMkLst>
      </pc:sldChg>
      <pc:sldChg chg="del">
        <pc:chgData name="Ginna Escobar" userId="0701e00db5092414" providerId="LiveId" clId="{2547C9A5-8991-4A20-8EBE-001DFCDBE283}" dt="2021-09-13T20:55:22.237" v="2716" actId="2696"/>
        <pc:sldMkLst>
          <pc:docMk/>
          <pc:sldMk cId="3389194846" sldId="270"/>
        </pc:sldMkLst>
      </pc:sldChg>
      <pc:sldChg chg="addSp delSp modSp modTransition">
        <pc:chgData name="Ginna Escobar" userId="0701e00db5092414" providerId="LiveId" clId="{2547C9A5-8991-4A20-8EBE-001DFCDBE283}" dt="2021-09-14T00:27:05.680" v="5646" actId="1076"/>
        <pc:sldMkLst>
          <pc:docMk/>
          <pc:sldMk cId="1645105181" sldId="271"/>
        </pc:sldMkLst>
        <pc:spChg chg="mod">
          <ac:chgData name="Ginna Escobar" userId="0701e00db5092414" providerId="LiveId" clId="{2547C9A5-8991-4A20-8EBE-001DFCDBE283}" dt="2021-09-14T00:26:59.413" v="5644" actId="1076"/>
          <ac:spMkLst>
            <pc:docMk/>
            <pc:sldMk cId="1645105181" sldId="271"/>
            <ac:spMk id="3" creationId="{C6272BE7-1C03-4D4A-9F1D-1076714634F6}"/>
          </ac:spMkLst>
        </pc:spChg>
        <pc:spChg chg="mod">
          <ac:chgData name="Ginna Escobar" userId="0701e00db5092414" providerId="LiveId" clId="{2547C9A5-8991-4A20-8EBE-001DFCDBE283}" dt="2021-09-13T23:02:25.661" v="4099" actId="1035"/>
          <ac:spMkLst>
            <pc:docMk/>
            <pc:sldMk cId="1645105181" sldId="271"/>
            <ac:spMk id="8" creationId="{821A0665-63C6-491C-A533-7EF712845407}"/>
          </ac:spMkLst>
        </pc:spChg>
        <pc:spChg chg="add del">
          <ac:chgData name="Ginna Escobar" userId="0701e00db5092414" providerId="LiveId" clId="{2547C9A5-8991-4A20-8EBE-001DFCDBE283}" dt="2021-09-13T22:58:30.281" v="4048"/>
          <ac:spMkLst>
            <pc:docMk/>
            <pc:sldMk cId="1645105181" sldId="271"/>
            <ac:spMk id="9" creationId="{551F3AFC-F20C-45EA-A563-3330BA097424}"/>
          </ac:spMkLst>
        </pc:spChg>
        <pc:spChg chg="add del">
          <ac:chgData name="Ginna Escobar" userId="0701e00db5092414" providerId="LiveId" clId="{2547C9A5-8991-4A20-8EBE-001DFCDBE283}" dt="2021-09-13T22:58:30.281" v="4048"/>
          <ac:spMkLst>
            <pc:docMk/>
            <pc:sldMk cId="1645105181" sldId="271"/>
            <ac:spMk id="10" creationId="{D1B85950-3760-4C6B-A125-F0573E02BFB0}"/>
          </ac:spMkLst>
        </pc:spChg>
        <pc:spChg chg="add del">
          <ac:chgData name="Ginna Escobar" userId="0701e00db5092414" providerId="LiveId" clId="{2547C9A5-8991-4A20-8EBE-001DFCDBE283}" dt="2021-09-13T22:58:30.281" v="4048"/>
          <ac:spMkLst>
            <pc:docMk/>
            <pc:sldMk cId="1645105181" sldId="271"/>
            <ac:spMk id="11" creationId="{D6340FFC-9DE4-4C66-928F-5FAF6C11E725}"/>
          </ac:spMkLst>
        </pc:spChg>
        <pc:spChg chg="add del">
          <ac:chgData name="Ginna Escobar" userId="0701e00db5092414" providerId="LiveId" clId="{2547C9A5-8991-4A20-8EBE-001DFCDBE283}" dt="2021-09-13T22:58:30.281" v="4048"/>
          <ac:spMkLst>
            <pc:docMk/>
            <pc:sldMk cId="1645105181" sldId="271"/>
            <ac:spMk id="12" creationId="{F76E7858-DAC0-4F07-B47A-4758816C5869}"/>
          </ac:spMkLst>
        </pc:spChg>
        <pc:spChg chg="add del">
          <ac:chgData name="Ginna Escobar" userId="0701e00db5092414" providerId="LiveId" clId="{2547C9A5-8991-4A20-8EBE-001DFCDBE283}" dt="2021-09-13T22:58:30.281" v="4048"/>
          <ac:spMkLst>
            <pc:docMk/>
            <pc:sldMk cId="1645105181" sldId="271"/>
            <ac:spMk id="13" creationId="{B614F3FB-01AA-44A6-B2CA-9C61492D557E}"/>
          </ac:spMkLst>
        </pc:spChg>
        <pc:spChg chg="mod">
          <ac:chgData name="Ginna Escobar" userId="0701e00db5092414" providerId="LiveId" clId="{2547C9A5-8991-4A20-8EBE-001DFCDBE283}" dt="2021-09-14T00:27:05.680" v="5646" actId="1076"/>
          <ac:spMkLst>
            <pc:docMk/>
            <pc:sldMk cId="1645105181" sldId="271"/>
            <ac:spMk id="15" creationId="{A3FE03BE-0945-430C-B0DD-E17D4EB88AB6}"/>
          </ac:spMkLst>
        </pc:spChg>
        <pc:spChg chg="add del">
          <ac:chgData name="Ginna Escobar" userId="0701e00db5092414" providerId="LiveId" clId="{2547C9A5-8991-4A20-8EBE-001DFCDBE283}" dt="2021-09-13T23:01:32.331" v="4086" actId="478"/>
          <ac:spMkLst>
            <pc:docMk/>
            <pc:sldMk cId="1645105181" sldId="271"/>
            <ac:spMk id="43" creationId="{0E898735-CE2E-436D-8D12-A97135CE6B79}"/>
          </ac:spMkLst>
        </pc:spChg>
        <pc:spChg chg="add del">
          <ac:chgData name="Ginna Escobar" userId="0701e00db5092414" providerId="LiveId" clId="{2547C9A5-8991-4A20-8EBE-001DFCDBE283}" dt="2021-09-13T23:01:35.460" v="4087" actId="478"/>
          <ac:spMkLst>
            <pc:docMk/>
            <pc:sldMk cId="1645105181" sldId="271"/>
            <ac:spMk id="44" creationId="{DF9C73CA-BA54-44B9-ACC8-34B401709716}"/>
          </ac:spMkLst>
        </pc:spChg>
        <pc:spChg chg="add del">
          <ac:chgData name="Ginna Escobar" userId="0701e00db5092414" providerId="LiveId" clId="{2547C9A5-8991-4A20-8EBE-001DFCDBE283}" dt="2021-09-13T23:01:35.460" v="4087" actId="478"/>
          <ac:spMkLst>
            <pc:docMk/>
            <pc:sldMk cId="1645105181" sldId="271"/>
            <ac:spMk id="45" creationId="{0640FAD6-06A4-42F0-B0AA-6AF3D6CC5C04}"/>
          </ac:spMkLst>
        </pc:spChg>
        <pc:spChg chg="add del">
          <ac:chgData name="Ginna Escobar" userId="0701e00db5092414" providerId="LiveId" clId="{2547C9A5-8991-4A20-8EBE-001DFCDBE283}" dt="2021-09-13T23:01:32.331" v="4086" actId="478"/>
          <ac:spMkLst>
            <pc:docMk/>
            <pc:sldMk cId="1645105181" sldId="271"/>
            <ac:spMk id="46" creationId="{9C6E5CED-D6B5-4C75-A3AA-A88489988DC7}"/>
          </ac:spMkLst>
        </pc:spChg>
        <pc:spChg chg="add del">
          <ac:chgData name="Ginna Escobar" userId="0701e00db5092414" providerId="LiveId" clId="{2547C9A5-8991-4A20-8EBE-001DFCDBE283}" dt="2021-09-13T23:01:32.331" v="4086" actId="478"/>
          <ac:spMkLst>
            <pc:docMk/>
            <pc:sldMk cId="1645105181" sldId="271"/>
            <ac:spMk id="47" creationId="{945CEE5C-37CC-4D32-868C-195A3E65EF0A}"/>
          </ac:spMkLst>
        </pc:spChg>
        <pc:spChg chg="add del">
          <ac:chgData name="Ginna Escobar" userId="0701e00db5092414" providerId="LiveId" clId="{2547C9A5-8991-4A20-8EBE-001DFCDBE283}" dt="2021-09-13T23:01:32.331" v="4086" actId="478"/>
          <ac:spMkLst>
            <pc:docMk/>
            <pc:sldMk cId="1645105181" sldId="271"/>
            <ac:spMk id="48" creationId="{E0A02256-A6A5-4F18-8306-56B153410B64}"/>
          </ac:spMkLst>
        </pc:spChg>
        <pc:spChg chg="add del">
          <ac:chgData name="Ginna Escobar" userId="0701e00db5092414" providerId="LiveId" clId="{2547C9A5-8991-4A20-8EBE-001DFCDBE283}" dt="2021-09-13T23:01:32.331" v="4086" actId="478"/>
          <ac:spMkLst>
            <pc:docMk/>
            <pc:sldMk cId="1645105181" sldId="271"/>
            <ac:spMk id="56" creationId="{EBBA690F-EB6D-4FE2-8236-5DAA09899720}"/>
          </ac:spMkLst>
        </pc:spChg>
        <pc:spChg chg="add del">
          <ac:chgData name="Ginna Escobar" userId="0701e00db5092414" providerId="LiveId" clId="{2547C9A5-8991-4A20-8EBE-001DFCDBE283}" dt="2021-09-13T23:01:24.821" v="4082" actId="478"/>
          <ac:spMkLst>
            <pc:docMk/>
            <pc:sldMk cId="1645105181" sldId="271"/>
            <ac:spMk id="60" creationId="{DC236042-2A0D-443A-8C97-EA44C8EA542F}"/>
          </ac:spMkLst>
        </pc:spChg>
        <pc:spChg chg="add del">
          <ac:chgData name="Ginna Escobar" userId="0701e00db5092414" providerId="LiveId" clId="{2547C9A5-8991-4A20-8EBE-001DFCDBE283}" dt="2021-09-13T23:01:38.161" v="4088" actId="478"/>
          <ac:spMkLst>
            <pc:docMk/>
            <pc:sldMk cId="1645105181" sldId="271"/>
            <ac:spMk id="79" creationId="{0BDC7CBA-E745-4C02-9474-284593C8FCC5}"/>
          </ac:spMkLst>
        </pc:spChg>
        <pc:spChg chg="add ord">
          <ac:chgData name="Ginna Escobar" userId="0701e00db5092414" providerId="LiveId" clId="{2547C9A5-8991-4A20-8EBE-001DFCDBE283}" dt="2021-09-13T23:02:17.610" v="4096" actId="167"/>
          <ac:spMkLst>
            <pc:docMk/>
            <pc:sldMk cId="1645105181" sldId="271"/>
            <ac:spMk id="80" creationId="{4AC2F074-83B5-4F82-88A5-5320815B1267}"/>
          </ac:spMkLst>
        </pc:spChg>
        <pc:spChg chg="add ord">
          <ac:chgData name="Ginna Escobar" userId="0701e00db5092414" providerId="LiveId" clId="{2547C9A5-8991-4A20-8EBE-001DFCDBE283}" dt="2021-09-13T23:02:17.610" v="4096" actId="167"/>
          <ac:spMkLst>
            <pc:docMk/>
            <pc:sldMk cId="1645105181" sldId="271"/>
            <ac:spMk id="81" creationId="{1E84B7F6-E31A-4AA5-8375-A98F570A8D54}"/>
          </ac:spMkLst>
        </pc:spChg>
        <pc:spChg chg="add ord">
          <ac:chgData name="Ginna Escobar" userId="0701e00db5092414" providerId="LiveId" clId="{2547C9A5-8991-4A20-8EBE-001DFCDBE283}" dt="2021-09-13T23:02:17.610" v="4096" actId="167"/>
          <ac:spMkLst>
            <pc:docMk/>
            <pc:sldMk cId="1645105181" sldId="271"/>
            <ac:spMk id="82" creationId="{B900F264-FFCB-428B-B2C9-DCC2FC56DCA2}"/>
          </ac:spMkLst>
        </pc:spChg>
        <pc:spChg chg="add ord">
          <ac:chgData name="Ginna Escobar" userId="0701e00db5092414" providerId="LiveId" clId="{2547C9A5-8991-4A20-8EBE-001DFCDBE283}" dt="2021-09-13T23:02:17.610" v="4096" actId="167"/>
          <ac:spMkLst>
            <pc:docMk/>
            <pc:sldMk cId="1645105181" sldId="271"/>
            <ac:spMk id="83" creationId="{A866ED71-5A82-45C6-854C-DB3E630F5B72}"/>
          </ac:spMkLst>
        </pc:spChg>
        <pc:spChg chg="add ord">
          <ac:chgData name="Ginna Escobar" userId="0701e00db5092414" providerId="LiveId" clId="{2547C9A5-8991-4A20-8EBE-001DFCDBE283}" dt="2021-09-13T23:02:17.610" v="4096" actId="167"/>
          <ac:spMkLst>
            <pc:docMk/>
            <pc:sldMk cId="1645105181" sldId="271"/>
            <ac:spMk id="84" creationId="{A4340BF7-63A7-42E1-B00A-CE2A003DC3F0}"/>
          </ac:spMkLst>
        </pc:spChg>
        <pc:spChg chg="add ord">
          <ac:chgData name="Ginna Escobar" userId="0701e00db5092414" providerId="LiveId" clId="{2547C9A5-8991-4A20-8EBE-001DFCDBE283}" dt="2021-09-13T23:02:17.610" v="4096" actId="167"/>
          <ac:spMkLst>
            <pc:docMk/>
            <pc:sldMk cId="1645105181" sldId="271"/>
            <ac:spMk id="85" creationId="{A49A31C7-F2F5-4516-9F5B-B5D335513AAC}"/>
          </ac:spMkLst>
        </pc:spChg>
        <pc:spChg chg="add ord">
          <ac:chgData name="Ginna Escobar" userId="0701e00db5092414" providerId="LiveId" clId="{2547C9A5-8991-4A20-8EBE-001DFCDBE283}" dt="2021-09-13T23:02:17.610" v="4096" actId="167"/>
          <ac:spMkLst>
            <pc:docMk/>
            <pc:sldMk cId="1645105181" sldId="271"/>
            <ac:spMk id="86" creationId="{A32F7F57-9F24-4B15-AB1D-887EBDC1AF0C}"/>
          </ac:spMkLst>
        </pc:spChg>
        <pc:spChg chg="add mod ord">
          <ac:chgData name="Ginna Escobar" userId="0701e00db5092414" providerId="LiveId" clId="{2547C9A5-8991-4A20-8EBE-001DFCDBE283}" dt="2021-09-13T23:04:45.670" v="4121" actId="207"/>
          <ac:spMkLst>
            <pc:docMk/>
            <pc:sldMk cId="1645105181" sldId="271"/>
            <ac:spMk id="94" creationId="{BDF668F3-1D80-459A-893F-FC238221B12F}"/>
          </ac:spMkLst>
        </pc:spChg>
        <pc:spChg chg="add ord">
          <ac:chgData name="Ginna Escobar" userId="0701e00db5092414" providerId="LiveId" clId="{2547C9A5-8991-4A20-8EBE-001DFCDBE283}" dt="2021-09-13T23:02:17.610" v="4096" actId="167"/>
          <ac:spMkLst>
            <pc:docMk/>
            <pc:sldMk cId="1645105181" sldId="271"/>
            <ac:spMk id="98" creationId="{FF37164A-B41D-43CC-9C81-85EB6766DE0B}"/>
          </ac:spMkLst>
        </pc:spChg>
        <pc:spChg chg="add ord">
          <ac:chgData name="Ginna Escobar" userId="0701e00db5092414" providerId="LiveId" clId="{2547C9A5-8991-4A20-8EBE-001DFCDBE283}" dt="2021-09-13T23:02:17.610" v="4096" actId="167"/>
          <ac:spMkLst>
            <pc:docMk/>
            <pc:sldMk cId="1645105181" sldId="271"/>
            <ac:spMk id="117" creationId="{A9A72EC6-AF60-49CE-8834-48FAD8B0B9AF}"/>
          </ac:spMkLst>
        </pc:spChg>
        <pc:grpChg chg="add del">
          <ac:chgData name="Ginna Escobar" userId="0701e00db5092414" providerId="LiveId" clId="{2547C9A5-8991-4A20-8EBE-001DFCDBE283}" dt="2021-09-13T22:58:30.281" v="4048"/>
          <ac:grpSpMkLst>
            <pc:docMk/>
            <pc:sldMk cId="1645105181" sldId="271"/>
            <ac:grpSpMk id="14" creationId="{A539AC5F-5D98-4FB9-93AF-7F1A683D0FA7}"/>
          </ac:grpSpMkLst>
        </pc:grpChg>
        <pc:grpChg chg="add del">
          <ac:chgData name="Ginna Escobar" userId="0701e00db5092414" providerId="LiveId" clId="{2547C9A5-8991-4A20-8EBE-001DFCDBE283}" dt="2021-09-13T22:58:30.281" v="4048"/>
          <ac:grpSpMkLst>
            <pc:docMk/>
            <pc:sldMk cId="1645105181" sldId="271"/>
            <ac:grpSpMk id="22" creationId="{299F5240-0F39-4D0C-84A3-FC9F668079BF}"/>
          </ac:grpSpMkLst>
        </pc:grpChg>
        <pc:grpChg chg="add del">
          <ac:chgData name="Ginna Escobar" userId="0701e00db5092414" providerId="LiveId" clId="{2547C9A5-8991-4A20-8EBE-001DFCDBE283}" dt="2021-09-13T22:58:30.281" v="4048"/>
          <ac:grpSpMkLst>
            <pc:docMk/>
            <pc:sldMk cId="1645105181" sldId="271"/>
            <ac:grpSpMk id="25" creationId="{0F8A344C-A611-4565-B007-98D6E70BDC54}"/>
          </ac:grpSpMkLst>
        </pc:grpChg>
        <pc:grpChg chg="add del">
          <ac:chgData name="Ginna Escobar" userId="0701e00db5092414" providerId="LiveId" clId="{2547C9A5-8991-4A20-8EBE-001DFCDBE283}" dt="2021-09-13T23:01:32.331" v="4086" actId="478"/>
          <ac:grpSpMkLst>
            <pc:docMk/>
            <pc:sldMk cId="1645105181" sldId="271"/>
            <ac:grpSpMk id="49" creationId="{C7275088-3D99-498D-A6C6-D7225A7D3235}"/>
          </ac:grpSpMkLst>
        </pc:grpChg>
        <pc:grpChg chg="add del">
          <ac:chgData name="Ginna Escobar" userId="0701e00db5092414" providerId="LiveId" clId="{2547C9A5-8991-4A20-8EBE-001DFCDBE283}" dt="2021-09-13T23:01:35.460" v="4087" actId="478"/>
          <ac:grpSpMkLst>
            <pc:docMk/>
            <pc:sldMk cId="1645105181" sldId="271"/>
            <ac:grpSpMk id="57" creationId="{026C767E-5066-4EBF-A8CA-74D0369100A9}"/>
          </ac:grpSpMkLst>
        </pc:grpChg>
        <pc:grpChg chg="add del">
          <ac:chgData name="Ginna Escobar" userId="0701e00db5092414" providerId="LiveId" clId="{2547C9A5-8991-4A20-8EBE-001DFCDBE283}" dt="2021-09-13T23:01:35.460" v="4087" actId="478"/>
          <ac:grpSpMkLst>
            <pc:docMk/>
            <pc:sldMk cId="1645105181" sldId="271"/>
            <ac:grpSpMk id="61" creationId="{1EDF96D6-4025-496E-B328-CD538F3574C2}"/>
          </ac:grpSpMkLst>
        </pc:grpChg>
        <pc:grpChg chg="add ord">
          <ac:chgData name="Ginna Escobar" userId="0701e00db5092414" providerId="LiveId" clId="{2547C9A5-8991-4A20-8EBE-001DFCDBE283}" dt="2021-09-13T23:02:17.610" v="4096" actId="167"/>
          <ac:grpSpMkLst>
            <pc:docMk/>
            <pc:sldMk cId="1645105181" sldId="271"/>
            <ac:grpSpMk id="87" creationId="{490C63AD-915F-466F-B4E4-E0A7BFFA27F6}"/>
          </ac:grpSpMkLst>
        </pc:grpChg>
        <pc:grpChg chg="add ord">
          <ac:chgData name="Ginna Escobar" userId="0701e00db5092414" providerId="LiveId" clId="{2547C9A5-8991-4A20-8EBE-001DFCDBE283}" dt="2021-09-13T23:02:17.610" v="4096" actId="167"/>
          <ac:grpSpMkLst>
            <pc:docMk/>
            <pc:sldMk cId="1645105181" sldId="271"/>
            <ac:grpSpMk id="95" creationId="{B4B790C6-DFA8-4958-AFC3-0DEA389B3228}"/>
          </ac:grpSpMkLst>
        </pc:grpChg>
        <pc:grpChg chg="add ord">
          <ac:chgData name="Ginna Escobar" userId="0701e00db5092414" providerId="LiveId" clId="{2547C9A5-8991-4A20-8EBE-001DFCDBE283}" dt="2021-09-13T23:02:17.610" v="4096" actId="167"/>
          <ac:grpSpMkLst>
            <pc:docMk/>
            <pc:sldMk cId="1645105181" sldId="271"/>
            <ac:grpSpMk id="99" creationId="{DFD02C3F-91F2-4240-A0C7-E5FEDFAB0E37}"/>
          </ac:grpSpMkLst>
        </pc:grpChg>
        <pc:picChg chg="mod">
          <ac:chgData name="Ginna Escobar" userId="0701e00db5092414" providerId="LiveId" clId="{2547C9A5-8991-4A20-8EBE-001DFCDBE283}" dt="2021-09-14T00:27:03.276" v="5645" actId="1076"/>
          <ac:picMkLst>
            <pc:docMk/>
            <pc:sldMk cId="1645105181" sldId="271"/>
            <ac:picMk id="10242" creationId="{C361007A-2803-4F49-A4D3-76F79C3EF068}"/>
          </ac:picMkLst>
        </pc:picChg>
        <pc:cxnChg chg="del mod">
          <ac:chgData name="Ginna Escobar" userId="0701e00db5092414" providerId="LiveId" clId="{2547C9A5-8991-4A20-8EBE-001DFCDBE283}" dt="2021-09-13T23:02:21.792" v="4097" actId="478"/>
          <ac:cxnSpMkLst>
            <pc:docMk/>
            <pc:sldMk cId="1645105181" sldId="271"/>
            <ac:cxnSpMk id="6" creationId="{3C0B22F0-7BE9-40B7-B399-DB3F3C2FE3D7}"/>
          </ac:cxnSpMkLst>
        </pc:cxnChg>
      </pc:sldChg>
      <pc:sldChg chg="addSp delSp modSp modTransition">
        <pc:chgData name="Ginna Escobar" userId="0701e00db5092414" providerId="LiveId" clId="{2547C9A5-8991-4A20-8EBE-001DFCDBE283}" dt="2021-09-14T00:23:06.279" v="5616"/>
        <pc:sldMkLst>
          <pc:docMk/>
          <pc:sldMk cId="3690026755" sldId="272"/>
        </pc:sldMkLst>
        <pc:spChg chg="add mod ord">
          <ac:chgData name="Ginna Escobar" userId="0701e00db5092414" providerId="LiveId" clId="{2547C9A5-8991-4A20-8EBE-001DFCDBE283}" dt="2021-09-13T23:04:11.005" v="4116" actId="13822"/>
          <ac:spMkLst>
            <pc:docMk/>
            <pc:sldMk cId="3690026755" sldId="272"/>
            <ac:spMk id="2" creationId="{1451C0F5-7D4F-4353-BBC3-8CD78EE68459}"/>
          </ac:spMkLst>
        </pc:spChg>
        <pc:spChg chg="mod">
          <ac:chgData name="Ginna Escobar" userId="0701e00db5092414" providerId="LiveId" clId="{2547C9A5-8991-4A20-8EBE-001DFCDBE283}" dt="2021-09-13T23:47:48.240" v="4516" actId="20577"/>
          <ac:spMkLst>
            <pc:docMk/>
            <pc:sldMk cId="3690026755" sldId="272"/>
            <ac:spMk id="3" creationId="{C6272BE7-1C03-4D4A-9F1D-1076714634F6}"/>
          </ac:spMkLst>
        </pc:spChg>
        <pc:spChg chg="mod">
          <ac:chgData name="Ginna Escobar" userId="0701e00db5092414" providerId="LiveId" clId="{2547C9A5-8991-4A20-8EBE-001DFCDBE283}" dt="2021-09-13T23:04:31.011" v="4119" actId="1076"/>
          <ac:spMkLst>
            <pc:docMk/>
            <pc:sldMk cId="3690026755" sldId="272"/>
            <ac:spMk id="8" creationId="{821A0665-63C6-491C-A533-7EF712845407}"/>
          </ac:spMkLst>
        </pc:spChg>
        <pc:spChg chg="add del">
          <ac:chgData name="Ginna Escobar" userId="0701e00db5092414" providerId="LiveId" clId="{2547C9A5-8991-4A20-8EBE-001DFCDBE283}" dt="2021-09-13T22:58:29.601" v="4047"/>
          <ac:spMkLst>
            <pc:docMk/>
            <pc:sldMk cId="3690026755" sldId="272"/>
            <ac:spMk id="9" creationId="{218D4125-58BE-4577-BB0A-A93FEC65A6F0}"/>
          </ac:spMkLst>
        </pc:spChg>
        <pc:spChg chg="add del">
          <ac:chgData name="Ginna Escobar" userId="0701e00db5092414" providerId="LiveId" clId="{2547C9A5-8991-4A20-8EBE-001DFCDBE283}" dt="2021-09-13T22:58:29.601" v="4047"/>
          <ac:spMkLst>
            <pc:docMk/>
            <pc:sldMk cId="3690026755" sldId="272"/>
            <ac:spMk id="10" creationId="{16B97F0B-11AE-4672-B805-80907F87F340}"/>
          </ac:spMkLst>
        </pc:spChg>
        <pc:spChg chg="add del">
          <ac:chgData name="Ginna Escobar" userId="0701e00db5092414" providerId="LiveId" clId="{2547C9A5-8991-4A20-8EBE-001DFCDBE283}" dt="2021-09-13T22:58:29.601" v="4047"/>
          <ac:spMkLst>
            <pc:docMk/>
            <pc:sldMk cId="3690026755" sldId="272"/>
            <ac:spMk id="11" creationId="{0F80F414-CCE4-4070-BE49-201B0156B811}"/>
          </ac:spMkLst>
        </pc:spChg>
        <pc:spChg chg="add del">
          <ac:chgData name="Ginna Escobar" userId="0701e00db5092414" providerId="LiveId" clId="{2547C9A5-8991-4A20-8EBE-001DFCDBE283}" dt="2021-09-13T22:58:29.601" v="4047"/>
          <ac:spMkLst>
            <pc:docMk/>
            <pc:sldMk cId="3690026755" sldId="272"/>
            <ac:spMk id="12" creationId="{962B887D-DC1E-4E32-91D9-F8F83B120611}"/>
          </ac:spMkLst>
        </pc:spChg>
        <pc:spChg chg="add del">
          <ac:chgData name="Ginna Escobar" userId="0701e00db5092414" providerId="LiveId" clId="{2547C9A5-8991-4A20-8EBE-001DFCDBE283}" dt="2021-09-13T22:58:29.601" v="4047"/>
          <ac:spMkLst>
            <pc:docMk/>
            <pc:sldMk cId="3690026755" sldId="272"/>
            <ac:spMk id="13" creationId="{C73654DB-2C74-4E98-B070-405B28527CB0}"/>
          </ac:spMkLst>
        </pc:spChg>
        <pc:spChg chg="add mod">
          <ac:chgData name="Ginna Escobar" userId="0701e00db5092414" providerId="LiveId" clId="{2547C9A5-8991-4A20-8EBE-001DFCDBE283}" dt="2021-09-13T23:03:29.631" v="4111" actId="1035"/>
          <ac:spMkLst>
            <pc:docMk/>
            <pc:sldMk cId="3690026755" sldId="272"/>
            <ac:spMk id="42" creationId="{6B0C5ACE-963D-4385-B9F8-D9CB971C2BC1}"/>
          </ac:spMkLst>
        </pc:spChg>
        <pc:spChg chg="add mod">
          <ac:chgData name="Ginna Escobar" userId="0701e00db5092414" providerId="LiveId" clId="{2547C9A5-8991-4A20-8EBE-001DFCDBE283}" dt="2021-09-13T23:03:29.631" v="4111" actId="1035"/>
          <ac:spMkLst>
            <pc:docMk/>
            <pc:sldMk cId="3690026755" sldId="272"/>
            <ac:spMk id="43" creationId="{95D4D724-7532-4FC9-8A61-A77A7FAD988D}"/>
          </ac:spMkLst>
        </pc:spChg>
        <pc:spChg chg="add mod">
          <ac:chgData name="Ginna Escobar" userId="0701e00db5092414" providerId="LiveId" clId="{2547C9A5-8991-4A20-8EBE-001DFCDBE283}" dt="2021-09-13T23:03:29.631" v="4111" actId="1035"/>
          <ac:spMkLst>
            <pc:docMk/>
            <pc:sldMk cId="3690026755" sldId="272"/>
            <ac:spMk id="44" creationId="{4E35B05B-8C46-474E-9027-11F0C04D3805}"/>
          </ac:spMkLst>
        </pc:spChg>
        <pc:spChg chg="add mod">
          <ac:chgData name="Ginna Escobar" userId="0701e00db5092414" providerId="LiveId" clId="{2547C9A5-8991-4A20-8EBE-001DFCDBE283}" dt="2021-09-13T23:03:29.631" v="4111" actId="1035"/>
          <ac:spMkLst>
            <pc:docMk/>
            <pc:sldMk cId="3690026755" sldId="272"/>
            <ac:spMk id="45" creationId="{02B2767D-FE78-4D85-AE70-A389FE259C17}"/>
          </ac:spMkLst>
        </pc:spChg>
        <pc:spChg chg="add mod">
          <ac:chgData name="Ginna Escobar" userId="0701e00db5092414" providerId="LiveId" clId="{2547C9A5-8991-4A20-8EBE-001DFCDBE283}" dt="2021-09-13T23:03:29.631" v="4111" actId="1035"/>
          <ac:spMkLst>
            <pc:docMk/>
            <pc:sldMk cId="3690026755" sldId="272"/>
            <ac:spMk id="46" creationId="{C54C5EF2-3CED-4FA9-8C3D-2A23E0A13CD5}"/>
          </ac:spMkLst>
        </pc:spChg>
        <pc:spChg chg="add mod">
          <ac:chgData name="Ginna Escobar" userId="0701e00db5092414" providerId="LiveId" clId="{2547C9A5-8991-4A20-8EBE-001DFCDBE283}" dt="2021-09-13T23:03:29.631" v="4111" actId="1035"/>
          <ac:spMkLst>
            <pc:docMk/>
            <pc:sldMk cId="3690026755" sldId="272"/>
            <ac:spMk id="47" creationId="{31CA2D8C-E269-4080-AD23-6DFB15CD2CAD}"/>
          </ac:spMkLst>
        </pc:spChg>
        <pc:spChg chg="add mod">
          <ac:chgData name="Ginna Escobar" userId="0701e00db5092414" providerId="LiveId" clId="{2547C9A5-8991-4A20-8EBE-001DFCDBE283}" dt="2021-09-13T23:04:37.161" v="4120" actId="207"/>
          <ac:spMkLst>
            <pc:docMk/>
            <pc:sldMk cId="3690026755" sldId="272"/>
            <ac:spMk id="55" creationId="{0371549A-0876-4429-AA23-9916666A85CF}"/>
          </ac:spMkLst>
        </pc:spChg>
        <pc:spChg chg="add mod">
          <ac:chgData name="Ginna Escobar" userId="0701e00db5092414" providerId="LiveId" clId="{2547C9A5-8991-4A20-8EBE-001DFCDBE283}" dt="2021-09-13T23:03:29.631" v="4111" actId="1035"/>
          <ac:spMkLst>
            <pc:docMk/>
            <pc:sldMk cId="3690026755" sldId="272"/>
            <ac:spMk id="59" creationId="{F7742B51-1EF9-41F2-975F-46F53904F28C}"/>
          </ac:spMkLst>
        </pc:spChg>
        <pc:spChg chg="add mod">
          <ac:chgData name="Ginna Escobar" userId="0701e00db5092414" providerId="LiveId" clId="{2547C9A5-8991-4A20-8EBE-001DFCDBE283}" dt="2021-09-13T23:03:29.631" v="4111" actId="1035"/>
          <ac:spMkLst>
            <pc:docMk/>
            <pc:sldMk cId="3690026755" sldId="272"/>
            <ac:spMk id="78" creationId="{8C6F57FC-249E-4BA5-93C3-7F94A83AB836}"/>
          </ac:spMkLst>
        </pc:spChg>
        <pc:grpChg chg="add del">
          <ac:chgData name="Ginna Escobar" userId="0701e00db5092414" providerId="LiveId" clId="{2547C9A5-8991-4A20-8EBE-001DFCDBE283}" dt="2021-09-13T22:58:29.601" v="4047"/>
          <ac:grpSpMkLst>
            <pc:docMk/>
            <pc:sldMk cId="3690026755" sldId="272"/>
            <ac:grpSpMk id="14" creationId="{24DC25B4-7AB2-472D-9380-0A968B49D7BB}"/>
          </ac:grpSpMkLst>
        </pc:grpChg>
        <pc:grpChg chg="add del">
          <ac:chgData name="Ginna Escobar" userId="0701e00db5092414" providerId="LiveId" clId="{2547C9A5-8991-4A20-8EBE-001DFCDBE283}" dt="2021-09-13T22:58:29.601" v="4047"/>
          <ac:grpSpMkLst>
            <pc:docMk/>
            <pc:sldMk cId="3690026755" sldId="272"/>
            <ac:grpSpMk id="21" creationId="{FF5612D2-BCB3-4244-8BCD-7F9041C2DB72}"/>
          </ac:grpSpMkLst>
        </pc:grpChg>
        <pc:grpChg chg="add del">
          <ac:chgData name="Ginna Escobar" userId="0701e00db5092414" providerId="LiveId" clId="{2547C9A5-8991-4A20-8EBE-001DFCDBE283}" dt="2021-09-13T22:58:29.601" v="4047"/>
          <ac:grpSpMkLst>
            <pc:docMk/>
            <pc:sldMk cId="3690026755" sldId="272"/>
            <ac:grpSpMk id="24" creationId="{166AE5FD-9A4C-424C-BDA0-8332BE90109B}"/>
          </ac:grpSpMkLst>
        </pc:grpChg>
        <pc:grpChg chg="add mod">
          <ac:chgData name="Ginna Escobar" userId="0701e00db5092414" providerId="LiveId" clId="{2547C9A5-8991-4A20-8EBE-001DFCDBE283}" dt="2021-09-13T23:03:29.631" v="4111" actId="1035"/>
          <ac:grpSpMkLst>
            <pc:docMk/>
            <pc:sldMk cId="3690026755" sldId="272"/>
            <ac:grpSpMk id="48" creationId="{E57A3173-8073-4EED-9677-1DB1A92550D4}"/>
          </ac:grpSpMkLst>
        </pc:grpChg>
        <pc:grpChg chg="add mod">
          <ac:chgData name="Ginna Escobar" userId="0701e00db5092414" providerId="LiveId" clId="{2547C9A5-8991-4A20-8EBE-001DFCDBE283}" dt="2021-09-13T23:03:29.631" v="4111" actId="1035"/>
          <ac:grpSpMkLst>
            <pc:docMk/>
            <pc:sldMk cId="3690026755" sldId="272"/>
            <ac:grpSpMk id="56" creationId="{233F3940-ABDF-47F1-AC55-2B2B96D9DE50}"/>
          </ac:grpSpMkLst>
        </pc:grpChg>
        <pc:grpChg chg="add mod">
          <ac:chgData name="Ginna Escobar" userId="0701e00db5092414" providerId="LiveId" clId="{2547C9A5-8991-4A20-8EBE-001DFCDBE283}" dt="2021-09-13T23:03:29.631" v="4111" actId="1035"/>
          <ac:grpSpMkLst>
            <pc:docMk/>
            <pc:sldMk cId="3690026755" sldId="272"/>
            <ac:grpSpMk id="60" creationId="{43EA085F-DDA6-47FB-B721-4319369DCD59}"/>
          </ac:grpSpMkLst>
        </pc:grpChg>
      </pc:sldChg>
      <pc:sldChg chg="addSp delSp modSp modTransition">
        <pc:chgData name="Ginna Escobar" userId="0701e00db5092414" providerId="LiveId" clId="{2547C9A5-8991-4A20-8EBE-001DFCDBE283}" dt="2021-09-14T00:28:20.015" v="5679" actId="478"/>
        <pc:sldMkLst>
          <pc:docMk/>
          <pc:sldMk cId="944016032" sldId="273"/>
        </pc:sldMkLst>
        <pc:spChg chg="del">
          <ac:chgData name="Ginna Escobar" userId="0701e00db5092414" providerId="LiveId" clId="{2547C9A5-8991-4A20-8EBE-001DFCDBE283}" dt="2021-09-13T23:50:31.175" v="4533" actId="478"/>
          <ac:spMkLst>
            <pc:docMk/>
            <pc:sldMk cId="944016032" sldId="273"/>
            <ac:spMk id="3" creationId="{C6272BE7-1C03-4D4A-9F1D-1076714634F6}"/>
          </ac:spMkLst>
        </pc:spChg>
        <pc:spChg chg="add del mod">
          <ac:chgData name="Ginna Escobar" userId="0701e00db5092414" providerId="LiveId" clId="{2547C9A5-8991-4A20-8EBE-001DFCDBE283}" dt="2021-09-13T23:53:42.702" v="4555" actId="478"/>
          <ac:spMkLst>
            <pc:docMk/>
            <pc:sldMk cId="944016032" sldId="273"/>
            <ac:spMk id="4" creationId="{C3241591-089F-4348-A52A-DF14A16F62CB}"/>
          </ac:spMkLst>
        </pc:spChg>
        <pc:spChg chg="del mod">
          <ac:chgData name="Ginna Escobar" userId="0701e00db5092414" providerId="LiveId" clId="{2547C9A5-8991-4A20-8EBE-001DFCDBE283}" dt="2021-09-13T23:50:41.638" v="4537" actId="478"/>
          <ac:spMkLst>
            <pc:docMk/>
            <pc:sldMk cId="944016032" sldId="273"/>
            <ac:spMk id="5" creationId="{8BC3C590-7A16-4612-BB93-9BDA7567F3F8}"/>
          </ac:spMkLst>
        </pc:spChg>
        <pc:spChg chg="del mod">
          <ac:chgData name="Ginna Escobar" userId="0701e00db5092414" providerId="LiveId" clId="{2547C9A5-8991-4A20-8EBE-001DFCDBE283}" dt="2021-09-13T23:50:27.626" v="4531" actId="478"/>
          <ac:spMkLst>
            <pc:docMk/>
            <pc:sldMk cId="944016032" sldId="273"/>
            <ac:spMk id="7" creationId="{78498AC0-9CCF-4C3C-B6A8-E9017259AEF7}"/>
          </ac:spMkLst>
        </pc:spChg>
        <pc:spChg chg="mod">
          <ac:chgData name="Ginna Escobar" userId="0701e00db5092414" providerId="LiveId" clId="{2547C9A5-8991-4A20-8EBE-001DFCDBE283}" dt="2021-09-13T23:05:24.751" v="4127" actId="207"/>
          <ac:spMkLst>
            <pc:docMk/>
            <pc:sldMk cId="944016032" sldId="273"/>
            <ac:spMk id="8" creationId="{821A0665-63C6-491C-A533-7EF712845407}"/>
          </ac:spMkLst>
        </pc:spChg>
        <pc:spChg chg="add del mod ord">
          <ac:chgData name="Ginna Escobar" userId="0701e00db5092414" providerId="LiveId" clId="{2547C9A5-8991-4A20-8EBE-001DFCDBE283}" dt="2021-09-14T00:28:20.015" v="5679" actId="478"/>
          <ac:spMkLst>
            <pc:docMk/>
            <pc:sldMk cId="944016032" sldId="273"/>
            <ac:spMk id="31" creationId="{0D5E4342-9406-4D7D-80D3-FCAB7B7EBF18}"/>
          </ac:spMkLst>
        </pc:spChg>
        <pc:spChg chg="add ord">
          <ac:chgData name="Ginna Escobar" userId="0701e00db5092414" providerId="LiveId" clId="{2547C9A5-8991-4A20-8EBE-001DFCDBE283}" dt="2021-09-13T23:05:18.043" v="4125" actId="167"/>
          <ac:spMkLst>
            <pc:docMk/>
            <pc:sldMk cId="944016032" sldId="273"/>
            <ac:spMk id="32" creationId="{DB3E5B03-1E75-468D-A814-AA575D874613}"/>
          </ac:spMkLst>
        </pc:spChg>
        <pc:spChg chg="add ord">
          <ac:chgData name="Ginna Escobar" userId="0701e00db5092414" providerId="LiveId" clId="{2547C9A5-8991-4A20-8EBE-001DFCDBE283}" dt="2021-09-13T23:05:18.043" v="4125" actId="167"/>
          <ac:spMkLst>
            <pc:docMk/>
            <pc:sldMk cId="944016032" sldId="273"/>
            <ac:spMk id="33" creationId="{4C4A6D72-AF29-4B18-A6C5-A54C9C164EAD}"/>
          </ac:spMkLst>
        </pc:spChg>
        <pc:spChg chg="add ord">
          <ac:chgData name="Ginna Escobar" userId="0701e00db5092414" providerId="LiveId" clId="{2547C9A5-8991-4A20-8EBE-001DFCDBE283}" dt="2021-09-13T23:05:18.043" v="4125" actId="167"/>
          <ac:spMkLst>
            <pc:docMk/>
            <pc:sldMk cId="944016032" sldId="273"/>
            <ac:spMk id="34" creationId="{87723CDE-89BF-402D-A1D8-EBCA6326ABE8}"/>
          </ac:spMkLst>
        </pc:spChg>
        <pc:spChg chg="add ord">
          <ac:chgData name="Ginna Escobar" userId="0701e00db5092414" providerId="LiveId" clId="{2547C9A5-8991-4A20-8EBE-001DFCDBE283}" dt="2021-09-13T23:05:18.043" v="4125" actId="167"/>
          <ac:spMkLst>
            <pc:docMk/>
            <pc:sldMk cId="944016032" sldId="273"/>
            <ac:spMk id="35" creationId="{156A22C4-7A80-491B-B8EC-B526E120F251}"/>
          </ac:spMkLst>
        </pc:spChg>
        <pc:spChg chg="add ord">
          <ac:chgData name="Ginna Escobar" userId="0701e00db5092414" providerId="LiveId" clId="{2547C9A5-8991-4A20-8EBE-001DFCDBE283}" dt="2021-09-13T23:05:18.043" v="4125" actId="167"/>
          <ac:spMkLst>
            <pc:docMk/>
            <pc:sldMk cId="944016032" sldId="273"/>
            <ac:spMk id="36" creationId="{335600FE-7CDB-48DC-826E-5049AF0C8E17}"/>
          </ac:spMkLst>
        </pc:spChg>
        <pc:spChg chg="add ord">
          <ac:chgData name="Ginna Escobar" userId="0701e00db5092414" providerId="LiveId" clId="{2547C9A5-8991-4A20-8EBE-001DFCDBE283}" dt="2021-09-13T23:05:18.043" v="4125" actId="167"/>
          <ac:spMkLst>
            <pc:docMk/>
            <pc:sldMk cId="944016032" sldId="273"/>
            <ac:spMk id="37" creationId="{BDC83321-E75E-4AEE-BCA1-FB2CA5F58A3A}"/>
          </ac:spMkLst>
        </pc:spChg>
        <pc:spChg chg="add ord">
          <ac:chgData name="Ginna Escobar" userId="0701e00db5092414" providerId="LiveId" clId="{2547C9A5-8991-4A20-8EBE-001DFCDBE283}" dt="2021-09-13T23:05:18.043" v="4125" actId="167"/>
          <ac:spMkLst>
            <pc:docMk/>
            <pc:sldMk cId="944016032" sldId="273"/>
            <ac:spMk id="38" creationId="{CF8EE6E0-459B-4C55-9BB1-6779F93EA5D9}"/>
          </ac:spMkLst>
        </pc:spChg>
        <pc:spChg chg="add ord">
          <ac:chgData name="Ginna Escobar" userId="0701e00db5092414" providerId="LiveId" clId="{2547C9A5-8991-4A20-8EBE-001DFCDBE283}" dt="2021-09-13T23:05:18.043" v="4125" actId="167"/>
          <ac:spMkLst>
            <pc:docMk/>
            <pc:sldMk cId="944016032" sldId="273"/>
            <ac:spMk id="46" creationId="{2D869AA8-D499-4D41-8D07-9B2E990219EF}"/>
          </ac:spMkLst>
        </pc:spChg>
        <pc:spChg chg="add ord">
          <ac:chgData name="Ginna Escobar" userId="0701e00db5092414" providerId="LiveId" clId="{2547C9A5-8991-4A20-8EBE-001DFCDBE283}" dt="2021-09-13T23:05:18.043" v="4125" actId="167"/>
          <ac:spMkLst>
            <pc:docMk/>
            <pc:sldMk cId="944016032" sldId="273"/>
            <ac:spMk id="50" creationId="{0668D0CE-0A04-4BF4-BFDB-B63138301955}"/>
          </ac:spMkLst>
        </pc:spChg>
        <pc:spChg chg="add ord">
          <ac:chgData name="Ginna Escobar" userId="0701e00db5092414" providerId="LiveId" clId="{2547C9A5-8991-4A20-8EBE-001DFCDBE283}" dt="2021-09-13T23:05:18.043" v="4125" actId="167"/>
          <ac:spMkLst>
            <pc:docMk/>
            <pc:sldMk cId="944016032" sldId="273"/>
            <ac:spMk id="69" creationId="{B0408BD1-0832-4BA4-9084-7209536DC1B3}"/>
          </ac:spMkLst>
        </pc:spChg>
        <pc:spChg chg="add mod ord">
          <ac:chgData name="Ginna Escobar" userId="0701e00db5092414" providerId="LiveId" clId="{2547C9A5-8991-4A20-8EBE-001DFCDBE283}" dt="2021-09-13T23:53:55.627" v="4558" actId="14100"/>
          <ac:spMkLst>
            <pc:docMk/>
            <pc:sldMk cId="944016032" sldId="273"/>
            <ac:spMk id="4096" creationId="{3A338EAB-9E55-45C7-8345-2F73BEA3B260}"/>
          </ac:spMkLst>
        </pc:spChg>
        <pc:grpChg chg="del">
          <ac:chgData name="Ginna Escobar" userId="0701e00db5092414" providerId="LiveId" clId="{2547C9A5-8991-4A20-8EBE-001DFCDBE283}" dt="2021-09-13T23:50:33.965" v="4535" actId="478"/>
          <ac:grpSpMkLst>
            <pc:docMk/>
            <pc:sldMk cId="944016032" sldId="273"/>
            <ac:grpSpMk id="9" creationId="{A384FA1B-B478-4BCC-814C-B4663BCBEE1F}"/>
          </ac:grpSpMkLst>
        </pc:grpChg>
        <pc:grpChg chg="del">
          <ac:chgData name="Ginna Escobar" userId="0701e00db5092414" providerId="LiveId" clId="{2547C9A5-8991-4A20-8EBE-001DFCDBE283}" dt="2021-09-13T23:50:32.631" v="4534" actId="478"/>
          <ac:grpSpMkLst>
            <pc:docMk/>
            <pc:sldMk cId="944016032" sldId="273"/>
            <ac:grpSpMk id="13" creationId="{8553A69F-F33D-4413-AEDB-7098C5A2BD71}"/>
          </ac:grpSpMkLst>
        </pc:grpChg>
        <pc:grpChg chg="del">
          <ac:chgData name="Ginna Escobar" userId="0701e00db5092414" providerId="LiveId" clId="{2547C9A5-8991-4A20-8EBE-001DFCDBE283}" dt="2021-09-13T23:50:35.310" v="4536" actId="478"/>
          <ac:grpSpMkLst>
            <pc:docMk/>
            <pc:sldMk cId="944016032" sldId="273"/>
            <ac:grpSpMk id="20" creationId="{E5636806-F26E-4E44-9CBD-21C6F7508713}"/>
          </ac:grpSpMkLst>
        </pc:grpChg>
        <pc:grpChg chg="add ord">
          <ac:chgData name="Ginna Escobar" userId="0701e00db5092414" providerId="LiveId" clId="{2547C9A5-8991-4A20-8EBE-001DFCDBE283}" dt="2021-09-13T23:05:18.043" v="4125" actId="167"/>
          <ac:grpSpMkLst>
            <pc:docMk/>
            <pc:sldMk cId="944016032" sldId="273"/>
            <ac:grpSpMk id="39" creationId="{4FC718C6-D49B-420F-BB61-931CC36293F0}"/>
          </ac:grpSpMkLst>
        </pc:grpChg>
        <pc:grpChg chg="add ord">
          <ac:chgData name="Ginna Escobar" userId="0701e00db5092414" providerId="LiveId" clId="{2547C9A5-8991-4A20-8EBE-001DFCDBE283}" dt="2021-09-13T23:05:18.043" v="4125" actId="167"/>
          <ac:grpSpMkLst>
            <pc:docMk/>
            <pc:sldMk cId="944016032" sldId="273"/>
            <ac:grpSpMk id="47" creationId="{109B5CD7-585C-4527-9F29-706715D82543}"/>
          </ac:grpSpMkLst>
        </pc:grpChg>
        <pc:grpChg chg="add ord">
          <ac:chgData name="Ginna Escobar" userId="0701e00db5092414" providerId="LiveId" clId="{2547C9A5-8991-4A20-8EBE-001DFCDBE283}" dt="2021-09-13T23:05:18.043" v="4125" actId="167"/>
          <ac:grpSpMkLst>
            <pc:docMk/>
            <pc:sldMk cId="944016032" sldId="273"/>
            <ac:grpSpMk id="51" creationId="{833FFBB7-23EF-435E-9A8E-98ECA4AD2386}"/>
          </ac:grpSpMkLst>
        </pc:grpChg>
        <pc:picChg chg="add del mod modCrop">
          <ac:chgData name="Ginna Escobar" userId="0701e00db5092414" providerId="LiveId" clId="{2547C9A5-8991-4A20-8EBE-001DFCDBE283}" dt="2021-09-13T23:53:45.902" v="4556" actId="1076"/>
          <ac:picMkLst>
            <pc:docMk/>
            <pc:sldMk cId="944016032" sldId="273"/>
            <ac:picMk id="2" creationId="{A97C04FF-430C-48CE-B586-7FE9A21EE790}"/>
          </ac:picMkLst>
        </pc:picChg>
        <pc:picChg chg="del mod">
          <ac:chgData name="Ginna Escobar" userId="0701e00db5092414" providerId="LiveId" clId="{2547C9A5-8991-4A20-8EBE-001DFCDBE283}" dt="2021-09-13T23:50:28.930" v="4532" actId="478"/>
          <ac:picMkLst>
            <pc:docMk/>
            <pc:sldMk cId="944016032" sldId="273"/>
            <ac:picMk id="11266" creationId="{D8945066-5866-4608-ADD0-F9B284F1F3A6}"/>
          </ac:picMkLst>
        </pc:picChg>
        <pc:cxnChg chg="del">
          <ac:chgData name="Ginna Escobar" userId="0701e00db5092414" providerId="LiveId" clId="{2547C9A5-8991-4A20-8EBE-001DFCDBE283}" dt="2021-09-13T23:05:20.790" v="4126" actId="478"/>
          <ac:cxnSpMkLst>
            <pc:docMk/>
            <pc:sldMk cId="944016032" sldId="273"/>
            <ac:cxnSpMk id="6" creationId="{3C0B22F0-7BE9-40B7-B399-DB3F3C2FE3D7}"/>
          </ac:cxnSpMkLst>
        </pc:cxnChg>
      </pc:sldChg>
      <pc:sldChg chg="addSp delSp modSp add">
        <pc:chgData name="Ginna Escobar" userId="0701e00db5092414" providerId="LiveId" clId="{2547C9A5-8991-4A20-8EBE-001DFCDBE283}" dt="2021-09-14T00:28:24.971" v="5680" actId="478"/>
        <pc:sldMkLst>
          <pc:docMk/>
          <pc:sldMk cId="1903165897" sldId="274"/>
        </pc:sldMkLst>
        <pc:spChg chg="mod">
          <ac:chgData name="Ginna Escobar" userId="0701e00db5092414" providerId="LiveId" clId="{2547C9A5-8991-4A20-8EBE-001DFCDBE283}" dt="2021-09-12T05:50:33.075" v="235" actId="20577"/>
          <ac:spMkLst>
            <pc:docMk/>
            <pc:sldMk cId="1903165897" sldId="274"/>
            <ac:spMk id="3" creationId="{C6272BE7-1C03-4D4A-9F1D-1076714634F6}"/>
          </ac:spMkLst>
        </pc:spChg>
        <pc:spChg chg="del">
          <ac:chgData name="Ginna Escobar" userId="0701e00db5092414" providerId="LiveId" clId="{2547C9A5-8991-4A20-8EBE-001DFCDBE283}" dt="2021-09-12T05:46:25.834" v="100" actId="478"/>
          <ac:spMkLst>
            <pc:docMk/>
            <pc:sldMk cId="1903165897" sldId="274"/>
            <ac:spMk id="5" creationId="{8BC3C590-7A16-4612-BB93-9BDA7567F3F8}"/>
          </ac:spMkLst>
        </pc:spChg>
        <pc:spChg chg="del mod">
          <ac:chgData name="Ginna Escobar" userId="0701e00db5092414" providerId="LiveId" clId="{2547C9A5-8991-4A20-8EBE-001DFCDBE283}" dt="2021-09-12T05:45:33.494" v="91" actId="478"/>
          <ac:spMkLst>
            <pc:docMk/>
            <pc:sldMk cId="1903165897" sldId="274"/>
            <ac:spMk id="7" creationId="{78498AC0-9CCF-4C3C-B6A8-E9017259AEF7}"/>
          </ac:spMkLst>
        </pc:spChg>
        <pc:spChg chg="mod">
          <ac:chgData name="Ginna Escobar" userId="0701e00db5092414" providerId="LiveId" clId="{2547C9A5-8991-4A20-8EBE-001DFCDBE283}" dt="2021-09-13T23:06:42.690" v="4141" actId="1076"/>
          <ac:spMkLst>
            <pc:docMk/>
            <pc:sldMk cId="1903165897" sldId="274"/>
            <ac:spMk id="8" creationId="{821A0665-63C6-491C-A533-7EF712845407}"/>
          </ac:spMkLst>
        </pc:spChg>
        <pc:spChg chg="add ord">
          <ac:chgData name="Ginna Escobar" userId="0701e00db5092414" providerId="LiveId" clId="{2547C9A5-8991-4A20-8EBE-001DFCDBE283}" dt="2021-09-13T23:06:07.393" v="4132" actId="167"/>
          <ac:spMkLst>
            <pc:docMk/>
            <pc:sldMk cId="1903165897" sldId="274"/>
            <ac:spMk id="9" creationId="{83480485-B405-4D95-BC6A-660562B71F1E}"/>
          </ac:spMkLst>
        </pc:spChg>
        <pc:spChg chg="add ord">
          <ac:chgData name="Ginna Escobar" userId="0701e00db5092414" providerId="LiveId" clId="{2547C9A5-8991-4A20-8EBE-001DFCDBE283}" dt="2021-09-13T23:06:07.393" v="4132" actId="167"/>
          <ac:spMkLst>
            <pc:docMk/>
            <pc:sldMk cId="1903165897" sldId="274"/>
            <ac:spMk id="10" creationId="{60B863A5-381B-42B5-BD10-57F0A6C6C56D}"/>
          </ac:spMkLst>
        </pc:spChg>
        <pc:spChg chg="add ord">
          <ac:chgData name="Ginna Escobar" userId="0701e00db5092414" providerId="LiveId" clId="{2547C9A5-8991-4A20-8EBE-001DFCDBE283}" dt="2021-09-13T23:06:07.393" v="4132" actId="167"/>
          <ac:spMkLst>
            <pc:docMk/>
            <pc:sldMk cId="1903165897" sldId="274"/>
            <ac:spMk id="11" creationId="{1E9FCE29-0352-404E-B5EA-4A6FFC6B0274}"/>
          </ac:spMkLst>
        </pc:spChg>
        <pc:spChg chg="add ord">
          <ac:chgData name="Ginna Escobar" userId="0701e00db5092414" providerId="LiveId" clId="{2547C9A5-8991-4A20-8EBE-001DFCDBE283}" dt="2021-09-13T23:06:07.393" v="4132" actId="167"/>
          <ac:spMkLst>
            <pc:docMk/>
            <pc:sldMk cId="1903165897" sldId="274"/>
            <ac:spMk id="12" creationId="{DED0E6A3-0000-44CC-899C-7CB074E1F0A1}"/>
          </ac:spMkLst>
        </pc:spChg>
        <pc:spChg chg="add ord">
          <ac:chgData name="Ginna Escobar" userId="0701e00db5092414" providerId="LiveId" clId="{2547C9A5-8991-4A20-8EBE-001DFCDBE283}" dt="2021-09-13T23:06:07.393" v="4132" actId="167"/>
          <ac:spMkLst>
            <pc:docMk/>
            <pc:sldMk cId="1903165897" sldId="274"/>
            <ac:spMk id="13" creationId="{3FE64327-34FB-483B-AB91-2BA0CAC0BC06}"/>
          </ac:spMkLst>
        </pc:spChg>
        <pc:spChg chg="add ord">
          <ac:chgData name="Ginna Escobar" userId="0701e00db5092414" providerId="LiveId" clId="{2547C9A5-8991-4A20-8EBE-001DFCDBE283}" dt="2021-09-13T23:06:07.393" v="4132" actId="167"/>
          <ac:spMkLst>
            <pc:docMk/>
            <pc:sldMk cId="1903165897" sldId="274"/>
            <ac:spMk id="14" creationId="{4C1E1660-C20A-45AE-99E8-745B001335FA}"/>
          </ac:spMkLst>
        </pc:spChg>
        <pc:spChg chg="add ord">
          <ac:chgData name="Ginna Escobar" userId="0701e00db5092414" providerId="LiveId" clId="{2547C9A5-8991-4A20-8EBE-001DFCDBE283}" dt="2021-09-13T23:06:07.393" v="4132" actId="167"/>
          <ac:spMkLst>
            <pc:docMk/>
            <pc:sldMk cId="1903165897" sldId="274"/>
            <ac:spMk id="15" creationId="{EABEF6B1-1724-45D9-A2FF-6EF122B16356}"/>
          </ac:spMkLst>
        </pc:spChg>
        <pc:spChg chg="add ord">
          <ac:chgData name="Ginna Escobar" userId="0701e00db5092414" providerId="LiveId" clId="{2547C9A5-8991-4A20-8EBE-001DFCDBE283}" dt="2021-09-13T23:06:07.393" v="4132" actId="167"/>
          <ac:spMkLst>
            <pc:docMk/>
            <pc:sldMk cId="1903165897" sldId="274"/>
            <ac:spMk id="23" creationId="{F9088439-6E8B-419D-BD38-625DA038E8C0}"/>
          </ac:spMkLst>
        </pc:spChg>
        <pc:spChg chg="add ord">
          <ac:chgData name="Ginna Escobar" userId="0701e00db5092414" providerId="LiveId" clId="{2547C9A5-8991-4A20-8EBE-001DFCDBE283}" dt="2021-09-13T23:06:07.393" v="4132" actId="167"/>
          <ac:spMkLst>
            <pc:docMk/>
            <pc:sldMk cId="1903165897" sldId="274"/>
            <ac:spMk id="27" creationId="{6A32514A-43CF-4642-8EAD-67481358071D}"/>
          </ac:spMkLst>
        </pc:spChg>
        <pc:spChg chg="del">
          <ac:chgData name="Ginna Escobar" userId="0701e00db5092414" providerId="LiveId" clId="{2547C9A5-8991-4A20-8EBE-001DFCDBE283}" dt="2021-09-12T05:49:00.345" v="219" actId="478"/>
          <ac:spMkLst>
            <pc:docMk/>
            <pc:sldMk cId="1903165897" sldId="274"/>
            <ac:spMk id="31" creationId="{0D5E4342-9406-4D7D-80D3-FCAB7B7EBF18}"/>
          </ac:spMkLst>
        </pc:spChg>
        <pc:spChg chg="add mod">
          <ac:chgData name="Ginna Escobar" userId="0701e00db5092414" providerId="LiveId" clId="{2547C9A5-8991-4A20-8EBE-001DFCDBE283}" dt="2021-09-12T05:49:07.082" v="225" actId="1036"/>
          <ac:spMkLst>
            <pc:docMk/>
            <pc:sldMk cId="1903165897" sldId="274"/>
            <ac:spMk id="34" creationId="{8460912B-F278-41CB-ACA2-DA3DFFFA4727}"/>
          </ac:spMkLst>
        </pc:spChg>
        <pc:spChg chg="add del mod">
          <ac:chgData name="Ginna Escobar" userId="0701e00db5092414" providerId="LiveId" clId="{2547C9A5-8991-4A20-8EBE-001DFCDBE283}" dt="2021-09-14T00:28:24.971" v="5680" actId="478"/>
          <ac:spMkLst>
            <pc:docMk/>
            <pc:sldMk cId="1903165897" sldId="274"/>
            <ac:spMk id="35" creationId="{A6B77522-79A7-42D8-B264-70DA95DD3124}"/>
          </ac:spMkLst>
        </pc:spChg>
        <pc:spChg chg="add ord">
          <ac:chgData name="Ginna Escobar" userId="0701e00db5092414" providerId="LiveId" clId="{2547C9A5-8991-4A20-8EBE-001DFCDBE283}" dt="2021-09-13T23:06:07.393" v="4132" actId="167"/>
          <ac:spMkLst>
            <pc:docMk/>
            <pc:sldMk cId="1903165897" sldId="274"/>
            <ac:spMk id="49" creationId="{DCF791B4-D6C6-4932-91C7-DAC63635CBB7}"/>
          </ac:spMkLst>
        </pc:spChg>
        <pc:grpChg chg="del">
          <ac:chgData name="Ginna Escobar" userId="0701e00db5092414" providerId="LiveId" clId="{2547C9A5-8991-4A20-8EBE-001DFCDBE283}" dt="2021-09-12T05:46:19.045" v="98" actId="478"/>
          <ac:grpSpMkLst>
            <pc:docMk/>
            <pc:sldMk cId="1903165897" sldId="274"/>
            <ac:grpSpMk id="9" creationId="{A384FA1B-B478-4BCC-814C-B4663BCBEE1F}"/>
          </ac:grpSpMkLst>
        </pc:grpChg>
        <pc:grpChg chg="del">
          <ac:chgData name="Ginna Escobar" userId="0701e00db5092414" providerId="LiveId" clId="{2547C9A5-8991-4A20-8EBE-001DFCDBE283}" dt="2021-09-12T05:46:17.552" v="97" actId="478"/>
          <ac:grpSpMkLst>
            <pc:docMk/>
            <pc:sldMk cId="1903165897" sldId="274"/>
            <ac:grpSpMk id="13" creationId="{8553A69F-F33D-4413-AEDB-7098C5A2BD71}"/>
          </ac:grpSpMkLst>
        </pc:grpChg>
        <pc:grpChg chg="add ord">
          <ac:chgData name="Ginna Escobar" userId="0701e00db5092414" providerId="LiveId" clId="{2547C9A5-8991-4A20-8EBE-001DFCDBE283}" dt="2021-09-13T23:06:07.393" v="4132" actId="167"/>
          <ac:grpSpMkLst>
            <pc:docMk/>
            <pc:sldMk cId="1903165897" sldId="274"/>
            <ac:grpSpMk id="16" creationId="{930B8364-E8A9-48EB-8658-AA669E581089}"/>
          </ac:grpSpMkLst>
        </pc:grpChg>
        <pc:grpChg chg="del">
          <ac:chgData name="Ginna Escobar" userId="0701e00db5092414" providerId="LiveId" clId="{2547C9A5-8991-4A20-8EBE-001DFCDBE283}" dt="2021-09-12T05:46:20.505" v="99" actId="478"/>
          <ac:grpSpMkLst>
            <pc:docMk/>
            <pc:sldMk cId="1903165897" sldId="274"/>
            <ac:grpSpMk id="20" creationId="{E5636806-F26E-4E44-9CBD-21C6F7508713}"/>
          </ac:grpSpMkLst>
        </pc:grpChg>
        <pc:grpChg chg="add ord">
          <ac:chgData name="Ginna Escobar" userId="0701e00db5092414" providerId="LiveId" clId="{2547C9A5-8991-4A20-8EBE-001DFCDBE283}" dt="2021-09-13T23:06:07.393" v="4132" actId="167"/>
          <ac:grpSpMkLst>
            <pc:docMk/>
            <pc:sldMk cId="1903165897" sldId="274"/>
            <ac:grpSpMk id="24" creationId="{5F4D61EB-FE08-4544-9722-FD93741451AE}"/>
          </ac:grpSpMkLst>
        </pc:grpChg>
        <pc:grpChg chg="add ord">
          <ac:chgData name="Ginna Escobar" userId="0701e00db5092414" providerId="LiveId" clId="{2547C9A5-8991-4A20-8EBE-001DFCDBE283}" dt="2021-09-13T23:06:07.393" v="4132" actId="167"/>
          <ac:grpSpMkLst>
            <pc:docMk/>
            <pc:sldMk cId="1903165897" sldId="274"/>
            <ac:grpSpMk id="28" creationId="{F8D1F3DD-94F2-4C70-974B-4644F5847246}"/>
          </ac:grpSpMkLst>
        </pc:grpChg>
        <pc:picChg chg="add mod">
          <ac:chgData name="Ginna Escobar" userId="0701e00db5092414" providerId="LiveId" clId="{2547C9A5-8991-4A20-8EBE-001DFCDBE283}" dt="2021-09-12T05:49:07.082" v="225" actId="1036"/>
          <ac:picMkLst>
            <pc:docMk/>
            <pc:sldMk cId="1903165897" sldId="274"/>
            <ac:picMk id="33" creationId="{AAC24969-7376-47CE-803E-4EC70313F70F}"/>
          </ac:picMkLst>
        </pc:picChg>
        <pc:picChg chg="del">
          <ac:chgData name="Ginna Escobar" userId="0701e00db5092414" providerId="LiveId" clId="{2547C9A5-8991-4A20-8EBE-001DFCDBE283}" dt="2021-09-12T05:45:16.936" v="85" actId="478"/>
          <ac:picMkLst>
            <pc:docMk/>
            <pc:sldMk cId="1903165897" sldId="274"/>
            <ac:picMk id="11266" creationId="{D8945066-5866-4608-ADD0-F9B284F1F3A6}"/>
          </ac:picMkLst>
        </pc:picChg>
        <pc:cxnChg chg="del mod">
          <ac:chgData name="Ginna Escobar" userId="0701e00db5092414" providerId="LiveId" clId="{2547C9A5-8991-4A20-8EBE-001DFCDBE283}" dt="2021-09-13T23:06:35.820" v="4139" actId="478"/>
          <ac:cxnSpMkLst>
            <pc:docMk/>
            <pc:sldMk cId="1903165897" sldId="274"/>
            <ac:cxnSpMk id="6" creationId="{3C0B22F0-7BE9-40B7-B399-DB3F3C2FE3D7}"/>
          </ac:cxnSpMkLst>
        </pc:cxnChg>
      </pc:sldChg>
      <pc:sldChg chg="addSp delSp modSp add modTransition">
        <pc:chgData name="Ginna Escobar" userId="0701e00db5092414" providerId="LiveId" clId="{2547C9A5-8991-4A20-8EBE-001DFCDBE283}" dt="2021-09-14T00:28:34.124" v="5682" actId="478"/>
        <pc:sldMkLst>
          <pc:docMk/>
          <pc:sldMk cId="820025788" sldId="275"/>
        </pc:sldMkLst>
        <pc:spChg chg="mod">
          <ac:chgData name="Ginna Escobar" userId="0701e00db5092414" providerId="LiveId" clId="{2547C9A5-8991-4A20-8EBE-001DFCDBE283}" dt="2021-09-12T05:55:32.301" v="311" actId="1036"/>
          <ac:spMkLst>
            <pc:docMk/>
            <pc:sldMk cId="820025788" sldId="275"/>
            <ac:spMk id="3" creationId="{C6272BE7-1C03-4D4A-9F1D-1076714634F6}"/>
          </ac:spMkLst>
        </pc:spChg>
        <pc:spChg chg="add mod">
          <ac:chgData name="Ginna Escobar" userId="0701e00db5092414" providerId="LiveId" clId="{2547C9A5-8991-4A20-8EBE-001DFCDBE283}" dt="2021-09-12T05:55:27.894" v="308" actId="1037"/>
          <ac:spMkLst>
            <pc:docMk/>
            <pc:sldMk cId="820025788" sldId="275"/>
            <ac:spMk id="4" creationId="{406A845C-1477-4B5C-AAC4-C649545D2111}"/>
          </ac:spMkLst>
        </pc:spChg>
        <pc:spChg chg="mod">
          <ac:chgData name="Ginna Escobar" userId="0701e00db5092414" providerId="LiveId" clId="{2547C9A5-8991-4A20-8EBE-001DFCDBE283}" dt="2021-09-13T23:06:55.052" v="4144" actId="1076"/>
          <ac:spMkLst>
            <pc:docMk/>
            <pc:sldMk cId="820025788" sldId="275"/>
            <ac:spMk id="8" creationId="{821A0665-63C6-491C-A533-7EF712845407}"/>
          </ac:spMkLst>
        </pc:spChg>
        <pc:spChg chg="add ord">
          <ac:chgData name="Ginna Escobar" userId="0701e00db5092414" providerId="LiveId" clId="{2547C9A5-8991-4A20-8EBE-001DFCDBE283}" dt="2021-09-13T23:06:11.889" v="4134" actId="167"/>
          <ac:spMkLst>
            <pc:docMk/>
            <pc:sldMk cId="820025788" sldId="275"/>
            <ac:spMk id="9" creationId="{97F810DF-1D21-4D8E-8200-BF70B8819C71}"/>
          </ac:spMkLst>
        </pc:spChg>
        <pc:spChg chg="add ord">
          <ac:chgData name="Ginna Escobar" userId="0701e00db5092414" providerId="LiveId" clId="{2547C9A5-8991-4A20-8EBE-001DFCDBE283}" dt="2021-09-13T23:06:11.889" v="4134" actId="167"/>
          <ac:spMkLst>
            <pc:docMk/>
            <pc:sldMk cId="820025788" sldId="275"/>
            <ac:spMk id="10" creationId="{C94A183A-8542-4177-A3B6-2A58FF13061F}"/>
          </ac:spMkLst>
        </pc:spChg>
        <pc:spChg chg="add ord">
          <ac:chgData name="Ginna Escobar" userId="0701e00db5092414" providerId="LiveId" clId="{2547C9A5-8991-4A20-8EBE-001DFCDBE283}" dt="2021-09-13T23:06:11.889" v="4134" actId="167"/>
          <ac:spMkLst>
            <pc:docMk/>
            <pc:sldMk cId="820025788" sldId="275"/>
            <ac:spMk id="11" creationId="{F24B73F1-ECF3-4F06-92A6-9FBE2B4E611D}"/>
          </ac:spMkLst>
        </pc:spChg>
        <pc:spChg chg="add ord">
          <ac:chgData name="Ginna Escobar" userId="0701e00db5092414" providerId="LiveId" clId="{2547C9A5-8991-4A20-8EBE-001DFCDBE283}" dt="2021-09-13T23:06:11.889" v="4134" actId="167"/>
          <ac:spMkLst>
            <pc:docMk/>
            <pc:sldMk cId="820025788" sldId="275"/>
            <ac:spMk id="12" creationId="{093AE9E0-8A2B-49DA-9AB8-7006618AF49D}"/>
          </ac:spMkLst>
        </pc:spChg>
        <pc:spChg chg="add ord">
          <ac:chgData name="Ginna Escobar" userId="0701e00db5092414" providerId="LiveId" clId="{2547C9A5-8991-4A20-8EBE-001DFCDBE283}" dt="2021-09-13T23:06:11.889" v="4134" actId="167"/>
          <ac:spMkLst>
            <pc:docMk/>
            <pc:sldMk cId="820025788" sldId="275"/>
            <ac:spMk id="13" creationId="{30B2D8C6-2E18-4439-A26F-C7AFE297E057}"/>
          </ac:spMkLst>
        </pc:spChg>
        <pc:spChg chg="add ord">
          <ac:chgData name="Ginna Escobar" userId="0701e00db5092414" providerId="LiveId" clId="{2547C9A5-8991-4A20-8EBE-001DFCDBE283}" dt="2021-09-13T23:06:11.889" v="4134" actId="167"/>
          <ac:spMkLst>
            <pc:docMk/>
            <pc:sldMk cId="820025788" sldId="275"/>
            <ac:spMk id="14" creationId="{73D38F92-8776-4DB1-BDD8-23A132D69F48}"/>
          </ac:spMkLst>
        </pc:spChg>
        <pc:spChg chg="add ord">
          <ac:chgData name="Ginna Escobar" userId="0701e00db5092414" providerId="LiveId" clId="{2547C9A5-8991-4A20-8EBE-001DFCDBE283}" dt="2021-09-13T23:06:11.889" v="4134" actId="167"/>
          <ac:spMkLst>
            <pc:docMk/>
            <pc:sldMk cId="820025788" sldId="275"/>
            <ac:spMk id="15" creationId="{BBD67E40-E659-4030-A69B-BC694A60A056}"/>
          </ac:spMkLst>
        </pc:spChg>
        <pc:spChg chg="add ord">
          <ac:chgData name="Ginna Escobar" userId="0701e00db5092414" providerId="LiveId" clId="{2547C9A5-8991-4A20-8EBE-001DFCDBE283}" dt="2021-09-13T23:06:11.889" v="4134" actId="167"/>
          <ac:spMkLst>
            <pc:docMk/>
            <pc:sldMk cId="820025788" sldId="275"/>
            <ac:spMk id="23" creationId="{88993E72-9D7B-49BC-86BD-F45ED92270EC}"/>
          </ac:spMkLst>
        </pc:spChg>
        <pc:spChg chg="add ord">
          <ac:chgData name="Ginna Escobar" userId="0701e00db5092414" providerId="LiveId" clId="{2547C9A5-8991-4A20-8EBE-001DFCDBE283}" dt="2021-09-13T23:06:11.889" v="4134" actId="167"/>
          <ac:spMkLst>
            <pc:docMk/>
            <pc:sldMk cId="820025788" sldId="275"/>
            <ac:spMk id="27" creationId="{6F462F5F-351E-44BC-B629-B119ECFA0DFC}"/>
          </ac:spMkLst>
        </pc:spChg>
        <pc:spChg chg="del mod">
          <ac:chgData name="Ginna Escobar" userId="0701e00db5092414" providerId="LiveId" clId="{2547C9A5-8991-4A20-8EBE-001DFCDBE283}" dt="2021-09-12T05:52:14.706" v="251" actId="478"/>
          <ac:spMkLst>
            <pc:docMk/>
            <pc:sldMk cId="820025788" sldId="275"/>
            <ac:spMk id="34" creationId="{8460912B-F278-41CB-ACA2-DA3DFFFA4727}"/>
          </ac:spMkLst>
        </pc:spChg>
        <pc:spChg chg="del mod">
          <ac:chgData name="Ginna Escobar" userId="0701e00db5092414" providerId="LiveId" clId="{2547C9A5-8991-4A20-8EBE-001DFCDBE283}" dt="2021-09-14T00:28:34.124" v="5682" actId="478"/>
          <ac:spMkLst>
            <pc:docMk/>
            <pc:sldMk cId="820025788" sldId="275"/>
            <ac:spMk id="35" creationId="{A6B77522-79A7-42D8-B264-70DA95DD3124}"/>
          </ac:spMkLst>
        </pc:spChg>
        <pc:spChg chg="add ord">
          <ac:chgData name="Ginna Escobar" userId="0701e00db5092414" providerId="LiveId" clId="{2547C9A5-8991-4A20-8EBE-001DFCDBE283}" dt="2021-09-13T23:06:11.889" v="4134" actId="167"/>
          <ac:spMkLst>
            <pc:docMk/>
            <pc:sldMk cId="820025788" sldId="275"/>
            <ac:spMk id="47" creationId="{7D5CADB1-8AB7-4F1F-A0B9-72119D23BECD}"/>
          </ac:spMkLst>
        </pc:spChg>
        <pc:grpChg chg="add ord">
          <ac:chgData name="Ginna Escobar" userId="0701e00db5092414" providerId="LiveId" clId="{2547C9A5-8991-4A20-8EBE-001DFCDBE283}" dt="2021-09-13T23:06:11.889" v="4134" actId="167"/>
          <ac:grpSpMkLst>
            <pc:docMk/>
            <pc:sldMk cId="820025788" sldId="275"/>
            <ac:grpSpMk id="16" creationId="{98EA27C1-6ECB-4559-A349-B6C76EAB99C0}"/>
          </ac:grpSpMkLst>
        </pc:grpChg>
        <pc:grpChg chg="add ord">
          <ac:chgData name="Ginna Escobar" userId="0701e00db5092414" providerId="LiveId" clId="{2547C9A5-8991-4A20-8EBE-001DFCDBE283}" dt="2021-09-13T23:06:11.889" v="4134" actId="167"/>
          <ac:grpSpMkLst>
            <pc:docMk/>
            <pc:sldMk cId="820025788" sldId="275"/>
            <ac:grpSpMk id="24" creationId="{10AE7867-29E2-4EF8-8BF6-063D1DB95125}"/>
          </ac:grpSpMkLst>
        </pc:grpChg>
        <pc:grpChg chg="add ord">
          <ac:chgData name="Ginna Escobar" userId="0701e00db5092414" providerId="LiveId" clId="{2547C9A5-8991-4A20-8EBE-001DFCDBE283}" dt="2021-09-13T23:06:11.889" v="4134" actId="167"/>
          <ac:grpSpMkLst>
            <pc:docMk/>
            <pc:sldMk cId="820025788" sldId="275"/>
            <ac:grpSpMk id="28" creationId="{0CA4FB64-15AA-4498-B382-6695CDC99DAA}"/>
          </ac:grpSpMkLst>
        </pc:grpChg>
        <pc:picChg chg="add mod">
          <ac:chgData name="Ginna Escobar" userId="0701e00db5092414" providerId="LiveId" clId="{2547C9A5-8991-4A20-8EBE-001DFCDBE283}" dt="2021-09-12T05:55:27.894" v="308" actId="1037"/>
          <ac:picMkLst>
            <pc:docMk/>
            <pc:sldMk cId="820025788" sldId="275"/>
            <ac:picMk id="2" creationId="{77768535-BF6E-4199-A489-DB57BB9FA498}"/>
          </ac:picMkLst>
        </pc:picChg>
        <pc:picChg chg="del">
          <ac:chgData name="Ginna Escobar" userId="0701e00db5092414" providerId="LiveId" clId="{2547C9A5-8991-4A20-8EBE-001DFCDBE283}" dt="2021-09-12T05:51:52.165" v="244" actId="478"/>
          <ac:picMkLst>
            <pc:docMk/>
            <pc:sldMk cId="820025788" sldId="275"/>
            <ac:picMk id="33" creationId="{AAC24969-7376-47CE-803E-4EC70313F70F}"/>
          </ac:picMkLst>
        </pc:picChg>
        <pc:cxnChg chg="del mod">
          <ac:chgData name="Ginna Escobar" userId="0701e00db5092414" providerId="LiveId" clId="{2547C9A5-8991-4A20-8EBE-001DFCDBE283}" dt="2021-09-13T23:06:46.281" v="4142" actId="478"/>
          <ac:cxnSpMkLst>
            <pc:docMk/>
            <pc:sldMk cId="820025788" sldId="275"/>
            <ac:cxnSpMk id="6" creationId="{3C0B22F0-7BE9-40B7-B399-DB3F3C2FE3D7}"/>
          </ac:cxnSpMkLst>
        </pc:cxnChg>
      </pc:sldChg>
      <pc:sldChg chg="addSp delSp modSp add modTransition">
        <pc:chgData name="Ginna Escobar" userId="0701e00db5092414" providerId="LiveId" clId="{2547C9A5-8991-4A20-8EBE-001DFCDBE283}" dt="2021-09-14T00:28:38.090" v="5684" actId="478"/>
        <pc:sldMkLst>
          <pc:docMk/>
          <pc:sldMk cId="598311127" sldId="276"/>
        </pc:sldMkLst>
        <pc:spChg chg="del">
          <ac:chgData name="Ginna Escobar" userId="0701e00db5092414" providerId="LiveId" clId="{2547C9A5-8991-4A20-8EBE-001DFCDBE283}" dt="2021-09-12T06:01:40.614" v="382" actId="478"/>
          <ac:spMkLst>
            <pc:docMk/>
            <pc:sldMk cId="598311127" sldId="276"/>
            <ac:spMk id="3" creationId="{C6272BE7-1C03-4D4A-9F1D-1076714634F6}"/>
          </ac:spMkLst>
        </pc:spChg>
        <pc:spChg chg="del">
          <ac:chgData name="Ginna Escobar" userId="0701e00db5092414" providerId="LiveId" clId="{2547C9A5-8991-4A20-8EBE-001DFCDBE283}" dt="2021-09-12T05:59:27.609" v="368" actId="478"/>
          <ac:spMkLst>
            <pc:docMk/>
            <pc:sldMk cId="598311127" sldId="276"/>
            <ac:spMk id="4" creationId="{406A845C-1477-4B5C-AAC4-C649545D2111}"/>
          </ac:spMkLst>
        </pc:spChg>
        <pc:spChg chg="add del mod">
          <ac:chgData name="Ginna Escobar" userId="0701e00db5092414" providerId="LiveId" clId="{2547C9A5-8991-4A20-8EBE-001DFCDBE283}" dt="2021-09-12T06:05:21.431" v="529" actId="478"/>
          <ac:spMkLst>
            <pc:docMk/>
            <pc:sldMk cId="598311127" sldId="276"/>
            <ac:spMk id="7" creationId="{96193542-8097-4C9E-8150-AAA2ABA1B03A}"/>
          </ac:spMkLst>
        </pc:spChg>
        <pc:spChg chg="mod">
          <ac:chgData name="Ginna Escobar" userId="0701e00db5092414" providerId="LiveId" clId="{2547C9A5-8991-4A20-8EBE-001DFCDBE283}" dt="2021-09-13T23:14:02.970" v="4160" actId="1076"/>
          <ac:spMkLst>
            <pc:docMk/>
            <pc:sldMk cId="598311127" sldId="276"/>
            <ac:spMk id="8" creationId="{821A0665-63C6-491C-A533-7EF712845407}"/>
          </ac:spMkLst>
        </pc:spChg>
        <pc:spChg chg="add del mod">
          <ac:chgData name="Ginna Escobar" userId="0701e00db5092414" providerId="LiveId" clId="{2547C9A5-8991-4A20-8EBE-001DFCDBE283}" dt="2021-09-14T00:28:38.090" v="5684" actId="478"/>
          <ac:spMkLst>
            <pc:docMk/>
            <pc:sldMk cId="598311127" sldId="276"/>
            <ac:spMk id="11" creationId="{3BD6F2D4-6E72-4CBA-9B0A-2EF3A6765D7E}"/>
          </ac:spMkLst>
        </pc:spChg>
        <pc:spChg chg="add ord">
          <ac:chgData name="Ginna Escobar" userId="0701e00db5092414" providerId="LiveId" clId="{2547C9A5-8991-4A20-8EBE-001DFCDBE283}" dt="2021-09-13T23:06:17.521" v="4136" actId="167"/>
          <ac:spMkLst>
            <pc:docMk/>
            <pc:sldMk cId="598311127" sldId="276"/>
            <ac:spMk id="12" creationId="{655C59D1-B5E3-4235-8201-892793D78D4F}"/>
          </ac:spMkLst>
        </pc:spChg>
        <pc:spChg chg="add ord">
          <ac:chgData name="Ginna Escobar" userId="0701e00db5092414" providerId="LiveId" clId="{2547C9A5-8991-4A20-8EBE-001DFCDBE283}" dt="2021-09-13T23:06:17.521" v="4136" actId="167"/>
          <ac:spMkLst>
            <pc:docMk/>
            <pc:sldMk cId="598311127" sldId="276"/>
            <ac:spMk id="13" creationId="{DDF4239A-DB9D-423F-B9F7-DE6B959E1522}"/>
          </ac:spMkLst>
        </pc:spChg>
        <pc:spChg chg="add ord">
          <ac:chgData name="Ginna Escobar" userId="0701e00db5092414" providerId="LiveId" clId="{2547C9A5-8991-4A20-8EBE-001DFCDBE283}" dt="2021-09-13T23:06:17.521" v="4136" actId="167"/>
          <ac:spMkLst>
            <pc:docMk/>
            <pc:sldMk cId="598311127" sldId="276"/>
            <ac:spMk id="14" creationId="{FC2A7B8F-06E4-42FD-AD50-7351D5A3D4C3}"/>
          </ac:spMkLst>
        </pc:spChg>
        <pc:spChg chg="add ord">
          <ac:chgData name="Ginna Escobar" userId="0701e00db5092414" providerId="LiveId" clId="{2547C9A5-8991-4A20-8EBE-001DFCDBE283}" dt="2021-09-13T23:06:17.521" v="4136" actId="167"/>
          <ac:spMkLst>
            <pc:docMk/>
            <pc:sldMk cId="598311127" sldId="276"/>
            <ac:spMk id="15" creationId="{45BB111C-9A58-4C8E-9A18-C397F54A91F2}"/>
          </ac:spMkLst>
        </pc:spChg>
        <pc:spChg chg="add ord">
          <ac:chgData name="Ginna Escobar" userId="0701e00db5092414" providerId="LiveId" clId="{2547C9A5-8991-4A20-8EBE-001DFCDBE283}" dt="2021-09-13T23:06:17.521" v="4136" actId="167"/>
          <ac:spMkLst>
            <pc:docMk/>
            <pc:sldMk cId="598311127" sldId="276"/>
            <ac:spMk id="16" creationId="{DC7A5E7F-CC39-41BE-885D-5419A6921A86}"/>
          </ac:spMkLst>
        </pc:spChg>
        <pc:spChg chg="add ord">
          <ac:chgData name="Ginna Escobar" userId="0701e00db5092414" providerId="LiveId" clId="{2547C9A5-8991-4A20-8EBE-001DFCDBE283}" dt="2021-09-13T23:06:17.521" v="4136" actId="167"/>
          <ac:spMkLst>
            <pc:docMk/>
            <pc:sldMk cId="598311127" sldId="276"/>
            <ac:spMk id="17" creationId="{884529D5-8AEC-4C53-BDBF-AECB5C5D3ADB}"/>
          </ac:spMkLst>
        </pc:spChg>
        <pc:spChg chg="add ord">
          <ac:chgData name="Ginna Escobar" userId="0701e00db5092414" providerId="LiveId" clId="{2547C9A5-8991-4A20-8EBE-001DFCDBE283}" dt="2021-09-13T23:06:17.521" v="4136" actId="167"/>
          <ac:spMkLst>
            <pc:docMk/>
            <pc:sldMk cId="598311127" sldId="276"/>
            <ac:spMk id="18" creationId="{466ECF9A-42DA-44C1-B953-52BD18842D97}"/>
          </ac:spMkLst>
        </pc:spChg>
        <pc:spChg chg="add ord">
          <ac:chgData name="Ginna Escobar" userId="0701e00db5092414" providerId="LiveId" clId="{2547C9A5-8991-4A20-8EBE-001DFCDBE283}" dt="2021-09-13T23:06:17.521" v="4136" actId="167"/>
          <ac:spMkLst>
            <pc:docMk/>
            <pc:sldMk cId="598311127" sldId="276"/>
            <ac:spMk id="26" creationId="{92C892E8-F754-4403-BF33-B9C48BB1F139}"/>
          </ac:spMkLst>
        </pc:spChg>
        <pc:spChg chg="add ord">
          <ac:chgData name="Ginna Escobar" userId="0701e00db5092414" providerId="LiveId" clId="{2547C9A5-8991-4A20-8EBE-001DFCDBE283}" dt="2021-09-13T23:06:17.521" v="4136" actId="167"/>
          <ac:spMkLst>
            <pc:docMk/>
            <pc:sldMk cId="598311127" sldId="276"/>
            <ac:spMk id="30" creationId="{6972F42A-9688-4784-AA31-F0E6382CA658}"/>
          </ac:spMkLst>
        </pc:spChg>
        <pc:spChg chg="del">
          <ac:chgData name="Ginna Escobar" userId="0701e00db5092414" providerId="LiveId" clId="{2547C9A5-8991-4A20-8EBE-001DFCDBE283}" dt="2021-09-12T06:04:24.724" v="522" actId="478"/>
          <ac:spMkLst>
            <pc:docMk/>
            <pc:sldMk cId="598311127" sldId="276"/>
            <ac:spMk id="35" creationId="{A6B77522-79A7-42D8-B264-70DA95DD3124}"/>
          </ac:spMkLst>
        </pc:spChg>
        <pc:spChg chg="add ord">
          <ac:chgData name="Ginna Escobar" userId="0701e00db5092414" providerId="LiveId" clId="{2547C9A5-8991-4A20-8EBE-001DFCDBE283}" dt="2021-09-13T23:06:17.521" v="4136" actId="167"/>
          <ac:spMkLst>
            <pc:docMk/>
            <pc:sldMk cId="598311127" sldId="276"/>
            <ac:spMk id="49" creationId="{279812E0-4C3D-4E67-A3E9-1562A386274D}"/>
          </ac:spMkLst>
        </pc:spChg>
        <pc:grpChg chg="add ord">
          <ac:chgData name="Ginna Escobar" userId="0701e00db5092414" providerId="LiveId" clId="{2547C9A5-8991-4A20-8EBE-001DFCDBE283}" dt="2021-09-13T23:06:17.521" v="4136" actId="167"/>
          <ac:grpSpMkLst>
            <pc:docMk/>
            <pc:sldMk cId="598311127" sldId="276"/>
            <ac:grpSpMk id="19" creationId="{964366FF-9323-4106-B3F2-39ABC61D7851}"/>
          </ac:grpSpMkLst>
        </pc:grpChg>
        <pc:grpChg chg="add ord">
          <ac:chgData name="Ginna Escobar" userId="0701e00db5092414" providerId="LiveId" clId="{2547C9A5-8991-4A20-8EBE-001DFCDBE283}" dt="2021-09-13T23:06:17.521" v="4136" actId="167"/>
          <ac:grpSpMkLst>
            <pc:docMk/>
            <pc:sldMk cId="598311127" sldId="276"/>
            <ac:grpSpMk id="27" creationId="{F94D179F-32F3-43E4-ACC2-292C8187801A}"/>
          </ac:grpSpMkLst>
        </pc:grpChg>
        <pc:grpChg chg="add ord">
          <ac:chgData name="Ginna Escobar" userId="0701e00db5092414" providerId="LiveId" clId="{2547C9A5-8991-4A20-8EBE-001DFCDBE283}" dt="2021-09-13T23:06:17.521" v="4136" actId="167"/>
          <ac:grpSpMkLst>
            <pc:docMk/>
            <pc:sldMk cId="598311127" sldId="276"/>
            <ac:grpSpMk id="31" creationId="{2CFF36DC-574A-4219-9CD3-DC4DAB5D1444}"/>
          </ac:grpSpMkLst>
        </pc:grpChg>
        <pc:graphicFrameChg chg="add mod modGraphic">
          <ac:chgData name="Ginna Escobar" userId="0701e00db5092414" providerId="LiveId" clId="{2547C9A5-8991-4A20-8EBE-001DFCDBE283}" dt="2021-09-13T23:07:06.140" v="4148" actId="1076"/>
          <ac:graphicFrameMkLst>
            <pc:docMk/>
            <pc:sldMk cId="598311127" sldId="276"/>
            <ac:graphicFrameMk id="5" creationId="{2B81E537-5CDA-43D1-B20D-781E8241B3EE}"/>
          </ac:graphicFrameMkLst>
        </pc:graphicFrameChg>
        <pc:picChg chg="del">
          <ac:chgData name="Ginna Escobar" userId="0701e00db5092414" providerId="LiveId" clId="{2547C9A5-8991-4A20-8EBE-001DFCDBE283}" dt="2021-09-12T05:59:25.981" v="367" actId="478"/>
          <ac:picMkLst>
            <pc:docMk/>
            <pc:sldMk cId="598311127" sldId="276"/>
            <ac:picMk id="2" creationId="{77768535-BF6E-4199-A489-DB57BB9FA498}"/>
          </ac:picMkLst>
        </pc:picChg>
        <pc:picChg chg="add mod">
          <ac:chgData name="Ginna Escobar" userId="0701e00db5092414" providerId="LiveId" clId="{2547C9A5-8991-4A20-8EBE-001DFCDBE283}" dt="2021-09-13T23:07:02.200" v="4147" actId="1076"/>
          <ac:picMkLst>
            <pc:docMk/>
            <pc:sldMk cId="598311127" sldId="276"/>
            <ac:picMk id="9" creationId="{5105A0E4-309C-4CDB-BB20-D02F3C0B856B}"/>
          </ac:picMkLst>
        </pc:picChg>
        <pc:picChg chg="add mod">
          <ac:chgData name="Ginna Escobar" userId="0701e00db5092414" providerId="LiveId" clId="{2547C9A5-8991-4A20-8EBE-001DFCDBE283}" dt="2021-09-13T23:07:00.010" v="4146" actId="1076"/>
          <ac:picMkLst>
            <pc:docMk/>
            <pc:sldMk cId="598311127" sldId="276"/>
            <ac:picMk id="10" creationId="{E43C134E-03C3-4023-B0D5-9CFE40DCB2CB}"/>
          </ac:picMkLst>
        </pc:picChg>
        <pc:picChg chg="add del mod modCrop">
          <ac:chgData name="Ginna Escobar" userId="0701e00db5092414" providerId="LiveId" clId="{2547C9A5-8991-4A20-8EBE-001DFCDBE283}" dt="2021-09-12T06:04:42.546" v="524" actId="478"/>
          <ac:picMkLst>
            <pc:docMk/>
            <pc:sldMk cId="598311127" sldId="276"/>
            <ac:picMk id="12290" creationId="{C7AF3400-5D5F-4600-835C-DE02DCFBE5CD}"/>
          </ac:picMkLst>
        </pc:picChg>
        <pc:cxnChg chg="del mod">
          <ac:chgData name="Ginna Escobar" userId="0701e00db5092414" providerId="LiveId" clId="{2547C9A5-8991-4A20-8EBE-001DFCDBE283}" dt="2021-09-13T23:06:57.900" v="4145" actId="478"/>
          <ac:cxnSpMkLst>
            <pc:docMk/>
            <pc:sldMk cId="598311127" sldId="276"/>
            <ac:cxnSpMk id="6" creationId="{3C0B22F0-7BE9-40B7-B399-DB3F3C2FE3D7}"/>
          </ac:cxnSpMkLst>
        </pc:cxnChg>
      </pc:sldChg>
      <pc:sldChg chg="addSp delSp modSp add modTransition">
        <pc:chgData name="Ginna Escobar" userId="0701e00db5092414" providerId="LiveId" clId="{2547C9A5-8991-4A20-8EBE-001DFCDBE283}" dt="2021-09-14T00:28:44.147" v="5686" actId="478"/>
        <pc:sldMkLst>
          <pc:docMk/>
          <pc:sldMk cId="3336051148" sldId="277"/>
        </pc:sldMkLst>
        <pc:spChg chg="mod">
          <ac:chgData name="Ginna Escobar" userId="0701e00db5092414" providerId="LiveId" clId="{2547C9A5-8991-4A20-8EBE-001DFCDBE283}" dt="2021-09-13T23:13:55.940" v="4159" actId="1076"/>
          <ac:spMkLst>
            <pc:docMk/>
            <pc:sldMk cId="3336051148" sldId="277"/>
            <ac:spMk id="8" creationId="{821A0665-63C6-491C-A533-7EF712845407}"/>
          </ac:spMkLst>
        </pc:spChg>
        <pc:spChg chg="add ord">
          <ac:chgData name="Ginna Escobar" userId="0701e00db5092414" providerId="LiveId" clId="{2547C9A5-8991-4A20-8EBE-001DFCDBE283}" dt="2021-09-13T23:06:22.093" v="4138" actId="167"/>
          <ac:spMkLst>
            <pc:docMk/>
            <pc:sldMk cId="3336051148" sldId="277"/>
            <ac:spMk id="10" creationId="{F41B3731-B458-478E-B3D3-197DADAFA830}"/>
          </ac:spMkLst>
        </pc:spChg>
        <pc:spChg chg="del mod">
          <ac:chgData name="Ginna Escobar" userId="0701e00db5092414" providerId="LiveId" clId="{2547C9A5-8991-4A20-8EBE-001DFCDBE283}" dt="2021-09-14T00:28:42.471" v="5685" actId="478"/>
          <ac:spMkLst>
            <pc:docMk/>
            <pc:sldMk cId="3336051148" sldId="277"/>
            <ac:spMk id="11" creationId="{3BD6F2D4-6E72-4CBA-9B0A-2EF3A6765D7E}"/>
          </ac:spMkLst>
        </pc:spChg>
        <pc:spChg chg="add ord">
          <ac:chgData name="Ginna Escobar" userId="0701e00db5092414" providerId="LiveId" clId="{2547C9A5-8991-4A20-8EBE-001DFCDBE283}" dt="2021-09-13T23:06:22.093" v="4138" actId="167"/>
          <ac:spMkLst>
            <pc:docMk/>
            <pc:sldMk cId="3336051148" sldId="277"/>
            <ac:spMk id="13" creationId="{B55582A5-6779-4C8B-A962-08ABFEC2273D}"/>
          </ac:spMkLst>
        </pc:spChg>
        <pc:spChg chg="add ord">
          <ac:chgData name="Ginna Escobar" userId="0701e00db5092414" providerId="LiveId" clId="{2547C9A5-8991-4A20-8EBE-001DFCDBE283}" dt="2021-09-13T23:06:22.093" v="4138" actId="167"/>
          <ac:spMkLst>
            <pc:docMk/>
            <pc:sldMk cId="3336051148" sldId="277"/>
            <ac:spMk id="14" creationId="{598C8E84-FBC8-4A32-97EF-DD876E13D6D1}"/>
          </ac:spMkLst>
        </pc:spChg>
        <pc:spChg chg="add ord">
          <ac:chgData name="Ginna Escobar" userId="0701e00db5092414" providerId="LiveId" clId="{2547C9A5-8991-4A20-8EBE-001DFCDBE283}" dt="2021-09-13T23:06:22.093" v="4138" actId="167"/>
          <ac:spMkLst>
            <pc:docMk/>
            <pc:sldMk cId="3336051148" sldId="277"/>
            <ac:spMk id="15" creationId="{94FD5ADE-CE60-4ADB-9A4B-3BDDC0F37A53}"/>
          </ac:spMkLst>
        </pc:spChg>
        <pc:spChg chg="add ord">
          <ac:chgData name="Ginna Escobar" userId="0701e00db5092414" providerId="LiveId" clId="{2547C9A5-8991-4A20-8EBE-001DFCDBE283}" dt="2021-09-13T23:06:22.093" v="4138" actId="167"/>
          <ac:spMkLst>
            <pc:docMk/>
            <pc:sldMk cId="3336051148" sldId="277"/>
            <ac:spMk id="16" creationId="{6086C388-029C-4EEF-B3DC-87124111D323}"/>
          </ac:spMkLst>
        </pc:spChg>
        <pc:spChg chg="add ord">
          <ac:chgData name="Ginna Escobar" userId="0701e00db5092414" providerId="LiveId" clId="{2547C9A5-8991-4A20-8EBE-001DFCDBE283}" dt="2021-09-13T23:06:22.093" v="4138" actId="167"/>
          <ac:spMkLst>
            <pc:docMk/>
            <pc:sldMk cId="3336051148" sldId="277"/>
            <ac:spMk id="17" creationId="{815273C1-5D83-439E-AD06-EFB8E8487713}"/>
          </ac:spMkLst>
        </pc:spChg>
        <pc:spChg chg="add ord">
          <ac:chgData name="Ginna Escobar" userId="0701e00db5092414" providerId="LiveId" clId="{2547C9A5-8991-4A20-8EBE-001DFCDBE283}" dt="2021-09-13T23:06:22.093" v="4138" actId="167"/>
          <ac:spMkLst>
            <pc:docMk/>
            <pc:sldMk cId="3336051148" sldId="277"/>
            <ac:spMk id="18" creationId="{CCF2B4EA-3D74-4D63-A35D-784E906FFC5B}"/>
          </ac:spMkLst>
        </pc:spChg>
        <pc:spChg chg="add ord">
          <ac:chgData name="Ginna Escobar" userId="0701e00db5092414" providerId="LiveId" clId="{2547C9A5-8991-4A20-8EBE-001DFCDBE283}" dt="2021-09-13T23:06:22.093" v="4138" actId="167"/>
          <ac:spMkLst>
            <pc:docMk/>
            <pc:sldMk cId="3336051148" sldId="277"/>
            <ac:spMk id="26" creationId="{564FA8F5-0124-4847-B633-2448B8B823B9}"/>
          </ac:spMkLst>
        </pc:spChg>
        <pc:spChg chg="add ord">
          <ac:chgData name="Ginna Escobar" userId="0701e00db5092414" providerId="LiveId" clId="{2547C9A5-8991-4A20-8EBE-001DFCDBE283}" dt="2021-09-13T23:06:22.093" v="4138" actId="167"/>
          <ac:spMkLst>
            <pc:docMk/>
            <pc:sldMk cId="3336051148" sldId="277"/>
            <ac:spMk id="30" creationId="{436DA72F-7D25-4CE2-AF43-DE9B4F8C78DC}"/>
          </ac:spMkLst>
        </pc:spChg>
        <pc:spChg chg="add ord">
          <ac:chgData name="Ginna Escobar" userId="0701e00db5092414" providerId="LiveId" clId="{2547C9A5-8991-4A20-8EBE-001DFCDBE283}" dt="2021-09-13T23:06:22.093" v="4138" actId="167"/>
          <ac:spMkLst>
            <pc:docMk/>
            <pc:sldMk cId="3336051148" sldId="277"/>
            <ac:spMk id="49" creationId="{B91C646B-683B-4848-B79F-871574C84116}"/>
          </ac:spMkLst>
        </pc:spChg>
        <pc:grpChg chg="add ord">
          <ac:chgData name="Ginna Escobar" userId="0701e00db5092414" providerId="LiveId" clId="{2547C9A5-8991-4A20-8EBE-001DFCDBE283}" dt="2021-09-13T23:06:22.093" v="4138" actId="167"/>
          <ac:grpSpMkLst>
            <pc:docMk/>
            <pc:sldMk cId="3336051148" sldId="277"/>
            <ac:grpSpMk id="19" creationId="{42007510-8A30-47E7-9D24-CCC811F59289}"/>
          </ac:grpSpMkLst>
        </pc:grpChg>
        <pc:grpChg chg="add ord">
          <ac:chgData name="Ginna Escobar" userId="0701e00db5092414" providerId="LiveId" clId="{2547C9A5-8991-4A20-8EBE-001DFCDBE283}" dt="2021-09-13T23:06:22.093" v="4138" actId="167"/>
          <ac:grpSpMkLst>
            <pc:docMk/>
            <pc:sldMk cId="3336051148" sldId="277"/>
            <ac:grpSpMk id="27" creationId="{9C934D73-8AAF-490B-9C5F-76C51F843C59}"/>
          </ac:grpSpMkLst>
        </pc:grpChg>
        <pc:grpChg chg="add ord">
          <ac:chgData name="Ginna Escobar" userId="0701e00db5092414" providerId="LiveId" clId="{2547C9A5-8991-4A20-8EBE-001DFCDBE283}" dt="2021-09-13T23:06:22.093" v="4138" actId="167"/>
          <ac:grpSpMkLst>
            <pc:docMk/>
            <pc:sldMk cId="3336051148" sldId="277"/>
            <ac:grpSpMk id="31" creationId="{A334855E-6125-4E7B-90FB-58CBDA8E40EE}"/>
          </ac:grpSpMkLst>
        </pc:grpChg>
        <pc:graphicFrameChg chg="mod modGraphic">
          <ac:chgData name="Ginna Escobar" userId="0701e00db5092414" providerId="LiveId" clId="{2547C9A5-8991-4A20-8EBE-001DFCDBE283}" dt="2021-09-13T23:07:38.870" v="4156" actId="1076"/>
          <ac:graphicFrameMkLst>
            <pc:docMk/>
            <pc:sldMk cId="3336051148" sldId="277"/>
            <ac:graphicFrameMk id="5" creationId="{2B81E537-5CDA-43D1-B20D-781E8241B3EE}"/>
          </ac:graphicFrameMkLst>
        </pc:graphicFrameChg>
        <pc:graphicFrameChg chg="add mod modGraphic">
          <ac:chgData name="Ginna Escobar" userId="0701e00db5092414" providerId="LiveId" clId="{2547C9A5-8991-4A20-8EBE-001DFCDBE283}" dt="2021-09-13T23:07:33.140" v="4154" actId="1076"/>
          <ac:graphicFrameMkLst>
            <pc:docMk/>
            <pc:sldMk cId="3336051148" sldId="277"/>
            <ac:graphicFrameMk id="12" creationId="{6EB41929-3EEA-41DE-838B-A6164B7E6AF2}"/>
          </ac:graphicFrameMkLst>
        </pc:graphicFrameChg>
        <pc:picChg chg="add mod">
          <ac:chgData name="Ginna Escobar" userId="0701e00db5092414" providerId="LiveId" clId="{2547C9A5-8991-4A20-8EBE-001DFCDBE283}" dt="2021-09-13T23:07:35.340" v="4155" actId="1076"/>
          <ac:picMkLst>
            <pc:docMk/>
            <pc:sldMk cId="3336051148" sldId="277"/>
            <ac:picMk id="2" creationId="{42E95122-1BC0-429E-A2F9-416B6B9FE843}"/>
          </ac:picMkLst>
        </pc:picChg>
        <pc:picChg chg="add del mod">
          <ac:chgData name="Ginna Escobar" userId="0701e00db5092414" providerId="LiveId" clId="{2547C9A5-8991-4A20-8EBE-001DFCDBE283}" dt="2021-09-14T00:28:44.147" v="5686" actId="478"/>
          <ac:picMkLst>
            <pc:docMk/>
            <pc:sldMk cId="3336051148" sldId="277"/>
            <ac:picMk id="3" creationId="{7361651B-2CC4-43DD-B201-F67D448A1BD1}"/>
          </ac:picMkLst>
        </pc:picChg>
        <pc:picChg chg="del">
          <ac:chgData name="Ginna Escobar" userId="0701e00db5092414" providerId="LiveId" clId="{2547C9A5-8991-4A20-8EBE-001DFCDBE283}" dt="2021-09-13T05:07:55.050" v="675" actId="478"/>
          <ac:picMkLst>
            <pc:docMk/>
            <pc:sldMk cId="3336051148" sldId="277"/>
            <ac:picMk id="9" creationId="{5105A0E4-309C-4CDB-BB20-D02F3C0B856B}"/>
          </ac:picMkLst>
        </pc:picChg>
        <pc:picChg chg="del">
          <ac:chgData name="Ginna Escobar" userId="0701e00db5092414" providerId="LiveId" clId="{2547C9A5-8991-4A20-8EBE-001DFCDBE283}" dt="2021-09-13T05:07:56.685" v="676" actId="478"/>
          <ac:picMkLst>
            <pc:docMk/>
            <pc:sldMk cId="3336051148" sldId="277"/>
            <ac:picMk id="10" creationId="{E43C134E-03C3-4023-B0D5-9CFE40DCB2CB}"/>
          </ac:picMkLst>
        </pc:picChg>
        <pc:cxnChg chg="del mod">
          <ac:chgData name="Ginna Escobar" userId="0701e00db5092414" providerId="LiveId" clId="{2547C9A5-8991-4A20-8EBE-001DFCDBE283}" dt="2021-09-13T23:07:17.300" v="4151" actId="478"/>
          <ac:cxnSpMkLst>
            <pc:docMk/>
            <pc:sldMk cId="3336051148" sldId="277"/>
            <ac:cxnSpMk id="6" creationId="{3C0B22F0-7BE9-40B7-B399-DB3F3C2FE3D7}"/>
          </ac:cxnSpMkLst>
        </pc:cxnChg>
      </pc:sldChg>
      <pc:sldChg chg="addSp delSp modSp add modTransition">
        <pc:chgData name="Ginna Escobar" userId="0701e00db5092414" providerId="LiveId" clId="{2547C9A5-8991-4A20-8EBE-001DFCDBE283}" dt="2021-09-14T00:28:50.363" v="5687" actId="478"/>
        <pc:sldMkLst>
          <pc:docMk/>
          <pc:sldMk cId="2966873417" sldId="278"/>
        </pc:sldMkLst>
        <pc:spChg chg="mod">
          <ac:chgData name="Ginna Escobar" userId="0701e00db5092414" providerId="LiveId" clId="{2547C9A5-8991-4A20-8EBE-001DFCDBE283}" dt="2021-09-13T23:16:31.210" v="4177" actId="1076"/>
          <ac:spMkLst>
            <pc:docMk/>
            <pc:sldMk cId="2966873417" sldId="278"/>
            <ac:spMk id="8" creationId="{821A0665-63C6-491C-A533-7EF712845407}"/>
          </ac:spMkLst>
        </pc:spChg>
        <pc:spChg chg="add mod">
          <ac:chgData name="Ginna Escobar" userId="0701e00db5092414" providerId="LiveId" clId="{2547C9A5-8991-4A20-8EBE-001DFCDBE283}" dt="2021-09-13T06:12:35" v="1176" actId="1076"/>
          <ac:spMkLst>
            <pc:docMk/>
            <pc:sldMk cId="2966873417" sldId="278"/>
            <ac:spMk id="9" creationId="{C65DEAEC-9E97-47D5-A772-E94253974E7B}"/>
          </ac:spMkLst>
        </pc:spChg>
        <pc:spChg chg="add del">
          <ac:chgData name="Ginna Escobar" userId="0701e00db5092414" providerId="LiveId" clId="{2547C9A5-8991-4A20-8EBE-001DFCDBE283}" dt="2021-09-14T00:28:50.363" v="5687" actId="478"/>
          <ac:spMkLst>
            <pc:docMk/>
            <pc:sldMk cId="2966873417" sldId="278"/>
            <ac:spMk id="10" creationId="{15320060-3371-43B9-A2A1-A6588B808FD4}"/>
          </ac:spMkLst>
        </pc:spChg>
        <pc:spChg chg="del">
          <ac:chgData name="Ginna Escobar" userId="0701e00db5092414" providerId="LiveId" clId="{2547C9A5-8991-4A20-8EBE-001DFCDBE283}" dt="2021-09-13T05:59:00.284" v="947" actId="478"/>
          <ac:spMkLst>
            <pc:docMk/>
            <pc:sldMk cId="2966873417" sldId="278"/>
            <ac:spMk id="11" creationId="{3BD6F2D4-6E72-4CBA-9B0A-2EF3A6765D7E}"/>
          </ac:spMkLst>
        </pc:spChg>
        <pc:spChg chg="add mod">
          <ac:chgData name="Ginna Escobar" userId="0701e00db5092414" providerId="LiveId" clId="{2547C9A5-8991-4A20-8EBE-001DFCDBE283}" dt="2021-09-13T06:59:46.725" v="1815" actId="113"/>
          <ac:spMkLst>
            <pc:docMk/>
            <pc:sldMk cId="2966873417" sldId="278"/>
            <ac:spMk id="13" creationId="{DC7C9CE7-1A40-4FA3-891D-580CD6809528}"/>
          </ac:spMkLst>
        </pc:spChg>
        <pc:spChg chg="add mod">
          <ac:chgData name="Ginna Escobar" userId="0701e00db5092414" providerId="LiveId" clId="{2547C9A5-8991-4A20-8EBE-001DFCDBE283}" dt="2021-09-13T23:15:14.340" v="4167" actId="1076"/>
          <ac:spMkLst>
            <pc:docMk/>
            <pc:sldMk cId="2966873417" sldId="278"/>
            <ac:spMk id="14" creationId="{F7B27ED7-219B-4080-B84A-3BF8657C26B7}"/>
          </ac:spMkLst>
        </pc:spChg>
        <pc:spChg chg="add mod">
          <ac:chgData name="Ginna Escobar" userId="0701e00db5092414" providerId="LiveId" clId="{2547C9A5-8991-4A20-8EBE-001DFCDBE283}" dt="2021-09-13T06:12:35" v="1176" actId="1076"/>
          <ac:spMkLst>
            <pc:docMk/>
            <pc:sldMk cId="2966873417" sldId="278"/>
            <ac:spMk id="15" creationId="{A2963BE8-E9F7-4450-A7D6-F3DC01A30CCD}"/>
          </ac:spMkLst>
        </pc:spChg>
        <pc:spChg chg="add mod ord">
          <ac:chgData name="Ginna Escobar" userId="0701e00db5092414" providerId="LiveId" clId="{2547C9A5-8991-4A20-8EBE-001DFCDBE283}" dt="2021-09-13T07:02:21.976" v="1895" actId="6549"/>
          <ac:spMkLst>
            <pc:docMk/>
            <pc:sldMk cId="2966873417" sldId="278"/>
            <ac:spMk id="17" creationId="{53B602E2-0595-43F1-88C3-883325744770}"/>
          </ac:spMkLst>
        </pc:spChg>
        <pc:spChg chg="add mod">
          <ac:chgData name="Ginna Escobar" userId="0701e00db5092414" providerId="LiveId" clId="{2547C9A5-8991-4A20-8EBE-001DFCDBE283}" dt="2021-09-13T06:12:35" v="1176" actId="1076"/>
          <ac:spMkLst>
            <pc:docMk/>
            <pc:sldMk cId="2966873417" sldId="278"/>
            <ac:spMk id="18" creationId="{05F49CE3-57D3-423A-B16A-3DEA05AE3135}"/>
          </ac:spMkLst>
        </pc:spChg>
        <pc:spChg chg="add mod ord">
          <ac:chgData name="Ginna Escobar" userId="0701e00db5092414" providerId="LiveId" clId="{2547C9A5-8991-4A20-8EBE-001DFCDBE283}" dt="2021-09-13T23:16:43.519" v="4179" actId="1076"/>
          <ac:spMkLst>
            <pc:docMk/>
            <pc:sldMk cId="2966873417" sldId="278"/>
            <ac:spMk id="20" creationId="{0AA172F8-30DE-4E02-B2E7-6D821D05205A}"/>
          </ac:spMkLst>
        </pc:spChg>
        <pc:spChg chg="add mod">
          <ac:chgData name="Ginna Escobar" userId="0701e00db5092414" providerId="LiveId" clId="{2547C9A5-8991-4A20-8EBE-001DFCDBE283}" dt="2021-09-13T23:16:43.519" v="4179" actId="1076"/>
          <ac:spMkLst>
            <pc:docMk/>
            <pc:sldMk cId="2966873417" sldId="278"/>
            <ac:spMk id="21" creationId="{B3F48EA4-46F5-4C54-BC25-CA126B1CD5B6}"/>
          </ac:spMkLst>
        </pc:spChg>
        <pc:spChg chg="add mod">
          <ac:chgData name="Ginna Escobar" userId="0701e00db5092414" providerId="LiveId" clId="{2547C9A5-8991-4A20-8EBE-001DFCDBE283}" dt="2021-09-13T23:16:43.519" v="4179" actId="1076"/>
          <ac:spMkLst>
            <pc:docMk/>
            <pc:sldMk cId="2966873417" sldId="278"/>
            <ac:spMk id="22" creationId="{0B8B0E71-6EBE-4A64-BB46-6072F0BF975B}"/>
          </ac:spMkLst>
        </pc:spChg>
        <pc:spChg chg="add mod">
          <ac:chgData name="Ginna Escobar" userId="0701e00db5092414" providerId="LiveId" clId="{2547C9A5-8991-4A20-8EBE-001DFCDBE283}" dt="2021-09-13T23:16:43.519" v="4179" actId="1076"/>
          <ac:spMkLst>
            <pc:docMk/>
            <pc:sldMk cId="2966873417" sldId="278"/>
            <ac:spMk id="23" creationId="{4F808D37-B243-4BA2-89DF-4DACC5B851C9}"/>
          </ac:spMkLst>
        </pc:spChg>
        <pc:spChg chg="add mod">
          <ac:chgData name="Ginna Escobar" userId="0701e00db5092414" providerId="LiveId" clId="{2547C9A5-8991-4A20-8EBE-001DFCDBE283}" dt="2021-09-13T23:16:43.519" v="4179" actId="1076"/>
          <ac:spMkLst>
            <pc:docMk/>
            <pc:sldMk cId="2966873417" sldId="278"/>
            <ac:spMk id="24" creationId="{BF97D575-75DA-45FB-84AC-F68C3F35AE89}"/>
          </ac:spMkLst>
        </pc:spChg>
        <pc:spChg chg="add mod">
          <ac:chgData name="Ginna Escobar" userId="0701e00db5092414" providerId="LiveId" clId="{2547C9A5-8991-4A20-8EBE-001DFCDBE283}" dt="2021-09-13T23:16:43.519" v="4179" actId="1076"/>
          <ac:spMkLst>
            <pc:docMk/>
            <pc:sldMk cId="2966873417" sldId="278"/>
            <ac:spMk id="25" creationId="{4A232ED8-9A90-4547-8D2D-6004EA172D5C}"/>
          </ac:spMkLst>
        </pc:spChg>
        <pc:spChg chg="add mod">
          <ac:chgData name="Ginna Escobar" userId="0701e00db5092414" providerId="LiveId" clId="{2547C9A5-8991-4A20-8EBE-001DFCDBE283}" dt="2021-09-13T23:15:36.160" v="4171" actId="1076"/>
          <ac:spMkLst>
            <pc:docMk/>
            <pc:sldMk cId="2966873417" sldId="278"/>
            <ac:spMk id="26" creationId="{DA552B6A-8C78-4DD7-8DBC-02E0D8BE1FC5}"/>
          </ac:spMkLst>
        </pc:spChg>
        <pc:spChg chg="add mod">
          <ac:chgData name="Ginna Escobar" userId="0701e00db5092414" providerId="LiveId" clId="{2547C9A5-8991-4A20-8EBE-001DFCDBE283}" dt="2021-09-13T23:15:36.160" v="4171" actId="1076"/>
          <ac:spMkLst>
            <pc:docMk/>
            <pc:sldMk cId="2966873417" sldId="278"/>
            <ac:spMk id="34" creationId="{2E5F5A96-B57B-4AEE-BE3C-93B1BE50AC96}"/>
          </ac:spMkLst>
        </pc:spChg>
        <pc:spChg chg="add mod">
          <ac:chgData name="Ginna Escobar" userId="0701e00db5092414" providerId="LiveId" clId="{2547C9A5-8991-4A20-8EBE-001DFCDBE283}" dt="2021-09-13T23:15:36.160" v="4171" actId="1076"/>
          <ac:spMkLst>
            <pc:docMk/>
            <pc:sldMk cId="2966873417" sldId="278"/>
            <ac:spMk id="38" creationId="{873FE261-7198-4FB7-A60E-F781F8C6CA8E}"/>
          </ac:spMkLst>
        </pc:spChg>
        <pc:spChg chg="add mod">
          <ac:chgData name="Ginna Escobar" userId="0701e00db5092414" providerId="LiveId" clId="{2547C9A5-8991-4A20-8EBE-001DFCDBE283}" dt="2021-09-13T23:15:36.160" v="4171" actId="1076"/>
          <ac:spMkLst>
            <pc:docMk/>
            <pc:sldMk cId="2966873417" sldId="278"/>
            <ac:spMk id="57" creationId="{B4DE572C-9FB8-4ED0-82C0-A893FED04002}"/>
          </ac:spMkLst>
        </pc:spChg>
        <pc:spChg chg="mod">
          <ac:chgData name="Ginna Escobar" userId="0701e00db5092414" providerId="LiveId" clId="{2547C9A5-8991-4A20-8EBE-001DFCDBE283}" dt="2021-09-13T06:12:58.929" v="1180" actId="208"/>
          <ac:spMkLst>
            <pc:docMk/>
            <pc:sldMk cId="2966873417" sldId="278"/>
            <ac:spMk id="832" creationId="{ACE4994C-5658-4467-BACA-1ECEACF3984C}"/>
          </ac:spMkLst>
        </pc:spChg>
        <pc:spChg chg="mod">
          <ac:chgData name="Ginna Escobar" userId="0701e00db5092414" providerId="LiveId" clId="{2547C9A5-8991-4A20-8EBE-001DFCDBE283}" dt="2021-09-13T06:12:58.929" v="1180" actId="208"/>
          <ac:spMkLst>
            <pc:docMk/>
            <pc:sldMk cId="2966873417" sldId="278"/>
            <ac:spMk id="833" creationId="{3C2A0E8B-4CA7-48E4-A09E-0E5CE341A632}"/>
          </ac:spMkLst>
        </pc:spChg>
        <pc:spChg chg="mod">
          <ac:chgData name="Ginna Escobar" userId="0701e00db5092414" providerId="LiveId" clId="{2547C9A5-8991-4A20-8EBE-001DFCDBE283}" dt="2021-09-13T06:12:58.929" v="1180" actId="208"/>
          <ac:spMkLst>
            <pc:docMk/>
            <pc:sldMk cId="2966873417" sldId="278"/>
            <ac:spMk id="834" creationId="{76D8D935-6FB6-4722-A78C-AC92E11CE89B}"/>
          </ac:spMkLst>
        </pc:spChg>
        <pc:spChg chg="mod">
          <ac:chgData name="Ginna Escobar" userId="0701e00db5092414" providerId="LiveId" clId="{2547C9A5-8991-4A20-8EBE-001DFCDBE283}" dt="2021-09-13T06:12:58.929" v="1180" actId="208"/>
          <ac:spMkLst>
            <pc:docMk/>
            <pc:sldMk cId="2966873417" sldId="278"/>
            <ac:spMk id="835" creationId="{B32DF588-1E18-4769-B56F-E421A46BC1E1}"/>
          </ac:spMkLst>
        </pc:spChg>
        <pc:spChg chg="mod">
          <ac:chgData name="Ginna Escobar" userId="0701e00db5092414" providerId="LiveId" clId="{2547C9A5-8991-4A20-8EBE-001DFCDBE283}" dt="2021-09-13T06:12:58.929" v="1180" actId="208"/>
          <ac:spMkLst>
            <pc:docMk/>
            <pc:sldMk cId="2966873417" sldId="278"/>
            <ac:spMk id="836" creationId="{B3FADA27-A2A2-4485-A8A1-E0D77535D5D7}"/>
          </ac:spMkLst>
        </pc:spChg>
        <pc:spChg chg="mod">
          <ac:chgData name="Ginna Escobar" userId="0701e00db5092414" providerId="LiveId" clId="{2547C9A5-8991-4A20-8EBE-001DFCDBE283}" dt="2021-09-13T06:12:58.929" v="1180" actId="208"/>
          <ac:spMkLst>
            <pc:docMk/>
            <pc:sldMk cId="2966873417" sldId="278"/>
            <ac:spMk id="837" creationId="{6A03B02E-0A14-4C56-8DE2-F253CA8D2D33}"/>
          </ac:spMkLst>
        </pc:spChg>
        <pc:spChg chg="add del mod ord">
          <ac:chgData name="Ginna Escobar" userId="0701e00db5092414" providerId="LiveId" clId="{2547C9A5-8991-4A20-8EBE-001DFCDBE283}" dt="2021-09-13T06:58:43.286" v="1814" actId="478"/>
          <ac:spMkLst>
            <pc:docMk/>
            <pc:sldMk cId="2966873417" sldId="278"/>
            <ac:spMk id="838" creationId="{A5C20789-6031-4025-9177-C44AB1829A7B}"/>
          </ac:spMkLst>
        </pc:spChg>
        <pc:spChg chg="add mod ord">
          <ac:chgData name="Ginna Escobar" userId="0701e00db5092414" providerId="LiveId" clId="{2547C9A5-8991-4A20-8EBE-001DFCDBE283}" dt="2021-09-13T07:00:12.169" v="1828" actId="171"/>
          <ac:spMkLst>
            <pc:docMk/>
            <pc:sldMk cId="2966873417" sldId="278"/>
            <ac:spMk id="839" creationId="{CFD3DCF2-EA03-4DFC-8A5C-F6F411FBE3A2}"/>
          </ac:spMkLst>
        </pc:spChg>
        <pc:grpChg chg="add del mod ord">
          <ac:chgData name="Ginna Escobar" userId="0701e00db5092414" providerId="LiveId" clId="{2547C9A5-8991-4A20-8EBE-001DFCDBE283}" dt="2021-09-13T06:12:47.174" v="1178" actId="478"/>
          <ac:grpSpMkLst>
            <pc:docMk/>
            <pc:sldMk cId="2966873417" sldId="278"/>
            <ac:grpSpMk id="19" creationId="{56EF17DF-0DEA-4776-8E61-DBCE5214DE5F}"/>
          </ac:grpSpMkLst>
        </pc:grpChg>
        <pc:grpChg chg="add mod">
          <ac:chgData name="Ginna Escobar" userId="0701e00db5092414" providerId="LiveId" clId="{2547C9A5-8991-4A20-8EBE-001DFCDBE283}" dt="2021-09-13T23:16:43.519" v="4179" actId="1076"/>
          <ac:grpSpMkLst>
            <pc:docMk/>
            <pc:sldMk cId="2966873417" sldId="278"/>
            <ac:grpSpMk id="27" creationId="{87D55F11-1408-4F0A-BADF-CB3FA031DE3E}"/>
          </ac:grpSpMkLst>
        </pc:grpChg>
        <pc:grpChg chg="add mod">
          <ac:chgData name="Ginna Escobar" userId="0701e00db5092414" providerId="LiveId" clId="{2547C9A5-8991-4A20-8EBE-001DFCDBE283}" dt="2021-09-13T23:16:43.519" v="4179" actId="1076"/>
          <ac:grpSpMkLst>
            <pc:docMk/>
            <pc:sldMk cId="2966873417" sldId="278"/>
            <ac:grpSpMk id="35" creationId="{C2793D87-50BF-4F66-92D7-8F51233FCCD6}"/>
          </ac:grpSpMkLst>
        </pc:grpChg>
        <pc:grpChg chg="add mod">
          <ac:chgData name="Ginna Escobar" userId="0701e00db5092414" providerId="LiveId" clId="{2547C9A5-8991-4A20-8EBE-001DFCDBE283}" dt="2021-09-13T23:16:43.519" v="4179" actId="1076"/>
          <ac:grpSpMkLst>
            <pc:docMk/>
            <pc:sldMk cId="2966873417" sldId="278"/>
            <ac:grpSpMk id="39" creationId="{D1973025-4B48-43AE-8D42-CF30D9D4382F}"/>
          </ac:grpSpMkLst>
        </pc:grpChg>
        <pc:grpChg chg="add mod ord">
          <ac:chgData name="Ginna Escobar" userId="0701e00db5092414" providerId="LiveId" clId="{2547C9A5-8991-4A20-8EBE-001DFCDBE283}" dt="2021-09-13T06:13:24.707" v="1189" actId="171"/>
          <ac:grpSpMkLst>
            <pc:docMk/>
            <pc:sldMk cId="2966873417" sldId="278"/>
            <ac:grpSpMk id="831" creationId="{5109886B-7E65-4AFE-B02C-624EB387C722}"/>
          </ac:grpSpMkLst>
        </pc:grpChg>
        <pc:graphicFrameChg chg="del">
          <ac:chgData name="Ginna Escobar" userId="0701e00db5092414" providerId="LiveId" clId="{2547C9A5-8991-4A20-8EBE-001DFCDBE283}" dt="2021-09-13T05:59:25.367" v="962" actId="478"/>
          <ac:graphicFrameMkLst>
            <pc:docMk/>
            <pc:sldMk cId="2966873417" sldId="278"/>
            <ac:graphicFrameMk id="5" creationId="{2B81E537-5CDA-43D1-B20D-781E8241B3EE}"/>
          </ac:graphicFrameMkLst>
        </pc:graphicFrameChg>
        <pc:graphicFrameChg chg="del">
          <ac:chgData name="Ginna Escobar" userId="0701e00db5092414" providerId="LiveId" clId="{2547C9A5-8991-4A20-8EBE-001DFCDBE283}" dt="2021-09-13T05:59:29.017" v="964" actId="478"/>
          <ac:graphicFrameMkLst>
            <pc:docMk/>
            <pc:sldMk cId="2966873417" sldId="278"/>
            <ac:graphicFrameMk id="12" creationId="{6EB41929-3EEA-41DE-838B-A6164B7E6AF2}"/>
          </ac:graphicFrameMkLst>
        </pc:graphicFrameChg>
        <pc:picChg chg="del">
          <ac:chgData name="Ginna Escobar" userId="0701e00db5092414" providerId="LiveId" clId="{2547C9A5-8991-4A20-8EBE-001DFCDBE283}" dt="2021-09-13T05:59:26.600" v="963" actId="478"/>
          <ac:picMkLst>
            <pc:docMk/>
            <pc:sldMk cId="2966873417" sldId="278"/>
            <ac:picMk id="2" creationId="{42E95122-1BC0-429E-A2F9-416B6B9FE843}"/>
          </ac:picMkLst>
        </pc:picChg>
        <pc:picChg chg="del">
          <ac:chgData name="Ginna Escobar" userId="0701e00db5092414" providerId="LiveId" clId="{2547C9A5-8991-4A20-8EBE-001DFCDBE283}" dt="2021-09-13T05:59:01.700" v="948" actId="478"/>
          <ac:picMkLst>
            <pc:docMk/>
            <pc:sldMk cId="2966873417" sldId="278"/>
            <ac:picMk id="3" creationId="{7361651B-2CC4-43DD-B201-F67D448A1BD1}"/>
          </ac:picMkLst>
        </pc:picChg>
        <pc:cxnChg chg="del mod">
          <ac:chgData name="Ginna Escobar" userId="0701e00db5092414" providerId="LiveId" clId="{2547C9A5-8991-4A20-8EBE-001DFCDBE283}" dt="2021-09-13T23:16:32.660" v="4178" actId="478"/>
          <ac:cxnSpMkLst>
            <pc:docMk/>
            <pc:sldMk cId="2966873417" sldId="278"/>
            <ac:cxnSpMk id="6" creationId="{3C0B22F0-7BE9-40B7-B399-DB3F3C2FE3D7}"/>
          </ac:cxnSpMkLst>
        </pc:cxnChg>
      </pc:sldChg>
      <pc:sldChg chg="addSp delSp modSp add modTransition">
        <pc:chgData name="Ginna Escobar" userId="0701e00db5092414" providerId="LiveId" clId="{2547C9A5-8991-4A20-8EBE-001DFCDBE283}" dt="2021-09-14T00:29:31.329" v="5701" actId="171"/>
        <pc:sldMkLst>
          <pc:docMk/>
          <pc:sldMk cId="918945974" sldId="279"/>
        </pc:sldMkLst>
        <pc:spChg chg="add mod ord">
          <ac:chgData name="Ginna Escobar" userId="0701e00db5092414" providerId="LiveId" clId="{2547C9A5-8991-4A20-8EBE-001DFCDBE283}" dt="2021-09-14T00:29:31.329" v="5701" actId="171"/>
          <ac:spMkLst>
            <pc:docMk/>
            <pc:sldMk cId="918945974" sldId="279"/>
            <ac:spMk id="5" creationId="{4F9C9D13-7B71-4497-ABE2-F93324BE563F}"/>
          </ac:spMkLst>
        </pc:spChg>
        <pc:spChg chg="mod">
          <ac:chgData name="Ginna Escobar" userId="0701e00db5092414" providerId="LiveId" clId="{2547C9A5-8991-4A20-8EBE-001DFCDBE283}" dt="2021-09-14T00:20:09.996" v="5599" actId="1076"/>
          <ac:spMkLst>
            <pc:docMk/>
            <pc:sldMk cId="918945974" sldId="279"/>
            <ac:spMk id="8" creationId="{821A0665-63C6-491C-A533-7EF712845407}"/>
          </ac:spMkLst>
        </pc:spChg>
        <pc:spChg chg="add ord">
          <ac:chgData name="Ginna Escobar" userId="0701e00db5092414" providerId="LiveId" clId="{2547C9A5-8991-4A20-8EBE-001DFCDBE283}" dt="2021-09-13T23:17:11.030" v="4181" actId="167"/>
          <ac:spMkLst>
            <pc:docMk/>
            <pc:sldMk cId="918945974" sldId="279"/>
            <ac:spMk id="9" creationId="{A292C534-DCEB-41E8-B5F3-783E8808E495}"/>
          </ac:spMkLst>
        </pc:spChg>
        <pc:spChg chg="del">
          <ac:chgData name="Ginna Escobar" userId="0701e00db5092414" providerId="LiveId" clId="{2547C9A5-8991-4A20-8EBE-001DFCDBE283}" dt="2021-09-13T06:15:02.105" v="1220" actId="478"/>
          <ac:spMkLst>
            <pc:docMk/>
            <pc:sldMk cId="918945974" sldId="279"/>
            <ac:spMk id="9" creationId="{C65DEAEC-9E97-47D5-A772-E94253974E7B}"/>
          </ac:spMkLst>
        </pc:spChg>
        <pc:spChg chg="del mod">
          <ac:chgData name="Ginna Escobar" userId="0701e00db5092414" providerId="LiveId" clId="{2547C9A5-8991-4A20-8EBE-001DFCDBE283}" dt="2021-09-14T00:28:55.054" v="5688" actId="478"/>
          <ac:spMkLst>
            <pc:docMk/>
            <pc:sldMk cId="918945974" sldId="279"/>
            <ac:spMk id="10" creationId="{15320060-3371-43B9-A2A1-A6588B808FD4}"/>
          </ac:spMkLst>
        </pc:spChg>
        <pc:spChg chg="add ord">
          <ac:chgData name="Ginna Escobar" userId="0701e00db5092414" providerId="LiveId" clId="{2547C9A5-8991-4A20-8EBE-001DFCDBE283}" dt="2021-09-13T23:17:11.030" v="4181" actId="167"/>
          <ac:spMkLst>
            <pc:docMk/>
            <pc:sldMk cId="918945974" sldId="279"/>
            <ac:spMk id="11" creationId="{24CACE46-1D23-4F3A-ABF2-DF22386E6644}"/>
          </ac:spMkLst>
        </pc:spChg>
        <pc:spChg chg="add ord">
          <ac:chgData name="Ginna Escobar" userId="0701e00db5092414" providerId="LiveId" clId="{2547C9A5-8991-4A20-8EBE-001DFCDBE283}" dt="2021-09-13T23:17:11.030" v="4181" actId="167"/>
          <ac:spMkLst>
            <pc:docMk/>
            <pc:sldMk cId="918945974" sldId="279"/>
            <ac:spMk id="12" creationId="{8A957DD7-C204-42D1-84D4-BB2F1570AE5B}"/>
          </ac:spMkLst>
        </pc:spChg>
        <pc:spChg chg="add ord">
          <ac:chgData name="Ginna Escobar" userId="0701e00db5092414" providerId="LiveId" clId="{2547C9A5-8991-4A20-8EBE-001DFCDBE283}" dt="2021-09-13T23:17:11.030" v="4181" actId="167"/>
          <ac:spMkLst>
            <pc:docMk/>
            <pc:sldMk cId="918945974" sldId="279"/>
            <ac:spMk id="13" creationId="{D88A4015-693B-4C2A-9D7E-F783259FC0DA}"/>
          </ac:spMkLst>
        </pc:spChg>
        <pc:spChg chg="del">
          <ac:chgData name="Ginna Escobar" userId="0701e00db5092414" providerId="LiveId" clId="{2547C9A5-8991-4A20-8EBE-001DFCDBE283}" dt="2021-09-13T06:15:02.105" v="1220" actId="478"/>
          <ac:spMkLst>
            <pc:docMk/>
            <pc:sldMk cId="918945974" sldId="279"/>
            <ac:spMk id="13" creationId="{DC7C9CE7-1A40-4FA3-891D-580CD6809528}"/>
          </ac:spMkLst>
        </pc:spChg>
        <pc:spChg chg="add ord">
          <ac:chgData name="Ginna Escobar" userId="0701e00db5092414" providerId="LiveId" clId="{2547C9A5-8991-4A20-8EBE-001DFCDBE283}" dt="2021-09-13T23:17:11.030" v="4181" actId="167"/>
          <ac:spMkLst>
            <pc:docMk/>
            <pc:sldMk cId="918945974" sldId="279"/>
            <ac:spMk id="14" creationId="{4C6BF338-81FB-4E4D-B720-D7AC88B37D15}"/>
          </ac:spMkLst>
        </pc:spChg>
        <pc:spChg chg="del">
          <ac:chgData name="Ginna Escobar" userId="0701e00db5092414" providerId="LiveId" clId="{2547C9A5-8991-4A20-8EBE-001DFCDBE283}" dt="2021-09-13T06:15:02.105" v="1220" actId="478"/>
          <ac:spMkLst>
            <pc:docMk/>
            <pc:sldMk cId="918945974" sldId="279"/>
            <ac:spMk id="14" creationId="{F7B27ED7-219B-4080-B84A-3BF8657C26B7}"/>
          </ac:spMkLst>
        </pc:spChg>
        <pc:spChg chg="add ord">
          <ac:chgData name="Ginna Escobar" userId="0701e00db5092414" providerId="LiveId" clId="{2547C9A5-8991-4A20-8EBE-001DFCDBE283}" dt="2021-09-13T23:17:11.030" v="4181" actId="167"/>
          <ac:spMkLst>
            <pc:docMk/>
            <pc:sldMk cId="918945974" sldId="279"/>
            <ac:spMk id="15" creationId="{66441367-5C97-493C-B6B5-1DA559853957}"/>
          </ac:spMkLst>
        </pc:spChg>
        <pc:spChg chg="del">
          <ac:chgData name="Ginna Escobar" userId="0701e00db5092414" providerId="LiveId" clId="{2547C9A5-8991-4A20-8EBE-001DFCDBE283}" dt="2021-09-13T06:15:02.105" v="1220" actId="478"/>
          <ac:spMkLst>
            <pc:docMk/>
            <pc:sldMk cId="918945974" sldId="279"/>
            <ac:spMk id="15" creationId="{A2963BE8-E9F7-4450-A7D6-F3DC01A30CCD}"/>
          </ac:spMkLst>
        </pc:spChg>
        <pc:spChg chg="add ord">
          <ac:chgData name="Ginna Escobar" userId="0701e00db5092414" providerId="LiveId" clId="{2547C9A5-8991-4A20-8EBE-001DFCDBE283}" dt="2021-09-13T23:17:11.030" v="4181" actId="167"/>
          <ac:spMkLst>
            <pc:docMk/>
            <pc:sldMk cId="918945974" sldId="279"/>
            <ac:spMk id="16" creationId="{14423903-BF76-4A09-AF84-A307CC33BB2D}"/>
          </ac:spMkLst>
        </pc:spChg>
        <pc:spChg chg="del">
          <ac:chgData name="Ginna Escobar" userId="0701e00db5092414" providerId="LiveId" clId="{2547C9A5-8991-4A20-8EBE-001DFCDBE283}" dt="2021-09-13T06:15:02.105" v="1220" actId="478"/>
          <ac:spMkLst>
            <pc:docMk/>
            <pc:sldMk cId="918945974" sldId="279"/>
            <ac:spMk id="17" creationId="{53B602E2-0595-43F1-88C3-883325744770}"/>
          </ac:spMkLst>
        </pc:spChg>
        <pc:spChg chg="del">
          <ac:chgData name="Ginna Escobar" userId="0701e00db5092414" providerId="LiveId" clId="{2547C9A5-8991-4A20-8EBE-001DFCDBE283}" dt="2021-09-13T06:15:02.105" v="1220" actId="478"/>
          <ac:spMkLst>
            <pc:docMk/>
            <pc:sldMk cId="918945974" sldId="279"/>
            <ac:spMk id="18" creationId="{05F49CE3-57D3-423A-B16A-3DEA05AE3135}"/>
          </ac:spMkLst>
        </pc:spChg>
        <pc:spChg chg="add ord">
          <ac:chgData name="Ginna Escobar" userId="0701e00db5092414" providerId="LiveId" clId="{2547C9A5-8991-4A20-8EBE-001DFCDBE283}" dt="2021-09-13T23:17:11.030" v="4181" actId="167"/>
          <ac:spMkLst>
            <pc:docMk/>
            <pc:sldMk cId="918945974" sldId="279"/>
            <ac:spMk id="24" creationId="{5EE17989-9316-4999-A076-A3FA6D0B57DF}"/>
          </ac:spMkLst>
        </pc:spChg>
        <pc:spChg chg="add ord">
          <ac:chgData name="Ginna Escobar" userId="0701e00db5092414" providerId="LiveId" clId="{2547C9A5-8991-4A20-8EBE-001DFCDBE283}" dt="2021-09-13T23:17:11.030" v="4181" actId="167"/>
          <ac:spMkLst>
            <pc:docMk/>
            <pc:sldMk cId="918945974" sldId="279"/>
            <ac:spMk id="28" creationId="{330A621C-E468-4B0D-B949-50C84238C338}"/>
          </ac:spMkLst>
        </pc:spChg>
        <pc:spChg chg="add ord">
          <ac:chgData name="Ginna Escobar" userId="0701e00db5092414" providerId="LiveId" clId="{2547C9A5-8991-4A20-8EBE-001DFCDBE283}" dt="2021-09-13T23:17:11.030" v="4181" actId="167"/>
          <ac:spMkLst>
            <pc:docMk/>
            <pc:sldMk cId="918945974" sldId="279"/>
            <ac:spMk id="47" creationId="{4760B848-0DB7-4B22-B1B3-C485B3F9DD00}"/>
          </ac:spMkLst>
        </pc:spChg>
        <pc:grpChg chg="add ord">
          <ac:chgData name="Ginna Escobar" userId="0701e00db5092414" providerId="LiveId" clId="{2547C9A5-8991-4A20-8EBE-001DFCDBE283}" dt="2021-09-13T23:17:11.030" v="4181" actId="167"/>
          <ac:grpSpMkLst>
            <pc:docMk/>
            <pc:sldMk cId="918945974" sldId="279"/>
            <ac:grpSpMk id="17" creationId="{54ECB606-73AE-4F6A-BF84-ECC0BCFB122B}"/>
          </ac:grpSpMkLst>
        </pc:grpChg>
        <pc:grpChg chg="add ord">
          <ac:chgData name="Ginna Escobar" userId="0701e00db5092414" providerId="LiveId" clId="{2547C9A5-8991-4A20-8EBE-001DFCDBE283}" dt="2021-09-13T23:17:11.030" v="4181" actId="167"/>
          <ac:grpSpMkLst>
            <pc:docMk/>
            <pc:sldMk cId="918945974" sldId="279"/>
            <ac:grpSpMk id="25" creationId="{C2C32FE9-677F-4381-913B-2F3F0935D1C8}"/>
          </ac:grpSpMkLst>
        </pc:grpChg>
        <pc:grpChg chg="add ord">
          <ac:chgData name="Ginna Escobar" userId="0701e00db5092414" providerId="LiveId" clId="{2547C9A5-8991-4A20-8EBE-001DFCDBE283}" dt="2021-09-13T23:17:11.030" v="4181" actId="167"/>
          <ac:grpSpMkLst>
            <pc:docMk/>
            <pc:sldMk cId="918945974" sldId="279"/>
            <ac:grpSpMk id="29" creationId="{E499AE2E-DFEF-4C37-88D0-F81D9723D225}"/>
          </ac:grpSpMkLst>
        </pc:grpChg>
        <pc:grpChg chg="del">
          <ac:chgData name="Ginna Escobar" userId="0701e00db5092414" providerId="LiveId" clId="{2547C9A5-8991-4A20-8EBE-001DFCDBE283}" dt="2021-09-13T06:14:55.601" v="1219" actId="478"/>
          <ac:grpSpMkLst>
            <pc:docMk/>
            <pc:sldMk cId="918945974" sldId="279"/>
            <ac:grpSpMk id="831" creationId="{5109886B-7E65-4AFE-B02C-624EB387C722}"/>
          </ac:grpSpMkLst>
        </pc:grpChg>
        <pc:picChg chg="add mod">
          <ac:chgData name="Ginna Escobar" userId="0701e00db5092414" providerId="LiveId" clId="{2547C9A5-8991-4A20-8EBE-001DFCDBE283}" dt="2021-09-13T07:16:40.681" v="2098" actId="1035"/>
          <ac:picMkLst>
            <pc:docMk/>
            <pc:sldMk cId="918945974" sldId="279"/>
            <ac:picMk id="4" creationId="{6FD77575-2DD2-4D73-A002-18098910805D}"/>
          </ac:picMkLst>
        </pc:picChg>
        <pc:cxnChg chg="add del mod">
          <ac:chgData name="Ginna Escobar" userId="0701e00db5092414" providerId="LiveId" clId="{2547C9A5-8991-4A20-8EBE-001DFCDBE283}" dt="2021-09-14T00:19:57.208" v="5598" actId="478"/>
          <ac:cxnSpMkLst>
            <pc:docMk/>
            <pc:sldMk cId="918945974" sldId="279"/>
            <ac:cxnSpMk id="6" creationId="{3C0B22F0-7BE9-40B7-B399-DB3F3C2FE3D7}"/>
          </ac:cxnSpMkLst>
        </pc:cxnChg>
      </pc:sldChg>
      <pc:sldChg chg="addSp delSp modSp add modTransition">
        <pc:chgData name="Ginna Escobar" userId="0701e00db5092414" providerId="LiveId" clId="{2547C9A5-8991-4A20-8EBE-001DFCDBE283}" dt="2021-09-14T00:28:59.147" v="5689" actId="478"/>
        <pc:sldMkLst>
          <pc:docMk/>
          <pc:sldMk cId="1957920877" sldId="280"/>
        </pc:sldMkLst>
        <pc:spChg chg="mod">
          <ac:chgData name="Ginna Escobar" userId="0701e00db5092414" providerId="LiveId" clId="{2547C9A5-8991-4A20-8EBE-001DFCDBE283}" dt="2021-09-13T23:28:48.689" v="4335" actId="1076"/>
          <ac:spMkLst>
            <pc:docMk/>
            <pc:sldMk cId="1957920877" sldId="280"/>
            <ac:spMk id="8" creationId="{821A0665-63C6-491C-A533-7EF712845407}"/>
          </ac:spMkLst>
        </pc:spChg>
        <pc:spChg chg="del mod">
          <ac:chgData name="Ginna Escobar" userId="0701e00db5092414" providerId="LiveId" clId="{2547C9A5-8991-4A20-8EBE-001DFCDBE283}" dt="2021-09-14T00:28:59.147" v="5689" actId="478"/>
          <ac:spMkLst>
            <pc:docMk/>
            <pc:sldMk cId="1957920877" sldId="280"/>
            <ac:spMk id="10" creationId="{15320060-3371-43B9-A2A1-A6588B808FD4}"/>
          </ac:spMkLst>
        </pc:spChg>
        <pc:spChg chg="add mod ord">
          <ac:chgData name="Ginna Escobar" userId="0701e00db5092414" providerId="LiveId" clId="{2547C9A5-8991-4A20-8EBE-001DFCDBE283}" dt="2021-09-13T23:17:29.830" v="4184" actId="167"/>
          <ac:spMkLst>
            <pc:docMk/>
            <pc:sldMk cId="1957920877" sldId="280"/>
            <ac:spMk id="11" creationId="{92EC4188-2188-4B6C-9E1D-D87704B1C1DB}"/>
          </ac:spMkLst>
        </pc:spChg>
        <pc:spChg chg="add mod ord">
          <ac:chgData name="Ginna Escobar" userId="0701e00db5092414" providerId="LiveId" clId="{2547C9A5-8991-4A20-8EBE-001DFCDBE283}" dt="2021-09-13T23:17:29.830" v="4184" actId="167"/>
          <ac:spMkLst>
            <pc:docMk/>
            <pc:sldMk cId="1957920877" sldId="280"/>
            <ac:spMk id="12" creationId="{AFFEF957-6E85-4824-BC72-D145DE9EC192}"/>
          </ac:spMkLst>
        </pc:spChg>
        <pc:spChg chg="add mod ord">
          <ac:chgData name="Ginna Escobar" userId="0701e00db5092414" providerId="LiveId" clId="{2547C9A5-8991-4A20-8EBE-001DFCDBE283}" dt="2021-09-13T23:17:29.830" v="4184" actId="167"/>
          <ac:spMkLst>
            <pc:docMk/>
            <pc:sldMk cId="1957920877" sldId="280"/>
            <ac:spMk id="13" creationId="{75F00F50-4958-4A9C-BF07-10C2CD765199}"/>
          </ac:spMkLst>
        </pc:spChg>
        <pc:spChg chg="add mod ord">
          <ac:chgData name="Ginna Escobar" userId="0701e00db5092414" providerId="LiveId" clId="{2547C9A5-8991-4A20-8EBE-001DFCDBE283}" dt="2021-09-13T23:17:29.830" v="4184" actId="167"/>
          <ac:spMkLst>
            <pc:docMk/>
            <pc:sldMk cId="1957920877" sldId="280"/>
            <ac:spMk id="14" creationId="{645F506E-749F-4742-8C76-B95A90A5DC2E}"/>
          </ac:spMkLst>
        </pc:spChg>
        <pc:spChg chg="add mod ord">
          <ac:chgData name="Ginna Escobar" userId="0701e00db5092414" providerId="LiveId" clId="{2547C9A5-8991-4A20-8EBE-001DFCDBE283}" dt="2021-09-13T23:17:29.830" v="4184" actId="167"/>
          <ac:spMkLst>
            <pc:docMk/>
            <pc:sldMk cId="1957920877" sldId="280"/>
            <ac:spMk id="15" creationId="{BDFCC72F-7EAB-4F94-946F-AE8747315032}"/>
          </ac:spMkLst>
        </pc:spChg>
        <pc:spChg chg="add mod ord">
          <ac:chgData name="Ginna Escobar" userId="0701e00db5092414" providerId="LiveId" clId="{2547C9A5-8991-4A20-8EBE-001DFCDBE283}" dt="2021-09-13T23:17:29.830" v="4184" actId="167"/>
          <ac:spMkLst>
            <pc:docMk/>
            <pc:sldMk cId="1957920877" sldId="280"/>
            <ac:spMk id="16" creationId="{76E0497E-B57D-4E53-BB3A-70B0EE629312}"/>
          </ac:spMkLst>
        </pc:spChg>
        <pc:spChg chg="add mod ord">
          <ac:chgData name="Ginna Escobar" userId="0701e00db5092414" providerId="LiveId" clId="{2547C9A5-8991-4A20-8EBE-001DFCDBE283}" dt="2021-09-13T23:17:29.830" v="4184" actId="167"/>
          <ac:spMkLst>
            <pc:docMk/>
            <pc:sldMk cId="1957920877" sldId="280"/>
            <ac:spMk id="17" creationId="{46D4ABB3-E651-4277-9DF2-0F0D1FC2258E}"/>
          </ac:spMkLst>
        </pc:spChg>
        <pc:spChg chg="add mod ord">
          <ac:chgData name="Ginna Escobar" userId="0701e00db5092414" providerId="LiveId" clId="{2547C9A5-8991-4A20-8EBE-001DFCDBE283}" dt="2021-09-13T23:17:29.830" v="4184" actId="167"/>
          <ac:spMkLst>
            <pc:docMk/>
            <pc:sldMk cId="1957920877" sldId="280"/>
            <ac:spMk id="25" creationId="{9DC82898-7E54-4220-BDC7-51B99EAB21A7}"/>
          </ac:spMkLst>
        </pc:spChg>
        <pc:spChg chg="add mod ord">
          <ac:chgData name="Ginna Escobar" userId="0701e00db5092414" providerId="LiveId" clId="{2547C9A5-8991-4A20-8EBE-001DFCDBE283}" dt="2021-09-13T23:17:29.830" v="4184" actId="167"/>
          <ac:spMkLst>
            <pc:docMk/>
            <pc:sldMk cId="1957920877" sldId="280"/>
            <ac:spMk id="29" creationId="{0D41D923-4BFB-4E83-BA26-6A6CED821EB0}"/>
          </ac:spMkLst>
        </pc:spChg>
        <pc:spChg chg="add mod ord">
          <ac:chgData name="Ginna Escobar" userId="0701e00db5092414" providerId="LiveId" clId="{2547C9A5-8991-4A20-8EBE-001DFCDBE283}" dt="2021-09-13T23:17:29.830" v="4184" actId="167"/>
          <ac:spMkLst>
            <pc:docMk/>
            <pc:sldMk cId="1957920877" sldId="280"/>
            <ac:spMk id="48" creationId="{8FE91E4D-6637-47A3-9456-5D1C808D4634}"/>
          </ac:spMkLst>
        </pc:spChg>
        <pc:grpChg chg="add mod ord">
          <ac:chgData name="Ginna Escobar" userId="0701e00db5092414" providerId="LiveId" clId="{2547C9A5-8991-4A20-8EBE-001DFCDBE283}" dt="2021-09-13T23:17:29.830" v="4184" actId="167"/>
          <ac:grpSpMkLst>
            <pc:docMk/>
            <pc:sldMk cId="1957920877" sldId="280"/>
            <ac:grpSpMk id="18" creationId="{A208DF9B-DFC8-4429-9DF4-E724FB91E2F5}"/>
          </ac:grpSpMkLst>
        </pc:grpChg>
        <pc:grpChg chg="add mod ord">
          <ac:chgData name="Ginna Escobar" userId="0701e00db5092414" providerId="LiveId" clId="{2547C9A5-8991-4A20-8EBE-001DFCDBE283}" dt="2021-09-13T23:17:29.830" v="4184" actId="167"/>
          <ac:grpSpMkLst>
            <pc:docMk/>
            <pc:sldMk cId="1957920877" sldId="280"/>
            <ac:grpSpMk id="26" creationId="{BB43F16A-9C94-49D8-98C3-0425B5325D77}"/>
          </ac:grpSpMkLst>
        </pc:grpChg>
        <pc:grpChg chg="add mod ord">
          <ac:chgData name="Ginna Escobar" userId="0701e00db5092414" providerId="LiveId" clId="{2547C9A5-8991-4A20-8EBE-001DFCDBE283}" dt="2021-09-13T23:17:29.830" v="4184" actId="167"/>
          <ac:grpSpMkLst>
            <pc:docMk/>
            <pc:sldMk cId="1957920877" sldId="280"/>
            <ac:grpSpMk id="30" creationId="{7FE35177-9E5A-4D87-91B5-3997EFDEAD3E}"/>
          </ac:grpSpMkLst>
        </pc:grpChg>
        <pc:picChg chg="add mod">
          <ac:chgData name="Ginna Escobar" userId="0701e00db5092414" providerId="LiveId" clId="{2547C9A5-8991-4A20-8EBE-001DFCDBE283}" dt="2021-09-13T23:28:56.189" v="4338" actId="14100"/>
          <ac:picMkLst>
            <pc:docMk/>
            <pc:sldMk cId="1957920877" sldId="280"/>
            <ac:picMk id="2" creationId="{62B48719-1037-4026-A9E3-9E314A8543FD}"/>
          </ac:picMkLst>
        </pc:picChg>
        <pc:picChg chg="add mod modCrop">
          <ac:chgData name="Ginna Escobar" userId="0701e00db5092414" providerId="LiveId" clId="{2547C9A5-8991-4A20-8EBE-001DFCDBE283}" dt="2021-09-13T23:29:06.768" v="4340" actId="14100"/>
          <ac:picMkLst>
            <pc:docMk/>
            <pc:sldMk cId="1957920877" sldId="280"/>
            <ac:picMk id="3" creationId="{AE7E7E1E-B4FE-486C-B99B-8BBC5B46AE89}"/>
          </ac:picMkLst>
        </pc:picChg>
        <pc:picChg chg="del">
          <ac:chgData name="Ginna Escobar" userId="0701e00db5092414" providerId="LiveId" clId="{2547C9A5-8991-4A20-8EBE-001DFCDBE283}" dt="2021-09-13T06:19:20.212" v="1279" actId="478"/>
          <ac:picMkLst>
            <pc:docMk/>
            <pc:sldMk cId="1957920877" sldId="280"/>
            <ac:picMk id="4" creationId="{6FD77575-2DD2-4D73-A002-18098910805D}"/>
          </ac:picMkLst>
        </pc:picChg>
        <pc:picChg chg="add mod modCrop">
          <ac:chgData name="Ginna Escobar" userId="0701e00db5092414" providerId="LiveId" clId="{2547C9A5-8991-4A20-8EBE-001DFCDBE283}" dt="2021-09-13T06:23:51.915" v="1326" actId="1076"/>
          <ac:picMkLst>
            <pc:docMk/>
            <pc:sldMk cId="1957920877" sldId="280"/>
            <ac:picMk id="5" creationId="{B8207B57-62E2-484A-8BD6-0943E07FD7F5}"/>
          </ac:picMkLst>
        </pc:picChg>
        <pc:picChg chg="add mod modCrop">
          <ac:chgData name="Ginna Escobar" userId="0701e00db5092414" providerId="LiveId" clId="{2547C9A5-8991-4A20-8EBE-001DFCDBE283}" dt="2021-09-13T06:24:24.850" v="1331" actId="732"/>
          <ac:picMkLst>
            <pc:docMk/>
            <pc:sldMk cId="1957920877" sldId="280"/>
            <ac:picMk id="7" creationId="{3B9CACC8-CA52-46AD-B853-C664E07F925A}"/>
          </ac:picMkLst>
        </pc:picChg>
        <pc:cxnChg chg="del mod">
          <ac:chgData name="Ginna Escobar" userId="0701e00db5092414" providerId="LiveId" clId="{2547C9A5-8991-4A20-8EBE-001DFCDBE283}" dt="2021-09-13T23:28:42.139" v="4334" actId="478"/>
          <ac:cxnSpMkLst>
            <pc:docMk/>
            <pc:sldMk cId="1957920877" sldId="280"/>
            <ac:cxnSpMk id="6" creationId="{3C0B22F0-7BE9-40B7-B399-DB3F3C2FE3D7}"/>
          </ac:cxnSpMkLst>
        </pc:cxnChg>
      </pc:sldChg>
      <pc:sldChg chg="addSp delSp modSp add ord modTransition">
        <pc:chgData name="Ginna Escobar" userId="0701e00db5092414" providerId="LiveId" clId="{2547C9A5-8991-4A20-8EBE-001DFCDBE283}" dt="2021-09-14T00:29:23.899" v="5699" actId="167"/>
        <pc:sldMkLst>
          <pc:docMk/>
          <pc:sldMk cId="3254135572" sldId="281"/>
        </pc:sldMkLst>
        <pc:spChg chg="del mod">
          <ac:chgData name="Ginna Escobar" userId="0701e00db5092414" providerId="LiveId" clId="{2547C9A5-8991-4A20-8EBE-001DFCDBE283}" dt="2021-09-13T23:28:08.879" v="4324" actId="478"/>
          <ac:spMkLst>
            <pc:docMk/>
            <pc:sldMk cId="3254135572" sldId="281"/>
            <ac:spMk id="8" creationId="{821A0665-63C6-491C-A533-7EF712845407}"/>
          </ac:spMkLst>
        </pc:spChg>
        <pc:spChg chg="add del mod ord">
          <ac:chgData name="Ginna Escobar" userId="0701e00db5092414" providerId="LiveId" clId="{2547C9A5-8991-4A20-8EBE-001DFCDBE283}" dt="2021-09-13T23:28:10.599" v="4325" actId="478"/>
          <ac:spMkLst>
            <pc:docMk/>
            <pc:sldMk cId="3254135572" sldId="281"/>
            <ac:spMk id="9" creationId="{9153432A-DF79-419E-87E0-882AA815DFB0}"/>
          </ac:spMkLst>
        </pc:spChg>
        <pc:spChg chg="del mod">
          <ac:chgData name="Ginna Escobar" userId="0701e00db5092414" providerId="LiveId" clId="{2547C9A5-8991-4A20-8EBE-001DFCDBE283}" dt="2021-09-14T00:29:12.921" v="5693" actId="478"/>
          <ac:spMkLst>
            <pc:docMk/>
            <pc:sldMk cId="3254135572" sldId="281"/>
            <ac:spMk id="10" creationId="{15320060-3371-43B9-A2A1-A6588B808FD4}"/>
          </ac:spMkLst>
        </pc:spChg>
        <pc:spChg chg="add ord">
          <ac:chgData name="Ginna Escobar" userId="0701e00db5092414" providerId="LiveId" clId="{2547C9A5-8991-4A20-8EBE-001DFCDBE283}" dt="2021-09-13T23:18:16.536" v="4192" actId="167"/>
          <ac:spMkLst>
            <pc:docMk/>
            <pc:sldMk cId="3254135572" sldId="281"/>
            <ac:spMk id="11" creationId="{553E0DB3-999B-4FB0-BEB8-A67B26B07639}"/>
          </ac:spMkLst>
        </pc:spChg>
        <pc:spChg chg="add mod ord">
          <ac:chgData name="Ginna Escobar" userId="0701e00db5092414" providerId="LiveId" clId="{2547C9A5-8991-4A20-8EBE-001DFCDBE283}" dt="2021-09-14T00:29:23.899" v="5699" actId="167"/>
          <ac:spMkLst>
            <pc:docMk/>
            <pc:sldMk cId="3254135572" sldId="281"/>
            <ac:spMk id="13" creationId="{B1434FFB-2419-4136-B518-73EF137F86EA}"/>
          </ac:spMkLst>
        </pc:spChg>
        <pc:spChg chg="add ord">
          <ac:chgData name="Ginna Escobar" userId="0701e00db5092414" providerId="LiveId" clId="{2547C9A5-8991-4A20-8EBE-001DFCDBE283}" dt="2021-09-13T23:18:16.536" v="4192" actId="167"/>
          <ac:spMkLst>
            <pc:docMk/>
            <pc:sldMk cId="3254135572" sldId="281"/>
            <ac:spMk id="14" creationId="{0AF7CFC2-A32C-4283-9F60-4B2EB11A5AD3}"/>
          </ac:spMkLst>
        </pc:spChg>
        <pc:spChg chg="add ord">
          <ac:chgData name="Ginna Escobar" userId="0701e00db5092414" providerId="LiveId" clId="{2547C9A5-8991-4A20-8EBE-001DFCDBE283}" dt="2021-09-13T23:18:16.536" v="4192" actId="167"/>
          <ac:spMkLst>
            <pc:docMk/>
            <pc:sldMk cId="3254135572" sldId="281"/>
            <ac:spMk id="15" creationId="{30336CD5-9167-45B2-BAFD-9D85D5D60340}"/>
          </ac:spMkLst>
        </pc:spChg>
        <pc:spChg chg="add ord">
          <ac:chgData name="Ginna Escobar" userId="0701e00db5092414" providerId="LiveId" clId="{2547C9A5-8991-4A20-8EBE-001DFCDBE283}" dt="2021-09-13T23:18:16.536" v="4192" actId="167"/>
          <ac:spMkLst>
            <pc:docMk/>
            <pc:sldMk cId="3254135572" sldId="281"/>
            <ac:spMk id="16" creationId="{D8131292-69B1-4DAC-A97A-CAF7A0CEC2D2}"/>
          </ac:spMkLst>
        </pc:spChg>
        <pc:spChg chg="add ord">
          <ac:chgData name="Ginna Escobar" userId="0701e00db5092414" providerId="LiveId" clId="{2547C9A5-8991-4A20-8EBE-001DFCDBE283}" dt="2021-09-13T23:18:16.536" v="4192" actId="167"/>
          <ac:spMkLst>
            <pc:docMk/>
            <pc:sldMk cId="3254135572" sldId="281"/>
            <ac:spMk id="17" creationId="{73D20930-E224-45E7-9D32-497D41C668A2}"/>
          </ac:spMkLst>
        </pc:spChg>
        <pc:spChg chg="add ord">
          <ac:chgData name="Ginna Escobar" userId="0701e00db5092414" providerId="LiveId" clId="{2547C9A5-8991-4A20-8EBE-001DFCDBE283}" dt="2021-09-13T23:18:16.536" v="4192" actId="167"/>
          <ac:spMkLst>
            <pc:docMk/>
            <pc:sldMk cId="3254135572" sldId="281"/>
            <ac:spMk id="18" creationId="{4CE2FD18-2E85-4F55-9C22-1F5B0BACA42A}"/>
          </ac:spMkLst>
        </pc:spChg>
        <pc:spChg chg="add ord">
          <ac:chgData name="Ginna Escobar" userId="0701e00db5092414" providerId="LiveId" clId="{2547C9A5-8991-4A20-8EBE-001DFCDBE283}" dt="2021-09-13T23:18:16.536" v="4192" actId="167"/>
          <ac:spMkLst>
            <pc:docMk/>
            <pc:sldMk cId="3254135572" sldId="281"/>
            <ac:spMk id="26" creationId="{485ABBB2-E62E-460B-A693-E8BAC0EDBEA5}"/>
          </ac:spMkLst>
        </pc:spChg>
        <pc:spChg chg="add ord">
          <ac:chgData name="Ginna Escobar" userId="0701e00db5092414" providerId="LiveId" clId="{2547C9A5-8991-4A20-8EBE-001DFCDBE283}" dt="2021-09-13T23:18:16.536" v="4192" actId="167"/>
          <ac:spMkLst>
            <pc:docMk/>
            <pc:sldMk cId="3254135572" sldId="281"/>
            <ac:spMk id="30" creationId="{99CE7336-73DA-40FB-98F4-2363FB6FCE15}"/>
          </ac:spMkLst>
        </pc:spChg>
        <pc:spChg chg="add ord">
          <ac:chgData name="Ginna Escobar" userId="0701e00db5092414" providerId="LiveId" clId="{2547C9A5-8991-4A20-8EBE-001DFCDBE283}" dt="2021-09-13T23:18:16.536" v="4192" actId="167"/>
          <ac:spMkLst>
            <pc:docMk/>
            <pc:sldMk cId="3254135572" sldId="281"/>
            <ac:spMk id="49" creationId="{600FED33-7325-4886-995A-DBCADE71E891}"/>
          </ac:spMkLst>
        </pc:spChg>
        <pc:spChg chg="add ord">
          <ac:chgData name="Ginna Escobar" userId="0701e00db5092414" providerId="LiveId" clId="{2547C9A5-8991-4A20-8EBE-001DFCDBE283}" dt="2021-09-13T23:28:03.177" v="4323" actId="167"/>
          <ac:spMkLst>
            <pc:docMk/>
            <pc:sldMk cId="3254135572" sldId="281"/>
            <ac:spMk id="50" creationId="{A6FC1D74-E3BE-43D2-A250-BBED880B0E8C}"/>
          </ac:spMkLst>
        </pc:spChg>
        <pc:spChg chg="add ord">
          <ac:chgData name="Ginna Escobar" userId="0701e00db5092414" providerId="LiveId" clId="{2547C9A5-8991-4A20-8EBE-001DFCDBE283}" dt="2021-09-13T23:28:03.177" v="4323" actId="167"/>
          <ac:spMkLst>
            <pc:docMk/>
            <pc:sldMk cId="3254135572" sldId="281"/>
            <ac:spMk id="51" creationId="{FFD29C6D-FF56-41D2-8515-4B64525B1324}"/>
          </ac:spMkLst>
        </pc:spChg>
        <pc:grpChg chg="add ord">
          <ac:chgData name="Ginna Escobar" userId="0701e00db5092414" providerId="LiveId" clId="{2547C9A5-8991-4A20-8EBE-001DFCDBE283}" dt="2021-09-13T23:18:16.536" v="4192" actId="167"/>
          <ac:grpSpMkLst>
            <pc:docMk/>
            <pc:sldMk cId="3254135572" sldId="281"/>
            <ac:grpSpMk id="19" creationId="{62FF43A3-9801-48EB-AF8F-415C1E4E38B0}"/>
          </ac:grpSpMkLst>
        </pc:grpChg>
        <pc:grpChg chg="add ord">
          <ac:chgData name="Ginna Escobar" userId="0701e00db5092414" providerId="LiveId" clId="{2547C9A5-8991-4A20-8EBE-001DFCDBE283}" dt="2021-09-13T23:18:16.536" v="4192" actId="167"/>
          <ac:grpSpMkLst>
            <pc:docMk/>
            <pc:sldMk cId="3254135572" sldId="281"/>
            <ac:grpSpMk id="27" creationId="{7557D8B6-BF69-4D83-A5C6-8C41D17F0E25}"/>
          </ac:grpSpMkLst>
        </pc:grpChg>
        <pc:grpChg chg="add ord">
          <ac:chgData name="Ginna Escobar" userId="0701e00db5092414" providerId="LiveId" clId="{2547C9A5-8991-4A20-8EBE-001DFCDBE283}" dt="2021-09-13T23:18:16.536" v="4192" actId="167"/>
          <ac:grpSpMkLst>
            <pc:docMk/>
            <pc:sldMk cId="3254135572" sldId="281"/>
            <ac:grpSpMk id="31" creationId="{5463C310-B5C4-402C-9B61-B84E711549AA}"/>
          </ac:grpSpMkLst>
        </pc:grpChg>
        <pc:picChg chg="del">
          <ac:chgData name="Ginna Escobar" userId="0701e00db5092414" providerId="LiveId" clId="{2547C9A5-8991-4A20-8EBE-001DFCDBE283}" dt="2021-09-13T06:33:44.206" v="1450" actId="478"/>
          <ac:picMkLst>
            <pc:docMk/>
            <pc:sldMk cId="3254135572" sldId="281"/>
            <ac:picMk id="2" creationId="{62B48719-1037-4026-A9E3-9E314A8543FD}"/>
          </ac:picMkLst>
        </pc:picChg>
        <pc:picChg chg="del">
          <ac:chgData name="Ginna Escobar" userId="0701e00db5092414" providerId="LiveId" clId="{2547C9A5-8991-4A20-8EBE-001DFCDBE283}" dt="2021-09-13T06:33:46.434" v="1451" actId="478"/>
          <ac:picMkLst>
            <pc:docMk/>
            <pc:sldMk cId="3254135572" sldId="281"/>
            <ac:picMk id="3" creationId="{AE7E7E1E-B4FE-486C-B99B-8BBC5B46AE89}"/>
          </ac:picMkLst>
        </pc:picChg>
        <pc:picChg chg="add del mod">
          <ac:chgData name="Ginna Escobar" userId="0701e00db5092414" providerId="LiveId" clId="{2547C9A5-8991-4A20-8EBE-001DFCDBE283}" dt="2021-09-13T06:54:12.137" v="1786" actId="478"/>
          <ac:picMkLst>
            <pc:docMk/>
            <pc:sldMk cId="3254135572" sldId="281"/>
            <ac:picMk id="4" creationId="{18D8A85A-4701-407B-B0FE-274D1E451350}"/>
          </ac:picMkLst>
        </pc:picChg>
        <pc:picChg chg="del">
          <ac:chgData name="Ginna Escobar" userId="0701e00db5092414" providerId="LiveId" clId="{2547C9A5-8991-4A20-8EBE-001DFCDBE283}" dt="2021-09-13T06:33:47.627" v="1452" actId="478"/>
          <ac:picMkLst>
            <pc:docMk/>
            <pc:sldMk cId="3254135572" sldId="281"/>
            <ac:picMk id="5" creationId="{B8207B57-62E2-484A-8BD6-0943E07FD7F5}"/>
          </ac:picMkLst>
        </pc:picChg>
        <pc:picChg chg="del">
          <ac:chgData name="Ginna Escobar" userId="0701e00db5092414" providerId="LiveId" clId="{2547C9A5-8991-4A20-8EBE-001DFCDBE283}" dt="2021-09-13T06:33:49.910" v="1453" actId="478"/>
          <ac:picMkLst>
            <pc:docMk/>
            <pc:sldMk cId="3254135572" sldId="281"/>
            <ac:picMk id="7" creationId="{3B9CACC8-CA52-46AD-B853-C664E07F925A}"/>
          </ac:picMkLst>
        </pc:picChg>
        <pc:picChg chg="add mod">
          <ac:chgData name="Ginna Escobar" userId="0701e00db5092414" providerId="LiveId" clId="{2547C9A5-8991-4A20-8EBE-001DFCDBE283}" dt="2021-09-13T07:16:13.982" v="2096" actId="1076"/>
          <ac:picMkLst>
            <pc:docMk/>
            <pc:sldMk cId="3254135572" sldId="281"/>
            <ac:picMk id="12" creationId="{88159784-7E76-4171-B58E-BF61637DD6D2}"/>
          </ac:picMkLst>
        </pc:picChg>
        <pc:cxnChg chg="del mod">
          <ac:chgData name="Ginna Escobar" userId="0701e00db5092414" providerId="LiveId" clId="{2547C9A5-8991-4A20-8EBE-001DFCDBE283}" dt="2021-09-13T23:26:29.959" v="4304" actId="478"/>
          <ac:cxnSpMkLst>
            <pc:docMk/>
            <pc:sldMk cId="3254135572" sldId="281"/>
            <ac:cxnSpMk id="6" creationId="{3C0B22F0-7BE9-40B7-B399-DB3F3C2FE3D7}"/>
          </ac:cxnSpMkLst>
        </pc:cxnChg>
      </pc:sldChg>
      <pc:sldChg chg="addSp delSp modSp add modTransition">
        <pc:chgData name="Ginna Escobar" userId="0701e00db5092414" providerId="LiveId" clId="{2547C9A5-8991-4A20-8EBE-001DFCDBE283}" dt="2021-09-14T00:29:03.163" v="5691" actId="478"/>
        <pc:sldMkLst>
          <pc:docMk/>
          <pc:sldMk cId="4157452036" sldId="282"/>
        </pc:sldMkLst>
        <pc:spChg chg="mod">
          <ac:chgData name="Ginna Escobar" userId="0701e00db5092414" providerId="LiveId" clId="{2547C9A5-8991-4A20-8EBE-001DFCDBE283}" dt="2021-09-14T00:20:31.060" v="5602" actId="1076"/>
          <ac:spMkLst>
            <pc:docMk/>
            <pc:sldMk cId="4157452036" sldId="282"/>
            <ac:spMk id="8" creationId="{821A0665-63C6-491C-A533-7EF712845407}"/>
          </ac:spMkLst>
        </pc:spChg>
        <pc:spChg chg="add mod ord">
          <ac:chgData name="Ginna Escobar" userId="0701e00db5092414" providerId="LiveId" clId="{2547C9A5-8991-4A20-8EBE-001DFCDBE283}" dt="2021-09-13T23:17:43.459" v="4188" actId="1035"/>
          <ac:spMkLst>
            <pc:docMk/>
            <pc:sldMk cId="4157452036" sldId="282"/>
            <ac:spMk id="9" creationId="{88708BC9-0F19-418C-940B-5DAB80885731}"/>
          </ac:spMkLst>
        </pc:spChg>
        <pc:spChg chg="del mod">
          <ac:chgData name="Ginna Escobar" userId="0701e00db5092414" providerId="LiveId" clId="{2547C9A5-8991-4A20-8EBE-001DFCDBE283}" dt="2021-09-14T00:29:03.163" v="5691" actId="478"/>
          <ac:spMkLst>
            <pc:docMk/>
            <pc:sldMk cId="4157452036" sldId="282"/>
            <ac:spMk id="10" creationId="{15320060-3371-43B9-A2A1-A6588B808FD4}"/>
          </ac:spMkLst>
        </pc:spChg>
        <pc:spChg chg="add mod ord">
          <ac:chgData name="Ginna Escobar" userId="0701e00db5092414" providerId="LiveId" clId="{2547C9A5-8991-4A20-8EBE-001DFCDBE283}" dt="2021-09-13T23:17:43.459" v="4188" actId="1035"/>
          <ac:spMkLst>
            <pc:docMk/>
            <pc:sldMk cId="4157452036" sldId="282"/>
            <ac:spMk id="11" creationId="{2032A451-0C27-4622-8A04-489C39310544}"/>
          </ac:spMkLst>
        </pc:spChg>
        <pc:spChg chg="add mod ord">
          <ac:chgData name="Ginna Escobar" userId="0701e00db5092414" providerId="LiveId" clId="{2547C9A5-8991-4A20-8EBE-001DFCDBE283}" dt="2021-09-13T23:17:43.459" v="4188" actId="1035"/>
          <ac:spMkLst>
            <pc:docMk/>
            <pc:sldMk cId="4157452036" sldId="282"/>
            <ac:spMk id="12" creationId="{C7D2903E-E4D4-4D7D-A671-EFD7F788E563}"/>
          </ac:spMkLst>
        </pc:spChg>
        <pc:spChg chg="add mod ord">
          <ac:chgData name="Ginna Escobar" userId="0701e00db5092414" providerId="LiveId" clId="{2547C9A5-8991-4A20-8EBE-001DFCDBE283}" dt="2021-09-13T23:17:43.459" v="4188" actId="1035"/>
          <ac:spMkLst>
            <pc:docMk/>
            <pc:sldMk cId="4157452036" sldId="282"/>
            <ac:spMk id="13" creationId="{4976B09F-D648-44A8-823C-A473E533CB7B}"/>
          </ac:spMkLst>
        </pc:spChg>
        <pc:spChg chg="add mod ord">
          <ac:chgData name="Ginna Escobar" userId="0701e00db5092414" providerId="LiveId" clId="{2547C9A5-8991-4A20-8EBE-001DFCDBE283}" dt="2021-09-13T23:17:43.459" v="4188" actId="1035"/>
          <ac:spMkLst>
            <pc:docMk/>
            <pc:sldMk cId="4157452036" sldId="282"/>
            <ac:spMk id="14" creationId="{DA527DB6-3F9C-4D83-8EC4-813EEF7248D2}"/>
          </ac:spMkLst>
        </pc:spChg>
        <pc:spChg chg="add mod ord">
          <ac:chgData name="Ginna Escobar" userId="0701e00db5092414" providerId="LiveId" clId="{2547C9A5-8991-4A20-8EBE-001DFCDBE283}" dt="2021-09-13T23:17:43.459" v="4188" actId="1035"/>
          <ac:spMkLst>
            <pc:docMk/>
            <pc:sldMk cId="4157452036" sldId="282"/>
            <ac:spMk id="15" creationId="{A3872C81-D245-4D08-B24A-03C433CE0E31}"/>
          </ac:spMkLst>
        </pc:spChg>
        <pc:spChg chg="add mod ord">
          <ac:chgData name="Ginna Escobar" userId="0701e00db5092414" providerId="LiveId" clId="{2547C9A5-8991-4A20-8EBE-001DFCDBE283}" dt="2021-09-13T23:17:43.459" v="4188" actId="1035"/>
          <ac:spMkLst>
            <pc:docMk/>
            <pc:sldMk cId="4157452036" sldId="282"/>
            <ac:spMk id="16" creationId="{958B00CE-1F0E-49D5-B0F2-765E1B88C2C0}"/>
          </ac:spMkLst>
        </pc:spChg>
        <pc:spChg chg="add mod ord">
          <ac:chgData name="Ginna Escobar" userId="0701e00db5092414" providerId="LiveId" clId="{2547C9A5-8991-4A20-8EBE-001DFCDBE283}" dt="2021-09-13T23:17:43.459" v="4188" actId="1035"/>
          <ac:spMkLst>
            <pc:docMk/>
            <pc:sldMk cId="4157452036" sldId="282"/>
            <ac:spMk id="24" creationId="{9408D4A8-0F34-48CD-B93E-E1BCF2DA6191}"/>
          </ac:spMkLst>
        </pc:spChg>
        <pc:spChg chg="add mod ord">
          <ac:chgData name="Ginna Escobar" userId="0701e00db5092414" providerId="LiveId" clId="{2547C9A5-8991-4A20-8EBE-001DFCDBE283}" dt="2021-09-13T23:17:43.459" v="4188" actId="1035"/>
          <ac:spMkLst>
            <pc:docMk/>
            <pc:sldMk cId="4157452036" sldId="282"/>
            <ac:spMk id="28" creationId="{C47AF58B-8303-4AA9-B797-B3F7539B4AB0}"/>
          </ac:spMkLst>
        </pc:spChg>
        <pc:spChg chg="add mod ord">
          <ac:chgData name="Ginna Escobar" userId="0701e00db5092414" providerId="LiveId" clId="{2547C9A5-8991-4A20-8EBE-001DFCDBE283}" dt="2021-09-13T23:17:43.459" v="4188" actId="1035"/>
          <ac:spMkLst>
            <pc:docMk/>
            <pc:sldMk cId="4157452036" sldId="282"/>
            <ac:spMk id="47" creationId="{A8EDBE14-BAED-4199-BE16-0B53CFF1D6FF}"/>
          </ac:spMkLst>
        </pc:spChg>
        <pc:grpChg chg="add mod ord">
          <ac:chgData name="Ginna Escobar" userId="0701e00db5092414" providerId="LiveId" clId="{2547C9A5-8991-4A20-8EBE-001DFCDBE283}" dt="2021-09-13T23:17:43.459" v="4188" actId="1035"/>
          <ac:grpSpMkLst>
            <pc:docMk/>
            <pc:sldMk cId="4157452036" sldId="282"/>
            <ac:grpSpMk id="17" creationId="{50F068BC-333C-4F58-BA66-C7DFAD6C72C9}"/>
          </ac:grpSpMkLst>
        </pc:grpChg>
        <pc:grpChg chg="add mod ord">
          <ac:chgData name="Ginna Escobar" userId="0701e00db5092414" providerId="LiveId" clId="{2547C9A5-8991-4A20-8EBE-001DFCDBE283}" dt="2021-09-13T23:17:43.459" v="4188" actId="1035"/>
          <ac:grpSpMkLst>
            <pc:docMk/>
            <pc:sldMk cId="4157452036" sldId="282"/>
            <ac:grpSpMk id="25" creationId="{E26EC977-28C1-4777-A3FA-1916E17A8D72}"/>
          </ac:grpSpMkLst>
        </pc:grpChg>
        <pc:grpChg chg="add mod ord">
          <ac:chgData name="Ginna Escobar" userId="0701e00db5092414" providerId="LiveId" clId="{2547C9A5-8991-4A20-8EBE-001DFCDBE283}" dt="2021-09-13T23:17:43.459" v="4188" actId="1035"/>
          <ac:grpSpMkLst>
            <pc:docMk/>
            <pc:sldMk cId="4157452036" sldId="282"/>
            <ac:grpSpMk id="29" creationId="{A393B5AD-C521-4D27-9801-9DB7F3AFA2A9}"/>
          </ac:grpSpMkLst>
        </pc:grpChg>
        <pc:picChg chg="add mod ord modCrop">
          <ac:chgData name="Ginna Escobar" userId="0701e00db5092414" providerId="LiveId" clId="{2547C9A5-8991-4A20-8EBE-001DFCDBE283}" dt="2021-09-13T23:29:33.679" v="4351" actId="1038"/>
          <ac:picMkLst>
            <pc:docMk/>
            <pc:sldMk cId="4157452036" sldId="282"/>
            <ac:picMk id="2" creationId="{134C04A7-937E-455D-99B0-0513EE47DA66}"/>
          </ac:picMkLst>
        </pc:picChg>
        <pc:picChg chg="mod">
          <ac:chgData name="Ginna Escobar" userId="0701e00db5092414" providerId="LiveId" clId="{2547C9A5-8991-4A20-8EBE-001DFCDBE283}" dt="2021-09-13T23:29:26.033" v="4347" actId="1038"/>
          <ac:picMkLst>
            <pc:docMk/>
            <pc:sldMk cId="4157452036" sldId="282"/>
            <ac:picMk id="4" creationId="{18D8A85A-4701-407B-B0FE-274D1E451350}"/>
          </ac:picMkLst>
        </pc:picChg>
        <pc:cxnChg chg="del">
          <ac:chgData name="Ginna Escobar" userId="0701e00db5092414" providerId="LiveId" clId="{2547C9A5-8991-4A20-8EBE-001DFCDBE283}" dt="2021-09-14T00:20:24.874" v="5601" actId="478"/>
          <ac:cxnSpMkLst>
            <pc:docMk/>
            <pc:sldMk cId="4157452036" sldId="282"/>
            <ac:cxnSpMk id="6" creationId="{3C0B22F0-7BE9-40B7-B399-DB3F3C2FE3D7}"/>
          </ac:cxnSpMkLst>
        </pc:cxnChg>
      </pc:sldChg>
      <pc:sldChg chg="addSp delSp modSp add ord modTransition">
        <pc:chgData name="Ginna Escobar" userId="0701e00db5092414" providerId="LiveId" clId="{2547C9A5-8991-4A20-8EBE-001DFCDBE283}" dt="2021-09-14T00:29:08.303" v="5692" actId="478"/>
        <pc:sldMkLst>
          <pc:docMk/>
          <pc:sldMk cId="3862860663" sldId="283"/>
        </pc:sldMkLst>
        <pc:spChg chg="mod">
          <ac:chgData name="Ginna Escobar" userId="0701e00db5092414" providerId="LiveId" clId="{2547C9A5-8991-4A20-8EBE-001DFCDBE283}" dt="2021-09-14T00:20:40.540" v="5603" actId="207"/>
          <ac:spMkLst>
            <pc:docMk/>
            <pc:sldMk cId="3862860663" sldId="283"/>
            <ac:spMk id="8" creationId="{821A0665-63C6-491C-A533-7EF712845407}"/>
          </ac:spMkLst>
        </pc:spChg>
        <pc:spChg chg="del">
          <ac:chgData name="Ginna Escobar" userId="0701e00db5092414" providerId="LiveId" clId="{2547C9A5-8991-4A20-8EBE-001DFCDBE283}" dt="2021-09-14T00:29:08.303" v="5692" actId="478"/>
          <ac:spMkLst>
            <pc:docMk/>
            <pc:sldMk cId="3862860663" sldId="283"/>
            <ac:spMk id="10" creationId="{15320060-3371-43B9-A2A1-A6588B808FD4}"/>
          </ac:spMkLst>
        </pc:spChg>
        <pc:spChg chg="mod ord">
          <ac:chgData name="Ginna Escobar" userId="0701e00db5092414" providerId="LiveId" clId="{2547C9A5-8991-4A20-8EBE-001DFCDBE283}" dt="2021-09-13T07:01:48.483" v="1860" actId="171"/>
          <ac:spMkLst>
            <pc:docMk/>
            <pc:sldMk cId="3862860663" sldId="283"/>
            <ac:spMk id="17" creationId="{53B602E2-0595-43F1-88C3-883325744770}"/>
          </ac:spMkLst>
        </pc:spChg>
        <pc:spChg chg="add ord">
          <ac:chgData name="Ginna Escobar" userId="0701e00db5092414" providerId="LiveId" clId="{2547C9A5-8991-4A20-8EBE-001DFCDBE283}" dt="2021-09-13T23:18:11.234" v="4190" actId="167"/>
          <ac:spMkLst>
            <pc:docMk/>
            <pc:sldMk cId="3862860663" sldId="283"/>
            <ac:spMk id="20" creationId="{E8BDB66F-616A-4783-8F01-27877D98FDB2}"/>
          </ac:spMkLst>
        </pc:spChg>
        <pc:spChg chg="add ord">
          <ac:chgData name="Ginna Escobar" userId="0701e00db5092414" providerId="LiveId" clId="{2547C9A5-8991-4A20-8EBE-001DFCDBE283}" dt="2021-09-13T23:18:11.234" v="4190" actId="167"/>
          <ac:spMkLst>
            <pc:docMk/>
            <pc:sldMk cId="3862860663" sldId="283"/>
            <ac:spMk id="21" creationId="{EC4C82FD-C407-4554-94A2-9FDC03DE57A7}"/>
          </ac:spMkLst>
        </pc:spChg>
        <pc:spChg chg="add ord">
          <ac:chgData name="Ginna Escobar" userId="0701e00db5092414" providerId="LiveId" clId="{2547C9A5-8991-4A20-8EBE-001DFCDBE283}" dt="2021-09-13T23:18:11.234" v="4190" actId="167"/>
          <ac:spMkLst>
            <pc:docMk/>
            <pc:sldMk cId="3862860663" sldId="283"/>
            <ac:spMk id="22" creationId="{44F24D43-DEB4-4EB7-8E28-42ECB9EC6CF0}"/>
          </ac:spMkLst>
        </pc:spChg>
        <pc:spChg chg="add ord">
          <ac:chgData name="Ginna Escobar" userId="0701e00db5092414" providerId="LiveId" clId="{2547C9A5-8991-4A20-8EBE-001DFCDBE283}" dt="2021-09-13T23:18:11.234" v="4190" actId="167"/>
          <ac:spMkLst>
            <pc:docMk/>
            <pc:sldMk cId="3862860663" sldId="283"/>
            <ac:spMk id="23" creationId="{F268A26A-DAF0-4B49-96DB-2AFE692121A3}"/>
          </ac:spMkLst>
        </pc:spChg>
        <pc:spChg chg="add ord">
          <ac:chgData name="Ginna Escobar" userId="0701e00db5092414" providerId="LiveId" clId="{2547C9A5-8991-4A20-8EBE-001DFCDBE283}" dt="2021-09-13T23:18:11.234" v="4190" actId="167"/>
          <ac:spMkLst>
            <pc:docMk/>
            <pc:sldMk cId="3862860663" sldId="283"/>
            <ac:spMk id="24" creationId="{698264FB-9BDE-4A8D-ADF9-3E21506DF66B}"/>
          </ac:spMkLst>
        </pc:spChg>
        <pc:spChg chg="add ord">
          <ac:chgData name="Ginna Escobar" userId="0701e00db5092414" providerId="LiveId" clId="{2547C9A5-8991-4A20-8EBE-001DFCDBE283}" dt="2021-09-13T23:18:11.234" v="4190" actId="167"/>
          <ac:spMkLst>
            <pc:docMk/>
            <pc:sldMk cId="3862860663" sldId="283"/>
            <ac:spMk id="25" creationId="{7FAFC523-B705-4F8D-A614-0BE900B70EAB}"/>
          </ac:spMkLst>
        </pc:spChg>
        <pc:spChg chg="add ord">
          <ac:chgData name="Ginna Escobar" userId="0701e00db5092414" providerId="LiveId" clId="{2547C9A5-8991-4A20-8EBE-001DFCDBE283}" dt="2021-09-13T23:18:11.234" v="4190" actId="167"/>
          <ac:spMkLst>
            <pc:docMk/>
            <pc:sldMk cId="3862860663" sldId="283"/>
            <ac:spMk id="26" creationId="{13EE8A8C-31EB-470C-BE05-A2B974FD3697}"/>
          </ac:spMkLst>
        </pc:spChg>
        <pc:spChg chg="add ord">
          <ac:chgData name="Ginna Escobar" userId="0701e00db5092414" providerId="LiveId" clId="{2547C9A5-8991-4A20-8EBE-001DFCDBE283}" dt="2021-09-13T23:18:11.234" v="4190" actId="167"/>
          <ac:spMkLst>
            <pc:docMk/>
            <pc:sldMk cId="3862860663" sldId="283"/>
            <ac:spMk id="34" creationId="{D67DF711-689C-496C-99EF-3F4B0DB21FB6}"/>
          </ac:spMkLst>
        </pc:spChg>
        <pc:spChg chg="add ord">
          <ac:chgData name="Ginna Escobar" userId="0701e00db5092414" providerId="LiveId" clId="{2547C9A5-8991-4A20-8EBE-001DFCDBE283}" dt="2021-09-13T23:18:11.234" v="4190" actId="167"/>
          <ac:spMkLst>
            <pc:docMk/>
            <pc:sldMk cId="3862860663" sldId="283"/>
            <ac:spMk id="38" creationId="{F0E7C5D9-BE74-4967-86A8-571539F9AE6E}"/>
          </ac:spMkLst>
        </pc:spChg>
        <pc:spChg chg="add ord">
          <ac:chgData name="Ginna Escobar" userId="0701e00db5092414" providerId="LiveId" clId="{2547C9A5-8991-4A20-8EBE-001DFCDBE283}" dt="2021-09-13T23:18:11.234" v="4190" actId="167"/>
          <ac:spMkLst>
            <pc:docMk/>
            <pc:sldMk cId="3862860663" sldId="283"/>
            <ac:spMk id="57" creationId="{C49C95DC-9E14-45AE-A9B9-31CA5CBBDC57}"/>
          </ac:spMkLst>
        </pc:spChg>
        <pc:spChg chg="mod ord">
          <ac:chgData name="Ginna Escobar" userId="0701e00db5092414" providerId="LiveId" clId="{2547C9A5-8991-4A20-8EBE-001DFCDBE283}" dt="2021-09-13T07:02:09.251" v="1888" actId="171"/>
          <ac:spMkLst>
            <pc:docMk/>
            <pc:sldMk cId="3862860663" sldId="283"/>
            <ac:spMk id="838" creationId="{A5C20789-6031-4025-9177-C44AB1829A7B}"/>
          </ac:spMkLst>
        </pc:spChg>
        <pc:grpChg chg="add ord">
          <ac:chgData name="Ginna Escobar" userId="0701e00db5092414" providerId="LiveId" clId="{2547C9A5-8991-4A20-8EBE-001DFCDBE283}" dt="2021-09-13T23:18:11.234" v="4190" actId="167"/>
          <ac:grpSpMkLst>
            <pc:docMk/>
            <pc:sldMk cId="3862860663" sldId="283"/>
            <ac:grpSpMk id="27" creationId="{865C73E2-6AFD-4875-8075-49BB255CCF9D}"/>
          </ac:grpSpMkLst>
        </pc:grpChg>
        <pc:grpChg chg="add ord">
          <ac:chgData name="Ginna Escobar" userId="0701e00db5092414" providerId="LiveId" clId="{2547C9A5-8991-4A20-8EBE-001DFCDBE283}" dt="2021-09-13T23:18:11.234" v="4190" actId="167"/>
          <ac:grpSpMkLst>
            <pc:docMk/>
            <pc:sldMk cId="3862860663" sldId="283"/>
            <ac:grpSpMk id="35" creationId="{0295D97E-0750-4100-9817-1A7CDCD1FF0B}"/>
          </ac:grpSpMkLst>
        </pc:grpChg>
        <pc:grpChg chg="add ord">
          <ac:chgData name="Ginna Escobar" userId="0701e00db5092414" providerId="LiveId" clId="{2547C9A5-8991-4A20-8EBE-001DFCDBE283}" dt="2021-09-13T23:18:11.234" v="4190" actId="167"/>
          <ac:grpSpMkLst>
            <pc:docMk/>
            <pc:sldMk cId="3862860663" sldId="283"/>
            <ac:grpSpMk id="39" creationId="{EBE7C4CB-097D-40E9-AD5D-1A69797FAE40}"/>
          </ac:grpSpMkLst>
        </pc:grpChg>
        <pc:cxnChg chg="del">
          <ac:chgData name="Ginna Escobar" userId="0701e00db5092414" providerId="LiveId" clId="{2547C9A5-8991-4A20-8EBE-001DFCDBE283}" dt="2021-09-14T00:20:42.211" v="5604" actId="478"/>
          <ac:cxnSpMkLst>
            <pc:docMk/>
            <pc:sldMk cId="3862860663" sldId="283"/>
            <ac:cxnSpMk id="6" creationId="{3C0B22F0-7BE9-40B7-B399-DB3F3C2FE3D7}"/>
          </ac:cxnSpMkLst>
        </pc:cxnChg>
      </pc:sldChg>
      <pc:sldChg chg="add del ord">
        <pc:chgData name="Ginna Escobar" userId="0701e00db5092414" providerId="LiveId" clId="{2547C9A5-8991-4A20-8EBE-001DFCDBE283}" dt="2021-09-13T07:08:54.528" v="2021" actId="2696"/>
        <pc:sldMkLst>
          <pc:docMk/>
          <pc:sldMk cId="823038736" sldId="284"/>
        </pc:sldMkLst>
      </pc:sldChg>
      <pc:sldChg chg="addSp delSp modSp add modTransition">
        <pc:chgData name="Ginna Escobar" userId="0701e00db5092414" providerId="LiveId" clId="{2547C9A5-8991-4A20-8EBE-001DFCDBE283}" dt="2021-09-14T00:23:36.011" v="5628"/>
        <pc:sldMkLst>
          <pc:docMk/>
          <pc:sldMk cId="2054117632" sldId="285"/>
        </pc:sldMkLst>
        <pc:spChg chg="del">
          <ac:chgData name="Ginna Escobar" userId="0701e00db5092414" providerId="LiveId" clId="{2547C9A5-8991-4A20-8EBE-001DFCDBE283}" dt="2021-09-13T23:27:36.929" v="4318" actId="478"/>
          <ac:spMkLst>
            <pc:docMk/>
            <pc:sldMk cId="2054117632" sldId="285"/>
            <ac:spMk id="8" creationId="{821A0665-63C6-491C-A533-7EF712845407}"/>
          </ac:spMkLst>
        </pc:spChg>
        <pc:spChg chg="add del ord">
          <ac:chgData name="Ginna Escobar" userId="0701e00db5092414" providerId="LiveId" clId="{2547C9A5-8991-4A20-8EBE-001DFCDBE283}" dt="2021-09-13T23:27:38.769" v="4319" actId="478"/>
          <ac:spMkLst>
            <pc:docMk/>
            <pc:sldMk cId="2054117632" sldId="285"/>
            <ac:spMk id="9" creationId="{E89100ED-94F4-4C36-9C34-FD58A8DF7BEE}"/>
          </ac:spMkLst>
        </pc:spChg>
        <pc:spChg chg="del">
          <ac:chgData name="Ginna Escobar" userId="0701e00db5092414" providerId="LiveId" clId="{2547C9A5-8991-4A20-8EBE-001DFCDBE283}" dt="2021-09-13T07:05:12.541" v="1997" actId="478"/>
          <ac:spMkLst>
            <pc:docMk/>
            <pc:sldMk cId="2054117632" sldId="285"/>
            <ac:spMk id="10" creationId="{15320060-3371-43B9-A2A1-A6588B808FD4}"/>
          </ac:spMkLst>
        </pc:spChg>
        <pc:spChg chg="add ord">
          <ac:chgData name="Ginna Escobar" userId="0701e00db5092414" providerId="LiveId" clId="{2547C9A5-8991-4A20-8EBE-001DFCDBE283}" dt="2021-09-13T23:18:21.763" v="4194" actId="167"/>
          <ac:spMkLst>
            <pc:docMk/>
            <pc:sldMk cId="2054117632" sldId="285"/>
            <ac:spMk id="10" creationId="{85E74474-E56C-4DF9-B0EC-8DC99070BE9F}"/>
          </ac:spMkLst>
        </pc:spChg>
        <pc:spChg chg="add ord">
          <ac:chgData name="Ginna Escobar" userId="0701e00db5092414" providerId="LiveId" clId="{2547C9A5-8991-4A20-8EBE-001DFCDBE283}" dt="2021-09-13T23:18:21.763" v="4194" actId="167"/>
          <ac:spMkLst>
            <pc:docMk/>
            <pc:sldMk cId="2054117632" sldId="285"/>
            <ac:spMk id="11" creationId="{A3B9591B-D2FA-4A92-B672-11FAF9F79C88}"/>
          </ac:spMkLst>
        </pc:spChg>
        <pc:spChg chg="add ord">
          <ac:chgData name="Ginna Escobar" userId="0701e00db5092414" providerId="LiveId" clId="{2547C9A5-8991-4A20-8EBE-001DFCDBE283}" dt="2021-09-13T23:18:21.763" v="4194" actId="167"/>
          <ac:spMkLst>
            <pc:docMk/>
            <pc:sldMk cId="2054117632" sldId="285"/>
            <ac:spMk id="12" creationId="{9EB14644-550A-410E-B41F-B62260CF2797}"/>
          </ac:spMkLst>
        </pc:spChg>
        <pc:spChg chg="add ord">
          <ac:chgData name="Ginna Escobar" userId="0701e00db5092414" providerId="LiveId" clId="{2547C9A5-8991-4A20-8EBE-001DFCDBE283}" dt="2021-09-13T23:18:21.763" v="4194" actId="167"/>
          <ac:spMkLst>
            <pc:docMk/>
            <pc:sldMk cId="2054117632" sldId="285"/>
            <ac:spMk id="13" creationId="{8EB7ED91-6383-41B7-BE8A-A3EA08F45E38}"/>
          </ac:spMkLst>
        </pc:spChg>
        <pc:spChg chg="add ord">
          <ac:chgData name="Ginna Escobar" userId="0701e00db5092414" providerId="LiveId" clId="{2547C9A5-8991-4A20-8EBE-001DFCDBE283}" dt="2021-09-13T23:18:21.763" v="4194" actId="167"/>
          <ac:spMkLst>
            <pc:docMk/>
            <pc:sldMk cId="2054117632" sldId="285"/>
            <ac:spMk id="14" creationId="{7919F905-07EB-452E-B4F0-6132938831E6}"/>
          </ac:spMkLst>
        </pc:spChg>
        <pc:spChg chg="add ord">
          <ac:chgData name="Ginna Escobar" userId="0701e00db5092414" providerId="LiveId" clId="{2547C9A5-8991-4A20-8EBE-001DFCDBE283}" dt="2021-09-13T23:18:21.763" v="4194" actId="167"/>
          <ac:spMkLst>
            <pc:docMk/>
            <pc:sldMk cId="2054117632" sldId="285"/>
            <ac:spMk id="15" creationId="{9268E2CA-FA2C-4F24-8367-4B0AEAB9E3F5}"/>
          </ac:spMkLst>
        </pc:spChg>
        <pc:spChg chg="add ord">
          <ac:chgData name="Ginna Escobar" userId="0701e00db5092414" providerId="LiveId" clId="{2547C9A5-8991-4A20-8EBE-001DFCDBE283}" dt="2021-09-13T23:18:21.763" v="4194" actId="167"/>
          <ac:spMkLst>
            <pc:docMk/>
            <pc:sldMk cId="2054117632" sldId="285"/>
            <ac:spMk id="23" creationId="{D87ABA49-72AE-4BEF-B81C-CB1F7EF097A0}"/>
          </ac:spMkLst>
        </pc:spChg>
        <pc:spChg chg="add ord">
          <ac:chgData name="Ginna Escobar" userId="0701e00db5092414" providerId="LiveId" clId="{2547C9A5-8991-4A20-8EBE-001DFCDBE283}" dt="2021-09-13T23:18:21.763" v="4194" actId="167"/>
          <ac:spMkLst>
            <pc:docMk/>
            <pc:sldMk cId="2054117632" sldId="285"/>
            <ac:spMk id="27" creationId="{3522618B-388D-486D-B57D-CD129ED113DE}"/>
          </ac:spMkLst>
        </pc:spChg>
        <pc:spChg chg="add ord">
          <ac:chgData name="Ginna Escobar" userId="0701e00db5092414" providerId="LiveId" clId="{2547C9A5-8991-4A20-8EBE-001DFCDBE283}" dt="2021-09-13T23:18:21.763" v="4194" actId="167"/>
          <ac:spMkLst>
            <pc:docMk/>
            <pc:sldMk cId="2054117632" sldId="285"/>
            <ac:spMk id="46" creationId="{72B85B77-A3B4-4ADB-9F3E-8748D09E2484}"/>
          </ac:spMkLst>
        </pc:spChg>
        <pc:spChg chg="add">
          <ac:chgData name="Ginna Escobar" userId="0701e00db5092414" providerId="LiveId" clId="{2547C9A5-8991-4A20-8EBE-001DFCDBE283}" dt="2021-09-13T23:27:53.799" v="4321"/>
          <ac:spMkLst>
            <pc:docMk/>
            <pc:sldMk cId="2054117632" sldId="285"/>
            <ac:spMk id="47" creationId="{167EB18C-6DA8-4E12-99F4-1F857C849A79}"/>
          </ac:spMkLst>
        </pc:spChg>
        <pc:spChg chg="add">
          <ac:chgData name="Ginna Escobar" userId="0701e00db5092414" providerId="LiveId" clId="{2547C9A5-8991-4A20-8EBE-001DFCDBE283}" dt="2021-09-13T23:27:53.799" v="4321"/>
          <ac:spMkLst>
            <pc:docMk/>
            <pc:sldMk cId="2054117632" sldId="285"/>
            <ac:spMk id="48" creationId="{19B8E790-2F25-4D33-9569-3764C121792F}"/>
          </ac:spMkLst>
        </pc:spChg>
        <pc:grpChg chg="add ord">
          <ac:chgData name="Ginna Escobar" userId="0701e00db5092414" providerId="LiveId" clId="{2547C9A5-8991-4A20-8EBE-001DFCDBE283}" dt="2021-09-13T23:18:21.763" v="4194" actId="167"/>
          <ac:grpSpMkLst>
            <pc:docMk/>
            <pc:sldMk cId="2054117632" sldId="285"/>
            <ac:grpSpMk id="16" creationId="{077D1C77-C21A-4CBF-8583-50B390FE02BA}"/>
          </ac:grpSpMkLst>
        </pc:grpChg>
        <pc:grpChg chg="add ord">
          <ac:chgData name="Ginna Escobar" userId="0701e00db5092414" providerId="LiveId" clId="{2547C9A5-8991-4A20-8EBE-001DFCDBE283}" dt="2021-09-13T23:18:21.763" v="4194" actId="167"/>
          <ac:grpSpMkLst>
            <pc:docMk/>
            <pc:sldMk cId="2054117632" sldId="285"/>
            <ac:grpSpMk id="24" creationId="{4DD59443-68BD-4B66-A4FF-416B072032A8}"/>
          </ac:grpSpMkLst>
        </pc:grpChg>
        <pc:grpChg chg="add ord">
          <ac:chgData name="Ginna Escobar" userId="0701e00db5092414" providerId="LiveId" clId="{2547C9A5-8991-4A20-8EBE-001DFCDBE283}" dt="2021-09-13T23:18:21.763" v="4194" actId="167"/>
          <ac:grpSpMkLst>
            <pc:docMk/>
            <pc:sldMk cId="2054117632" sldId="285"/>
            <ac:grpSpMk id="28" creationId="{3FD64592-E53A-4590-BBFB-5C7B765FB6A1}"/>
          </ac:grpSpMkLst>
        </pc:grpChg>
        <pc:picChg chg="add mod">
          <ac:chgData name="Ginna Escobar" userId="0701e00db5092414" providerId="LiveId" clId="{2547C9A5-8991-4A20-8EBE-001DFCDBE283}" dt="2021-09-13T07:07:26.904" v="2019" actId="1076"/>
          <ac:picMkLst>
            <pc:docMk/>
            <pc:sldMk cId="2054117632" sldId="285"/>
            <ac:picMk id="2" creationId="{A008BA0B-7B91-4CD3-813B-E4F635DA3BC6}"/>
          </ac:picMkLst>
        </pc:picChg>
        <pc:picChg chg="add mod modCrop">
          <ac:chgData name="Ginna Escobar" userId="0701e00db5092414" providerId="LiveId" clId="{2547C9A5-8991-4A20-8EBE-001DFCDBE283}" dt="2021-09-13T07:07:26.904" v="2019" actId="1076"/>
          <ac:picMkLst>
            <pc:docMk/>
            <pc:sldMk cId="2054117632" sldId="285"/>
            <ac:picMk id="3" creationId="{224BA19C-2983-4C31-83CA-F7F9A97A1523}"/>
          </ac:picMkLst>
        </pc:picChg>
        <pc:picChg chg="add mod">
          <ac:chgData name="Ginna Escobar" userId="0701e00db5092414" providerId="LiveId" clId="{2547C9A5-8991-4A20-8EBE-001DFCDBE283}" dt="2021-09-13T07:07:30.083" v="2020" actId="1076"/>
          <ac:picMkLst>
            <pc:docMk/>
            <pc:sldMk cId="2054117632" sldId="285"/>
            <ac:picMk id="4" creationId="{4D8C0EC8-4421-4AB8-853E-9375398A99E3}"/>
          </ac:picMkLst>
        </pc:picChg>
        <pc:picChg chg="del">
          <ac:chgData name="Ginna Escobar" userId="0701e00db5092414" providerId="LiveId" clId="{2547C9A5-8991-4A20-8EBE-001DFCDBE283}" dt="2021-09-13T07:05:05.989" v="1996" actId="478"/>
          <ac:picMkLst>
            <pc:docMk/>
            <pc:sldMk cId="2054117632" sldId="285"/>
            <ac:picMk id="12" creationId="{88159784-7E76-4171-B58E-BF61637DD6D2}"/>
          </ac:picMkLst>
        </pc:picChg>
        <pc:cxnChg chg="del">
          <ac:chgData name="Ginna Escobar" userId="0701e00db5092414" providerId="LiveId" clId="{2547C9A5-8991-4A20-8EBE-001DFCDBE283}" dt="2021-09-13T23:27:42.549" v="4320" actId="478"/>
          <ac:cxnSpMkLst>
            <pc:docMk/>
            <pc:sldMk cId="2054117632" sldId="285"/>
            <ac:cxnSpMk id="6" creationId="{3C0B22F0-7BE9-40B7-B399-DB3F3C2FE3D7}"/>
          </ac:cxnSpMkLst>
        </pc:cxnChg>
      </pc:sldChg>
      <pc:sldChg chg="addSp delSp modSp add modTransition">
        <pc:chgData name="Ginna Escobar" userId="0701e00db5092414" providerId="LiveId" clId="{2547C9A5-8991-4A20-8EBE-001DFCDBE283}" dt="2021-09-14T00:29:51.719" v="5702" actId="478"/>
        <pc:sldMkLst>
          <pc:docMk/>
          <pc:sldMk cId="1183042139" sldId="286"/>
        </pc:sldMkLst>
        <pc:spChg chg="mod">
          <ac:chgData name="Ginna Escobar" userId="0701e00db5092414" providerId="LiveId" clId="{2547C9A5-8991-4A20-8EBE-001DFCDBE283}" dt="2021-09-13T23:27:27.998" v="4317" actId="1076"/>
          <ac:spMkLst>
            <pc:docMk/>
            <pc:sldMk cId="1183042139" sldId="286"/>
            <ac:spMk id="8" creationId="{821A0665-63C6-491C-A533-7EF712845407}"/>
          </ac:spMkLst>
        </pc:spChg>
        <pc:spChg chg="add del mod">
          <ac:chgData name="Ginna Escobar" userId="0701e00db5092414" providerId="LiveId" clId="{2547C9A5-8991-4A20-8EBE-001DFCDBE283}" dt="2021-09-14T00:29:51.719" v="5702" actId="478"/>
          <ac:spMkLst>
            <pc:docMk/>
            <pc:sldMk cId="1183042139" sldId="286"/>
            <ac:spMk id="10" creationId="{BF707553-56A9-42BD-AC9D-5467F14EBC87}"/>
          </ac:spMkLst>
        </pc:spChg>
        <pc:spChg chg="add mod ord">
          <ac:chgData name="Ginna Escobar" userId="0701e00db5092414" providerId="LiveId" clId="{2547C9A5-8991-4A20-8EBE-001DFCDBE283}" dt="2021-09-13T23:27:20.279" v="4316" actId="1035"/>
          <ac:spMkLst>
            <pc:docMk/>
            <pc:sldMk cId="1183042139" sldId="286"/>
            <ac:spMk id="11" creationId="{88A8FFC3-C3D4-4B9C-BE6E-51CCDE4A83C0}"/>
          </ac:spMkLst>
        </pc:spChg>
        <pc:spChg chg="add ord">
          <ac:chgData name="Ginna Escobar" userId="0701e00db5092414" providerId="LiveId" clId="{2547C9A5-8991-4A20-8EBE-001DFCDBE283}" dt="2021-09-13T23:18:31.721" v="4196" actId="167"/>
          <ac:spMkLst>
            <pc:docMk/>
            <pc:sldMk cId="1183042139" sldId="286"/>
            <ac:spMk id="12" creationId="{42ED5954-988B-4338-8A8E-1AFC06269165}"/>
          </ac:spMkLst>
        </pc:spChg>
        <pc:spChg chg="add ord">
          <ac:chgData name="Ginna Escobar" userId="0701e00db5092414" providerId="LiveId" clId="{2547C9A5-8991-4A20-8EBE-001DFCDBE283}" dt="2021-09-13T23:18:31.721" v="4196" actId="167"/>
          <ac:spMkLst>
            <pc:docMk/>
            <pc:sldMk cId="1183042139" sldId="286"/>
            <ac:spMk id="13" creationId="{323080FB-023F-4B8D-B7A1-AF8DE5C36170}"/>
          </ac:spMkLst>
        </pc:spChg>
        <pc:spChg chg="add ord">
          <ac:chgData name="Ginna Escobar" userId="0701e00db5092414" providerId="LiveId" clId="{2547C9A5-8991-4A20-8EBE-001DFCDBE283}" dt="2021-09-13T23:18:31.721" v="4196" actId="167"/>
          <ac:spMkLst>
            <pc:docMk/>
            <pc:sldMk cId="1183042139" sldId="286"/>
            <ac:spMk id="14" creationId="{3DD3CC44-CE9A-4F69-9A2A-188EA66DA35F}"/>
          </ac:spMkLst>
        </pc:spChg>
        <pc:spChg chg="add ord">
          <ac:chgData name="Ginna Escobar" userId="0701e00db5092414" providerId="LiveId" clId="{2547C9A5-8991-4A20-8EBE-001DFCDBE283}" dt="2021-09-13T23:18:31.721" v="4196" actId="167"/>
          <ac:spMkLst>
            <pc:docMk/>
            <pc:sldMk cId="1183042139" sldId="286"/>
            <ac:spMk id="15" creationId="{DEE95A09-346D-48D1-92D4-6AAB893CD6D1}"/>
          </ac:spMkLst>
        </pc:spChg>
        <pc:spChg chg="add ord">
          <ac:chgData name="Ginna Escobar" userId="0701e00db5092414" providerId="LiveId" clId="{2547C9A5-8991-4A20-8EBE-001DFCDBE283}" dt="2021-09-13T23:18:31.721" v="4196" actId="167"/>
          <ac:spMkLst>
            <pc:docMk/>
            <pc:sldMk cId="1183042139" sldId="286"/>
            <ac:spMk id="16" creationId="{617688F6-BFC5-4AD0-8F24-DA5964C7AA0E}"/>
          </ac:spMkLst>
        </pc:spChg>
        <pc:spChg chg="add ord">
          <ac:chgData name="Ginna Escobar" userId="0701e00db5092414" providerId="LiveId" clId="{2547C9A5-8991-4A20-8EBE-001DFCDBE283}" dt="2021-09-13T23:18:31.721" v="4196" actId="167"/>
          <ac:spMkLst>
            <pc:docMk/>
            <pc:sldMk cId="1183042139" sldId="286"/>
            <ac:spMk id="17" creationId="{7B25B9EE-F550-48D9-8773-07A6BB0786EB}"/>
          </ac:spMkLst>
        </pc:spChg>
        <pc:spChg chg="add ord">
          <ac:chgData name="Ginna Escobar" userId="0701e00db5092414" providerId="LiveId" clId="{2547C9A5-8991-4A20-8EBE-001DFCDBE283}" dt="2021-09-13T23:18:31.721" v="4196" actId="167"/>
          <ac:spMkLst>
            <pc:docMk/>
            <pc:sldMk cId="1183042139" sldId="286"/>
            <ac:spMk id="25" creationId="{0CFD51B6-12D4-4957-9E33-42E3280C0DC0}"/>
          </ac:spMkLst>
        </pc:spChg>
        <pc:spChg chg="add ord">
          <ac:chgData name="Ginna Escobar" userId="0701e00db5092414" providerId="LiveId" clId="{2547C9A5-8991-4A20-8EBE-001DFCDBE283}" dt="2021-09-13T23:18:31.721" v="4196" actId="167"/>
          <ac:spMkLst>
            <pc:docMk/>
            <pc:sldMk cId="1183042139" sldId="286"/>
            <ac:spMk id="29" creationId="{7832E0E7-8B6F-4960-A557-2F1BC079C5BD}"/>
          </ac:spMkLst>
        </pc:spChg>
        <pc:spChg chg="add ord">
          <ac:chgData name="Ginna Escobar" userId="0701e00db5092414" providerId="LiveId" clId="{2547C9A5-8991-4A20-8EBE-001DFCDBE283}" dt="2021-09-13T23:18:31.721" v="4196" actId="167"/>
          <ac:spMkLst>
            <pc:docMk/>
            <pc:sldMk cId="1183042139" sldId="286"/>
            <ac:spMk id="48" creationId="{E58DF280-6F9C-49C4-8E43-34BC21EB4AFB}"/>
          </ac:spMkLst>
        </pc:spChg>
        <pc:grpChg chg="add ord">
          <ac:chgData name="Ginna Escobar" userId="0701e00db5092414" providerId="LiveId" clId="{2547C9A5-8991-4A20-8EBE-001DFCDBE283}" dt="2021-09-13T23:18:31.721" v="4196" actId="167"/>
          <ac:grpSpMkLst>
            <pc:docMk/>
            <pc:sldMk cId="1183042139" sldId="286"/>
            <ac:grpSpMk id="18" creationId="{9E1FA8FC-0985-42B1-BA27-4EB16614EEED}"/>
          </ac:grpSpMkLst>
        </pc:grpChg>
        <pc:grpChg chg="add ord">
          <ac:chgData name="Ginna Escobar" userId="0701e00db5092414" providerId="LiveId" clId="{2547C9A5-8991-4A20-8EBE-001DFCDBE283}" dt="2021-09-13T23:18:31.721" v="4196" actId="167"/>
          <ac:grpSpMkLst>
            <pc:docMk/>
            <pc:sldMk cId="1183042139" sldId="286"/>
            <ac:grpSpMk id="26" creationId="{4A294BE7-FB6F-4CD1-B91C-D03F08F90ED4}"/>
          </ac:grpSpMkLst>
        </pc:grpChg>
        <pc:grpChg chg="add ord">
          <ac:chgData name="Ginna Escobar" userId="0701e00db5092414" providerId="LiveId" clId="{2547C9A5-8991-4A20-8EBE-001DFCDBE283}" dt="2021-09-13T23:18:31.721" v="4196" actId="167"/>
          <ac:grpSpMkLst>
            <pc:docMk/>
            <pc:sldMk cId="1183042139" sldId="286"/>
            <ac:grpSpMk id="30" creationId="{7A01BF07-46DF-4B87-8036-E7D856474775}"/>
          </ac:grpSpMkLst>
        </pc:grpChg>
        <pc:picChg chg="del">
          <ac:chgData name="Ginna Escobar" userId="0701e00db5092414" providerId="LiveId" clId="{2547C9A5-8991-4A20-8EBE-001DFCDBE283}" dt="2021-09-13T07:09:40.135" v="2024" actId="478"/>
          <ac:picMkLst>
            <pc:docMk/>
            <pc:sldMk cId="1183042139" sldId="286"/>
            <ac:picMk id="2" creationId="{A008BA0B-7B91-4CD3-813B-E4F635DA3BC6}"/>
          </ac:picMkLst>
        </pc:picChg>
        <pc:picChg chg="del">
          <ac:chgData name="Ginna Escobar" userId="0701e00db5092414" providerId="LiveId" clId="{2547C9A5-8991-4A20-8EBE-001DFCDBE283}" dt="2021-09-13T07:09:41.845" v="2025" actId="478"/>
          <ac:picMkLst>
            <pc:docMk/>
            <pc:sldMk cId="1183042139" sldId="286"/>
            <ac:picMk id="3" creationId="{224BA19C-2983-4C31-83CA-F7F9A97A1523}"/>
          </ac:picMkLst>
        </pc:picChg>
        <pc:picChg chg="del">
          <ac:chgData name="Ginna Escobar" userId="0701e00db5092414" providerId="LiveId" clId="{2547C9A5-8991-4A20-8EBE-001DFCDBE283}" dt="2021-09-13T07:09:43.262" v="2026" actId="478"/>
          <ac:picMkLst>
            <pc:docMk/>
            <pc:sldMk cId="1183042139" sldId="286"/>
            <ac:picMk id="4" creationId="{4D8C0EC8-4421-4AB8-853E-9375398A99E3}"/>
          </ac:picMkLst>
        </pc:picChg>
        <pc:picChg chg="add mod">
          <ac:chgData name="Ginna Escobar" userId="0701e00db5092414" providerId="LiveId" clId="{2547C9A5-8991-4A20-8EBE-001DFCDBE283}" dt="2021-09-13T23:30:08.458" v="4362" actId="1035"/>
          <ac:picMkLst>
            <pc:docMk/>
            <pc:sldMk cId="1183042139" sldId="286"/>
            <ac:picMk id="5" creationId="{B88497C3-FCDC-49B0-A2CE-950D8FEE32B6}"/>
          </ac:picMkLst>
        </pc:picChg>
        <pc:picChg chg="add mod ord modCrop">
          <ac:chgData name="Ginna Escobar" userId="0701e00db5092414" providerId="LiveId" clId="{2547C9A5-8991-4A20-8EBE-001DFCDBE283}" dt="2021-09-13T23:29:53.328" v="4355" actId="732"/>
          <ac:picMkLst>
            <pc:docMk/>
            <pc:sldMk cId="1183042139" sldId="286"/>
            <ac:picMk id="7" creationId="{5B0412C0-68C6-43BE-A741-30115A0D7E68}"/>
          </ac:picMkLst>
        </pc:picChg>
        <pc:picChg chg="add mod ord">
          <ac:chgData name="Ginna Escobar" userId="0701e00db5092414" providerId="LiveId" clId="{2547C9A5-8991-4A20-8EBE-001DFCDBE283}" dt="2021-09-13T23:29:59.289" v="4359" actId="1037"/>
          <ac:picMkLst>
            <pc:docMk/>
            <pc:sldMk cId="1183042139" sldId="286"/>
            <ac:picMk id="9" creationId="{9F25CBC0-AB02-4883-B0D7-C6FB8E6C906D}"/>
          </ac:picMkLst>
        </pc:picChg>
        <pc:cxnChg chg="add del">
          <ac:chgData name="Ginna Escobar" userId="0701e00db5092414" providerId="LiveId" clId="{2547C9A5-8991-4A20-8EBE-001DFCDBE283}" dt="2021-09-13T23:27:14.773" v="4314" actId="478"/>
          <ac:cxnSpMkLst>
            <pc:docMk/>
            <pc:sldMk cId="1183042139" sldId="286"/>
            <ac:cxnSpMk id="6" creationId="{3C0B22F0-7BE9-40B7-B399-DB3F3C2FE3D7}"/>
          </ac:cxnSpMkLst>
        </pc:cxnChg>
      </pc:sldChg>
      <pc:sldChg chg="addSp delSp modSp add ord modTransition">
        <pc:chgData name="Ginna Escobar" userId="0701e00db5092414" providerId="LiveId" clId="{2547C9A5-8991-4A20-8EBE-001DFCDBE283}" dt="2021-09-14T00:29:57.819" v="5703" actId="478"/>
        <pc:sldMkLst>
          <pc:docMk/>
          <pc:sldMk cId="3439480466" sldId="287"/>
        </pc:sldMkLst>
        <pc:spChg chg="mod">
          <ac:chgData name="Ginna Escobar" userId="0701e00db5092414" providerId="LiveId" clId="{2547C9A5-8991-4A20-8EBE-001DFCDBE283}" dt="2021-09-13T23:26:54.509" v="4310" actId="1076"/>
          <ac:spMkLst>
            <pc:docMk/>
            <pc:sldMk cId="3439480466" sldId="287"/>
            <ac:spMk id="8" creationId="{821A0665-63C6-491C-A533-7EF712845407}"/>
          </ac:spMkLst>
        </pc:spChg>
        <pc:spChg chg="del">
          <ac:chgData name="Ginna Escobar" userId="0701e00db5092414" providerId="LiveId" clId="{2547C9A5-8991-4A20-8EBE-001DFCDBE283}" dt="2021-09-14T00:29:57.819" v="5703" actId="478"/>
          <ac:spMkLst>
            <pc:docMk/>
            <pc:sldMk cId="3439480466" sldId="287"/>
            <ac:spMk id="10" creationId="{15320060-3371-43B9-A2A1-A6588B808FD4}"/>
          </ac:spMkLst>
        </pc:spChg>
        <pc:spChg chg="mod ord">
          <ac:chgData name="Ginna Escobar" userId="0701e00db5092414" providerId="LiveId" clId="{2547C9A5-8991-4A20-8EBE-001DFCDBE283}" dt="2021-09-13T07:13:44.004" v="2060" actId="171"/>
          <ac:spMkLst>
            <pc:docMk/>
            <pc:sldMk cId="3439480466" sldId="287"/>
            <ac:spMk id="17" creationId="{53B602E2-0595-43F1-88C3-883325744770}"/>
          </ac:spMkLst>
        </pc:spChg>
        <pc:spChg chg="mod">
          <ac:chgData name="Ginna Escobar" userId="0701e00db5092414" providerId="LiveId" clId="{2547C9A5-8991-4A20-8EBE-001DFCDBE283}" dt="2021-09-13T07:14:00.540" v="2066" actId="1076"/>
          <ac:spMkLst>
            <pc:docMk/>
            <pc:sldMk cId="3439480466" sldId="287"/>
            <ac:spMk id="18" creationId="{05F49CE3-57D3-423A-B16A-3DEA05AE3135}"/>
          </ac:spMkLst>
        </pc:spChg>
        <pc:spChg chg="add mod ord">
          <ac:chgData name="Ginna Escobar" userId="0701e00db5092414" providerId="LiveId" clId="{2547C9A5-8991-4A20-8EBE-001DFCDBE283}" dt="2021-09-13T07:14:09.093" v="2068" actId="171"/>
          <ac:spMkLst>
            <pc:docMk/>
            <pc:sldMk cId="3439480466" sldId="287"/>
            <ac:spMk id="20" creationId="{B09D1CD6-40A0-41FE-9F56-00AF2AC60806}"/>
          </ac:spMkLst>
        </pc:spChg>
        <pc:spChg chg="add ord">
          <ac:chgData name="Ginna Escobar" userId="0701e00db5092414" providerId="LiveId" clId="{2547C9A5-8991-4A20-8EBE-001DFCDBE283}" dt="2021-09-13T23:18:36.206" v="4198" actId="167"/>
          <ac:spMkLst>
            <pc:docMk/>
            <pc:sldMk cId="3439480466" sldId="287"/>
            <ac:spMk id="21" creationId="{9B5FD1A8-AF2B-4D06-AAD8-3E247731CCAB}"/>
          </ac:spMkLst>
        </pc:spChg>
        <pc:spChg chg="add ord">
          <ac:chgData name="Ginna Escobar" userId="0701e00db5092414" providerId="LiveId" clId="{2547C9A5-8991-4A20-8EBE-001DFCDBE283}" dt="2021-09-13T23:18:36.206" v="4198" actId="167"/>
          <ac:spMkLst>
            <pc:docMk/>
            <pc:sldMk cId="3439480466" sldId="287"/>
            <ac:spMk id="22" creationId="{D10A0DA1-CB03-4B15-B797-7DD54A975863}"/>
          </ac:spMkLst>
        </pc:spChg>
        <pc:spChg chg="add ord">
          <ac:chgData name="Ginna Escobar" userId="0701e00db5092414" providerId="LiveId" clId="{2547C9A5-8991-4A20-8EBE-001DFCDBE283}" dt="2021-09-13T23:18:36.206" v="4198" actId="167"/>
          <ac:spMkLst>
            <pc:docMk/>
            <pc:sldMk cId="3439480466" sldId="287"/>
            <ac:spMk id="23" creationId="{E2563E72-0A75-4611-9DF9-B226462AB625}"/>
          </ac:spMkLst>
        </pc:spChg>
        <pc:spChg chg="add ord">
          <ac:chgData name="Ginna Escobar" userId="0701e00db5092414" providerId="LiveId" clId="{2547C9A5-8991-4A20-8EBE-001DFCDBE283}" dt="2021-09-13T23:18:36.206" v="4198" actId="167"/>
          <ac:spMkLst>
            <pc:docMk/>
            <pc:sldMk cId="3439480466" sldId="287"/>
            <ac:spMk id="24" creationId="{F76AA2B4-4B6A-4AD9-8F12-306C8CF844BA}"/>
          </ac:spMkLst>
        </pc:spChg>
        <pc:spChg chg="add ord">
          <ac:chgData name="Ginna Escobar" userId="0701e00db5092414" providerId="LiveId" clId="{2547C9A5-8991-4A20-8EBE-001DFCDBE283}" dt="2021-09-13T23:18:36.206" v="4198" actId="167"/>
          <ac:spMkLst>
            <pc:docMk/>
            <pc:sldMk cId="3439480466" sldId="287"/>
            <ac:spMk id="25" creationId="{7EC3A56A-00BA-47A5-B003-C38373E23C97}"/>
          </ac:spMkLst>
        </pc:spChg>
        <pc:spChg chg="add ord">
          <ac:chgData name="Ginna Escobar" userId="0701e00db5092414" providerId="LiveId" clId="{2547C9A5-8991-4A20-8EBE-001DFCDBE283}" dt="2021-09-13T23:18:36.206" v="4198" actId="167"/>
          <ac:spMkLst>
            <pc:docMk/>
            <pc:sldMk cId="3439480466" sldId="287"/>
            <ac:spMk id="26" creationId="{42886DAA-20ED-4C75-B86B-BF4CAA9D955F}"/>
          </ac:spMkLst>
        </pc:spChg>
        <pc:spChg chg="add ord">
          <ac:chgData name="Ginna Escobar" userId="0701e00db5092414" providerId="LiveId" clId="{2547C9A5-8991-4A20-8EBE-001DFCDBE283}" dt="2021-09-13T23:18:36.206" v="4198" actId="167"/>
          <ac:spMkLst>
            <pc:docMk/>
            <pc:sldMk cId="3439480466" sldId="287"/>
            <ac:spMk id="27" creationId="{CC1AEE36-63D9-4F64-AF33-46F7140A29E6}"/>
          </ac:spMkLst>
        </pc:spChg>
        <pc:spChg chg="add ord">
          <ac:chgData name="Ginna Escobar" userId="0701e00db5092414" providerId="LiveId" clId="{2547C9A5-8991-4A20-8EBE-001DFCDBE283}" dt="2021-09-13T23:18:36.206" v="4198" actId="167"/>
          <ac:spMkLst>
            <pc:docMk/>
            <pc:sldMk cId="3439480466" sldId="287"/>
            <ac:spMk id="35" creationId="{649AE37D-E78D-451B-8F0B-2074F40119E6}"/>
          </ac:spMkLst>
        </pc:spChg>
        <pc:spChg chg="add ord">
          <ac:chgData name="Ginna Escobar" userId="0701e00db5092414" providerId="LiveId" clId="{2547C9A5-8991-4A20-8EBE-001DFCDBE283}" dt="2021-09-13T23:18:36.206" v="4198" actId="167"/>
          <ac:spMkLst>
            <pc:docMk/>
            <pc:sldMk cId="3439480466" sldId="287"/>
            <ac:spMk id="39" creationId="{EF88690F-11C7-48FD-BB7F-3D495D21467C}"/>
          </ac:spMkLst>
        </pc:spChg>
        <pc:spChg chg="add ord">
          <ac:chgData name="Ginna Escobar" userId="0701e00db5092414" providerId="LiveId" clId="{2547C9A5-8991-4A20-8EBE-001DFCDBE283}" dt="2021-09-13T23:18:36.206" v="4198" actId="167"/>
          <ac:spMkLst>
            <pc:docMk/>
            <pc:sldMk cId="3439480466" sldId="287"/>
            <ac:spMk id="58" creationId="{5FA1815B-9E47-4079-8DA9-405866C2CD44}"/>
          </ac:spMkLst>
        </pc:spChg>
        <pc:spChg chg="del">
          <ac:chgData name="Ginna Escobar" userId="0701e00db5092414" providerId="LiveId" clId="{2547C9A5-8991-4A20-8EBE-001DFCDBE283}" dt="2021-09-13T07:13:47.065" v="2061" actId="478"/>
          <ac:spMkLst>
            <pc:docMk/>
            <pc:sldMk cId="3439480466" sldId="287"/>
            <ac:spMk id="838" creationId="{A5C20789-6031-4025-9177-C44AB1829A7B}"/>
          </ac:spMkLst>
        </pc:spChg>
        <pc:grpChg chg="add ord">
          <ac:chgData name="Ginna Escobar" userId="0701e00db5092414" providerId="LiveId" clId="{2547C9A5-8991-4A20-8EBE-001DFCDBE283}" dt="2021-09-13T23:18:36.206" v="4198" actId="167"/>
          <ac:grpSpMkLst>
            <pc:docMk/>
            <pc:sldMk cId="3439480466" sldId="287"/>
            <ac:grpSpMk id="28" creationId="{08329979-8B6D-4829-96BA-9DF6123FE321}"/>
          </ac:grpSpMkLst>
        </pc:grpChg>
        <pc:grpChg chg="add ord">
          <ac:chgData name="Ginna Escobar" userId="0701e00db5092414" providerId="LiveId" clId="{2547C9A5-8991-4A20-8EBE-001DFCDBE283}" dt="2021-09-13T23:18:36.206" v="4198" actId="167"/>
          <ac:grpSpMkLst>
            <pc:docMk/>
            <pc:sldMk cId="3439480466" sldId="287"/>
            <ac:grpSpMk id="36" creationId="{9B03F538-1E4B-47D0-811D-839579840A56}"/>
          </ac:grpSpMkLst>
        </pc:grpChg>
        <pc:grpChg chg="add ord">
          <ac:chgData name="Ginna Escobar" userId="0701e00db5092414" providerId="LiveId" clId="{2547C9A5-8991-4A20-8EBE-001DFCDBE283}" dt="2021-09-13T23:18:36.206" v="4198" actId="167"/>
          <ac:grpSpMkLst>
            <pc:docMk/>
            <pc:sldMk cId="3439480466" sldId="287"/>
            <ac:grpSpMk id="40" creationId="{967951BB-44D1-4446-A3CA-E73423DB8842}"/>
          </ac:grpSpMkLst>
        </pc:grpChg>
        <pc:cxnChg chg="del">
          <ac:chgData name="Ginna Escobar" userId="0701e00db5092414" providerId="LiveId" clId="{2547C9A5-8991-4A20-8EBE-001DFCDBE283}" dt="2021-09-13T23:26:50.899" v="4309" actId="478"/>
          <ac:cxnSpMkLst>
            <pc:docMk/>
            <pc:sldMk cId="3439480466" sldId="287"/>
            <ac:cxnSpMk id="6" creationId="{3C0B22F0-7BE9-40B7-B399-DB3F3C2FE3D7}"/>
          </ac:cxnSpMkLst>
        </pc:cxnChg>
      </pc:sldChg>
      <pc:sldChg chg="addSp delSp modSp add ord modTransition">
        <pc:chgData name="Ginna Escobar" userId="0701e00db5092414" providerId="LiveId" clId="{2547C9A5-8991-4A20-8EBE-001DFCDBE283}" dt="2021-09-14T00:30:08.767" v="5705" actId="171"/>
        <pc:sldMkLst>
          <pc:docMk/>
          <pc:sldMk cId="3553770014" sldId="288"/>
        </pc:sldMkLst>
        <pc:spChg chg="add mod ord">
          <ac:chgData name="Ginna Escobar" userId="0701e00db5092414" providerId="LiveId" clId="{2547C9A5-8991-4A20-8EBE-001DFCDBE283}" dt="2021-09-14T00:30:08.767" v="5705" actId="171"/>
          <ac:spMkLst>
            <pc:docMk/>
            <pc:sldMk cId="3553770014" sldId="288"/>
            <ac:spMk id="5" creationId="{8A97356D-B130-4389-BE0A-3D7CA1C4B101}"/>
          </ac:spMkLst>
        </pc:spChg>
        <pc:spChg chg="mod">
          <ac:chgData name="Ginna Escobar" userId="0701e00db5092414" providerId="LiveId" clId="{2547C9A5-8991-4A20-8EBE-001DFCDBE283}" dt="2021-09-13T23:26:43.289" v="4307" actId="1076"/>
          <ac:spMkLst>
            <pc:docMk/>
            <pc:sldMk cId="3553770014" sldId="288"/>
            <ac:spMk id="8" creationId="{821A0665-63C6-491C-A533-7EF712845407}"/>
          </ac:spMkLst>
        </pc:spChg>
        <pc:spChg chg="add ord">
          <ac:chgData name="Ginna Escobar" userId="0701e00db5092414" providerId="LiveId" clId="{2547C9A5-8991-4A20-8EBE-001DFCDBE283}" dt="2021-09-13T23:18:43.239" v="4200" actId="167"/>
          <ac:spMkLst>
            <pc:docMk/>
            <pc:sldMk cId="3553770014" sldId="288"/>
            <ac:spMk id="9" creationId="{4F2565D9-D62A-457C-B458-FCF5B87798C6}"/>
          </ac:spMkLst>
        </pc:spChg>
        <pc:spChg chg="del">
          <ac:chgData name="Ginna Escobar" userId="0701e00db5092414" providerId="LiveId" clId="{2547C9A5-8991-4A20-8EBE-001DFCDBE283}" dt="2021-09-14T00:30:03.610" v="5704" actId="478"/>
          <ac:spMkLst>
            <pc:docMk/>
            <pc:sldMk cId="3553770014" sldId="288"/>
            <ac:spMk id="10" creationId="{15320060-3371-43B9-A2A1-A6588B808FD4}"/>
          </ac:spMkLst>
        </pc:spChg>
        <pc:spChg chg="add ord">
          <ac:chgData name="Ginna Escobar" userId="0701e00db5092414" providerId="LiveId" clId="{2547C9A5-8991-4A20-8EBE-001DFCDBE283}" dt="2021-09-13T23:18:43.239" v="4200" actId="167"/>
          <ac:spMkLst>
            <pc:docMk/>
            <pc:sldMk cId="3553770014" sldId="288"/>
            <ac:spMk id="11" creationId="{B8534291-6AA7-42E3-ACCD-5F337104EF21}"/>
          </ac:spMkLst>
        </pc:spChg>
        <pc:spChg chg="add ord">
          <ac:chgData name="Ginna Escobar" userId="0701e00db5092414" providerId="LiveId" clId="{2547C9A5-8991-4A20-8EBE-001DFCDBE283}" dt="2021-09-13T23:18:43.239" v="4200" actId="167"/>
          <ac:spMkLst>
            <pc:docMk/>
            <pc:sldMk cId="3553770014" sldId="288"/>
            <ac:spMk id="12" creationId="{E21C9C6D-BD74-42E0-BDD0-AEF32B452D85}"/>
          </ac:spMkLst>
        </pc:spChg>
        <pc:spChg chg="add ord">
          <ac:chgData name="Ginna Escobar" userId="0701e00db5092414" providerId="LiveId" clId="{2547C9A5-8991-4A20-8EBE-001DFCDBE283}" dt="2021-09-13T23:18:43.239" v="4200" actId="167"/>
          <ac:spMkLst>
            <pc:docMk/>
            <pc:sldMk cId="3553770014" sldId="288"/>
            <ac:spMk id="13" creationId="{9381137F-84AC-41A5-838D-4A45EE3ED770}"/>
          </ac:spMkLst>
        </pc:spChg>
        <pc:spChg chg="add ord">
          <ac:chgData name="Ginna Escobar" userId="0701e00db5092414" providerId="LiveId" clId="{2547C9A5-8991-4A20-8EBE-001DFCDBE283}" dt="2021-09-13T23:18:43.239" v="4200" actId="167"/>
          <ac:spMkLst>
            <pc:docMk/>
            <pc:sldMk cId="3553770014" sldId="288"/>
            <ac:spMk id="14" creationId="{AFF8696C-1451-47A6-9DBB-91F3967E660C}"/>
          </ac:spMkLst>
        </pc:spChg>
        <pc:spChg chg="add ord">
          <ac:chgData name="Ginna Escobar" userId="0701e00db5092414" providerId="LiveId" clId="{2547C9A5-8991-4A20-8EBE-001DFCDBE283}" dt="2021-09-13T23:18:43.239" v="4200" actId="167"/>
          <ac:spMkLst>
            <pc:docMk/>
            <pc:sldMk cId="3553770014" sldId="288"/>
            <ac:spMk id="15" creationId="{0DF3D37C-9849-4E33-8D30-A69A3C3E2E37}"/>
          </ac:spMkLst>
        </pc:spChg>
        <pc:spChg chg="add ord">
          <ac:chgData name="Ginna Escobar" userId="0701e00db5092414" providerId="LiveId" clId="{2547C9A5-8991-4A20-8EBE-001DFCDBE283}" dt="2021-09-13T23:18:43.239" v="4200" actId="167"/>
          <ac:spMkLst>
            <pc:docMk/>
            <pc:sldMk cId="3553770014" sldId="288"/>
            <ac:spMk id="16" creationId="{D26E420C-F982-4CDB-93FB-308ABC11D43E}"/>
          </ac:spMkLst>
        </pc:spChg>
        <pc:spChg chg="add ord">
          <ac:chgData name="Ginna Escobar" userId="0701e00db5092414" providerId="LiveId" clId="{2547C9A5-8991-4A20-8EBE-001DFCDBE283}" dt="2021-09-13T23:18:43.239" v="4200" actId="167"/>
          <ac:spMkLst>
            <pc:docMk/>
            <pc:sldMk cId="3553770014" sldId="288"/>
            <ac:spMk id="24" creationId="{5F5907E9-400C-4936-AF72-A3BFB4AD91D7}"/>
          </ac:spMkLst>
        </pc:spChg>
        <pc:spChg chg="add ord">
          <ac:chgData name="Ginna Escobar" userId="0701e00db5092414" providerId="LiveId" clId="{2547C9A5-8991-4A20-8EBE-001DFCDBE283}" dt="2021-09-13T23:18:43.239" v="4200" actId="167"/>
          <ac:spMkLst>
            <pc:docMk/>
            <pc:sldMk cId="3553770014" sldId="288"/>
            <ac:spMk id="28" creationId="{412281B6-28CD-46D3-8121-2BAE90199BDD}"/>
          </ac:spMkLst>
        </pc:spChg>
        <pc:spChg chg="add ord">
          <ac:chgData name="Ginna Escobar" userId="0701e00db5092414" providerId="LiveId" clId="{2547C9A5-8991-4A20-8EBE-001DFCDBE283}" dt="2021-09-13T23:18:43.239" v="4200" actId="167"/>
          <ac:spMkLst>
            <pc:docMk/>
            <pc:sldMk cId="3553770014" sldId="288"/>
            <ac:spMk id="47" creationId="{2BF217D7-56F6-4565-AAE6-49FDB5B54398}"/>
          </ac:spMkLst>
        </pc:spChg>
        <pc:grpChg chg="add ord">
          <ac:chgData name="Ginna Escobar" userId="0701e00db5092414" providerId="LiveId" clId="{2547C9A5-8991-4A20-8EBE-001DFCDBE283}" dt="2021-09-13T23:18:43.239" v="4200" actId="167"/>
          <ac:grpSpMkLst>
            <pc:docMk/>
            <pc:sldMk cId="3553770014" sldId="288"/>
            <ac:grpSpMk id="17" creationId="{2EA24062-C016-4970-97E1-67B135D1189E}"/>
          </ac:grpSpMkLst>
        </pc:grpChg>
        <pc:grpChg chg="add ord">
          <ac:chgData name="Ginna Escobar" userId="0701e00db5092414" providerId="LiveId" clId="{2547C9A5-8991-4A20-8EBE-001DFCDBE283}" dt="2021-09-13T23:18:43.239" v="4200" actId="167"/>
          <ac:grpSpMkLst>
            <pc:docMk/>
            <pc:sldMk cId="3553770014" sldId="288"/>
            <ac:grpSpMk id="25" creationId="{3C71D39B-665A-4B33-81FD-DA8E445AD16A}"/>
          </ac:grpSpMkLst>
        </pc:grpChg>
        <pc:grpChg chg="add ord">
          <ac:chgData name="Ginna Escobar" userId="0701e00db5092414" providerId="LiveId" clId="{2547C9A5-8991-4A20-8EBE-001DFCDBE283}" dt="2021-09-13T23:18:43.239" v="4200" actId="167"/>
          <ac:grpSpMkLst>
            <pc:docMk/>
            <pc:sldMk cId="3553770014" sldId="288"/>
            <ac:grpSpMk id="29" creationId="{EB3A4DAD-A300-4918-ABBB-DC30CDA75A8D}"/>
          </ac:grpSpMkLst>
        </pc:grpChg>
        <pc:picChg chg="add mod">
          <ac:chgData name="Ginna Escobar" userId="0701e00db5092414" providerId="LiveId" clId="{2547C9A5-8991-4A20-8EBE-001DFCDBE283}" dt="2021-09-13T23:25:21.249" v="4291" actId="1036"/>
          <ac:picMkLst>
            <pc:docMk/>
            <pc:sldMk cId="3553770014" sldId="288"/>
            <ac:picMk id="4" creationId="{2784F2AC-3E04-484F-BF9C-33D25878AF26}"/>
          </ac:picMkLst>
        </pc:picChg>
        <pc:picChg chg="del">
          <ac:chgData name="Ginna Escobar" userId="0701e00db5092414" providerId="LiveId" clId="{2547C9A5-8991-4A20-8EBE-001DFCDBE283}" dt="2021-09-13T07:15:36.809" v="2089" actId="478"/>
          <ac:picMkLst>
            <pc:docMk/>
            <pc:sldMk cId="3553770014" sldId="288"/>
            <ac:picMk id="12" creationId="{88159784-7E76-4171-B58E-BF61637DD6D2}"/>
          </ac:picMkLst>
        </pc:picChg>
        <pc:cxnChg chg="del mod">
          <ac:chgData name="Ginna Escobar" userId="0701e00db5092414" providerId="LiveId" clId="{2547C9A5-8991-4A20-8EBE-001DFCDBE283}" dt="2021-09-13T23:26:36.309" v="4305" actId="478"/>
          <ac:cxnSpMkLst>
            <pc:docMk/>
            <pc:sldMk cId="3553770014" sldId="288"/>
            <ac:cxnSpMk id="6" creationId="{3C0B22F0-7BE9-40B7-B399-DB3F3C2FE3D7}"/>
          </ac:cxnSpMkLst>
        </pc:cxnChg>
      </pc:sldChg>
      <pc:sldChg chg="addSp delSp modSp add modTransition">
        <pc:chgData name="Ginna Escobar" userId="0701e00db5092414" providerId="LiveId" clId="{2547C9A5-8991-4A20-8EBE-001DFCDBE283}" dt="2021-09-14T00:30:19.707" v="5707" actId="478"/>
        <pc:sldMkLst>
          <pc:docMk/>
          <pc:sldMk cId="3088673735" sldId="289"/>
        </pc:sldMkLst>
        <pc:spChg chg="add del mod">
          <ac:chgData name="Ginna Escobar" userId="0701e00db5092414" providerId="LiveId" clId="{2547C9A5-8991-4A20-8EBE-001DFCDBE283}" dt="2021-09-14T00:30:19.707" v="5707" actId="478"/>
          <ac:spMkLst>
            <pc:docMk/>
            <pc:sldMk cId="3088673735" sldId="289"/>
            <ac:spMk id="4" creationId="{A0E0CF3A-3964-4CA0-8F56-8C9A18051622}"/>
          </ac:spMkLst>
        </pc:spChg>
        <pc:spChg chg="del">
          <ac:chgData name="Ginna Escobar" userId="0701e00db5092414" providerId="LiveId" clId="{2547C9A5-8991-4A20-8EBE-001DFCDBE283}" dt="2021-09-13T07:19:20.803" v="2124" actId="478"/>
          <ac:spMkLst>
            <pc:docMk/>
            <pc:sldMk cId="3088673735" sldId="289"/>
            <ac:spMk id="5" creationId="{8A97356D-B130-4389-BE0A-3D7CA1C4B101}"/>
          </ac:spMkLst>
        </pc:spChg>
        <pc:spChg chg="mod">
          <ac:chgData name="Ginna Escobar" userId="0701e00db5092414" providerId="LiveId" clId="{2547C9A5-8991-4A20-8EBE-001DFCDBE283}" dt="2021-09-13T23:23:31.402" v="4259" actId="207"/>
          <ac:spMkLst>
            <pc:docMk/>
            <pc:sldMk cId="3088673735" sldId="289"/>
            <ac:spMk id="8" creationId="{821A0665-63C6-491C-A533-7EF712845407}"/>
          </ac:spMkLst>
        </pc:spChg>
        <pc:spChg chg="add ord">
          <ac:chgData name="Ginna Escobar" userId="0701e00db5092414" providerId="LiveId" clId="{2547C9A5-8991-4A20-8EBE-001DFCDBE283}" dt="2021-09-13T23:18:55.398" v="4204" actId="167"/>
          <ac:spMkLst>
            <pc:docMk/>
            <pc:sldMk cId="3088673735" sldId="289"/>
            <ac:spMk id="10" creationId="{0ED52562-FC93-4A53-8DDB-4775EF70A377}"/>
          </ac:spMkLst>
        </pc:spChg>
        <pc:spChg chg="del">
          <ac:chgData name="Ginna Escobar" userId="0701e00db5092414" providerId="LiveId" clId="{2547C9A5-8991-4A20-8EBE-001DFCDBE283}" dt="2021-09-13T07:19:25.914" v="2125" actId="478"/>
          <ac:spMkLst>
            <pc:docMk/>
            <pc:sldMk cId="3088673735" sldId="289"/>
            <ac:spMk id="10" creationId="{15320060-3371-43B9-A2A1-A6588B808FD4}"/>
          </ac:spMkLst>
        </pc:spChg>
        <pc:spChg chg="add ord">
          <ac:chgData name="Ginna Escobar" userId="0701e00db5092414" providerId="LiveId" clId="{2547C9A5-8991-4A20-8EBE-001DFCDBE283}" dt="2021-09-13T23:18:55.398" v="4204" actId="167"/>
          <ac:spMkLst>
            <pc:docMk/>
            <pc:sldMk cId="3088673735" sldId="289"/>
            <ac:spMk id="11" creationId="{216BCFB6-3718-4A30-9397-30C85CCB8BE2}"/>
          </ac:spMkLst>
        </pc:spChg>
        <pc:spChg chg="add ord">
          <ac:chgData name="Ginna Escobar" userId="0701e00db5092414" providerId="LiveId" clId="{2547C9A5-8991-4A20-8EBE-001DFCDBE283}" dt="2021-09-13T23:18:55.398" v="4204" actId="167"/>
          <ac:spMkLst>
            <pc:docMk/>
            <pc:sldMk cId="3088673735" sldId="289"/>
            <ac:spMk id="12" creationId="{EE3E0385-9345-41BF-BC35-60A3ED847200}"/>
          </ac:spMkLst>
        </pc:spChg>
        <pc:spChg chg="add ord">
          <ac:chgData name="Ginna Escobar" userId="0701e00db5092414" providerId="LiveId" clId="{2547C9A5-8991-4A20-8EBE-001DFCDBE283}" dt="2021-09-13T23:18:55.398" v="4204" actId="167"/>
          <ac:spMkLst>
            <pc:docMk/>
            <pc:sldMk cId="3088673735" sldId="289"/>
            <ac:spMk id="13" creationId="{59C1D1CA-63BF-4540-9AE3-A7C28496635A}"/>
          </ac:spMkLst>
        </pc:spChg>
        <pc:spChg chg="add ord">
          <ac:chgData name="Ginna Escobar" userId="0701e00db5092414" providerId="LiveId" clId="{2547C9A5-8991-4A20-8EBE-001DFCDBE283}" dt="2021-09-13T23:18:55.398" v="4204" actId="167"/>
          <ac:spMkLst>
            <pc:docMk/>
            <pc:sldMk cId="3088673735" sldId="289"/>
            <ac:spMk id="14" creationId="{F7DAC4BC-FD4C-4CBF-B105-5B3D80299A41}"/>
          </ac:spMkLst>
        </pc:spChg>
        <pc:spChg chg="add ord">
          <ac:chgData name="Ginna Escobar" userId="0701e00db5092414" providerId="LiveId" clId="{2547C9A5-8991-4A20-8EBE-001DFCDBE283}" dt="2021-09-13T23:18:55.398" v="4204" actId="167"/>
          <ac:spMkLst>
            <pc:docMk/>
            <pc:sldMk cId="3088673735" sldId="289"/>
            <ac:spMk id="15" creationId="{7D7574B5-C2FE-4115-8317-DC3FD8DA9082}"/>
          </ac:spMkLst>
        </pc:spChg>
        <pc:spChg chg="add ord">
          <ac:chgData name="Ginna Escobar" userId="0701e00db5092414" providerId="LiveId" clId="{2547C9A5-8991-4A20-8EBE-001DFCDBE283}" dt="2021-09-13T23:18:55.398" v="4204" actId="167"/>
          <ac:spMkLst>
            <pc:docMk/>
            <pc:sldMk cId="3088673735" sldId="289"/>
            <ac:spMk id="16" creationId="{AB3E8320-220E-4930-A313-0D82B5E4CE5B}"/>
          </ac:spMkLst>
        </pc:spChg>
        <pc:spChg chg="add ord">
          <ac:chgData name="Ginna Escobar" userId="0701e00db5092414" providerId="LiveId" clId="{2547C9A5-8991-4A20-8EBE-001DFCDBE283}" dt="2021-09-13T23:18:55.398" v="4204" actId="167"/>
          <ac:spMkLst>
            <pc:docMk/>
            <pc:sldMk cId="3088673735" sldId="289"/>
            <ac:spMk id="24" creationId="{28974DB4-C23A-4ABD-BE65-D7F07A63BFAD}"/>
          </ac:spMkLst>
        </pc:spChg>
        <pc:spChg chg="add ord">
          <ac:chgData name="Ginna Escobar" userId="0701e00db5092414" providerId="LiveId" clId="{2547C9A5-8991-4A20-8EBE-001DFCDBE283}" dt="2021-09-13T23:18:55.398" v="4204" actId="167"/>
          <ac:spMkLst>
            <pc:docMk/>
            <pc:sldMk cId="3088673735" sldId="289"/>
            <ac:spMk id="28" creationId="{E92DD986-6277-4682-A230-B3F00A187887}"/>
          </ac:spMkLst>
        </pc:spChg>
        <pc:spChg chg="add ord">
          <ac:chgData name="Ginna Escobar" userId="0701e00db5092414" providerId="LiveId" clId="{2547C9A5-8991-4A20-8EBE-001DFCDBE283}" dt="2021-09-13T23:18:55.398" v="4204" actId="167"/>
          <ac:spMkLst>
            <pc:docMk/>
            <pc:sldMk cId="3088673735" sldId="289"/>
            <ac:spMk id="47" creationId="{BC3430DE-1228-4A59-88C5-571C38C767D4}"/>
          </ac:spMkLst>
        </pc:spChg>
        <pc:grpChg chg="add ord">
          <ac:chgData name="Ginna Escobar" userId="0701e00db5092414" providerId="LiveId" clId="{2547C9A5-8991-4A20-8EBE-001DFCDBE283}" dt="2021-09-13T23:18:55.398" v="4204" actId="167"/>
          <ac:grpSpMkLst>
            <pc:docMk/>
            <pc:sldMk cId="3088673735" sldId="289"/>
            <ac:grpSpMk id="17" creationId="{F3470A1F-4620-4120-8E2A-4C62F0DF77FB}"/>
          </ac:grpSpMkLst>
        </pc:grpChg>
        <pc:grpChg chg="add ord">
          <ac:chgData name="Ginna Escobar" userId="0701e00db5092414" providerId="LiveId" clId="{2547C9A5-8991-4A20-8EBE-001DFCDBE283}" dt="2021-09-13T23:18:55.398" v="4204" actId="167"/>
          <ac:grpSpMkLst>
            <pc:docMk/>
            <pc:sldMk cId="3088673735" sldId="289"/>
            <ac:grpSpMk id="25" creationId="{CB7792CA-7ECC-4EA9-A73B-ABF30F866BD4}"/>
          </ac:grpSpMkLst>
        </pc:grpChg>
        <pc:grpChg chg="add ord">
          <ac:chgData name="Ginna Escobar" userId="0701e00db5092414" providerId="LiveId" clId="{2547C9A5-8991-4A20-8EBE-001DFCDBE283}" dt="2021-09-13T23:18:55.398" v="4204" actId="167"/>
          <ac:grpSpMkLst>
            <pc:docMk/>
            <pc:sldMk cId="3088673735" sldId="289"/>
            <ac:grpSpMk id="29" creationId="{C6860B84-FD0F-4E98-B62E-60BEDC4FA715}"/>
          </ac:grpSpMkLst>
        </pc:grpChg>
        <pc:picChg chg="add mod">
          <ac:chgData name="Ginna Escobar" userId="0701e00db5092414" providerId="LiveId" clId="{2547C9A5-8991-4A20-8EBE-001DFCDBE283}" dt="2021-09-13T23:23:17.819" v="4255" actId="1037"/>
          <ac:picMkLst>
            <pc:docMk/>
            <pc:sldMk cId="3088673735" sldId="289"/>
            <ac:picMk id="2" creationId="{0E0E096C-3C3B-479C-B56A-60A49980FA05}"/>
          </ac:picMkLst>
        </pc:picChg>
        <pc:picChg chg="add mod modCrop">
          <ac:chgData name="Ginna Escobar" userId="0701e00db5092414" providerId="LiveId" clId="{2547C9A5-8991-4A20-8EBE-001DFCDBE283}" dt="2021-09-13T23:23:19.919" v="4256" actId="1037"/>
          <ac:picMkLst>
            <pc:docMk/>
            <pc:sldMk cId="3088673735" sldId="289"/>
            <ac:picMk id="3" creationId="{4436765F-34C0-437A-BC91-0C8BC91D7C97}"/>
          </ac:picMkLst>
        </pc:picChg>
        <pc:picChg chg="del">
          <ac:chgData name="Ginna Escobar" userId="0701e00db5092414" providerId="LiveId" clId="{2547C9A5-8991-4A20-8EBE-001DFCDBE283}" dt="2021-09-13T07:19:18.869" v="2123" actId="478"/>
          <ac:picMkLst>
            <pc:docMk/>
            <pc:sldMk cId="3088673735" sldId="289"/>
            <ac:picMk id="4" creationId="{2784F2AC-3E04-484F-BF9C-33D25878AF26}"/>
          </ac:picMkLst>
        </pc:picChg>
        <pc:picChg chg="add mod">
          <ac:chgData name="Ginna Escobar" userId="0701e00db5092414" providerId="LiveId" clId="{2547C9A5-8991-4A20-8EBE-001DFCDBE283}" dt="2021-09-13T07:22:11.034" v="2172" actId="1037"/>
          <ac:picMkLst>
            <pc:docMk/>
            <pc:sldMk cId="3088673735" sldId="289"/>
            <ac:picMk id="7" creationId="{EE0B5FC9-7D59-4560-B72B-A987EE986FF3}"/>
          </ac:picMkLst>
        </pc:picChg>
        <pc:picChg chg="add mod">
          <ac:chgData name="Ginna Escobar" userId="0701e00db5092414" providerId="LiveId" clId="{2547C9A5-8991-4A20-8EBE-001DFCDBE283}" dt="2021-09-13T07:22:00.863" v="2166" actId="1038"/>
          <ac:picMkLst>
            <pc:docMk/>
            <pc:sldMk cId="3088673735" sldId="289"/>
            <ac:picMk id="9" creationId="{65061E19-35E2-4AD4-BF58-70D2CFDBC87E}"/>
          </ac:picMkLst>
        </pc:picChg>
        <pc:cxnChg chg="del">
          <ac:chgData name="Ginna Escobar" userId="0701e00db5092414" providerId="LiveId" clId="{2547C9A5-8991-4A20-8EBE-001DFCDBE283}" dt="2021-09-13T23:23:26.789" v="4257" actId="478"/>
          <ac:cxnSpMkLst>
            <pc:docMk/>
            <pc:sldMk cId="3088673735" sldId="289"/>
            <ac:cxnSpMk id="6" creationId="{3C0B22F0-7BE9-40B7-B399-DB3F3C2FE3D7}"/>
          </ac:cxnSpMkLst>
        </pc:cxnChg>
      </pc:sldChg>
      <pc:sldChg chg="addSp delSp modSp add modTransition">
        <pc:chgData name="Ginna Escobar" userId="0701e00db5092414" providerId="LiveId" clId="{2547C9A5-8991-4A20-8EBE-001DFCDBE283}" dt="2021-09-14T00:30:24.067" v="5708" actId="478"/>
        <pc:sldMkLst>
          <pc:docMk/>
          <pc:sldMk cId="2622834621" sldId="290"/>
        </pc:sldMkLst>
        <pc:spChg chg="add del mod">
          <ac:chgData name="Ginna Escobar" userId="0701e00db5092414" providerId="LiveId" clId="{2547C9A5-8991-4A20-8EBE-001DFCDBE283}" dt="2021-09-14T00:30:24.067" v="5708" actId="478"/>
          <ac:spMkLst>
            <pc:docMk/>
            <pc:sldMk cId="2622834621" sldId="290"/>
            <ac:spMk id="2" creationId="{16C19FEA-000B-4ED1-8AAC-E8B4288B35B4}"/>
          </ac:spMkLst>
        </pc:spChg>
        <pc:spChg chg="mod">
          <ac:chgData name="Ginna Escobar" userId="0701e00db5092414" providerId="LiveId" clId="{2547C9A5-8991-4A20-8EBE-001DFCDBE283}" dt="2021-09-13T23:22:30.619" v="4237" actId="1076"/>
          <ac:spMkLst>
            <pc:docMk/>
            <pc:sldMk cId="2622834621" sldId="290"/>
            <ac:spMk id="8" creationId="{821A0665-63C6-491C-A533-7EF712845407}"/>
          </ac:spMkLst>
        </pc:spChg>
        <pc:spChg chg="add ord">
          <ac:chgData name="Ginna Escobar" userId="0701e00db5092414" providerId="LiveId" clId="{2547C9A5-8991-4A20-8EBE-001DFCDBE283}" dt="2021-09-13T23:19:01.470" v="4206" actId="167"/>
          <ac:spMkLst>
            <pc:docMk/>
            <pc:sldMk cId="2622834621" sldId="290"/>
            <ac:spMk id="9" creationId="{5F61BB5C-5ED3-4E73-B98B-A0F06E603B5F}"/>
          </ac:spMkLst>
        </pc:spChg>
        <pc:spChg chg="add ord">
          <ac:chgData name="Ginna Escobar" userId="0701e00db5092414" providerId="LiveId" clId="{2547C9A5-8991-4A20-8EBE-001DFCDBE283}" dt="2021-09-13T23:19:01.470" v="4206" actId="167"/>
          <ac:spMkLst>
            <pc:docMk/>
            <pc:sldMk cId="2622834621" sldId="290"/>
            <ac:spMk id="10" creationId="{42F48C6B-E0A3-4520-ADB7-6C9DA515C136}"/>
          </ac:spMkLst>
        </pc:spChg>
        <pc:spChg chg="add ord">
          <ac:chgData name="Ginna Escobar" userId="0701e00db5092414" providerId="LiveId" clId="{2547C9A5-8991-4A20-8EBE-001DFCDBE283}" dt="2021-09-13T23:19:01.470" v="4206" actId="167"/>
          <ac:spMkLst>
            <pc:docMk/>
            <pc:sldMk cId="2622834621" sldId="290"/>
            <ac:spMk id="11" creationId="{5B3BEE97-01AE-41FC-B4A8-D15422BBCAC1}"/>
          </ac:spMkLst>
        </pc:spChg>
        <pc:spChg chg="add ord">
          <ac:chgData name="Ginna Escobar" userId="0701e00db5092414" providerId="LiveId" clId="{2547C9A5-8991-4A20-8EBE-001DFCDBE283}" dt="2021-09-13T23:19:01.470" v="4206" actId="167"/>
          <ac:spMkLst>
            <pc:docMk/>
            <pc:sldMk cId="2622834621" sldId="290"/>
            <ac:spMk id="12" creationId="{E938AB55-9DE0-4FFB-9F89-7A3611C524CF}"/>
          </ac:spMkLst>
        </pc:spChg>
        <pc:spChg chg="add ord">
          <ac:chgData name="Ginna Escobar" userId="0701e00db5092414" providerId="LiveId" clId="{2547C9A5-8991-4A20-8EBE-001DFCDBE283}" dt="2021-09-13T23:19:01.470" v="4206" actId="167"/>
          <ac:spMkLst>
            <pc:docMk/>
            <pc:sldMk cId="2622834621" sldId="290"/>
            <ac:spMk id="13" creationId="{167FB5F3-FAD0-45D4-9389-3A142DF17B77}"/>
          </ac:spMkLst>
        </pc:spChg>
        <pc:spChg chg="add ord">
          <ac:chgData name="Ginna Escobar" userId="0701e00db5092414" providerId="LiveId" clId="{2547C9A5-8991-4A20-8EBE-001DFCDBE283}" dt="2021-09-13T23:19:01.470" v="4206" actId="167"/>
          <ac:spMkLst>
            <pc:docMk/>
            <pc:sldMk cId="2622834621" sldId="290"/>
            <ac:spMk id="14" creationId="{341452FD-73A5-41B6-A57B-11707B967490}"/>
          </ac:spMkLst>
        </pc:spChg>
        <pc:spChg chg="add ord">
          <ac:chgData name="Ginna Escobar" userId="0701e00db5092414" providerId="LiveId" clId="{2547C9A5-8991-4A20-8EBE-001DFCDBE283}" dt="2021-09-13T23:19:01.470" v="4206" actId="167"/>
          <ac:spMkLst>
            <pc:docMk/>
            <pc:sldMk cId="2622834621" sldId="290"/>
            <ac:spMk id="15" creationId="{D6C493BF-E746-4452-97FC-8D63186F4DBA}"/>
          </ac:spMkLst>
        </pc:spChg>
        <pc:spChg chg="add ord">
          <ac:chgData name="Ginna Escobar" userId="0701e00db5092414" providerId="LiveId" clId="{2547C9A5-8991-4A20-8EBE-001DFCDBE283}" dt="2021-09-13T23:19:01.470" v="4206" actId="167"/>
          <ac:spMkLst>
            <pc:docMk/>
            <pc:sldMk cId="2622834621" sldId="290"/>
            <ac:spMk id="23" creationId="{E4AD6E48-FCB8-4FC4-A8A0-C786AC7E08EB}"/>
          </ac:spMkLst>
        </pc:spChg>
        <pc:spChg chg="add ord">
          <ac:chgData name="Ginna Escobar" userId="0701e00db5092414" providerId="LiveId" clId="{2547C9A5-8991-4A20-8EBE-001DFCDBE283}" dt="2021-09-13T23:19:01.470" v="4206" actId="167"/>
          <ac:spMkLst>
            <pc:docMk/>
            <pc:sldMk cId="2622834621" sldId="290"/>
            <ac:spMk id="27" creationId="{63B39A01-A14A-4BB1-B9EF-ADAEA091C79E}"/>
          </ac:spMkLst>
        </pc:spChg>
        <pc:spChg chg="add ord">
          <ac:chgData name="Ginna Escobar" userId="0701e00db5092414" providerId="LiveId" clId="{2547C9A5-8991-4A20-8EBE-001DFCDBE283}" dt="2021-09-13T23:19:01.470" v="4206" actId="167"/>
          <ac:spMkLst>
            <pc:docMk/>
            <pc:sldMk cId="2622834621" sldId="290"/>
            <ac:spMk id="46" creationId="{07F9ED9E-76C3-485D-8A5A-244EEC5A2A84}"/>
          </ac:spMkLst>
        </pc:spChg>
        <pc:grpChg chg="add ord">
          <ac:chgData name="Ginna Escobar" userId="0701e00db5092414" providerId="LiveId" clId="{2547C9A5-8991-4A20-8EBE-001DFCDBE283}" dt="2021-09-13T23:19:01.470" v="4206" actId="167"/>
          <ac:grpSpMkLst>
            <pc:docMk/>
            <pc:sldMk cId="2622834621" sldId="290"/>
            <ac:grpSpMk id="16" creationId="{1180DC9E-C7F7-41C0-BAE2-B3DBD7989791}"/>
          </ac:grpSpMkLst>
        </pc:grpChg>
        <pc:grpChg chg="add ord">
          <ac:chgData name="Ginna Escobar" userId="0701e00db5092414" providerId="LiveId" clId="{2547C9A5-8991-4A20-8EBE-001DFCDBE283}" dt="2021-09-13T23:19:01.470" v="4206" actId="167"/>
          <ac:grpSpMkLst>
            <pc:docMk/>
            <pc:sldMk cId="2622834621" sldId="290"/>
            <ac:grpSpMk id="24" creationId="{E449C737-6612-4D42-8E77-90995831239F}"/>
          </ac:grpSpMkLst>
        </pc:grpChg>
        <pc:grpChg chg="add ord">
          <ac:chgData name="Ginna Escobar" userId="0701e00db5092414" providerId="LiveId" clId="{2547C9A5-8991-4A20-8EBE-001DFCDBE283}" dt="2021-09-13T23:19:01.470" v="4206" actId="167"/>
          <ac:grpSpMkLst>
            <pc:docMk/>
            <pc:sldMk cId="2622834621" sldId="290"/>
            <ac:grpSpMk id="28" creationId="{8AB94669-2D23-4FCB-8DF2-EEBD5C59956B}"/>
          </ac:grpSpMkLst>
        </pc:grpChg>
        <pc:picChg chg="del">
          <ac:chgData name="Ginna Escobar" userId="0701e00db5092414" providerId="LiveId" clId="{2547C9A5-8991-4A20-8EBE-001DFCDBE283}" dt="2021-09-13T07:22:30.344" v="2175" actId="478"/>
          <ac:picMkLst>
            <pc:docMk/>
            <pc:sldMk cId="2622834621" sldId="290"/>
            <ac:picMk id="2" creationId="{0E0E096C-3C3B-479C-B56A-60A49980FA05}"/>
          </ac:picMkLst>
        </pc:picChg>
        <pc:picChg chg="del">
          <ac:chgData name="Ginna Escobar" userId="0701e00db5092414" providerId="LiveId" clId="{2547C9A5-8991-4A20-8EBE-001DFCDBE283}" dt="2021-09-13T07:22:31.679" v="2176" actId="478"/>
          <ac:picMkLst>
            <pc:docMk/>
            <pc:sldMk cId="2622834621" sldId="290"/>
            <ac:picMk id="3" creationId="{4436765F-34C0-437A-BC91-0C8BC91D7C97}"/>
          </ac:picMkLst>
        </pc:picChg>
        <pc:picChg chg="add mod">
          <ac:chgData name="Ginna Escobar" userId="0701e00db5092414" providerId="LiveId" clId="{2547C9A5-8991-4A20-8EBE-001DFCDBE283}" dt="2021-09-13T23:23:00.269" v="4243" actId="1076"/>
          <ac:picMkLst>
            <pc:docMk/>
            <pc:sldMk cId="2622834621" sldId="290"/>
            <ac:picMk id="4" creationId="{12FBE605-8BEC-4659-87AD-B1845511CC90}"/>
          </ac:picMkLst>
        </pc:picChg>
        <pc:picChg chg="add mod modCrop">
          <ac:chgData name="Ginna Escobar" userId="0701e00db5092414" providerId="LiveId" clId="{2547C9A5-8991-4A20-8EBE-001DFCDBE283}" dt="2021-09-13T23:23:07.379" v="4246" actId="1076"/>
          <ac:picMkLst>
            <pc:docMk/>
            <pc:sldMk cId="2622834621" sldId="290"/>
            <ac:picMk id="5" creationId="{FEE96A03-636F-417D-A0ED-955490DDD07B}"/>
          </ac:picMkLst>
        </pc:picChg>
        <pc:picChg chg="del">
          <ac:chgData name="Ginna Escobar" userId="0701e00db5092414" providerId="LiveId" clId="{2547C9A5-8991-4A20-8EBE-001DFCDBE283}" dt="2021-09-13T07:22:33.358" v="2177" actId="478"/>
          <ac:picMkLst>
            <pc:docMk/>
            <pc:sldMk cId="2622834621" sldId="290"/>
            <ac:picMk id="7" creationId="{EE0B5FC9-7D59-4560-B72B-A987EE986FF3}"/>
          </ac:picMkLst>
        </pc:picChg>
        <pc:picChg chg="del">
          <ac:chgData name="Ginna Escobar" userId="0701e00db5092414" providerId="LiveId" clId="{2547C9A5-8991-4A20-8EBE-001DFCDBE283}" dt="2021-09-13T07:22:35.059" v="2178" actId="478"/>
          <ac:picMkLst>
            <pc:docMk/>
            <pc:sldMk cId="2622834621" sldId="290"/>
            <ac:picMk id="9" creationId="{65061E19-35E2-4AD4-BF58-70D2CFDBC87E}"/>
          </ac:picMkLst>
        </pc:picChg>
        <pc:cxnChg chg="del">
          <ac:chgData name="Ginna Escobar" userId="0701e00db5092414" providerId="LiveId" clId="{2547C9A5-8991-4A20-8EBE-001DFCDBE283}" dt="2021-09-13T23:22:24.429" v="4235" actId="478"/>
          <ac:cxnSpMkLst>
            <pc:docMk/>
            <pc:sldMk cId="2622834621" sldId="290"/>
            <ac:cxnSpMk id="6" creationId="{3C0B22F0-7BE9-40B7-B399-DB3F3C2FE3D7}"/>
          </ac:cxnSpMkLst>
        </pc:cxnChg>
      </pc:sldChg>
      <pc:sldChg chg="addSp delSp modSp add modTransition">
        <pc:chgData name="Ginna Escobar" userId="0701e00db5092414" providerId="LiveId" clId="{2547C9A5-8991-4A20-8EBE-001DFCDBE283}" dt="2021-09-14T00:24:11.803" v="5635"/>
        <pc:sldMkLst>
          <pc:docMk/>
          <pc:sldMk cId="2907702601" sldId="291"/>
        </pc:sldMkLst>
        <pc:spChg chg="mod">
          <ac:chgData name="Ginna Escobar" userId="0701e00db5092414" providerId="LiveId" clId="{2547C9A5-8991-4A20-8EBE-001DFCDBE283}" dt="2021-09-13T23:22:17.839" v="4234" actId="1076"/>
          <ac:spMkLst>
            <pc:docMk/>
            <pc:sldMk cId="2907702601" sldId="291"/>
            <ac:spMk id="8" creationId="{821A0665-63C6-491C-A533-7EF712845407}"/>
          </ac:spMkLst>
        </pc:spChg>
        <pc:spChg chg="add ord">
          <ac:chgData name="Ginna Escobar" userId="0701e00db5092414" providerId="LiveId" clId="{2547C9A5-8991-4A20-8EBE-001DFCDBE283}" dt="2021-09-13T23:19:06.447" v="4208" actId="167"/>
          <ac:spMkLst>
            <pc:docMk/>
            <pc:sldMk cId="2907702601" sldId="291"/>
            <ac:spMk id="9" creationId="{3DECC321-A61B-4058-8448-AA9D35158548}"/>
          </ac:spMkLst>
        </pc:spChg>
        <pc:spChg chg="add ord">
          <ac:chgData name="Ginna Escobar" userId="0701e00db5092414" providerId="LiveId" clId="{2547C9A5-8991-4A20-8EBE-001DFCDBE283}" dt="2021-09-13T23:19:06.447" v="4208" actId="167"/>
          <ac:spMkLst>
            <pc:docMk/>
            <pc:sldMk cId="2907702601" sldId="291"/>
            <ac:spMk id="10" creationId="{CEA6D158-35FA-40E0-804D-3D706D67F924}"/>
          </ac:spMkLst>
        </pc:spChg>
        <pc:spChg chg="add ord">
          <ac:chgData name="Ginna Escobar" userId="0701e00db5092414" providerId="LiveId" clId="{2547C9A5-8991-4A20-8EBE-001DFCDBE283}" dt="2021-09-13T23:19:06.447" v="4208" actId="167"/>
          <ac:spMkLst>
            <pc:docMk/>
            <pc:sldMk cId="2907702601" sldId="291"/>
            <ac:spMk id="11" creationId="{BC0F9E99-E8AB-4266-8029-9747AB110CBE}"/>
          </ac:spMkLst>
        </pc:spChg>
        <pc:spChg chg="add ord">
          <ac:chgData name="Ginna Escobar" userId="0701e00db5092414" providerId="LiveId" clId="{2547C9A5-8991-4A20-8EBE-001DFCDBE283}" dt="2021-09-13T23:19:06.447" v="4208" actId="167"/>
          <ac:spMkLst>
            <pc:docMk/>
            <pc:sldMk cId="2907702601" sldId="291"/>
            <ac:spMk id="12" creationId="{256C0AAA-27A9-4B31-8DEF-43E42EF78F7B}"/>
          </ac:spMkLst>
        </pc:spChg>
        <pc:spChg chg="add ord">
          <ac:chgData name="Ginna Escobar" userId="0701e00db5092414" providerId="LiveId" clId="{2547C9A5-8991-4A20-8EBE-001DFCDBE283}" dt="2021-09-13T23:19:06.447" v="4208" actId="167"/>
          <ac:spMkLst>
            <pc:docMk/>
            <pc:sldMk cId="2907702601" sldId="291"/>
            <ac:spMk id="13" creationId="{A250F3D4-210A-4762-BB88-734CE23702E4}"/>
          </ac:spMkLst>
        </pc:spChg>
        <pc:spChg chg="add ord">
          <ac:chgData name="Ginna Escobar" userId="0701e00db5092414" providerId="LiveId" clId="{2547C9A5-8991-4A20-8EBE-001DFCDBE283}" dt="2021-09-13T23:19:06.447" v="4208" actId="167"/>
          <ac:spMkLst>
            <pc:docMk/>
            <pc:sldMk cId="2907702601" sldId="291"/>
            <ac:spMk id="14" creationId="{1E77CB92-4457-46CA-B2A5-383CC7912B46}"/>
          </ac:spMkLst>
        </pc:spChg>
        <pc:spChg chg="add ord">
          <ac:chgData name="Ginna Escobar" userId="0701e00db5092414" providerId="LiveId" clId="{2547C9A5-8991-4A20-8EBE-001DFCDBE283}" dt="2021-09-13T23:19:06.447" v="4208" actId="167"/>
          <ac:spMkLst>
            <pc:docMk/>
            <pc:sldMk cId="2907702601" sldId="291"/>
            <ac:spMk id="15" creationId="{BDBCFF73-288E-4B80-82ED-28EC86868AC1}"/>
          </ac:spMkLst>
        </pc:spChg>
        <pc:spChg chg="add ord">
          <ac:chgData name="Ginna Escobar" userId="0701e00db5092414" providerId="LiveId" clId="{2547C9A5-8991-4A20-8EBE-001DFCDBE283}" dt="2021-09-13T23:19:06.447" v="4208" actId="167"/>
          <ac:spMkLst>
            <pc:docMk/>
            <pc:sldMk cId="2907702601" sldId="291"/>
            <ac:spMk id="23" creationId="{0F191FC1-338E-45C4-B634-8E6F270F603A}"/>
          </ac:spMkLst>
        </pc:spChg>
        <pc:spChg chg="add ord">
          <ac:chgData name="Ginna Escobar" userId="0701e00db5092414" providerId="LiveId" clId="{2547C9A5-8991-4A20-8EBE-001DFCDBE283}" dt="2021-09-13T23:19:06.447" v="4208" actId="167"/>
          <ac:spMkLst>
            <pc:docMk/>
            <pc:sldMk cId="2907702601" sldId="291"/>
            <ac:spMk id="27" creationId="{679CBE2C-684E-491E-BCD1-DB521480CEE8}"/>
          </ac:spMkLst>
        </pc:spChg>
        <pc:spChg chg="add ord">
          <ac:chgData name="Ginna Escobar" userId="0701e00db5092414" providerId="LiveId" clId="{2547C9A5-8991-4A20-8EBE-001DFCDBE283}" dt="2021-09-13T23:19:06.447" v="4208" actId="167"/>
          <ac:spMkLst>
            <pc:docMk/>
            <pc:sldMk cId="2907702601" sldId="291"/>
            <ac:spMk id="46" creationId="{EDF0B819-F307-4735-92AD-D9CAE70EF04D}"/>
          </ac:spMkLst>
        </pc:spChg>
        <pc:grpChg chg="add ord">
          <ac:chgData name="Ginna Escobar" userId="0701e00db5092414" providerId="LiveId" clId="{2547C9A5-8991-4A20-8EBE-001DFCDBE283}" dt="2021-09-13T23:19:06.447" v="4208" actId="167"/>
          <ac:grpSpMkLst>
            <pc:docMk/>
            <pc:sldMk cId="2907702601" sldId="291"/>
            <ac:grpSpMk id="16" creationId="{30997375-D049-449A-A98B-33FA4AD0B4DC}"/>
          </ac:grpSpMkLst>
        </pc:grpChg>
        <pc:grpChg chg="add ord">
          <ac:chgData name="Ginna Escobar" userId="0701e00db5092414" providerId="LiveId" clId="{2547C9A5-8991-4A20-8EBE-001DFCDBE283}" dt="2021-09-13T23:19:06.447" v="4208" actId="167"/>
          <ac:grpSpMkLst>
            <pc:docMk/>
            <pc:sldMk cId="2907702601" sldId="291"/>
            <ac:grpSpMk id="24" creationId="{9E5CB599-7DC2-4A85-A40D-A181511E20B1}"/>
          </ac:grpSpMkLst>
        </pc:grpChg>
        <pc:grpChg chg="add ord">
          <ac:chgData name="Ginna Escobar" userId="0701e00db5092414" providerId="LiveId" clId="{2547C9A5-8991-4A20-8EBE-001DFCDBE283}" dt="2021-09-13T23:19:06.447" v="4208" actId="167"/>
          <ac:grpSpMkLst>
            <pc:docMk/>
            <pc:sldMk cId="2907702601" sldId="291"/>
            <ac:grpSpMk id="28" creationId="{2B557E61-AE16-4764-B280-E5DB3A4A8F20}"/>
          </ac:grpSpMkLst>
        </pc:grpChg>
        <pc:graphicFrameChg chg="add mod modGraphic">
          <ac:chgData name="Ginna Escobar" userId="0701e00db5092414" providerId="LiveId" clId="{2547C9A5-8991-4A20-8EBE-001DFCDBE283}" dt="2021-09-13T23:22:02.189" v="4231" actId="1076"/>
          <ac:graphicFrameMkLst>
            <pc:docMk/>
            <pc:sldMk cId="2907702601" sldId="291"/>
            <ac:graphicFrameMk id="2" creationId="{DE1C11AA-F25E-4577-A101-D46353A9E7B3}"/>
          </ac:graphicFrameMkLst>
        </pc:graphicFrameChg>
        <pc:picChg chg="del">
          <ac:chgData name="Ginna Escobar" userId="0701e00db5092414" providerId="LiveId" clId="{2547C9A5-8991-4A20-8EBE-001DFCDBE283}" dt="2021-09-13T07:24:06.267" v="2222" actId="478"/>
          <ac:picMkLst>
            <pc:docMk/>
            <pc:sldMk cId="2907702601" sldId="291"/>
            <ac:picMk id="4" creationId="{12FBE605-8BEC-4659-87AD-B1845511CC90}"/>
          </ac:picMkLst>
        </pc:picChg>
        <pc:picChg chg="del">
          <ac:chgData name="Ginna Escobar" userId="0701e00db5092414" providerId="LiveId" clId="{2547C9A5-8991-4A20-8EBE-001DFCDBE283}" dt="2021-09-13T07:24:07.730" v="2223" actId="478"/>
          <ac:picMkLst>
            <pc:docMk/>
            <pc:sldMk cId="2907702601" sldId="291"/>
            <ac:picMk id="5" creationId="{FEE96A03-636F-417D-A0ED-955490DDD07B}"/>
          </ac:picMkLst>
        </pc:picChg>
        <pc:picChg chg="add del mod">
          <ac:chgData name="Ginna Escobar" userId="0701e00db5092414" providerId="LiveId" clId="{2547C9A5-8991-4A20-8EBE-001DFCDBE283}" dt="2021-09-13T21:29:27.232" v="3679" actId="478"/>
          <ac:picMkLst>
            <pc:docMk/>
            <pc:sldMk cId="2907702601" sldId="291"/>
            <ac:picMk id="7" creationId="{25AF62DB-CB57-440E-A440-37C2F0E74F6F}"/>
          </ac:picMkLst>
        </pc:picChg>
        <pc:cxnChg chg="del mod">
          <ac:chgData name="Ginna Escobar" userId="0701e00db5092414" providerId="LiveId" clId="{2547C9A5-8991-4A20-8EBE-001DFCDBE283}" dt="2021-09-13T23:22:08.109" v="4233" actId="478"/>
          <ac:cxnSpMkLst>
            <pc:docMk/>
            <pc:sldMk cId="2907702601" sldId="291"/>
            <ac:cxnSpMk id="6" creationId="{3C0B22F0-7BE9-40B7-B399-DB3F3C2FE3D7}"/>
          </ac:cxnSpMkLst>
        </pc:cxnChg>
      </pc:sldChg>
      <pc:sldChg chg="addSp delSp modSp add modTransition">
        <pc:chgData name="Ginna Escobar" userId="0701e00db5092414" providerId="LiveId" clId="{2547C9A5-8991-4A20-8EBE-001DFCDBE283}" dt="2021-09-14T00:30:14.400" v="5706" actId="478"/>
        <pc:sldMkLst>
          <pc:docMk/>
          <pc:sldMk cId="462141327" sldId="292"/>
        </pc:sldMkLst>
        <pc:spChg chg="del">
          <ac:chgData name="Ginna Escobar" userId="0701e00db5092414" providerId="LiveId" clId="{2547C9A5-8991-4A20-8EBE-001DFCDBE283}" dt="2021-09-13T20:18:00.646" v="2232" actId="478"/>
          <ac:spMkLst>
            <pc:docMk/>
            <pc:sldMk cId="462141327" sldId="292"/>
            <ac:spMk id="5" creationId="{8A97356D-B130-4389-BE0A-3D7CA1C4B101}"/>
          </ac:spMkLst>
        </pc:spChg>
        <pc:spChg chg="mod">
          <ac:chgData name="Ginna Escobar" userId="0701e00db5092414" providerId="LiveId" clId="{2547C9A5-8991-4A20-8EBE-001DFCDBE283}" dt="2021-09-13T23:23:47.059" v="4265" actId="1035"/>
          <ac:spMkLst>
            <pc:docMk/>
            <pc:sldMk cId="462141327" sldId="292"/>
            <ac:spMk id="8" creationId="{821A0665-63C6-491C-A533-7EF712845407}"/>
          </ac:spMkLst>
        </pc:spChg>
        <pc:spChg chg="add mod">
          <ac:chgData name="Ginna Escobar" userId="0701e00db5092414" providerId="LiveId" clId="{2547C9A5-8991-4A20-8EBE-001DFCDBE283}" dt="2021-09-13T23:24:42.919" v="4278" actId="1076"/>
          <ac:spMkLst>
            <pc:docMk/>
            <pc:sldMk cId="462141327" sldId="292"/>
            <ac:spMk id="9" creationId="{D3902067-FA9D-461D-A480-46AB0788B99C}"/>
          </ac:spMkLst>
        </pc:spChg>
        <pc:spChg chg="del">
          <ac:chgData name="Ginna Escobar" userId="0701e00db5092414" providerId="LiveId" clId="{2547C9A5-8991-4A20-8EBE-001DFCDBE283}" dt="2021-09-13T20:18:02.991" v="2233" actId="478"/>
          <ac:spMkLst>
            <pc:docMk/>
            <pc:sldMk cId="462141327" sldId="292"/>
            <ac:spMk id="10" creationId="{15320060-3371-43B9-A2A1-A6588B808FD4}"/>
          </ac:spMkLst>
        </pc:spChg>
        <pc:spChg chg="add del mod">
          <ac:chgData name="Ginna Escobar" userId="0701e00db5092414" providerId="LiveId" clId="{2547C9A5-8991-4A20-8EBE-001DFCDBE283}" dt="2021-09-14T00:30:14.400" v="5706" actId="478"/>
          <ac:spMkLst>
            <pc:docMk/>
            <pc:sldMk cId="462141327" sldId="292"/>
            <ac:spMk id="11" creationId="{26FFD105-8870-4278-9641-630C422D2C03}"/>
          </ac:spMkLst>
        </pc:spChg>
        <pc:spChg chg="add mod">
          <ac:chgData name="Ginna Escobar" userId="0701e00db5092414" providerId="LiveId" clId="{2547C9A5-8991-4A20-8EBE-001DFCDBE283}" dt="2021-09-13T20:37:36.121" v="2440" actId="20577"/>
          <ac:spMkLst>
            <pc:docMk/>
            <pc:sldMk cId="462141327" sldId="292"/>
            <ac:spMk id="12" creationId="{15DF959C-77D5-44C1-A989-163D9144F73D}"/>
          </ac:spMkLst>
        </pc:spChg>
        <pc:spChg chg="add mod">
          <ac:chgData name="Ginna Escobar" userId="0701e00db5092414" providerId="LiveId" clId="{2547C9A5-8991-4A20-8EBE-001DFCDBE283}" dt="2021-09-13T20:32:09.403" v="2394" actId="1076"/>
          <ac:spMkLst>
            <pc:docMk/>
            <pc:sldMk cId="462141327" sldId="292"/>
            <ac:spMk id="13" creationId="{2849BBF1-E5CE-420B-A345-07B7682CE7BB}"/>
          </ac:spMkLst>
        </pc:spChg>
        <pc:spChg chg="add mod">
          <ac:chgData name="Ginna Escobar" userId="0701e00db5092414" providerId="LiveId" clId="{2547C9A5-8991-4A20-8EBE-001DFCDBE283}" dt="2021-09-13T23:24:49.189" v="4279" actId="1076"/>
          <ac:spMkLst>
            <pc:docMk/>
            <pc:sldMk cId="462141327" sldId="292"/>
            <ac:spMk id="17" creationId="{1E8F1FEE-0A58-482D-A954-1C1603C8A6E3}"/>
          </ac:spMkLst>
        </pc:spChg>
        <pc:spChg chg="add ord">
          <ac:chgData name="Ginna Escobar" userId="0701e00db5092414" providerId="LiveId" clId="{2547C9A5-8991-4A20-8EBE-001DFCDBE283}" dt="2021-09-13T23:18:48.204" v="4202" actId="167"/>
          <ac:spMkLst>
            <pc:docMk/>
            <pc:sldMk cId="462141327" sldId="292"/>
            <ac:spMk id="18" creationId="{4673F7FA-797D-47F2-8021-4DE21D2906A4}"/>
          </ac:spMkLst>
        </pc:spChg>
        <pc:spChg chg="add ord">
          <ac:chgData name="Ginna Escobar" userId="0701e00db5092414" providerId="LiveId" clId="{2547C9A5-8991-4A20-8EBE-001DFCDBE283}" dt="2021-09-13T23:18:48.204" v="4202" actId="167"/>
          <ac:spMkLst>
            <pc:docMk/>
            <pc:sldMk cId="462141327" sldId="292"/>
            <ac:spMk id="19" creationId="{9C93F3AD-E6BA-4267-88F3-2C3A6D35FE75}"/>
          </ac:spMkLst>
        </pc:spChg>
        <pc:spChg chg="add ord">
          <ac:chgData name="Ginna Escobar" userId="0701e00db5092414" providerId="LiveId" clId="{2547C9A5-8991-4A20-8EBE-001DFCDBE283}" dt="2021-09-13T23:18:48.204" v="4202" actId="167"/>
          <ac:spMkLst>
            <pc:docMk/>
            <pc:sldMk cId="462141327" sldId="292"/>
            <ac:spMk id="20" creationId="{4E82EAE7-7A27-45B9-A376-85B0352DD4D6}"/>
          </ac:spMkLst>
        </pc:spChg>
        <pc:spChg chg="add ord">
          <ac:chgData name="Ginna Escobar" userId="0701e00db5092414" providerId="LiveId" clId="{2547C9A5-8991-4A20-8EBE-001DFCDBE283}" dt="2021-09-13T23:18:48.204" v="4202" actId="167"/>
          <ac:spMkLst>
            <pc:docMk/>
            <pc:sldMk cId="462141327" sldId="292"/>
            <ac:spMk id="21" creationId="{59C6D07D-4253-4BC1-BAD1-F6D614A1BBCB}"/>
          </ac:spMkLst>
        </pc:spChg>
        <pc:spChg chg="add ord">
          <ac:chgData name="Ginna Escobar" userId="0701e00db5092414" providerId="LiveId" clId="{2547C9A5-8991-4A20-8EBE-001DFCDBE283}" dt="2021-09-13T23:18:48.204" v="4202" actId="167"/>
          <ac:spMkLst>
            <pc:docMk/>
            <pc:sldMk cId="462141327" sldId="292"/>
            <ac:spMk id="22" creationId="{3BE74E03-B625-4672-A3C3-8D8AD28C7779}"/>
          </ac:spMkLst>
        </pc:spChg>
        <pc:spChg chg="add ord">
          <ac:chgData name="Ginna Escobar" userId="0701e00db5092414" providerId="LiveId" clId="{2547C9A5-8991-4A20-8EBE-001DFCDBE283}" dt="2021-09-13T23:18:48.204" v="4202" actId="167"/>
          <ac:spMkLst>
            <pc:docMk/>
            <pc:sldMk cId="462141327" sldId="292"/>
            <ac:spMk id="23" creationId="{FB43FA5E-CE7E-4517-800B-D69CCF7254D5}"/>
          </ac:spMkLst>
        </pc:spChg>
        <pc:spChg chg="add ord">
          <ac:chgData name="Ginna Escobar" userId="0701e00db5092414" providerId="LiveId" clId="{2547C9A5-8991-4A20-8EBE-001DFCDBE283}" dt="2021-09-13T23:18:48.204" v="4202" actId="167"/>
          <ac:spMkLst>
            <pc:docMk/>
            <pc:sldMk cId="462141327" sldId="292"/>
            <ac:spMk id="24" creationId="{C6961C0E-5787-46B6-B922-3B2AF9BF32BE}"/>
          </ac:spMkLst>
        </pc:spChg>
        <pc:spChg chg="add ord">
          <ac:chgData name="Ginna Escobar" userId="0701e00db5092414" providerId="LiveId" clId="{2547C9A5-8991-4A20-8EBE-001DFCDBE283}" dt="2021-09-13T23:18:48.204" v="4202" actId="167"/>
          <ac:spMkLst>
            <pc:docMk/>
            <pc:sldMk cId="462141327" sldId="292"/>
            <ac:spMk id="32" creationId="{C6999C2D-E187-4A95-BE71-0B6C1446D2E3}"/>
          </ac:spMkLst>
        </pc:spChg>
        <pc:spChg chg="add ord">
          <ac:chgData name="Ginna Escobar" userId="0701e00db5092414" providerId="LiveId" clId="{2547C9A5-8991-4A20-8EBE-001DFCDBE283}" dt="2021-09-13T23:18:48.204" v="4202" actId="167"/>
          <ac:spMkLst>
            <pc:docMk/>
            <pc:sldMk cId="462141327" sldId="292"/>
            <ac:spMk id="36" creationId="{F3B76E0C-7B11-4185-9883-6EFC84FDA116}"/>
          </ac:spMkLst>
        </pc:spChg>
        <pc:spChg chg="add ord">
          <ac:chgData name="Ginna Escobar" userId="0701e00db5092414" providerId="LiveId" clId="{2547C9A5-8991-4A20-8EBE-001DFCDBE283}" dt="2021-09-13T23:18:48.204" v="4202" actId="167"/>
          <ac:spMkLst>
            <pc:docMk/>
            <pc:sldMk cId="462141327" sldId="292"/>
            <ac:spMk id="55" creationId="{3BA0A5A3-3DA2-49FC-B8F2-CA11B2F0B68B}"/>
          </ac:spMkLst>
        </pc:spChg>
        <pc:grpChg chg="add ord">
          <ac:chgData name="Ginna Escobar" userId="0701e00db5092414" providerId="LiveId" clId="{2547C9A5-8991-4A20-8EBE-001DFCDBE283}" dt="2021-09-13T23:18:48.204" v="4202" actId="167"/>
          <ac:grpSpMkLst>
            <pc:docMk/>
            <pc:sldMk cId="462141327" sldId="292"/>
            <ac:grpSpMk id="25" creationId="{C6C5A451-78BA-4CDE-B70D-51C816D524CA}"/>
          </ac:grpSpMkLst>
        </pc:grpChg>
        <pc:grpChg chg="add ord">
          <ac:chgData name="Ginna Escobar" userId="0701e00db5092414" providerId="LiveId" clId="{2547C9A5-8991-4A20-8EBE-001DFCDBE283}" dt="2021-09-13T23:18:48.204" v="4202" actId="167"/>
          <ac:grpSpMkLst>
            <pc:docMk/>
            <pc:sldMk cId="462141327" sldId="292"/>
            <ac:grpSpMk id="33" creationId="{0A2E072E-48DE-43F6-9E08-1DA96BE61FF5}"/>
          </ac:grpSpMkLst>
        </pc:grpChg>
        <pc:grpChg chg="add ord">
          <ac:chgData name="Ginna Escobar" userId="0701e00db5092414" providerId="LiveId" clId="{2547C9A5-8991-4A20-8EBE-001DFCDBE283}" dt="2021-09-13T23:18:48.204" v="4202" actId="167"/>
          <ac:grpSpMkLst>
            <pc:docMk/>
            <pc:sldMk cId="462141327" sldId="292"/>
            <ac:grpSpMk id="37" creationId="{838271A6-A532-486C-981F-CC5A0B9988A3}"/>
          </ac:grpSpMkLst>
        </pc:grpChg>
        <pc:picChg chg="add mod modCrop">
          <ac:chgData name="Ginna Escobar" userId="0701e00db5092414" providerId="LiveId" clId="{2547C9A5-8991-4A20-8EBE-001DFCDBE283}" dt="2021-09-13T23:24:32.911" v="4277" actId="732"/>
          <ac:picMkLst>
            <pc:docMk/>
            <pc:sldMk cId="462141327" sldId="292"/>
            <ac:picMk id="2" creationId="{80933540-019C-4526-AEAB-A3862B444AFE}"/>
          </ac:picMkLst>
        </pc:picChg>
        <pc:picChg chg="add mod">
          <ac:chgData name="Ginna Escobar" userId="0701e00db5092414" providerId="LiveId" clId="{2547C9A5-8991-4A20-8EBE-001DFCDBE283}" dt="2021-09-13T23:24:15.089" v="4274" actId="1038"/>
          <ac:picMkLst>
            <pc:docMk/>
            <pc:sldMk cId="462141327" sldId="292"/>
            <ac:picMk id="3" creationId="{5D786C55-61D9-40BD-B849-88DA78AC7518}"/>
          </ac:picMkLst>
        </pc:picChg>
        <pc:picChg chg="del">
          <ac:chgData name="Ginna Escobar" userId="0701e00db5092414" providerId="LiveId" clId="{2547C9A5-8991-4A20-8EBE-001DFCDBE283}" dt="2021-09-13T20:17:58.750" v="2231" actId="478"/>
          <ac:picMkLst>
            <pc:docMk/>
            <pc:sldMk cId="462141327" sldId="292"/>
            <ac:picMk id="4" creationId="{2784F2AC-3E04-484F-BF9C-33D25878AF26}"/>
          </ac:picMkLst>
        </pc:picChg>
        <pc:picChg chg="add mod">
          <ac:chgData name="Ginna Escobar" userId="0701e00db5092414" providerId="LiveId" clId="{2547C9A5-8991-4A20-8EBE-001DFCDBE283}" dt="2021-09-13T23:24:13.619" v="4273" actId="1037"/>
          <ac:picMkLst>
            <pc:docMk/>
            <pc:sldMk cId="462141327" sldId="292"/>
            <ac:picMk id="7" creationId="{F2077597-B038-49F9-AA93-A885C545CBD6}"/>
          </ac:picMkLst>
        </pc:picChg>
        <pc:picChg chg="add mod">
          <ac:chgData name="Ginna Escobar" userId="0701e00db5092414" providerId="LiveId" clId="{2547C9A5-8991-4A20-8EBE-001DFCDBE283}" dt="2021-09-13T23:24:51.549" v="4280" actId="1076"/>
          <ac:picMkLst>
            <pc:docMk/>
            <pc:sldMk cId="462141327" sldId="292"/>
            <ac:picMk id="14" creationId="{548EF0A7-2F22-4634-B0BA-B80123908C14}"/>
          </ac:picMkLst>
        </pc:picChg>
        <pc:picChg chg="add del">
          <ac:chgData name="Ginna Escobar" userId="0701e00db5092414" providerId="LiveId" clId="{2547C9A5-8991-4A20-8EBE-001DFCDBE283}" dt="2021-09-13T20:32:57.142" v="2397" actId="478"/>
          <ac:picMkLst>
            <pc:docMk/>
            <pc:sldMk cId="462141327" sldId="292"/>
            <ac:picMk id="16" creationId="{17C4F8E2-45B5-4725-B98F-D90B8E8569EF}"/>
          </ac:picMkLst>
        </pc:picChg>
        <pc:cxnChg chg="del">
          <ac:chgData name="Ginna Escobar" userId="0701e00db5092414" providerId="LiveId" clId="{2547C9A5-8991-4A20-8EBE-001DFCDBE283}" dt="2021-09-13T23:23:41.619" v="4260" actId="478"/>
          <ac:cxnSpMkLst>
            <pc:docMk/>
            <pc:sldMk cId="462141327" sldId="292"/>
            <ac:cxnSpMk id="6" creationId="{3C0B22F0-7BE9-40B7-B399-DB3F3C2FE3D7}"/>
          </ac:cxnSpMkLst>
        </pc:cxnChg>
      </pc:sldChg>
      <pc:sldChg chg="addSp delSp modSp add modTransition">
        <pc:chgData name="Ginna Escobar" userId="0701e00db5092414" providerId="LiveId" clId="{2547C9A5-8991-4A20-8EBE-001DFCDBE283}" dt="2021-09-14T00:33:05.213" v="5717" actId="14100"/>
        <pc:sldMkLst>
          <pc:docMk/>
          <pc:sldMk cId="3562222835" sldId="293"/>
        </pc:sldMkLst>
        <pc:spChg chg="add del mod">
          <ac:chgData name="Ginna Escobar" userId="0701e00db5092414" providerId="LiveId" clId="{2547C9A5-8991-4A20-8EBE-001DFCDBE283}" dt="2021-09-14T00:32:35.935" v="5712" actId="478"/>
          <ac:spMkLst>
            <pc:docMk/>
            <pc:sldMk cId="3562222835" sldId="293"/>
            <ac:spMk id="4" creationId="{5FD2F339-DAB6-4FF3-B2D1-DEF82AEFEA00}"/>
          </ac:spMkLst>
        </pc:spChg>
        <pc:spChg chg="mod">
          <ac:chgData name="Ginna Escobar" userId="0701e00db5092414" providerId="LiveId" clId="{2547C9A5-8991-4A20-8EBE-001DFCDBE283}" dt="2021-09-13T23:21:38.959" v="4228" actId="1076"/>
          <ac:spMkLst>
            <pc:docMk/>
            <pc:sldMk cId="3562222835" sldId="293"/>
            <ac:spMk id="8" creationId="{821A0665-63C6-491C-A533-7EF712845407}"/>
          </ac:spMkLst>
        </pc:spChg>
        <pc:spChg chg="add mod ord">
          <ac:chgData name="Ginna Escobar" userId="0701e00db5092414" providerId="LiveId" clId="{2547C9A5-8991-4A20-8EBE-001DFCDBE283}" dt="2021-09-14T00:33:05.213" v="5717" actId="14100"/>
          <ac:spMkLst>
            <pc:docMk/>
            <pc:sldMk cId="3562222835" sldId="293"/>
            <ac:spMk id="9" creationId="{BAE4F401-367A-4602-BF75-06398831A3F2}"/>
          </ac:spMkLst>
        </pc:spChg>
        <pc:spChg chg="add ord">
          <ac:chgData name="Ginna Escobar" userId="0701e00db5092414" providerId="LiveId" clId="{2547C9A5-8991-4A20-8EBE-001DFCDBE283}" dt="2021-09-13T23:19:11.347" v="4210" actId="167"/>
          <ac:spMkLst>
            <pc:docMk/>
            <pc:sldMk cId="3562222835" sldId="293"/>
            <ac:spMk id="11" creationId="{11211F3D-E3B1-4F54-BC98-DEC446448E82}"/>
          </ac:spMkLst>
        </pc:spChg>
        <pc:spChg chg="add ord">
          <ac:chgData name="Ginna Escobar" userId="0701e00db5092414" providerId="LiveId" clId="{2547C9A5-8991-4A20-8EBE-001DFCDBE283}" dt="2021-09-13T23:19:11.347" v="4210" actId="167"/>
          <ac:spMkLst>
            <pc:docMk/>
            <pc:sldMk cId="3562222835" sldId="293"/>
            <ac:spMk id="12" creationId="{70C6A928-B617-4162-94F7-E44E9B6583DC}"/>
          </ac:spMkLst>
        </pc:spChg>
        <pc:spChg chg="add ord">
          <ac:chgData name="Ginna Escobar" userId="0701e00db5092414" providerId="LiveId" clId="{2547C9A5-8991-4A20-8EBE-001DFCDBE283}" dt="2021-09-13T23:19:11.347" v="4210" actId="167"/>
          <ac:spMkLst>
            <pc:docMk/>
            <pc:sldMk cId="3562222835" sldId="293"/>
            <ac:spMk id="13" creationId="{2E16F2CC-6398-4307-983F-94F02A96C379}"/>
          </ac:spMkLst>
        </pc:spChg>
        <pc:spChg chg="add ord">
          <ac:chgData name="Ginna Escobar" userId="0701e00db5092414" providerId="LiveId" clId="{2547C9A5-8991-4A20-8EBE-001DFCDBE283}" dt="2021-09-13T23:19:11.347" v="4210" actId="167"/>
          <ac:spMkLst>
            <pc:docMk/>
            <pc:sldMk cId="3562222835" sldId="293"/>
            <ac:spMk id="14" creationId="{2265D8F3-1296-4A01-9D0A-030AB77A3CF2}"/>
          </ac:spMkLst>
        </pc:spChg>
        <pc:spChg chg="add ord">
          <ac:chgData name="Ginna Escobar" userId="0701e00db5092414" providerId="LiveId" clId="{2547C9A5-8991-4A20-8EBE-001DFCDBE283}" dt="2021-09-13T23:19:11.347" v="4210" actId="167"/>
          <ac:spMkLst>
            <pc:docMk/>
            <pc:sldMk cId="3562222835" sldId="293"/>
            <ac:spMk id="15" creationId="{CC6BB79A-5607-42D7-8D24-5ADAC5E46D76}"/>
          </ac:spMkLst>
        </pc:spChg>
        <pc:spChg chg="add ord">
          <ac:chgData name="Ginna Escobar" userId="0701e00db5092414" providerId="LiveId" clId="{2547C9A5-8991-4A20-8EBE-001DFCDBE283}" dt="2021-09-13T23:19:11.347" v="4210" actId="167"/>
          <ac:spMkLst>
            <pc:docMk/>
            <pc:sldMk cId="3562222835" sldId="293"/>
            <ac:spMk id="16" creationId="{FA5CBA58-6F36-4BD8-87CB-254E880E7A79}"/>
          </ac:spMkLst>
        </pc:spChg>
        <pc:spChg chg="add ord">
          <ac:chgData name="Ginna Escobar" userId="0701e00db5092414" providerId="LiveId" clId="{2547C9A5-8991-4A20-8EBE-001DFCDBE283}" dt="2021-09-13T23:19:11.347" v="4210" actId="167"/>
          <ac:spMkLst>
            <pc:docMk/>
            <pc:sldMk cId="3562222835" sldId="293"/>
            <ac:spMk id="17" creationId="{E44EA0B8-98E9-43CF-89EF-EDAA76DBDD34}"/>
          </ac:spMkLst>
        </pc:spChg>
        <pc:spChg chg="add ord">
          <ac:chgData name="Ginna Escobar" userId="0701e00db5092414" providerId="LiveId" clId="{2547C9A5-8991-4A20-8EBE-001DFCDBE283}" dt="2021-09-13T23:19:11.347" v="4210" actId="167"/>
          <ac:spMkLst>
            <pc:docMk/>
            <pc:sldMk cId="3562222835" sldId="293"/>
            <ac:spMk id="25" creationId="{5E237AE8-E050-4791-9CCF-31EB94154BFB}"/>
          </ac:spMkLst>
        </pc:spChg>
        <pc:spChg chg="add ord">
          <ac:chgData name="Ginna Escobar" userId="0701e00db5092414" providerId="LiveId" clId="{2547C9A5-8991-4A20-8EBE-001DFCDBE283}" dt="2021-09-13T23:19:11.347" v="4210" actId="167"/>
          <ac:spMkLst>
            <pc:docMk/>
            <pc:sldMk cId="3562222835" sldId="293"/>
            <ac:spMk id="29" creationId="{33AE0839-1541-4F79-A8C9-5867D84E9D2F}"/>
          </ac:spMkLst>
        </pc:spChg>
        <pc:spChg chg="add ord">
          <ac:chgData name="Ginna Escobar" userId="0701e00db5092414" providerId="LiveId" clId="{2547C9A5-8991-4A20-8EBE-001DFCDBE283}" dt="2021-09-13T23:19:11.347" v="4210" actId="167"/>
          <ac:spMkLst>
            <pc:docMk/>
            <pc:sldMk cId="3562222835" sldId="293"/>
            <ac:spMk id="48" creationId="{F72315C7-75C0-4286-BAFB-2F8A738EF93A}"/>
          </ac:spMkLst>
        </pc:spChg>
        <pc:grpChg chg="add ord">
          <ac:chgData name="Ginna Escobar" userId="0701e00db5092414" providerId="LiveId" clId="{2547C9A5-8991-4A20-8EBE-001DFCDBE283}" dt="2021-09-13T23:19:11.347" v="4210" actId="167"/>
          <ac:grpSpMkLst>
            <pc:docMk/>
            <pc:sldMk cId="3562222835" sldId="293"/>
            <ac:grpSpMk id="18" creationId="{2FA07607-66D7-469E-ADA2-3EED17EB7089}"/>
          </ac:grpSpMkLst>
        </pc:grpChg>
        <pc:grpChg chg="add ord">
          <ac:chgData name="Ginna Escobar" userId="0701e00db5092414" providerId="LiveId" clId="{2547C9A5-8991-4A20-8EBE-001DFCDBE283}" dt="2021-09-13T23:19:11.347" v="4210" actId="167"/>
          <ac:grpSpMkLst>
            <pc:docMk/>
            <pc:sldMk cId="3562222835" sldId="293"/>
            <ac:grpSpMk id="26" creationId="{44B4F41D-7ED1-4DC4-9FFF-AD5D0EF4C87A}"/>
          </ac:grpSpMkLst>
        </pc:grpChg>
        <pc:grpChg chg="add ord">
          <ac:chgData name="Ginna Escobar" userId="0701e00db5092414" providerId="LiveId" clId="{2547C9A5-8991-4A20-8EBE-001DFCDBE283}" dt="2021-09-13T23:19:11.347" v="4210" actId="167"/>
          <ac:grpSpMkLst>
            <pc:docMk/>
            <pc:sldMk cId="3562222835" sldId="293"/>
            <ac:grpSpMk id="30" creationId="{602C35BF-79B1-4B78-83FC-F98875C35634}"/>
          </ac:grpSpMkLst>
        </pc:grpChg>
        <pc:picChg chg="add mod modCrop">
          <ac:chgData name="Ginna Escobar" userId="0701e00db5092414" providerId="LiveId" clId="{2547C9A5-8991-4A20-8EBE-001DFCDBE283}" dt="2021-09-13T21:34:22.292" v="3720" actId="1035"/>
          <ac:picMkLst>
            <pc:docMk/>
            <pc:sldMk cId="3562222835" sldId="293"/>
            <ac:picMk id="5" creationId="{97C0D2D4-BB5B-4072-8B21-9D81ED0B01FC}"/>
          </ac:picMkLst>
        </pc:picChg>
        <pc:picChg chg="del">
          <ac:chgData name="Ginna Escobar" userId="0701e00db5092414" providerId="LiveId" clId="{2547C9A5-8991-4A20-8EBE-001DFCDBE283}" dt="2021-09-13T20:42:34.675" v="2480" actId="478"/>
          <ac:picMkLst>
            <pc:docMk/>
            <pc:sldMk cId="3562222835" sldId="293"/>
            <ac:picMk id="7" creationId="{25AF62DB-CB57-440E-A440-37C2F0E74F6F}"/>
          </ac:picMkLst>
        </pc:picChg>
        <pc:cxnChg chg="del mod">
          <ac:chgData name="Ginna Escobar" userId="0701e00db5092414" providerId="LiveId" clId="{2547C9A5-8991-4A20-8EBE-001DFCDBE283}" dt="2021-09-13T23:21:30.879" v="4225" actId="478"/>
          <ac:cxnSpMkLst>
            <pc:docMk/>
            <pc:sldMk cId="3562222835" sldId="293"/>
            <ac:cxnSpMk id="6" creationId="{3C0B22F0-7BE9-40B7-B399-DB3F3C2FE3D7}"/>
          </ac:cxnSpMkLst>
        </pc:cxnChg>
      </pc:sldChg>
      <pc:sldChg chg="addSp delSp modSp add modTransition">
        <pc:chgData name="Ginna Escobar" userId="0701e00db5092414" providerId="LiveId" clId="{2547C9A5-8991-4A20-8EBE-001DFCDBE283}" dt="2021-09-14T00:21:46.078" v="5607"/>
        <pc:sldMkLst>
          <pc:docMk/>
          <pc:sldMk cId="3484910029" sldId="294"/>
        </pc:sldMkLst>
        <pc:spChg chg="del mod">
          <ac:chgData name="Ginna Escobar" userId="0701e00db5092414" providerId="LiveId" clId="{2547C9A5-8991-4A20-8EBE-001DFCDBE283}" dt="2021-09-13T20:49:26.961" v="2669" actId="478"/>
          <ac:spMkLst>
            <pc:docMk/>
            <pc:sldMk cId="3484910029" sldId="294"/>
            <ac:spMk id="4" creationId="{5FD2F339-DAB6-4FF3-B2D1-DEF82AEFEA00}"/>
          </ac:spMkLst>
        </pc:spChg>
        <pc:spChg chg="add mod">
          <ac:chgData name="Ginna Escobar" userId="0701e00db5092414" providerId="LiveId" clId="{2547C9A5-8991-4A20-8EBE-001DFCDBE283}" dt="2021-09-13T23:21:23.209" v="4224" actId="14100"/>
          <ac:spMkLst>
            <pc:docMk/>
            <pc:sldMk cId="3484910029" sldId="294"/>
            <ac:spMk id="7" creationId="{754B563C-BCB6-4CA9-885B-21CA56087738}"/>
          </ac:spMkLst>
        </pc:spChg>
        <pc:spChg chg="mod">
          <ac:chgData name="Ginna Escobar" userId="0701e00db5092414" providerId="LiveId" clId="{2547C9A5-8991-4A20-8EBE-001DFCDBE283}" dt="2021-09-13T23:21:08.529" v="4221" actId="1076"/>
          <ac:spMkLst>
            <pc:docMk/>
            <pc:sldMk cId="3484910029" sldId="294"/>
            <ac:spMk id="8" creationId="{821A0665-63C6-491C-A533-7EF712845407}"/>
          </ac:spMkLst>
        </pc:spChg>
        <pc:spChg chg="add mod ord">
          <ac:chgData name="Ginna Escobar" userId="0701e00db5092414" providerId="LiveId" clId="{2547C9A5-8991-4A20-8EBE-001DFCDBE283}" dt="2021-09-13T23:20:57.666" v="4219" actId="167"/>
          <ac:spMkLst>
            <pc:docMk/>
            <pc:sldMk cId="3484910029" sldId="294"/>
            <ac:spMk id="10" creationId="{C82BEF2D-7426-40EF-B3FA-B9229809E3AD}"/>
          </ac:spMkLst>
        </pc:spChg>
        <pc:spChg chg="add mod">
          <ac:chgData name="Ginna Escobar" userId="0701e00db5092414" providerId="LiveId" clId="{2547C9A5-8991-4A20-8EBE-001DFCDBE283}" dt="2021-09-13T23:20:34.079" v="4216" actId="1076"/>
          <ac:spMkLst>
            <pc:docMk/>
            <pc:sldMk cId="3484910029" sldId="294"/>
            <ac:spMk id="11" creationId="{1D06523C-D1D7-406B-B262-73949040EDED}"/>
          </ac:spMkLst>
        </pc:spChg>
        <pc:spChg chg="add mod">
          <ac:chgData name="Ginna Escobar" userId="0701e00db5092414" providerId="LiveId" clId="{2547C9A5-8991-4A20-8EBE-001DFCDBE283}" dt="2021-09-13T23:20:34.079" v="4216" actId="1076"/>
          <ac:spMkLst>
            <pc:docMk/>
            <pc:sldMk cId="3484910029" sldId="294"/>
            <ac:spMk id="12" creationId="{7880F55E-0DAF-4DDB-BEFE-CB7A6F8DC6C8}"/>
          </ac:spMkLst>
        </pc:spChg>
        <pc:spChg chg="add mod">
          <ac:chgData name="Ginna Escobar" userId="0701e00db5092414" providerId="LiveId" clId="{2547C9A5-8991-4A20-8EBE-001DFCDBE283}" dt="2021-09-13T23:20:51.999" v="4218" actId="1076"/>
          <ac:spMkLst>
            <pc:docMk/>
            <pc:sldMk cId="3484910029" sldId="294"/>
            <ac:spMk id="13" creationId="{FC4009BB-31A2-4AAB-8913-A39DA805F058}"/>
          </ac:spMkLst>
        </pc:spChg>
        <pc:spChg chg="add mod">
          <ac:chgData name="Ginna Escobar" userId="0701e00db5092414" providerId="LiveId" clId="{2547C9A5-8991-4A20-8EBE-001DFCDBE283}" dt="2021-09-13T23:20:34.079" v="4216" actId="1076"/>
          <ac:spMkLst>
            <pc:docMk/>
            <pc:sldMk cId="3484910029" sldId="294"/>
            <ac:spMk id="14" creationId="{4C3642CE-D654-4B3E-A1DE-90F22767C896}"/>
          </ac:spMkLst>
        </pc:spChg>
        <pc:spChg chg="add mod">
          <ac:chgData name="Ginna Escobar" userId="0701e00db5092414" providerId="LiveId" clId="{2547C9A5-8991-4A20-8EBE-001DFCDBE283}" dt="2021-09-13T23:20:34.079" v="4216" actId="1076"/>
          <ac:spMkLst>
            <pc:docMk/>
            <pc:sldMk cId="3484910029" sldId="294"/>
            <ac:spMk id="15" creationId="{D8C21F46-CBCB-479C-A6D6-1EF475254883}"/>
          </ac:spMkLst>
        </pc:spChg>
        <pc:spChg chg="add mod">
          <ac:chgData name="Ginna Escobar" userId="0701e00db5092414" providerId="LiveId" clId="{2547C9A5-8991-4A20-8EBE-001DFCDBE283}" dt="2021-09-13T23:20:34.079" v="4216" actId="1076"/>
          <ac:spMkLst>
            <pc:docMk/>
            <pc:sldMk cId="3484910029" sldId="294"/>
            <ac:spMk id="16" creationId="{3F2E4B1A-9BF5-42AC-B759-B0F586010C49}"/>
          </ac:spMkLst>
        </pc:spChg>
        <pc:spChg chg="add mod">
          <ac:chgData name="Ginna Escobar" userId="0701e00db5092414" providerId="LiveId" clId="{2547C9A5-8991-4A20-8EBE-001DFCDBE283}" dt="2021-09-13T23:20:39.249" v="4217" actId="1076"/>
          <ac:spMkLst>
            <pc:docMk/>
            <pc:sldMk cId="3484910029" sldId="294"/>
            <ac:spMk id="24" creationId="{F4F86DEC-88CC-41BA-B4D5-3C2F462F6A20}"/>
          </ac:spMkLst>
        </pc:spChg>
        <pc:spChg chg="add mod">
          <ac:chgData name="Ginna Escobar" userId="0701e00db5092414" providerId="LiveId" clId="{2547C9A5-8991-4A20-8EBE-001DFCDBE283}" dt="2021-09-13T23:20:34.079" v="4216" actId="1076"/>
          <ac:spMkLst>
            <pc:docMk/>
            <pc:sldMk cId="3484910029" sldId="294"/>
            <ac:spMk id="28" creationId="{F119F231-76CE-409A-B24B-4D609FCD7060}"/>
          </ac:spMkLst>
        </pc:spChg>
        <pc:spChg chg="add mod">
          <ac:chgData name="Ginna Escobar" userId="0701e00db5092414" providerId="LiveId" clId="{2547C9A5-8991-4A20-8EBE-001DFCDBE283}" dt="2021-09-13T23:20:51.999" v="4218" actId="1076"/>
          <ac:spMkLst>
            <pc:docMk/>
            <pc:sldMk cId="3484910029" sldId="294"/>
            <ac:spMk id="47" creationId="{0CBE2010-9577-4211-9FB3-F68C1F079C44}"/>
          </ac:spMkLst>
        </pc:spChg>
        <pc:grpChg chg="add mod">
          <ac:chgData name="Ginna Escobar" userId="0701e00db5092414" providerId="LiveId" clId="{2547C9A5-8991-4A20-8EBE-001DFCDBE283}" dt="2021-09-13T23:20:34.079" v="4216" actId="1076"/>
          <ac:grpSpMkLst>
            <pc:docMk/>
            <pc:sldMk cId="3484910029" sldId="294"/>
            <ac:grpSpMk id="17" creationId="{DFA1CF58-A29C-4031-BC98-BBA73C634E5D}"/>
          </ac:grpSpMkLst>
        </pc:grpChg>
        <pc:grpChg chg="add mod">
          <ac:chgData name="Ginna Escobar" userId="0701e00db5092414" providerId="LiveId" clId="{2547C9A5-8991-4A20-8EBE-001DFCDBE283}" dt="2021-09-13T23:20:34.079" v="4216" actId="1076"/>
          <ac:grpSpMkLst>
            <pc:docMk/>
            <pc:sldMk cId="3484910029" sldId="294"/>
            <ac:grpSpMk id="25" creationId="{45EE6899-7A48-41BD-BA66-DE4745B65AAF}"/>
          </ac:grpSpMkLst>
        </pc:grpChg>
        <pc:grpChg chg="add mod">
          <ac:chgData name="Ginna Escobar" userId="0701e00db5092414" providerId="LiveId" clId="{2547C9A5-8991-4A20-8EBE-001DFCDBE283}" dt="2021-09-13T23:20:51.999" v="4218" actId="1076"/>
          <ac:grpSpMkLst>
            <pc:docMk/>
            <pc:sldMk cId="3484910029" sldId="294"/>
            <ac:grpSpMk id="29" creationId="{F9EF7A84-DFA2-483B-91A3-4C5D031EB9AB}"/>
          </ac:grpSpMkLst>
        </pc:grpChg>
        <pc:cxnChg chg="del mod">
          <ac:chgData name="Ginna Escobar" userId="0701e00db5092414" providerId="LiveId" clId="{2547C9A5-8991-4A20-8EBE-001DFCDBE283}" dt="2021-09-13T23:20:59.279" v="4220" actId="478"/>
          <ac:cxnSpMkLst>
            <pc:docMk/>
            <pc:sldMk cId="3484910029" sldId="294"/>
            <ac:cxnSpMk id="6" creationId="{3C0B22F0-7BE9-40B7-B399-DB3F3C2FE3D7}"/>
          </ac:cxnSpMkLst>
        </pc:cxnChg>
      </pc:sldChg>
      <pc:sldChg chg="add del">
        <pc:chgData name="Ginna Escobar" userId="0701e00db5092414" providerId="LiveId" clId="{2547C9A5-8991-4A20-8EBE-001DFCDBE283}" dt="2021-09-13T20:55:02.753" v="2713" actId="2696"/>
        <pc:sldMkLst>
          <pc:docMk/>
          <pc:sldMk cId="97071281" sldId="295"/>
        </pc:sldMkLst>
      </pc:sldChg>
      <pc:sldChg chg="modSp add del">
        <pc:chgData name="Ginna Escobar" userId="0701e00db5092414" providerId="LiveId" clId="{2547C9A5-8991-4A20-8EBE-001DFCDBE283}" dt="2021-09-13T23:13:41.490" v="4158" actId="2696"/>
        <pc:sldMkLst>
          <pc:docMk/>
          <pc:sldMk cId="1928575335" sldId="295"/>
        </pc:sldMkLst>
        <pc:spChg chg="mod">
          <ac:chgData name="Ginna Escobar" userId="0701e00db5092414" providerId="LiveId" clId="{2547C9A5-8991-4A20-8EBE-001DFCDBE283}" dt="2021-09-13T22:53:22.711" v="3999" actId="1076"/>
          <ac:spMkLst>
            <pc:docMk/>
            <pc:sldMk cId="1928575335" sldId="295"/>
            <ac:spMk id="2" creationId="{85220E42-5149-4973-8F14-B00AECE9C711}"/>
          </ac:spMkLst>
        </pc:spChg>
        <pc:spChg chg="mod">
          <ac:chgData name="Ginna Escobar" userId="0701e00db5092414" providerId="LiveId" clId="{2547C9A5-8991-4A20-8EBE-001DFCDBE283}" dt="2021-09-13T22:52:13.341" v="3982" actId="1076"/>
          <ac:spMkLst>
            <pc:docMk/>
            <pc:sldMk cId="1928575335" sldId="295"/>
            <ac:spMk id="3" creationId="{18FEB9BA-BD21-4B7C-8D59-7255D263C62D}"/>
          </ac:spMkLst>
        </pc:spChg>
        <pc:spChg chg="mod">
          <ac:chgData name="Ginna Escobar" userId="0701e00db5092414" providerId="LiveId" clId="{2547C9A5-8991-4A20-8EBE-001DFCDBE283}" dt="2021-09-13T22:53:18.961" v="3998" actId="1076"/>
          <ac:spMkLst>
            <pc:docMk/>
            <pc:sldMk cId="1928575335" sldId="295"/>
            <ac:spMk id="4" creationId="{876BAE0A-43F1-44B6-AC98-F6EA6DBBB715}"/>
          </ac:spMkLst>
        </pc:spChg>
        <pc:spChg chg="mod">
          <ac:chgData name="Ginna Escobar" userId="0701e00db5092414" providerId="LiveId" clId="{2547C9A5-8991-4A20-8EBE-001DFCDBE283}" dt="2021-09-13T22:54:46.921" v="4008" actId="1076"/>
          <ac:spMkLst>
            <pc:docMk/>
            <pc:sldMk cId="1928575335" sldId="295"/>
            <ac:spMk id="12" creationId="{0F7DC5B4-4E6A-4942-A34A-2C7096F7C868}"/>
          </ac:spMkLst>
        </pc:spChg>
        <pc:spChg chg="mod">
          <ac:chgData name="Ginna Escobar" userId="0701e00db5092414" providerId="LiveId" clId="{2547C9A5-8991-4A20-8EBE-001DFCDBE283}" dt="2021-09-13T22:58:39.543" v="4052" actId="1076"/>
          <ac:spMkLst>
            <pc:docMk/>
            <pc:sldMk cId="1928575335" sldId="295"/>
            <ac:spMk id="16" creationId="{9C31ED59-443A-4DB1-9F1D-8C01D546197D}"/>
          </ac:spMkLst>
        </pc:spChg>
        <pc:spChg chg="mod">
          <ac:chgData name="Ginna Escobar" userId="0701e00db5092414" providerId="LiveId" clId="{2547C9A5-8991-4A20-8EBE-001DFCDBE283}" dt="2021-09-13T22:56:10.421" v="4028" actId="1076"/>
          <ac:spMkLst>
            <pc:docMk/>
            <pc:sldMk cId="1928575335" sldId="295"/>
            <ac:spMk id="40" creationId="{72DCE481-6260-4514-B66C-98D7BFC7AE7E}"/>
          </ac:spMkLst>
        </pc:spChg>
        <pc:spChg chg="mod">
          <ac:chgData name="Ginna Escobar" userId="0701e00db5092414" providerId="LiveId" clId="{2547C9A5-8991-4A20-8EBE-001DFCDBE283}" dt="2021-09-13T22:54:19.681" v="4002" actId="1076"/>
          <ac:spMkLst>
            <pc:docMk/>
            <pc:sldMk cId="1928575335" sldId="295"/>
            <ac:spMk id="42" creationId="{86E73F4A-D1BE-462D-B11A-D4DC40C06BD2}"/>
          </ac:spMkLst>
        </pc:spChg>
        <pc:spChg chg="mod">
          <ac:chgData name="Ginna Escobar" userId="0701e00db5092414" providerId="LiveId" clId="{2547C9A5-8991-4A20-8EBE-001DFCDBE283}" dt="2021-09-13T22:55:12.851" v="4014" actId="1076"/>
          <ac:spMkLst>
            <pc:docMk/>
            <pc:sldMk cId="1928575335" sldId="295"/>
            <ac:spMk id="43" creationId="{8D20F98A-630F-4D54-926B-847AEFA119A9}"/>
          </ac:spMkLst>
        </pc:spChg>
        <pc:spChg chg="mod">
          <ac:chgData name="Ginna Escobar" userId="0701e00db5092414" providerId="LiveId" clId="{2547C9A5-8991-4A20-8EBE-001DFCDBE283}" dt="2021-09-13T22:56:27.211" v="4034" actId="1076"/>
          <ac:spMkLst>
            <pc:docMk/>
            <pc:sldMk cId="1928575335" sldId="295"/>
            <ac:spMk id="44" creationId="{1ECC813C-2569-41BC-B0E2-292FBBFD333E}"/>
          </ac:spMkLst>
        </pc:spChg>
        <pc:grpChg chg="mod">
          <ac:chgData name="Ginna Escobar" userId="0701e00db5092414" providerId="LiveId" clId="{2547C9A5-8991-4A20-8EBE-001DFCDBE283}" dt="2021-09-13T22:54:36.311" v="4006" actId="1076"/>
          <ac:grpSpMkLst>
            <pc:docMk/>
            <pc:sldMk cId="1928575335" sldId="295"/>
            <ac:grpSpMk id="5" creationId="{DC6DE52D-0B85-473D-87A8-A96DEEE1F398}"/>
          </ac:grpSpMkLst>
        </pc:grpChg>
        <pc:grpChg chg="mod">
          <ac:chgData name="Ginna Escobar" userId="0701e00db5092414" providerId="LiveId" clId="{2547C9A5-8991-4A20-8EBE-001DFCDBE283}" dt="2021-09-13T22:56:36.351" v="4035" actId="1076"/>
          <ac:grpSpMkLst>
            <pc:docMk/>
            <pc:sldMk cId="1928575335" sldId="295"/>
            <ac:grpSpMk id="13" creationId="{3CE491D6-0F62-4697-8E76-2B09D8C5CB36}"/>
          </ac:grpSpMkLst>
        </pc:grpChg>
        <pc:grpChg chg="mod">
          <ac:chgData name="Ginna Escobar" userId="0701e00db5092414" providerId="LiveId" clId="{2547C9A5-8991-4A20-8EBE-001DFCDBE283}" dt="2021-09-13T22:55:28.901" v="4019" actId="1076"/>
          <ac:grpSpMkLst>
            <pc:docMk/>
            <pc:sldMk cId="1928575335" sldId="295"/>
            <ac:grpSpMk id="22" creationId="{455946B8-D816-47F2-983D-5E6257A722A6}"/>
          </ac:grpSpMkLst>
        </pc:grpChg>
        <pc:picChg chg="mod">
          <ac:chgData name="Ginna Escobar" userId="0701e00db5092414" providerId="LiveId" clId="{2547C9A5-8991-4A20-8EBE-001DFCDBE283}" dt="2021-09-13T22:49:52.882" v="3964" actId="1076"/>
          <ac:picMkLst>
            <pc:docMk/>
            <pc:sldMk cId="1928575335" sldId="295"/>
            <ac:picMk id="4098" creationId="{E460E846-6D49-4663-A429-0FB2380820F2}"/>
          </ac:picMkLst>
        </pc:picChg>
      </pc:sldChg>
      <pc:sldChg chg="add del">
        <pc:chgData name="Ginna Escobar" userId="0701e00db5092414" providerId="LiveId" clId="{2547C9A5-8991-4A20-8EBE-001DFCDBE283}" dt="2021-09-13T20:55:22.237" v="2718" actId="2696"/>
        <pc:sldMkLst>
          <pc:docMk/>
          <pc:sldMk cId="2377977638" sldId="295"/>
        </pc:sldMkLst>
      </pc:sldChg>
      <pc:sldChg chg="new add del">
        <pc:chgData name="Ginna Escobar" userId="0701e00db5092414" providerId="LiveId" clId="{2547C9A5-8991-4A20-8EBE-001DFCDBE283}" dt="2021-09-13T22:13:58.192" v="3725" actId="2696"/>
        <pc:sldMkLst>
          <pc:docMk/>
          <pc:sldMk cId="2731531823" sldId="295"/>
        </pc:sldMkLst>
      </pc:sldChg>
      <pc:sldChg chg="new add del">
        <pc:chgData name="Ginna Escobar" userId="0701e00db5092414" providerId="LiveId" clId="{2547C9A5-8991-4A20-8EBE-001DFCDBE283}" dt="2021-09-13T22:14:01.199" v="3726" actId="2696"/>
        <pc:sldMkLst>
          <pc:docMk/>
          <pc:sldMk cId="2787847735" sldId="296"/>
        </pc:sldMkLst>
      </pc:sldChg>
      <pc:sldChg chg="add del ord modTransition">
        <pc:chgData name="Ginna Escobar" userId="0701e00db5092414" providerId="LiveId" clId="{2547C9A5-8991-4A20-8EBE-001DFCDBE283}" dt="2021-09-14T00:27:51.448" v="5676" actId="2696"/>
        <pc:sldMkLst>
          <pc:docMk/>
          <pc:sldMk cId="2839145591" sldId="296"/>
        </pc:sldMkLst>
      </pc:sldChg>
      <pc:sldChg chg="add del ord modTransition">
        <pc:chgData name="Ginna Escobar" userId="0701e00db5092414" providerId="LiveId" clId="{2547C9A5-8991-4A20-8EBE-001DFCDBE283}" dt="2021-09-14T00:27:57.599" v="5677" actId="2696"/>
        <pc:sldMkLst>
          <pc:docMk/>
          <pc:sldMk cId="532961927" sldId="297"/>
        </pc:sldMkLst>
      </pc:sldChg>
      <pc:sldChg chg="modSp add del modTransition">
        <pc:chgData name="Ginna Escobar" userId="0701e00db5092414" providerId="LiveId" clId="{2547C9A5-8991-4A20-8EBE-001DFCDBE283}" dt="2021-09-14T00:27:46.429" v="5675" actId="2696"/>
        <pc:sldMkLst>
          <pc:docMk/>
          <pc:sldMk cId="2633949696" sldId="298"/>
        </pc:sldMkLst>
        <pc:spChg chg="mod">
          <ac:chgData name="Ginna Escobar" userId="0701e00db5092414" providerId="LiveId" clId="{2547C9A5-8991-4A20-8EBE-001DFCDBE283}" dt="2021-09-13T23:44:48.855" v="4488" actId="207"/>
          <ac:spMkLst>
            <pc:docMk/>
            <pc:sldMk cId="2633949696" sldId="298"/>
            <ac:spMk id="12" creationId="{0F7DC5B4-4E6A-4942-A34A-2C7096F7C868}"/>
          </ac:spMkLst>
        </pc:spChg>
      </pc:sldChg>
      <pc:sldChg chg="delSp modSp add ord modTransition">
        <pc:chgData name="Ginna Escobar" userId="0701e00db5092414" providerId="LiveId" clId="{2547C9A5-8991-4A20-8EBE-001DFCDBE283}" dt="2021-09-14T00:28:15.843" v="5678" actId="478"/>
        <pc:sldMkLst>
          <pc:docMk/>
          <pc:sldMk cId="1343555230" sldId="299"/>
        </pc:sldMkLst>
        <pc:spChg chg="del mod">
          <ac:chgData name="Ginna Escobar" userId="0701e00db5092414" providerId="LiveId" clId="{2547C9A5-8991-4A20-8EBE-001DFCDBE283}" dt="2021-09-14T00:28:15.843" v="5678" actId="478"/>
          <ac:spMkLst>
            <pc:docMk/>
            <pc:sldMk cId="1343555230" sldId="299"/>
            <ac:spMk id="31" creationId="{0D5E4342-9406-4D7D-80D3-FCAB7B7EBF18}"/>
          </ac:spMkLst>
        </pc:spChg>
      </pc:sldChg>
      <pc:sldChg chg="addSp delSp modSp add modTransition">
        <pc:chgData name="Ginna Escobar" userId="0701e00db5092414" providerId="LiveId" clId="{2547C9A5-8991-4A20-8EBE-001DFCDBE283}" dt="2021-09-14T00:28:28.907" v="5681" actId="478"/>
        <pc:sldMkLst>
          <pc:docMk/>
          <pc:sldMk cId="1780543741" sldId="300"/>
        </pc:sldMkLst>
        <pc:spChg chg="mod">
          <ac:chgData name="Ginna Escobar" userId="0701e00db5092414" providerId="LiveId" clId="{2547C9A5-8991-4A20-8EBE-001DFCDBE283}" dt="2021-09-14T00:15:28.626" v="5591" actId="20577"/>
          <ac:spMkLst>
            <pc:docMk/>
            <pc:sldMk cId="1780543741" sldId="300"/>
            <ac:spMk id="3" creationId="{C6272BE7-1C03-4D4A-9F1D-1076714634F6}"/>
          </ac:spMkLst>
        </pc:spChg>
        <pc:spChg chg="del mod">
          <ac:chgData name="Ginna Escobar" userId="0701e00db5092414" providerId="LiveId" clId="{2547C9A5-8991-4A20-8EBE-001DFCDBE283}" dt="2021-09-14T00:28:28.907" v="5681" actId="478"/>
          <ac:spMkLst>
            <pc:docMk/>
            <pc:sldMk cId="1780543741" sldId="300"/>
            <ac:spMk id="35" creationId="{A6B77522-79A7-42D8-B264-70DA95DD3124}"/>
          </ac:spMkLst>
        </pc:spChg>
        <pc:picChg chg="add mod ord modCrop">
          <ac:chgData name="Ginna Escobar" userId="0701e00db5092414" providerId="LiveId" clId="{2547C9A5-8991-4A20-8EBE-001DFCDBE283}" dt="2021-09-14T00:01:01.073" v="4711" actId="732"/>
          <ac:picMkLst>
            <pc:docMk/>
            <pc:sldMk cId="1780543741" sldId="300"/>
            <ac:picMk id="2" creationId="{EDFFEAA5-C022-4F1C-B6C7-676470E71BDF}"/>
          </ac:picMkLst>
        </pc:picChg>
        <pc:picChg chg="del">
          <ac:chgData name="Ginna Escobar" userId="0701e00db5092414" providerId="LiveId" clId="{2547C9A5-8991-4A20-8EBE-001DFCDBE283}" dt="2021-09-14T00:00:27.276" v="4699" actId="478"/>
          <ac:picMkLst>
            <pc:docMk/>
            <pc:sldMk cId="1780543741" sldId="300"/>
            <ac:picMk id="33" creationId="{AAC24969-7376-47CE-803E-4EC70313F70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BCA267-F6CF-40E6-9F11-8A695F89C8E1}" type="datetimeFigureOut">
              <a:rPr lang="es-EC" smtClean="0"/>
              <a:t>20/9/2021</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0B84C0-1F14-4FDF-89DC-23B2C223B5DE}" type="slidenum">
              <a:rPr lang="es-EC" smtClean="0"/>
              <a:t>‹Nº›</a:t>
            </a:fld>
            <a:endParaRPr lang="es-EC"/>
          </a:p>
        </p:txBody>
      </p:sp>
    </p:spTree>
    <p:extLst>
      <p:ext uri="{BB962C8B-B14F-4D97-AF65-F5344CB8AC3E}">
        <p14:creationId xmlns:p14="http://schemas.microsoft.com/office/powerpoint/2010/main" val="296440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a:extLst>
              <a:ext uri="{FF2B5EF4-FFF2-40B4-BE49-F238E27FC236}">
                <a16:creationId xmlns:a16="http://schemas.microsoft.com/office/drawing/2014/main" id="{C5793868-54D2-4D44-A58C-0E30650F0511}"/>
              </a:ext>
            </a:extLst>
          </p:cNvPr>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name="CorelDRAW" r:id="rId2" imgW="7748626" imgH="4759452" progId="CorelDRAW.Graphic.12">
                  <p:embed/>
                </p:oleObj>
              </mc:Choice>
              <mc:Fallback>
                <p:oleObj name="CorelDRAW" r:id="rId2" imgW="7748626" imgH="4759452" progId="CorelDRAW.Graphic.12">
                  <p:embed/>
                  <p:pic>
                    <p:nvPicPr>
                      <p:cNvPr id="2" name="Object 46">
                        <a:extLst>
                          <a:ext uri="{FF2B5EF4-FFF2-40B4-BE49-F238E27FC236}">
                            <a16:creationId xmlns:a16="http://schemas.microsoft.com/office/drawing/2014/main" id="{C5793868-54D2-4D44-A58C-0E30650F0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a:extLst>
              <a:ext uri="{FF2B5EF4-FFF2-40B4-BE49-F238E27FC236}">
                <a16:creationId xmlns:a16="http://schemas.microsoft.com/office/drawing/2014/main" id="{B9224012-81CC-4E70-B756-58D3464ABEB2}"/>
              </a:ext>
            </a:extLst>
          </p:cNvPr>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4" name="Rectangle 25">
            <a:extLst>
              <a:ext uri="{FF2B5EF4-FFF2-40B4-BE49-F238E27FC236}">
                <a16:creationId xmlns:a16="http://schemas.microsoft.com/office/drawing/2014/main" id="{39A990D1-2D23-4D19-A7DB-319EE0AC8348}"/>
              </a:ext>
            </a:extLst>
          </p:cNvPr>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sp>
        <p:nvSpPr>
          <p:cNvPr id="5" name="Rectangle 26">
            <a:extLst>
              <a:ext uri="{FF2B5EF4-FFF2-40B4-BE49-F238E27FC236}">
                <a16:creationId xmlns:a16="http://schemas.microsoft.com/office/drawing/2014/main" id="{46377E73-327C-4ADB-8B31-F159162954C1}"/>
              </a:ext>
            </a:extLst>
          </p:cNvPr>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6" name="Rectangle 27">
            <a:extLst>
              <a:ext uri="{FF2B5EF4-FFF2-40B4-BE49-F238E27FC236}">
                <a16:creationId xmlns:a16="http://schemas.microsoft.com/office/drawing/2014/main" id="{67771231-1065-4CE8-BD3B-D2A3BDCE5D03}"/>
              </a:ext>
            </a:extLst>
          </p:cNvPr>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pic>
        <p:nvPicPr>
          <p:cNvPr id="7" name="Picture 48" descr="bannner 2">
            <a:extLst>
              <a:ext uri="{FF2B5EF4-FFF2-40B4-BE49-F238E27FC236}">
                <a16:creationId xmlns:a16="http://schemas.microsoft.com/office/drawing/2014/main" id="{75C80973-69B1-4CCD-B0EB-02D2C70D5AAA}"/>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a:extLst>
              <a:ext uri="{FF2B5EF4-FFF2-40B4-BE49-F238E27FC236}">
                <a16:creationId xmlns:a16="http://schemas.microsoft.com/office/drawing/2014/main" id="{25A921EE-AC29-4309-A659-0E0BF864DF4F}"/>
              </a:ext>
            </a:extLst>
          </p:cNvPr>
          <p:cNvSpPr>
            <a:spLocks noChangeArrowheads="1"/>
          </p:cNvSpPr>
          <p:nvPr userDrawn="1"/>
        </p:nvSpPr>
        <p:spPr bwMode="auto">
          <a:xfrm>
            <a:off x="217488" y="260350"/>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pic>
        <p:nvPicPr>
          <p:cNvPr id="9" name="Picture 49" descr="LOGO ESPE ORIGINAL copia">
            <a:extLst>
              <a:ext uri="{FF2B5EF4-FFF2-40B4-BE49-F238E27FC236}">
                <a16:creationId xmlns:a16="http://schemas.microsoft.com/office/drawing/2014/main" id="{8CFFF77B-6E05-46C4-BED6-8EA09C9A9525}"/>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471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803597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58999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952910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931319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097796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631684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992798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070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535013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054223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a:extLst>
              <a:ext uri="{FF2B5EF4-FFF2-40B4-BE49-F238E27FC236}">
                <a16:creationId xmlns:a16="http://schemas.microsoft.com/office/drawing/2014/main" id="{D88DC141-287C-437A-8645-F9EABA7FAA84}"/>
              </a:ext>
            </a:extLst>
          </p:cNvPr>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sp>
        <p:nvSpPr>
          <p:cNvPr id="1027" name="Rectangle 21">
            <a:extLst>
              <a:ext uri="{FF2B5EF4-FFF2-40B4-BE49-F238E27FC236}">
                <a16:creationId xmlns:a16="http://schemas.microsoft.com/office/drawing/2014/main" id="{1D047C06-692B-47EC-8774-D125F1CD880A}"/>
              </a:ext>
            </a:extLst>
          </p:cNvPr>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sp>
        <p:nvSpPr>
          <p:cNvPr id="1028" name="Line 23">
            <a:extLst>
              <a:ext uri="{FF2B5EF4-FFF2-40B4-BE49-F238E27FC236}">
                <a16:creationId xmlns:a16="http://schemas.microsoft.com/office/drawing/2014/main" id="{1D19142D-C979-44D4-9326-7FAD1A79423D}"/>
              </a:ext>
            </a:extLst>
          </p:cNvPr>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1029" name="Line 24">
            <a:extLst>
              <a:ext uri="{FF2B5EF4-FFF2-40B4-BE49-F238E27FC236}">
                <a16:creationId xmlns:a16="http://schemas.microsoft.com/office/drawing/2014/main" id="{126A6E91-0293-4C73-9C66-3FBA019C6733}"/>
              </a:ext>
            </a:extLst>
          </p:cNvPr>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C"/>
          </a:p>
        </p:txBody>
      </p:sp>
      <p:pic>
        <p:nvPicPr>
          <p:cNvPr id="1030" name="Picture 26" descr="LOGO ESPE ORIGINAL copia">
            <a:extLst>
              <a:ext uri="{FF2B5EF4-FFF2-40B4-BE49-F238E27FC236}">
                <a16:creationId xmlns:a16="http://schemas.microsoft.com/office/drawing/2014/main" id="{851706ED-61D5-44E2-B5C0-2734137CC120}"/>
              </a:ext>
            </a:extLst>
          </p:cNvPr>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3"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14.jpe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s>
</file>

<file path=ppt/slides/_rels/slide11.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15.jpe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s>
</file>

<file path=ppt/slides/_rels/slide12.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16.jpe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30.xml"/><Relationship Id="rId7" Type="http://schemas.openxmlformats.org/officeDocument/2006/relationships/image" Target="../media/image1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s>
</file>

<file path=ppt/slides/_rels/slide14.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1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16.xml"/><Relationship Id="rId7" Type="http://schemas.openxmlformats.org/officeDocument/2006/relationships/slide" Target="slide30.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24.xml"/><Relationship Id="rId4" Type="http://schemas.openxmlformats.org/officeDocument/2006/relationships/slide" Target="slide20.xml"/><Relationship Id="rId9" Type="http://schemas.openxmlformats.org/officeDocument/2006/relationships/slide" Target="slide7.xml"/></Relationships>
</file>

<file path=ppt/slides/_rels/slide16.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20.emf"/><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slide" Target="slide30.xml"/><Relationship Id="rId7" Type="http://schemas.openxmlformats.org/officeDocument/2006/relationships/image" Target="../media/image21.emf"/><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10" Type="http://schemas.openxmlformats.org/officeDocument/2006/relationships/image" Target="../media/image24.png"/><Relationship Id="rId4" Type="http://schemas.openxmlformats.org/officeDocument/2006/relationships/slide" Target="slide15.xml"/><Relationship Id="rId9" Type="http://schemas.openxmlformats.org/officeDocument/2006/relationships/image" Target="../media/image23.emf"/></Relationships>
</file>

<file path=ppt/slides/_rels/slide18.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slide" Target="slide30.xml"/><Relationship Id="rId7" Type="http://schemas.openxmlformats.org/officeDocument/2006/relationships/image" Target="../media/image2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30.xml"/><Relationship Id="rId7" Type="http://schemas.openxmlformats.org/officeDocument/2006/relationships/slide" Target="slide1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 Id="rId9" Type="http://schemas.openxmlformats.org/officeDocument/2006/relationships/slide" Target="slide2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27.emf"/><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s>
</file>

<file path=ppt/slides/_rels/slide21.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slide" Target="slide30.xml"/><Relationship Id="rId7" Type="http://schemas.openxmlformats.org/officeDocument/2006/relationships/image" Target="../media/image28.emf"/><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 Id="rId9" Type="http://schemas.openxmlformats.org/officeDocument/2006/relationships/image" Target="../media/image30.emf"/></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 Target="slide30.xml"/><Relationship Id="rId7" Type="http://schemas.openxmlformats.org/officeDocument/2006/relationships/image" Target="../media/image3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 Id="rId9" Type="http://schemas.openxmlformats.org/officeDocument/2006/relationships/image" Target="../media/image33.emf"/></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30.xml"/><Relationship Id="rId7" Type="http://schemas.openxmlformats.org/officeDocument/2006/relationships/slide" Target="slide1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 Id="rId9"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34.emf"/><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s>
</file>

<file path=ppt/slides/_rels/slide2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slide" Target="slide30.xml"/><Relationship Id="rId7" Type="http://schemas.openxmlformats.org/officeDocument/2006/relationships/image" Target="../media/image35.emf"/><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10" Type="http://schemas.openxmlformats.org/officeDocument/2006/relationships/image" Target="../media/image38.emf"/><Relationship Id="rId4" Type="http://schemas.openxmlformats.org/officeDocument/2006/relationships/slide" Target="slide15.xml"/><Relationship Id="rId9" Type="http://schemas.openxmlformats.org/officeDocument/2006/relationships/image" Target="../media/image37.emf"/></Relationships>
</file>

<file path=ppt/slides/_rels/slide26.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slide" Target="slide30.xml"/><Relationship Id="rId7" Type="http://schemas.openxmlformats.org/officeDocument/2006/relationships/image" Target="../media/image39.emf"/><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10" Type="http://schemas.openxmlformats.org/officeDocument/2006/relationships/image" Target="../media/image42.emf"/><Relationship Id="rId4" Type="http://schemas.openxmlformats.org/officeDocument/2006/relationships/slide" Target="slide15.xml"/><Relationship Id="rId9" Type="http://schemas.openxmlformats.org/officeDocument/2006/relationships/image" Target="../media/image41.emf"/></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 Target="slide30.xml"/><Relationship Id="rId7" Type="http://schemas.openxmlformats.org/officeDocument/2006/relationships/image" Target="../media/image43.emf"/><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s>
</file>

<file path=ppt/slides/_rels/slide2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s>
</file>

<file path=ppt/slides/_rels/slide29.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4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s>
</file>

<file path=ppt/slides/_rels/slide3.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s>
</file>

<file path=ppt/slides/_rels/slide3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15.xml"/><Relationship Id="rId4" Type="http://schemas.openxmlformats.org/officeDocument/2006/relationships/slide" Target="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slide" Target="slide7.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30.xml"/><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9.jpe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 Target="slide30.xml"/><Relationship Id="rId7" Type="http://schemas.openxmlformats.org/officeDocument/2006/relationships/image" Target="../media/image1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slide" Target="slide7.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30.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12.jpe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s>
</file>

<file path=ppt/slides/_rels/slide9.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1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7.xml"/><Relationship Id="rId4" Type="http://schemas.openxmlformats.org/officeDocument/2006/relationships/slide" Target="slide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studios de Factibilidad y Verificación de Obra - BIM - Banco Inmobiliario  Mexicano">
            <a:extLst>
              <a:ext uri="{FF2B5EF4-FFF2-40B4-BE49-F238E27FC236}">
                <a16:creationId xmlns:a16="http://schemas.microsoft.com/office/drawing/2014/main" id="{9758976F-93E7-419B-AE76-095EA9497851}"/>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84000"/>
                    </a14:imgEffect>
                    <a14:imgEffect>
                      <a14:brightnessContrast bright="4000" contrast="-2000"/>
                    </a14:imgEffect>
                  </a14:imgLayer>
                </a14:imgProps>
              </a:ext>
              <a:ext uri="{28A0092B-C50C-407E-A947-70E740481C1C}">
                <a14:useLocalDpi xmlns:a14="http://schemas.microsoft.com/office/drawing/2010/main"/>
              </a:ext>
            </a:extLst>
          </a:blip>
          <a:srcRect/>
          <a:stretch/>
        </p:blipFill>
        <p:spPr bwMode="auto">
          <a:xfrm>
            <a:off x="0" y="836712"/>
            <a:ext cx="9176241" cy="482453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a:extLst>
              <a:ext uri="{FF2B5EF4-FFF2-40B4-BE49-F238E27FC236}">
                <a16:creationId xmlns:a16="http://schemas.microsoft.com/office/drawing/2014/main" id="{66578003-0DFA-47D0-9600-ED37C27FD5D8}"/>
              </a:ext>
            </a:extLst>
          </p:cNvPr>
          <p:cNvSpPr txBox="1"/>
          <p:nvPr/>
        </p:nvSpPr>
        <p:spPr>
          <a:xfrm>
            <a:off x="575556" y="2089301"/>
            <a:ext cx="7992888" cy="2031325"/>
          </a:xfrm>
          <a:prstGeom prst="rect">
            <a:avLst/>
          </a:prstGeom>
          <a:noFill/>
          <a:ln>
            <a:noFill/>
          </a:ln>
        </p:spPr>
        <p:txBody>
          <a:bodyPr wrap="square" rtlCol="0">
            <a:spAutoFit/>
          </a:bodyPr>
          <a:lstStyle/>
          <a:p>
            <a:pPr algn="ctr"/>
            <a:r>
              <a:rPr lang="es-MX" sz="3000" b="1" dirty="0">
                <a:latin typeface="+mj-lt"/>
                <a:ea typeface="Nirmala UI Semilight" panose="020B0402040204020203" pitchFamily="34" charset="0"/>
                <a:cs typeface="Nirmala UI Semilight" panose="020B0402040204020203" pitchFamily="34" charset="0"/>
              </a:rPr>
              <a:t>“El fracaso es la oportunidad de empezar de nuevo, con más inteligencia.”</a:t>
            </a:r>
          </a:p>
          <a:p>
            <a:pPr algn="ctr"/>
            <a:endParaRPr lang="es-MX" sz="3000" b="1" dirty="0">
              <a:latin typeface="+mj-lt"/>
              <a:ea typeface="Nirmala UI Semilight" panose="020B0402040204020203" pitchFamily="34" charset="0"/>
              <a:cs typeface="Nirmala UI Semilight" panose="020B0402040204020203" pitchFamily="34" charset="0"/>
            </a:endParaRPr>
          </a:p>
          <a:p>
            <a:pPr algn="r"/>
            <a:endParaRPr lang="es-MX" b="1" dirty="0">
              <a:latin typeface="+mj-lt"/>
              <a:ea typeface="Nirmala UI Semilight" panose="020B0402040204020203" pitchFamily="34" charset="0"/>
              <a:cs typeface="Nirmala UI Semilight" panose="020B0402040204020203" pitchFamily="34" charset="0"/>
            </a:endParaRPr>
          </a:p>
          <a:p>
            <a:pPr algn="ctr"/>
            <a:r>
              <a:rPr lang="es-MX" b="1" dirty="0">
                <a:latin typeface="+mj-lt"/>
                <a:ea typeface="Nirmala UI Semilight" panose="020B0402040204020203" pitchFamily="34" charset="0"/>
                <a:cs typeface="Nirmala UI Semilight" panose="020B0402040204020203" pitchFamily="34" charset="0"/>
              </a:rPr>
              <a:t>- Henry Ford</a:t>
            </a:r>
            <a:endParaRPr lang="es-EC" b="1" dirty="0">
              <a:latin typeface="+mj-lt"/>
              <a:ea typeface="Nirmala UI Semilight" panose="020B0402040204020203" pitchFamily="34" charset="0"/>
              <a:cs typeface="Nirmala UI Semilight" panose="020B0402040204020203" pitchFamily="34" charset="0"/>
            </a:endParaRPr>
          </a:p>
        </p:txBody>
      </p:sp>
      <p:sp>
        <p:nvSpPr>
          <p:cNvPr id="3" name="Rectángulo 2">
            <a:extLst>
              <a:ext uri="{FF2B5EF4-FFF2-40B4-BE49-F238E27FC236}">
                <a16:creationId xmlns:a16="http://schemas.microsoft.com/office/drawing/2014/main" id="{2DECE95E-55EF-4DE7-B990-94B22BB2310B}"/>
              </a:ext>
            </a:extLst>
          </p:cNvPr>
          <p:cNvSpPr/>
          <p:nvPr/>
        </p:nvSpPr>
        <p:spPr>
          <a:xfrm>
            <a:off x="683568" y="1700808"/>
            <a:ext cx="7992888" cy="28083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8" name="Conector recto 7">
            <a:extLst>
              <a:ext uri="{FF2B5EF4-FFF2-40B4-BE49-F238E27FC236}">
                <a16:creationId xmlns:a16="http://schemas.microsoft.com/office/drawing/2014/main" id="{C611ADDD-5B08-4FF5-BBF3-8C8DBE47C647}"/>
              </a:ext>
            </a:extLst>
          </p:cNvPr>
          <p:cNvCxnSpPr/>
          <p:nvPr/>
        </p:nvCxnSpPr>
        <p:spPr>
          <a:xfrm>
            <a:off x="3743908" y="3429000"/>
            <a:ext cx="1656184" cy="0"/>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054834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83480485-B405-4D95-BC6A-660562B71F1E}"/>
              </a:ext>
            </a:extLst>
          </p:cNvPr>
          <p:cNvSpPr/>
          <p:nvPr/>
        </p:nvSpPr>
        <p:spPr>
          <a:xfrm>
            <a:off x="395535" y="836712"/>
            <a:ext cx="8748465" cy="40940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0" name="Rectángulo: esquinas redondeadas 9">
            <a:hlinkClick r:id="rId2" action="ppaction://hlinksldjump"/>
            <a:extLst>
              <a:ext uri="{FF2B5EF4-FFF2-40B4-BE49-F238E27FC236}">
                <a16:creationId xmlns:a16="http://schemas.microsoft.com/office/drawing/2014/main" id="{60B863A5-381B-42B5-BD10-57F0A6C6C56D}"/>
              </a:ext>
            </a:extLst>
          </p:cNvPr>
          <p:cNvSpPr/>
          <p:nvPr/>
        </p:nvSpPr>
        <p:spPr>
          <a:xfrm>
            <a:off x="-10038" y="2306932"/>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esquinas redondeadas 10">
            <a:hlinkClick r:id="rId3" action="ppaction://hlinksldjump"/>
            <a:extLst>
              <a:ext uri="{FF2B5EF4-FFF2-40B4-BE49-F238E27FC236}">
                <a16:creationId xmlns:a16="http://schemas.microsoft.com/office/drawing/2014/main" id="{1E9FCE29-0352-404E-B5EA-4A6FFC6B0274}"/>
              </a:ext>
            </a:extLst>
          </p:cNvPr>
          <p:cNvSpPr/>
          <p:nvPr/>
        </p:nvSpPr>
        <p:spPr>
          <a:xfrm>
            <a:off x="-5725" y="1810227"/>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2" name="Rectángulo: esquinas redondeadas 11">
            <a:hlinkClick r:id="rId4" action="ppaction://hlinksldjump"/>
            <a:extLst>
              <a:ext uri="{FF2B5EF4-FFF2-40B4-BE49-F238E27FC236}">
                <a16:creationId xmlns:a16="http://schemas.microsoft.com/office/drawing/2014/main" id="{DED0E6A3-0000-44CC-899C-7CB074E1F0A1}"/>
              </a:ext>
            </a:extLst>
          </p:cNvPr>
          <p:cNvSpPr/>
          <p:nvPr/>
        </p:nvSpPr>
        <p:spPr>
          <a:xfrm>
            <a:off x="0" y="1314184"/>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3" name="Rectángulo: esquinas redondeadas 12">
            <a:hlinkClick r:id="rId5" action="ppaction://hlinksldjump"/>
            <a:extLst>
              <a:ext uri="{FF2B5EF4-FFF2-40B4-BE49-F238E27FC236}">
                <a16:creationId xmlns:a16="http://schemas.microsoft.com/office/drawing/2014/main" id="{3FE64327-34FB-483B-AB91-2BA0CAC0BC06}"/>
              </a:ext>
            </a:extLst>
          </p:cNvPr>
          <p:cNvSpPr/>
          <p:nvPr/>
        </p:nvSpPr>
        <p:spPr>
          <a:xfrm>
            <a:off x="0" y="836712"/>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4" name="Google Shape;9347;p78">
            <a:hlinkClick r:id="rId2" action="ppaction://hlinksldjump"/>
            <a:extLst>
              <a:ext uri="{FF2B5EF4-FFF2-40B4-BE49-F238E27FC236}">
                <a16:creationId xmlns:a16="http://schemas.microsoft.com/office/drawing/2014/main" id="{4C1E1660-C20A-45AE-99E8-745B001335FA}"/>
              </a:ext>
            </a:extLst>
          </p:cNvPr>
          <p:cNvSpPr/>
          <p:nvPr/>
        </p:nvSpPr>
        <p:spPr>
          <a:xfrm>
            <a:off x="76273" y="2350144"/>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CuadroTexto 14">
            <a:extLst>
              <a:ext uri="{FF2B5EF4-FFF2-40B4-BE49-F238E27FC236}">
                <a16:creationId xmlns:a16="http://schemas.microsoft.com/office/drawing/2014/main" id="{EABEF6B1-1724-45D9-A2FF-6EF122B16356}"/>
              </a:ext>
            </a:extLst>
          </p:cNvPr>
          <p:cNvSpPr txBox="1"/>
          <p:nvPr/>
        </p:nvSpPr>
        <p:spPr>
          <a:xfrm>
            <a:off x="-576128" y="2571823"/>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16" name="Google Shape;10745;p80">
            <a:extLst>
              <a:ext uri="{FF2B5EF4-FFF2-40B4-BE49-F238E27FC236}">
                <a16:creationId xmlns:a16="http://schemas.microsoft.com/office/drawing/2014/main" id="{930B8364-E8A9-48EB-8658-AA669E581089}"/>
              </a:ext>
            </a:extLst>
          </p:cNvPr>
          <p:cNvGrpSpPr/>
          <p:nvPr/>
        </p:nvGrpSpPr>
        <p:grpSpPr>
          <a:xfrm>
            <a:off x="71813" y="865104"/>
            <a:ext cx="251905" cy="218775"/>
            <a:chOff x="3095745" y="3805393"/>
            <a:chExt cx="352840" cy="354717"/>
          </a:xfrm>
        </p:grpSpPr>
        <p:sp>
          <p:nvSpPr>
            <p:cNvPr id="17" name="Google Shape;10746;p80">
              <a:extLst>
                <a:ext uri="{FF2B5EF4-FFF2-40B4-BE49-F238E27FC236}">
                  <a16:creationId xmlns:a16="http://schemas.microsoft.com/office/drawing/2014/main" id="{C59FFA56-C7D4-4E65-9D3C-88FC4DA95041}"/>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747;p80">
              <a:extLst>
                <a:ext uri="{FF2B5EF4-FFF2-40B4-BE49-F238E27FC236}">
                  <a16:creationId xmlns:a16="http://schemas.microsoft.com/office/drawing/2014/main" id="{2A931AC6-EEFC-4EFC-A681-1B059814B9AD}"/>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48;p80">
              <a:extLst>
                <a:ext uri="{FF2B5EF4-FFF2-40B4-BE49-F238E27FC236}">
                  <a16:creationId xmlns:a16="http://schemas.microsoft.com/office/drawing/2014/main" id="{03AA4E3D-013E-436A-9F4B-62C38E7105CF}"/>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49;p80">
              <a:extLst>
                <a:ext uri="{FF2B5EF4-FFF2-40B4-BE49-F238E27FC236}">
                  <a16:creationId xmlns:a16="http://schemas.microsoft.com/office/drawing/2014/main" id="{D317293C-CD66-44EF-B2A1-1197578F8526}"/>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50;p80">
              <a:extLst>
                <a:ext uri="{FF2B5EF4-FFF2-40B4-BE49-F238E27FC236}">
                  <a16:creationId xmlns:a16="http://schemas.microsoft.com/office/drawing/2014/main" id="{4BEE0B91-788C-46F4-808D-909D86ECD5BE}"/>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51;p80">
              <a:extLst>
                <a:ext uri="{FF2B5EF4-FFF2-40B4-BE49-F238E27FC236}">
                  <a16:creationId xmlns:a16="http://schemas.microsoft.com/office/drawing/2014/main" id="{54CD3629-C61F-4795-8E8C-022BD242266C}"/>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CuadroTexto 22">
            <a:extLst>
              <a:ext uri="{FF2B5EF4-FFF2-40B4-BE49-F238E27FC236}">
                <a16:creationId xmlns:a16="http://schemas.microsoft.com/office/drawing/2014/main" id="{F9088439-6E8B-419D-BD38-625DA038E8C0}"/>
              </a:ext>
            </a:extLst>
          </p:cNvPr>
          <p:cNvSpPr txBox="1"/>
          <p:nvPr/>
        </p:nvSpPr>
        <p:spPr>
          <a:xfrm>
            <a:off x="-566091" y="110210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24" name="Google Shape;10183;p80">
            <a:extLst>
              <a:ext uri="{FF2B5EF4-FFF2-40B4-BE49-F238E27FC236}">
                <a16:creationId xmlns:a16="http://schemas.microsoft.com/office/drawing/2014/main" id="{5F4D61EB-FE08-4544-9722-FD93741451AE}"/>
              </a:ext>
            </a:extLst>
          </p:cNvPr>
          <p:cNvGrpSpPr/>
          <p:nvPr/>
        </p:nvGrpSpPr>
        <p:grpSpPr>
          <a:xfrm>
            <a:off x="77760" y="1852865"/>
            <a:ext cx="203466" cy="211094"/>
            <a:chOff x="6671087" y="2009304"/>
            <a:chExt cx="332757" cy="281833"/>
          </a:xfrm>
        </p:grpSpPr>
        <p:sp>
          <p:nvSpPr>
            <p:cNvPr id="25" name="Google Shape;10184;p80">
              <a:extLst>
                <a:ext uri="{FF2B5EF4-FFF2-40B4-BE49-F238E27FC236}">
                  <a16:creationId xmlns:a16="http://schemas.microsoft.com/office/drawing/2014/main" id="{6F57D35C-690B-42C1-A4EA-CCCBEB4E12E9}"/>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0185;p80">
              <a:extLst>
                <a:ext uri="{FF2B5EF4-FFF2-40B4-BE49-F238E27FC236}">
                  <a16:creationId xmlns:a16="http://schemas.microsoft.com/office/drawing/2014/main" id="{48449973-2567-4C0A-AAD4-5D767E38C7F0}"/>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CuadroTexto 26">
            <a:extLst>
              <a:ext uri="{FF2B5EF4-FFF2-40B4-BE49-F238E27FC236}">
                <a16:creationId xmlns:a16="http://schemas.microsoft.com/office/drawing/2014/main" id="{6A32514A-43CF-4642-8EAD-67481358071D}"/>
              </a:ext>
            </a:extLst>
          </p:cNvPr>
          <p:cNvSpPr txBox="1"/>
          <p:nvPr/>
        </p:nvSpPr>
        <p:spPr>
          <a:xfrm>
            <a:off x="-579495" y="2063958"/>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28" name="Google Shape;13058;p84">
            <a:extLst>
              <a:ext uri="{FF2B5EF4-FFF2-40B4-BE49-F238E27FC236}">
                <a16:creationId xmlns:a16="http://schemas.microsoft.com/office/drawing/2014/main" id="{F8D1F3DD-94F2-4C70-974B-4644F5847246}"/>
              </a:ext>
            </a:extLst>
          </p:cNvPr>
          <p:cNvGrpSpPr/>
          <p:nvPr/>
        </p:nvGrpSpPr>
        <p:grpSpPr>
          <a:xfrm>
            <a:off x="120463" y="1363985"/>
            <a:ext cx="144016" cy="218904"/>
            <a:chOff x="1394741" y="1512061"/>
            <a:chExt cx="252444" cy="351722"/>
          </a:xfrm>
        </p:grpSpPr>
        <p:sp>
          <p:nvSpPr>
            <p:cNvPr id="29" name="Google Shape;13059;p84">
              <a:extLst>
                <a:ext uri="{FF2B5EF4-FFF2-40B4-BE49-F238E27FC236}">
                  <a16:creationId xmlns:a16="http://schemas.microsoft.com/office/drawing/2014/main" id="{17164E3F-B9DD-4518-958E-23B0410EEAD2}"/>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60;p84">
              <a:extLst>
                <a:ext uri="{FF2B5EF4-FFF2-40B4-BE49-F238E27FC236}">
                  <a16:creationId xmlns:a16="http://schemas.microsoft.com/office/drawing/2014/main" id="{F810E67B-2EFC-484D-BF0C-6579AF2A96F1}"/>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61;p84">
              <a:extLst>
                <a:ext uri="{FF2B5EF4-FFF2-40B4-BE49-F238E27FC236}">
                  <a16:creationId xmlns:a16="http://schemas.microsoft.com/office/drawing/2014/main" id="{7DE8E2A4-17BD-40B8-9DE5-EA6F7F5D516E}"/>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062;p84">
              <a:extLst>
                <a:ext uri="{FF2B5EF4-FFF2-40B4-BE49-F238E27FC236}">
                  <a16:creationId xmlns:a16="http://schemas.microsoft.com/office/drawing/2014/main" id="{443AF8CA-EF77-42AE-B26E-58CA4A6A7F56}"/>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63;p84">
              <a:extLst>
                <a:ext uri="{FF2B5EF4-FFF2-40B4-BE49-F238E27FC236}">
                  <a16:creationId xmlns:a16="http://schemas.microsoft.com/office/drawing/2014/main" id="{D6738C4D-018B-4148-BF40-9B33CA66DDDC}"/>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64;p84">
              <a:extLst>
                <a:ext uri="{FF2B5EF4-FFF2-40B4-BE49-F238E27FC236}">
                  <a16:creationId xmlns:a16="http://schemas.microsoft.com/office/drawing/2014/main" id="{9CE5E82B-88C1-4D37-A274-2EE5FFC4F5D3}"/>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65;p84">
              <a:extLst>
                <a:ext uri="{FF2B5EF4-FFF2-40B4-BE49-F238E27FC236}">
                  <a16:creationId xmlns:a16="http://schemas.microsoft.com/office/drawing/2014/main" id="{EE2054CF-DB5A-418A-976D-CD5568D2C747}"/>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66;p84">
              <a:extLst>
                <a:ext uri="{FF2B5EF4-FFF2-40B4-BE49-F238E27FC236}">
                  <a16:creationId xmlns:a16="http://schemas.microsoft.com/office/drawing/2014/main" id="{F7A68553-14E7-49FD-A938-6455548731EF}"/>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67;p84">
              <a:extLst>
                <a:ext uri="{FF2B5EF4-FFF2-40B4-BE49-F238E27FC236}">
                  <a16:creationId xmlns:a16="http://schemas.microsoft.com/office/drawing/2014/main" id="{A789514E-D4A3-4231-9DCE-133308282CD8}"/>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68;p84">
              <a:extLst>
                <a:ext uri="{FF2B5EF4-FFF2-40B4-BE49-F238E27FC236}">
                  <a16:creationId xmlns:a16="http://schemas.microsoft.com/office/drawing/2014/main" id="{FEBC416A-76E1-4CBB-A9C7-6C9416125237}"/>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69;p84">
              <a:extLst>
                <a:ext uri="{FF2B5EF4-FFF2-40B4-BE49-F238E27FC236}">
                  <a16:creationId xmlns:a16="http://schemas.microsoft.com/office/drawing/2014/main" id="{EA1C9992-BF16-46C0-AB7A-304D5FB2BAF0}"/>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70;p84">
              <a:extLst>
                <a:ext uri="{FF2B5EF4-FFF2-40B4-BE49-F238E27FC236}">
                  <a16:creationId xmlns:a16="http://schemas.microsoft.com/office/drawing/2014/main" id="{46375661-387F-44E6-95B3-95101D6F96B6}"/>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71;p84">
              <a:extLst>
                <a:ext uri="{FF2B5EF4-FFF2-40B4-BE49-F238E27FC236}">
                  <a16:creationId xmlns:a16="http://schemas.microsoft.com/office/drawing/2014/main" id="{F04C8EE1-BD66-4455-802A-1C3F26A7F745}"/>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72;p84">
              <a:extLst>
                <a:ext uri="{FF2B5EF4-FFF2-40B4-BE49-F238E27FC236}">
                  <a16:creationId xmlns:a16="http://schemas.microsoft.com/office/drawing/2014/main" id="{E80F61A5-926E-4337-A5FC-97FFF991E18E}"/>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73;p84">
              <a:extLst>
                <a:ext uri="{FF2B5EF4-FFF2-40B4-BE49-F238E27FC236}">
                  <a16:creationId xmlns:a16="http://schemas.microsoft.com/office/drawing/2014/main" id="{59415EDA-400A-47A5-9943-28D64B24960B}"/>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4;p84">
              <a:extLst>
                <a:ext uri="{FF2B5EF4-FFF2-40B4-BE49-F238E27FC236}">
                  <a16:creationId xmlns:a16="http://schemas.microsoft.com/office/drawing/2014/main" id="{6BEA4115-8BD1-4CCD-856D-0DE45E1DFA60}"/>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75;p84">
              <a:extLst>
                <a:ext uri="{FF2B5EF4-FFF2-40B4-BE49-F238E27FC236}">
                  <a16:creationId xmlns:a16="http://schemas.microsoft.com/office/drawing/2014/main" id="{4341D3CB-001A-41B2-AFDC-C27DA85D7F82}"/>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CuadroTexto 48">
            <a:extLst>
              <a:ext uri="{FF2B5EF4-FFF2-40B4-BE49-F238E27FC236}">
                <a16:creationId xmlns:a16="http://schemas.microsoft.com/office/drawing/2014/main" id="{DCF791B4-D6C6-4932-91C7-DAC63635CBB7}"/>
              </a:ext>
            </a:extLst>
          </p:cNvPr>
          <p:cNvSpPr txBox="1"/>
          <p:nvPr/>
        </p:nvSpPr>
        <p:spPr>
          <a:xfrm>
            <a:off x="-571814" y="1581448"/>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a:extLst>
              <a:ext uri="{FF2B5EF4-FFF2-40B4-BE49-F238E27FC236}">
                <a16:creationId xmlns:a16="http://schemas.microsoft.com/office/drawing/2014/main" id="{C6272BE7-1C03-4D4A-9F1D-1076714634F6}"/>
              </a:ext>
            </a:extLst>
          </p:cNvPr>
          <p:cNvSpPr/>
          <p:nvPr/>
        </p:nvSpPr>
        <p:spPr>
          <a:xfrm>
            <a:off x="4780232" y="1897555"/>
            <a:ext cx="7599680" cy="3062890"/>
          </a:xfrm>
          <a:prstGeom prst="rect">
            <a:avLst/>
          </a:prstGeom>
        </p:spPr>
        <p:txBody>
          <a:bodyPr wrap="square">
            <a:spAutoFit/>
          </a:bodyPr>
          <a:lstStyle/>
          <a:p>
            <a:pPr marL="285750" indent="-285750" algn="just">
              <a:lnSpc>
                <a:spcPct val="250000"/>
              </a:lnSpc>
              <a:buFont typeface="Arial" panose="020B0604020202020204" pitchFamily="34" charset="0"/>
              <a:buChar char="•"/>
            </a:pPr>
            <a:r>
              <a:rPr lang="es-MX" sz="1600" dirty="0"/>
              <a:t>Tubería de 110 mm</a:t>
            </a:r>
          </a:p>
          <a:p>
            <a:pPr marL="285750" indent="-285750" algn="just">
              <a:lnSpc>
                <a:spcPct val="250000"/>
              </a:lnSpc>
              <a:buFont typeface="Arial" panose="020B0604020202020204" pitchFamily="34" charset="0"/>
              <a:buChar char="•"/>
            </a:pPr>
            <a:r>
              <a:rPr lang="es-MX" sz="1600" dirty="0"/>
              <a:t>Bomba de 20 HP</a:t>
            </a:r>
          </a:p>
          <a:p>
            <a:pPr marL="285750" indent="-285750" algn="just">
              <a:lnSpc>
                <a:spcPct val="250000"/>
              </a:lnSpc>
              <a:buFont typeface="Arial" panose="020B0604020202020204" pitchFamily="34" charset="0"/>
              <a:buChar char="•"/>
            </a:pPr>
            <a:r>
              <a:rPr lang="es-MX" sz="1600" dirty="0"/>
              <a:t>Cisterna </a:t>
            </a:r>
          </a:p>
          <a:p>
            <a:pPr marL="285750" indent="-285750" algn="just">
              <a:lnSpc>
                <a:spcPct val="250000"/>
              </a:lnSpc>
              <a:buFont typeface="Arial" panose="020B0604020202020204" pitchFamily="34" charset="0"/>
              <a:buChar char="•"/>
            </a:pPr>
            <a:r>
              <a:rPr lang="es-MX" sz="1600" dirty="0"/>
              <a:t>Tanque elevado a 4 m</a:t>
            </a:r>
          </a:p>
          <a:p>
            <a:pPr marL="285750" indent="-285750" algn="just">
              <a:lnSpc>
                <a:spcPct val="250000"/>
              </a:lnSpc>
              <a:buFont typeface="Arial" panose="020B0604020202020204" pitchFamily="34" charset="0"/>
              <a:buChar char="•"/>
            </a:pPr>
            <a:r>
              <a:rPr lang="es-MX" sz="1600" dirty="0"/>
              <a:t>Tuberías de 50 mm</a:t>
            </a:r>
          </a:p>
        </p:txBody>
      </p:sp>
      <p:sp>
        <p:nvSpPr>
          <p:cNvPr id="8" name="Rectángulo 7">
            <a:extLst>
              <a:ext uri="{FF2B5EF4-FFF2-40B4-BE49-F238E27FC236}">
                <a16:creationId xmlns:a16="http://schemas.microsoft.com/office/drawing/2014/main" id="{821A0665-63C6-491C-A533-7EF712845407}"/>
              </a:ext>
            </a:extLst>
          </p:cNvPr>
          <p:cNvSpPr/>
          <p:nvPr/>
        </p:nvSpPr>
        <p:spPr>
          <a:xfrm>
            <a:off x="1907111" y="850540"/>
            <a:ext cx="5329777" cy="369332"/>
          </a:xfrm>
          <a:prstGeom prst="rect">
            <a:avLst/>
          </a:prstGeom>
        </p:spPr>
        <p:txBody>
          <a:bodyPr wrap="square">
            <a:spAutoFit/>
          </a:bodyPr>
          <a:lstStyle/>
          <a:p>
            <a:pPr algn="ctr"/>
            <a:r>
              <a:rPr lang="es-MX" dirty="0">
                <a:solidFill>
                  <a:schemeClr val="bg1"/>
                </a:solidFill>
                <a:latin typeface="Britannic Bold" panose="020B0903060703020204" pitchFamily="34" charset="0"/>
              </a:rPr>
              <a:t>DESCRIPCIÓN DE LOS POZOS</a:t>
            </a:r>
            <a:endParaRPr lang="es-EC" dirty="0">
              <a:solidFill>
                <a:schemeClr val="bg1"/>
              </a:solidFill>
              <a:latin typeface="Britannic Bold" panose="020B0903060703020204" pitchFamily="34" charset="0"/>
            </a:endParaRPr>
          </a:p>
        </p:txBody>
      </p:sp>
      <p:pic>
        <p:nvPicPr>
          <p:cNvPr id="33" name="Imagen 32">
            <a:extLst>
              <a:ext uri="{FF2B5EF4-FFF2-40B4-BE49-F238E27FC236}">
                <a16:creationId xmlns:a16="http://schemas.microsoft.com/office/drawing/2014/main" id="{AAC24969-7376-47CE-803E-4EC70313F7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15616" y="1820821"/>
            <a:ext cx="3096344" cy="4128459"/>
          </a:xfrm>
          <a:prstGeom prst="rect">
            <a:avLst/>
          </a:prstGeom>
        </p:spPr>
      </p:pic>
      <p:sp>
        <p:nvSpPr>
          <p:cNvPr id="34" name="Rectángulo 33">
            <a:extLst>
              <a:ext uri="{FF2B5EF4-FFF2-40B4-BE49-F238E27FC236}">
                <a16:creationId xmlns:a16="http://schemas.microsoft.com/office/drawing/2014/main" id="{8460912B-F278-41CB-ACA2-DA3DFFFA4727}"/>
              </a:ext>
            </a:extLst>
          </p:cNvPr>
          <p:cNvSpPr/>
          <p:nvPr/>
        </p:nvSpPr>
        <p:spPr>
          <a:xfrm>
            <a:off x="1267426" y="1646429"/>
            <a:ext cx="3096344" cy="41284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03165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83480485-B405-4D95-BC6A-660562B71F1E}"/>
              </a:ext>
            </a:extLst>
          </p:cNvPr>
          <p:cNvSpPr/>
          <p:nvPr/>
        </p:nvSpPr>
        <p:spPr>
          <a:xfrm>
            <a:off x="395535" y="836712"/>
            <a:ext cx="8748465" cy="40940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0" name="Rectángulo: esquinas redondeadas 9">
            <a:hlinkClick r:id="rId2" action="ppaction://hlinksldjump"/>
            <a:extLst>
              <a:ext uri="{FF2B5EF4-FFF2-40B4-BE49-F238E27FC236}">
                <a16:creationId xmlns:a16="http://schemas.microsoft.com/office/drawing/2014/main" id="{60B863A5-381B-42B5-BD10-57F0A6C6C56D}"/>
              </a:ext>
            </a:extLst>
          </p:cNvPr>
          <p:cNvSpPr/>
          <p:nvPr/>
        </p:nvSpPr>
        <p:spPr>
          <a:xfrm>
            <a:off x="-10038" y="2306932"/>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esquinas redondeadas 10">
            <a:hlinkClick r:id="rId3" action="ppaction://hlinksldjump"/>
            <a:extLst>
              <a:ext uri="{FF2B5EF4-FFF2-40B4-BE49-F238E27FC236}">
                <a16:creationId xmlns:a16="http://schemas.microsoft.com/office/drawing/2014/main" id="{1E9FCE29-0352-404E-B5EA-4A6FFC6B0274}"/>
              </a:ext>
            </a:extLst>
          </p:cNvPr>
          <p:cNvSpPr/>
          <p:nvPr/>
        </p:nvSpPr>
        <p:spPr>
          <a:xfrm>
            <a:off x="-5725" y="1810227"/>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2" name="Rectángulo: esquinas redondeadas 11">
            <a:hlinkClick r:id="rId4" action="ppaction://hlinksldjump"/>
            <a:extLst>
              <a:ext uri="{FF2B5EF4-FFF2-40B4-BE49-F238E27FC236}">
                <a16:creationId xmlns:a16="http://schemas.microsoft.com/office/drawing/2014/main" id="{DED0E6A3-0000-44CC-899C-7CB074E1F0A1}"/>
              </a:ext>
            </a:extLst>
          </p:cNvPr>
          <p:cNvSpPr/>
          <p:nvPr/>
        </p:nvSpPr>
        <p:spPr>
          <a:xfrm>
            <a:off x="0" y="1314184"/>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3" name="Rectángulo: esquinas redondeadas 12">
            <a:hlinkClick r:id="rId5" action="ppaction://hlinksldjump"/>
            <a:extLst>
              <a:ext uri="{FF2B5EF4-FFF2-40B4-BE49-F238E27FC236}">
                <a16:creationId xmlns:a16="http://schemas.microsoft.com/office/drawing/2014/main" id="{3FE64327-34FB-483B-AB91-2BA0CAC0BC06}"/>
              </a:ext>
            </a:extLst>
          </p:cNvPr>
          <p:cNvSpPr/>
          <p:nvPr/>
        </p:nvSpPr>
        <p:spPr>
          <a:xfrm>
            <a:off x="0" y="836712"/>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4" name="Google Shape;9347;p78">
            <a:hlinkClick r:id="rId2" action="ppaction://hlinksldjump"/>
            <a:extLst>
              <a:ext uri="{FF2B5EF4-FFF2-40B4-BE49-F238E27FC236}">
                <a16:creationId xmlns:a16="http://schemas.microsoft.com/office/drawing/2014/main" id="{4C1E1660-C20A-45AE-99E8-745B001335FA}"/>
              </a:ext>
            </a:extLst>
          </p:cNvPr>
          <p:cNvSpPr/>
          <p:nvPr/>
        </p:nvSpPr>
        <p:spPr>
          <a:xfrm>
            <a:off x="76273" y="2350144"/>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CuadroTexto 14">
            <a:extLst>
              <a:ext uri="{FF2B5EF4-FFF2-40B4-BE49-F238E27FC236}">
                <a16:creationId xmlns:a16="http://schemas.microsoft.com/office/drawing/2014/main" id="{EABEF6B1-1724-45D9-A2FF-6EF122B16356}"/>
              </a:ext>
            </a:extLst>
          </p:cNvPr>
          <p:cNvSpPr txBox="1"/>
          <p:nvPr/>
        </p:nvSpPr>
        <p:spPr>
          <a:xfrm>
            <a:off x="-576128" y="2571823"/>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16" name="Google Shape;10745;p80">
            <a:extLst>
              <a:ext uri="{FF2B5EF4-FFF2-40B4-BE49-F238E27FC236}">
                <a16:creationId xmlns:a16="http://schemas.microsoft.com/office/drawing/2014/main" id="{930B8364-E8A9-48EB-8658-AA669E581089}"/>
              </a:ext>
            </a:extLst>
          </p:cNvPr>
          <p:cNvGrpSpPr/>
          <p:nvPr/>
        </p:nvGrpSpPr>
        <p:grpSpPr>
          <a:xfrm>
            <a:off x="71813" y="865104"/>
            <a:ext cx="251905" cy="218775"/>
            <a:chOff x="3095745" y="3805393"/>
            <a:chExt cx="352840" cy="354717"/>
          </a:xfrm>
        </p:grpSpPr>
        <p:sp>
          <p:nvSpPr>
            <p:cNvPr id="17" name="Google Shape;10746;p80">
              <a:extLst>
                <a:ext uri="{FF2B5EF4-FFF2-40B4-BE49-F238E27FC236}">
                  <a16:creationId xmlns:a16="http://schemas.microsoft.com/office/drawing/2014/main" id="{C59FFA56-C7D4-4E65-9D3C-88FC4DA95041}"/>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747;p80">
              <a:extLst>
                <a:ext uri="{FF2B5EF4-FFF2-40B4-BE49-F238E27FC236}">
                  <a16:creationId xmlns:a16="http://schemas.microsoft.com/office/drawing/2014/main" id="{2A931AC6-EEFC-4EFC-A681-1B059814B9AD}"/>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48;p80">
              <a:extLst>
                <a:ext uri="{FF2B5EF4-FFF2-40B4-BE49-F238E27FC236}">
                  <a16:creationId xmlns:a16="http://schemas.microsoft.com/office/drawing/2014/main" id="{03AA4E3D-013E-436A-9F4B-62C38E7105CF}"/>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49;p80">
              <a:extLst>
                <a:ext uri="{FF2B5EF4-FFF2-40B4-BE49-F238E27FC236}">
                  <a16:creationId xmlns:a16="http://schemas.microsoft.com/office/drawing/2014/main" id="{D317293C-CD66-44EF-B2A1-1197578F8526}"/>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50;p80">
              <a:extLst>
                <a:ext uri="{FF2B5EF4-FFF2-40B4-BE49-F238E27FC236}">
                  <a16:creationId xmlns:a16="http://schemas.microsoft.com/office/drawing/2014/main" id="{4BEE0B91-788C-46F4-808D-909D86ECD5BE}"/>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51;p80">
              <a:extLst>
                <a:ext uri="{FF2B5EF4-FFF2-40B4-BE49-F238E27FC236}">
                  <a16:creationId xmlns:a16="http://schemas.microsoft.com/office/drawing/2014/main" id="{54CD3629-C61F-4795-8E8C-022BD242266C}"/>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CuadroTexto 22">
            <a:extLst>
              <a:ext uri="{FF2B5EF4-FFF2-40B4-BE49-F238E27FC236}">
                <a16:creationId xmlns:a16="http://schemas.microsoft.com/office/drawing/2014/main" id="{F9088439-6E8B-419D-BD38-625DA038E8C0}"/>
              </a:ext>
            </a:extLst>
          </p:cNvPr>
          <p:cNvSpPr txBox="1"/>
          <p:nvPr/>
        </p:nvSpPr>
        <p:spPr>
          <a:xfrm>
            <a:off x="-566091" y="110210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24" name="Google Shape;10183;p80">
            <a:extLst>
              <a:ext uri="{FF2B5EF4-FFF2-40B4-BE49-F238E27FC236}">
                <a16:creationId xmlns:a16="http://schemas.microsoft.com/office/drawing/2014/main" id="{5F4D61EB-FE08-4544-9722-FD93741451AE}"/>
              </a:ext>
            </a:extLst>
          </p:cNvPr>
          <p:cNvGrpSpPr/>
          <p:nvPr/>
        </p:nvGrpSpPr>
        <p:grpSpPr>
          <a:xfrm>
            <a:off x="77760" y="1852865"/>
            <a:ext cx="203466" cy="211094"/>
            <a:chOff x="6671087" y="2009304"/>
            <a:chExt cx="332757" cy="281833"/>
          </a:xfrm>
        </p:grpSpPr>
        <p:sp>
          <p:nvSpPr>
            <p:cNvPr id="25" name="Google Shape;10184;p80">
              <a:extLst>
                <a:ext uri="{FF2B5EF4-FFF2-40B4-BE49-F238E27FC236}">
                  <a16:creationId xmlns:a16="http://schemas.microsoft.com/office/drawing/2014/main" id="{6F57D35C-690B-42C1-A4EA-CCCBEB4E12E9}"/>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0185;p80">
              <a:extLst>
                <a:ext uri="{FF2B5EF4-FFF2-40B4-BE49-F238E27FC236}">
                  <a16:creationId xmlns:a16="http://schemas.microsoft.com/office/drawing/2014/main" id="{48449973-2567-4C0A-AAD4-5D767E38C7F0}"/>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CuadroTexto 26">
            <a:extLst>
              <a:ext uri="{FF2B5EF4-FFF2-40B4-BE49-F238E27FC236}">
                <a16:creationId xmlns:a16="http://schemas.microsoft.com/office/drawing/2014/main" id="{6A32514A-43CF-4642-8EAD-67481358071D}"/>
              </a:ext>
            </a:extLst>
          </p:cNvPr>
          <p:cNvSpPr txBox="1"/>
          <p:nvPr/>
        </p:nvSpPr>
        <p:spPr>
          <a:xfrm>
            <a:off x="-579495" y="2063958"/>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28" name="Google Shape;13058;p84">
            <a:extLst>
              <a:ext uri="{FF2B5EF4-FFF2-40B4-BE49-F238E27FC236}">
                <a16:creationId xmlns:a16="http://schemas.microsoft.com/office/drawing/2014/main" id="{F8D1F3DD-94F2-4C70-974B-4644F5847246}"/>
              </a:ext>
            </a:extLst>
          </p:cNvPr>
          <p:cNvGrpSpPr/>
          <p:nvPr/>
        </p:nvGrpSpPr>
        <p:grpSpPr>
          <a:xfrm>
            <a:off x="120463" y="1363985"/>
            <a:ext cx="144016" cy="218904"/>
            <a:chOff x="1394741" y="1512061"/>
            <a:chExt cx="252444" cy="351722"/>
          </a:xfrm>
        </p:grpSpPr>
        <p:sp>
          <p:nvSpPr>
            <p:cNvPr id="29" name="Google Shape;13059;p84">
              <a:extLst>
                <a:ext uri="{FF2B5EF4-FFF2-40B4-BE49-F238E27FC236}">
                  <a16:creationId xmlns:a16="http://schemas.microsoft.com/office/drawing/2014/main" id="{17164E3F-B9DD-4518-958E-23B0410EEAD2}"/>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60;p84">
              <a:extLst>
                <a:ext uri="{FF2B5EF4-FFF2-40B4-BE49-F238E27FC236}">
                  <a16:creationId xmlns:a16="http://schemas.microsoft.com/office/drawing/2014/main" id="{F810E67B-2EFC-484D-BF0C-6579AF2A96F1}"/>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61;p84">
              <a:extLst>
                <a:ext uri="{FF2B5EF4-FFF2-40B4-BE49-F238E27FC236}">
                  <a16:creationId xmlns:a16="http://schemas.microsoft.com/office/drawing/2014/main" id="{7DE8E2A4-17BD-40B8-9DE5-EA6F7F5D516E}"/>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062;p84">
              <a:extLst>
                <a:ext uri="{FF2B5EF4-FFF2-40B4-BE49-F238E27FC236}">
                  <a16:creationId xmlns:a16="http://schemas.microsoft.com/office/drawing/2014/main" id="{443AF8CA-EF77-42AE-B26E-58CA4A6A7F56}"/>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63;p84">
              <a:extLst>
                <a:ext uri="{FF2B5EF4-FFF2-40B4-BE49-F238E27FC236}">
                  <a16:creationId xmlns:a16="http://schemas.microsoft.com/office/drawing/2014/main" id="{D6738C4D-018B-4148-BF40-9B33CA66DDDC}"/>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64;p84">
              <a:extLst>
                <a:ext uri="{FF2B5EF4-FFF2-40B4-BE49-F238E27FC236}">
                  <a16:creationId xmlns:a16="http://schemas.microsoft.com/office/drawing/2014/main" id="{9CE5E82B-88C1-4D37-A274-2EE5FFC4F5D3}"/>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65;p84">
              <a:extLst>
                <a:ext uri="{FF2B5EF4-FFF2-40B4-BE49-F238E27FC236}">
                  <a16:creationId xmlns:a16="http://schemas.microsoft.com/office/drawing/2014/main" id="{EE2054CF-DB5A-418A-976D-CD5568D2C747}"/>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66;p84">
              <a:extLst>
                <a:ext uri="{FF2B5EF4-FFF2-40B4-BE49-F238E27FC236}">
                  <a16:creationId xmlns:a16="http://schemas.microsoft.com/office/drawing/2014/main" id="{F7A68553-14E7-49FD-A938-6455548731EF}"/>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67;p84">
              <a:extLst>
                <a:ext uri="{FF2B5EF4-FFF2-40B4-BE49-F238E27FC236}">
                  <a16:creationId xmlns:a16="http://schemas.microsoft.com/office/drawing/2014/main" id="{A789514E-D4A3-4231-9DCE-133308282CD8}"/>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68;p84">
              <a:extLst>
                <a:ext uri="{FF2B5EF4-FFF2-40B4-BE49-F238E27FC236}">
                  <a16:creationId xmlns:a16="http://schemas.microsoft.com/office/drawing/2014/main" id="{FEBC416A-76E1-4CBB-A9C7-6C9416125237}"/>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69;p84">
              <a:extLst>
                <a:ext uri="{FF2B5EF4-FFF2-40B4-BE49-F238E27FC236}">
                  <a16:creationId xmlns:a16="http://schemas.microsoft.com/office/drawing/2014/main" id="{EA1C9992-BF16-46C0-AB7A-304D5FB2BAF0}"/>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70;p84">
              <a:extLst>
                <a:ext uri="{FF2B5EF4-FFF2-40B4-BE49-F238E27FC236}">
                  <a16:creationId xmlns:a16="http://schemas.microsoft.com/office/drawing/2014/main" id="{46375661-387F-44E6-95B3-95101D6F96B6}"/>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71;p84">
              <a:extLst>
                <a:ext uri="{FF2B5EF4-FFF2-40B4-BE49-F238E27FC236}">
                  <a16:creationId xmlns:a16="http://schemas.microsoft.com/office/drawing/2014/main" id="{F04C8EE1-BD66-4455-802A-1C3F26A7F745}"/>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72;p84">
              <a:extLst>
                <a:ext uri="{FF2B5EF4-FFF2-40B4-BE49-F238E27FC236}">
                  <a16:creationId xmlns:a16="http://schemas.microsoft.com/office/drawing/2014/main" id="{E80F61A5-926E-4337-A5FC-97FFF991E18E}"/>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73;p84">
              <a:extLst>
                <a:ext uri="{FF2B5EF4-FFF2-40B4-BE49-F238E27FC236}">
                  <a16:creationId xmlns:a16="http://schemas.microsoft.com/office/drawing/2014/main" id="{59415EDA-400A-47A5-9943-28D64B24960B}"/>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4;p84">
              <a:extLst>
                <a:ext uri="{FF2B5EF4-FFF2-40B4-BE49-F238E27FC236}">
                  <a16:creationId xmlns:a16="http://schemas.microsoft.com/office/drawing/2014/main" id="{6BEA4115-8BD1-4CCD-856D-0DE45E1DFA60}"/>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75;p84">
              <a:extLst>
                <a:ext uri="{FF2B5EF4-FFF2-40B4-BE49-F238E27FC236}">
                  <a16:creationId xmlns:a16="http://schemas.microsoft.com/office/drawing/2014/main" id="{4341D3CB-001A-41B2-AFDC-C27DA85D7F82}"/>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CuadroTexto 48">
            <a:extLst>
              <a:ext uri="{FF2B5EF4-FFF2-40B4-BE49-F238E27FC236}">
                <a16:creationId xmlns:a16="http://schemas.microsoft.com/office/drawing/2014/main" id="{DCF791B4-D6C6-4932-91C7-DAC63635CBB7}"/>
              </a:ext>
            </a:extLst>
          </p:cNvPr>
          <p:cNvSpPr txBox="1"/>
          <p:nvPr/>
        </p:nvSpPr>
        <p:spPr>
          <a:xfrm>
            <a:off x="-571814" y="1581448"/>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a:extLst>
              <a:ext uri="{FF2B5EF4-FFF2-40B4-BE49-F238E27FC236}">
                <a16:creationId xmlns:a16="http://schemas.microsoft.com/office/drawing/2014/main" id="{C6272BE7-1C03-4D4A-9F1D-1076714634F6}"/>
              </a:ext>
            </a:extLst>
          </p:cNvPr>
          <p:cNvSpPr/>
          <p:nvPr/>
        </p:nvSpPr>
        <p:spPr>
          <a:xfrm>
            <a:off x="4719239" y="2350144"/>
            <a:ext cx="3525170" cy="2262671"/>
          </a:xfrm>
          <a:prstGeom prst="rect">
            <a:avLst/>
          </a:prstGeom>
        </p:spPr>
        <p:txBody>
          <a:bodyPr wrap="square">
            <a:spAutoFit/>
          </a:bodyPr>
          <a:lstStyle/>
          <a:p>
            <a:pPr algn="just">
              <a:lnSpc>
                <a:spcPct val="150000"/>
              </a:lnSpc>
            </a:pPr>
            <a:r>
              <a:rPr lang="es-MX" sz="1600" dirty="0"/>
              <a:t>El pozo uno y dos presentan características similares; además, el pozo dos fue construido en el año 2008 con la ayuda de una perforación mediante el método rotativo convencional.</a:t>
            </a:r>
          </a:p>
        </p:txBody>
      </p:sp>
      <p:sp>
        <p:nvSpPr>
          <p:cNvPr id="8" name="Rectángulo 7">
            <a:extLst>
              <a:ext uri="{FF2B5EF4-FFF2-40B4-BE49-F238E27FC236}">
                <a16:creationId xmlns:a16="http://schemas.microsoft.com/office/drawing/2014/main" id="{821A0665-63C6-491C-A533-7EF712845407}"/>
              </a:ext>
            </a:extLst>
          </p:cNvPr>
          <p:cNvSpPr/>
          <p:nvPr/>
        </p:nvSpPr>
        <p:spPr>
          <a:xfrm>
            <a:off x="1907111" y="850540"/>
            <a:ext cx="5329777" cy="369332"/>
          </a:xfrm>
          <a:prstGeom prst="rect">
            <a:avLst/>
          </a:prstGeom>
        </p:spPr>
        <p:txBody>
          <a:bodyPr wrap="square">
            <a:spAutoFit/>
          </a:bodyPr>
          <a:lstStyle/>
          <a:p>
            <a:pPr algn="ctr"/>
            <a:r>
              <a:rPr lang="es-MX" dirty="0">
                <a:solidFill>
                  <a:schemeClr val="bg1"/>
                </a:solidFill>
                <a:latin typeface="Britannic Bold" panose="020B0903060703020204" pitchFamily="34" charset="0"/>
              </a:rPr>
              <a:t>DESCRIPCIÓN DE LOS POZOS</a:t>
            </a:r>
            <a:endParaRPr lang="es-EC" dirty="0">
              <a:solidFill>
                <a:schemeClr val="bg1"/>
              </a:solidFill>
              <a:latin typeface="Britannic Bold" panose="020B0903060703020204" pitchFamily="34" charset="0"/>
            </a:endParaRPr>
          </a:p>
        </p:txBody>
      </p:sp>
      <p:pic>
        <p:nvPicPr>
          <p:cNvPr id="2" name="Imagen 1">
            <a:extLst>
              <a:ext uri="{FF2B5EF4-FFF2-40B4-BE49-F238E27FC236}">
                <a16:creationId xmlns:a16="http://schemas.microsoft.com/office/drawing/2014/main" id="{EDFFEAA5-C022-4F1C-B6C7-676470E71B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43609" y="1810085"/>
            <a:ext cx="3164498" cy="4128451"/>
          </a:xfrm>
          <a:prstGeom prst="rect">
            <a:avLst/>
          </a:prstGeom>
        </p:spPr>
      </p:pic>
      <p:sp>
        <p:nvSpPr>
          <p:cNvPr id="34" name="Rectángulo 33">
            <a:extLst>
              <a:ext uri="{FF2B5EF4-FFF2-40B4-BE49-F238E27FC236}">
                <a16:creationId xmlns:a16="http://schemas.microsoft.com/office/drawing/2014/main" id="{8460912B-F278-41CB-ACA2-DA3DFFFA4727}"/>
              </a:ext>
            </a:extLst>
          </p:cNvPr>
          <p:cNvSpPr/>
          <p:nvPr/>
        </p:nvSpPr>
        <p:spPr>
          <a:xfrm>
            <a:off x="1267426" y="1646429"/>
            <a:ext cx="3096344" cy="41284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78054374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97F810DF-1D21-4D8E-8200-BF70B8819C71}"/>
              </a:ext>
            </a:extLst>
          </p:cNvPr>
          <p:cNvSpPr/>
          <p:nvPr/>
        </p:nvSpPr>
        <p:spPr>
          <a:xfrm>
            <a:off x="395535" y="836712"/>
            <a:ext cx="8748465" cy="40940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0" name="Rectángulo: esquinas redondeadas 9">
            <a:hlinkClick r:id="rId2" action="ppaction://hlinksldjump"/>
            <a:extLst>
              <a:ext uri="{FF2B5EF4-FFF2-40B4-BE49-F238E27FC236}">
                <a16:creationId xmlns:a16="http://schemas.microsoft.com/office/drawing/2014/main" id="{C94A183A-8542-4177-A3B6-2A58FF13061F}"/>
              </a:ext>
            </a:extLst>
          </p:cNvPr>
          <p:cNvSpPr/>
          <p:nvPr/>
        </p:nvSpPr>
        <p:spPr>
          <a:xfrm>
            <a:off x="-10038" y="2306932"/>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esquinas redondeadas 10">
            <a:hlinkClick r:id="rId3" action="ppaction://hlinksldjump"/>
            <a:extLst>
              <a:ext uri="{FF2B5EF4-FFF2-40B4-BE49-F238E27FC236}">
                <a16:creationId xmlns:a16="http://schemas.microsoft.com/office/drawing/2014/main" id="{F24B73F1-ECF3-4F06-92A6-9FBE2B4E611D}"/>
              </a:ext>
            </a:extLst>
          </p:cNvPr>
          <p:cNvSpPr/>
          <p:nvPr/>
        </p:nvSpPr>
        <p:spPr>
          <a:xfrm>
            <a:off x="-5725" y="1810227"/>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2" name="Rectángulo: esquinas redondeadas 11">
            <a:hlinkClick r:id="rId4" action="ppaction://hlinksldjump"/>
            <a:extLst>
              <a:ext uri="{FF2B5EF4-FFF2-40B4-BE49-F238E27FC236}">
                <a16:creationId xmlns:a16="http://schemas.microsoft.com/office/drawing/2014/main" id="{093AE9E0-8A2B-49DA-9AB8-7006618AF49D}"/>
              </a:ext>
            </a:extLst>
          </p:cNvPr>
          <p:cNvSpPr/>
          <p:nvPr/>
        </p:nvSpPr>
        <p:spPr>
          <a:xfrm>
            <a:off x="0" y="1314184"/>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3" name="Rectángulo: esquinas redondeadas 12">
            <a:hlinkClick r:id="rId5" action="ppaction://hlinksldjump"/>
            <a:extLst>
              <a:ext uri="{FF2B5EF4-FFF2-40B4-BE49-F238E27FC236}">
                <a16:creationId xmlns:a16="http://schemas.microsoft.com/office/drawing/2014/main" id="{30B2D8C6-2E18-4439-A26F-C7AFE297E057}"/>
              </a:ext>
            </a:extLst>
          </p:cNvPr>
          <p:cNvSpPr/>
          <p:nvPr/>
        </p:nvSpPr>
        <p:spPr>
          <a:xfrm>
            <a:off x="0" y="836712"/>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4" name="Google Shape;9347;p78">
            <a:hlinkClick r:id="rId2" action="ppaction://hlinksldjump"/>
            <a:extLst>
              <a:ext uri="{FF2B5EF4-FFF2-40B4-BE49-F238E27FC236}">
                <a16:creationId xmlns:a16="http://schemas.microsoft.com/office/drawing/2014/main" id="{73D38F92-8776-4DB1-BDD8-23A132D69F48}"/>
              </a:ext>
            </a:extLst>
          </p:cNvPr>
          <p:cNvSpPr/>
          <p:nvPr/>
        </p:nvSpPr>
        <p:spPr>
          <a:xfrm>
            <a:off x="76273" y="2350144"/>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CuadroTexto 14">
            <a:extLst>
              <a:ext uri="{FF2B5EF4-FFF2-40B4-BE49-F238E27FC236}">
                <a16:creationId xmlns:a16="http://schemas.microsoft.com/office/drawing/2014/main" id="{BBD67E40-E659-4030-A69B-BC694A60A056}"/>
              </a:ext>
            </a:extLst>
          </p:cNvPr>
          <p:cNvSpPr txBox="1"/>
          <p:nvPr/>
        </p:nvSpPr>
        <p:spPr>
          <a:xfrm>
            <a:off x="-576128" y="2571823"/>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16" name="Google Shape;10745;p80">
            <a:extLst>
              <a:ext uri="{FF2B5EF4-FFF2-40B4-BE49-F238E27FC236}">
                <a16:creationId xmlns:a16="http://schemas.microsoft.com/office/drawing/2014/main" id="{98EA27C1-6ECB-4559-A349-B6C76EAB99C0}"/>
              </a:ext>
            </a:extLst>
          </p:cNvPr>
          <p:cNvGrpSpPr/>
          <p:nvPr/>
        </p:nvGrpSpPr>
        <p:grpSpPr>
          <a:xfrm>
            <a:off x="71813" y="865104"/>
            <a:ext cx="251905" cy="218775"/>
            <a:chOff x="3095745" y="3805393"/>
            <a:chExt cx="352840" cy="354717"/>
          </a:xfrm>
        </p:grpSpPr>
        <p:sp>
          <p:nvSpPr>
            <p:cNvPr id="17" name="Google Shape;10746;p80">
              <a:extLst>
                <a:ext uri="{FF2B5EF4-FFF2-40B4-BE49-F238E27FC236}">
                  <a16:creationId xmlns:a16="http://schemas.microsoft.com/office/drawing/2014/main" id="{6462D963-FC54-43B2-8006-048DFE9C45F3}"/>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747;p80">
              <a:extLst>
                <a:ext uri="{FF2B5EF4-FFF2-40B4-BE49-F238E27FC236}">
                  <a16:creationId xmlns:a16="http://schemas.microsoft.com/office/drawing/2014/main" id="{16CD5B34-14F0-4084-84C5-FB16BA3EA2C5}"/>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48;p80">
              <a:extLst>
                <a:ext uri="{FF2B5EF4-FFF2-40B4-BE49-F238E27FC236}">
                  <a16:creationId xmlns:a16="http://schemas.microsoft.com/office/drawing/2014/main" id="{67A303FF-5791-4C25-B31A-62AEAE749678}"/>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49;p80">
              <a:extLst>
                <a:ext uri="{FF2B5EF4-FFF2-40B4-BE49-F238E27FC236}">
                  <a16:creationId xmlns:a16="http://schemas.microsoft.com/office/drawing/2014/main" id="{F843C685-C6E0-426B-94F0-8ED42C69C848}"/>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50;p80">
              <a:extLst>
                <a:ext uri="{FF2B5EF4-FFF2-40B4-BE49-F238E27FC236}">
                  <a16:creationId xmlns:a16="http://schemas.microsoft.com/office/drawing/2014/main" id="{2CC9E0BF-2C6C-416F-A545-5CDA1002BE0A}"/>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51;p80">
              <a:extLst>
                <a:ext uri="{FF2B5EF4-FFF2-40B4-BE49-F238E27FC236}">
                  <a16:creationId xmlns:a16="http://schemas.microsoft.com/office/drawing/2014/main" id="{6D9377AB-68AB-4DD1-BD1E-369CF600CDE3}"/>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CuadroTexto 22">
            <a:extLst>
              <a:ext uri="{FF2B5EF4-FFF2-40B4-BE49-F238E27FC236}">
                <a16:creationId xmlns:a16="http://schemas.microsoft.com/office/drawing/2014/main" id="{88993E72-9D7B-49BC-86BD-F45ED92270EC}"/>
              </a:ext>
            </a:extLst>
          </p:cNvPr>
          <p:cNvSpPr txBox="1"/>
          <p:nvPr/>
        </p:nvSpPr>
        <p:spPr>
          <a:xfrm>
            <a:off x="-566091" y="110210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24" name="Google Shape;10183;p80">
            <a:extLst>
              <a:ext uri="{FF2B5EF4-FFF2-40B4-BE49-F238E27FC236}">
                <a16:creationId xmlns:a16="http://schemas.microsoft.com/office/drawing/2014/main" id="{10AE7867-29E2-4EF8-8BF6-063D1DB95125}"/>
              </a:ext>
            </a:extLst>
          </p:cNvPr>
          <p:cNvGrpSpPr/>
          <p:nvPr/>
        </p:nvGrpSpPr>
        <p:grpSpPr>
          <a:xfrm>
            <a:off x="77760" y="1852865"/>
            <a:ext cx="203466" cy="211094"/>
            <a:chOff x="6671087" y="2009304"/>
            <a:chExt cx="332757" cy="281833"/>
          </a:xfrm>
        </p:grpSpPr>
        <p:sp>
          <p:nvSpPr>
            <p:cNvPr id="25" name="Google Shape;10184;p80">
              <a:extLst>
                <a:ext uri="{FF2B5EF4-FFF2-40B4-BE49-F238E27FC236}">
                  <a16:creationId xmlns:a16="http://schemas.microsoft.com/office/drawing/2014/main" id="{86504357-D73E-4211-9E80-33C7F9D5743F}"/>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0185;p80">
              <a:extLst>
                <a:ext uri="{FF2B5EF4-FFF2-40B4-BE49-F238E27FC236}">
                  <a16:creationId xmlns:a16="http://schemas.microsoft.com/office/drawing/2014/main" id="{955CC38C-070F-4B76-A7F1-1ED883D8DF05}"/>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CuadroTexto 26">
            <a:extLst>
              <a:ext uri="{FF2B5EF4-FFF2-40B4-BE49-F238E27FC236}">
                <a16:creationId xmlns:a16="http://schemas.microsoft.com/office/drawing/2014/main" id="{6F462F5F-351E-44BC-B629-B119ECFA0DFC}"/>
              </a:ext>
            </a:extLst>
          </p:cNvPr>
          <p:cNvSpPr txBox="1"/>
          <p:nvPr/>
        </p:nvSpPr>
        <p:spPr>
          <a:xfrm>
            <a:off x="-579495" y="2063958"/>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28" name="Google Shape;13058;p84">
            <a:extLst>
              <a:ext uri="{FF2B5EF4-FFF2-40B4-BE49-F238E27FC236}">
                <a16:creationId xmlns:a16="http://schemas.microsoft.com/office/drawing/2014/main" id="{0CA4FB64-15AA-4498-B382-6695CDC99DAA}"/>
              </a:ext>
            </a:extLst>
          </p:cNvPr>
          <p:cNvGrpSpPr/>
          <p:nvPr/>
        </p:nvGrpSpPr>
        <p:grpSpPr>
          <a:xfrm>
            <a:off x="120463" y="1363985"/>
            <a:ext cx="144016" cy="218904"/>
            <a:chOff x="1394741" y="1512061"/>
            <a:chExt cx="252444" cy="351722"/>
          </a:xfrm>
        </p:grpSpPr>
        <p:sp>
          <p:nvSpPr>
            <p:cNvPr id="29" name="Google Shape;13059;p84">
              <a:extLst>
                <a:ext uri="{FF2B5EF4-FFF2-40B4-BE49-F238E27FC236}">
                  <a16:creationId xmlns:a16="http://schemas.microsoft.com/office/drawing/2014/main" id="{E5A0040F-954D-4FC2-B92E-0493AD47C806}"/>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60;p84">
              <a:extLst>
                <a:ext uri="{FF2B5EF4-FFF2-40B4-BE49-F238E27FC236}">
                  <a16:creationId xmlns:a16="http://schemas.microsoft.com/office/drawing/2014/main" id="{5B17C1BD-4EDE-4E2E-8AA9-3F123002ABC5}"/>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61;p84">
              <a:extLst>
                <a:ext uri="{FF2B5EF4-FFF2-40B4-BE49-F238E27FC236}">
                  <a16:creationId xmlns:a16="http://schemas.microsoft.com/office/drawing/2014/main" id="{518C8D49-E2C3-40DE-9866-1C78A45B7604}"/>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062;p84">
              <a:extLst>
                <a:ext uri="{FF2B5EF4-FFF2-40B4-BE49-F238E27FC236}">
                  <a16:creationId xmlns:a16="http://schemas.microsoft.com/office/drawing/2014/main" id="{1FE73912-C07A-4BD7-85D1-C12C2E58F61D}"/>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063;p84">
              <a:extLst>
                <a:ext uri="{FF2B5EF4-FFF2-40B4-BE49-F238E27FC236}">
                  <a16:creationId xmlns:a16="http://schemas.microsoft.com/office/drawing/2014/main" id="{0B6FFC85-6B5E-40CA-A9C7-45F8B625478F}"/>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064;p84">
              <a:extLst>
                <a:ext uri="{FF2B5EF4-FFF2-40B4-BE49-F238E27FC236}">
                  <a16:creationId xmlns:a16="http://schemas.microsoft.com/office/drawing/2014/main" id="{901DA29D-1CEE-41BE-A842-E25C3D1B1945}"/>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65;p84">
              <a:extLst>
                <a:ext uri="{FF2B5EF4-FFF2-40B4-BE49-F238E27FC236}">
                  <a16:creationId xmlns:a16="http://schemas.microsoft.com/office/drawing/2014/main" id="{B5015E26-6E1A-4D64-904E-E6AAC7058F88}"/>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66;p84">
              <a:extLst>
                <a:ext uri="{FF2B5EF4-FFF2-40B4-BE49-F238E27FC236}">
                  <a16:creationId xmlns:a16="http://schemas.microsoft.com/office/drawing/2014/main" id="{B120D5E8-FB1B-4423-8C3D-11ACF6584518}"/>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67;p84">
              <a:extLst>
                <a:ext uri="{FF2B5EF4-FFF2-40B4-BE49-F238E27FC236}">
                  <a16:creationId xmlns:a16="http://schemas.microsoft.com/office/drawing/2014/main" id="{31BEFDAB-9213-47C9-8B4F-21417D8FC042}"/>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68;p84">
              <a:extLst>
                <a:ext uri="{FF2B5EF4-FFF2-40B4-BE49-F238E27FC236}">
                  <a16:creationId xmlns:a16="http://schemas.microsoft.com/office/drawing/2014/main" id="{FA42C18A-437B-4989-85B1-C874666CC0B8}"/>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69;p84">
              <a:extLst>
                <a:ext uri="{FF2B5EF4-FFF2-40B4-BE49-F238E27FC236}">
                  <a16:creationId xmlns:a16="http://schemas.microsoft.com/office/drawing/2014/main" id="{7C83A834-5961-404A-A19C-E1BAFE8D7BBC}"/>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70;p84">
              <a:extLst>
                <a:ext uri="{FF2B5EF4-FFF2-40B4-BE49-F238E27FC236}">
                  <a16:creationId xmlns:a16="http://schemas.microsoft.com/office/drawing/2014/main" id="{7BD85407-364E-4F50-88E3-29D5B05B370A}"/>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71;p84">
              <a:extLst>
                <a:ext uri="{FF2B5EF4-FFF2-40B4-BE49-F238E27FC236}">
                  <a16:creationId xmlns:a16="http://schemas.microsoft.com/office/drawing/2014/main" id="{2759159A-32F2-4190-8856-55C46660D6C6}"/>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72;p84">
              <a:extLst>
                <a:ext uri="{FF2B5EF4-FFF2-40B4-BE49-F238E27FC236}">
                  <a16:creationId xmlns:a16="http://schemas.microsoft.com/office/drawing/2014/main" id="{6EAEEF32-6710-44B6-A129-4279719B4016}"/>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73;p84">
              <a:extLst>
                <a:ext uri="{FF2B5EF4-FFF2-40B4-BE49-F238E27FC236}">
                  <a16:creationId xmlns:a16="http://schemas.microsoft.com/office/drawing/2014/main" id="{88BC85C3-C335-4A76-8FBE-57E37F54A443}"/>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74;p84">
              <a:extLst>
                <a:ext uri="{FF2B5EF4-FFF2-40B4-BE49-F238E27FC236}">
                  <a16:creationId xmlns:a16="http://schemas.microsoft.com/office/drawing/2014/main" id="{8C7ACB5B-EA87-456A-94F3-4547BD7941E5}"/>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75;p84">
              <a:extLst>
                <a:ext uri="{FF2B5EF4-FFF2-40B4-BE49-F238E27FC236}">
                  <a16:creationId xmlns:a16="http://schemas.microsoft.com/office/drawing/2014/main" id="{4543B3A4-32EC-4685-9E1D-74BB5FF68377}"/>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CuadroTexto 46">
            <a:extLst>
              <a:ext uri="{FF2B5EF4-FFF2-40B4-BE49-F238E27FC236}">
                <a16:creationId xmlns:a16="http://schemas.microsoft.com/office/drawing/2014/main" id="{7D5CADB1-8AB7-4F1F-A0B9-72119D23BECD}"/>
              </a:ext>
            </a:extLst>
          </p:cNvPr>
          <p:cNvSpPr txBox="1"/>
          <p:nvPr/>
        </p:nvSpPr>
        <p:spPr>
          <a:xfrm>
            <a:off x="-571814" y="1581448"/>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a:extLst>
              <a:ext uri="{FF2B5EF4-FFF2-40B4-BE49-F238E27FC236}">
                <a16:creationId xmlns:a16="http://schemas.microsoft.com/office/drawing/2014/main" id="{C6272BE7-1C03-4D4A-9F1D-1076714634F6}"/>
              </a:ext>
            </a:extLst>
          </p:cNvPr>
          <p:cNvSpPr/>
          <p:nvPr/>
        </p:nvSpPr>
        <p:spPr>
          <a:xfrm>
            <a:off x="528063" y="1631166"/>
            <a:ext cx="3971929" cy="3742050"/>
          </a:xfrm>
          <a:prstGeom prst="rect">
            <a:avLst/>
          </a:prstGeom>
        </p:spPr>
        <p:txBody>
          <a:bodyPr wrap="square">
            <a:spAutoFit/>
          </a:bodyPr>
          <a:lstStyle/>
          <a:p>
            <a:pPr marL="285750" indent="-285750" algn="just">
              <a:lnSpc>
                <a:spcPct val="250000"/>
              </a:lnSpc>
              <a:buFont typeface="Arial" panose="020B0604020202020204" pitchFamily="34" charset="0"/>
              <a:buChar char="•"/>
            </a:pPr>
            <a:r>
              <a:rPr lang="es-MX" sz="1600" dirty="0"/>
              <a:t>Red para el bloque administrativo, residencial, estudiantil, biblioteca, cafeterías y coliseo</a:t>
            </a:r>
          </a:p>
          <a:p>
            <a:pPr marL="285750" indent="-285750" algn="just">
              <a:lnSpc>
                <a:spcPct val="250000"/>
              </a:lnSpc>
              <a:buFont typeface="Arial" panose="020B0604020202020204" pitchFamily="34" charset="0"/>
              <a:buChar char="•"/>
            </a:pPr>
            <a:r>
              <a:rPr lang="es-MX" sz="1600" dirty="0"/>
              <a:t>Red para riego y mantenimiento del campus universitario</a:t>
            </a:r>
          </a:p>
          <a:p>
            <a:pPr marL="285750" indent="-285750" algn="just">
              <a:lnSpc>
                <a:spcPct val="250000"/>
              </a:lnSpc>
              <a:buFont typeface="Arial" panose="020B0604020202020204" pitchFamily="34" charset="0"/>
              <a:buChar char="•"/>
            </a:pPr>
            <a:r>
              <a:rPr lang="es-MX" sz="1600" dirty="0"/>
              <a:t>Red contra incendios </a:t>
            </a:r>
            <a:endParaRPr lang="es-MX" sz="1400" dirty="0"/>
          </a:p>
        </p:txBody>
      </p:sp>
      <p:sp>
        <p:nvSpPr>
          <p:cNvPr id="8" name="Rectángulo 7">
            <a:extLst>
              <a:ext uri="{FF2B5EF4-FFF2-40B4-BE49-F238E27FC236}">
                <a16:creationId xmlns:a16="http://schemas.microsoft.com/office/drawing/2014/main" id="{821A0665-63C6-491C-A533-7EF712845407}"/>
              </a:ext>
            </a:extLst>
          </p:cNvPr>
          <p:cNvSpPr/>
          <p:nvPr/>
        </p:nvSpPr>
        <p:spPr>
          <a:xfrm>
            <a:off x="1907111" y="853218"/>
            <a:ext cx="5329777" cy="369332"/>
          </a:xfrm>
          <a:prstGeom prst="rect">
            <a:avLst/>
          </a:prstGeom>
        </p:spPr>
        <p:txBody>
          <a:bodyPr wrap="square">
            <a:spAutoFit/>
          </a:bodyPr>
          <a:lstStyle/>
          <a:p>
            <a:pPr algn="ctr"/>
            <a:r>
              <a:rPr lang="es-MX" dirty="0">
                <a:solidFill>
                  <a:schemeClr val="bg1"/>
                </a:solidFill>
                <a:latin typeface="Britannic Bold" panose="020B0903060703020204" pitchFamily="34" charset="0"/>
              </a:rPr>
              <a:t>RED EXISTENTE</a:t>
            </a:r>
            <a:endParaRPr lang="es-EC" dirty="0">
              <a:solidFill>
                <a:schemeClr val="bg1"/>
              </a:solidFill>
              <a:latin typeface="Britannic Bold" panose="020B0903060703020204" pitchFamily="34" charset="0"/>
            </a:endParaRPr>
          </a:p>
        </p:txBody>
      </p:sp>
      <p:pic>
        <p:nvPicPr>
          <p:cNvPr id="2" name="Imagen 1">
            <a:extLst>
              <a:ext uri="{FF2B5EF4-FFF2-40B4-BE49-F238E27FC236}">
                <a16:creationId xmlns:a16="http://schemas.microsoft.com/office/drawing/2014/main" id="{77768535-BF6E-4199-A489-DB57BB9FA49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32040" y="2074541"/>
            <a:ext cx="3611889" cy="2708917"/>
          </a:xfrm>
          <a:prstGeom prst="rect">
            <a:avLst/>
          </a:prstGeom>
        </p:spPr>
      </p:pic>
      <p:sp>
        <p:nvSpPr>
          <p:cNvPr id="4" name="Rectángulo 3">
            <a:extLst>
              <a:ext uri="{FF2B5EF4-FFF2-40B4-BE49-F238E27FC236}">
                <a16:creationId xmlns:a16="http://schemas.microsoft.com/office/drawing/2014/main" id="{406A845C-1477-4B5C-AAC4-C649545D2111}"/>
              </a:ext>
            </a:extLst>
          </p:cNvPr>
          <p:cNvSpPr/>
          <p:nvPr/>
        </p:nvSpPr>
        <p:spPr>
          <a:xfrm>
            <a:off x="4788024" y="1916832"/>
            <a:ext cx="3611889" cy="27457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820025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655C59D1-B5E3-4235-8201-892793D78D4F}"/>
              </a:ext>
            </a:extLst>
          </p:cNvPr>
          <p:cNvSpPr/>
          <p:nvPr/>
        </p:nvSpPr>
        <p:spPr>
          <a:xfrm>
            <a:off x="395535" y="836712"/>
            <a:ext cx="8748465" cy="40940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3" name="Rectángulo: esquinas redondeadas 12">
            <a:hlinkClick r:id="rId2" action="ppaction://hlinksldjump"/>
            <a:extLst>
              <a:ext uri="{FF2B5EF4-FFF2-40B4-BE49-F238E27FC236}">
                <a16:creationId xmlns:a16="http://schemas.microsoft.com/office/drawing/2014/main" id="{DDF4239A-DB9D-423F-B9F7-DE6B959E1522}"/>
              </a:ext>
            </a:extLst>
          </p:cNvPr>
          <p:cNvSpPr/>
          <p:nvPr/>
        </p:nvSpPr>
        <p:spPr>
          <a:xfrm>
            <a:off x="-10038" y="2306932"/>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esquinas redondeadas 13">
            <a:hlinkClick r:id="rId3" action="ppaction://hlinksldjump"/>
            <a:extLst>
              <a:ext uri="{FF2B5EF4-FFF2-40B4-BE49-F238E27FC236}">
                <a16:creationId xmlns:a16="http://schemas.microsoft.com/office/drawing/2014/main" id="{FC2A7B8F-06E4-42FD-AD50-7351D5A3D4C3}"/>
              </a:ext>
            </a:extLst>
          </p:cNvPr>
          <p:cNvSpPr/>
          <p:nvPr/>
        </p:nvSpPr>
        <p:spPr>
          <a:xfrm>
            <a:off x="-5725" y="1810227"/>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5" name="Rectángulo: esquinas redondeadas 14">
            <a:hlinkClick r:id="rId4" action="ppaction://hlinksldjump"/>
            <a:extLst>
              <a:ext uri="{FF2B5EF4-FFF2-40B4-BE49-F238E27FC236}">
                <a16:creationId xmlns:a16="http://schemas.microsoft.com/office/drawing/2014/main" id="{45BB111C-9A58-4C8E-9A18-C397F54A91F2}"/>
              </a:ext>
            </a:extLst>
          </p:cNvPr>
          <p:cNvSpPr/>
          <p:nvPr/>
        </p:nvSpPr>
        <p:spPr>
          <a:xfrm>
            <a:off x="0" y="1314184"/>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6" name="Rectángulo: esquinas redondeadas 15">
            <a:hlinkClick r:id="rId5" action="ppaction://hlinksldjump"/>
            <a:extLst>
              <a:ext uri="{FF2B5EF4-FFF2-40B4-BE49-F238E27FC236}">
                <a16:creationId xmlns:a16="http://schemas.microsoft.com/office/drawing/2014/main" id="{DC7A5E7F-CC39-41BE-885D-5419A6921A86}"/>
              </a:ext>
            </a:extLst>
          </p:cNvPr>
          <p:cNvSpPr/>
          <p:nvPr/>
        </p:nvSpPr>
        <p:spPr>
          <a:xfrm>
            <a:off x="0" y="836712"/>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7" name="Google Shape;9347;p78">
            <a:hlinkClick r:id="rId2" action="ppaction://hlinksldjump"/>
            <a:extLst>
              <a:ext uri="{FF2B5EF4-FFF2-40B4-BE49-F238E27FC236}">
                <a16:creationId xmlns:a16="http://schemas.microsoft.com/office/drawing/2014/main" id="{884529D5-8AEC-4C53-BDBF-AECB5C5D3ADB}"/>
              </a:ext>
            </a:extLst>
          </p:cNvPr>
          <p:cNvSpPr/>
          <p:nvPr/>
        </p:nvSpPr>
        <p:spPr>
          <a:xfrm>
            <a:off x="76273" y="2350144"/>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CuadroTexto 17">
            <a:extLst>
              <a:ext uri="{FF2B5EF4-FFF2-40B4-BE49-F238E27FC236}">
                <a16:creationId xmlns:a16="http://schemas.microsoft.com/office/drawing/2014/main" id="{466ECF9A-42DA-44C1-B953-52BD18842D97}"/>
              </a:ext>
            </a:extLst>
          </p:cNvPr>
          <p:cNvSpPr txBox="1"/>
          <p:nvPr/>
        </p:nvSpPr>
        <p:spPr>
          <a:xfrm>
            <a:off x="-576128" y="2571823"/>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19" name="Google Shape;10745;p80">
            <a:extLst>
              <a:ext uri="{FF2B5EF4-FFF2-40B4-BE49-F238E27FC236}">
                <a16:creationId xmlns:a16="http://schemas.microsoft.com/office/drawing/2014/main" id="{964366FF-9323-4106-B3F2-39ABC61D7851}"/>
              </a:ext>
            </a:extLst>
          </p:cNvPr>
          <p:cNvGrpSpPr/>
          <p:nvPr/>
        </p:nvGrpSpPr>
        <p:grpSpPr>
          <a:xfrm>
            <a:off x="71813" y="865104"/>
            <a:ext cx="251905" cy="218775"/>
            <a:chOff x="3095745" y="3805393"/>
            <a:chExt cx="352840" cy="354717"/>
          </a:xfrm>
        </p:grpSpPr>
        <p:sp>
          <p:nvSpPr>
            <p:cNvPr id="20" name="Google Shape;10746;p80">
              <a:extLst>
                <a:ext uri="{FF2B5EF4-FFF2-40B4-BE49-F238E27FC236}">
                  <a16:creationId xmlns:a16="http://schemas.microsoft.com/office/drawing/2014/main" id="{B829DEFB-5D79-4381-9F48-E7DE6A2902B8}"/>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47;p80">
              <a:extLst>
                <a:ext uri="{FF2B5EF4-FFF2-40B4-BE49-F238E27FC236}">
                  <a16:creationId xmlns:a16="http://schemas.microsoft.com/office/drawing/2014/main" id="{ECFE0508-5077-46B9-9253-B3C3F2999E84}"/>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48;p80">
              <a:extLst>
                <a:ext uri="{FF2B5EF4-FFF2-40B4-BE49-F238E27FC236}">
                  <a16:creationId xmlns:a16="http://schemas.microsoft.com/office/drawing/2014/main" id="{E4FD6664-8A1A-462E-AA7C-CA2FC24129CE}"/>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49;p80">
              <a:extLst>
                <a:ext uri="{FF2B5EF4-FFF2-40B4-BE49-F238E27FC236}">
                  <a16:creationId xmlns:a16="http://schemas.microsoft.com/office/drawing/2014/main" id="{8F1C4326-3DC1-44A3-BBC3-228BF7C83181}"/>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750;p80">
              <a:extLst>
                <a:ext uri="{FF2B5EF4-FFF2-40B4-BE49-F238E27FC236}">
                  <a16:creationId xmlns:a16="http://schemas.microsoft.com/office/drawing/2014/main" id="{83610912-30E3-4D46-B64A-99CE37896C86}"/>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751;p80">
              <a:extLst>
                <a:ext uri="{FF2B5EF4-FFF2-40B4-BE49-F238E27FC236}">
                  <a16:creationId xmlns:a16="http://schemas.microsoft.com/office/drawing/2014/main" id="{B3773CF0-5E64-4946-B7FA-0EC56A3F740D}"/>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CuadroTexto 25">
            <a:extLst>
              <a:ext uri="{FF2B5EF4-FFF2-40B4-BE49-F238E27FC236}">
                <a16:creationId xmlns:a16="http://schemas.microsoft.com/office/drawing/2014/main" id="{92C892E8-F754-4403-BF33-B9C48BB1F139}"/>
              </a:ext>
            </a:extLst>
          </p:cNvPr>
          <p:cNvSpPr txBox="1"/>
          <p:nvPr/>
        </p:nvSpPr>
        <p:spPr>
          <a:xfrm>
            <a:off x="-566091" y="110210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27" name="Google Shape;10183;p80">
            <a:extLst>
              <a:ext uri="{FF2B5EF4-FFF2-40B4-BE49-F238E27FC236}">
                <a16:creationId xmlns:a16="http://schemas.microsoft.com/office/drawing/2014/main" id="{F94D179F-32F3-43E4-ACC2-292C8187801A}"/>
              </a:ext>
            </a:extLst>
          </p:cNvPr>
          <p:cNvGrpSpPr/>
          <p:nvPr/>
        </p:nvGrpSpPr>
        <p:grpSpPr>
          <a:xfrm>
            <a:off x="77760" y="1852865"/>
            <a:ext cx="203466" cy="211094"/>
            <a:chOff x="6671087" y="2009304"/>
            <a:chExt cx="332757" cy="281833"/>
          </a:xfrm>
        </p:grpSpPr>
        <p:sp>
          <p:nvSpPr>
            <p:cNvPr id="28" name="Google Shape;10184;p80">
              <a:extLst>
                <a:ext uri="{FF2B5EF4-FFF2-40B4-BE49-F238E27FC236}">
                  <a16:creationId xmlns:a16="http://schemas.microsoft.com/office/drawing/2014/main" id="{0B0EF5CA-674E-43A8-B88A-ACEE9CB71C83}"/>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0185;p80">
              <a:extLst>
                <a:ext uri="{FF2B5EF4-FFF2-40B4-BE49-F238E27FC236}">
                  <a16:creationId xmlns:a16="http://schemas.microsoft.com/office/drawing/2014/main" id="{B107562F-E783-428A-99F6-A674A0D0DD8E}"/>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CuadroTexto 29">
            <a:extLst>
              <a:ext uri="{FF2B5EF4-FFF2-40B4-BE49-F238E27FC236}">
                <a16:creationId xmlns:a16="http://schemas.microsoft.com/office/drawing/2014/main" id="{6972F42A-9688-4784-AA31-F0E6382CA658}"/>
              </a:ext>
            </a:extLst>
          </p:cNvPr>
          <p:cNvSpPr txBox="1"/>
          <p:nvPr/>
        </p:nvSpPr>
        <p:spPr>
          <a:xfrm>
            <a:off x="-579495" y="2063958"/>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31" name="Google Shape;13058;p84">
            <a:extLst>
              <a:ext uri="{FF2B5EF4-FFF2-40B4-BE49-F238E27FC236}">
                <a16:creationId xmlns:a16="http://schemas.microsoft.com/office/drawing/2014/main" id="{2CFF36DC-574A-4219-9CD3-DC4DAB5D1444}"/>
              </a:ext>
            </a:extLst>
          </p:cNvPr>
          <p:cNvGrpSpPr/>
          <p:nvPr/>
        </p:nvGrpSpPr>
        <p:grpSpPr>
          <a:xfrm>
            <a:off x="120463" y="1363985"/>
            <a:ext cx="144016" cy="218904"/>
            <a:chOff x="1394741" y="1512061"/>
            <a:chExt cx="252444" cy="351722"/>
          </a:xfrm>
        </p:grpSpPr>
        <p:sp>
          <p:nvSpPr>
            <p:cNvPr id="32" name="Google Shape;13059;p84">
              <a:extLst>
                <a:ext uri="{FF2B5EF4-FFF2-40B4-BE49-F238E27FC236}">
                  <a16:creationId xmlns:a16="http://schemas.microsoft.com/office/drawing/2014/main" id="{ADDCB536-0F33-4FDB-A6AB-21ABD567B1B7}"/>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060;p84">
              <a:extLst>
                <a:ext uri="{FF2B5EF4-FFF2-40B4-BE49-F238E27FC236}">
                  <a16:creationId xmlns:a16="http://schemas.microsoft.com/office/drawing/2014/main" id="{AD6387C2-EAD5-4BDC-920A-1C8B57A2E824}"/>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061;p84">
              <a:extLst>
                <a:ext uri="{FF2B5EF4-FFF2-40B4-BE49-F238E27FC236}">
                  <a16:creationId xmlns:a16="http://schemas.microsoft.com/office/drawing/2014/main" id="{820E4FDE-A619-4EEE-91C1-97DA88779737}"/>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62;p84">
              <a:extLst>
                <a:ext uri="{FF2B5EF4-FFF2-40B4-BE49-F238E27FC236}">
                  <a16:creationId xmlns:a16="http://schemas.microsoft.com/office/drawing/2014/main" id="{B2B3F4AB-69E5-42E1-8150-E1094F0DCABB}"/>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63;p84">
              <a:extLst>
                <a:ext uri="{FF2B5EF4-FFF2-40B4-BE49-F238E27FC236}">
                  <a16:creationId xmlns:a16="http://schemas.microsoft.com/office/drawing/2014/main" id="{57BB773D-D32D-40E5-8A5A-FF0D9EC945A7}"/>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64;p84">
              <a:extLst>
                <a:ext uri="{FF2B5EF4-FFF2-40B4-BE49-F238E27FC236}">
                  <a16:creationId xmlns:a16="http://schemas.microsoft.com/office/drawing/2014/main" id="{981CAAD3-A21C-450F-83F4-9906DB5694FB}"/>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65;p84">
              <a:extLst>
                <a:ext uri="{FF2B5EF4-FFF2-40B4-BE49-F238E27FC236}">
                  <a16:creationId xmlns:a16="http://schemas.microsoft.com/office/drawing/2014/main" id="{C6C1C74C-B1BE-41A7-B0D1-21327607A2AD}"/>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66;p84">
              <a:extLst>
                <a:ext uri="{FF2B5EF4-FFF2-40B4-BE49-F238E27FC236}">
                  <a16:creationId xmlns:a16="http://schemas.microsoft.com/office/drawing/2014/main" id="{88045965-077E-4A37-B5CF-3373BFBC2750}"/>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67;p84">
              <a:extLst>
                <a:ext uri="{FF2B5EF4-FFF2-40B4-BE49-F238E27FC236}">
                  <a16:creationId xmlns:a16="http://schemas.microsoft.com/office/drawing/2014/main" id="{494470B7-612F-48ED-805F-279DFE05A285}"/>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68;p84">
              <a:extLst>
                <a:ext uri="{FF2B5EF4-FFF2-40B4-BE49-F238E27FC236}">
                  <a16:creationId xmlns:a16="http://schemas.microsoft.com/office/drawing/2014/main" id="{266B31A1-2DA1-4A33-9EEC-8E2C6AB9620C}"/>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69;p84">
              <a:extLst>
                <a:ext uri="{FF2B5EF4-FFF2-40B4-BE49-F238E27FC236}">
                  <a16:creationId xmlns:a16="http://schemas.microsoft.com/office/drawing/2014/main" id="{0741F4C7-CFDC-4043-A0F5-82AAC5A39CA7}"/>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70;p84">
              <a:extLst>
                <a:ext uri="{FF2B5EF4-FFF2-40B4-BE49-F238E27FC236}">
                  <a16:creationId xmlns:a16="http://schemas.microsoft.com/office/drawing/2014/main" id="{08DA0C24-259F-4613-AF23-011C0C298CD0}"/>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71;p84">
              <a:extLst>
                <a:ext uri="{FF2B5EF4-FFF2-40B4-BE49-F238E27FC236}">
                  <a16:creationId xmlns:a16="http://schemas.microsoft.com/office/drawing/2014/main" id="{202DA1B6-3A32-488A-B9AC-C4BED32F5F59}"/>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72;p84">
              <a:extLst>
                <a:ext uri="{FF2B5EF4-FFF2-40B4-BE49-F238E27FC236}">
                  <a16:creationId xmlns:a16="http://schemas.microsoft.com/office/drawing/2014/main" id="{34324E8E-1D2A-4E82-AACD-FC5F7639294F}"/>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73;p84">
              <a:extLst>
                <a:ext uri="{FF2B5EF4-FFF2-40B4-BE49-F238E27FC236}">
                  <a16:creationId xmlns:a16="http://schemas.microsoft.com/office/drawing/2014/main" id="{1D137D7D-61B5-4479-9CAB-6195DB052DC4}"/>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4;p84">
              <a:extLst>
                <a:ext uri="{FF2B5EF4-FFF2-40B4-BE49-F238E27FC236}">
                  <a16:creationId xmlns:a16="http://schemas.microsoft.com/office/drawing/2014/main" id="{64E113FC-F816-4262-8263-2B1E9708B01B}"/>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75;p84">
              <a:extLst>
                <a:ext uri="{FF2B5EF4-FFF2-40B4-BE49-F238E27FC236}">
                  <a16:creationId xmlns:a16="http://schemas.microsoft.com/office/drawing/2014/main" id="{FCA8D02C-F818-43E2-BAF4-1FDB50839B1E}"/>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CuadroTexto 48">
            <a:extLst>
              <a:ext uri="{FF2B5EF4-FFF2-40B4-BE49-F238E27FC236}">
                <a16:creationId xmlns:a16="http://schemas.microsoft.com/office/drawing/2014/main" id="{279812E0-4C3D-4E67-A3E9-1562A386274D}"/>
              </a:ext>
            </a:extLst>
          </p:cNvPr>
          <p:cNvSpPr txBox="1"/>
          <p:nvPr/>
        </p:nvSpPr>
        <p:spPr>
          <a:xfrm>
            <a:off x="-571814" y="1581448"/>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821A0665-63C6-491C-A533-7EF712845407}"/>
              </a:ext>
            </a:extLst>
          </p:cNvPr>
          <p:cNvSpPr/>
          <p:nvPr/>
        </p:nvSpPr>
        <p:spPr>
          <a:xfrm>
            <a:off x="1907111" y="850540"/>
            <a:ext cx="5329777" cy="369332"/>
          </a:xfrm>
          <a:prstGeom prst="rect">
            <a:avLst/>
          </a:prstGeom>
        </p:spPr>
        <p:txBody>
          <a:bodyPr wrap="square">
            <a:spAutoFit/>
          </a:bodyPr>
          <a:lstStyle/>
          <a:p>
            <a:pPr algn="ctr"/>
            <a:r>
              <a:rPr lang="es-MX" dirty="0">
                <a:solidFill>
                  <a:schemeClr val="bg1"/>
                </a:solidFill>
                <a:latin typeface="Britannic Bold" panose="020B0903060703020204" pitchFamily="34" charset="0"/>
              </a:rPr>
              <a:t>POBLACIÓN</a:t>
            </a:r>
            <a:endParaRPr lang="es-EC" dirty="0">
              <a:solidFill>
                <a:schemeClr val="bg1"/>
              </a:solidFill>
              <a:latin typeface="Britannic Bold" panose="020B0903060703020204" pitchFamily="34" charset="0"/>
            </a:endParaRPr>
          </a:p>
        </p:txBody>
      </p:sp>
      <p:graphicFrame>
        <p:nvGraphicFramePr>
          <p:cNvPr id="5" name="Tabla 4">
            <a:extLst>
              <a:ext uri="{FF2B5EF4-FFF2-40B4-BE49-F238E27FC236}">
                <a16:creationId xmlns:a16="http://schemas.microsoft.com/office/drawing/2014/main" id="{2B81E537-5CDA-43D1-B20D-781E8241B3EE}"/>
              </a:ext>
            </a:extLst>
          </p:cNvPr>
          <p:cNvGraphicFramePr>
            <a:graphicFrameLocks noGrp="1"/>
          </p:cNvGraphicFramePr>
          <p:nvPr>
            <p:extLst>
              <p:ext uri="{D42A27DB-BD31-4B8C-83A1-F6EECF244321}">
                <p14:modId xmlns:p14="http://schemas.microsoft.com/office/powerpoint/2010/main" val="1659239081"/>
              </p:ext>
            </p:extLst>
          </p:nvPr>
        </p:nvGraphicFramePr>
        <p:xfrm>
          <a:off x="2208020" y="1749466"/>
          <a:ext cx="5028868" cy="2225040"/>
        </p:xfrm>
        <a:graphic>
          <a:graphicData uri="http://schemas.openxmlformats.org/drawingml/2006/table">
            <a:tbl>
              <a:tblPr firstRow="1" bandRow="1">
                <a:tableStyleId>{5C22544A-7EE6-4342-B048-85BDC9FD1C3A}</a:tableStyleId>
              </a:tblPr>
              <a:tblGrid>
                <a:gridCol w="2796271">
                  <a:extLst>
                    <a:ext uri="{9D8B030D-6E8A-4147-A177-3AD203B41FA5}">
                      <a16:colId xmlns:a16="http://schemas.microsoft.com/office/drawing/2014/main" val="2465299695"/>
                    </a:ext>
                  </a:extLst>
                </a:gridCol>
                <a:gridCol w="2232597">
                  <a:extLst>
                    <a:ext uri="{9D8B030D-6E8A-4147-A177-3AD203B41FA5}">
                      <a16:colId xmlns:a16="http://schemas.microsoft.com/office/drawing/2014/main" val="374330444"/>
                    </a:ext>
                  </a:extLst>
                </a:gridCol>
              </a:tblGrid>
              <a:tr h="370840">
                <a:tc>
                  <a:txBody>
                    <a:bodyPr/>
                    <a:lstStyle/>
                    <a:p>
                      <a:pPr algn="ctr"/>
                      <a:r>
                        <a:rPr lang="es-MX" sz="1600" dirty="0">
                          <a:solidFill>
                            <a:schemeClr val="accent1">
                              <a:lumMod val="10000"/>
                            </a:schemeClr>
                          </a:solidFill>
                        </a:rPr>
                        <a:t>POBLACIÓN INICIAL</a:t>
                      </a:r>
                      <a:endParaRPr lang="es-EC" sz="1600" dirty="0">
                        <a:solidFill>
                          <a:schemeClr val="accent1">
                            <a:lumMod val="10000"/>
                          </a:schemeClr>
                        </a:solidFill>
                      </a:endParaRPr>
                    </a:p>
                  </a:txBody>
                  <a:tcPr/>
                </a:tc>
                <a:tc>
                  <a:txBody>
                    <a:bodyPr/>
                    <a:lstStyle/>
                    <a:p>
                      <a:pPr algn="ctr"/>
                      <a:r>
                        <a:rPr lang="es-MX" sz="1600" dirty="0">
                          <a:solidFill>
                            <a:schemeClr val="accent1">
                              <a:lumMod val="10000"/>
                            </a:schemeClr>
                          </a:solidFill>
                        </a:rPr>
                        <a:t>CANTIDAD</a:t>
                      </a:r>
                      <a:endParaRPr lang="es-EC" sz="1600" dirty="0">
                        <a:solidFill>
                          <a:schemeClr val="accent1">
                            <a:lumMod val="10000"/>
                          </a:schemeClr>
                        </a:solidFill>
                      </a:endParaRPr>
                    </a:p>
                  </a:txBody>
                  <a:tcPr/>
                </a:tc>
                <a:extLst>
                  <a:ext uri="{0D108BD9-81ED-4DB2-BD59-A6C34878D82A}">
                    <a16:rowId xmlns:a16="http://schemas.microsoft.com/office/drawing/2014/main" val="1013527868"/>
                  </a:ext>
                </a:extLst>
              </a:tr>
              <a:tr h="370840">
                <a:tc>
                  <a:txBody>
                    <a:bodyPr/>
                    <a:lstStyle/>
                    <a:p>
                      <a:r>
                        <a:rPr lang="es-MX" sz="1600" dirty="0"/>
                        <a:t>Estudiantes</a:t>
                      </a:r>
                      <a:endParaRPr lang="es-EC" sz="1600" dirty="0"/>
                    </a:p>
                  </a:txBody>
                  <a:tcPr/>
                </a:tc>
                <a:tc>
                  <a:txBody>
                    <a:bodyPr/>
                    <a:lstStyle/>
                    <a:p>
                      <a:pPr algn="ctr"/>
                      <a:r>
                        <a:rPr lang="es-MX" sz="1600" dirty="0"/>
                        <a:t>27109</a:t>
                      </a:r>
                      <a:endParaRPr lang="es-EC" sz="1600" dirty="0"/>
                    </a:p>
                  </a:txBody>
                  <a:tcPr/>
                </a:tc>
                <a:extLst>
                  <a:ext uri="{0D108BD9-81ED-4DB2-BD59-A6C34878D82A}">
                    <a16:rowId xmlns:a16="http://schemas.microsoft.com/office/drawing/2014/main" val="397114627"/>
                  </a:ext>
                </a:extLst>
              </a:tr>
              <a:tr h="370840">
                <a:tc>
                  <a:txBody>
                    <a:bodyPr/>
                    <a:lstStyle/>
                    <a:p>
                      <a:r>
                        <a:rPr lang="es-MX" sz="1600" dirty="0"/>
                        <a:t>Docentes</a:t>
                      </a:r>
                      <a:endParaRPr lang="es-EC" sz="1600" dirty="0"/>
                    </a:p>
                  </a:txBody>
                  <a:tcPr/>
                </a:tc>
                <a:tc>
                  <a:txBody>
                    <a:bodyPr/>
                    <a:lstStyle/>
                    <a:p>
                      <a:pPr algn="ctr"/>
                      <a:r>
                        <a:rPr lang="es-MX" sz="1600" dirty="0"/>
                        <a:t>1215</a:t>
                      </a:r>
                      <a:endParaRPr lang="es-EC" sz="1600" dirty="0"/>
                    </a:p>
                  </a:txBody>
                  <a:tcPr/>
                </a:tc>
                <a:extLst>
                  <a:ext uri="{0D108BD9-81ED-4DB2-BD59-A6C34878D82A}">
                    <a16:rowId xmlns:a16="http://schemas.microsoft.com/office/drawing/2014/main" val="3848085569"/>
                  </a:ext>
                </a:extLst>
              </a:tr>
              <a:tr h="370840">
                <a:tc>
                  <a:txBody>
                    <a:bodyPr/>
                    <a:lstStyle/>
                    <a:p>
                      <a:r>
                        <a:rPr lang="es-MX" sz="1600" dirty="0"/>
                        <a:t>Personal Administrativo</a:t>
                      </a:r>
                      <a:endParaRPr lang="es-EC" sz="1600" dirty="0"/>
                    </a:p>
                  </a:txBody>
                  <a:tcPr/>
                </a:tc>
                <a:tc>
                  <a:txBody>
                    <a:bodyPr/>
                    <a:lstStyle/>
                    <a:p>
                      <a:pPr algn="ctr"/>
                      <a:r>
                        <a:rPr lang="es-MX" sz="1600" dirty="0"/>
                        <a:t>448</a:t>
                      </a:r>
                      <a:endParaRPr lang="es-EC" sz="1600" dirty="0"/>
                    </a:p>
                  </a:txBody>
                  <a:tcPr/>
                </a:tc>
                <a:extLst>
                  <a:ext uri="{0D108BD9-81ED-4DB2-BD59-A6C34878D82A}">
                    <a16:rowId xmlns:a16="http://schemas.microsoft.com/office/drawing/2014/main" val="1177739929"/>
                  </a:ext>
                </a:extLst>
              </a:tr>
              <a:tr h="370840">
                <a:tc>
                  <a:txBody>
                    <a:bodyPr/>
                    <a:lstStyle/>
                    <a:p>
                      <a:r>
                        <a:rPr lang="es-MX" sz="1600" dirty="0"/>
                        <a:t>Trabajadores</a:t>
                      </a:r>
                      <a:endParaRPr lang="es-EC" sz="1600" dirty="0"/>
                    </a:p>
                  </a:txBody>
                  <a:tcPr/>
                </a:tc>
                <a:tc>
                  <a:txBody>
                    <a:bodyPr/>
                    <a:lstStyle/>
                    <a:p>
                      <a:pPr algn="ctr"/>
                      <a:r>
                        <a:rPr lang="es-MX" sz="1600" dirty="0"/>
                        <a:t>202</a:t>
                      </a:r>
                      <a:endParaRPr lang="es-EC" sz="1600" dirty="0"/>
                    </a:p>
                  </a:txBody>
                  <a:tcPr/>
                </a:tc>
                <a:extLst>
                  <a:ext uri="{0D108BD9-81ED-4DB2-BD59-A6C34878D82A}">
                    <a16:rowId xmlns:a16="http://schemas.microsoft.com/office/drawing/2014/main" val="1361052412"/>
                  </a:ext>
                </a:extLst>
              </a:tr>
              <a:tr h="370840">
                <a:tc>
                  <a:txBody>
                    <a:bodyPr/>
                    <a:lstStyle/>
                    <a:p>
                      <a:r>
                        <a:rPr lang="es-MX" sz="1600" b="1" dirty="0"/>
                        <a:t>TOTAL</a:t>
                      </a:r>
                      <a:endParaRPr lang="es-EC" sz="1600" b="1" dirty="0"/>
                    </a:p>
                  </a:txBody>
                  <a:tcPr/>
                </a:tc>
                <a:tc>
                  <a:txBody>
                    <a:bodyPr/>
                    <a:lstStyle/>
                    <a:p>
                      <a:pPr algn="ctr"/>
                      <a:r>
                        <a:rPr lang="es-MX" sz="1600" b="1" dirty="0"/>
                        <a:t>28974</a:t>
                      </a:r>
                      <a:endParaRPr lang="es-EC" sz="1600" b="1" dirty="0"/>
                    </a:p>
                  </a:txBody>
                  <a:tcPr/>
                </a:tc>
                <a:extLst>
                  <a:ext uri="{0D108BD9-81ED-4DB2-BD59-A6C34878D82A}">
                    <a16:rowId xmlns:a16="http://schemas.microsoft.com/office/drawing/2014/main" val="2147400020"/>
                  </a:ext>
                </a:extLst>
              </a:tr>
            </a:tbl>
          </a:graphicData>
        </a:graphic>
      </p:graphicFrame>
      <p:pic>
        <p:nvPicPr>
          <p:cNvPr id="9" name="Imagen 8">
            <a:extLst>
              <a:ext uri="{FF2B5EF4-FFF2-40B4-BE49-F238E27FC236}">
                <a16:creationId xmlns:a16="http://schemas.microsoft.com/office/drawing/2014/main" id="{5105A0E4-309C-4CDB-BB20-D02F3C0B856B}"/>
              </a:ext>
            </a:extLst>
          </p:cNvPr>
          <p:cNvPicPr>
            <a:picLocks noChangeAspect="1"/>
          </p:cNvPicPr>
          <p:nvPr/>
        </p:nvPicPr>
        <p:blipFill>
          <a:blip r:embed="rId7"/>
          <a:stretch>
            <a:fillRect/>
          </a:stretch>
        </p:blipFill>
        <p:spPr>
          <a:xfrm>
            <a:off x="3119905" y="4112442"/>
            <a:ext cx="2829535" cy="606329"/>
          </a:xfrm>
          <a:prstGeom prst="rect">
            <a:avLst/>
          </a:prstGeom>
        </p:spPr>
      </p:pic>
      <p:pic>
        <p:nvPicPr>
          <p:cNvPr id="10" name="Imagen 9">
            <a:extLst>
              <a:ext uri="{FF2B5EF4-FFF2-40B4-BE49-F238E27FC236}">
                <a16:creationId xmlns:a16="http://schemas.microsoft.com/office/drawing/2014/main" id="{E43C134E-03C3-4023-B0D5-9CFE40DCB2CB}"/>
              </a:ext>
            </a:extLst>
          </p:cNvPr>
          <p:cNvPicPr>
            <a:picLocks noChangeAspect="1"/>
          </p:cNvPicPr>
          <p:nvPr/>
        </p:nvPicPr>
        <p:blipFill>
          <a:blip r:embed="rId8"/>
          <a:stretch>
            <a:fillRect/>
          </a:stretch>
        </p:blipFill>
        <p:spPr>
          <a:xfrm>
            <a:off x="3155217" y="4772374"/>
            <a:ext cx="2829535" cy="877279"/>
          </a:xfrm>
          <a:prstGeom prst="rect">
            <a:avLst/>
          </a:prstGeom>
        </p:spPr>
      </p:pic>
    </p:spTree>
    <p:extLst>
      <p:ext uri="{BB962C8B-B14F-4D97-AF65-F5344CB8AC3E}">
        <p14:creationId xmlns:p14="http://schemas.microsoft.com/office/powerpoint/2010/main" val="59831112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redondeadas 9">
            <a:extLst>
              <a:ext uri="{FF2B5EF4-FFF2-40B4-BE49-F238E27FC236}">
                <a16:creationId xmlns:a16="http://schemas.microsoft.com/office/drawing/2014/main" id="{F41B3731-B458-478E-B3D3-197DADAFA830}"/>
              </a:ext>
            </a:extLst>
          </p:cNvPr>
          <p:cNvSpPr/>
          <p:nvPr/>
        </p:nvSpPr>
        <p:spPr>
          <a:xfrm>
            <a:off x="395535" y="836712"/>
            <a:ext cx="8748465" cy="40940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3" name="Rectángulo: esquinas redondeadas 12">
            <a:hlinkClick r:id="rId2" action="ppaction://hlinksldjump"/>
            <a:extLst>
              <a:ext uri="{FF2B5EF4-FFF2-40B4-BE49-F238E27FC236}">
                <a16:creationId xmlns:a16="http://schemas.microsoft.com/office/drawing/2014/main" id="{B55582A5-6779-4C8B-A962-08ABFEC2273D}"/>
              </a:ext>
            </a:extLst>
          </p:cNvPr>
          <p:cNvSpPr/>
          <p:nvPr/>
        </p:nvSpPr>
        <p:spPr>
          <a:xfrm>
            <a:off x="-10038" y="2306932"/>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esquinas redondeadas 13">
            <a:hlinkClick r:id="rId3" action="ppaction://hlinksldjump"/>
            <a:extLst>
              <a:ext uri="{FF2B5EF4-FFF2-40B4-BE49-F238E27FC236}">
                <a16:creationId xmlns:a16="http://schemas.microsoft.com/office/drawing/2014/main" id="{598C8E84-FBC8-4A32-97EF-DD876E13D6D1}"/>
              </a:ext>
            </a:extLst>
          </p:cNvPr>
          <p:cNvSpPr/>
          <p:nvPr/>
        </p:nvSpPr>
        <p:spPr>
          <a:xfrm>
            <a:off x="-5725" y="1810227"/>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5" name="Rectángulo: esquinas redondeadas 14">
            <a:hlinkClick r:id="rId4" action="ppaction://hlinksldjump"/>
            <a:extLst>
              <a:ext uri="{FF2B5EF4-FFF2-40B4-BE49-F238E27FC236}">
                <a16:creationId xmlns:a16="http://schemas.microsoft.com/office/drawing/2014/main" id="{94FD5ADE-CE60-4ADB-9A4B-3BDDC0F37A53}"/>
              </a:ext>
            </a:extLst>
          </p:cNvPr>
          <p:cNvSpPr/>
          <p:nvPr/>
        </p:nvSpPr>
        <p:spPr>
          <a:xfrm>
            <a:off x="0" y="1314184"/>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6" name="Rectángulo: esquinas redondeadas 15">
            <a:hlinkClick r:id="rId5" action="ppaction://hlinksldjump"/>
            <a:extLst>
              <a:ext uri="{FF2B5EF4-FFF2-40B4-BE49-F238E27FC236}">
                <a16:creationId xmlns:a16="http://schemas.microsoft.com/office/drawing/2014/main" id="{6086C388-029C-4EEF-B3DC-87124111D323}"/>
              </a:ext>
            </a:extLst>
          </p:cNvPr>
          <p:cNvSpPr/>
          <p:nvPr/>
        </p:nvSpPr>
        <p:spPr>
          <a:xfrm>
            <a:off x="0" y="836712"/>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7" name="Google Shape;9347;p78">
            <a:hlinkClick r:id="rId2" action="ppaction://hlinksldjump"/>
            <a:extLst>
              <a:ext uri="{FF2B5EF4-FFF2-40B4-BE49-F238E27FC236}">
                <a16:creationId xmlns:a16="http://schemas.microsoft.com/office/drawing/2014/main" id="{815273C1-5D83-439E-AD06-EFB8E8487713}"/>
              </a:ext>
            </a:extLst>
          </p:cNvPr>
          <p:cNvSpPr/>
          <p:nvPr/>
        </p:nvSpPr>
        <p:spPr>
          <a:xfrm>
            <a:off x="76273" y="2350144"/>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CuadroTexto 17">
            <a:extLst>
              <a:ext uri="{FF2B5EF4-FFF2-40B4-BE49-F238E27FC236}">
                <a16:creationId xmlns:a16="http://schemas.microsoft.com/office/drawing/2014/main" id="{CCF2B4EA-3D74-4D63-A35D-784E906FFC5B}"/>
              </a:ext>
            </a:extLst>
          </p:cNvPr>
          <p:cNvSpPr txBox="1"/>
          <p:nvPr/>
        </p:nvSpPr>
        <p:spPr>
          <a:xfrm>
            <a:off x="-576128" y="2571823"/>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19" name="Google Shape;10745;p80">
            <a:extLst>
              <a:ext uri="{FF2B5EF4-FFF2-40B4-BE49-F238E27FC236}">
                <a16:creationId xmlns:a16="http://schemas.microsoft.com/office/drawing/2014/main" id="{42007510-8A30-47E7-9D24-CCC811F59289}"/>
              </a:ext>
            </a:extLst>
          </p:cNvPr>
          <p:cNvGrpSpPr/>
          <p:nvPr/>
        </p:nvGrpSpPr>
        <p:grpSpPr>
          <a:xfrm>
            <a:off x="71813" y="865104"/>
            <a:ext cx="251905" cy="218775"/>
            <a:chOff x="3095745" y="3805393"/>
            <a:chExt cx="352840" cy="354717"/>
          </a:xfrm>
        </p:grpSpPr>
        <p:sp>
          <p:nvSpPr>
            <p:cNvPr id="20" name="Google Shape;10746;p80">
              <a:extLst>
                <a:ext uri="{FF2B5EF4-FFF2-40B4-BE49-F238E27FC236}">
                  <a16:creationId xmlns:a16="http://schemas.microsoft.com/office/drawing/2014/main" id="{1D69DE1B-C31A-43C3-8CF6-93470667D9E6}"/>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47;p80">
              <a:extLst>
                <a:ext uri="{FF2B5EF4-FFF2-40B4-BE49-F238E27FC236}">
                  <a16:creationId xmlns:a16="http://schemas.microsoft.com/office/drawing/2014/main" id="{34164988-F6A3-47D2-8B24-B1BA3794523A}"/>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48;p80">
              <a:extLst>
                <a:ext uri="{FF2B5EF4-FFF2-40B4-BE49-F238E27FC236}">
                  <a16:creationId xmlns:a16="http://schemas.microsoft.com/office/drawing/2014/main" id="{D512346B-D624-496E-812F-6F31F61766F4}"/>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49;p80">
              <a:extLst>
                <a:ext uri="{FF2B5EF4-FFF2-40B4-BE49-F238E27FC236}">
                  <a16:creationId xmlns:a16="http://schemas.microsoft.com/office/drawing/2014/main" id="{3434853A-502A-434C-8354-01B622992C91}"/>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750;p80">
              <a:extLst>
                <a:ext uri="{FF2B5EF4-FFF2-40B4-BE49-F238E27FC236}">
                  <a16:creationId xmlns:a16="http://schemas.microsoft.com/office/drawing/2014/main" id="{9E934532-AC7D-4D2E-A5CB-715FB3D9966B}"/>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751;p80">
              <a:extLst>
                <a:ext uri="{FF2B5EF4-FFF2-40B4-BE49-F238E27FC236}">
                  <a16:creationId xmlns:a16="http://schemas.microsoft.com/office/drawing/2014/main" id="{D409FA30-82FA-44A9-A562-6ACB902E3C1F}"/>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CuadroTexto 25">
            <a:extLst>
              <a:ext uri="{FF2B5EF4-FFF2-40B4-BE49-F238E27FC236}">
                <a16:creationId xmlns:a16="http://schemas.microsoft.com/office/drawing/2014/main" id="{564FA8F5-0124-4847-B633-2448B8B823B9}"/>
              </a:ext>
            </a:extLst>
          </p:cNvPr>
          <p:cNvSpPr txBox="1"/>
          <p:nvPr/>
        </p:nvSpPr>
        <p:spPr>
          <a:xfrm>
            <a:off x="-566091" y="110210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27" name="Google Shape;10183;p80">
            <a:extLst>
              <a:ext uri="{FF2B5EF4-FFF2-40B4-BE49-F238E27FC236}">
                <a16:creationId xmlns:a16="http://schemas.microsoft.com/office/drawing/2014/main" id="{9C934D73-8AAF-490B-9C5F-76C51F843C59}"/>
              </a:ext>
            </a:extLst>
          </p:cNvPr>
          <p:cNvGrpSpPr/>
          <p:nvPr/>
        </p:nvGrpSpPr>
        <p:grpSpPr>
          <a:xfrm>
            <a:off x="77760" y="1852865"/>
            <a:ext cx="203466" cy="211094"/>
            <a:chOff x="6671087" y="2009304"/>
            <a:chExt cx="332757" cy="281833"/>
          </a:xfrm>
        </p:grpSpPr>
        <p:sp>
          <p:nvSpPr>
            <p:cNvPr id="28" name="Google Shape;10184;p80">
              <a:extLst>
                <a:ext uri="{FF2B5EF4-FFF2-40B4-BE49-F238E27FC236}">
                  <a16:creationId xmlns:a16="http://schemas.microsoft.com/office/drawing/2014/main" id="{55F23F37-1A33-4247-812E-2F7F41179C65}"/>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0185;p80">
              <a:extLst>
                <a:ext uri="{FF2B5EF4-FFF2-40B4-BE49-F238E27FC236}">
                  <a16:creationId xmlns:a16="http://schemas.microsoft.com/office/drawing/2014/main" id="{1B4E0962-FBC7-4C1E-91FE-18CACD961358}"/>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CuadroTexto 29">
            <a:extLst>
              <a:ext uri="{FF2B5EF4-FFF2-40B4-BE49-F238E27FC236}">
                <a16:creationId xmlns:a16="http://schemas.microsoft.com/office/drawing/2014/main" id="{436DA72F-7D25-4CE2-AF43-DE9B4F8C78DC}"/>
              </a:ext>
            </a:extLst>
          </p:cNvPr>
          <p:cNvSpPr txBox="1"/>
          <p:nvPr/>
        </p:nvSpPr>
        <p:spPr>
          <a:xfrm>
            <a:off x="-579495" y="2063958"/>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31" name="Google Shape;13058;p84">
            <a:extLst>
              <a:ext uri="{FF2B5EF4-FFF2-40B4-BE49-F238E27FC236}">
                <a16:creationId xmlns:a16="http://schemas.microsoft.com/office/drawing/2014/main" id="{A334855E-6125-4E7B-90FB-58CBDA8E40EE}"/>
              </a:ext>
            </a:extLst>
          </p:cNvPr>
          <p:cNvGrpSpPr/>
          <p:nvPr/>
        </p:nvGrpSpPr>
        <p:grpSpPr>
          <a:xfrm>
            <a:off x="120463" y="1363985"/>
            <a:ext cx="144016" cy="218904"/>
            <a:chOff x="1394741" y="1512061"/>
            <a:chExt cx="252444" cy="351722"/>
          </a:xfrm>
        </p:grpSpPr>
        <p:sp>
          <p:nvSpPr>
            <p:cNvPr id="32" name="Google Shape;13059;p84">
              <a:extLst>
                <a:ext uri="{FF2B5EF4-FFF2-40B4-BE49-F238E27FC236}">
                  <a16:creationId xmlns:a16="http://schemas.microsoft.com/office/drawing/2014/main" id="{13672B2E-88B7-4133-A004-A77551418449}"/>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060;p84">
              <a:extLst>
                <a:ext uri="{FF2B5EF4-FFF2-40B4-BE49-F238E27FC236}">
                  <a16:creationId xmlns:a16="http://schemas.microsoft.com/office/drawing/2014/main" id="{9A335449-97FD-41B0-9EAD-604C4757A473}"/>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061;p84">
              <a:extLst>
                <a:ext uri="{FF2B5EF4-FFF2-40B4-BE49-F238E27FC236}">
                  <a16:creationId xmlns:a16="http://schemas.microsoft.com/office/drawing/2014/main" id="{28E6F39B-68CC-44A5-B005-B052230C51AC}"/>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62;p84">
              <a:extLst>
                <a:ext uri="{FF2B5EF4-FFF2-40B4-BE49-F238E27FC236}">
                  <a16:creationId xmlns:a16="http://schemas.microsoft.com/office/drawing/2014/main" id="{75B7F43E-5A47-4C92-ABEA-3D585BC262ED}"/>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63;p84">
              <a:extLst>
                <a:ext uri="{FF2B5EF4-FFF2-40B4-BE49-F238E27FC236}">
                  <a16:creationId xmlns:a16="http://schemas.microsoft.com/office/drawing/2014/main" id="{50D0775B-3ADF-4553-9214-ABF691703AED}"/>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64;p84">
              <a:extLst>
                <a:ext uri="{FF2B5EF4-FFF2-40B4-BE49-F238E27FC236}">
                  <a16:creationId xmlns:a16="http://schemas.microsoft.com/office/drawing/2014/main" id="{8DBF78A0-0896-4215-8459-6535C9A275D9}"/>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65;p84">
              <a:extLst>
                <a:ext uri="{FF2B5EF4-FFF2-40B4-BE49-F238E27FC236}">
                  <a16:creationId xmlns:a16="http://schemas.microsoft.com/office/drawing/2014/main" id="{27C228B0-6882-47AF-BD57-4C071380E4B8}"/>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66;p84">
              <a:extLst>
                <a:ext uri="{FF2B5EF4-FFF2-40B4-BE49-F238E27FC236}">
                  <a16:creationId xmlns:a16="http://schemas.microsoft.com/office/drawing/2014/main" id="{E37F9EFB-6EBD-46CD-AA19-0B70B0A55026}"/>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67;p84">
              <a:extLst>
                <a:ext uri="{FF2B5EF4-FFF2-40B4-BE49-F238E27FC236}">
                  <a16:creationId xmlns:a16="http://schemas.microsoft.com/office/drawing/2014/main" id="{92496642-01F5-4463-9F4A-A7DF8918DA6E}"/>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68;p84">
              <a:extLst>
                <a:ext uri="{FF2B5EF4-FFF2-40B4-BE49-F238E27FC236}">
                  <a16:creationId xmlns:a16="http://schemas.microsoft.com/office/drawing/2014/main" id="{45630901-3FB6-4267-BF57-FFABA33407A3}"/>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69;p84">
              <a:extLst>
                <a:ext uri="{FF2B5EF4-FFF2-40B4-BE49-F238E27FC236}">
                  <a16:creationId xmlns:a16="http://schemas.microsoft.com/office/drawing/2014/main" id="{EBA08CD4-2610-4725-8532-33074B3E8A45}"/>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70;p84">
              <a:extLst>
                <a:ext uri="{FF2B5EF4-FFF2-40B4-BE49-F238E27FC236}">
                  <a16:creationId xmlns:a16="http://schemas.microsoft.com/office/drawing/2014/main" id="{CAE14C08-AA46-4F7D-A7F9-CD705C764435}"/>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71;p84">
              <a:extLst>
                <a:ext uri="{FF2B5EF4-FFF2-40B4-BE49-F238E27FC236}">
                  <a16:creationId xmlns:a16="http://schemas.microsoft.com/office/drawing/2014/main" id="{9716B3A3-C094-4AC2-9300-56496A74E2CC}"/>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72;p84">
              <a:extLst>
                <a:ext uri="{FF2B5EF4-FFF2-40B4-BE49-F238E27FC236}">
                  <a16:creationId xmlns:a16="http://schemas.microsoft.com/office/drawing/2014/main" id="{1F5417B9-A88F-48E8-93DC-FFB44898861C}"/>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73;p84">
              <a:extLst>
                <a:ext uri="{FF2B5EF4-FFF2-40B4-BE49-F238E27FC236}">
                  <a16:creationId xmlns:a16="http://schemas.microsoft.com/office/drawing/2014/main" id="{1F6E134A-C42B-42C2-AFA9-CEE53E71E2F7}"/>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4;p84">
              <a:extLst>
                <a:ext uri="{FF2B5EF4-FFF2-40B4-BE49-F238E27FC236}">
                  <a16:creationId xmlns:a16="http://schemas.microsoft.com/office/drawing/2014/main" id="{3999C7F7-DFAA-4694-A554-5EFE65FDDC1E}"/>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75;p84">
              <a:extLst>
                <a:ext uri="{FF2B5EF4-FFF2-40B4-BE49-F238E27FC236}">
                  <a16:creationId xmlns:a16="http://schemas.microsoft.com/office/drawing/2014/main" id="{F807205A-BCF8-4884-8B3E-F60490DB83F1}"/>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CuadroTexto 48">
            <a:extLst>
              <a:ext uri="{FF2B5EF4-FFF2-40B4-BE49-F238E27FC236}">
                <a16:creationId xmlns:a16="http://schemas.microsoft.com/office/drawing/2014/main" id="{B91C646B-683B-4848-B79F-871574C84116}"/>
              </a:ext>
            </a:extLst>
          </p:cNvPr>
          <p:cNvSpPr txBox="1"/>
          <p:nvPr/>
        </p:nvSpPr>
        <p:spPr>
          <a:xfrm>
            <a:off x="-571814" y="1581448"/>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821A0665-63C6-491C-A533-7EF712845407}"/>
              </a:ext>
            </a:extLst>
          </p:cNvPr>
          <p:cNvSpPr/>
          <p:nvPr/>
        </p:nvSpPr>
        <p:spPr>
          <a:xfrm>
            <a:off x="1907109" y="850540"/>
            <a:ext cx="5329777" cy="369332"/>
          </a:xfrm>
          <a:prstGeom prst="rect">
            <a:avLst/>
          </a:prstGeom>
        </p:spPr>
        <p:txBody>
          <a:bodyPr wrap="square">
            <a:spAutoFit/>
          </a:bodyPr>
          <a:lstStyle/>
          <a:p>
            <a:pPr algn="ctr"/>
            <a:r>
              <a:rPr lang="es-MX" dirty="0">
                <a:solidFill>
                  <a:schemeClr val="bg1"/>
                </a:solidFill>
                <a:latin typeface="Britannic Bold" panose="020B0903060703020204" pitchFamily="34" charset="0"/>
              </a:rPr>
              <a:t>DOTACIÓN</a:t>
            </a:r>
            <a:endParaRPr lang="es-EC" dirty="0">
              <a:solidFill>
                <a:schemeClr val="bg1"/>
              </a:solidFill>
              <a:latin typeface="Britannic Bold" panose="020B0903060703020204" pitchFamily="34" charset="0"/>
            </a:endParaRPr>
          </a:p>
        </p:txBody>
      </p:sp>
      <p:graphicFrame>
        <p:nvGraphicFramePr>
          <p:cNvPr id="5" name="Tabla 4">
            <a:extLst>
              <a:ext uri="{FF2B5EF4-FFF2-40B4-BE49-F238E27FC236}">
                <a16:creationId xmlns:a16="http://schemas.microsoft.com/office/drawing/2014/main" id="{2B81E537-5CDA-43D1-B20D-781E8241B3EE}"/>
              </a:ext>
            </a:extLst>
          </p:cNvPr>
          <p:cNvGraphicFramePr>
            <a:graphicFrameLocks noGrp="1"/>
          </p:cNvGraphicFramePr>
          <p:nvPr>
            <p:extLst>
              <p:ext uri="{D42A27DB-BD31-4B8C-83A1-F6EECF244321}">
                <p14:modId xmlns:p14="http://schemas.microsoft.com/office/powerpoint/2010/main" val="1414246075"/>
              </p:ext>
            </p:extLst>
          </p:nvPr>
        </p:nvGraphicFramePr>
        <p:xfrm>
          <a:off x="1841079" y="1569637"/>
          <a:ext cx="5904656" cy="741680"/>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2465299695"/>
                    </a:ext>
                  </a:extLst>
                </a:gridCol>
                <a:gridCol w="1800200">
                  <a:extLst>
                    <a:ext uri="{9D8B030D-6E8A-4147-A177-3AD203B41FA5}">
                      <a16:colId xmlns:a16="http://schemas.microsoft.com/office/drawing/2014/main" val="374330444"/>
                    </a:ext>
                  </a:extLst>
                </a:gridCol>
                <a:gridCol w="1728192">
                  <a:extLst>
                    <a:ext uri="{9D8B030D-6E8A-4147-A177-3AD203B41FA5}">
                      <a16:colId xmlns:a16="http://schemas.microsoft.com/office/drawing/2014/main" val="1802992378"/>
                    </a:ext>
                  </a:extLst>
                </a:gridCol>
              </a:tblGrid>
              <a:tr h="370840">
                <a:tc>
                  <a:txBody>
                    <a:bodyPr/>
                    <a:lstStyle/>
                    <a:p>
                      <a:pPr algn="ctr"/>
                      <a:r>
                        <a:rPr lang="es-MX" sz="1400" dirty="0">
                          <a:solidFill>
                            <a:schemeClr val="accent2">
                              <a:lumMod val="50000"/>
                            </a:schemeClr>
                          </a:solidFill>
                        </a:rPr>
                        <a:t>TIPO DE EDIFICACIÓN</a:t>
                      </a:r>
                      <a:endParaRPr lang="es-EC" sz="1400" dirty="0">
                        <a:solidFill>
                          <a:schemeClr val="accent2">
                            <a:lumMod val="50000"/>
                          </a:schemeClr>
                        </a:solidFill>
                      </a:endParaRPr>
                    </a:p>
                  </a:txBody>
                  <a:tcPr/>
                </a:tc>
                <a:tc>
                  <a:txBody>
                    <a:bodyPr/>
                    <a:lstStyle/>
                    <a:p>
                      <a:pPr algn="ctr"/>
                      <a:r>
                        <a:rPr lang="es-MX" sz="1400" dirty="0">
                          <a:solidFill>
                            <a:schemeClr val="accent2">
                              <a:lumMod val="50000"/>
                            </a:schemeClr>
                          </a:solidFill>
                        </a:rPr>
                        <a:t>UNIDAD</a:t>
                      </a:r>
                      <a:endParaRPr lang="es-EC" sz="1400" dirty="0">
                        <a:solidFill>
                          <a:schemeClr val="accent2">
                            <a:lumMod val="50000"/>
                          </a:schemeClr>
                        </a:solidFill>
                      </a:endParaRPr>
                    </a:p>
                  </a:txBody>
                  <a:tcPr/>
                </a:tc>
                <a:tc>
                  <a:txBody>
                    <a:bodyPr/>
                    <a:lstStyle/>
                    <a:p>
                      <a:pPr algn="ctr"/>
                      <a:r>
                        <a:rPr lang="es-MX" sz="1400" dirty="0">
                          <a:solidFill>
                            <a:schemeClr val="accent2">
                              <a:lumMod val="50000"/>
                            </a:schemeClr>
                          </a:solidFill>
                        </a:rPr>
                        <a:t>DOTACIÓN</a:t>
                      </a:r>
                      <a:endParaRPr lang="es-EC" sz="1400" dirty="0">
                        <a:solidFill>
                          <a:schemeClr val="accent2">
                            <a:lumMod val="50000"/>
                          </a:schemeClr>
                        </a:solidFill>
                      </a:endParaRPr>
                    </a:p>
                  </a:txBody>
                  <a:tcPr/>
                </a:tc>
                <a:extLst>
                  <a:ext uri="{0D108BD9-81ED-4DB2-BD59-A6C34878D82A}">
                    <a16:rowId xmlns:a16="http://schemas.microsoft.com/office/drawing/2014/main" val="1013527868"/>
                  </a:ext>
                </a:extLst>
              </a:tr>
              <a:tr h="370840">
                <a:tc>
                  <a:txBody>
                    <a:bodyPr/>
                    <a:lstStyle/>
                    <a:p>
                      <a:r>
                        <a:rPr lang="es-MX" sz="1400" dirty="0"/>
                        <a:t>Universidades</a:t>
                      </a:r>
                      <a:endParaRPr lang="es-EC" sz="1400" dirty="0"/>
                    </a:p>
                  </a:txBody>
                  <a:tcPr/>
                </a:tc>
                <a:tc>
                  <a:txBody>
                    <a:bodyPr/>
                    <a:lstStyle/>
                    <a:p>
                      <a:pPr algn="ctr"/>
                      <a:r>
                        <a:rPr lang="es-MX" sz="1400" dirty="0"/>
                        <a:t>L/estudiante/día</a:t>
                      </a:r>
                      <a:endParaRPr lang="es-EC" sz="1400" dirty="0"/>
                    </a:p>
                  </a:txBody>
                  <a:tcPr/>
                </a:tc>
                <a:tc>
                  <a:txBody>
                    <a:bodyPr/>
                    <a:lstStyle/>
                    <a:p>
                      <a:pPr algn="ctr"/>
                      <a:r>
                        <a:rPr lang="es-MX" sz="1400" dirty="0"/>
                        <a:t>40 a 60</a:t>
                      </a:r>
                      <a:endParaRPr lang="es-EC" sz="1400" dirty="0"/>
                    </a:p>
                  </a:txBody>
                  <a:tcPr/>
                </a:tc>
                <a:extLst>
                  <a:ext uri="{0D108BD9-81ED-4DB2-BD59-A6C34878D82A}">
                    <a16:rowId xmlns:a16="http://schemas.microsoft.com/office/drawing/2014/main" val="397114627"/>
                  </a:ext>
                </a:extLst>
              </a:tr>
            </a:tbl>
          </a:graphicData>
        </a:graphic>
      </p:graphicFrame>
      <p:pic>
        <p:nvPicPr>
          <p:cNvPr id="2" name="Imagen 1">
            <a:extLst>
              <a:ext uri="{FF2B5EF4-FFF2-40B4-BE49-F238E27FC236}">
                <a16:creationId xmlns:a16="http://schemas.microsoft.com/office/drawing/2014/main" id="{42E95122-1BC0-429E-A2F9-416B6B9FE843}"/>
              </a:ext>
            </a:extLst>
          </p:cNvPr>
          <p:cNvPicPr>
            <a:picLocks noChangeAspect="1"/>
          </p:cNvPicPr>
          <p:nvPr/>
        </p:nvPicPr>
        <p:blipFill>
          <a:blip r:embed="rId7"/>
          <a:stretch>
            <a:fillRect/>
          </a:stretch>
        </p:blipFill>
        <p:spPr>
          <a:xfrm>
            <a:off x="2314510" y="2470522"/>
            <a:ext cx="4957794" cy="1628647"/>
          </a:xfrm>
          <a:prstGeom prst="rect">
            <a:avLst/>
          </a:prstGeom>
        </p:spPr>
      </p:pic>
      <p:graphicFrame>
        <p:nvGraphicFramePr>
          <p:cNvPr id="12" name="Tabla 11">
            <a:extLst>
              <a:ext uri="{FF2B5EF4-FFF2-40B4-BE49-F238E27FC236}">
                <a16:creationId xmlns:a16="http://schemas.microsoft.com/office/drawing/2014/main" id="{6EB41929-3EEA-41DE-838B-A6164B7E6AF2}"/>
              </a:ext>
            </a:extLst>
          </p:cNvPr>
          <p:cNvGraphicFramePr>
            <a:graphicFrameLocks noGrp="1"/>
          </p:cNvGraphicFramePr>
          <p:nvPr>
            <p:extLst>
              <p:ext uri="{D42A27DB-BD31-4B8C-83A1-F6EECF244321}">
                <p14:modId xmlns:p14="http://schemas.microsoft.com/office/powerpoint/2010/main" val="3697291676"/>
              </p:ext>
            </p:extLst>
          </p:nvPr>
        </p:nvGraphicFramePr>
        <p:xfrm>
          <a:off x="359530" y="4367234"/>
          <a:ext cx="8424936" cy="1259840"/>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465299695"/>
                    </a:ext>
                  </a:extLst>
                </a:gridCol>
                <a:gridCol w="2808312">
                  <a:extLst>
                    <a:ext uri="{9D8B030D-6E8A-4147-A177-3AD203B41FA5}">
                      <a16:colId xmlns:a16="http://schemas.microsoft.com/office/drawing/2014/main" val="374330444"/>
                    </a:ext>
                  </a:extLst>
                </a:gridCol>
                <a:gridCol w="2952328">
                  <a:extLst>
                    <a:ext uri="{9D8B030D-6E8A-4147-A177-3AD203B41FA5}">
                      <a16:colId xmlns:a16="http://schemas.microsoft.com/office/drawing/2014/main" val="1802992378"/>
                    </a:ext>
                  </a:extLst>
                </a:gridCol>
              </a:tblGrid>
              <a:tr h="370840">
                <a:tc>
                  <a:txBody>
                    <a:bodyPr/>
                    <a:lstStyle/>
                    <a:p>
                      <a:pPr algn="ctr"/>
                      <a:r>
                        <a:rPr lang="es-MX" sz="1400" dirty="0">
                          <a:solidFill>
                            <a:schemeClr val="accent2">
                              <a:lumMod val="50000"/>
                            </a:schemeClr>
                          </a:solidFill>
                        </a:rPr>
                        <a:t>NÚMERO DE HABITANTES (en miles)</a:t>
                      </a:r>
                      <a:endParaRPr lang="es-EC" sz="1400" dirty="0">
                        <a:solidFill>
                          <a:schemeClr val="accent2">
                            <a:lumMod val="50000"/>
                          </a:schemeClr>
                        </a:solidFill>
                      </a:endParaRPr>
                    </a:p>
                  </a:txBody>
                  <a:tcPr/>
                </a:tc>
                <a:tc>
                  <a:txBody>
                    <a:bodyPr/>
                    <a:lstStyle/>
                    <a:p>
                      <a:pPr algn="ctr"/>
                      <a:r>
                        <a:rPr lang="es-MX" sz="1400" dirty="0">
                          <a:solidFill>
                            <a:schemeClr val="accent2">
                              <a:lumMod val="50000"/>
                            </a:schemeClr>
                          </a:solidFill>
                        </a:rPr>
                        <a:t>NÚMERO DE INCENDIOS SIMULTÁNEOS</a:t>
                      </a:r>
                      <a:endParaRPr lang="es-EC" sz="1400" dirty="0">
                        <a:solidFill>
                          <a:schemeClr val="accent2">
                            <a:lumMod val="50000"/>
                          </a:schemeClr>
                        </a:solidFill>
                      </a:endParaRPr>
                    </a:p>
                  </a:txBody>
                  <a:tcPr/>
                </a:tc>
                <a:tc>
                  <a:txBody>
                    <a:bodyPr/>
                    <a:lstStyle/>
                    <a:p>
                      <a:pPr algn="ctr"/>
                      <a:r>
                        <a:rPr lang="es-MX" sz="1400" dirty="0">
                          <a:solidFill>
                            <a:schemeClr val="accent2">
                              <a:lumMod val="50000"/>
                            </a:schemeClr>
                          </a:solidFill>
                        </a:rPr>
                        <a:t>DOTACIÓN POR INCENDIO (L/s)</a:t>
                      </a:r>
                      <a:endParaRPr lang="es-EC" sz="1400" dirty="0">
                        <a:solidFill>
                          <a:schemeClr val="accent2">
                            <a:lumMod val="50000"/>
                          </a:schemeClr>
                        </a:solidFill>
                      </a:endParaRPr>
                    </a:p>
                  </a:txBody>
                  <a:tcPr/>
                </a:tc>
                <a:extLst>
                  <a:ext uri="{0D108BD9-81ED-4DB2-BD59-A6C34878D82A}">
                    <a16:rowId xmlns:a16="http://schemas.microsoft.com/office/drawing/2014/main" val="1013527868"/>
                  </a:ext>
                </a:extLst>
              </a:tr>
              <a:tr h="370840">
                <a:tc>
                  <a:txBody>
                    <a:bodyPr/>
                    <a:lstStyle/>
                    <a:p>
                      <a:pPr algn="ctr"/>
                      <a:r>
                        <a:rPr lang="es-MX" sz="1400" dirty="0"/>
                        <a:t>25</a:t>
                      </a:r>
                      <a:endParaRPr lang="es-EC" sz="1400" dirty="0"/>
                    </a:p>
                  </a:txBody>
                  <a:tcPr/>
                </a:tc>
                <a:tc>
                  <a:txBody>
                    <a:bodyPr/>
                    <a:lstStyle/>
                    <a:p>
                      <a:pPr algn="ctr"/>
                      <a:r>
                        <a:rPr lang="es-MX" sz="1400" dirty="0"/>
                        <a:t>2</a:t>
                      </a:r>
                      <a:endParaRPr lang="es-EC" sz="1400" dirty="0"/>
                    </a:p>
                  </a:txBody>
                  <a:tcPr/>
                </a:tc>
                <a:tc>
                  <a:txBody>
                    <a:bodyPr/>
                    <a:lstStyle/>
                    <a:p>
                      <a:pPr algn="ctr"/>
                      <a:r>
                        <a:rPr lang="es-MX" sz="1400" dirty="0"/>
                        <a:t>10</a:t>
                      </a:r>
                      <a:endParaRPr lang="es-EC" sz="1400" dirty="0"/>
                    </a:p>
                  </a:txBody>
                  <a:tcPr/>
                </a:tc>
                <a:extLst>
                  <a:ext uri="{0D108BD9-81ED-4DB2-BD59-A6C34878D82A}">
                    <a16:rowId xmlns:a16="http://schemas.microsoft.com/office/drawing/2014/main" val="397114627"/>
                  </a:ext>
                </a:extLst>
              </a:tr>
              <a:tr h="370840">
                <a:tc>
                  <a:txBody>
                    <a:bodyPr/>
                    <a:lstStyle/>
                    <a:p>
                      <a:pPr algn="ctr"/>
                      <a:r>
                        <a:rPr lang="es-MX" sz="1400" dirty="0"/>
                        <a:t>50</a:t>
                      </a:r>
                      <a:endParaRPr lang="es-EC" sz="1400" dirty="0"/>
                    </a:p>
                  </a:txBody>
                  <a:tcPr/>
                </a:tc>
                <a:tc>
                  <a:txBody>
                    <a:bodyPr/>
                    <a:lstStyle/>
                    <a:p>
                      <a:pPr algn="ctr"/>
                      <a:r>
                        <a:rPr lang="es-MX" sz="1400" dirty="0"/>
                        <a:t>2</a:t>
                      </a:r>
                      <a:endParaRPr lang="es-EC" sz="1400" dirty="0"/>
                    </a:p>
                  </a:txBody>
                  <a:tcPr/>
                </a:tc>
                <a:tc>
                  <a:txBody>
                    <a:bodyPr/>
                    <a:lstStyle/>
                    <a:p>
                      <a:pPr algn="ctr"/>
                      <a:r>
                        <a:rPr lang="es-MX" sz="1400" dirty="0"/>
                        <a:t>20</a:t>
                      </a:r>
                      <a:endParaRPr lang="es-EC" sz="1400" dirty="0"/>
                    </a:p>
                  </a:txBody>
                  <a:tcPr/>
                </a:tc>
                <a:extLst>
                  <a:ext uri="{0D108BD9-81ED-4DB2-BD59-A6C34878D82A}">
                    <a16:rowId xmlns:a16="http://schemas.microsoft.com/office/drawing/2014/main" val="564213860"/>
                  </a:ext>
                </a:extLst>
              </a:tr>
            </a:tbl>
          </a:graphicData>
        </a:graphic>
      </p:graphicFrame>
    </p:spTree>
    <p:extLst>
      <p:ext uri="{BB962C8B-B14F-4D97-AF65-F5344CB8AC3E}">
        <p14:creationId xmlns:p14="http://schemas.microsoft.com/office/powerpoint/2010/main" val="3336051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esquinas redondeadas 19">
            <a:extLst>
              <a:ext uri="{FF2B5EF4-FFF2-40B4-BE49-F238E27FC236}">
                <a16:creationId xmlns:a16="http://schemas.microsoft.com/office/drawing/2014/main" id="{0AA172F8-30DE-4E02-B2E7-6D821D05205A}"/>
              </a:ext>
            </a:extLst>
          </p:cNvPr>
          <p:cNvSpPr/>
          <p:nvPr/>
        </p:nvSpPr>
        <p:spPr>
          <a:xfrm>
            <a:off x="395535" y="835162"/>
            <a:ext cx="8748465" cy="409408"/>
          </a:xfrm>
          <a:prstGeom prst="roundRect">
            <a:avLst/>
          </a:prstGeom>
          <a:ln>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solidFill>
                <a:schemeClr val="bg1"/>
              </a:solidFill>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821A0665-63C6-491C-A533-7EF712845407}"/>
              </a:ext>
            </a:extLst>
          </p:cNvPr>
          <p:cNvSpPr/>
          <p:nvPr/>
        </p:nvSpPr>
        <p:spPr>
          <a:xfrm>
            <a:off x="1907111" y="852444"/>
            <a:ext cx="5329777" cy="369332"/>
          </a:xfrm>
          <a:prstGeom prst="rect">
            <a:avLst/>
          </a:prstGeom>
        </p:spPr>
        <p:txBody>
          <a:bodyPr wrap="square">
            <a:spAutoFit/>
          </a:bodyPr>
          <a:lstStyle/>
          <a:p>
            <a:pPr algn="ctr"/>
            <a:r>
              <a:rPr lang="es-MX" dirty="0">
                <a:solidFill>
                  <a:schemeClr val="bg1"/>
                </a:solidFill>
                <a:latin typeface="Britannic Bold" panose="020B0903060703020204" pitchFamily="34" charset="0"/>
              </a:rPr>
              <a:t>RESULTADOS</a:t>
            </a:r>
            <a:endParaRPr lang="es-EC" dirty="0">
              <a:solidFill>
                <a:schemeClr val="bg1"/>
              </a:solidFill>
              <a:latin typeface="Britannic Bold" panose="020B0903060703020204" pitchFamily="34" charset="0"/>
            </a:endParaRPr>
          </a:p>
        </p:txBody>
      </p:sp>
      <p:sp>
        <p:nvSpPr>
          <p:cNvPr id="9" name="Rectángulo 8">
            <a:hlinkClick r:id="rId3" action="ppaction://hlinksldjump"/>
            <a:extLst>
              <a:ext uri="{FF2B5EF4-FFF2-40B4-BE49-F238E27FC236}">
                <a16:creationId xmlns:a16="http://schemas.microsoft.com/office/drawing/2014/main" id="{C65DEAEC-9E97-47D5-A772-E94253974E7B}"/>
              </a:ext>
            </a:extLst>
          </p:cNvPr>
          <p:cNvSpPr/>
          <p:nvPr/>
        </p:nvSpPr>
        <p:spPr>
          <a:xfrm>
            <a:off x="599804" y="2042953"/>
            <a:ext cx="64807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01</a:t>
            </a:r>
            <a:endParaRPr lang="es-EC" dirty="0"/>
          </a:p>
        </p:txBody>
      </p:sp>
      <p:sp>
        <p:nvSpPr>
          <p:cNvPr id="14" name="Rectángulo 13">
            <a:hlinkClick r:id="rId4" action="ppaction://hlinksldjump"/>
            <a:extLst>
              <a:ext uri="{FF2B5EF4-FFF2-40B4-BE49-F238E27FC236}">
                <a16:creationId xmlns:a16="http://schemas.microsoft.com/office/drawing/2014/main" id="{F7B27ED7-219B-4080-B84A-3BF8657C26B7}"/>
              </a:ext>
            </a:extLst>
          </p:cNvPr>
          <p:cNvSpPr/>
          <p:nvPr/>
        </p:nvSpPr>
        <p:spPr>
          <a:xfrm>
            <a:off x="599804" y="3181121"/>
            <a:ext cx="64807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02</a:t>
            </a:r>
            <a:endParaRPr lang="es-EC" dirty="0"/>
          </a:p>
        </p:txBody>
      </p:sp>
      <p:grpSp>
        <p:nvGrpSpPr>
          <p:cNvPr id="831" name="Google Shape;1353;p73">
            <a:extLst>
              <a:ext uri="{FF2B5EF4-FFF2-40B4-BE49-F238E27FC236}">
                <a16:creationId xmlns:a16="http://schemas.microsoft.com/office/drawing/2014/main" id="{5109886B-7E65-4AFE-B02C-624EB387C722}"/>
              </a:ext>
            </a:extLst>
          </p:cNvPr>
          <p:cNvGrpSpPr/>
          <p:nvPr/>
        </p:nvGrpSpPr>
        <p:grpSpPr>
          <a:xfrm>
            <a:off x="2646595" y="1723357"/>
            <a:ext cx="5741829" cy="4081887"/>
            <a:chOff x="235800" y="830650"/>
            <a:chExt cx="6978450" cy="4588844"/>
          </a:xfrm>
        </p:grpSpPr>
        <p:sp>
          <p:nvSpPr>
            <p:cNvPr id="832" name="Google Shape;1354;p73">
              <a:extLst>
                <a:ext uri="{FF2B5EF4-FFF2-40B4-BE49-F238E27FC236}">
                  <a16:creationId xmlns:a16="http://schemas.microsoft.com/office/drawing/2014/main" id="{ACE4994C-5658-4467-BACA-1ECEACF3984C}"/>
                </a:ext>
              </a:extLst>
            </p:cNvPr>
            <p:cNvSpPr/>
            <p:nvPr/>
          </p:nvSpPr>
          <p:spPr>
            <a:xfrm>
              <a:off x="235800" y="1224769"/>
              <a:ext cx="2592225" cy="4194725"/>
            </a:xfrm>
            <a:custGeom>
              <a:avLst/>
              <a:gdLst/>
              <a:ahLst/>
              <a:cxnLst/>
              <a:rect l="l" t="t" r="r" b="b"/>
              <a:pathLst>
                <a:path w="103689" h="167789" extrusionOk="0">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1355;p73">
              <a:extLst>
                <a:ext uri="{FF2B5EF4-FFF2-40B4-BE49-F238E27FC236}">
                  <a16:creationId xmlns:a16="http://schemas.microsoft.com/office/drawing/2014/main" id="{3C2A0E8B-4CA7-48E4-A09E-0E5CE341A632}"/>
                </a:ext>
              </a:extLst>
            </p:cNvPr>
            <p:cNvSpPr/>
            <p:nvPr/>
          </p:nvSpPr>
          <p:spPr>
            <a:xfrm>
              <a:off x="2370225" y="830650"/>
              <a:ext cx="1016975" cy="1158500"/>
            </a:xfrm>
            <a:custGeom>
              <a:avLst/>
              <a:gdLst/>
              <a:ahLst/>
              <a:cxnLst/>
              <a:rect l="l" t="t" r="r" b="b"/>
              <a:pathLst>
                <a:path w="40679" h="46340" extrusionOk="0">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1356;p73">
              <a:extLst>
                <a:ext uri="{FF2B5EF4-FFF2-40B4-BE49-F238E27FC236}">
                  <a16:creationId xmlns:a16="http://schemas.microsoft.com/office/drawing/2014/main" id="{76D8D935-6FB6-4722-A78C-AC92E11CE89B}"/>
                </a:ext>
              </a:extLst>
            </p:cNvPr>
            <p:cNvSpPr/>
            <p:nvPr/>
          </p:nvSpPr>
          <p:spPr>
            <a:xfrm>
              <a:off x="3143325" y="1089650"/>
              <a:ext cx="4064350" cy="3503975"/>
            </a:xfrm>
            <a:custGeom>
              <a:avLst/>
              <a:gdLst/>
              <a:ahLst/>
              <a:cxnLst/>
              <a:rect l="l" t="t" r="r" b="b"/>
              <a:pathLst>
                <a:path w="162574" h="140159" extrusionOk="0">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1357;p73">
              <a:extLst>
                <a:ext uri="{FF2B5EF4-FFF2-40B4-BE49-F238E27FC236}">
                  <a16:creationId xmlns:a16="http://schemas.microsoft.com/office/drawing/2014/main" id="{B32DF588-1E18-4769-B56F-E421A46BC1E1}"/>
                </a:ext>
              </a:extLst>
            </p:cNvPr>
            <p:cNvSpPr/>
            <p:nvPr/>
          </p:nvSpPr>
          <p:spPr>
            <a:xfrm>
              <a:off x="6146600" y="3671525"/>
              <a:ext cx="342925" cy="189500"/>
            </a:xfrm>
            <a:custGeom>
              <a:avLst/>
              <a:gdLst/>
              <a:ahLst/>
              <a:cxnLst/>
              <a:rect l="l" t="t" r="r" b="b"/>
              <a:pathLst>
                <a:path w="13717" h="7580" extrusionOk="0">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1358;p73">
              <a:extLst>
                <a:ext uri="{FF2B5EF4-FFF2-40B4-BE49-F238E27FC236}">
                  <a16:creationId xmlns:a16="http://schemas.microsoft.com/office/drawing/2014/main" id="{B3FADA27-A2A2-4485-A8A1-E0D77535D5D7}"/>
                </a:ext>
              </a:extLst>
            </p:cNvPr>
            <p:cNvSpPr/>
            <p:nvPr/>
          </p:nvSpPr>
          <p:spPr>
            <a:xfrm>
              <a:off x="5901600" y="3652500"/>
              <a:ext cx="558700" cy="402875"/>
            </a:xfrm>
            <a:custGeom>
              <a:avLst/>
              <a:gdLst/>
              <a:ahLst/>
              <a:cxnLst/>
              <a:rect l="l" t="t" r="r" b="b"/>
              <a:pathLst>
                <a:path w="22348" h="16115" extrusionOk="0">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1359;p73">
              <a:extLst>
                <a:ext uri="{FF2B5EF4-FFF2-40B4-BE49-F238E27FC236}">
                  <a16:creationId xmlns:a16="http://schemas.microsoft.com/office/drawing/2014/main" id="{6A03B02E-0A14-4C56-8DE2-F253CA8D2D33}"/>
                </a:ext>
              </a:extLst>
            </p:cNvPr>
            <p:cNvSpPr/>
            <p:nvPr/>
          </p:nvSpPr>
          <p:spPr>
            <a:xfrm>
              <a:off x="6249675" y="4061675"/>
              <a:ext cx="964575" cy="811125"/>
            </a:xfrm>
            <a:custGeom>
              <a:avLst/>
              <a:gdLst/>
              <a:ahLst/>
              <a:cxnLst/>
              <a:rect l="l" t="t" r="r" b="b"/>
              <a:pathLst>
                <a:path w="38583" h="32445" extrusionOk="0">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ángulo 14">
            <a:hlinkClick r:id="rId5" action="ppaction://hlinksldjump"/>
            <a:extLst>
              <a:ext uri="{FF2B5EF4-FFF2-40B4-BE49-F238E27FC236}">
                <a16:creationId xmlns:a16="http://schemas.microsoft.com/office/drawing/2014/main" id="{A2963BE8-E9F7-4450-A7D6-F3DC01A30CCD}"/>
              </a:ext>
            </a:extLst>
          </p:cNvPr>
          <p:cNvSpPr/>
          <p:nvPr/>
        </p:nvSpPr>
        <p:spPr>
          <a:xfrm>
            <a:off x="599804" y="4330849"/>
            <a:ext cx="64807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03</a:t>
            </a:r>
            <a:endParaRPr lang="es-EC" dirty="0"/>
          </a:p>
        </p:txBody>
      </p:sp>
      <p:sp>
        <p:nvSpPr>
          <p:cNvPr id="839" name="CuadroTexto 838">
            <a:extLst>
              <a:ext uri="{FF2B5EF4-FFF2-40B4-BE49-F238E27FC236}">
                <a16:creationId xmlns:a16="http://schemas.microsoft.com/office/drawing/2014/main" id="{CFD3DCF2-EA03-4DFC-8A5C-F6F411FBE3A2}"/>
              </a:ext>
            </a:extLst>
          </p:cNvPr>
          <p:cNvSpPr txBox="1"/>
          <p:nvPr/>
        </p:nvSpPr>
        <p:spPr>
          <a:xfrm>
            <a:off x="1403648" y="2202520"/>
            <a:ext cx="2880320" cy="338554"/>
          </a:xfrm>
          <a:prstGeom prst="rect">
            <a:avLst/>
          </a:prstGeom>
          <a:noFill/>
        </p:spPr>
        <p:txBody>
          <a:bodyPr wrap="square" rtlCol="0">
            <a:spAutoFit/>
          </a:bodyPr>
          <a:lstStyle/>
          <a:p>
            <a:r>
              <a:rPr lang="es-MX" sz="1600" b="1" dirty="0">
                <a:solidFill>
                  <a:schemeClr val="bg2">
                    <a:lumMod val="20000"/>
                    <a:lumOff val="80000"/>
                  </a:schemeClr>
                </a:solidFill>
              </a:rPr>
              <a:t>Cambio total de la red</a:t>
            </a:r>
            <a:endParaRPr lang="es-EC" sz="1600" b="1" dirty="0">
              <a:solidFill>
                <a:schemeClr val="bg2">
                  <a:lumMod val="20000"/>
                  <a:lumOff val="80000"/>
                </a:schemeClr>
              </a:solidFill>
            </a:endParaRPr>
          </a:p>
        </p:txBody>
      </p:sp>
      <p:sp>
        <p:nvSpPr>
          <p:cNvPr id="13" name="CuadroTexto 12">
            <a:extLst>
              <a:ext uri="{FF2B5EF4-FFF2-40B4-BE49-F238E27FC236}">
                <a16:creationId xmlns:a16="http://schemas.microsoft.com/office/drawing/2014/main" id="{DC7C9CE7-1A40-4FA3-891D-580CD6809528}"/>
              </a:ext>
            </a:extLst>
          </p:cNvPr>
          <p:cNvSpPr txBox="1"/>
          <p:nvPr/>
        </p:nvSpPr>
        <p:spPr>
          <a:xfrm>
            <a:off x="1391891" y="2161708"/>
            <a:ext cx="2880320" cy="338554"/>
          </a:xfrm>
          <a:prstGeom prst="rect">
            <a:avLst/>
          </a:prstGeom>
          <a:noFill/>
        </p:spPr>
        <p:txBody>
          <a:bodyPr wrap="square" rtlCol="0">
            <a:spAutoFit/>
          </a:bodyPr>
          <a:lstStyle/>
          <a:p>
            <a:r>
              <a:rPr lang="es-MX" sz="1600" b="1" dirty="0"/>
              <a:t>Cambio total de la red</a:t>
            </a:r>
            <a:endParaRPr lang="es-EC" sz="1600" b="1" dirty="0"/>
          </a:p>
        </p:txBody>
      </p:sp>
      <p:sp>
        <p:nvSpPr>
          <p:cNvPr id="17" name="CuadroTexto 16">
            <a:extLst>
              <a:ext uri="{FF2B5EF4-FFF2-40B4-BE49-F238E27FC236}">
                <a16:creationId xmlns:a16="http://schemas.microsoft.com/office/drawing/2014/main" id="{53B602E2-0595-43F1-88C3-883325744770}"/>
              </a:ext>
            </a:extLst>
          </p:cNvPr>
          <p:cNvSpPr txBox="1"/>
          <p:nvPr/>
        </p:nvSpPr>
        <p:spPr>
          <a:xfrm>
            <a:off x="1391892" y="3172410"/>
            <a:ext cx="6376186" cy="584775"/>
          </a:xfrm>
          <a:prstGeom prst="rect">
            <a:avLst/>
          </a:prstGeom>
          <a:noFill/>
        </p:spPr>
        <p:txBody>
          <a:bodyPr wrap="square" rtlCol="0">
            <a:spAutoFit/>
          </a:bodyPr>
          <a:lstStyle/>
          <a:p>
            <a:r>
              <a:rPr lang="es-MX" sz="1600" dirty="0"/>
              <a:t>Bloque administrativo, residencial, estudiantil; laboratorios, biblioteca, coliseo y cafeterías</a:t>
            </a:r>
            <a:endParaRPr lang="es-EC" sz="1600" dirty="0"/>
          </a:p>
        </p:txBody>
      </p:sp>
      <p:sp>
        <p:nvSpPr>
          <p:cNvPr id="18" name="CuadroTexto 17">
            <a:extLst>
              <a:ext uri="{FF2B5EF4-FFF2-40B4-BE49-F238E27FC236}">
                <a16:creationId xmlns:a16="http://schemas.microsoft.com/office/drawing/2014/main" id="{05F49CE3-57D3-423A-B16A-3DEA05AE3135}"/>
              </a:ext>
            </a:extLst>
          </p:cNvPr>
          <p:cNvSpPr txBox="1"/>
          <p:nvPr/>
        </p:nvSpPr>
        <p:spPr>
          <a:xfrm>
            <a:off x="1391890" y="4449604"/>
            <a:ext cx="3672409" cy="338554"/>
          </a:xfrm>
          <a:prstGeom prst="rect">
            <a:avLst/>
          </a:prstGeom>
          <a:noFill/>
        </p:spPr>
        <p:txBody>
          <a:bodyPr wrap="square" rtlCol="0">
            <a:spAutoFit/>
          </a:bodyPr>
          <a:lstStyle/>
          <a:p>
            <a:r>
              <a:rPr lang="es-MX" sz="1600" dirty="0"/>
              <a:t>Implementación de bebederos</a:t>
            </a:r>
            <a:endParaRPr lang="es-EC" sz="1600" dirty="0"/>
          </a:p>
        </p:txBody>
      </p:sp>
      <p:sp>
        <p:nvSpPr>
          <p:cNvPr id="21" name="Rectángulo: esquinas redondeadas 20">
            <a:hlinkClick r:id="rId6" action="ppaction://hlinksldjump"/>
            <a:extLst>
              <a:ext uri="{FF2B5EF4-FFF2-40B4-BE49-F238E27FC236}">
                <a16:creationId xmlns:a16="http://schemas.microsoft.com/office/drawing/2014/main" id="{B3F48EA4-46F5-4C54-BC25-CA126B1CD5B6}"/>
              </a:ext>
            </a:extLst>
          </p:cNvPr>
          <p:cNvSpPr/>
          <p:nvPr/>
        </p:nvSpPr>
        <p:spPr>
          <a:xfrm>
            <a:off x="-17772" y="1832741"/>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Rectángulo: esquinas redondeadas 21">
            <a:hlinkClick r:id="rId7" action="ppaction://hlinksldjump"/>
            <a:extLst>
              <a:ext uri="{FF2B5EF4-FFF2-40B4-BE49-F238E27FC236}">
                <a16:creationId xmlns:a16="http://schemas.microsoft.com/office/drawing/2014/main" id="{0B8B0E71-6EBE-4A64-BB46-6072F0BF975B}"/>
              </a:ext>
            </a:extLst>
          </p:cNvPr>
          <p:cNvSpPr/>
          <p:nvPr/>
        </p:nvSpPr>
        <p:spPr>
          <a:xfrm>
            <a:off x="-18257" y="1334850"/>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23" name="Rectángulo: esquinas redondeadas 22">
            <a:hlinkClick r:id="rId8" action="ppaction://hlinksldjump"/>
            <a:extLst>
              <a:ext uri="{FF2B5EF4-FFF2-40B4-BE49-F238E27FC236}">
                <a16:creationId xmlns:a16="http://schemas.microsoft.com/office/drawing/2014/main" id="{4F808D37-B243-4BA2-89DF-4DACC5B851C9}"/>
              </a:ext>
            </a:extLst>
          </p:cNvPr>
          <p:cNvSpPr/>
          <p:nvPr/>
        </p:nvSpPr>
        <p:spPr>
          <a:xfrm>
            <a:off x="-12532" y="838807"/>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24" name="Rectángulo: esquinas redondeadas 23">
            <a:hlinkClick r:id="rId9" action="ppaction://hlinksldjump"/>
            <a:extLst>
              <a:ext uri="{FF2B5EF4-FFF2-40B4-BE49-F238E27FC236}">
                <a16:creationId xmlns:a16="http://schemas.microsoft.com/office/drawing/2014/main" id="{BF97D575-75DA-45FB-84AC-F68C3F35AE89}"/>
              </a:ext>
            </a:extLst>
          </p:cNvPr>
          <p:cNvSpPr/>
          <p:nvPr/>
        </p:nvSpPr>
        <p:spPr>
          <a:xfrm>
            <a:off x="-11771" y="2307007"/>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5" name="Google Shape;9347;p78">
            <a:hlinkClick r:id="rId6" action="ppaction://hlinksldjump"/>
            <a:extLst>
              <a:ext uri="{FF2B5EF4-FFF2-40B4-BE49-F238E27FC236}">
                <a16:creationId xmlns:a16="http://schemas.microsoft.com/office/drawing/2014/main" id="{4A232ED8-9A90-4547-8D2D-6004EA172D5C}"/>
              </a:ext>
            </a:extLst>
          </p:cNvPr>
          <p:cNvSpPr/>
          <p:nvPr/>
        </p:nvSpPr>
        <p:spPr>
          <a:xfrm>
            <a:off x="63741" y="1874767"/>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CuadroTexto 25">
            <a:extLst>
              <a:ext uri="{FF2B5EF4-FFF2-40B4-BE49-F238E27FC236}">
                <a16:creationId xmlns:a16="http://schemas.microsoft.com/office/drawing/2014/main" id="{DA552B6A-8C78-4DD7-8DBC-02E0D8BE1FC5}"/>
              </a:ext>
            </a:extLst>
          </p:cNvPr>
          <p:cNvSpPr txBox="1"/>
          <p:nvPr/>
        </p:nvSpPr>
        <p:spPr>
          <a:xfrm>
            <a:off x="-588660" y="2094971"/>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27" name="Google Shape;10745;p80">
            <a:extLst>
              <a:ext uri="{FF2B5EF4-FFF2-40B4-BE49-F238E27FC236}">
                <a16:creationId xmlns:a16="http://schemas.microsoft.com/office/drawing/2014/main" id="{87D55F11-1408-4F0A-BADF-CB3FA031DE3E}"/>
              </a:ext>
            </a:extLst>
          </p:cNvPr>
          <p:cNvGrpSpPr/>
          <p:nvPr/>
        </p:nvGrpSpPr>
        <p:grpSpPr>
          <a:xfrm>
            <a:off x="60042" y="2335399"/>
            <a:ext cx="251905" cy="218775"/>
            <a:chOff x="3095745" y="3805393"/>
            <a:chExt cx="352840" cy="354717"/>
          </a:xfrm>
        </p:grpSpPr>
        <p:sp>
          <p:nvSpPr>
            <p:cNvPr id="28" name="Google Shape;10746;p80">
              <a:extLst>
                <a:ext uri="{FF2B5EF4-FFF2-40B4-BE49-F238E27FC236}">
                  <a16:creationId xmlns:a16="http://schemas.microsoft.com/office/drawing/2014/main" id="{84AD7695-5109-40CB-B16D-CA21E37A814A}"/>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747;p80">
              <a:extLst>
                <a:ext uri="{FF2B5EF4-FFF2-40B4-BE49-F238E27FC236}">
                  <a16:creationId xmlns:a16="http://schemas.microsoft.com/office/drawing/2014/main" id="{8B67589D-0BE6-4C10-A02D-F05BFC9CF4D9}"/>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748;p80">
              <a:extLst>
                <a:ext uri="{FF2B5EF4-FFF2-40B4-BE49-F238E27FC236}">
                  <a16:creationId xmlns:a16="http://schemas.microsoft.com/office/drawing/2014/main" id="{F1E7AB1A-83C0-4649-BBE9-DF56CE5367A7}"/>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749;p80">
              <a:extLst>
                <a:ext uri="{FF2B5EF4-FFF2-40B4-BE49-F238E27FC236}">
                  <a16:creationId xmlns:a16="http://schemas.microsoft.com/office/drawing/2014/main" id="{D7443DBA-549A-46C5-AC2D-E2F5847865DD}"/>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750;p80">
              <a:extLst>
                <a:ext uri="{FF2B5EF4-FFF2-40B4-BE49-F238E27FC236}">
                  <a16:creationId xmlns:a16="http://schemas.microsoft.com/office/drawing/2014/main" id="{CBCF7152-204E-49DF-A23D-4EFB26C25AC3}"/>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751;p80">
              <a:extLst>
                <a:ext uri="{FF2B5EF4-FFF2-40B4-BE49-F238E27FC236}">
                  <a16:creationId xmlns:a16="http://schemas.microsoft.com/office/drawing/2014/main" id="{283579C2-03D0-4BFA-B83F-54923D674D1F}"/>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CuadroTexto 33">
            <a:extLst>
              <a:ext uri="{FF2B5EF4-FFF2-40B4-BE49-F238E27FC236}">
                <a16:creationId xmlns:a16="http://schemas.microsoft.com/office/drawing/2014/main" id="{2E5F5A96-B57B-4AEE-BE3C-93B1BE50AC96}"/>
              </a:ext>
            </a:extLst>
          </p:cNvPr>
          <p:cNvSpPr txBox="1"/>
          <p:nvPr/>
        </p:nvSpPr>
        <p:spPr>
          <a:xfrm>
            <a:off x="-577862" y="25709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35" name="Google Shape;10183;p80">
            <a:extLst>
              <a:ext uri="{FF2B5EF4-FFF2-40B4-BE49-F238E27FC236}">
                <a16:creationId xmlns:a16="http://schemas.microsoft.com/office/drawing/2014/main" id="{C2793D87-50BF-4F66-92D7-8F51233FCCD6}"/>
              </a:ext>
            </a:extLst>
          </p:cNvPr>
          <p:cNvGrpSpPr/>
          <p:nvPr/>
        </p:nvGrpSpPr>
        <p:grpSpPr>
          <a:xfrm>
            <a:off x="65228" y="1377488"/>
            <a:ext cx="203466" cy="211094"/>
            <a:chOff x="6671087" y="2009304"/>
            <a:chExt cx="332757" cy="281833"/>
          </a:xfrm>
        </p:grpSpPr>
        <p:sp>
          <p:nvSpPr>
            <p:cNvPr id="36" name="Google Shape;10184;p80">
              <a:extLst>
                <a:ext uri="{FF2B5EF4-FFF2-40B4-BE49-F238E27FC236}">
                  <a16:creationId xmlns:a16="http://schemas.microsoft.com/office/drawing/2014/main" id="{1CED20DD-4871-472E-B919-D415ACD3FDF7}"/>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0185;p80">
              <a:extLst>
                <a:ext uri="{FF2B5EF4-FFF2-40B4-BE49-F238E27FC236}">
                  <a16:creationId xmlns:a16="http://schemas.microsoft.com/office/drawing/2014/main" id="{F29D806D-AA9B-4EF2-BF28-B200CE65A14E}"/>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CuadroTexto 37">
            <a:extLst>
              <a:ext uri="{FF2B5EF4-FFF2-40B4-BE49-F238E27FC236}">
                <a16:creationId xmlns:a16="http://schemas.microsoft.com/office/drawing/2014/main" id="{873FE261-7198-4FB7-A60E-F781F8C6CA8E}"/>
              </a:ext>
            </a:extLst>
          </p:cNvPr>
          <p:cNvSpPr txBox="1"/>
          <p:nvPr/>
        </p:nvSpPr>
        <p:spPr>
          <a:xfrm>
            <a:off x="-592027" y="1587106"/>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39" name="Google Shape;13058;p84">
            <a:extLst>
              <a:ext uri="{FF2B5EF4-FFF2-40B4-BE49-F238E27FC236}">
                <a16:creationId xmlns:a16="http://schemas.microsoft.com/office/drawing/2014/main" id="{D1973025-4B48-43AE-8D42-CF30D9D4382F}"/>
              </a:ext>
            </a:extLst>
          </p:cNvPr>
          <p:cNvGrpSpPr/>
          <p:nvPr/>
        </p:nvGrpSpPr>
        <p:grpSpPr>
          <a:xfrm>
            <a:off x="107931" y="888608"/>
            <a:ext cx="144016" cy="218904"/>
            <a:chOff x="1394741" y="1512061"/>
            <a:chExt cx="252444" cy="351722"/>
          </a:xfrm>
        </p:grpSpPr>
        <p:sp>
          <p:nvSpPr>
            <p:cNvPr id="40" name="Google Shape;13059;p84">
              <a:extLst>
                <a:ext uri="{FF2B5EF4-FFF2-40B4-BE49-F238E27FC236}">
                  <a16:creationId xmlns:a16="http://schemas.microsoft.com/office/drawing/2014/main" id="{12983FED-ECED-4542-8D9B-CBAF0EF965BD}"/>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60;p84">
              <a:extLst>
                <a:ext uri="{FF2B5EF4-FFF2-40B4-BE49-F238E27FC236}">
                  <a16:creationId xmlns:a16="http://schemas.microsoft.com/office/drawing/2014/main" id="{2F255012-12F4-40BC-BBF8-EDCB2DB4BAF3}"/>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61;p84">
              <a:extLst>
                <a:ext uri="{FF2B5EF4-FFF2-40B4-BE49-F238E27FC236}">
                  <a16:creationId xmlns:a16="http://schemas.microsoft.com/office/drawing/2014/main" id="{5500873F-32F0-4642-B0D8-4CE677BF8D82}"/>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62;p84">
              <a:extLst>
                <a:ext uri="{FF2B5EF4-FFF2-40B4-BE49-F238E27FC236}">
                  <a16:creationId xmlns:a16="http://schemas.microsoft.com/office/drawing/2014/main" id="{41922FC7-A524-49B3-96E1-64EDD071D832}"/>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63;p84">
              <a:extLst>
                <a:ext uri="{FF2B5EF4-FFF2-40B4-BE49-F238E27FC236}">
                  <a16:creationId xmlns:a16="http://schemas.microsoft.com/office/drawing/2014/main" id="{4B76B202-4C13-4086-A643-6B3CBDAA227F}"/>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64;p84">
              <a:extLst>
                <a:ext uri="{FF2B5EF4-FFF2-40B4-BE49-F238E27FC236}">
                  <a16:creationId xmlns:a16="http://schemas.microsoft.com/office/drawing/2014/main" id="{67E1B8EF-53BD-4EE8-ADA5-B78AA03224CB}"/>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65;p84">
              <a:extLst>
                <a:ext uri="{FF2B5EF4-FFF2-40B4-BE49-F238E27FC236}">
                  <a16:creationId xmlns:a16="http://schemas.microsoft.com/office/drawing/2014/main" id="{BE1CF924-94DB-4DD5-8E86-8A3BDDDC4863}"/>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66;p84">
              <a:extLst>
                <a:ext uri="{FF2B5EF4-FFF2-40B4-BE49-F238E27FC236}">
                  <a16:creationId xmlns:a16="http://schemas.microsoft.com/office/drawing/2014/main" id="{B4680B83-D4E5-466E-B284-05FB13B3A806}"/>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67;p84">
              <a:extLst>
                <a:ext uri="{FF2B5EF4-FFF2-40B4-BE49-F238E27FC236}">
                  <a16:creationId xmlns:a16="http://schemas.microsoft.com/office/drawing/2014/main" id="{7841A1E8-77A5-4868-91F7-C9900B580BC6}"/>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68;p84">
              <a:extLst>
                <a:ext uri="{FF2B5EF4-FFF2-40B4-BE49-F238E27FC236}">
                  <a16:creationId xmlns:a16="http://schemas.microsoft.com/office/drawing/2014/main" id="{5C714794-CADE-47C5-BB2B-09F87AAFEB2E}"/>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069;p84">
              <a:extLst>
                <a:ext uri="{FF2B5EF4-FFF2-40B4-BE49-F238E27FC236}">
                  <a16:creationId xmlns:a16="http://schemas.microsoft.com/office/drawing/2014/main" id="{7917A253-303B-4BBB-A909-DA490BA89171}"/>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070;p84">
              <a:extLst>
                <a:ext uri="{FF2B5EF4-FFF2-40B4-BE49-F238E27FC236}">
                  <a16:creationId xmlns:a16="http://schemas.microsoft.com/office/drawing/2014/main" id="{2BA163BC-7483-46C6-A030-1DF13D6461E7}"/>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071;p84">
              <a:extLst>
                <a:ext uri="{FF2B5EF4-FFF2-40B4-BE49-F238E27FC236}">
                  <a16:creationId xmlns:a16="http://schemas.microsoft.com/office/drawing/2014/main" id="{77AD5DC2-AD4F-48FA-82BD-7960DC5679E4}"/>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072;p84">
              <a:extLst>
                <a:ext uri="{FF2B5EF4-FFF2-40B4-BE49-F238E27FC236}">
                  <a16:creationId xmlns:a16="http://schemas.microsoft.com/office/drawing/2014/main" id="{ACBE05C6-C66C-4B7D-85DF-F623F80038D8}"/>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073;p84">
              <a:extLst>
                <a:ext uri="{FF2B5EF4-FFF2-40B4-BE49-F238E27FC236}">
                  <a16:creationId xmlns:a16="http://schemas.microsoft.com/office/drawing/2014/main" id="{9A6CCEC9-7FD6-44A1-A729-99CB23187EBD}"/>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074;p84">
              <a:extLst>
                <a:ext uri="{FF2B5EF4-FFF2-40B4-BE49-F238E27FC236}">
                  <a16:creationId xmlns:a16="http://schemas.microsoft.com/office/drawing/2014/main" id="{85EEC9AD-B415-48EC-9C60-F354155688ED}"/>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075;p84">
              <a:extLst>
                <a:ext uri="{FF2B5EF4-FFF2-40B4-BE49-F238E27FC236}">
                  <a16:creationId xmlns:a16="http://schemas.microsoft.com/office/drawing/2014/main" id="{25CEB93F-A030-4C5A-8020-06C393F45BA0}"/>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CuadroTexto 56">
            <a:extLst>
              <a:ext uri="{FF2B5EF4-FFF2-40B4-BE49-F238E27FC236}">
                <a16:creationId xmlns:a16="http://schemas.microsoft.com/office/drawing/2014/main" id="{B4DE572C-9FB8-4ED0-82C0-A893FED04002}"/>
              </a:ext>
            </a:extLst>
          </p:cNvPr>
          <p:cNvSpPr txBox="1"/>
          <p:nvPr/>
        </p:nvSpPr>
        <p:spPr>
          <a:xfrm>
            <a:off x="-584346" y="11076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spTree>
    <p:extLst>
      <p:ext uri="{BB962C8B-B14F-4D97-AF65-F5344CB8AC3E}">
        <p14:creationId xmlns:p14="http://schemas.microsoft.com/office/powerpoint/2010/main" val="2966873417"/>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A292C534-DCEB-41E8-B5F3-783E8808E495}"/>
              </a:ext>
            </a:extLst>
          </p:cNvPr>
          <p:cNvSpPr/>
          <p:nvPr/>
        </p:nvSpPr>
        <p:spPr>
          <a:xfrm>
            <a:off x="395535" y="835162"/>
            <a:ext cx="8748465" cy="409408"/>
          </a:xfrm>
          <a:prstGeom prst="roundRect">
            <a:avLst/>
          </a:prstGeom>
          <a:ln>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solidFill>
                <a:schemeClr val="bg1"/>
              </a:solidFill>
            </a:endParaRPr>
          </a:p>
        </p:txBody>
      </p:sp>
      <p:sp>
        <p:nvSpPr>
          <p:cNvPr id="11" name="Rectángulo: esquinas redondeadas 10">
            <a:hlinkClick r:id="rId2" action="ppaction://hlinksldjump"/>
            <a:extLst>
              <a:ext uri="{FF2B5EF4-FFF2-40B4-BE49-F238E27FC236}">
                <a16:creationId xmlns:a16="http://schemas.microsoft.com/office/drawing/2014/main" id="{24CACE46-1D23-4F3A-ABF2-DF22386E6644}"/>
              </a:ext>
            </a:extLst>
          </p:cNvPr>
          <p:cNvSpPr/>
          <p:nvPr/>
        </p:nvSpPr>
        <p:spPr>
          <a:xfrm>
            <a:off x="-17772" y="1832741"/>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esquinas redondeadas 11">
            <a:hlinkClick r:id="rId3" action="ppaction://hlinksldjump"/>
            <a:extLst>
              <a:ext uri="{FF2B5EF4-FFF2-40B4-BE49-F238E27FC236}">
                <a16:creationId xmlns:a16="http://schemas.microsoft.com/office/drawing/2014/main" id="{8A957DD7-C204-42D1-84D4-BB2F1570AE5B}"/>
              </a:ext>
            </a:extLst>
          </p:cNvPr>
          <p:cNvSpPr/>
          <p:nvPr/>
        </p:nvSpPr>
        <p:spPr>
          <a:xfrm>
            <a:off x="-18257" y="1334850"/>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3" name="Rectángulo: esquinas redondeadas 12">
            <a:hlinkClick r:id="rId4" action="ppaction://hlinksldjump"/>
            <a:extLst>
              <a:ext uri="{FF2B5EF4-FFF2-40B4-BE49-F238E27FC236}">
                <a16:creationId xmlns:a16="http://schemas.microsoft.com/office/drawing/2014/main" id="{D88A4015-693B-4C2A-9D7E-F783259FC0DA}"/>
              </a:ext>
            </a:extLst>
          </p:cNvPr>
          <p:cNvSpPr/>
          <p:nvPr/>
        </p:nvSpPr>
        <p:spPr>
          <a:xfrm>
            <a:off x="-12532" y="838807"/>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4" name="Rectángulo: esquinas redondeadas 13">
            <a:hlinkClick r:id="rId5" action="ppaction://hlinksldjump"/>
            <a:extLst>
              <a:ext uri="{FF2B5EF4-FFF2-40B4-BE49-F238E27FC236}">
                <a16:creationId xmlns:a16="http://schemas.microsoft.com/office/drawing/2014/main" id="{4C6BF338-81FB-4E4D-B720-D7AC88B37D15}"/>
              </a:ext>
            </a:extLst>
          </p:cNvPr>
          <p:cNvSpPr/>
          <p:nvPr/>
        </p:nvSpPr>
        <p:spPr>
          <a:xfrm>
            <a:off x="-11771" y="2307007"/>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5" name="Google Shape;9347;p78">
            <a:hlinkClick r:id="rId2" action="ppaction://hlinksldjump"/>
            <a:extLst>
              <a:ext uri="{FF2B5EF4-FFF2-40B4-BE49-F238E27FC236}">
                <a16:creationId xmlns:a16="http://schemas.microsoft.com/office/drawing/2014/main" id="{66441367-5C97-493C-B6B5-1DA559853957}"/>
              </a:ext>
            </a:extLst>
          </p:cNvPr>
          <p:cNvSpPr/>
          <p:nvPr/>
        </p:nvSpPr>
        <p:spPr>
          <a:xfrm>
            <a:off x="63741" y="1874767"/>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CuadroTexto 15">
            <a:extLst>
              <a:ext uri="{FF2B5EF4-FFF2-40B4-BE49-F238E27FC236}">
                <a16:creationId xmlns:a16="http://schemas.microsoft.com/office/drawing/2014/main" id="{14423903-BF76-4A09-AF84-A307CC33BB2D}"/>
              </a:ext>
            </a:extLst>
          </p:cNvPr>
          <p:cNvSpPr txBox="1"/>
          <p:nvPr/>
        </p:nvSpPr>
        <p:spPr>
          <a:xfrm>
            <a:off x="-588660" y="2094971"/>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17" name="Google Shape;10745;p80">
            <a:extLst>
              <a:ext uri="{FF2B5EF4-FFF2-40B4-BE49-F238E27FC236}">
                <a16:creationId xmlns:a16="http://schemas.microsoft.com/office/drawing/2014/main" id="{54ECB606-73AE-4F6A-BF84-ECC0BCFB122B}"/>
              </a:ext>
            </a:extLst>
          </p:cNvPr>
          <p:cNvGrpSpPr/>
          <p:nvPr/>
        </p:nvGrpSpPr>
        <p:grpSpPr>
          <a:xfrm>
            <a:off x="60042" y="2335399"/>
            <a:ext cx="251905" cy="218775"/>
            <a:chOff x="3095745" y="3805393"/>
            <a:chExt cx="352840" cy="354717"/>
          </a:xfrm>
        </p:grpSpPr>
        <p:sp>
          <p:nvSpPr>
            <p:cNvPr id="18" name="Google Shape;10746;p80">
              <a:extLst>
                <a:ext uri="{FF2B5EF4-FFF2-40B4-BE49-F238E27FC236}">
                  <a16:creationId xmlns:a16="http://schemas.microsoft.com/office/drawing/2014/main" id="{0AF9FF73-9D55-4645-B007-9F34E3C6A172}"/>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47;p80">
              <a:extLst>
                <a:ext uri="{FF2B5EF4-FFF2-40B4-BE49-F238E27FC236}">
                  <a16:creationId xmlns:a16="http://schemas.microsoft.com/office/drawing/2014/main" id="{8EC00819-AB4F-4764-ACAF-D422E5BBB0BF}"/>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48;p80">
              <a:extLst>
                <a:ext uri="{FF2B5EF4-FFF2-40B4-BE49-F238E27FC236}">
                  <a16:creationId xmlns:a16="http://schemas.microsoft.com/office/drawing/2014/main" id="{BA6CB367-9E17-4171-A1BF-B9B634EF114E}"/>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49;p80">
              <a:extLst>
                <a:ext uri="{FF2B5EF4-FFF2-40B4-BE49-F238E27FC236}">
                  <a16:creationId xmlns:a16="http://schemas.microsoft.com/office/drawing/2014/main" id="{40EB79E5-D1F3-498D-B857-6B69E2EEBFBC}"/>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50;p80">
              <a:extLst>
                <a:ext uri="{FF2B5EF4-FFF2-40B4-BE49-F238E27FC236}">
                  <a16:creationId xmlns:a16="http://schemas.microsoft.com/office/drawing/2014/main" id="{FB1E9F19-DA7F-4208-AB68-F2E9A446396F}"/>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51;p80">
              <a:extLst>
                <a:ext uri="{FF2B5EF4-FFF2-40B4-BE49-F238E27FC236}">
                  <a16:creationId xmlns:a16="http://schemas.microsoft.com/office/drawing/2014/main" id="{D2D8F2A9-ED78-46AE-A3E1-2228C23B0E62}"/>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CuadroTexto 23">
            <a:extLst>
              <a:ext uri="{FF2B5EF4-FFF2-40B4-BE49-F238E27FC236}">
                <a16:creationId xmlns:a16="http://schemas.microsoft.com/office/drawing/2014/main" id="{5EE17989-9316-4999-A076-A3FA6D0B57DF}"/>
              </a:ext>
            </a:extLst>
          </p:cNvPr>
          <p:cNvSpPr txBox="1"/>
          <p:nvPr/>
        </p:nvSpPr>
        <p:spPr>
          <a:xfrm>
            <a:off x="-577862" y="25709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25" name="Google Shape;10183;p80">
            <a:extLst>
              <a:ext uri="{FF2B5EF4-FFF2-40B4-BE49-F238E27FC236}">
                <a16:creationId xmlns:a16="http://schemas.microsoft.com/office/drawing/2014/main" id="{C2C32FE9-677F-4381-913B-2F3F0935D1C8}"/>
              </a:ext>
            </a:extLst>
          </p:cNvPr>
          <p:cNvGrpSpPr/>
          <p:nvPr/>
        </p:nvGrpSpPr>
        <p:grpSpPr>
          <a:xfrm>
            <a:off x="65228" y="1377488"/>
            <a:ext cx="203466" cy="211094"/>
            <a:chOff x="6671087" y="2009304"/>
            <a:chExt cx="332757" cy="281833"/>
          </a:xfrm>
        </p:grpSpPr>
        <p:sp>
          <p:nvSpPr>
            <p:cNvPr id="26" name="Google Shape;10184;p80">
              <a:extLst>
                <a:ext uri="{FF2B5EF4-FFF2-40B4-BE49-F238E27FC236}">
                  <a16:creationId xmlns:a16="http://schemas.microsoft.com/office/drawing/2014/main" id="{C255F3D6-669C-4F0D-A932-30568A57D264}"/>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185;p80">
              <a:extLst>
                <a:ext uri="{FF2B5EF4-FFF2-40B4-BE49-F238E27FC236}">
                  <a16:creationId xmlns:a16="http://schemas.microsoft.com/office/drawing/2014/main" id="{18941D1E-7C98-42E9-8924-FE0508D9DA58}"/>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CuadroTexto 27">
            <a:extLst>
              <a:ext uri="{FF2B5EF4-FFF2-40B4-BE49-F238E27FC236}">
                <a16:creationId xmlns:a16="http://schemas.microsoft.com/office/drawing/2014/main" id="{330A621C-E468-4B0D-B949-50C84238C338}"/>
              </a:ext>
            </a:extLst>
          </p:cNvPr>
          <p:cNvSpPr txBox="1"/>
          <p:nvPr/>
        </p:nvSpPr>
        <p:spPr>
          <a:xfrm>
            <a:off x="-592027" y="1587106"/>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29" name="Google Shape;13058;p84">
            <a:extLst>
              <a:ext uri="{FF2B5EF4-FFF2-40B4-BE49-F238E27FC236}">
                <a16:creationId xmlns:a16="http://schemas.microsoft.com/office/drawing/2014/main" id="{E499AE2E-DFEF-4C37-88D0-F81D9723D225}"/>
              </a:ext>
            </a:extLst>
          </p:cNvPr>
          <p:cNvGrpSpPr/>
          <p:nvPr/>
        </p:nvGrpSpPr>
        <p:grpSpPr>
          <a:xfrm>
            <a:off x="107931" y="888608"/>
            <a:ext cx="144016" cy="218904"/>
            <a:chOff x="1394741" y="1512061"/>
            <a:chExt cx="252444" cy="351722"/>
          </a:xfrm>
        </p:grpSpPr>
        <p:sp>
          <p:nvSpPr>
            <p:cNvPr id="30" name="Google Shape;13059;p84">
              <a:extLst>
                <a:ext uri="{FF2B5EF4-FFF2-40B4-BE49-F238E27FC236}">
                  <a16:creationId xmlns:a16="http://schemas.microsoft.com/office/drawing/2014/main" id="{3F3973B6-F704-48E9-94C4-6F9452E1D225}"/>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60;p84">
              <a:extLst>
                <a:ext uri="{FF2B5EF4-FFF2-40B4-BE49-F238E27FC236}">
                  <a16:creationId xmlns:a16="http://schemas.microsoft.com/office/drawing/2014/main" id="{033504E0-9AA5-4BD5-98CB-B53CBB4E509E}"/>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061;p84">
              <a:extLst>
                <a:ext uri="{FF2B5EF4-FFF2-40B4-BE49-F238E27FC236}">
                  <a16:creationId xmlns:a16="http://schemas.microsoft.com/office/drawing/2014/main" id="{D0110BE5-2A2F-4F7C-BEBC-7F5973C223EE}"/>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062;p84">
              <a:extLst>
                <a:ext uri="{FF2B5EF4-FFF2-40B4-BE49-F238E27FC236}">
                  <a16:creationId xmlns:a16="http://schemas.microsoft.com/office/drawing/2014/main" id="{77EFE216-F345-4D61-8E05-9AC672C5CE4C}"/>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063;p84">
              <a:extLst>
                <a:ext uri="{FF2B5EF4-FFF2-40B4-BE49-F238E27FC236}">
                  <a16:creationId xmlns:a16="http://schemas.microsoft.com/office/drawing/2014/main" id="{926C7407-2D24-44AF-B679-E6D605A67652}"/>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64;p84">
              <a:extLst>
                <a:ext uri="{FF2B5EF4-FFF2-40B4-BE49-F238E27FC236}">
                  <a16:creationId xmlns:a16="http://schemas.microsoft.com/office/drawing/2014/main" id="{5D39F20C-620C-4468-9DE1-EEB10A8A10B0}"/>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65;p84">
              <a:extLst>
                <a:ext uri="{FF2B5EF4-FFF2-40B4-BE49-F238E27FC236}">
                  <a16:creationId xmlns:a16="http://schemas.microsoft.com/office/drawing/2014/main" id="{19484A4F-812B-414D-B57A-DA9E7E8D59CE}"/>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66;p84">
              <a:extLst>
                <a:ext uri="{FF2B5EF4-FFF2-40B4-BE49-F238E27FC236}">
                  <a16:creationId xmlns:a16="http://schemas.microsoft.com/office/drawing/2014/main" id="{08F6DCB1-D4D0-450A-B343-7B39D90D08C0}"/>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67;p84">
              <a:extLst>
                <a:ext uri="{FF2B5EF4-FFF2-40B4-BE49-F238E27FC236}">
                  <a16:creationId xmlns:a16="http://schemas.microsoft.com/office/drawing/2014/main" id="{D5B9A970-66C9-42FE-A262-9807A4753F51}"/>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68;p84">
              <a:extLst>
                <a:ext uri="{FF2B5EF4-FFF2-40B4-BE49-F238E27FC236}">
                  <a16:creationId xmlns:a16="http://schemas.microsoft.com/office/drawing/2014/main" id="{05FFEF99-FE8E-4635-AAD4-0B049E0EAE8A}"/>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69;p84">
              <a:extLst>
                <a:ext uri="{FF2B5EF4-FFF2-40B4-BE49-F238E27FC236}">
                  <a16:creationId xmlns:a16="http://schemas.microsoft.com/office/drawing/2014/main" id="{14CC30C1-56B1-41E7-B89D-41072591F164}"/>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70;p84">
              <a:extLst>
                <a:ext uri="{FF2B5EF4-FFF2-40B4-BE49-F238E27FC236}">
                  <a16:creationId xmlns:a16="http://schemas.microsoft.com/office/drawing/2014/main" id="{9C4040AF-D50F-415B-A391-D0290B3BC1D4}"/>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71;p84">
              <a:extLst>
                <a:ext uri="{FF2B5EF4-FFF2-40B4-BE49-F238E27FC236}">
                  <a16:creationId xmlns:a16="http://schemas.microsoft.com/office/drawing/2014/main" id="{28F7F983-BBF3-46E4-8D16-8506054F3480}"/>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72;p84">
              <a:extLst>
                <a:ext uri="{FF2B5EF4-FFF2-40B4-BE49-F238E27FC236}">
                  <a16:creationId xmlns:a16="http://schemas.microsoft.com/office/drawing/2014/main" id="{811B175D-76E2-4790-9BFF-05AA6156D23F}"/>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73;p84">
              <a:extLst>
                <a:ext uri="{FF2B5EF4-FFF2-40B4-BE49-F238E27FC236}">
                  <a16:creationId xmlns:a16="http://schemas.microsoft.com/office/drawing/2014/main" id="{C6743081-A4F8-4279-AE18-72D8932D3433}"/>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74;p84">
              <a:extLst>
                <a:ext uri="{FF2B5EF4-FFF2-40B4-BE49-F238E27FC236}">
                  <a16:creationId xmlns:a16="http://schemas.microsoft.com/office/drawing/2014/main" id="{33823D24-3E56-4F99-965A-9C505D85A64A}"/>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75;p84">
              <a:extLst>
                <a:ext uri="{FF2B5EF4-FFF2-40B4-BE49-F238E27FC236}">
                  <a16:creationId xmlns:a16="http://schemas.microsoft.com/office/drawing/2014/main" id="{FD3C5D87-9DA9-478D-A52D-EA43422B6BA1}"/>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CuadroTexto 46">
            <a:extLst>
              <a:ext uri="{FF2B5EF4-FFF2-40B4-BE49-F238E27FC236}">
                <a16:creationId xmlns:a16="http://schemas.microsoft.com/office/drawing/2014/main" id="{4760B848-0DB7-4B22-B1B3-C485B3F9DD00}"/>
              </a:ext>
            </a:extLst>
          </p:cNvPr>
          <p:cNvSpPr txBox="1"/>
          <p:nvPr/>
        </p:nvSpPr>
        <p:spPr>
          <a:xfrm>
            <a:off x="-584346" y="11076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4">
            <a:extLst>
              <a:ext uri="{FF2B5EF4-FFF2-40B4-BE49-F238E27FC236}">
                <a16:creationId xmlns:a16="http://schemas.microsoft.com/office/drawing/2014/main" id="{4F9C9D13-7B71-4497-ABE2-F93324BE563F}"/>
              </a:ext>
            </a:extLst>
          </p:cNvPr>
          <p:cNvSpPr/>
          <p:nvPr/>
        </p:nvSpPr>
        <p:spPr>
          <a:xfrm>
            <a:off x="827584" y="1585843"/>
            <a:ext cx="7128792" cy="39493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a:extLst>
              <a:ext uri="{FF2B5EF4-FFF2-40B4-BE49-F238E27FC236}">
                <a16:creationId xmlns:a16="http://schemas.microsoft.com/office/drawing/2014/main" id="{821A0665-63C6-491C-A533-7EF712845407}"/>
              </a:ext>
            </a:extLst>
          </p:cNvPr>
          <p:cNvSpPr/>
          <p:nvPr/>
        </p:nvSpPr>
        <p:spPr>
          <a:xfrm>
            <a:off x="1907110" y="871712"/>
            <a:ext cx="5329777" cy="369332"/>
          </a:xfrm>
          <a:prstGeom prst="rect">
            <a:avLst/>
          </a:prstGeom>
        </p:spPr>
        <p:txBody>
          <a:bodyPr wrap="square">
            <a:spAutoFit/>
          </a:bodyPr>
          <a:lstStyle/>
          <a:p>
            <a:pPr algn="ctr"/>
            <a:r>
              <a:rPr lang="es-MX" dirty="0">
                <a:solidFill>
                  <a:schemeClr val="bg1"/>
                </a:solidFill>
                <a:latin typeface="Britannic Bold" panose="020B0903060703020204" pitchFamily="34" charset="0"/>
              </a:rPr>
              <a:t>CAMBIO TOTAL DE LA RED</a:t>
            </a:r>
            <a:endParaRPr lang="es-EC" dirty="0">
              <a:solidFill>
                <a:schemeClr val="bg1"/>
              </a:solidFill>
              <a:latin typeface="Britannic Bold" panose="020B0903060703020204" pitchFamily="34" charset="0"/>
            </a:endParaRPr>
          </a:p>
        </p:txBody>
      </p:sp>
      <p:pic>
        <p:nvPicPr>
          <p:cNvPr id="4" name="Imagen 3">
            <a:extLst>
              <a:ext uri="{FF2B5EF4-FFF2-40B4-BE49-F238E27FC236}">
                <a16:creationId xmlns:a16="http://schemas.microsoft.com/office/drawing/2014/main" id="{6FD77575-2DD2-4D73-A002-18098910805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7603" y="1772816"/>
            <a:ext cx="7128792" cy="3990161"/>
          </a:xfrm>
          <a:prstGeom prst="rect">
            <a:avLst/>
          </a:prstGeom>
        </p:spPr>
      </p:pic>
    </p:spTree>
    <p:extLst>
      <p:ext uri="{BB962C8B-B14F-4D97-AF65-F5344CB8AC3E}">
        <p14:creationId xmlns:p14="http://schemas.microsoft.com/office/powerpoint/2010/main" val="918945974"/>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92EC4188-2188-4B6C-9E1D-D87704B1C1DB}"/>
              </a:ext>
            </a:extLst>
          </p:cNvPr>
          <p:cNvSpPr/>
          <p:nvPr/>
        </p:nvSpPr>
        <p:spPr>
          <a:xfrm>
            <a:off x="395535" y="764704"/>
            <a:ext cx="8748465" cy="409408"/>
          </a:xfrm>
          <a:prstGeom prst="roundRect">
            <a:avLst/>
          </a:prstGeom>
          <a:ln>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solidFill>
                <a:schemeClr val="bg1"/>
              </a:solidFill>
            </a:endParaRPr>
          </a:p>
        </p:txBody>
      </p:sp>
      <p:sp>
        <p:nvSpPr>
          <p:cNvPr id="12" name="Rectángulo: esquinas redondeadas 11">
            <a:hlinkClick r:id="rId2" action="ppaction://hlinksldjump"/>
            <a:extLst>
              <a:ext uri="{FF2B5EF4-FFF2-40B4-BE49-F238E27FC236}">
                <a16:creationId xmlns:a16="http://schemas.microsoft.com/office/drawing/2014/main" id="{AFFEF957-6E85-4824-BC72-D145DE9EC192}"/>
              </a:ext>
            </a:extLst>
          </p:cNvPr>
          <p:cNvSpPr/>
          <p:nvPr/>
        </p:nvSpPr>
        <p:spPr>
          <a:xfrm>
            <a:off x="-17772" y="1762283"/>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esquinas redondeadas 12">
            <a:hlinkClick r:id="rId3" action="ppaction://hlinksldjump"/>
            <a:extLst>
              <a:ext uri="{FF2B5EF4-FFF2-40B4-BE49-F238E27FC236}">
                <a16:creationId xmlns:a16="http://schemas.microsoft.com/office/drawing/2014/main" id="{75F00F50-4958-4A9C-BF07-10C2CD765199}"/>
              </a:ext>
            </a:extLst>
          </p:cNvPr>
          <p:cNvSpPr/>
          <p:nvPr/>
        </p:nvSpPr>
        <p:spPr>
          <a:xfrm>
            <a:off x="-18257" y="1264392"/>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4" name="Rectángulo: esquinas redondeadas 13">
            <a:hlinkClick r:id="rId4" action="ppaction://hlinksldjump"/>
            <a:extLst>
              <a:ext uri="{FF2B5EF4-FFF2-40B4-BE49-F238E27FC236}">
                <a16:creationId xmlns:a16="http://schemas.microsoft.com/office/drawing/2014/main" id="{645F506E-749F-4742-8C76-B95A90A5DC2E}"/>
              </a:ext>
            </a:extLst>
          </p:cNvPr>
          <p:cNvSpPr/>
          <p:nvPr/>
        </p:nvSpPr>
        <p:spPr>
          <a:xfrm>
            <a:off x="-12532" y="768349"/>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5" name="Rectángulo: esquinas redondeadas 14">
            <a:hlinkClick r:id="rId5" action="ppaction://hlinksldjump"/>
            <a:extLst>
              <a:ext uri="{FF2B5EF4-FFF2-40B4-BE49-F238E27FC236}">
                <a16:creationId xmlns:a16="http://schemas.microsoft.com/office/drawing/2014/main" id="{BDFCC72F-7EAB-4F94-946F-AE8747315032}"/>
              </a:ext>
            </a:extLst>
          </p:cNvPr>
          <p:cNvSpPr/>
          <p:nvPr/>
        </p:nvSpPr>
        <p:spPr>
          <a:xfrm>
            <a:off x="-11771" y="2236549"/>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6" name="Google Shape;9347;p78">
            <a:hlinkClick r:id="rId2" action="ppaction://hlinksldjump"/>
            <a:extLst>
              <a:ext uri="{FF2B5EF4-FFF2-40B4-BE49-F238E27FC236}">
                <a16:creationId xmlns:a16="http://schemas.microsoft.com/office/drawing/2014/main" id="{76E0497E-B57D-4E53-BB3A-70B0EE629312}"/>
              </a:ext>
            </a:extLst>
          </p:cNvPr>
          <p:cNvSpPr/>
          <p:nvPr/>
        </p:nvSpPr>
        <p:spPr>
          <a:xfrm>
            <a:off x="63741" y="1804309"/>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CuadroTexto 16">
            <a:extLst>
              <a:ext uri="{FF2B5EF4-FFF2-40B4-BE49-F238E27FC236}">
                <a16:creationId xmlns:a16="http://schemas.microsoft.com/office/drawing/2014/main" id="{46D4ABB3-E651-4277-9DF2-0F0D1FC2258E}"/>
              </a:ext>
            </a:extLst>
          </p:cNvPr>
          <p:cNvSpPr txBox="1"/>
          <p:nvPr/>
        </p:nvSpPr>
        <p:spPr>
          <a:xfrm>
            <a:off x="-588660" y="2024513"/>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18" name="Google Shape;10745;p80">
            <a:extLst>
              <a:ext uri="{FF2B5EF4-FFF2-40B4-BE49-F238E27FC236}">
                <a16:creationId xmlns:a16="http://schemas.microsoft.com/office/drawing/2014/main" id="{A208DF9B-DFC8-4429-9DF4-E724FB91E2F5}"/>
              </a:ext>
            </a:extLst>
          </p:cNvPr>
          <p:cNvGrpSpPr/>
          <p:nvPr/>
        </p:nvGrpSpPr>
        <p:grpSpPr>
          <a:xfrm>
            <a:off x="60042" y="2264941"/>
            <a:ext cx="251905" cy="218775"/>
            <a:chOff x="3095745" y="3805393"/>
            <a:chExt cx="352840" cy="354717"/>
          </a:xfrm>
        </p:grpSpPr>
        <p:sp>
          <p:nvSpPr>
            <p:cNvPr id="19" name="Google Shape;10746;p80">
              <a:extLst>
                <a:ext uri="{FF2B5EF4-FFF2-40B4-BE49-F238E27FC236}">
                  <a16:creationId xmlns:a16="http://schemas.microsoft.com/office/drawing/2014/main" id="{63A6FEB8-5037-49EF-AAB6-F9CAB968B0AE}"/>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47;p80">
              <a:extLst>
                <a:ext uri="{FF2B5EF4-FFF2-40B4-BE49-F238E27FC236}">
                  <a16:creationId xmlns:a16="http://schemas.microsoft.com/office/drawing/2014/main" id="{FA25873B-02BE-4BFE-8B3F-00A34505D07D}"/>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48;p80">
              <a:extLst>
                <a:ext uri="{FF2B5EF4-FFF2-40B4-BE49-F238E27FC236}">
                  <a16:creationId xmlns:a16="http://schemas.microsoft.com/office/drawing/2014/main" id="{BCE8EE96-2EAB-4638-B38C-1B8BB71C75A7}"/>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49;p80">
              <a:extLst>
                <a:ext uri="{FF2B5EF4-FFF2-40B4-BE49-F238E27FC236}">
                  <a16:creationId xmlns:a16="http://schemas.microsoft.com/office/drawing/2014/main" id="{EFCDB5D8-E984-4F98-9B9F-122FB85AD3C6}"/>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50;p80">
              <a:extLst>
                <a:ext uri="{FF2B5EF4-FFF2-40B4-BE49-F238E27FC236}">
                  <a16:creationId xmlns:a16="http://schemas.microsoft.com/office/drawing/2014/main" id="{92D89E5C-70BD-4337-ADD7-B1F2273E5EC5}"/>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751;p80">
              <a:extLst>
                <a:ext uri="{FF2B5EF4-FFF2-40B4-BE49-F238E27FC236}">
                  <a16:creationId xmlns:a16="http://schemas.microsoft.com/office/drawing/2014/main" id="{04AA7023-44B1-4FE3-A7CC-B2100196A657}"/>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CuadroTexto 24">
            <a:extLst>
              <a:ext uri="{FF2B5EF4-FFF2-40B4-BE49-F238E27FC236}">
                <a16:creationId xmlns:a16="http://schemas.microsoft.com/office/drawing/2014/main" id="{9DC82898-7E54-4220-BDC7-51B99EAB21A7}"/>
              </a:ext>
            </a:extLst>
          </p:cNvPr>
          <p:cNvSpPr txBox="1"/>
          <p:nvPr/>
        </p:nvSpPr>
        <p:spPr>
          <a:xfrm>
            <a:off x="-577862" y="2500463"/>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26" name="Google Shape;10183;p80">
            <a:extLst>
              <a:ext uri="{FF2B5EF4-FFF2-40B4-BE49-F238E27FC236}">
                <a16:creationId xmlns:a16="http://schemas.microsoft.com/office/drawing/2014/main" id="{BB43F16A-9C94-49D8-98C3-0425B5325D77}"/>
              </a:ext>
            </a:extLst>
          </p:cNvPr>
          <p:cNvGrpSpPr/>
          <p:nvPr/>
        </p:nvGrpSpPr>
        <p:grpSpPr>
          <a:xfrm>
            <a:off x="65228" y="1307030"/>
            <a:ext cx="203466" cy="211094"/>
            <a:chOff x="6671087" y="2009304"/>
            <a:chExt cx="332757" cy="281833"/>
          </a:xfrm>
        </p:grpSpPr>
        <p:sp>
          <p:nvSpPr>
            <p:cNvPr id="27" name="Google Shape;10184;p80">
              <a:extLst>
                <a:ext uri="{FF2B5EF4-FFF2-40B4-BE49-F238E27FC236}">
                  <a16:creationId xmlns:a16="http://schemas.microsoft.com/office/drawing/2014/main" id="{E25F3EC8-C759-43E7-8E3B-1D9446FF4D62}"/>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0185;p80">
              <a:extLst>
                <a:ext uri="{FF2B5EF4-FFF2-40B4-BE49-F238E27FC236}">
                  <a16:creationId xmlns:a16="http://schemas.microsoft.com/office/drawing/2014/main" id="{07D1B15E-1D6C-4D33-9F2E-DCA70297AF83}"/>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CuadroTexto 28">
            <a:extLst>
              <a:ext uri="{FF2B5EF4-FFF2-40B4-BE49-F238E27FC236}">
                <a16:creationId xmlns:a16="http://schemas.microsoft.com/office/drawing/2014/main" id="{0D41D923-4BFB-4E83-BA26-6A6CED821EB0}"/>
              </a:ext>
            </a:extLst>
          </p:cNvPr>
          <p:cNvSpPr txBox="1"/>
          <p:nvPr/>
        </p:nvSpPr>
        <p:spPr>
          <a:xfrm>
            <a:off x="-592027" y="1516648"/>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30" name="Google Shape;13058;p84">
            <a:extLst>
              <a:ext uri="{FF2B5EF4-FFF2-40B4-BE49-F238E27FC236}">
                <a16:creationId xmlns:a16="http://schemas.microsoft.com/office/drawing/2014/main" id="{7FE35177-9E5A-4D87-91B5-3997EFDEAD3E}"/>
              </a:ext>
            </a:extLst>
          </p:cNvPr>
          <p:cNvGrpSpPr/>
          <p:nvPr/>
        </p:nvGrpSpPr>
        <p:grpSpPr>
          <a:xfrm>
            <a:off x="107931" y="818150"/>
            <a:ext cx="144016" cy="218904"/>
            <a:chOff x="1394741" y="1512061"/>
            <a:chExt cx="252444" cy="351722"/>
          </a:xfrm>
        </p:grpSpPr>
        <p:sp>
          <p:nvSpPr>
            <p:cNvPr id="31" name="Google Shape;13059;p84">
              <a:extLst>
                <a:ext uri="{FF2B5EF4-FFF2-40B4-BE49-F238E27FC236}">
                  <a16:creationId xmlns:a16="http://schemas.microsoft.com/office/drawing/2014/main" id="{FAC09BE3-3AEE-49E5-B30D-C1FCD3902B44}"/>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060;p84">
              <a:extLst>
                <a:ext uri="{FF2B5EF4-FFF2-40B4-BE49-F238E27FC236}">
                  <a16:creationId xmlns:a16="http://schemas.microsoft.com/office/drawing/2014/main" id="{03FC0FD0-912C-42D1-8308-E9CC3797894A}"/>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061;p84">
              <a:extLst>
                <a:ext uri="{FF2B5EF4-FFF2-40B4-BE49-F238E27FC236}">
                  <a16:creationId xmlns:a16="http://schemas.microsoft.com/office/drawing/2014/main" id="{41A4EE4B-9A05-45FB-B20B-0129848F5AFD}"/>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062;p84">
              <a:extLst>
                <a:ext uri="{FF2B5EF4-FFF2-40B4-BE49-F238E27FC236}">
                  <a16:creationId xmlns:a16="http://schemas.microsoft.com/office/drawing/2014/main" id="{5A309B7F-15D7-4FC5-85FE-D6667E15FAE1}"/>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63;p84">
              <a:extLst>
                <a:ext uri="{FF2B5EF4-FFF2-40B4-BE49-F238E27FC236}">
                  <a16:creationId xmlns:a16="http://schemas.microsoft.com/office/drawing/2014/main" id="{AA3261B3-4328-4800-BEB0-62AF104F06C8}"/>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64;p84">
              <a:extLst>
                <a:ext uri="{FF2B5EF4-FFF2-40B4-BE49-F238E27FC236}">
                  <a16:creationId xmlns:a16="http://schemas.microsoft.com/office/drawing/2014/main" id="{A4E08353-1929-4FA2-9CF8-FF5421BBA0F8}"/>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65;p84">
              <a:extLst>
                <a:ext uri="{FF2B5EF4-FFF2-40B4-BE49-F238E27FC236}">
                  <a16:creationId xmlns:a16="http://schemas.microsoft.com/office/drawing/2014/main" id="{CDDD4D35-016F-4977-8C8B-196CB6E86365}"/>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66;p84">
              <a:extLst>
                <a:ext uri="{FF2B5EF4-FFF2-40B4-BE49-F238E27FC236}">
                  <a16:creationId xmlns:a16="http://schemas.microsoft.com/office/drawing/2014/main" id="{A8B1868A-BE33-4BCC-9692-571028DA343A}"/>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67;p84">
              <a:extLst>
                <a:ext uri="{FF2B5EF4-FFF2-40B4-BE49-F238E27FC236}">
                  <a16:creationId xmlns:a16="http://schemas.microsoft.com/office/drawing/2014/main" id="{F34A80A3-706B-41EE-AA6D-CBCB73807525}"/>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68;p84">
              <a:extLst>
                <a:ext uri="{FF2B5EF4-FFF2-40B4-BE49-F238E27FC236}">
                  <a16:creationId xmlns:a16="http://schemas.microsoft.com/office/drawing/2014/main" id="{2E0C531D-3EF7-4B73-868F-FCF0399EFA4B}"/>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69;p84">
              <a:extLst>
                <a:ext uri="{FF2B5EF4-FFF2-40B4-BE49-F238E27FC236}">
                  <a16:creationId xmlns:a16="http://schemas.microsoft.com/office/drawing/2014/main" id="{728C6925-82C1-45A1-B5F9-DBC59D9BAA71}"/>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70;p84">
              <a:extLst>
                <a:ext uri="{FF2B5EF4-FFF2-40B4-BE49-F238E27FC236}">
                  <a16:creationId xmlns:a16="http://schemas.microsoft.com/office/drawing/2014/main" id="{7C87150D-FC2F-4900-9ABF-BF079873764D}"/>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71;p84">
              <a:extLst>
                <a:ext uri="{FF2B5EF4-FFF2-40B4-BE49-F238E27FC236}">
                  <a16:creationId xmlns:a16="http://schemas.microsoft.com/office/drawing/2014/main" id="{69FB45E0-AE7E-47E2-8FBB-FB570A444D50}"/>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72;p84">
              <a:extLst>
                <a:ext uri="{FF2B5EF4-FFF2-40B4-BE49-F238E27FC236}">
                  <a16:creationId xmlns:a16="http://schemas.microsoft.com/office/drawing/2014/main" id="{60115DAE-A954-415B-8EB7-E046B4171A7E}"/>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73;p84">
              <a:extLst>
                <a:ext uri="{FF2B5EF4-FFF2-40B4-BE49-F238E27FC236}">
                  <a16:creationId xmlns:a16="http://schemas.microsoft.com/office/drawing/2014/main" id="{E5A28EFD-2302-4D3F-BCAE-FEF3E69EA38F}"/>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74;p84">
              <a:extLst>
                <a:ext uri="{FF2B5EF4-FFF2-40B4-BE49-F238E27FC236}">
                  <a16:creationId xmlns:a16="http://schemas.microsoft.com/office/drawing/2014/main" id="{3E3EF0AD-E468-4AE6-A978-D5EFEA3EF50F}"/>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5;p84">
              <a:extLst>
                <a:ext uri="{FF2B5EF4-FFF2-40B4-BE49-F238E27FC236}">
                  <a16:creationId xmlns:a16="http://schemas.microsoft.com/office/drawing/2014/main" id="{B7BFCE2C-CF30-4C01-8DEA-F95DB600881B}"/>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CuadroTexto 47">
            <a:extLst>
              <a:ext uri="{FF2B5EF4-FFF2-40B4-BE49-F238E27FC236}">
                <a16:creationId xmlns:a16="http://schemas.microsoft.com/office/drawing/2014/main" id="{8FE91E4D-6637-47A3-9456-5D1C808D4634}"/>
              </a:ext>
            </a:extLst>
          </p:cNvPr>
          <p:cNvSpPr txBox="1"/>
          <p:nvPr/>
        </p:nvSpPr>
        <p:spPr>
          <a:xfrm>
            <a:off x="-584346" y="1037163"/>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821A0665-63C6-491C-A533-7EF712845407}"/>
              </a:ext>
            </a:extLst>
          </p:cNvPr>
          <p:cNvSpPr/>
          <p:nvPr/>
        </p:nvSpPr>
        <p:spPr>
          <a:xfrm>
            <a:off x="1907111" y="766529"/>
            <a:ext cx="5329777" cy="369332"/>
          </a:xfrm>
          <a:prstGeom prst="rect">
            <a:avLst/>
          </a:prstGeom>
        </p:spPr>
        <p:txBody>
          <a:bodyPr wrap="square">
            <a:spAutoFit/>
          </a:bodyPr>
          <a:lstStyle/>
          <a:p>
            <a:pPr algn="ctr"/>
            <a:r>
              <a:rPr lang="es-MX" dirty="0">
                <a:solidFill>
                  <a:schemeClr val="bg1"/>
                </a:solidFill>
                <a:latin typeface="Britannic Bold" panose="020B0903060703020204" pitchFamily="34" charset="0"/>
              </a:rPr>
              <a:t>CAMBIO TOTAL DE LA RED</a:t>
            </a:r>
            <a:endParaRPr lang="es-EC" dirty="0">
              <a:solidFill>
                <a:schemeClr val="bg1"/>
              </a:solidFill>
              <a:latin typeface="Britannic Bold" panose="020B0903060703020204" pitchFamily="34" charset="0"/>
            </a:endParaRPr>
          </a:p>
        </p:txBody>
      </p:sp>
      <p:pic>
        <p:nvPicPr>
          <p:cNvPr id="2" name="Imagen 1">
            <a:extLst>
              <a:ext uri="{FF2B5EF4-FFF2-40B4-BE49-F238E27FC236}">
                <a16:creationId xmlns:a16="http://schemas.microsoft.com/office/drawing/2014/main" id="{62B48719-1037-4026-A9E3-9E314A8543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6085" y="1255189"/>
            <a:ext cx="4958003" cy="2441222"/>
          </a:xfrm>
          <a:prstGeom prst="rect">
            <a:avLst/>
          </a:prstGeom>
        </p:spPr>
      </p:pic>
      <p:pic>
        <p:nvPicPr>
          <p:cNvPr id="3" name="Imagen 2">
            <a:extLst>
              <a:ext uri="{FF2B5EF4-FFF2-40B4-BE49-F238E27FC236}">
                <a16:creationId xmlns:a16="http://schemas.microsoft.com/office/drawing/2014/main" id="{AE7E7E1E-B4FE-486C-B99B-8BBC5B46AE8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27032"/>
          <a:stretch/>
        </p:blipFill>
        <p:spPr>
          <a:xfrm>
            <a:off x="5364088" y="1255189"/>
            <a:ext cx="3683108" cy="2441222"/>
          </a:xfrm>
          <a:prstGeom prst="rect">
            <a:avLst/>
          </a:prstGeom>
        </p:spPr>
      </p:pic>
      <p:pic>
        <p:nvPicPr>
          <p:cNvPr id="5" name="Imagen 4">
            <a:extLst>
              <a:ext uri="{FF2B5EF4-FFF2-40B4-BE49-F238E27FC236}">
                <a16:creationId xmlns:a16="http://schemas.microsoft.com/office/drawing/2014/main" id="{B8207B57-62E2-484A-8BD6-0943E07FD7F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18407"/>
          <a:stretch/>
        </p:blipFill>
        <p:spPr>
          <a:xfrm>
            <a:off x="899592" y="3841643"/>
            <a:ext cx="4003750" cy="2353586"/>
          </a:xfrm>
          <a:prstGeom prst="rect">
            <a:avLst/>
          </a:prstGeom>
        </p:spPr>
      </p:pic>
      <p:pic>
        <p:nvPicPr>
          <p:cNvPr id="7" name="Imagen 6">
            <a:extLst>
              <a:ext uri="{FF2B5EF4-FFF2-40B4-BE49-F238E27FC236}">
                <a16:creationId xmlns:a16="http://schemas.microsoft.com/office/drawing/2014/main" id="{3B9CACC8-CA52-46AD-B853-C664E07F925A}"/>
              </a:ext>
            </a:extLst>
          </p:cNvPr>
          <p:cNvPicPr>
            <a:picLocks noChangeAspect="1"/>
          </p:cNvPicPr>
          <p:nvPr/>
        </p:nvPicPr>
        <p:blipFill rotWithShape="1">
          <a:blip r:embed="rId10"/>
          <a:srcRect/>
          <a:stretch/>
        </p:blipFill>
        <p:spPr>
          <a:xfrm>
            <a:off x="5148045" y="4800230"/>
            <a:ext cx="3600400" cy="500978"/>
          </a:xfrm>
          <a:prstGeom prst="rect">
            <a:avLst/>
          </a:prstGeom>
        </p:spPr>
      </p:pic>
    </p:spTree>
    <p:extLst>
      <p:ext uri="{BB962C8B-B14F-4D97-AF65-F5344CB8AC3E}">
        <p14:creationId xmlns:p14="http://schemas.microsoft.com/office/powerpoint/2010/main" val="1957920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88708BC9-0F19-418C-940B-5DAB80885731}"/>
              </a:ext>
            </a:extLst>
          </p:cNvPr>
          <p:cNvSpPr/>
          <p:nvPr/>
        </p:nvSpPr>
        <p:spPr>
          <a:xfrm>
            <a:off x="395535" y="835162"/>
            <a:ext cx="8748465" cy="409408"/>
          </a:xfrm>
          <a:prstGeom prst="roundRect">
            <a:avLst/>
          </a:prstGeom>
          <a:ln>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solidFill>
                <a:schemeClr val="bg1"/>
              </a:solidFill>
            </a:endParaRPr>
          </a:p>
        </p:txBody>
      </p:sp>
      <p:sp>
        <p:nvSpPr>
          <p:cNvPr id="11" name="Rectángulo: esquinas redondeadas 10">
            <a:hlinkClick r:id="rId2" action="ppaction://hlinksldjump"/>
            <a:extLst>
              <a:ext uri="{FF2B5EF4-FFF2-40B4-BE49-F238E27FC236}">
                <a16:creationId xmlns:a16="http://schemas.microsoft.com/office/drawing/2014/main" id="{2032A451-0C27-4622-8A04-489C39310544}"/>
              </a:ext>
            </a:extLst>
          </p:cNvPr>
          <p:cNvSpPr/>
          <p:nvPr/>
        </p:nvSpPr>
        <p:spPr>
          <a:xfrm>
            <a:off x="-17772" y="1832741"/>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esquinas redondeadas 11">
            <a:hlinkClick r:id="rId3" action="ppaction://hlinksldjump"/>
            <a:extLst>
              <a:ext uri="{FF2B5EF4-FFF2-40B4-BE49-F238E27FC236}">
                <a16:creationId xmlns:a16="http://schemas.microsoft.com/office/drawing/2014/main" id="{C7D2903E-E4D4-4D7D-A671-EFD7F788E563}"/>
              </a:ext>
            </a:extLst>
          </p:cNvPr>
          <p:cNvSpPr/>
          <p:nvPr/>
        </p:nvSpPr>
        <p:spPr>
          <a:xfrm>
            <a:off x="-18257" y="1334850"/>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3" name="Rectángulo: esquinas redondeadas 12">
            <a:hlinkClick r:id="rId4" action="ppaction://hlinksldjump"/>
            <a:extLst>
              <a:ext uri="{FF2B5EF4-FFF2-40B4-BE49-F238E27FC236}">
                <a16:creationId xmlns:a16="http://schemas.microsoft.com/office/drawing/2014/main" id="{4976B09F-D648-44A8-823C-A473E533CB7B}"/>
              </a:ext>
            </a:extLst>
          </p:cNvPr>
          <p:cNvSpPr/>
          <p:nvPr/>
        </p:nvSpPr>
        <p:spPr>
          <a:xfrm>
            <a:off x="-12532" y="838807"/>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4" name="Rectángulo: esquinas redondeadas 13">
            <a:hlinkClick r:id="rId5" action="ppaction://hlinksldjump"/>
            <a:extLst>
              <a:ext uri="{FF2B5EF4-FFF2-40B4-BE49-F238E27FC236}">
                <a16:creationId xmlns:a16="http://schemas.microsoft.com/office/drawing/2014/main" id="{DA527DB6-3F9C-4D83-8EC4-813EEF7248D2}"/>
              </a:ext>
            </a:extLst>
          </p:cNvPr>
          <p:cNvSpPr/>
          <p:nvPr/>
        </p:nvSpPr>
        <p:spPr>
          <a:xfrm>
            <a:off x="-11771" y="2307007"/>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5" name="Google Shape;9347;p78">
            <a:hlinkClick r:id="rId2" action="ppaction://hlinksldjump"/>
            <a:extLst>
              <a:ext uri="{FF2B5EF4-FFF2-40B4-BE49-F238E27FC236}">
                <a16:creationId xmlns:a16="http://schemas.microsoft.com/office/drawing/2014/main" id="{A3872C81-D245-4D08-B24A-03C433CE0E31}"/>
              </a:ext>
            </a:extLst>
          </p:cNvPr>
          <p:cNvSpPr/>
          <p:nvPr/>
        </p:nvSpPr>
        <p:spPr>
          <a:xfrm>
            <a:off x="63741" y="1874767"/>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CuadroTexto 15">
            <a:extLst>
              <a:ext uri="{FF2B5EF4-FFF2-40B4-BE49-F238E27FC236}">
                <a16:creationId xmlns:a16="http://schemas.microsoft.com/office/drawing/2014/main" id="{958B00CE-1F0E-49D5-B0F2-765E1B88C2C0}"/>
              </a:ext>
            </a:extLst>
          </p:cNvPr>
          <p:cNvSpPr txBox="1"/>
          <p:nvPr/>
        </p:nvSpPr>
        <p:spPr>
          <a:xfrm>
            <a:off x="-588660" y="2094971"/>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17" name="Google Shape;10745;p80">
            <a:extLst>
              <a:ext uri="{FF2B5EF4-FFF2-40B4-BE49-F238E27FC236}">
                <a16:creationId xmlns:a16="http://schemas.microsoft.com/office/drawing/2014/main" id="{50F068BC-333C-4F58-BA66-C7DFAD6C72C9}"/>
              </a:ext>
            </a:extLst>
          </p:cNvPr>
          <p:cNvGrpSpPr/>
          <p:nvPr/>
        </p:nvGrpSpPr>
        <p:grpSpPr>
          <a:xfrm>
            <a:off x="60042" y="2335399"/>
            <a:ext cx="251905" cy="218775"/>
            <a:chOff x="3095745" y="3805393"/>
            <a:chExt cx="352840" cy="354717"/>
          </a:xfrm>
        </p:grpSpPr>
        <p:sp>
          <p:nvSpPr>
            <p:cNvPr id="18" name="Google Shape;10746;p80">
              <a:extLst>
                <a:ext uri="{FF2B5EF4-FFF2-40B4-BE49-F238E27FC236}">
                  <a16:creationId xmlns:a16="http://schemas.microsoft.com/office/drawing/2014/main" id="{E5CF6359-3E8B-4F9C-9970-0B20B92F4528}"/>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47;p80">
              <a:extLst>
                <a:ext uri="{FF2B5EF4-FFF2-40B4-BE49-F238E27FC236}">
                  <a16:creationId xmlns:a16="http://schemas.microsoft.com/office/drawing/2014/main" id="{0572CF63-91C3-488A-A3D2-58D4549920A2}"/>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48;p80">
              <a:extLst>
                <a:ext uri="{FF2B5EF4-FFF2-40B4-BE49-F238E27FC236}">
                  <a16:creationId xmlns:a16="http://schemas.microsoft.com/office/drawing/2014/main" id="{36751787-E063-4AD6-B79B-F401A8D2BF26}"/>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49;p80">
              <a:extLst>
                <a:ext uri="{FF2B5EF4-FFF2-40B4-BE49-F238E27FC236}">
                  <a16:creationId xmlns:a16="http://schemas.microsoft.com/office/drawing/2014/main" id="{81ABF6F3-92CD-4908-A855-3A7961470EDC}"/>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50;p80">
              <a:extLst>
                <a:ext uri="{FF2B5EF4-FFF2-40B4-BE49-F238E27FC236}">
                  <a16:creationId xmlns:a16="http://schemas.microsoft.com/office/drawing/2014/main" id="{73B1343F-9CC0-43E3-A086-C76C9FB8B391}"/>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51;p80">
              <a:extLst>
                <a:ext uri="{FF2B5EF4-FFF2-40B4-BE49-F238E27FC236}">
                  <a16:creationId xmlns:a16="http://schemas.microsoft.com/office/drawing/2014/main" id="{5D9A3DA8-4A44-4E74-A830-F5113188DF71}"/>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CuadroTexto 23">
            <a:extLst>
              <a:ext uri="{FF2B5EF4-FFF2-40B4-BE49-F238E27FC236}">
                <a16:creationId xmlns:a16="http://schemas.microsoft.com/office/drawing/2014/main" id="{9408D4A8-0F34-48CD-B93E-E1BCF2DA6191}"/>
              </a:ext>
            </a:extLst>
          </p:cNvPr>
          <p:cNvSpPr txBox="1"/>
          <p:nvPr/>
        </p:nvSpPr>
        <p:spPr>
          <a:xfrm>
            <a:off x="-577862" y="25709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25" name="Google Shape;10183;p80">
            <a:extLst>
              <a:ext uri="{FF2B5EF4-FFF2-40B4-BE49-F238E27FC236}">
                <a16:creationId xmlns:a16="http://schemas.microsoft.com/office/drawing/2014/main" id="{E26EC977-28C1-4777-A3FA-1916E17A8D72}"/>
              </a:ext>
            </a:extLst>
          </p:cNvPr>
          <p:cNvGrpSpPr/>
          <p:nvPr/>
        </p:nvGrpSpPr>
        <p:grpSpPr>
          <a:xfrm>
            <a:off x="65228" y="1377488"/>
            <a:ext cx="203466" cy="211094"/>
            <a:chOff x="6671087" y="2009304"/>
            <a:chExt cx="332757" cy="281833"/>
          </a:xfrm>
        </p:grpSpPr>
        <p:sp>
          <p:nvSpPr>
            <p:cNvPr id="26" name="Google Shape;10184;p80">
              <a:extLst>
                <a:ext uri="{FF2B5EF4-FFF2-40B4-BE49-F238E27FC236}">
                  <a16:creationId xmlns:a16="http://schemas.microsoft.com/office/drawing/2014/main" id="{B9DD9968-1856-4B21-9041-4684D7208D48}"/>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185;p80">
              <a:extLst>
                <a:ext uri="{FF2B5EF4-FFF2-40B4-BE49-F238E27FC236}">
                  <a16:creationId xmlns:a16="http://schemas.microsoft.com/office/drawing/2014/main" id="{D27C459E-405F-47D9-A57F-7EB0A85E2A72}"/>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CuadroTexto 27">
            <a:extLst>
              <a:ext uri="{FF2B5EF4-FFF2-40B4-BE49-F238E27FC236}">
                <a16:creationId xmlns:a16="http://schemas.microsoft.com/office/drawing/2014/main" id="{C47AF58B-8303-4AA9-B797-B3F7539B4AB0}"/>
              </a:ext>
            </a:extLst>
          </p:cNvPr>
          <p:cNvSpPr txBox="1"/>
          <p:nvPr/>
        </p:nvSpPr>
        <p:spPr>
          <a:xfrm>
            <a:off x="-592027" y="1587106"/>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29" name="Google Shape;13058;p84">
            <a:extLst>
              <a:ext uri="{FF2B5EF4-FFF2-40B4-BE49-F238E27FC236}">
                <a16:creationId xmlns:a16="http://schemas.microsoft.com/office/drawing/2014/main" id="{A393B5AD-C521-4D27-9801-9DB7F3AFA2A9}"/>
              </a:ext>
            </a:extLst>
          </p:cNvPr>
          <p:cNvGrpSpPr/>
          <p:nvPr/>
        </p:nvGrpSpPr>
        <p:grpSpPr>
          <a:xfrm>
            <a:off x="107931" y="888608"/>
            <a:ext cx="144016" cy="218904"/>
            <a:chOff x="1394741" y="1512061"/>
            <a:chExt cx="252444" cy="351722"/>
          </a:xfrm>
        </p:grpSpPr>
        <p:sp>
          <p:nvSpPr>
            <p:cNvPr id="30" name="Google Shape;13059;p84">
              <a:extLst>
                <a:ext uri="{FF2B5EF4-FFF2-40B4-BE49-F238E27FC236}">
                  <a16:creationId xmlns:a16="http://schemas.microsoft.com/office/drawing/2014/main" id="{9A876CA4-D6E9-4A9D-BEFD-09FDC5C50DB7}"/>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60;p84">
              <a:extLst>
                <a:ext uri="{FF2B5EF4-FFF2-40B4-BE49-F238E27FC236}">
                  <a16:creationId xmlns:a16="http://schemas.microsoft.com/office/drawing/2014/main" id="{8FAF4146-20AA-48BE-B264-DA331C6C3271}"/>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061;p84">
              <a:extLst>
                <a:ext uri="{FF2B5EF4-FFF2-40B4-BE49-F238E27FC236}">
                  <a16:creationId xmlns:a16="http://schemas.microsoft.com/office/drawing/2014/main" id="{F1741630-E91D-43C4-BAA0-D40F6F7890F5}"/>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062;p84">
              <a:extLst>
                <a:ext uri="{FF2B5EF4-FFF2-40B4-BE49-F238E27FC236}">
                  <a16:creationId xmlns:a16="http://schemas.microsoft.com/office/drawing/2014/main" id="{9480038F-B9E4-45AC-BC33-30677AA0AE8E}"/>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063;p84">
              <a:extLst>
                <a:ext uri="{FF2B5EF4-FFF2-40B4-BE49-F238E27FC236}">
                  <a16:creationId xmlns:a16="http://schemas.microsoft.com/office/drawing/2014/main" id="{DA128CC8-8253-4F48-87A1-9096CE013570}"/>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64;p84">
              <a:extLst>
                <a:ext uri="{FF2B5EF4-FFF2-40B4-BE49-F238E27FC236}">
                  <a16:creationId xmlns:a16="http://schemas.microsoft.com/office/drawing/2014/main" id="{825BF92D-C01A-424B-A525-1C8B6BAEB3A9}"/>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65;p84">
              <a:extLst>
                <a:ext uri="{FF2B5EF4-FFF2-40B4-BE49-F238E27FC236}">
                  <a16:creationId xmlns:a16="http://schemas.microsoft.com/office/drawing/2014/main" id="{F8AF9231-CDB5-4151-9E49-B92355F086A1}"/>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66;p84">
              <a:extLst>
                <a:ext uri="{FF2B5EF4-FFF2-40B4-BE49-F238E27FC236}">
                  <a16:creationId xmlns:a16="http://schemas.microsoft.com/office/drawing/2014/main" id="{C016F447-E4F7-4765-AA45-6377C6D24E9A}"/>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67;p84">
              <a:extLst>
                <a:ext uri="{FF2B5EF4-FFF2-40B4-BE49-F238E27FC236}">
                  <a16:creationId xmlns:a16="http://schemas.microsoft.com/office/drawing/2014/main" id="{C974F128-7A4C-4D43-A076-06D248CFA90F}"/>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68;p84">
              <a:extLst>
                <a:ext uri="{FF2B5EF4-FFF2-40B4-BE49-F238E27FC236}">
                  <a16:creationId xmlns:a16="http://schemas.microsoft.com/office/drawing/2014/main" id="{F8B2EF11-2351-4B22-836B-9CD7DAC4B466}"/>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69;p84">
              <a:extLst>
                <a:ext uri="{FF2B5EF4-FFF2-40B4-BE49-F238E27FC236}">
                  <a16:creationId xmlns:a16="http://schemas.microsoft.com/office/drawing/2014/main" id="{27C81803-2BC2-4104-AF34-42969FCF7E61}"/>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70;p84">
              <a:extLst>
                <a:ext uri="{FF2B5EF4-FFF2-40B4-BE49-F238E27FC236}">
                  <a16:creationId xmlns:a16="http://schemas.microsoft.com/office/drawing/2014/main" id="{F0484737-85B9-4E10-8E4D-2C122FAAFDC9}"/>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71;p84">
              <a:extLst>
                <a:ext uri="{FF2B5EF4-FFF2-40B4-BE49-F238E27FC236}">
                  <a16:creationId xmlns:a16="http://schemas.microsoft.com/office/drawing/2014/main" id="{E1FDCE76-5844-4B0A-B880-FD0CC4C2BF5E}"/>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72;p84">
              <a:extLst>
                <a:ext uri="{FF2B5EF4-FFF2-40B4-BE49-F238E27FC236}">
                  <a16:creationId xmlns:a16="http://schemas.microsoft.com/office/drawing/2014/main" id="{5823B7D2-3BD2-471F-96E4-BE1C234304A1}"/>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73;p84">
              <a:extLst>
                <a:ext uri="{FF2B5EF4-FFF2-40B4-BE49-F238E27FC236}">
                  <a16:creationId xmlns:a16="http://schemas.microsoft.com/office/drawing/2014/main" id="{FD62773C-1735-4274-BF55-72BB3CBEAD92}"/>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74;p84">
              <a:extLst>
                <a:ext uri="{FF2B5EF4-FFF2-40B4-BE49-F238E27FC236}">
                  <a16:creationId xmlns:a16="http://schemas.microsoft.com/office/drawing/2014/main" id="{5C0B900C-BE5E-4229-A6BE-FE53A185AE39}"/>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75;p84">
              <a:extLst>
                <a:ext uri="{FF2B5EF4-FFF2-40B4-BE49-F238E27FC236}">
                  <a16:creationId xmlns:a16="http://schemas.microsoft.com/office/drawing/2014/main" id="{1FDAE84D-302E-4D99-8BFE-6E1684A0C1E9}"/>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CuadroTexto 46">
            <a:extLst>
              <a:ext uri="{FF2B5EF4-FFF2-40B4-BE49-F238E27FC236}">
                <a16:creationId xmlns:a16="http://schemas.microsoft.com/office/drawing/2014/main" id="{A8EDBE14-BAED-4199-BE16-0B53CFF1D6FF}"/>
              </a:ext>
            </a:extLst>
          </p:cNvPr>
          <p:cNvSpPr txBox="1"/>
          <p:nvPr/>
        </p:nvSpPr>
        <p:spPr>
          <a:xfrm>
            <a:off x="-584346" y="11076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821A0665-63C6-491C-A533-7EF712845407}"/>
              </a:ext>
            </a:extLst>
          </p:cNvPr>
          <p:cNvSpPr/>
          <p:nvPr/>
        </p:nvSpPr>
        <p:spPr>
          <a:xfrm>
            <a:off x="1907111" y="838807"/>
            <a:ext cx="5329777" cy="369332"/>
          </a:xfrm>
          <a:prstGeom prst="rect">
            <a:avLst/>
          </a:prstGeom>
        </p:spPr>
        <p:txBody>
          <a:bodyPr wrap="square">
            <a:spAutoFit/>
          </a:bodyPr>
          <a:lstStyle/>
          <a:p>
            <a:pPr algn="ctr"/>
            <a:r>
              <a:rPr lang="es-MX" dirty="0">
                <a:solidFill>
                  <a:schemeClr val="bg1"/>
                </a:solidFill>
                <a:latin typeface="Britannic Bold" panose="020B0903060703020204" pitchFamily="34" charset="0"/>
              </a:rPr>
              <a:t>CAMBIO TOTAL DE LA RED</a:t>
            </a:r>
            <a:endParaRPr lang="es-EC" dirty="0">
              <a:solidFill>
                <a:schemeClr val="bg1"/>
              </a:solidFill>
              <a:latin typeface="Britannic Bold" panose="020B0903060703020204" pitchFamily="34" charset="0"/>
            </a:endParaRPr>
          </a:p>
        </p:txBody>
      </p:sp>
      <p:pic>
        <p:nvPicPr>
          <p:cNvPr id="2" name="Imagen 1">
            <a:extLst>
              <a:ext uri="{FF2B5EF4-FFF2-40B4-BE49-F238E27FC236}">
                <a16:creationId xmlns:a16="http://schemas.microsoft.com/office/drawing/2014/main" id="{134C04A7-937E-455D-99B0-0513EE47DA6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764205" y="1673931"/>
            <a:ext cx="3344299" cy="3195229"/>
          </a:xfrm>
          <a:prstGeom prst="rect">
            <a:avLst/>
          </a:prstGeom>
        </p:spPr>
      </p:pic>
      <p:pic>
        <p:nvPicPr>
          <p:cNvPr id="4" name="Imagen 3">
            <a:extLst>
              <a:ext uri="{FF2B5EF4-FFF2-40B4-BE49-F238E27FC236}">
                <a16:creationId xmlns:a16="http://schemas.microsoft.com/office/drawing/2014/main" id="{18D8A85A-4701-407B-B0FE-274D1E45135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0396" y="1556792"/>
            <a:ext cx="5807788" cy="3403100"/>
          </a:xfrm>
          <a:prstGeom prst="rect">
            <a:avLst/>
          </a:prstGeom>
        </p:spPr>
      </p:pic>
    </p:spTree>
    <p:extLst>
      <p:ext uri="{BB962C8B-B14F-4D97-AF65-F5344CB8AC3E}">
        <p14:creationId xmlns:p14="http://schemas.microsoft.com/office/powerpoint/2010/main" val="415745203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esquinas redondeadas 19">
            <a:extLst>
              <a:ext uri="{FF2B5EF4-FFF2-40B4-BE49-F238E27FC236}">
                <a16:creationId xmlns:a16="http://schemas.microsoft.com/office/drawing/2014/main" id="{E8BDB66F-616A-4783-8F01-27877D98FDB2}"/>
              </a:ext>
            </a:extLst>
          </p:cNvPr>
          <p:cNvSpPr/>
          <p:nvPr/>
        </p:nvSpPr>
        <p:spPr>
          <a:xfrm>
            <a:off x="395535" y="835162"/>
            <a:ext cx="8748465" cy="409408"/>
          </a:xfrm>
          <a:prstGeom prst="roundRect">
            <a:avLst/>
          </a:prstGeom>
          <a:ln>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solidFill>
                <a:schemeClr val="bg1"/>
              </a:solidFill>
            </a:endParaRPr>
          </a:p>
        </p:txBody>
      </p:sp>
      <p:sp>
        <p:nvSpPr>
          <p:cNvPr id="21" name="Rectángulo: esquinas redondeadas 20">
            <a:hlinkClick r:id="rId2" action="ppaction://hlinksldjump"/>
            <a:extLst>
              <a:ext uri="{FF2B5EF4-FFF2-40B4-BE49-F238E27FC236}">
                <a16:creationId xmlns:a16="http://schemas.microsoft.com/office/drawing/2014/main" id="{EC4C82FD-C407-4554-94A2-9FDC03DE57A7}"/>
              </a:ext>
            </a:extLst>
          </p:cNvPr>
          <p:cNvSpPr/>
          <p:nvPr/>
        </p:nvSpPr>
        <p:spPr>
          <a:xfrm>
            <a:off x="-17772" y="1832741"/>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Rectángulo: esquinas redondeadas 21">
            <a:hlinkClick r:id="rId3" action="ppaction://hlinksldjump"/>
            <a:extLst>
              <a:ext uri="{FF2B5EF4-FFF2-40B4-BE49-F238E27FC236}">
                <a16:creationId xmlns:a16="http://schemas.microsoft.com/office/drawing/2014/main" id="{44F24D43-DEB4-4EB7-8E28-42ECB9EC6CF0}"/>
              </a:ext>
            </a:extLst>
          </p:cNvPr>
          <p:cNvSpPr/>
          <p:nvPr/>
        </p:nvSpPr>
        <p:spPr>
          <a:xfrm>
            <a:off x="-18257" y="1334850"/>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23" name="Rectángulo: esquinas redondeadas 22">
            <a:hlinkClick r:id="rId4" action="ppaction://hlinksldjump"/>
            <a:extLst>
              <a:ext uri="{FF2B5EF4-FFF2-40B4-BE49-F238E27FC236}">
                <a16:creationId xmlns:a16="http://schemas.microsoft.com/office/drawing/2014/main" id="{F268A26A-DAF0-4B49-96DB-2AFE692121A3}"/>
              </a:ext>
            </a:extLst>
          </p:cNvPr>
          <p:cNvSpPr/>
          <p:nvPr/>
        </p:nvSpPr>
        <p:spPr>
          <a:xfrm>
            <a:off x="-12532" y="838807"/>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24" name="Rectángulo: esquinas redondeadas 23">
            <a:hlinkClick r:id="rId5" action="ppaction://hlinksldjump"/>
            <a:extLst>
              <a:ext uri="{FF2B5EF4-FFF2-40B4-BE49-F238E27FC236}">
                <a16:creationId xmlns:a16="http://schemas.microsoft.com/office/drawing/2014/main" id="{698264FB-9BDE-4A8D-ADF9-3E21506DF66B}"/>
              </a:ext>
            </a:extLst>
          </p:cNvPr>
          <p:cNvSpPr/>
          <p:nvPr/>
        </p:nvSpPr>
        <p:spPr>
          <a:xfrm>
            <a:off x="-11771" y="2307007"/>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5" name="Google Shape;9347;p78">
            <a:hlinkClick r:id="rId2" action="ppaction://hlinksldjump"/>
            <a:extLst>
              <a:ext uri="{FF2B5EF4-FFF2-40B4-BE49-F238E27FC236}">
                <a16:creationId xmlns:a16="http://schemas.microsoft.com/office/drawing/2014/main" id="{7FAFC523-B705-4F8D-A614-0BE900B70EAB}"/>
              </a:ext>
            </a:extLst>
          </p:cNvPr>
          <p:cNvSpPr/>
          <p:nvPr/>
        </p:nvSpPr>
        <p:spPr>
          <a:xfrm>
            <a:off x="63741" y="1874767"/>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CuadroTexto 25">
            <a:extLst>
              <a:ext uri="{FF2B5EF4-FFF2-40B4-BE49-F238E27FC236}">
                <a16:creationId xmlns:a16="http://schemas.microsoft.com/office/drawing/2014/main" id="{13EE8A8C-31EB-470C-BE05-A2B974FD3697}"/>
              </a:ext>
            </a:extLst>
          </p:cNvPr>
          <p:cNvSpPr txBox="1"/>
          <p:nvPr/>
        </p:nvSpPr>
        <p:spPr>
          <a:xfrm>
            <a:off x="-588660" y="2094971"/>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27" name="Google Shape;10745;p80">
            <a:extLst>
              <a:ext uri="{FF2B5EF4-FFF2-40B4-BE49-F238E27FC236}">
                <a16:creationId xmlns:a16="http://schemas.microsoft.com/office/drawing/2014/main" id="{865C73E2-6AFD-4875-8075-49BB255CCF9D}"/>
              </a:ext>
            </a:extLst>
          </p:cNvPr>
          <p:cNvGrpSpPr/>
          <p:nvPr/>
        </p:nvGrpSpPr>
        <p:grpSpPr>
          <a:xfrm>
            <a:off x="60042" y="2335399"/>
            <a:ext cx="251905" cy="218775"/>
            <a:chOff x="3095745" y="3805393"/>
            <a:chExt cx="352840" cy="354717"/>
          </a:xfrm>
        </p:grpSpPr>
        <p:sp>
          <p:nvSpPr>
            <p:cNvPr id="28" name="Google Shape;10746;p80">
              <a:extLst>
                <a:ext uri="{FF2B5EF4-FFF2-40B4-BE49-F238E27FC236}">
                  <a16:creationId xmlns:a16="http://schemas.microsoft.com/office/drawing/2014/main" id="{C350D023-1106-4AC7-B0C7-EAF8B065C1AF}"/>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747;p80">
              <a:extLst>
                <a:ext uri="{FF2B5EF4-FFF2-40B4-BE49-F238E27FC236}">
                  <a16:creationId xmlns:a16="http://schemas.microsoft.com/office/drawing/2014/main" id="{89D5F568-A29D-4BF0-B183-681E95AD58BD}"/>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748;p80">
              <a:extLst>
                <a:ext uri="{FF2B5EF4-FFF2-40B4-BE49-F238E27FC236}">
                  <a16:creationId xmlns:a16="http://schemas.microsoft.com/office/drawing/2014/main" id="{ED4B649B-F1C3-4A65-BE15-423E09F40F51}"/>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749;p80">
              <a:extLst>
                <a:ext uri="{FF2B5EF4-FFF2-40B4-BE49-F238E27FC236}">
                  <a16:creationId xmlns:a16="http://schemas.microsoft.com/office/drawing/2014/main" id="{38AF9407-41D8-4BAD-99F2-6075FDA424F7}"/>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750;p80">
              <a:extLst>
                <a:ext uri="{FF2B5EF4-FFF2-40B4-BE49-F238E27FC236}">
                  <a16:creationId xmlns:a16="http://schemas.microsoft.com/office/drawing/2014/main" id="{9B03D12B-4E46-4171-844D-7F6569748854}"/>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751;p80">
              <a:extLst>
                <a:ext uri="{FF2B5EF4-FFF2-40B4-BE49-F238E27FC236}">
                  <a16:creationId xmlns:a16="http://schemas.microsoft.com/office/drawing/2014/main" id="{379BDEC0-E1C0-4DE6-BA35-9EABB13D99A3}"/>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CuadroTexto 33">
            <a:extLst>
              <a:ext uri="{FF2B5EF4-FFF2-40B4-BE49-F238E27FC236}">
                <a16:creationId xmlns:a16="http://schemas.microsoft.com/office/drawing/2014/main" id="{D67DF711-689C-496C-99EF-3F4B0DB21FB6}"/>
              </a:ext>
            </a:extLst>
          </p:cNvPr>
          <p:cNvSpPr txBox="1"/>
          <p:nvPr/>
        </p:nvSpPr>
        <p:spPr>
          <a:xfrm>
            <a:off x="-577862" y="25709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35" name="Google Shape;10183;p80">
            <a:extLst>
              <a:ext uri="{FF2B5EF4-FFF2-40B4-BE49-F238E27FC236}">
                <a16:creationId xmlns:a16="http://schemas.microsoft.com/office/drawing/2014/main" id="{0295D97E-0750-4100-9817-1A7CDCD1FF0B}"/>
              </a:ext>
            </a:extLst>
          </p:cNvPr>
          <p:cNvGrpSpPr/>
          <p:nvPr/>
        </p:nvGrpSpPr>
        <p:grpSpPr>
          <a:xfrm>
            <a:off x="65228" y="1377488"/>
            <a:ext cx="203466" cy="211094"/>
            <a:chOff x="6671087" y="2009304"/>
            <a:chExt cx="332757" cy="281833"/>
          </a:xfrm>
        </p:grpSpPr>
        <p:sp>
          <p:nvSpPr>
            <p:cNvPr id="36" name="Google Shape;10184;p80">
              <a:extLst>
                <a:ext uri="{FF2B5EF4-FFF2-40B4-BE49-F238E27FC236}">
                  <a16:creationId xmlns:a16="http://schemas.microsoft.com/office/drawing/2014/main" id="{21E42CF5-450F-4CAF-A935-3437F9864E00}"/>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0185;p80">
              <a:extLst>
                <a:ext uri="{FF2B5EF4-FFF2-40B4-BE49-F238E27FC236}">
                  <a16:creationId xmlns:a16="http://schemas.microsoft.com/office/drawing/2014/main" id="{203F71BF-9F5A-4DB9-A0E7-BFB7CAB3C135}"/>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CuadroTexto 37">
            <a:extLst>
              <a:ext uri="{FF2B5EF4-FFF2-40B4-BE49-F238E27FC236}">
                <a16:creationId xmlns:a16="http://schemas.microsoft.com/office/drawing/2014/main" id="{F0E7C5D9-BE74-4967-86A8-571539F9AE6E}"/>
              </a:ext>
            </a:extLst>
          </p:cNvPr>
          <p:cNvSpPr txBox="1"/>
          <p:nvPr/>
        </p:nvSpPr>
        <p:spPr>
          <a:xfrm>
            <a:off x="-592027" y="1587106"/>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39" name="Google Shape;13058;p84">
            <a:extLst>
              <a:ext uri="{FF2B5EF4-FFF2-40B4-BE49-F238E27FC236}">
                <a16:creationId xmlns:a16="http://schemas.microsoft.com/office/drawing/2014/main" id="{EBE7C4CB-097D-40E9-AD5D-1A69797FAE40}"/>
              </a:ext>
            </a:extLst>
          </p:cNvPr>
          <p:cNvGrpSpPr/>
          <p:nvPr/>
        </p:nvGrpSpPr>
        <p:grpSpPr>
          <a:xfrm>
            <a:off x="107931" y="888608"/>
            <a:ext cx="144016" cy="218904"/>
            <a:chOff x="1394741" y="1512061"/>
            <a:chExt cx="252444" cy="351722"/>
          </a:xfrm>
        </p:grpSpPr>
        <p:sp>
          <p:nvSpPr>
            <p:cNvPr id="40" name="Google Shape;13059;p84">
              <a:extLst>
                <a:ext uri="{FF2B5EF4-FFF2-40B4-BE49-F238E27FC236}">
                  <a16:creationId xmlns:a16="http://schemas.microsoft.com/office/drawing/2014/main" id="{C8B22F59-9EB5-437D-AD13-56F148E4E057}"/>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60;p84">
              <a:extLst>
                <a:ext uri="{FF2B5EF4-FFF2-40B4-BE49-F238E27FC236}">
                  <a16:creationId xmlns:a16="http://schemas.microsoft.com/office/drawing/2014/main" id="{0DB5DD4D-3553-401C-A6F0-416828B966DD}"/>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61;p84">
              <a:extLst>
                <a:ext uri="{FF2B5EF4-FFF2-40B4-BE49-F238E27FC236}">
                  <a16:creationId xmlns:a16="http://schemas.microsoft.com/office/drawing/2014/main" id="{F10BC1E2-643A-45DE-9FE9-DE0ED6082A2A}"/>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62;p84">
              <a:extLst>
                <a:ext uri="{FF2B5EF4-FFF2-40B4-BE49-F238E27FC236}">
                  <a16:creationId xmlns:a16="http://schemas.microsoft.com/office/drawing/2014/main" id="{CE7BD3E2-1C4C-4B1F-9F7F-2E5754A7E168}"/>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63;p84">
              <a:extLst>
                <a:ext uri="{FF2B5EF4-FFF2-40B4-BE49-F238E27FC236}">
                  <a16:creationId xmlns:a16="http://schemas.microsoft.com/office/drawing/2014/main" id="{6BDE3267-FAA4-43E0-9F6B-F9BD2CFC5D13}"/>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64;p84">
              <a:extLst>
                <a:ext uri="{FF2B5EF4-FFF2-40B4-BE49-F238E27FC236}">
                  <a16:creationId xmlns:a16="http://schemas.microsoft.com/office/drawing/2014/main" id="{167452E6-1EF7-44F2-A16C-AC32868677B2}"/>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65;p84">
              <a:extLst>
                <a:ext uri="{FF2B5EF4-FFF2-40B4-BE49-F238E27FC236}">
                  <a16:creationId xmlns:a16="http://schemas.microsoft.com/office/drawing/2014/main" id="{35CF5117-75BD-4267-8AD8-49A660796F51}"/>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66;p84">
              <a:extLst>
                <a:ext uri="{FF2B5EF4-FFF2-40B4-BE49-F238E27FC236}">
                  <a16:creationId xmlns:a16="http://schemas.microsoft.com/office/drawing/2014/main" id="{8B2B970B-DF9C-4780-BF83-B4F395311058}"/>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67;p84">
              <a:extLst>
                <a:ext uri="{FF2B5EF4-FFF2-40B4-BE49-F238E27FC236}">
                  <a16:creationId xmlns:a16="http://schemas.microsoft.com/office/drawing/2014/main" id="{7B6A8959-4585-4CE5-9F50-223FCAC4D436}"/>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68;p84">
              <a:extLst>
                <a:ext uri="{FF2B5EF4-FFF2-40B4-BE49-F238E27FC236}">
                  <a16:creationId xmlns:a16="http://schemas.microsoft.com/office/drawing/2014/main" id="{10BF5BB8-537D-446B-AA2E-CEB8BCC29E1C}"/>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069;p84">
              <a:extLst>
                <a:ext uri="{FF2B5EF4-FFF2-40B4-BE49-F238E27FC236}">
                  <a16:creationId xmlns:a16="http://schemas.microsoft.com/office/drawing/2014/main" id="{28D27917-3355-4AD3-A7EA-8983AC18CB14}"/>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070;p84">
              <a:extLst>
                <a:ext uri="{FF2B5EF4-FFF2-40B4-BE49-F238E27FC236}">
                  <a16:creationId xmlns:a16="http://schemas.microsoft.com/office/drawing/2014/main" id="{BCB34BFF-3CD9-49DB-B017-85AAB0B10FB7}"/>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071;p84">
              <a:extLst>
                <a:ext uri="{FF2B5EF4-FFF2-40B4-BE49-F238E27FC236}">
                  <a16:creationId xmlns:a16="http://schemas.microsoft.com/office/drawing/2014/main" id="{06E195E7-6BC2-46C0-AB50-C0DD243CD015}"/>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072;p84">
              <a:extLst>
                <a:ext uri="{FF2B5EF4-FFF2-40B4-BE49-F238E27FC236}">
                  <a16:creationId xmlns:a16="http://schemas.microsoft.com/office/drawing/2014/main" id="{9AF09033-0E79-4F2D-A02B-C92D5EB5848B}"/>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073;p84">
              <a:extLst>
                <a:ext uri="{FF2B5EF4-FFF2-40B4-BE49-F238E27FC236}">
                  <a16:creationId xmlns:a16="http://schemas.microsoft.com/office/drawing/2014/main" id="{EB4815B8-169A-4677-9D58-73883B3082D4}"/>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074;p84">
              <a:extLst>
                <a:ext uri="{FF2B5EF4-FFF2-40B4-BE49-F238E27FC236}">
                  <a16:creationId xmlns:a16="http://schemas.microsoft.com/office/drawing/2014/main" id="{D261B7F0-975B-4453-9B27-67B87CF6EE1E}"/>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075;p84">
              <a:extLst>
                <a:ext uri="{FF2B5EF4-FFF2-40B4-BE49-F238E27FC236}">
                  <a16:creationId xmlns:a16="http://schemas.microsoft.com/office/drawing/2014/main" id="{02DF9595-0952-4735-8254-74AE8FD7AC0F}"/>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CuadroTexto 56">
            <a:extLst>
              <a:ext uri="{FF2B5EF4-FFF2-40B4-BE49-F238E27FC236}">
                <a16:creationId xmlns:a16="http://schemas.microsoft.com/office/drawing/2014/main" id="{C49C95DC-9E14-45AE-A9B9-31CA5CBBDC57}"/>
              </a:ext>
            </a:extLst>
          </p:cNvPr>
          <p:cNvSpPr txBox="1"/>
          <p:nvPr/>
        </p:nvSpPr>
        <p:spPr>
          <a:xfrm>
            <a:off x="-584346" y="11076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821A0665-63C6-491C-A533-7EF712845407}"/>
              </a:ext>
            </a:extLst>
          </p:cNvPr>
          <p:cNvSpPr/>
          <p:nvPr/>
        </p:nvSpPr>
        <p:spPr>
          <a:xfrm>
            <a:off x="1907111" y="882868"/>
            <a:ext cx="5329777" cy="369332"/>
          </a:xfrm>
          <a:prstGeom prst="rect">
            <a:avLst/>
          </a:prstGeom>
        </p:spPr>
        <p:txBody>
          <a:bodyPr wrap="square">
            <a:spAutoFit/>
          </a:bodyPr>
          <a:lstStyle/>
          <a:p>
            <a:pPr algn="ctr"/>
            <a:r>
              <a:rPr lang="es-MX" dirty="0">
                <a:solidFill>
                  <a:schemeClr val="bg1"/>
                </a:solidFill>
                <a:latin typeface="Britannic Bold" panose="020B0903060703020204" pitchFamily="34" charset="0"/>
              </a:rPr>
              <a:t>RESULTADOS</a:t>
            </a:r>
            <a:endParaRPr lang="es-EC" dirty="0">
              <a:solidFill>
                <a:schemeClr val="bg1"/>
              </a:solidFill>
              <a:latin typeface="Britannic Bold" panose="020B0903060703020204" pitchFamily="34" charset="0"/>
            </a:endParaRPr>
          </a:p>
        </p:txBody>
      </p:sp>
      <p:sp>
        <p:nvSpPr>
          <p:cNvPr id="9" name="Rectángulo 8">
            <a:hlinkClick r:id="rId7" action="ppaction://hlinksldjump"/>
            <a:extLst>
              <a:ext uri="{FF2B5EF4-FFF2-40B4-BE49-F238E27FC236}">
                <a16:creationId xmlns:a16="http://schemas.microsoft.com/office/drawing/2014/main" id="{C65DEAEC-9E97-47D5-A772-E94253974E7B}"/>
              </a:ext>
            </a:extLst>
          </p:cNvPr>
          <p:cNvSpPr/>
          <p:nvPr/>
        </p:nvSpPr>
        <p:spPr>
          <a:xfrm>
            <a:off x="599804" y="2042953"/>
            <a:ext cx="64807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01</a:t>
            </a:r>
            <a:endParaRPr lang="es-EC" dirty="0"/>
          </a:p>
        </p:txBody>
      </p:sp>
      <p:sp>
        <p:nvSpPr>
          <p:cNvPr id="14" name="Rectángulo 13">
            <a:hlinkClick r:id="rId8" action="ppaction://hlinksldjump"/>
            <a:extLst>
              <a:ext uri="{FF2B5EF4-FFF2-40B4-BE49-F238E27FC236}">
                <a16:creationId xmlns:a16="http://schemas.microsoft.com/office/drawing/2014/main" id="{F7B27ED7-219B-4080-B84A-3BF8657C26B7}"/>
              </a:ext>
            </a:extLst>
          </p:cNvPr>
          <p:cNvSpPr/>
          <p:nvPr/>
        </p:nvSpPr>
        <p:spPr>
          <a:xfrm>
            <a:off x="599804" y="3186901"/>
            <a:ext cx="64807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02</a:t>
            </a:r>
            <a:endParaRPr lang="es-EC" dirty="0"/>
          </a:p>
        </p:txBody>
      </p:sp>
      <p:grpSp>
        <p:nvGrpSpPr>
          <p:cNvPr id="831" name="Google Shape;1353;p73">
            <a:extLst>
              <a:ext uri="{FF2B5EF4-FFF2-40B4-BE49-F238E27FC236}">
                <a16:creationId xmlns:a16="http://schemas.microsoft.com/office/drawing/2014/main" id="{5109886B-7E65-4AFE-B02C-624EB387C722}"/>
              </a:ext>
            </a:extLst>
          </p:cNvPr>
          <p:cNvGrpSpPr/>
          <p:nvPr/>
        </p:nvGrpSpPr>
        <p:grpSpPr>
          <a:xfrm>
            <a:off x="2646595" y="1723357"/>
            <a:ext cx="5741829" cy="4081887"/>
            <a:chOff x="235800" y="830650"/>
            <a:chExt cx="6978450" cy="4588844"/>
          </a:xfrm>
        </p:grpSpPr>
        <p:sp>
          <p:nvSpPr>
            <p:cNvPr id="832" name="Google Shape;1354;p73">
              <a:extLst>
                <a:ext uri="{FF2B5EF4-FFF2-40B4-BE49-F238E27FC236}">
                  <a16:creationId xmlns:a16="http://schemas.microsoft.com/office/drawing/2014/main" id="{ACE4994C-5658-4467-BACA-1ECEACF3984C}"/>
                </a:ext>
              </a:extLst>
            </p:cNvPr>
            <p:cNvSpPr/>
            <p:nvPr/>
          </p:nvSpPr>
          <p:spPr>
            <a:xfrm>
              <a:off x="235800" y="1224769"/>
              <a:ext cx="2592225" cy="4194725"/>
            </a:xfrm>
            <a:custGeom>
              <a:avLst/>
              <a:gdLst/>
              <a:ahLst/>
              <a:cxnLst/>
              <a:rect l="l" t="t" r="r" b="b"/>
              <a:pathLst>
                <a:path w="103689" h="167789" extrusionOk="0">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1355;p73">
              <a:extLst>
                <a:ext uri="{FF2B5EF4-FFF2-40B4-BE49-F238E27FC236}">
                  <a16:creationId xmlns:a16="http://schemas.microsoft.com/office/drawing/2014/main" id="{3C2A0E8B-4CA7-48E4-A09E-0E5CE341A632}"/>
                </a:ext>
              </a:extLst>
            </p:cNvPr>
            <p:cNvSpPr/>
            <p:nvPr/>
          </p:nvSpPr>
          <p:spPr>
            <a:xfrm>
              <a:off x="2370225" y="830650"/>
              <a:ext cx="1016975" cy="1158500"/>
            </a:xfrm>
            <a:custGeom>
              <a:avLst/>
              <a:gdLst/>
              <a:ahLst/>
              <a:cxnLst/>
              <a:rect l="l" t="t" r="r" b="b"/>
              <a:pathLst>
                <a:path w="40679" h="46340" extrusionOk="0">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1356;p73">
              <a:extLst>
                <a:ext uri="{FF2B5EF4-FFF2-40B4-BE49-F238E27FC236}">
                  <a16:creationId xmlns:a16="http://schemas.microsoft.com/office/drawing/2014/main" id="{76D8D935-6FB6-4722-A78C-AC92E11CE89B}"/>
                </a:ext>
              </a:extLst>
            </p:cNvPr>
            <p:cNvSpPr/>
            <p:nvPr/>
          </p:nvSpPr>
          <p:spPr>
            <a:xfrm>
              <a:off x="3143325" y="1089650"/>
              <a:ext cx="4064350" cy="3503975"/>
            </a:xfrm>
            <a:custGeom>
              <a:avLst/>
              <a:gdLst/>
              <a:ahLst/>
              <a:cxnLst/>
              <a:rect l="l" t="t" r="r" b="b"/>
              <a:pathLst>
                <a:path w="162574" h="140159" extrusionOk="0">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1357;p73">
              <a:extLst>
                <a:ext uri="{FF2B5EF4-FFF2-40B4-BE49-F238E27FC236}">
                  <a16:creationId xmlns:a16="http://schemas.microsoft.com/office/drawing/2014/main" id="{B32DF588-1E18-4769-B56F-E421A46BC1E1}"/>
                </a:ext>
              </a:extLst>
            </p:cNvPr>
            <p:cNvSpPr/>
            <p:nvPr/>
          </p:nvSpPr>
          <p:spPr>
            <a:xfrm>
              <a:off x="6146600" y="3671525"/>
              <a:ext cx="342925" cy="189500"/>
            </a:xfrm>
            <a:custGeom>
              <a:avLst/>
              <a:gdLst/>
              <a:ahLst/>
              <a:cxnLst/>
              <a:rect l="l" t="t" r="r" b="b"/>
              <a:pathLst>
                <a:path w="13717" h="7580" extrusionOk="0">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1358;p73">
              <a:extLst>
                <a:ext uri="{FF2B5EF4-FFF2-40B4-BE49-F238E27FC236}">
                  <a16:creationId xmlns:a16="http://schemas.microsoft.com/office/drawing/2014/main" id="{B3FADA27-A2A2-4485-A8A1-E0D77535D5D7}"/>
                </a:ext>
              </a:extLst>
            </p:cNvPr>
            <p:cNvSpPr/>
            <p:nvPr/>
          </p:nvSpPr>
          <p:spPr>
            <a:xfrm>
              <a:off x="5901600" y="3652500"/>
              <a:ext cx="558700" cy="402875"/>
            </a:xfrm>
            <a:custGeom>
              <a:avLst/>
              <a:gdLst/>
              <a:ahLst/>
              <a:cxnLst/>
              <a:rect l="l" t="t" r="r" b="b"/>
              <a:pathLst>
                <a:path w="22348" h="16115" extrusionOk="0">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1359;p73">
              <a:extLst>
                <a:ext uri="{FF2B5EF4-FFF2-40B4-BE49-F238E27FC236}">
                  <a16:creationId xmlns:a16="http://schemas.microsoft.com/office/drawing/2014/main" id="{6A03B02E-0A14-4C56-8DE2-F253CA8D2D33}"/>
                </a:ext>
              </a:extLst>
            </p:cNvPr>
            <p:cNvSpPr/>
            <p:nvPr/>
          </p:nvSpPr>
          <p:spPr>
            <a:xfrm>
              <a:off x="6249675" y="4061675"/>
              <a:ext cx="964575" cy="811125"/>
            </a:xfrm>
            <a:custGeom>
              <a:avLst/>
              <a:gdLst/>
              <a:ahLst/>
              <a:cxnLst/>
              <a:rect l="l" t="t" r="r" b="b"/>
              <a:pathLst>
                <a:path w="38583" h="32445" extrusionOk="0">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ángulo 14">
            <a:hlinkClick r:id="rId9" action="ppaction://hlinksldjump"/>
            <a:extLst>
              <a:ext uri="{FF2B5EF4-FFF2-40B4-BE49-F238E27FC236}">
                <a16:creationId xmlns:a16="http://schemas.microsoft.com/office/drawing/2014/main" id="{A2963BE8-E9F7-4450-A7D6-F3DC01A30CCD}"/>
              </a:ext>
            </a:extLst>
          </p:cNvPr>
          <p:cNvSpPr/>
          <p:nvPr/>
        </p:nvSpPr>
        <p:spPr>
          <a:xfrm>
            <a:off x="599804" y="4330849"/>
            <a:ext cx="64807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03</a:t>
            </a:r>
            <a:endParaRPr lang="es-EC" dirty="0"/>
          </a:p>
        </p:txBody>
      </p:sp>
      <p:sp>
        <p:nvSpPr>
          <p:cNvPr id="13" name="CuadroTexto 12">
            <a:extLst>
              <a:ext uri="{FF2B5EF4-FFF2-40B4-BE49-F238E27FC236}">
                <a16:creationId xmlns:a16="http://schemas.microsoft.com/office/drawing/2014/main" id="{DC7C9CE7-1A40-4FA3-891D-580CD6809528}"/>
              </a:ext>
            </a:extLst>
          </p:cNvPr>
          <p:cNvSpPr txBox="1"/>
          <p:nvPr/>
        </p:nvSpPr>
        <p:spPr>
          <a:xfrm>
            <a:off x="1391891" y="2161708"/>
            <a:ext cx="2880320" cy="338554"/>
          </a:xfrm>
          <a:prstGeom prst="rect">
            <a:avLst/>
          </a:prstGeom>
          <a:noFill/>
        </p:spPr>
        <p:txBody>
          <a:bodyPr wrap="square" rtlCol="0">
            <a:spAutoFit/>
          </a:bodyPr>
          <a:lstStyle/>
          <a:p>
            <a:r>
              <a:rPr lang="es-MX" sz="1600" dirty="0"/>
              <a:t>Cambio total de la red</a:t>
            </a:r>
            <a:endParaRPr lang="es-EC" sz="1600" dirty="0"/>
          </a:p>
        </p:txBody>
      </p:sp>
      <p:sp>
        <p:nvSpPr>
          <p:cNvPr id="838" name="CuadroTexto 837">
            <a:extLst>
              <a:ext uri="{FF2B5EF4-FFF2-40B4-BE49-F238E27FC236}">
                <a16:creationId xmlns:a16="http://schemas.microsoft.com/office/drawing/2014/main" id="{A5C20789-6031-4025-9177-C44AB1829A7B}"/>
              </a:ext>
            </a:extLst>
          </p:cNvPr>
          <p:cNvSpPr txBox="1"/>
          <p:nvPr/>
        </p:nvSpPr>
        <p:spPr>
          <a:xfrm>
            <a:off x="1436174" y="3204265"/>
            <a:ext cx="6376186" cy="584775"/>
          </a:xfrm>
          <a:prstGeom prst="rect">
            <a:avLst/>
          </a:prstGeom>
          <a:noFill/>
        </p:spPr>
        <p:txBody>
          <a:bodyPr wrap="square" rtlCol="0">
            <a:spAutoFit/>
          </a:bodyPr>
          <a:lstStyle/>
          <a:p>
            <a:r>
              <a:rPr lang="es-MX" sz="1600" b="1" dirty="0">
                <a:solidFill>
                  <a:schemeClr val="bg2">
                    <a:lumMod val="20000"/>
                    <a:lumOff val="80000"/>
                  </a:schemeClr>
                </a:solidFill>
              </a:rPr>
              <a:t>Bloque administrativo, residencial, estudiantil; laboratorios, biblioteca, coliseo y cafeterías</a:t>
            </a:r>
            <a:endParaRPr lang="es-EC" sz="1600" b="1" dirty="0">
              <a:solidFill>
                <a:schemeClr val="bg2">
                  <a:lumMod val="20000"/>
                  <a:lumOff val="80000"/>
                </a:schemeClr>
              </a:solidFill>
            </a:endParaRPr>
          </a:p>
        </p:txBody>
      </p:sp>
      <p:sp>
        <p:nvSpPr>
          <p:cNvPr id="17" name="CuadroTexto 16">
            <a:extLst>
              <a:ext uri="{FF2B5EF4-FFF2-40B4-BE49-F238E27FC236}">
                <a16:creationId xmlns:a16="http://schemas.microsoft.com/office/drawing/2014/main" id="{53B602E2-0595-43F1-88C3-883325744770}"/>
              </a:ext>
            </a:extLst>
          </p:cNvPr>
          <p:cNvSpPr txBox="1"/>
          <p:nvPr/>
        </p:nvSpPr>
        <p:spPr>
          <a:xfrm>
            <a:off x="1391892" y="3172410"/>
            <a:ext cx="6376186" cy="584775"/>
          </a:xfrm>
          <a:prstGeom prst="rect">
            <a:avLst/>
          </a:prstGeom>
          <a:noFill/>
        </p:spPr>
        <p:txBody>
          <a:bodyPr wrap="square" rtlCol="0">
            <a:spAutoFit/>
          </a:bodyPr>
          <a:lstStyle/>
          <a:p>
            <a:r>
              <a:rPr lang="es-MX" sz="1600" b="1" dirty="0"/>
              <a:t>Bloque administrativo, residencial, estudiantil; laboratorios, biblioteca, coliseo y cafeterías</a:t>
            </a:r>
            <a:endParaRPr lang="es-EC" sz="1600" b="1" dirty="0"/>
          </a:p>
        </p:txBody>
      </p:sp>
      <p:sp>
        <p:nvSpPr>
          <p:cNvPr id="18" name="CuadroTexto 17">
            <a:extLst>
              <a:ext uri="{FF2B5EF4-FFF2-40B4-BE49-F238E27FC236}">
                <a16:creationId xmlns:a16="http://schemas.microsoft.com/office/drawing/2014/main" id="{05F49CE3-57D3-423A-B16A-3DEA05AE3135}"/>
              </a:ext>
            </a:extLst>
          </p:cNvPr>
          <p:cNvSpPr txBox="1"/>
          <p:nvPr/>
        </p:nvSpPr>
        <p:spPr>
          <a:xfrm>
            <a:off x="1391890" y="4449604"/>
            <a:ext cx="3672409" cy="338554"/>
          </a:xfrm>
          <a:prstGeom prst="rect">
            <a:avLst/>
          </a:prstGeom>
          <a:noFill/>
        </p:spPr>
        <p:txBody>
          <a:bodyPr wrap="square" rtlCol="0">
            <a:spAutoFit/>
          </a:bodyPr>
          <a:lstStyle/>
          <a:p>
            <a:r>
              <a:rPr lang="es-MX" sz="1600" dirty="0"/>
              <a:t>Implementación de bebederos</a:t>
            </a:r>
            <a:endParaRPr lang="es-EC" sz="1600" dirty="0"/>
          </a:p>
        </p:txBody>
      </p:sp>
    </p:spTree>
    <p:extLst>
      <p:ext uri="{BB962C8B-B14F-4D97-AF65-F5344CB8AC3E}">
        <p14:creationId xmlns:p14="http://schemas.microsoft.com/office/powerpoint/2010/main" val="386286066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a:extLst>
              <a:ext uri="{FF2B5EF4-FFF2-40B4-BE49-F238E27FC236}">
                <a16:creationId xmlns:a16="http://schemas.microsoft.com/office/drawing/2014/main" id="{DB36EFCA-ACE8-48D1-B710-5544493FA32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359251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55DEBD97-3364-429D-8EB4-A0E066CD5EFE}"/>
              </a:ext>
            </a:extLst>
          </p:cNvPr>
          <p:cNvSpPr txBox="1"/>
          <p:nvPr/>
        </p:nvSpPr>
        <p:spPr>
          <a:xfrm>
            <a:off x="1039364" y="2796272"/>
            <a:ext cx="7560840" cy="969496"/>
          </a:xfrm>
          <a:prstGeom prst="rect">
            <a:avLst/>
          </a:prstGeom>
          <a:noFill/>
          <a:ln>
            <a:noFill/>
          </a:ln>
        </p:spPr>
        <p:txBody>
          <a:bodyPr wrap="square" rtlCol="0">
            <a:spAutoFit/>
          </a:bodyPr>
          <a:lstStyle/>
          <a:p>
            <a:pPr algn="ctr"/>
            <a:r>
              <a:rPr lang="es-MX" sz="1900" dirty="0">
                <a:ln w="0"/>
                <a:effectLst>
                  <a:outerShdw blurRad="38100" dist="19050" dir="2700000" algn="tl" rotWithShape="0">
                    <a:schemeClr val="dk1">
                      <a:alpha val="40000"/>
                    </a:schemeClr>
                  </a:outerShdw>
                </a:effectLst>
                <a:latin typeface="Arial Black" panose="020B0A04020102020204" pitchFamily="34" charset="0"/>
              </a:rPr>
              <a:t>“ANÁLISIS DE FACTIBILIDAD DE CONECTARSE A LA RED MATRIZ DEL GOBIERNO AUTÓNOMO DESCENTRALIZADO RUMIÑAHUI”</a:t>
            </a:r>
            <a:endParaRPr lang="es-EC" sz="1900" dirty="0">
              <a:ln w="0"/>
              <a:effectLst>
                <a:outerShdw blurRad="38100" dist="19050" dir="2700000" algn="tl" rotWithShape="0">
                  <a:schemeClr val="dk1">
                    <a:alpha val="40000"/>
                  </a:schemeClr>
                </a:outerShdw>
              </a:effectLst>
              <a:latin typeface="Arial Black" panose="020B0A04020102020204" pitchFamily="34" charset="0"/>
            </a:endParaRPr>
          </a:p>
        </p:txBody>
      </p:sp>
      <p:sp>
        <p:nvSpPr>
          <p:cNvPr id="4" name="CuadroTexto 3">
            <a:extLst>
              <a:ext uri="{FF2B5EF4-FFF2-40B4-BE49-F238E27FC236}">
                <a16:creationId xmlns:a16="http://schemas.microsoft.com/office/drawing/2014/main" id="{AAD3CA90-5EE4-4ED1-96E1-289B095C86DF}"/>
              </a:ext>
            </a:extLst>
          </p:cNvPr>
          <p:cNvSpPr txBox="1"/>
          <p:nvPr/>
        </p:nvSpPr>
        <p:spPr>
          <a:xfrm>
            <a:off x="2603820" y="4607795"/>
            <a:ext cx="4431928" cy="584775"/>
          </a:xfrm>
          <a:prstGeom prst="rect">
            <a:avLst/>
          </a:prstGeom>
          <a:noFill/>
          <a:ln>
            <a:noFill/>
          </a:ln>
        </p:spPr>
        <p:txBody>
          <a:bodyPr wrap="square" rtlCol="0">
            <a:spAutoFit/>
          </a:bodyPr>
          <a:lstStyle/>
          <a:p>
            <a:r>
              <a:rPr lang="es-MX" sz="1600" dirty="0"/>
              <a:t>Autores:	     Campaña Flores, Luis Steeven</a:t>
            </a:r>
          </a:p>
          <a:p>
            <a:r>
              <a:rPr lang="es-MX" sz="1600" dirty="0"/>
              <a:t>                     Escobar Negrete, Ginna Valeria</a:t>
            </a:r>
            <a:endParaRPr lang="es-EC" sz="1600" dirty="0"/>
          </a:p>
        </p:txBody>
      </p:sp>
      <p:sp>
        <p:nvSpPr>
          <p:cNvPr id="6" name="CuadroTexto 5">
            <a:extLst>
              <a:ext uri="{FF2B5EF4-FFF2-40B4-BE49-F238E27FC236}">
                <a16:creationId xmlns:a16="http://schemas.microsoft.com/office/drawing/2014/main" id="{753B9AB9-C1A9-4BF9-B059-6085AF9DE2EC}"/>
              </a:ext>
            </a:extLst>
          </p:cNvPr>
          <p:cNvSpPr txBox="1"/>
          <p:nvPr/>
        </p:nvSpPr>
        <p:spPr>
          <a:xfrm>
            <a:off x="827584" y="1296098"/>
            <a:ext cx="8064896" cy="369332"/>
          </a:xfrm>
          <a:prstGeom prst="rect">
            <a:avLst/>
          </a:prstGeom>
          <a:noFill/>
          <a:ln>
            <a:noFill/>
          </a:ln>
        </p:spPr>
        <p:txBody>
          <a:bodyPr wrap="square" rtlCol="0">
            <a:spAutoFit/>
          </a:bodyPr>
          <a:lstStyle/>
          <a:p>
            <a:pPr algn="ctr"/>
            <a:r>
              <a:rPr lang="es-MX" dirty="0">
                <a:ln w="0"/>
                <a:effectLst>
                  <a:outerShdw blurRad="38100" dist="19050" dir="2700000" algn="tl" rotWithShape="0">
                    <a:schemeClr val="dk1">
                      <a:alpha val="40000"/>
                    </a:schemeClr>
                  </a:outerShdw>
                </a:effectLst>
                <a:latin typeface="+mj-lt"/>
              </a:rPr>
              <a:t>DEPARTAMENTO DE CIENCIAS DE LA TIERRA Y DE LA CONSTRUCCIÓN</a:t>
            </a:r>
            <a:endParaRPr lang="es-EC" dirty="0">
              <a:ln w="0"/>
              <a:effectLst>
                <a:outerShdw blurRad="38100" dist="19050" dir="2700000" algn="tl" rotWithShape="0">
                  <a:schemeClr val="dk1">
                    <a:alpha val="40000"/>
                  </a:schemeClr>
                </a:outerShdw>
              </a:effectLst>
              <a:latin typeface="+mj-lt"/>
            </a:endParaRPr>
          </a:p>
        </p:txBody>
      </p:sp>
      <p:sp>
        <p:nvSpPr>
          <p:cNvPr id="7" name="CuadroTexto 6">
            <a:extLst>
              <a:ext uri="{FF2B5EF4-FFF2-40B4-BE49-F238E27FC236}">
                <a16:creationId xmlns:a16="http://schemas.microsoft.com/office/drawing/2014/main" id="{4BB853B2-752C-49A8-B82B-5D4EA1E45699}"/>
              </a:ext>
            </a:extLst>
          </p:cNvPr>
          <p:cNvSpPr txBox="1"/>
          <p:nvPr/>
        </p:nvSpPr>
        <p:spPr>
          <a:xfrm>
            <a:off x="899592" y="2276872"/>
            <a:ext cx="7840384" cy="276999"/>
          </a:xfrm>
          <a:prstGeom prst="rect">
            <a:avLst/>
          </a:prstGeom>
          <a:noFill/>
          <a:ln>
            <a:noFill/>
          </a:ln>
        </p:spPr>
        <p:txBody>
          <a:bodyPr wrap="square" rtlCol="0">
            <a:spAutoFit/>
          </a:bodyPr>
          <a:lstStyle/>
          <a:p>
            <a:pPr algn="ctr"/>
            <a:r>
              <a:rPr lang="es-MX" sz="1200" dirty="0">
                <a:ln w="0"/>
                <a:effectLst>
                  <a:outerShdw blurRad="38100" dist="19050" dir="2700000" algn="tl" rotWithShape="0">
                    <a:schemeClr val="dk1">
                      <a:alpha val="40000"/>
                    </a:schemeClr>
                  </a:outerShdw>
                </a:effectLst>
                <a:latin typeface="+mj-lt"/>
              </a:rPr>
              <a:t>TRABAJO DE INTEGRACIÓN CURRICULAR PREVIO A LA OBTENCIÓN DEL TÍTULO DE INGENIERO CIVIL</a:t>
            </a:r>
            <a:endParaRPr lang="es-EC" sz="1200" dirty="0">
              <a:ln w="0"/>
              <a:effectLst>
                <a:outerShdw blurRad="38100" dist="19050" dir="2700000" algn="tl" rotWithShape="0">
                  <a:schemeClr val="dk1">
                    <a:alpha val="40000"/>
                  </a:schemeClr>
                </a:outerShdw>
              </a:effectLst>
              <a:latin typeface="+mj-lt"/>
            </a:endParaRPr>
          </a:p>
        </p:txBody>
      </p:sp>
      <p:sp>
        <p:nvSpPr>
          <p:cNvPr id="8" name="CuadroTexto 7">
            <a:extLst>
              <a:ext uri="{FF2B5EF4-FFF2-40B4-BE49-F238E27FC236}">
                <a16:creationId xmlns:a16="http://schemas.microsoft.com/office/drawing/2014/main" id="{39335CA5-DEC1-4AB9-91AD-3E1847FBCA8C}"/>
              </a:ext>
            </a:extLst>
          </p:cNvPr>
          <p:cNvSpPr txBox="1"/>
          <p:nvPr/>
        </p:nvSpPr>
        <p:spPr>
          <a:xfrm>
            <a:off x="1323152" y="1665430"/>
            <a:ext cx="7416824" cy="338554"/>
          </a:xfrm>
          <a:prstGeom prst="rect">
            <a:avLst/>
          </a:prstGeom>
          <a:noFill/>
          <a:ln>
            <a:noFill/>
          </a:ln>
        </p:spPr>
        <p:txBody>
          <a:bodyPr wrap="square" rtlCol="0">
            <a:spAutoFit/>
          </a:bodyPr>
          <a:lstStyle/>
          <a:p>
            <a:pPr algn="ctr"/>
            <a:r>
              <a:rPr lang="es-MX" sz="1600" dirty="0">
                <a:ln w="0"/>
                <a:effectLst>
                  <a:outerShdw blurRad="38100" dist="19050" dir="2700000" algn="tl" rotWithShape="0">
                    <a:schemeClr val="dk1">
                      <a:alpha val="40000"/>
                    </a:schemeClr>
                  </a:outerShdw>
                </a:effectLst>
                <a:latin typeface="+mj-lt"/>
              </a:rPr>
              <a:t>CARRERA DE INGENIERÍA CIVIL</a:t>
            </a:r>
            <a:endParaRPr lang="es-EC" sz="1600" dirty="0">
              <a:ln w="0"/>
              <a:effectLst>
                <a:outerShdw blurRad="38100" dist="19050" dir="2700000" algn="tl" rotWithShape="0">
                  <a:schemeClr val="dk1">
                    <a:alpha val="40000"/>
                  </a:schemeClr>
                </a:outerShdw>
              </a:effectLst>
              <a:latin typeface="+mj-lt"/>
            </a:endParaRPr>
          </a:p>
        </p:txBody>
      </p:sp>
      <p:sp>
        <p:nvSpPr>
          <p:cNvPr id="9" name="CuadroTexto 8">
            <a:extLst>
              <a:ext uri="{FF2B5EF4-FFF2-40B4-BE49-F238E27FC236}">
                <a16:creationId xmlns:a16="http://schemas.microsoft.com/office/drawing/2014/main" id="{D0795884-1F73-43FA-B8C1-F40C8A082D0C}"/>
              </a:ext>
            </a:extLst>
          </p:cNvPr>
          <p:cNvSpPr txBox="1"/>
          <p:nvPr/>
        </p:nvSpPr>
        <p:spPr>
          <a:xfrm>
            <a:off x="2603820" y="4034818"/>
            <a:ext cx="5440365" cy="584775"/>
          </a:xfrm>
          <a:prstGeom prst="rect">
            <a:avLst/>
          </a:prstGeom>
          <a:noFill/>
          <a:ln>
            <a:noFill/>
          </a:ln>
        </p:spPr>
        <p:txBody>
          <a:bodyPr wrap="square" rtlCol="0">
            <a:spAutoFit/>
          </a:bodyPr>
          <a:lstStyle/>
          <a:p>
            <a:r>
              <a:rPr lang="es-MX" sz="1600" dirty="0"/>
              <a:t>Tutor:	     Ing. Bolaños Guerrón, Darío Roberto PhD</a:t>
            </a:r>
          </a:p>
          <a:p>
            <a:r>
              <a:rPr lang="es-MX" sz="1600" dirty="0"/>
              <a:t>                     </a:t>
            </a:r>
            <a:endParaRPr lang="es-EC"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B1434FFB-2419-4136-B518-73EF137F86EA}"/>
              </a:ext>
            </a:extLst>
          </p:cNvPr>
          <p:cNvSpPr/>
          <p:nvPr/>
        </p:nvSpPr>
        <p:spPr>
          <a:xfrm>
            <a:off x="1361199" y="1996401"/>
            <a:ext cx="6811201" cy="38088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0" name="Rectángulo: esquinas redondeadas 49">
            <a:extLst>
              <a:ext uri="{FF2B5EF4-FFF2-40B4-BE49-F238E27FC236}">
                <a16:creationId xmlns:a16="http://schemas.microsoft.com/office/drawing/2014/main" id="{A6FC1D74-E3BE-43D2-A250-BBED880B0E8C}"/>
              </a:ext>
            </a:extLst>
          </p:cNvPr>
          <p:cNvSpPr/>
          <p:nvPr/>
        </p:nvSpPr>
        <p:spPr>
          <a:xfrm>
            <a:off x="395535" y="764704"/>
            <a:ext cx="8748465" cy="562685"/>
          </a:xfrm>
          <a:prstGeom prst="roundRect">
            <a:avLst/>
          </a:prstGeom>
          <a:ln>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solidFill>
                <a:schemeClr val="bg1"/>
              </a:solidFill>
            </a:endParaRPr>
          </a:p>
        </p:txBody>
      </p:sp>
      <p:sp>
        <p:nvSpPr>
          <p:cNvPr id="51" name="Rectángulo 50">
            <a:extLst>
              <a:ext uri="{FF2B5EF4-FFF2-40B4-BE49-F238E27FC236}">
                <a16:creationId xmlns:a16="http://schemas.microsoft.com/office/drawing/2014/main" id="{FFD29C6D-FF56-41D2-8515-4B64525B1324}"/>
              </a:ext>
            </a:extLst>
          </p:cNvPr>
          <p:cNvSpPr/>
          <p:nvPr/>
        </p:nvSpPr>
        <p:spPr>
          <a:xfrm>
            <a:off x="226851" y="720854"/>
            <a:ext cx="9144000" cy="646331"/>
          </a:xfrm>
          <a:prstGeom prst="rect">
            <a:avLst/>
          </a:prstGeom>
        </p:spPr>
        <p:txBody>
          <a:bodyPr wrap="square">
            <a:spAutoFit/>
          </a:bodyPr>
          <a:lstStyle/>
          <a:p>
            <a:pPr algn="ctr"/>
            <a:r>
              <a:rPr lang="es-MX" dirty="0">
                <a:solidFill>
                  <a:schemeClr val="bg1"/>
                </a:solidFill>
                <a:latin typeface="Britannic Bold" panose="020B0903060703020204" pitchFamily="34" charset="0"/>
              </a:rPr>
              <a:t>BLOQUE ADMINISTRATIVO, RESIDENCIAL, ESTUDIANTIL, LABORATORIOS, BIBLIOTECA, COLISEO Y CAFETERÍAS</a:t>
            </a:r>
            <a:endParaRPr lang="es-EC" dirty="0">
              <a:solidFill>
                <a:schemeClr val="bg1"/>
              </a:solidFill>
              <a:latin typeface="Britannic Bold" panose="020B0903060703020204" pitchFamily="34" charset="0"/>
            </a:endParaRPr>
          </a:p>
        </p:txBody>
      </p:sp>
      <p:sp>
        <p:nvSpPr>
          <p:cNvPr id="11" name="Rectángulo: esquinas redondeadas 10">
            <a:hlinkClick r:id="rId2" action="ppaction://hlinksldjump"/>
            <a:extLst>
              <a:ext uri="{FF2B5EF4-FFF2-40B4-BE49-F238E27FC236}">
                <a16:creationId xmlns:a16="http://schemas.microsoft.com/office/drawing/2014/main" id="{553E0DB3-999B-4FB0-BEB8-A67B26B07639}"/>
              </a:ext>
            </a:extLst>
          </p:cNvPr>
          <p:cNvSpPr/>
          <p:nvPr/>
        </p:nvSpPr>
        <p:spPr>
          <a:xfrm>
            <a:off x="-17772" y="1832741"/>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esquinas redondeadas 13">
            <a:hlinkClick r:id="rId3" action="ppaction://hlinksldjump"/>
            <a:extLst>
              <a:ext uri="{FF2B5EF4-FFF2-40B4-BE49-F238E27FC236}">
                <a16:creationId xmlns:a16="http://schemas.microsoft.com/office/drawing/2014/main" id="{0AF7CFC2-A32C-4283-9F60-4B2EB11A5AD3}"/>
              </a:ext>
            </a:extLst>
          </p:cNvPr>
          <p:cNvSpPr/>
          <p:nvPr/>
        </p:nvSpPr>
        <p:spPr>
          <a:xfrm>
            <a:off x="-18257" y="1334850"/>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5" name="Rectángulo: esquinas redondeadas 14">
            <a:hlinkClick r:id="rId4" action="ppaction://hlinksldjump"/>
            <a:extLst>
              <a:ext uri="{FF2B5EF4-FFF2-40B4-BE49-F238E27FC236}">
                <a16:creationId xmlns:a16="http://schemas.microsoft.com/office/drawing/2014/main" id="{30336CD5-9167-45B2-BAFD-9D85D5D60340}"/>
              </a:ext>
            </a:extLst>
          </p:cNvPr>
          <p:cNvSpPr/>
          <p:nvPr/>
        </p:nvSpPr>
        <p:spPr>
          <a:xfrm>
            <a:off x="-12532" y="838807"/>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6" name="Rectángulo: esquinas redondeadas 15">
            <a:hlinkClick r:id="rId5" action="ppaction://hlinksldjump"/>
            <a:extLst>
              <a:ext uri="{FF2B5EF4-FFF2-40B4-BE49-F238E27FC236}">
                <a16:creationId xmlns:a16="http://schemas.microsoft.com/office/drawing/2014/main" id="{D8131292-69B1-4DAC-A97A-CAF7A0CEC2D2}"/>
              </a:ext>
            </a:extLst>
          </p:cNvPr>
          <p:cNvSpPr/>
          <p:nvPr/>
        </p:nvSpPr>
        <p:spPr>
          <a:xfrm>
            <a:off x="-11771" y="2307007"/>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7" name="Google Shape;9347;p78">
            <a:hlinkClick r:id="rId2" action="ppaction://hlinksldjump"/>
            <a:extLst>
              <a:ext uri="{FF2B5EF4-FFF2-40B4-BE49-F238E27FC236}">
                <a16:creationId xmlns:a16="http://schemas.microsoft.com/office/drawing/2014/main" id="{73D20930-E224-45E7-9D32-497D41C668A2}"/>
              </a:ext>
            </a:extLst>
          </p:cNvPr>
          <p:cNvSpPr/>
          <p:nvPr/>
        </p:nvSpPr>
        <p:spPr>
          <a:xfrm>
            <a:off x="63741" y="1874767"/>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CuadroTexto 17">
            <a:extLst>
              <a:ext uri="{FF2B5EF4-FFF2-40B4-BE49-F238E27FC236}">
                <a16:creationId xmlns:a16="http://schemas.microsoft.com/office/drawing/2014/main" id="{4CE2FD18-2E85-4F55-9C22-1F5B0BACA42A}"/>
              </a:ext>
            </a:extLst>
          </p:cNvPr>
          <p:cNvSpPr txBox="1"/>
          <p:nvPr/>
        </p:nvSpPr>
        <p:spPr>
          <a:xfrm>
            <a:off x="-588660" y="2094971"/>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19" name="Google Shape;10745;p80">
            <a:extLst>
              <a:ext uri="{FF2B5EF4-FFF2-40B4-BE49-F238E27FC236}">
                <a16:creationId xmlns:a16="http://schemas.microsoft.com/office/drawing/2014/main" id="{62FF43A3-9801-48EB-AF8F-415C1E4E38B0}"/>
              </a:ext>
            </a:extLst>
          </p:cNvPr>
          <p:cNvGrpSpPr/>
          <p:nvPr/>
        </p:nvGrpSpPr>
        <p:grpSpPr>
          <a:xfrm>
            <a:off x="60042" y="2335399"/>
            <a:ext cx="251905" cy="218775"/>
            <a:chOff x="3095745" y="3805393"/>
            <a:chExt cx="352840" cy="354717"/>
          </a:xfrm>
        </p:grpSpPr>
        <p:sp>
          <p:nvSpPr>
            <p:cNvPr id="20" name="Google Shape;10746;p80">
              <a:extLst>
                <a:ext uri="{FF2B5EF4-FFF2-40B4-BE49-F238E27FC236}">
                  <a16:creationId xmlns:a16="http://schemas.microsoft.com/office/drawing/2014/main" id="{2DBCA5BE-755B-4F11-B9FD-D3F8B243EB1F}"/>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47;p80">
              <a:extLst>
                <a:ext uri="{FF2B5EF4-FFF2-40B4-BE49-F238E27FC236}">
                  <a16:creationId xmlns:a16="http://schemas.microsoft.com/office/drawing/2014/main" id="{D496C47D-6858-4180-8BB6-67C728390837}"/>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48;p80">
              <a:extLst>
                <a:ext uri="{FF2B5EF4-FFF2-40B4-BE49-F238E27FC236}">
                  <a16:creationId xmlns:a16="http://schemas.microsoft.com/office/drawing/2014/main" id="{3454DE0E-529B-483A-B32E-63C390C0809D}"/>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49;p80">
              <a:extLst>
                <a:ext uri="{FF2B5EF4-FFF2-40B4-BE49-F238E27FC236}">
                  <a16:creationId xmlns:a16="http://schemas.microsoft.com/office/drawing/2014/main" id="{90C79B9E-A0F9-4A71-B8D9-C5A54589BF56}"/>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750;p80">
              <a:extLst>
                <a:ext uri="{FF2B5EF4-FFF2-40B4-BE49-F238E27FC236}">
                  <a16:creationId xmlns:a16="http://schemas.microsoft.com/office/drawing/2014/main" id="{22E3983F-793D-44CB-A77B-97551CA06DE4}"/>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751;p80">
              <a:extLst>
                <a:ext uri="{FF2B5EF4-FFF2-40B4-BE49-F238E27FC236}">
                  <a16:creationId xmlns:a16="http://schemas.microsoft.com/office/drawing/2014/main" id="{03F2DD51-5B29-47B4-A314-C49AEABF87B2}"/>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CuadroTexto 25">
            <a:extLst>
              <a:ext uri="{FF2B5EF4-FFF2-40B4-BE49-F238E27FC236}">
                <a16:creationId xmlns:a16="http://schemas.microsoft.com/office/drawing/2014/main" id="{485ABBB2-E62E-460B-A693-E8BAC0EDBEA5}"/>
              </a:ext>
            </a:extLst>
          </p:cNvPr>
          <p:cNvSpPr txBox="1"/>
          <p:nvPr/>
        </p:nvSpPr>
        <p:spPr>
          <a:xfrm>
            <a:off x="-577862" y="25709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27" name="Google Shape;10183;p80">
            <a:extLst>
              <a:ext uri="{FF2B5EF4-FFF2-40B4-BE49-F238E27FC236}">
                <a16:creationId xmlns:a16="http://schemas.microsoft.com/office/drawing/2014/main" id="{7557D8B6-BF69-4D83-A5C6-8C41D17F0E25}"/>
              </a:ext>
            </a:extLst>
          </p:cNvPr>
          <p:cNvGrpSpPr/>
          <p:nvPr/>
        </p:nvGrpSpPr>
        <p:grpSpPr>
          <a:xfrm>
            <a:off x="65228" y="1377488"/>
            <a:ext cx="203466" cy="211094"/>
            <a:chOff x="6671087" y="2009304"/>
            <a:chExt cx="332757" cy="281833"/>
          </a:xfrm>
        </p:grpSpPr>
        <p:sp>
          <p:nvSpPr>
            <p:cNvPr id="28" name="Google Shape;10184;p80">
              <a:extLst>
                <a:ext uri="{FF2B5EF4-FFF2-40B4-BE49-F238E27FC236}">
                  <a16:creationId xmlns:a16="http://schemas.microsoft.com/office/drawing/2014/main" id="{004609B5-CAEA-4B1E-B3F4-5E672EA4BC24}"/>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0185;p80">
              <a:extLst>
                <a:ext uri="{FF2B5EF4-FFF2-40B4-BE49-F238E27FC236}">
                  <a16:creationId xmlns:a16="http://schemas.microsoft.com/office/drawing/2014/main" id="{70197A0D-D47F-4080-8C5F-3CC4764B0797}"/>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CuadroTexto 29">
            <a:extLst>
              <a:ext uri="{FF2B5EF4-FFF2-40B4-BE49-F238E27FC236}">
                <a16:creationId xmlns:a16="http://schemas.microsoft.com/office/drawing/2014/main" id="{99CE7336-73DA-40FB-98F4-2363FB6FCE15}"/>
              </a:ext>
            </a:extLst>
          </p:cNvPr>
          <p:cNvSpPr txBox="1"/>
          <p:nvPr/>
        </p:nvSpPr>
        <p:spPr>
          <a:xfrm>
            <a:off x="-592027" y="1587106"/>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31" name="Google Shape;13058;p84">
            <a:extLst>
              <a:ext uri="{FF2B5EF4-FFF2-40B4-BE49-F238E27FC236}">
                <a16:creationId xmlns:a16="http://schemas.microsoft.com/office/drawing/2014/main" id="{5463C310-B5C4-402C-9B61-B84E711549AA}"/>
              </a:ext>
            </a:extLst>
          </p:cNvPr>
          <p:cNvGrpSpPr/>
          <p:nvPr/>
        </p:nvGrpSpPr>
        <p:grpSpPr>
          <a:xfrm>
            <a:off x="107931" y="888608"/>
            <a:ext cx="144016" cy="218904"/>
            <a:chOff x="1394741" y="1512061"/>
            <a:chExt cx="252444" cy="351722"/>
          </a:xfrm>
        </p:grpSpPr>
        <p:sp>
          <p:nvSpPr>
            <p:cNvPr id="32" name="Google Shape;13059;p84">
              <a:extLst>
                <a:ext uri="{FF2B5EF4-FFF2-40B4-BE49-F238E27FC236}">
                  <a16:creationId xmlns:a16="http://schemas.microsoft.com/office/drawing/2014/main" id="{1C917807-B2DC-4492-AC53-99996F0540D2}"/>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060;p84">
              <a:extLst>
                <a:ext uri="{FF2B5EF4-FFF2-40B4-BE49-F238E27FC236}">
                  <a16:creationId xmlns:a16="http://schemas.microsoft.com/office/drawing/2014/main" id="{AAFDA28D-3A9A-404E-9068-EAEBDFAB05B5}"/>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061;p84">
              <a:extLst>
                <a:ext uri="{FF2B5EF4-FFF2-40B4-BE49-F238E27FC236}">
                  <a16:creationId xmlns:a16="http://schemas.microsoft.com/office/drawing/2014/main" id="{82111218-F6A9-47BF-B324-BC042226C0C7}"/>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62;p84">
              <a:extLst>
                <a:ext uri="{FF2B5EF4-FFF2-40B4-BE49-F238E27FC236}">
                  <a16:creationId xmlns:a16="http://schemas.microsoft.com/office/drawing/2014/main" id="{32070C0F-95D9-470F-8A97-E64043C66F2E}"/>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63;p84">
              <a:extLst>
                <a:ext uri="{FF2B5EF4-FFF2-40B4-BE49-F238E27FC236}">
                  <a16:creationId xmlns:a16="http://schemas.microsoft.com/office/drawing/2014/main" id="{3E9BBCA6-554B-4CE4-B5A2-9C52EF03C02C}"/>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64;p84">
              <a:extLst>
                <a:ext uri="{FF2B5EF4-FFF2-40B4-BE49-F238E27FC236}">
                  <a16:creationId xmlns:a16="http://schemas.microsoft.com/office/drawing/2014/main" id="{1306F02B-EE73-43A2-9277-EA62AE96AAFE}"/>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65;p84">
              <a:extLst>
                <a:ext uri="{FF2B5EF4-FFF2-40B4-BE49-F238E27FC236}">
                  <a16:creationId xmlns:a16="http://schemas.microsoft.com/office/drawing/2014/main" id="{5E6F2391-AB38-48F6-9ED9-5997BC2D5BB6}"/>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66;p84">
              <a:extLst>
                <a:ext uri="{FF2B5EF4-FFF2-40B4-BE49-F238E27FC236}">
                  <a16:creationId xmlns:a16="http://schemas.microsoft.com/office/drawing/2014/main" id="{F414AEEB-7953-4BF8-90AA-0421A3781F67}"/>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67;p84">
              <a:extLst>
                <a:ext uri="{FF2B5EF4-FFF2-40B4-BE49-F238E27FC236}">
                  <a16:creationId xmlns:a16="http://schemas.microsoft.com/office/drawing/2014/main" id="{D7F0DCD9-96D6-49B7-965B-D1A08E145356}"/>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68;p84">
              <a:extLst>
                <a:ext uri="{FF2B5EF4-FFF2-40B4-BE49-F238E27FC236}">
                  <a16:creationId xmlns:a16="http://schemas.microsoft.com/office/drawing/2014/main" id="{90C2EDCF-BBF0-43BA-8B4E-336B9DC3C2B5}"/>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69;p84">
              <a:extLst>
                <a:ext uri="{FF2B5EF4-FFF2-40B4-BE49-F238E27FC236}">
                  <a16:creationId xmlns:a16="http://schemas.microsoft.com/office/drawing/2014/main" id="{84296FE4-8AD5-4852-93E4-9DB1526BFC21}"/>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70;p84">
              <a:extLst>
                <a:ext uri="{FF2B5EF4-FFF2-40B4-BE49-F238E27FC236}">
                  <a16:creationId xmlns:a16="http://schemas.microsoft.com/office/drawing/2014/main" id="{4B94FC95-EDA8-4CF7-94EB-0DD699C30619}"/>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71;p84">
              <a:extLst>
                <a:ext uri="{FF2B5EF4-FFF2-40B4-BE49-F238E27FC236}">
                  <a16:creationId xmlns:a16="http://schemas.microsoft.com/office/drawing/2014/main" id="{678724F4-ED63-4687-AFCC-DFB14C2B9196}"/>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72;p84">
              <a:extLst>
                <a:ext uri="{FF2B5EF4-FFF2-40B4-BE49-F238E27FC236}">
                  <a16:creationId xmlns:a16="http://schemas.microsoft.com/office/drawing/2014/main" id="{FDA16C1D-D268-4F0A-B72B-8791FB05B92C}"/>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73;p84">
              <a:extLst>
                <a:ext uri="{FF2B5EF4-FFF2-40B4-BE49-F238E27FC236}">
                  <a16:creationId xmlns:a16="http://schemas.microsoft.com/office/drawing/2014/main" id="{32A294D5-46DF-4584-9855-4B57897B6D2F}"/>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4;p84">
              <a:extLst>
                <a:ext uri="{FF2B5EF4-FFF2-40B4-BE49-F238E27FC236}">
                  <a16:creationId xmlns:a16="http://schemas.microsoft.com/office/drawing/2014/main" id="{E74D2DCE-8A8F-4216-8ACA-F8F6C8E43E8E}"/>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75;p84">
              <a:extLst>
                <a:ext uri="{FF2B5EF4-FFF2-40B4-BE49-F238E27FC236}">
                  <a16:creationId xmlns:a16="http://schemas.microsoft.com/office/drawing/2014/main" id="{756223F4-C65E-49B3-AEEA-D0BDA1D1CC13}"/>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CuadroTexto 48">
            <a:extLst>
              <a:ext uri="{FF2B5EF4-FFF2-40B4-BE49-F238E27FC236}">
                <a16:creationId xmlns:a16="http://schemas.microsoft.com/office/drawing/2014/main" id="{600FED33-7325-4886-995A-DBCADE71E891}"/>
              </a:ext>
            </a:extLst>
          </p:cNvPr>
          <p:cNvSpPr txBox="1"/>
          <p:nvPr/>
        </p:nvSpPr>
        <p:spPr>
          <a:xfrm>
            <a:off x="-584346" y="11076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n 11">
            <a:extLst>
              <a:ext uri="{FF2B5EF4-FFF2-40B4-BE49-F238E27FC236}">
                <a16:creationId xmlns:a16="http://schemas.microsoft.com/office/drawing/2014/main" id="{88159784-7E76-4171-B58E-BF61637DD6D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66399" y="1749568"/>
            <a:ext cx="6811201" cy="3808867"/>
          </a:xfrm>
          <a:prstGeom prst="rect">
            <a:avLst/>
          </a:prstGeom>
        </p:spPr>
      </p:pic>
    </p:spTree>
    <p:extLst>
      <p:ext uri="{BB962C8B-B14F-4D97-AF65-F5344CB8AC3E}">
        <p14:creationId xmlns:p14="http://schemas.microsoft.com/office/powerpoint/2010/main" val="3254135572"/>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redondeadas 9">
            <a:hlinkClick r:id="rId2" action="ppaction://hlinksldjump"/>
            <a:extLst>
              <a:ext uri="{FF2B5EF4-FFF2-40B4-BE49-F238E27FC236}">
                <a16:creationId xmlns:a16="http://schemas.microsoft.com/office/drawing/2014/main" id="{85E74474-E56C-4DF9-B0EC-8DC99070BE9F}"/>
              </a:ext>
            </a:extLst>
          </p:cNvPr>
          <p:cNvSpPr/>
          <p:nvPr/>
        </p:nvSpPr>
        <p:spPr>
          <a:xfrm>
            <a:off x="-17772" y="1832741"/>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esquinas redondeadas 10">
            <a:hlinkClick r:id="rId3" action="ppaction://hlinksldjump"/>
            <a:extLst>
              <a:ext uri="{FF2B5EF4-FFF2-40B4-BE49-F238E27FC236}">
                <a16:creationId xmlns:a16="http://schemas.microsoft.com/office/drawing/2014/main" id="{A3B9591B-D2FA-4A92-B672-11FAF9F79C88}"/>
              </a:ext>
            </a:extLst>
          </p:cNvPr>
          <p:cNvSpPr/>
          <p:nvPr/>
        </p:nvSpPr>
        <p:spPr>
          <a:xfrm>
            <a:off x="-18257" y="1334850"/>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2" name="Rectángulo: esquinas redondeadas 11">
            <a:hlinkClick r:id="rId4" action="ppaction://hlinksldjump"/>
            <a:extLst>
              <a:ext uri="{FF2B5EF4-FFF2-40B4-BE49-F238E27FC236}">
                <a16:creationId xmlns:a16="http://schemas.microsoft.com/office/drawing/2014/main" id="{9EB14644-550A-410E-B41F-B62260CF2797}"/>
              </a:ext>
            </a:extLst>
          </p:cNvPr>
          <p:cNvSpPr/>
          <p:nvPr/>
        </p:nvSpPr>
        <p:spPr>
          <a:xfrm>
            <a:off x="-12532" y="838807"/>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3" name="Rectángulo: esquinas redondeadas 12">
            <a:hlinkClick r:id="rId5" action="ppaction://hlinksldjump"/>
            <a:extLst>
              <a:ext uri="{FF2B5EF4-FFF2-40B4-BE49-F238E27FC236}">
                <a16:creationId xmlns:a16="http://schemas.microsoft.com/office/drawing/2014/main" id="{8EB7ED91-6383-41B7-BE8A-A3EA08F45E38}"/>
              </a:ext>
            </a:extLst>
          </p:cNvPr>
          <p:cNvSpPr/>
          <p:nvPr/>
        </p:nvSpPr>
        <p:spPr>
          <a:xfrm>
            <a:off x="-11771" y="2307007"/>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4" name="Google Shape;9347;p78">
            <a:hlinkClick r:id="rId2" action="ppaction://hlinksldjump"/>
            <a:extLst>
              <a:ext uri="{FF2B5EF4-FFF2-40B4-BE49-F238E27FC236}">
                <a16:creationId xmlns:a16="http://schemas.microsoft.com/office/drawing/2014/main" id="{7919F905-07EB-452E-B4F0-6132938831E6}"/>
              </a:ext>
            </a:extLst>
          </p:cNvPr>
          <p:cNvSpPr/>
          <p:nvPr/>
        </p:nvSpPr>
        <p:spPr>
          <a:xfrm>
            <a:off x="63741" y="1874767"/>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CuadroTexto 14">
            <a:extLst>
              <a:ext uri="{FF2B5EF4-FFF2-40B4-BE49-F238E27FC236}">
                <a16:creationId xmlns:a16="http://schemas.microsoft.com/office/drawing/2014/main" id="{9268E2CA-FA2C-4F24-8367-4B0AEAB9E3F5}"/>
              </a:ext>
            </a:extLst>
          </p:cNvPr>
          <p:cNvSpPr txBox="1"/>
          <p:nvPr/>
        </p:nvSpPr>
        <p:spPr>
          <a:xfrm>
            <a:off x="-588660" y="2094971"/>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16" name="Google Shape;10745;p80">
            <a:extLst>
              <a:ext uri="{FF2B5EF4-FFF2-40B4-BE49-F238E27FC236}">
                <a16:creationId xmlns:a16="http://schemas.microsoft.com/office/drawing/2014/main" id="{077D1C77-C21A-4CBF-8583-50B390FE02BA}"/>
              </a:ext>
            </a:extLst>
          </p:cNvPr>
          <p:cNvGrpSpPr/>
          <p:nvPr/>
        </p:nvGrpSpPr>
        <p:grpSpPr>
          <a:xfrm>
            <a:off x="60042" y="2335399"/>
            <a:ext cx="251905" cy="218775"/>
            <a:chOff x="3095745" y="3805393"/>
            <a:chExt cx="352840" cy="354717"/>
          </a:xfrm>
        </p:grpSpPr>
        <p:sp>
          <p:nvSpPr>
            <p:cNvPr id="17" name="Google Shape;10746;p80">
              <a:extLst>
                <a:ext uri="{FF2B5EF4-FFF2-40B4-BE49-F238E27FC236}">
                  <a16:creationId xmlns:a16="http://schemas.microsoft.com/office/drawing/2014/main" id="{7D0CF78D-2195-4017-A75D-2BD0753CF862}"/>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747;p80">
              <a:extLst>
                <a:ext uri="{FF2B5EF4-FFF2-40B4-BE49-F238E27FC236}">
                  <a16:creationId xmlns:a16="http://schemas.microsoft.com/office/drawing/2014/main" id="{0FEEEF69-E994-4900-B6A6-4D3F748F64FB}"/>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48;p80">
              <a:extLst>
                <a:ext uri="{FF2B5EF4-FFF2-40B4-BE49-F238E27FC236}">
                  <a16:creationId xmlns:a16="http://schemas.microsoft.com/office/drawing/2014/main" id="{EEEA9AFB-82D0-4051-8491-6FC0D6CC6A17}"/>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49;p80">
              <a:extLst>
                <a:ext uri="{FF2B5EF4-FFF2-40B4-BE49-F238E27FC236}">
                  <a16:creationId xmlns:a16="http://schemas.microsoft.com/office/drawing/2014/main" id="{D421BBDA-3F93-4A67-B752-A252DD400DB3}"/>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50;p80">
              <a:extLst>
                <a:ext uri="{FF2B5EF4-FFF2-40B4-BE49-F238E27FC236}">
                  <a16:creationId xmlns:a16="http://schemas.microsoft.com/office/drawing/2014/main" id="{2489E0DF-7756-4C8D-94AC-912E5E99E123}"/>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51;p80">
              <a:extLst>
                <a:ext uri="{FF2B5EF4-FFF2-40B4-BE49-F238E27FC236}">
                  <a16:creationId xmlns:a16="http://schemas.microsoft.com/office/drawing/2014/main" id="{66623E45-55AA-4956-987B-0CA2D0C63F57}"/>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CuadroTexto 22">
            <a:extLst>
              <a:ext uri="{FF2B5EF4-FFF2-40B4-BE49-F238E27FC236}">
                <a16:creationId xmlns:a16="http://schemas.microsoft.com/office/drawing/2014/main" id="{D87ABA49-72AE-4BEF-B81C-CB1F7EF097A0}"/>
              </a:ext>
            </a:extLst>
          </p:cNvPr>
          <p:cNvSpPr txBox="1"/>
          <p:nvPr/>
        </p:nvSpPr>
        <p:spPr>
          <a:xfrm>
            <a:off x="-577862" y="25709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24" name="Google Shape;10183;p80">
            <a:extLst>
              <a:ext uri="{FF2B5EF4-FFF2-40B4-BE49-F238E27FC236}">
                <a16:creationId xmlns:a16="http://schemas.microsoft.com/office/drawing/2014/main" id="{4DD59443-68BD-4B66-A4FF-416B072032A8}"/>
              </a:ext>
            </a:extLst>
          </p:cNvPr>
          <p:cNvGrpSpPr/>
          <p:nvPr/>
        </p:nvGrpSpPr>
        <p:grpSpPr>
          <a:xfrm>
            <a:off x="65228" y="1377488"/>
            <a:ext cx="203466" cy="211094"/>
            <a:chOff x="6671087" y="2009304"/>
            <a:chExt cx="332757" cy="281833"/>
          </a:xfrm>
        </p:grpSpPr>
        <p:sp>
          <p:nvSpPr>
            <p:cNvPr id="25" name="Google Shape;10184;p80">
              <a:extLst>
                <a:ext uri="{FF2B5EF4-FFF2-40B4-BE49-F238E27FC236}">
                  <a16:creationId xmlns:a16="http://schemas.microsoft.com/office/drawing/2014/main" id="{0554D0EC-3631-4818-ACD6-741EBBBAE94D}"/>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0185;p80">
              <a:extLst>
                <a:ext uri="{FF2B5EF4-FFF2-40B4-BE49-F238E27FC236}">
                  <a16:creationId xmlns:a16="http://schemas.microsoft.com/office/drawing/2014/main" id="{69385964-D0D0-4720-8DF2-FCB0543E5E37}"/>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CuadroTexto 26">
            <a:extLst>
              <a:ext uri="{FF2B5EF4-FFF2-40B4-BE49-F238E27FC236}">
                <a16:creationId xmlns:a16="http://schemas.microsoft.com/office/drawing/2014/main" id="{3522618B-388D-486D-B57D-CD129ED113DE}"/>
              </a:ext>
            </a:extLst>
          </p:cNvPr>
          <p:cNvSpPr txBox="1"/>
          <p:nvPr/>
        </p:nvSpPr>
        <p:spPr>
          <a:xfrm>
            <a:off x="-592027" y="1587106"/>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28" name="Google Shape;13058;p84">
            <a:extLst>
              <a:ext uri="{FF2B5EF4-FFF2-40B4-BE49-F238E27FC236}">
                <a16:creationId xmlns:a16="http://schemas.microsoft.com/office/drawing/2014/main" id="{3FD64592-E53A-4590-BBFB-5C7B765FB6A1}"/>
              </a:ext>
            </a:extLst>
          </p:cNvPr>
          <p:cNvGrpSpPr/>
          <p:nvPr/>
        </p:nvGrpSpPr>
        <p:grpSpPr>
          <a:xfrm>
            <a:off x="107931" y="888608"/>
            <a:ext cx="144016" cy="218904"/>
            <a:chOff x="1394741" y="1512061"/>
            <a:chExt cx="252444" cy="351722"/>
          </a:xfrm>
        </p:grpSpPr>
        <p:sp>
          <p:nvSpPr>
            <p:cNvPr id="29" name="Google Shape;13059;p84">
              <a:extLst>
                <a:ext uri="{FF2B5EF4-FFF2-40B4-BE49-F238E27FC236}">
                  <a16:creationId xmlns:a16="http://schemas.microsoft.com/office/drawing/2014/main" id="{B09B495F-EEB9-4E45-B1BD-D734706AF089}"/>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60;p84">
              <a:extLst>
                <a:ext uri="{FF2B5EF4-FFF2-40B4-BE49-F238E27FC236}">
                  <a16:creationId xmlns:a16="http://schemas.microsoft.com/office/drawing/2014/main" id="{48F9E9AC-F408-4DCB-9918-AB2EC1427E5C}"/>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61;p84">
              <a:extLst>
                <a:ext uri="{FF2B5EF4-FFF2-40B4-BE49-F238E27FC236}">
                  <a16:creationId xmlns:a16="http://schemas.microsoft.com/office/drawing/2014/main" id="{2592F68E-0AB9-468A-906E-70BCA4F6666A}"/>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062;p84">
              <a:extLst>
                <a:ext uri="{FF2B5EF4-FFF2-40B4-BE49-F238E27FC236}">
                  <a16:creationId xmlns:a16="http://schemas.microsoft.com/office/drawing/2014/main" id="{C341F903-AF8E-40DC-BB2D-25ECAC8E8B8E}"/>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063;p84">
              <a:extLst>
                <a:ext uri="{FF2B5EF4-FFF2-40B4-BE49-F238E27FC236}">
                  <a16:creationId xmlns:a16="http://schemas.microsoft.com/office/drawing/2014/main" id="{9E2162B3-7C6A-426C-BCE9-40A79E57A31A}"/>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064;p84">
              <a:extLst>
                <a:ext uri="{FF2B5EF4-FFF2-40B4-BE49-F238E27FC236}">
                  <a16:creationId xmlns:a16="http://schemas.microsoft.com/office/drawing/2014/main" id="{D2961A26-7583-4A18-AD25-07C16DD44238}"/>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65;p84">
              <a:extLst>
                <a:ext uri="{FF2B5EF4-FFF2-40B4-BE49-F238E27FC236}">
                  <a16:creationId xmlns:a16="http://schemas.microsoft.com/office/drawing/2014/main" id="{78A2F4C4-EEA5-41AE-B2B9-DD62E3A4C8E0}"/>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66;p84">
              <a:extLst>
                <a:ext uri="{FF2B5EF4-FFF2-40B4-BE49-F238E27FC236}">
                  <a16:creationId xmlns:a16="http://schemas.microsoft.com/office/drawing/2014/main" id="{5F287139-A842-4484-88FF-631F50CD4D68}"/>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67;p84">
              <a:extLst>
                <a:ext uri="{FF2B5EF4-FFF2-40B4-BE49-F238E27FC236}">
                  <a16:creationId xmlns:a16="http://schemas.microsoft.com/office/drawing/2014/main" id="{BA379921-EFAF-40ED-9311-3C8F8824B735}"/>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68;p84">
              <a:extLst>
                <a:ext uri="{FF2B5EF4-FFF2-40B4-BE49-F238E27FC236}">
                  <a16:creationId xmlns:a16="http://schemas.microsoft.com/office/drawing/2014/main" id="{2EBC567E-1CCF-4AD8-974B-F7DF3A1A3AD5}"/>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69;p84">
              <a:extLst>
                <a:ext uri="{FF2B5EF4-FFF2-40B4-BE49-F238E27FC236}">
                  <a16:creationId xmlns:a16="http://schemas.microsoft.com/office/drawing/2014/main" id="{F9D30420-0ED5-48F7-99C2-19250A7D95E2}"/>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70;p84">
              <a:extLst>
                <a:ext uri="{FF2B5EF4-FFF2-40B4-BE49-F238E27FC236}">
                  <a16:creationId xmlns:a16="http://schemas.microsoft.com/office/drawing/2014/main" id="{5747F73C-DDBD-42F6-8A55-E6BDD9E94E80}"/>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71;p84">
              <a:extLst>
                <a:ext uri="{FF2B5EF4-FFF2-40B4-BE49-F238E27FC236}">
                  <a16:creationId xmlns:a16="http://schemas.microsoft.com/office/drawing/2014/main" id="{90787BE8-6FE2-4075-9B8C-BD73C0B4AA79}"/>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72;p84">
              <a:extLst>
                <a:ext uri="{FF2B5EF4-FFF2-40B4-BE49-F238E27FC236}">
                  <a16:creationId xmlns:a16="http://schemas.microsoft.com/office/drawing/2014/main" id="{8563755A-4DE4-4D9D-B364-C563F9556E75}"/>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73;p84">
              <a:extLst>
                <a:ext uri="{FF2B5EF4-FFF2-40B4-BE49-F238E27FC236}">
                  <a16:creationId xmlns:a16="http://schemas.microsoft.com/office/drawing/2014/main" id="{CAD25928-64A9-44DA-AC17-014D5276DC91}"/>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74;p84">
              <a:extLst>
                <a:ext uri="{FF2B5EF4-FFF2-40B4-BE49-F238E27FC236}">
                  <a16:creationId xmlns:a16="http://schemas.microsoft.com/office/drawing/2014/main" id="{64F7A9B8-BE1B-4E97-B636-9E5FE0E85BB9}"/>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75;p84">
              <a:extLst>
                <a:ext uri="{FF2B5EF4-FFF2-40B4-BE49-F238E27FC236}">
                  <a16:creationId xmlns:a16="http://schemas.microsoft.com/office/drawing/2014/main" id="{EDB962BB-89DC-4596-8397-E7266E666654}"/>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CuadroTexto 45">
            <a:extLst>
              <a:ext uri="{FF2B5EF4-FFF2-40B4-BE49-F238E27FC236}">
                <a16:creationId xmlns:a16="http://schemas.microsoft.com/office/drawing/2014/main" id="{72B85B77-A3B4-4ADB-9F3E-8748D09E2484}"/>
              </a:ext>
            </a:extLst>
          </p:cNvPr>
          <p:cNvSpPr txBox="1"/>
          <p:nvPr/>
        </p:nvSpPr>
        <p:spPr>
          <a:xfrm>
            <a:off x="-584346" y="11076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a:extLst>
              <a:ext uri="{FF2B5EF4-FFF2-40B4-BE49-F238E27FC236}">
                <a16:creationId xmlns:a16="http://schemas.microsoft.com/office/drawing/2014/main" id="{A008BA0B-7B91-4CD3-813B-E4F635DA3BC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3396" y="1462492"/>
            <a:ext cx="4486677" cy="2294118"/>
          </a:xfrm>
          <a:prstGeom prst="rect">
            <a:avLst/>
          </a:prstGeom>
        </p:spPr>
      </p:pic>
      <p:pic>
        <p:nvPicPr>
          <p:cNvPr id="3" name="Imagen 2">
            <a:extLst>
              <a:ext uri="{FF2B5EF4-FFF2-40B4-BE49-F238E27FC236}">
                <a16:creationId xmlns:a16="http://schemas.microsoft.com/office/drawing/2014/main" id="{224BA19C-2983-4C31-83CA-F7F9A97A152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26254"/>
          <a:stretch/>
        </p:blipFill>
        <p:spPr>
          <a:xfrm>
            <a:off x="5220072" y="1462491"/>
            <a:ext cx="3359994" cy="2294115"/>
          </a:xfrm>
          <a:prstGeom prst="rect">
            <a:avLst/>
          </a:prstGeom>
        </p:spPr>
      </p:pic>
      <p:pic>
        <p:nvPicPr>
          <p:cNvPr id="4" name="Imagen 3">
            <a:extLst>
              <a:ext uri="{FF2B5EF4-FFF2-40B4-BE49-F238E27FC236}">
                <a16:creationId xmlns:a16="http://schemas.microsoft.com/office/drawing/2014/main" id="{4D8C0EC8-4421-4AB8-853E-9375398A99E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14299" y="3821759"/>
            <a:ext cx="4211545" cy="2372780"/>
          </a:xfrm>
          <a:prstGeom prst="rect">
            <a:avLst/>
          </a:prstGeom>
        </p:spPr>
      </p:pic>
      <p:sp>
        <p:nvSpPr>
          <p:cNvPr id="47" name="Rectángulo: esquinas redondeadas 46">
            <a:extLst>
              <a:ext uri="{FF2B5EF4-FFF2-40B4-BE49-F238E27FC236}">
                <a16:creationId xmlns:a16="http://schemas.microsoft.com/office/drawing/2014/main" id="{167EB18C-6DA8-4E12-99F4-1F857C849A79}"/>
              </a:ext>
            </a:extLst>
          </p:cNvPr>
          <p:cNvSpPr/>
          <p:nvPr/>
        </p:nvSpPr>
        <p:spPr>
          <a:xfrm>
            <a:off x="395535" y="764704"/>
            <a:ext cx="8748465" cy="562685"/>
          </a:xfrm>
          <a:prstGeom prst="roundRect">
            <a:avLst/>
          </a:prstGeom>
          <a:ln>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solidFill>
                <a:schemeClr val="bg1"/>
              </a:solidFill>
            </a:endParaRPr>
          </a:p>
        </p:txBody>
      </p:sp>
      <p:sp>
        <p:nvSpPr>
          <p:cNvPr id="48" name="Rectángulo 47">
            <a:extLst>
              <a:ext uri="{FF2B5EF4-FFF2-40B4-BE49-F238E27FC236}">
                <a16:creationId xmlns:a16="http://schemas.microsoft.com/office/drawing/2014/main" id="{19B8E790-2F25-4D33-9569-3764C121792F}"/>
              </a:ext>
            </a:extLst>
          </p:cNvPr>
          <p:cNvSpPr/>
          <p:nvPr/>
        </p:nvSpPr>
        <p:spPr>
          <a:xfrm>
            <a:off x="226851" y="720854"/>
            <a:ext cx="9144000" cy="646331"/>
          </a:xfrm>
          <a:prstGeom prst="rect">
            <a:avLst/>
          </a:prstGeom>
        </p:spPr>
        <p:txBody>
          <a:bodyPr wrap="square">
            <a:spAutoFit/>
          </a:bodyPr>
          <a:lstStyle/>
          <a:p>
            <a:pPr algn="ctr"/>
            <a:r>
              <a:rPr lang="es-MX" dirty="0">
                <a:solidFill>
                  <a:schemeClr val="bg1"/>
                </a:solidFill>
                <a:latin typeface="Britannic Bold" panose="020B0903060703020204" pitchFamily="34" charset="0"/>
              </a:rPr>
              <a:t>BLOQUE ADMINISTRATIVO, RESIDENCIAL, ESTUDIANTIL, LABORATORIOS, BIBLIOTECA, COLISEO Y CAFETERÍAS</a:t>
            </a:r>
            <a:endParaRPr lang="es-EC" dirty="0">
              <a:solidFill>
                <a:schemeClr val="bg1"/>
              </a:solidFill>
              <a:latin typeface="Britannic Bold" panose="020B0903060703020204" pitchFamily="34" charset="0"/>
            </a:endParaRPr>
          </a:p>
        </p:txBody>
      </p:sp>
    </p:spTree>
    <p:extLst>
      <p:ext uri="{BB962C8B-B14F-4D97-AF65-F5344CB8AC3E}">
        <p14:creationId xmlns:p14="http://schemas.microsoft.com/office/powerpoint/2010/main" val="2054117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88A8FFC3-C3D4-4B9C-BE6E-51CCDE4A83C0}"/>
              </a:ext>
            </a:extLst>
          </p:cNvPr>
          <p:cNvSpPr/>
          <p:nvPr/>
        </p:nvSpPr>
        <p:spPr>
          <a:xfrm>
            <a:off x="395535" y="764704"/>
            <a:ext cx="8748465" cy="562685"/>
          </a:xfrm>
          <a:prstGeom prst="roundRect">
            <a:avLst/>
          </a:prstGeom>
          <a:ln>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solidFill>
                <a:schemeClr val="bg1"/>
              </a:solidFill>
            </a:endParaRPr>
          </a:p>
        </p:txBody>
      </p:sp>
      <p:sp>
        <p:nvSpPr>
          <p:cNvPr id="12" name="Rectángulo: esquinas redondeadas 11">
            <a:hlinkClick r:id="rId2" action="ppaction://hlinksldjump"/>
            <a:extLst>
              <a:ext uri="{FF2B5EF4-FFF2-40B4-BE49-F238E27FC236}">
                <a16:creationId xmlns:a16="http://schemas.microsoft.com/office/drawing/2014/main" id="{42ED5954-988B-4338-8A8E-1AFC06269165}"/>
              </a:ext>
            </a:extLst>
          </p:cNvPr>
          <p:cNvSpPr/>
          <p:nvPr/>
        </p:nvSpPr>
        <p:spPr>
          <a:xfrm>
            <a:off x="-17772" y="1832741"/>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esquinas redondeadas 12">
            <a:hlinkClick r:id="rId3" action="ppaction://hlinksldjump"/>
            <a:extLst>
              <a:ext uri="{FF2B5EF4-FFF2-40B4-BE49-F238E27FC236}">
                <a16:creationId xmlns:a16="http://schemas.microsoft.com/office/drawing/2014/main" id="{323080FB-023F-4B8D-B7A1-AF8DE5C36170}"/>
              </a:ext>
            </a:extLst>
          </p:cNvPr>
          <p:cNvSpPr/>
          <p:nvPr/>
        </p:nvSpPr>
        <p:spPr>
          <a:xfrm>
            <a:off x="-18257" y="1334850"/>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4" name="Rectángulo: esquinas redondeadas 13">
            <a:hlinkClick r:id="rId4" action="ppaction://hlinksldjump"/>
            <a:extLst>
              <a:ext uri="{FF2B5EF4-FFF2-40B4-BE49-F238E27FC236}">
                <a16:creationId xmlns:a16="http://schemas.microsoft.com/office/drawing/2014/main" id="{3DD3CC44-CE9A-4F69-9A2A-188EA66DA35F}"/>
              </a:ext>
            </a:extLst>
          </p:cNvPr>
          <p:cNvSpPr/>
          <p:nvPr/>
        </p:nvSpPr>
        <p:spPr>
          <a:xfrm>
            <a:off x="-12532" y="838807"/>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5" name="Rectángulo: esquinas redondeadas 14">
            <a:hlinkClick r:id="rId5" action="ppaction://hlinksldjump"/>
            <a:extLst>
              <a:ext uri="{FF2B5EF4-FFF2-40B4-BE49-F238E27FC236}">
                <a16:creationId xmlns:a16="http://schemas.microsoft.com/office/drawing/2014/main" id="{DEE95A09-346D-48D1-92D4-6AAB893CD6D1}"/>
              </a:ext>
            </a:extLst>
          </p:cNvPr>
          <p:cNvSpPr/>
          <p:nvPr/>
        </p:nvSpPr>
        <p:spPr>
          <a:xfrm>
            <a:off x="-11771" y="2307007"/>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6" name="Google Shape;9347;p78">
            <a:hlinkClick r:id="rId2" action="ppaction://hlinksldjump"/>
            <a:extLst>
              <a:ext uri="{FF2B5EF4-FFF2-40B4-BE49-F238E27FC236}">
                <a16:creationId xmlns:a16="http://schemas.microsoft.com/office/drawing/2014/main" id="{617688F6-BFC5-4AD0-8F24-DA5964C7AA0E}"/>
              </a:ext>
            </a:extLst>
          </p:cNvPr>
          <p:cNvSpPr/>
          <p:nvPr/>
        </p:nvSpPr>
        <p:spPr>
          <a:xfrm>
            <a:off x="63741" y="1874767"/>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CuadroTexto 16">
            <a:extLst>
              <a:ext uri="{FF2B5EF4-FFF2-40B4-BE49-F238E27FC236}">
                <a16:creationId xmlns:a16="http://schemas.microsoft.com/office/drawing/2014/main" id="{7B25B9EE-F550-48D9-8773-07A6BB0786EB}"/>
              </a:ext>
            </a:extLst>
          </p:cNvPr>
          <p:cNvSpPr txBox="1"/>
          <p:nvPr/>
        </p:nvSpPr>
        <p:spPr>
          <a:xfrm>
            <a:off x="-588660" y="2094971"/>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18" name="Google Shape;10745;p80">
            <a:extLst>
              <a:ext uri="{FF2B5EF4-FFF2-40B4-BE49-F238E27FC236}">
                <a16:creationId xmlns:a16="http://schemas.microsoft.com/office/drawing/2014/main" id="{9E1FA8FC-0985-42B1-BA27-4EB16614EEED}"/>
              </a:ext>
            </a:extLst>
          </p:cNvPr>
          <p:cNvGrpSpPr/>
          <p:nvPr/>
        </p:nvGrpSpPr>
        <p:grpSpPr>
          <a:xfrm>
            <a:off x="60042" y="2335399"/>
            <a:ext cx="251905" cy="218775"/>
            <a:chOff x="3095745" y="3805393"/>
            <a:chExt cx="352840" cy="354717"/>
          </a:xfrm>
        </p:grpSpPr>
        <p:sp>
          <p:nvSpPr>
            <p:cNvPr id="19" name="Google Shape;10746;p80">
              <a:extLst>
                <a:ext uri="{FF2B5EF4-FFF2-40B4-BE49-F238E27FC236}">
                  <a16:creationId xmlns:a16="http://schemas.microsoft.com/office/drawing/2014/main" id="{D1DDE207-F5AC-41B7-9813-C8C657640451}"/>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47;p80">
              <a:extLst>
                <a:ext uri="{FF2B5EF4-FFF2-40B4-BE49-F238E27FC236}">
                  <a16:creationId xmlns:a16="http://schemas.microsoft.com/office/drawing/2014/main" id="{C813C4E4-870F-4D87-AC69-F722F4C1F661}"/>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48;p80">
              <a:extLst>
                <a:ext uri="{FF2B5EF4-FFF2-40B4-BE49-F238E27FC236}">
                  <a16:creationId xmlns:a16="http://schemas.microsoft.com/office/drawing/2014/main" id="{9CBC7172-8F32-424A-B50E-DC8869DA2649}"/>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49;p80">
              <a:extLst>
                <a:ext uri="{FF2B5EF4-FFF2-40B4-BE49-F238E27FC236}">
                  <a16:creationId xmlns:a16="http://schemas.microsoft.com/office/drawing/2014/main" id="{2B5A6CD5-8701-4CD9-A14A-BA794B2D9F26}"/>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50;p80">
              <a:extLst>
                <a:ext uri="{FF2B5EF4-FFF2-40B4-BE49-F238E27FC236}">
                  <a16:creationId xmlns:a16="http://schemas.microsoft.com/office/drawing/2014/main" id="{1386F86B-B8D0-4CB6-B8C1-ECD334C0029A}"/>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751;p80">
              <a:extLst>
                <a:ext uri="{FF2B5EF4-FFF2-40B4-BE49-F238E27FC236}">
                  <a16:creationId xmlns:a16="http://schemas.microsoft.com/office/drawing/2014/main" id="{58BD12A6-BAA2-4F3B-82B1-02FF2A272DD4}"/>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CuadroTexto 24">
            <a:extLst>
              <a:ext uri="{FF2B5EF4-FFF2-40B4-BE49-F238E27FC236}">
                <a16:creationId xmlns:a16="http://schemas.microsoft.com/office/drawing/2014/main" id="{0CFD51B6-12D4-4957-9E33-42E3280C0DC0}"/>
              </a:ext>
            </a:extLst>
          </p:cNvPr>
          <p:cNvSpPr txBox="1"/>
          <p:nvPr/>
        </p:nvSpPr>
        <p:spPr>
          <a:xfrm>
            <a:off x="-577862" y="25709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26" name="Google Shape;10183;p80">
            <a:extLst>
              <a:ext uri="{FF2B5EF4-FFF2-40B4-BE49-F238E27FC236}">
                <a16:creationId xmlns:a16="http://schemas.microsoft.com/office/drawing/2014/main" id="{4A294BE7-FB6F-4CD1-B91C-D03F08F90ED4}"/>
              </a:ext>
            </a:extLst>
          </p:cNvPr>
          <p:cNvGrpSpPr/>
          <p:nvPr/>
        </p:nvGrpSpPr>
        <p:grpSpPr>
          <a:xfrm>
            <a:off x="65228" y="1377488"/>
            <a:ext cx="203466" cy="211094"/>
            <a:chOff x="6671087" y="2009304"/>
            <a:chExt cx="332757" cy="281833"/>
          </a:xfrm>
        </p:grpSpPr>
        <p:sp>
          <p:nvSpPr>
            <p:cNvPr id="27" name="Google Shape;10184;p80">
              <a:extLst>
                <a:ext uri="{FF2B5EF4-FFF2-40B4-BE49-F238E27FC236}">
                  <a16:creationId xmlns:a16="http://schemas.microsoft.com/office/drawing/2014/main" id="{EB62F142-0583-4A0E-B319-B8644B706962}"/>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0185;p80">
              <a:extLst>
                <a:ext uri="{FF2B5EF4-FFF2-40B4-BE49-F238E27FC236}">
                  <a16:creationId xmlns:a16="http://schemas.microsoft.com/office/drawing/2014/main" id="{53ED963B-E43E-4700-811B-ABEC39674747}"/>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CuadroTexto 28">
            <a:extLst>
              <a:ext uri="{FF2B5EF4-FFF2-40B4-BE49-F238E27FC236}">
                <a16:creationId xmlns:a16="http://schemas.microsoft.com/office/drawing/2014/main" id="{7832E0E7-8B6F-4960-A557-2F1BC079C5BD}"/>
              </a:ext>
            </a:extLst>
          </p:cNvPr>
          <p:cNvSpPr txBox="1"/>
          <p:nvPr/>
        </p:nvSpPr>
        <p:spPr>
          <a:xfrm>
            <a:off x="-592027" y="1587106"/>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30" name="Google Shape;13058;p84">
            <a:extLst>
              <a:ext uri="{FF2B5EF4-FFF2-40B4-BE49-F238E27FC236}">
                <a16:creationId xmlns:a16="http://schemas.microsoft.com/office/drawing/2014/main" id="{7A01BF07-46DF-4B87-8036-E7D856474775}"/>
              </a:ext>
            </a:extLst>
          </p:cNvPr>
          <p:cNvGrpSpPr/>
          <p:nvPr/>
        </p:nvGrpSpPr>
        <p:grpSpPr>
          <a:xfrm>
            <a:off x="107931" y="888608"/>
            <a:ext cx="144016" cy="218904"/>
            <a:chOff x="1394741" y="1512061"/>
            <a:chExt cx="252444" cy="351722"/>
          </a:xfrm>
        </p:grpSpPr>
        <p:sp>
          <p:nvSpPr>
            <p:cNvPr id="31" name="Google Shape;13059;p84">
              <a:extLst>
                <a:ext uri="{FF2B5EF4-FFF2-40B4-BE49-F238E27FC236}">
                  <a16:creationId xmlns:a16="http://schemas.microsoft.com/office/drawing/2014/main" id="{768C43AE-88EB-4383-ABB4-9B9FFFB22F07}"/>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060;p84">
              <a:extLst>
                <a:ext uri="{FF2B5EF4-FFF2-40B4-BE49-F238E27FC236}">
                  <a16:creationId xmlns:a16="http://schemas.microsoft.com/office/drawing/2014/main" id="{41D55907-7D46-4F00-9C3C-6F09C5EF77E9}"/>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061;p84">
              <a:extLst>
                <a:ext uri="{FF2B5EF4-FFF2-40B4-BE49-F238E27FC236}">
                  <a16:creationId xmlns:a16="http://schemas.microsoft.com/office/drawing/2014/main" id="{7328211A-6EF2-4F8A-AE4B-18EBA8D151FC}"/>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062;p84">
              <a:extLst>
                <a:ext uri="{FF2B5EF4-FFF2-40B4-BE49-F238E27FC236}">
                  <a16:creationId xmlns:a16="http://schemas.microsoft.com/office/drawing/2014/main" id="{9A42EAD4-3C85-4041-9787-8083EDE47C28}"/>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63;p84">
              <a:extLst>
                <a:ext uri="{FF2B5EF4-FFF2-40B4-BE49-F238E27FC236}">
                  <a16:creationId xmlns:a16="http://schemas.microsoft.com/office/drawing/2014/main" id="{90D0BB88-C79A-440B-B55F-E3D5F8AF33BF}"/>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64;p84">
              <a:extLst>
                <a:ext uri="{FF2B5EF4-FFF2-40B4-BE49-F238E27FC236}">
                  <a16:creationId xmlns:a16="http://schemas.microsoft.com/office/drawing/2014/main" id="{5E60F215-E68A-4FBC-8CAA-A3AEFAEB8779}"/>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65;p84">
              <a:extLst>
                <a:ext uri="{FF2B5EF4-FFF2-40B4-BE49-F238E27FC236}">
                  <a16:creationId xmlns:a16="http://schemas.microsoft.com/office/drawing/2014/main" id="{01D13960-D371-463E-AF1E-A51C889421CC}"/>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66;p84">
              <a:extLst>
                <a:ext uri="{FF2B5EF4-FFF2-40B4-BE49-F238E27FC236}">
                  <a16:creationId xmlns:a16="http://schemas.microsoft.com/office/drawing/2014/main" id="{1DEB1344-BE97-4ABB-A36E-63CD8EE6180C}"/>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67;p84">
              <a:extLst>
                <a:ext uri="{FF2B5EF4-FFF2-40B4-BE49-F238E27FC236}">
                  <a16:creationId xmlns:a16="http://schemas.microsoft.com/office/drawing/2014/main" id="{8A020B2B-6305-4638-A677-128010608ED5}"/>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68;p84">
              <a:extLst>
                <a:ext uri="{FF2B5EF4-FFF2-40B4-BE49-F238E27FC236}">
                  <a16:creationId xmlns:a16="http://schemas.microsoft.com/office/drawing/2014/main" id="{76F99F4F-71AA-46F5-AA97-FBFF357B32E1}"/>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69;p84">
              <a:extLst>
                <a:ext uri="{FF2B5EF4-FFF2-40B4-BE49-F238E27FC236}">
                  <a16:creationId xmlns:a16="http://schemas.microsoft.com/office/drawing/2014/main" id="{BF28ED4E-FBD0-4E4D-AB93-DC63DD5C7F4A}"/>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70;p84">
              <a:extLst>
                <a:ext uri="{FF2B5EF4-FFF2-40B4-BE49-F238E27FC236}">
                  <a16:creationId xmlns:a16="http://schemas.microsoft.com/office/drawing/2014/main" id="{18F7F35B-6222-4DBB-B42A-E8886AA83E2A}"/>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71;p84">
              <a:extLst>
                <a:ext uri="{FF2B5EF4-FFF2-40B4-BE49-F238E27FC236}">
                  <a16:creationId xmlns:a16="http://schemas.microsoft.com/office/drawing/2014/main" id="{4FAC7B87-A538-4033-A79E-224ED0804BFC}"/>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72;p84">
              <a:extLst>
                <a:ext uri="{FF2B5EF4-FFF2-40B4-BE49-F238E27FC236}">
                  <a16:creationId xmlns:a16="http://schemas.microsoft.com/office/drawing/2014/main" id="{8EF5B0F1-5622-46FE-AE67-F4E971CE0D66}"/>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73;p84">
              <a:extLst>
                <a:ext uri="{FF2B5EF4-FFF2-40B4-BE49-F238E27FC236}">
                  <a16:creationId xmlns:a16="http://schemas.microsoft.com/office/drawing/2014/main" id="{50ABC9AB-229B-4992-A395-D23EBBD8D72A}"/>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74;p84">
              <a:extLst>
                <a:ext uri="{FF2B5EF4-FFF2-40B4-BE49-F238E27FC236}">
                  <a16:creationId xmlns:a16="http://schemas.microsoft.com/office/drawing/2014/main" id="{0A5FFA79-4E34-49D3-B057-A1006847814F}"/>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5;p84">
              <a:extLst>
                <a:ext uri="{FF2B5EF4-FFF2-40B4-BE49-F238E27FC236}">
                  <a16:creationId xmlns:a16="http://schemas.microsoft.com/office/drawing/2014/main" id="{4A524F76-9DFA-47F9-AA11-704EB05F8796}"/>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CuadroTexto 47">
            <a:extLst>
              <a:ext uri="{FF2B5EF4-FFF2-40B4-BE49-F238E27FC236}">
                <a16:creationId xmlns:a16="http://schemas.microsoft.com/office/drawing/2014/main" id="{E58DF280-6F9C-49C4-8E43-34BC21EB4AFB}"/>
              </a:ext>
            </a:extLst>
          </p:cNvPr>
          <p:cNvSpPr txBox="1"/>
          <p:nvPr/>
        </p:nvSpPr>
        <p:spPr>
          <a:xfrm>
            <a:off x="-584346" y="11076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821A0665-63C6-491C-A533-7EF712845407}"/>
              </a:ext>
            </a:extLst>
          </p:cNvPr>
          <p:cNvSpPr/>
          <p:nvPr/>
        </p:nvSpPr>
        <p:spPr>
          <a:xfrm>
            <a:off x="226851" y="720854"/>
            <a:ext cx="9144000" cy="646331"/>
          </a:xfrm>
          <a:prstGeom prst="rect">
            <a:avLst/>
          </a:prstGeom>
        </p:spPr>
        <p:txBody>
          <a:bodyPr wrap="square">
            <a:spAutoFit/>
          </a:bodyPr>
          <a:lstStyle/>
          <a:p>
            <a:pPr algn="ctr"/>
            <a:r>
              <a:rPr lang="es-MX" dirty="0">
                <a:solidFill>
                  <a:schemeClr val="bg1"/>
                </a:solidFill>
                <a:latin typeface="Britannic Bold" panose="020B0903060703020204" pitchFamily="34" charset="0"/>
              </a:rPr>
              <a:t>BLOQUE ADMINISTRATIVO, RESIDENCIAL, ESTUDIANTIL, LABORATORIOS, BIBLIOTECA, COLISEO Y CAFETERÍAS</a:t>
            </a:r>
            <a:endParaRPr lang="es-EC" dirty="0">
              <a:solidFill>
                <a:schemeClr val="bg1"/>
              </a:solidFill>
              <a:latin typeface="Britannic Bold" panose="020B0903060703020204" pitchFamily="34" charset="0"/>
            </a:endParaRPr>
          </a:p>
        </p:txBody>
      </p:sp>
      <p:pic>
        <p:nvPicPr>
          <p:cNvPr id="7" name="Imagen 6">
            <a:extLst>
              <a:ext uri="{FF2B5EF4-FFF2-40B4-BE49-F238E27FC236}">
                <a16:creationId xmlns:a16="http://schemas.microsoft.com/office/drawing/2014/main" id="{5B0412C0-68C6-43BE-A741-30115A0D7E6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793285" y="1870189"/>
            <a:ext cx="3243211" cy="1451013"/>
          </a:xfrm>
          <a:prstGeom prst="rect">
            <a:avLst/>
          </a:prstGeom>
        </p:spPr>
      </p:pic>
      <p:pic>
        <p:nvPicPr>
          <p:cNvPr id="9" name="Imagen 8">
            <a:extLst>
              <a:ext uri="{FF2B5EF4-FFF2-40B4-BE49-F238E27FC236}">
                <a16:creationId xmlns:a16="http://schemas.microsoft.com/office/drawing/2014/main" id="{9F25CBC0-AB02-4883-B0D7-C6FB8E6C90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24128" y="3149796"/>
            <a:ext cx="3423739" cy="2332990"/>
          </a:xfrm>
          <a:prstGeom prst="rect">
            <a:avLst/>
          </a:prstGeom>
        </p:spPr>
      </p:pic>
      <p:pic>
        <p:nvPicPr>
          <p:cNvPr id="5" name="Imagen 4">
            <a:extLst>
              <a:ext uri="{FF2B5EF4-FFF2-40B4-BE49-F238E27FC236}">
                <a16:creationId xmlns:a16="http://schemas.microsoft.com/office/drawing/2014/main" id="{B88497C3-FCDC-49B0-A2CE-950D8FEE32B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5536" y="1700808"/>
            <a:ext cx="5637224" cy="3240360"/>
          </a:xfrm>
          <a:prstGeom prst="rect">
            <a:avLst/>
          </a:prstGeom>
        </p:spPr>
      </p:pic>
    </p:spTree>
    <p:extLst>
      <p:ext uri="{BB962C8B-B14F-4D97-AF65-F5344CB8AC3E}">
        <p14:creationId xmlns:p14="http://schemas.microsoft.com/office/powerpoint/2010/main" val="118304213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esquinas redondeadas 20">
            <a:extLst>
              <a:ext uri="{FF2B5EF4-FFF2-40B4-BE49-F238E27FC236}">
                <a16:creationId xmlns:a16="http://schemas.microsoft.com/office/drawing/2014/main" id="{9B5FD1A8-AF2B-4D06-AAD8-3E247731CCAB}"/>
              </a:ext>
            </a:extLst>
          </p:cNvPr>
          <p:cNvSpPr/>
          <p:nvPr/>
        </p:nvSpPr>
        <p:spPr>
          <a:xfrm>
            <a:off x="395535" y="835162"/>
            <a:ext cx="8748465" cy="409408"/>
          </a:xfrm>
          <a:prstGeom prst="roundRect">
            <a:avLst/>
          </a:prstGeom>
          <a:ln>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solidFill>
                <a:schemeClr val="bg1"/>
              </a:solidFill>
            </a:endParaRPr>
          </a:p>
        </p:txBody>
      </p:sp>
      <p:sp>
        <p:nvSpPr>
          <p:cNvPr id="22" name="Rectángulo: esquinas redondeadas 21">
            <a:hlinkClick r:id="rId2" action="ppaction://hlinksldjump"/>
            <a:extLst>
              <a:ext uri="{FF2B5EF4-FFF2-40B4-BE49-F238E27FC236}">
                <a16:creationId xmlns:a16="http://schemas.microsoft.com/office/drawing/2014/main" id="{D10A0DA1-CB03-4B15-B797-7DD54A975863}"/>
              </a:ext>
            </a:extLst>
          </p:cNvPr>
          <p:cNvSpPr/>
          <p:nvPr/>
        </p:nvSpPr>
        <p:spPr>
          <a:xfrm>
            <a:off x="-17772" y="1832741"/>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Rectángulo: esquinas redondeadas 22">
            <a:hlinkClick r:id="rId3" action="ppaction://hlinksldjump"/>
            <a:extLst>
              <a:ext uri="{FF2B5EF4-FFF2-40B4-BE49-F238E27FC236}">
                <a16:creationId xmlns:a16="http://schemas.microsoft.com/office/drawing/2014/main" id="{E2563E72-0A75-4611-9DF9-B226462AB625}"/>
              </a:ext>
            </a:extLst>
          </p:cNvPr>
          <p:cNvSpPr/>
          <p:nvPr/>
        </p:nvSpPr>
        <p:spPr>
          <a:xfrm>
            <a:off x="-18257" y="1334850"/>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24" name="Rectángulo: esquinas redondeadas 23">
            <a:hlinkClick r:id="rId4" action="ppaction://hlinksldjump"/>
            <a:extLst>
              <a:ext uri="{FF2B5EF4-FFF2-40B4-BE49-F238E27FC236}">
                <a16:creationId xmlns:a16="http://schemas.microsoft.com/office/drawing/2014/main" id="{F76AA2B4-4B6A-4AD9-8F12-306C8CF844BA}"/>
              </a:ext>
            </a:extLst>
          </p:cNvPr>
          <p:cNvSpPr/>
          <p:nvPr/>
        </p:nvSpPr>
        <p:spPr>
          <a:xfrm>
            <a:off x="-12532" y="838807"/>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25" name="Rectángulo: esquinas redondeadas 24">
            <a:hlinkClick r:id="rId5" action="ppaction://hlinksldjump"/>
            <a:extLst>
              <a:ext uri="{FF2B5EF4-FFF2-40B4-BE49-F238E27FC236}">
                <a16:creationId xmlns:a16="http://schemas.microsoft.com/office/drawing/2014/main" id="{7EC3A56A-00BA-47A5-B003-C38373E23C97}"/>
              </a:ext>
            </a:extLst>
          </p:cNvPr>
          <p:cNvSpPr/>
          <p:nvPr/>
        </p:nvSpPr>
        <p:spPr>
          <a:xfrm>
            <a:off x="-11771" y="2307007"/>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6" name="Google Shape;9347;p78">
            <a:hlinkClick r:id="rId2" action="ppaction://hlinksldjump"/>
            <a:extLst>
              <a:ext uri="{FF2B5EF4-FFF2-40B4-BE49-F238E27FC236}">
                <a16:creationId xmlns:a16="http://schemas.microsoft.com/office/drawing/2014/main" id="{42886DAA-20ED-4C75-B86B-BF4CAA9D955F}"/>
              </a:ext>
            </a:extLst>
          </p:cNvPr>
          <p:cNvSpPr/>
          <p:nvPr/>
        </p:nvSpPr>
        <p:spPr>
          <a:xfrm>
            <a:off x="63741" y="1874767"/>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CuadroTexto 26">
            <a:extLst>
              <a:ext uri="{FF2B5EF4-FFF2-40B4-BE49-F238E27FC236}">
                <a16:creationId xmlns:a16="http://schemas.microsoft.com/office/drawing/2014/main" id="{CC1AEE36-63D9-4F64-AF33-46F7140A29E6}"/>
              </a:ext>
            </a:extLst>
          </p:cNvPr>
          <p:cNvSpPr txBox="1"/>
          <p:nvPr/>
        </p:nvSpPr>
        <p:spPr>
          <a:xfrm>
            <a:off x="-588660" y="2094971"/>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28" name="Google Shape;10745;p80">
            <a:extLst>
              <a:ext uri="{FF2B5EF4-FFF2-40B4-BE49-F238E27FC236}">
                <a16:creationId xmlns:a16="http://schemas.microsoft.com/office/drawing/2014/main" id="{08329979-8B6D-4829-96BA-9DF6123FE321}"/>
              </a:ext>
            </a:extLst>
          </p:cNvPr>
          <p:cNvGrpSpPr/>
          <p:nvPr/>
        </p:nvGrpSpPr>
        <p:grpSpPr>
          <a:xfrm>
            <a:off x="60042" y="2335399"/>
            <a:ext cx="251905" cy="218775"/>
            <a:chOff x="3095745" y="3805393"/>
            <a:chExt cx="352840" cy="354717"/>
          </a:xfrm>
        </p:grpSpPr>
        <p:sp>
          <p:nvSpPr>
            <p:cNvPr id="29" name="Google Shape;10746;p80">
              <a:extLst>
                <a:ext uri="{FF2B5EF4-FFF2-40B4-BE49-F238E27FC236}">
                  <a16:creationId xmlns:a16="http://schemas.microsoft.com/office/drawing/2014/main" id="{D8E8C6A3-076D-407E-9CFD-63612961F9B6}"/>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747;p80">
              <a:extLst>
                <a:ext uri="{FF2B5EF4-FFF2-40B4-BE49-F238E27FC236}">
                  <a16:creationId xmlns:a16="http://schemas.microsoft.com/office/drawing/2014/main" id="{981CAA48-FF99-4516-8246-568CEFD016BC}"/>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748;p80">
              <a:extLst>
                <a:ext uri="{FF2B5EF4-FFF2-40B4-BE49-F238E27FC236}">
                  <a16:creationId xmlns:a16="http://schemas.microsoft.com/office/drawing/2014/main" id="{C1B24B2C-6756-40C4-8D65-FCDF445CEFA2}"/>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749;p80">
              <a:extLst>
                <a:ext uri="{FF2B5EF4-FFF2-40B4-BE49-F238E27FC236}">
                  <a16:creationId xmlns:a16="http://schemas.microsoft.com/office/drawing/2014/main" id="{575C02B3-DAAF-4F45-81D9-C0430EF7E348}"/>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750;p80">
              <a:extLst>
                <a:ext uri="{FF2B5EF4-FFF2-40B4-BE49-F238E27FC236}">
                  <a16:creationId xmlns:a16="http://schemas.microsoft.com/office/drawing/2014/main" id="{A1C55CF4-7538-427F-B7DC-BFF21687A5AB}"/>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751;p80">
              <a:extLst>
                <a:ext uri="{FF2B5EF4-FFF2-40B4-BE49-F238E27FC236}">
                  <a16:creationId xmlns:a16="http://schemas.microsoft.com/office/drawing/2014/main" id="{2E2AADE5-3781-494A-8341-CA5F0CDC6811}"/>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CuadroTexto 34">
            <a:extLst>
              <a:ext uri="{FF2B5EF4-FFF2-40B4-BE49-F238E27FC236}">
                <a16:creationId xmlns:a16="http://schemas.microsoft.com/office/drawing/2014/main" id="{649AE37D-E78D-451B-8F0B-2074F40119E6}"/>
              </a:ext>
            </a:extLst>
          </p:cNvPr>
          <p:cNvSpPr txBox="1"/>
          <p:nvPr/>
        </p:nvSpPr>
        <p:spPr>
          <a:xfrm>
            <a:off x="-577862" y="25709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36" name="Google Shape;10183;p80">
            <a:extLst>
              <a:ext uri="{FF2B5EF4-FFF2-40B4-BE49-F238E27FC236}">
                <a16:creationId xmlns:a16="http://schemas.microsoft.com/office/drawing/2014/main" id="{9B03F538-1E4B-47D0-811D-839579840A56}"/>
              </a:ext>
            </a:extLst>
          </p:cNvPr>
          <p:cNvGrpSpPr/>
          <p:nvPr/>
        </p:nvGrpSpPr>
        <p:grpSpPr>
          <a:xfrm>
            <a:off x="65228" y="1377488"/>
            <a:ext cx="203466" cy="211094"/>
            <a:chOff x="6671087" y="2009304"/>
            <a:chExt cx="332757" cy="281833"/>
          </a:xfrm>
        </p:grpSpPr>
        <p:sp>
          <p:nvSpPr>
            <p:cNvPr id="37" name="Google Shape;10184;p80">
              <a:extLst>
                <a:ext uri="{FF2B5EF4-FFF2-40B4-BE49-F238E27FC236}">
                  <a16:creationId xmlns:a16="http://schemas.microsoft.com/office/drawing/2014/main" id="{6336B4F1-75FE-424B-A9B4-E2C06447B2B8}"/>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0185;p80">
              <a:extLst>
                <a:ext uri="{FF2B5EF4-FFF2-40B4-BE49-F238E27FC236}">
                  <a16:creationId xmlns:a16="http://schemas.microsoft.com/office/drawing/2014/main" id="{E9B09094-F4DB-4655-88D7-0A54AD66A69A}"/>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CuadroTexto 38">
            <a:extLst>
              <a:ext uri="{FF2B5EF4-FFF2-40B4-BE49-F238E27FC236}">
                <a16:creationId xmlns:a16="http://schemas.microsoft.com/office/drawing/2014/main" id="{EF88690F-11C7-48FD-BB7F-3D495D21467C}"/>
              </a:ext>
            </a:extLst>
          </p:cNvPr>
          <p:cNvSpPr txBox="1"/>
          <p:nvPr/>
        </p:nvSpPr>
        <p:spPr>
          <a:xfrm>
            <a:off x="-592027" y="1587106"/>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40" name="Google Shape;13058;p84">
            <a:extLst>
              <a:ext uri="{FF2B5EF4-FFF2-40B4-BE49-F238E27FC236}">
                <a16:creationId xmlns:a16="http://schemas.microsoft.com/office/drawing/2014/main" id="{967951BB-44D1-4446-A3CA-E73423DB8842}"/>
              </a:ext>
            </a:extLst>
          </p:cNvPr>
          <p:cNvGrpSpPr/>
          <p:nvPr/>
        </p:nvGrpSpPr>
        <p:grpSpPr>
          <a:xfrm>
            <a:off x="107931" y="888608"/>
            <a:ext cx="144016" cy="218904"/>
            <a:chOff x="1394741" y="1512061"/>
            <a:chExt cx="252444" cy="351722"/>
          </a:xfrm>
        </p:grpSpPr>
        <p:sp>
          <p:nvSpPr>
            <p:cNvPr id="41" name="Google Shape;13059;p84">
              <a:extLst>
                <a:ext uri="{FF2B5EF4-FFF2-40B4-BE49-F238E27FC236}">
                  <a16:creationId xmlns:a16="http://schemas.microsoft.com/office/drawing/2014/main" id="{47AE390C-630B-47FC-B56A-72D630B3936F}"/>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60;p84">
              <a:extLst>
                <a:ext uri="{FF2B5EF4-FFF2-40B4-BE49-F238E27FC236}">
                  <a16:creationId xmlns:a16="http://schemas.microsoft.com/office/drawing/2014/main" id="{ADC812CA-B220-4126-9FB4-8403AD4A4520}"/>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61;p84">
              <a:extLst>
                <a:ext uri="{FF2B5EF4-FFF2-40B4-BE49-F238E27FC236}">
                  <a16:creationId xmlns:a16="http://schemas.microsoft.com/office/drawing/2014/main" id="{B38311A3-7194-4A71-B0C2-25307596FA07}"/>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62;p84">
              <a:extLst>
                <a:ext uri="{FF2B5EF4-FFF2-40B4-BE49-F238E27FC236}">
                  <a16:creationId xmlns:a16="http://schemas.microsoft.com/office/drawing/2014/main" id="{CAA31986-6067-4E81-BB8C-0F39B5C718B7}"/>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63;p84">
              <a:extLst>
                <a:ext uri="{FF2B5EF4-FFF2-40B4-BE49-F238E27FC236}">
                  <a16:creationId xmlns:a16="http://schemas.microsoft.com/office/drawing/2014/main" id="{A3788000-1636-40E1-81CA-65912658A758}"/>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64;p84">
              <a:extLst>
                <a:ext uri="{FF2B5EF4-FFF2-40B4-BE49-F238E27FC236}">
                  <a16:creationId xmlns:a16="http://schemas.microsoft.com/office/drawing/2014/main" id="{D745EC08-3761-4ADE-993D-4A5BD495A85B}"/>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65;p84">
              <a:extLst>
                <a:ext uri="{FF2B5EF4-FFF2-40B4-BE49-F238E27FC236}">
                  <a16:creationId xmlns:a16="http://schemas.microsoft.com/office/drawing/2014/main" id="{214E92C6-BAA1-4336-9180-3D5390D4959D}"/>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66;p84">
              <a:extLst>
                <a:ext uri="{FF2B5EF4-FFF2-40B4-BE49-F238E27FC236}">
                  <a16:creationId xmlns:a16="http://schemas.microsoft.com/office/drawing/2014/main" id="{516D7EFB-461A-44CB-9760-7D0C06D7A07B}"/>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67;p84">
              <a:extLst>
                <a:ext uri="{FF2B5EF4-FFF2-40B4-BE49-F238E27FC236}">
                  <a16:creationId xmlns:a16="http://schemas.microsoft.com/office/drawing/2014/main" id="{AD6DB995-F730-4518-8E44-716856C02416}"/>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068;p84">
              <a:extLst>
                <a:ext uri="{FF2B5EF4-FFF2-40B4-BE49-F238E27FC236}">
                  <a16:creationId xmlns:a16="http://schemas.microsoft.com/office/drawing/2014/main" id="{18AD6638-DBE1-4B47-958A-37EC2881A96D}"/>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069;p84">
              <a:extLst>
                <a:ext uri="{FF2B5EF4-FFF2-40B4-BE49-F238E27FC236}">
                  <a16:creationId xmlns:a16="http://schemas.microsoft.com/office/drawing/2014/main" id="{101EAF91-2E8B-4A30-BABB-6E649C14BE53}"/>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070;p84">
              <a:extLst>
                <a:ext uri="{FF2B5EF4-FFF2-40B4-BE49-F238E27FC236}">
                  <a16:creationId xmlns:a16="http://schemas.microsoft.com/office/drawing/2014/main" id="{63EDB3E2-73B1-48D9-A756-D2C9ECA8427A}"/>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071;p84">
              <a:extLst>
                <a:ext uri="{FF2B5EF4-FFF2-40B4-BE49-F238E27FC236}">
                  <a16:creationId xmlns:a16="http://schemas.microsoft.com/office/drawing/2014/main" id="{B9276874-95BB-41D8-BAA6-E9A80B32F141}"/>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072;p84">
              <a:extLst>
                <a:ext uri="{FF2B5EF4-FFF2-40B4-BE49-F238E27FC236}">
                  <a16:creationId xmlns:a16="http://schemas.microsoft.com/office/drawing/2014/main" id="{2D139284-6D18-47EA-9FAC-D63B61467AAE}"/>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073;p84">
              <a:extLst>
                <a:ext uri="{FF2B5EF4-FFF2-40B4-BE49-F238E27FC236}">
                  <a16:creationId xmlns:a16="http://schemas.microsoft.com/office/drawing/2014/main" id="{B7BE863F-726D-4FD2-B942-A655B731BF6B}"/>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074;p84">
              <a:extLst>
                <a:ext uri="{FF2B5EF4-FFF2-40B4-BE49-F238E27FC236}">
                  <a16:creationId xmlns:a16="http://schemas.microsoft.com/office/drawing/2014/main" id="{AC12F006-3484-42BC-BD8F-3D5BFCE132DB}"/>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075;p84">
              <a:extLst>
                <a:ext uri="{FF2B5EF4-FFF2-40B4-BE49-F238E27FC236}">
                  <a16:creationId xmlns:a16="http://schemas.microsoft.com/office/drawing/2014/main" id="{7EEFEF28-12F8-4F95-9707-3C9DAFCCF933}"/>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CuadroTexto 57">
            <a:extLst>
              <a:ext uri="{FF2B5EF4-FFF2-40B4-BE49-F238E27FC236}">
                <a16:creationId xmlns:a16="http://schemas.microsoft.com/office/drawing/2014/main" id="{5FA1815B-9E47-4079-8DA9-405866C2CD44}"/>
              </a:ext>
            </a:extLst>
          </p:cNvPr>
          <p:cNvSpPr txBox="1"/>
          <p:nvPr/>
        </p:nvSpPr>
        <p:spPr>
          <a:xfrm>
            <a:off x="-584346" y="11076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821A0665-63C6-491C-A533-7EF712845407}"/>
              </a:ext>
            </a:extLst>
          </p:cNvPr>
          <p:cNvSpPr/>
          <p:nvPr/>
        </p:nvSpPr>
        <p:spPr>
          <a:xfrm>
            <a:off x="1907111" y="847030"/>
            <a:ext cx="5329777" cy="369332"/>
          </a:xfrm>
          <a:prstGeom prst="rect">
            <a:avLst/>
          </a:prstGeom>
        </p:spPr>
        <p:txBody>
          <a:bodyPr wrap="square">
            <a:spAutoFit/>
          </a:bodyPr>
          <a:lstStyle/>
          <a:p>
            <a:pPr algn="ctr"/>
            <a:r>
              <a:rPr lang="es-MX" dirty="0">
                <a:solidFill>
                  <a:schemeClr val="bg1"/>
                </a:solidFill>
                <a:latin typeface="Britannic Bold" panose="020B0903060703020204" pitchFamily="34" charset="0"/>
              </a:rPr>
              <a:t>RESULTADOS</a:t>
            </a:r>
            <a:endParaRPr lang="es-EC" dirty="0">
              <a:solidFill>
                <a:schemeClr val="bg1"/>
              </a:solidFill>
              <a:latin typeface="Britannic Bold" panose="020B0903060703020204" pitchFamily="34" charset="0"/>
            </a:endParaRPr>
          </a:p>
        </p:txBody>
      </p:sp>
      <p:sp>
        <p:nvSpPr>
          <p:cNvPr id="9" name="Rectángulo 8">
            <a:hlinkClick r:id="rId7" action="ppaction://hlinksldjump"/>
            <a:extLst>
              <a:ext uri="{FF2B5EF4-FFF2-40B4-BE49-F238E27FC236}">
                <a16:creationId xmlns:a16="http://schemas.microsoft.com/office/drawing/2014/main" id="{C65DEAEC-9E97-47D5-A772-E94253974E7B}"/>
              </a:ext>
            </a:extLst>
          </p:cNvPr>
          <p:cNvSpPr/>
          <p:nvPr/>
        </p:nvSpPr>
        <p:spPr>
          <a:xfrm>
            <a:off x="599804" y="2042953"/>
            <a:ext cx="64807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01</a:t>
            </a:r>
            <a:endParaRPr lang="es-EC" dirty="0"/>
          </a:p>
        </p:txBody>
      </p:sp>
      <p:sp>
        <p:nvSpPr>
          <p:cNvPr id="14" name="Rectángulo 13">
            <a:hlinkClick r:id="rId8" action="ppaction://hlinksldjump"/>
            <a:extLst>
              <a:ext uri="{FF2B5EF4-FFF2-40B4-BE49-F238E27FC236}">
                <a16:creationId xmlns:a16="http://schemas.microsoft.com/office/drawing/2014/main" id="{F7B27ED7-219B-4080-B84A-3BF8657C26B7}"/>
              </a:ext>
            </a:extLst>
          </p:cNvPr>
          <p:cNvSpPr/>
          <p:nvPr/>
        </p:nvSpPr>
        <p:spPr>
          <a:xfrm>
            <a:off x="599804" y="3186901"/>
            <a:ext cx="64807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02</a:t>
            </a:r>
            <a:endParaRPr lang="es-EC" dirty="0"/>
          </a:p>
        </p:txBody>
      </p:sp>
      <p:grpSp>
        <p:nvGrpSpPr>
          <p:cNvPr id="831" name="Google Shape;1353;p73">
            <a:extLst>
              <a:ext uri="{FF2B5EF4-FFF2-40B4-BE49-F238E27FC236}">
                <a16:creationId xmlns:a16="http://schemas.microsoft.com/office/drawing/2014/main" id="{5109886B-7E65-4AFE-B02C-624EB387C722}"/>
              </a:ext>
            </a:extLst>
          </p:cNvPr>
          <p:cNvGrpSpPr/>
          <p:nvPr/>
        </p:nvGrpSpPr>
        <p:grpSpPr>
          <a:xfrm>
            <a:off x="2646595" y="1723357"/>
            <a:ext cx="5741829" cy="4081887"/>
            <a:chOff x="235800" y="830650"/>
            <a:chExt cx="6978450" cy="4588844"/>
          </a:xfrm>
        </p:grpSpPr>
        <p:sp>
          <p:nvSpPr>
            <p:cNvPr id="832" name="Google Shape;1354;p73">
              <a:extLst>
                <a:ext uri="{FF2B5EF4-FFF2-40B4-BE49-F238E27FC236}">
                  <a16:creationId xmlns:a16="http://schemas.microsoft.com/office/drawing/2014/main" id="{ACE4994C-5658-4467-BACA-1ECEACF3984C}"/>
                </a:ext>
              </a:extLst>
            </p:cNvPr>
            <p:cNvSpPr/>
            <p:nvPr/>
          </p:nvSpPr>
          <p:spPr>
            <a:xfrm>
              <a:off x="235800" y="1224769"/>
              <a:ext cx="2592225" cy="4194725"/>
            </a:xfrm>
            <a:custGeom>
              <a:avLst/>
              <a:gdLst/>
              <a:ahLst/>
              <a:cxnLst/>
              <a:rect l="l" t="t" r="r" b="b"/>
              <a:pathLst>
                <a:path w="103689" h="167789" extrusionOk="0">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1355;p73">
              <a:extLst>
                <a:ext uri="{FF2B5EF4-FFF2-40B4-BE49-F238E27FC236}">
                  <a16:creationId xmlns:a16="http://schemas.microsoft.com/office/drawing/2014/main" id="{3C2A0E8B-4CA7-48E4-A09E-0E5CE341A632}"/>
                </a:ext>
              </a:extLst>
            </p:cNvPr>
            <p:cNvSpPr/>
            <p:nvPr/>
          </p:nvSpPr>
          <p:spPr>
            <a:xfrm>
              <a:off x="2370225" y="830650"/>
              <a:ext cx="1016975" cy="1158500"/>
            </a:xfrm>
            <a:custGeom>
              <a:avLst/>
              <a:gdLst/>
              <a:ahLst/>
              <a:cxnLst/>
              <a:rect l="l" t="t" r="r" b="b"/>
              <a:pathLst>
                <a:path w="40679" h="46340" extrusionOk="0">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1356;p73">
              <a:extLst>
                <a:ext uri="{FF2B5EF4-FFF2-40B4-BE49-F238E27FC236}">
                  <a16:creationId xmlns:a16="http://schemas.microsoft.com/office/drawing/2014/main" id="{76D8D935-6FB6-4722-A78C-AC92E11CE89B}"/>
                </a:ext>
              </a:extLst>
            </p:cNvPr>
            <p:cNvSpPr/>
            <p:nvPr/>
          </p:nvSpPr>
          <p:spPr>
            <a:xfrm>
              <a:off x="3143325" y="1089650"/>
              <a:ext cx="4064350" cy="3503975"/>
            </a:xfrm>
            <a:custGeom>
              <a:avLst/>
              <a:gdLst/>
              <a:ahLst/>
              <a:cxnLst/>
              <a:rect l="l" t="t" r="r" b="b"/>
              <a:pathLst>
                <a:path w="162574" h="140159" extrusionOk="0">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1357;p73">
              <a:extLst>
                <a:ext uri="{FF2B5EF4-FFF2-40B4-BE49-F238E27FC236}">
                  <a16:creationId xmlns:a16="http://schemas.microsoft.com/office/drawing/2014/main" id="{B32DF588-1E18-4769-B56F-E421A46BC1E1}"/>
                </a:ext>
              </a:extLst>
            </p:cNvPr>
            <p:cNvSpPr/>
            <p:nvPr/>
          </p:nvSpPr>
          <p:spPr>
            <a:xfrm>
              <a:off x="6146600" y="3671525"/>
              <a:ext cx="342925" cy="189500"/>
            </a:xfrm>
            <a:custGeom>
              <a:avLst/>
              <a:gdLst/>
              <a:ahLst/>
              <a:cxnLst/>
              <a:rect l="l" t="t" r="r" b="b"/>
              <a:pathLst>
                <a:path w="13717" h="7580" extrusionOk="0">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1358;p73">
              <a:extLst>
                <a:ext uri="{FF2B5EF4-FFF2-40B4-BE49-F238E27FC236}">
                  <a16:creationId xmlns:a16="http://schemas.microsoft.com/office/drawing/2014/main" id="{B3FADA27-A2A2-4485-A8A1-E0D77535D5D7}"/>
                </a:ext>
              </a:extLst>
            </p:cNvPr>
            <p:cNvSpPr/>
            <p:nvPr/>
          </p:nvSpPr>
          <p:spPr>
            <a:xfrm>
              <a:off x="5901600" y="3652500"/>
              <a:ext cx="558700" cy="402875"/>
            </a:xfrm>
            <a:custGeom>
              <a:avLst/>
              <a:gdLst/>
              <a:ahLst/>
              <a:cxnLst/>
              <a:rect l="l" t="t" r="r" b="b"/>
              <a:pathLst>
                <a:path w="22348" h="16115" extrusionOk="0">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1359;p73">
              <a:extLst>
                <a:ext uri="{FF2B5EF4-FFF2-40B4-BE49-F238E27FC236}">
                  <a16:creationId xmlns:a16="http://schemas.microsoft.com/office/drawing/2014/main" id="{6A03B02E-0A14-4C56-8DE2-F253CA8D2D33}"/>
                </a:ext>
              </a:extLst>
            </p:cNvPr>
            <p:cNvSpPr/>
            <p:nvPr/>
          </p:nvSpPr>
          <p:spPr>
            <a:xfrm>
              <a:off x="6249675" y="4061675"/>
              <a:ext cx="964575" cy="811125"/>
            </a:xfrm>
            <a:custGeom>
              <a:avLst/>
              <a:gdLst/>
              <a:ahLst/>
              <a:cxnLst/>
              <a:rect l="l" t="t" r="r" b="b"/>
              <a:pathLst>
                <a:path w="38583" h="32445" extrusionOk="0">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ángulo 14">
            <a:hlinkClick r:id="rId9" action="ppaction://hlinksldjump"/>
            <a:extLst>
              <a:ext uri="{FF2B5EF4-FFF2-40B4-BE49-F238E27FC236}">
                <a16:creationId xmlns:a16="http://schemas.microsoft.com/office/drawing/2014/main" id="{A2963BE8-E9F7-4450-A7D6-F3DC01A30CCD}"/>
              </a:ext>
            </a:extLst>
          </p:cNvPr>
          <p:cNvSpPr/>
          <p:nvPr/>
        </p:nvSpPr>
        <p:spPr>
          <a:xfrm>
            <a:off x="599804" y="4330849"/>
            <a:ext cx="64807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03</a:t>
            </a:r>
            <a:endParaRPr lang="es-EC" dirty="0"/>
          </a:p>
        </p:txBody>
      </p:sp>
      <p:sp>
        <p:nvSpPr>
          <p:cNvPr id="13" name="CuadroTexto 12">
            <a:extLst>
              <a:ext uri="{FF2B5EF4-FFF2-40B4-BE49-F238E27FC236}">
                <a16:creationId xmlns:a16="http://schemas.microsoft.com/office/drawing/2014/main" id="{DC7C9CE7-1A40-4FA3-891D-580CD6809528}"/>
              </a:ext>
            </a:extLst>
          </p:cNvPr>
          <p:cNvSpPr txBox="1"/>
          <p:nvPr/>
        </p:nvSpPr>
        <p:spPr>
          <a:xfrm>
            <a:off x="1391891" y="2161708"/>
            <a:ext cx="2880320" cy="338554"/>
          </a:xfrm>
          <a:prstGeom prst="rect">
            <a:avLst/>
          </a:prstGeom>
          <a:noFill/>
        </p:spPr>
        <p:txBody>
          <a:bodyPr wrap="square" rtlCol="0">
            <a:spAutoFit/>
          </a:bodyPr>
          <a:lstStyle/>
          <a:p>
            <a:r>
              <a:rPr lang="es-MX" sz="1600" dirty="0"/>
              <a:t>Cambio total de la red</a:t>
            </a:r>
            <a:endParaRPr lang="es-EC" sz="1600" dirty="0"/>
          </a:p>
        </p:txBody>
      </p:sp>
      <p:sp>
        <p:nvSpPr>
          <p:cNvPr id="17" name="CuadroTexto 16">
            <a:extLst>
              <a:ext uri="{FF2B5EF4-FFF2-40B4-BE49-F238E27FC236}">
                <a16:creationId xmlns:a16="http://schemas.microsoft.com/office/drawing/2014/main" id="{53B602E2-0595-43F1-88C3-883325744770}"/>
              </a:ext>
            </a:extLst>
          </p:cNvPr>
          <p:cNvSpPr txBox="1"/>
          <p:nvPr/>
        </p:nvSpPr>
        <p:spPr>
          <a:xfrm>
            <a:off x="1391892" y="3172410"/>
            <a:ext cx="6376186" cy="584775"/>
          </a:xfrm>
          <a:prstGeom prst="rect">
            <a:avLst/>
          </a:prstGeom>
          <a:noFill/>
        </p:spPr>
        <p:txBody>
          <a:bodyPr wrap="square" rtlCol="0">
            <a:spAutoFit/>
          </a:bodyPr>
          <a:lstStyle/>
          <a:p>
            <a:r>
              <a:rPr lang="es-MX" sz="1600" dirty="0"/>
              <a:t>Bloque administrativo, residencial, estudiantil; laboratorios, biblioteca, coliseo y cafeterías</a:t>
            </a:r>
            <a:endParaRPr lang="es-EC" sz="1600" dirty="0"/>
          </a:p>
        </p:txBody>
      </p:sp>
      <p:sp>
        <p:nvSpPr>
          <p:cNvPr id="20" name="CuadroTexto 19">
            <a:extLst>
              <a:ext uri="{FF2B5EF4-FFF2-40B4-BE49-F238E27FC236}">
                <a16:creationId xmlns:a16="http://schemas.microsoft.com/office/drawing/2014/main" id="{B09D1CD6-40A0-41FE-9F56-00AF2AC60806}"/>
              </a:ext>
            </a:extLst>
          </p:cNvPr>
          <p:cNvSpPr txBox="1"/>
          <p:nvPr/>
        </p:nvSpPr>
        <p:spPr>
          <a:xfrm>
            <a:off x="1465701" y="4489948"/>
            <a:ext cx="3672409" cy="338554"/>
          </a:xfrm>
          <a:prstGeom prst="rect">
            <a:avLst/>
          </a:prstGeom>
          <a:noFill/>
        </p:spPr>
        <p:txBody>
          <a:bodyPr wrap="square" rtlCol="0">
            <a:spAutoFit/>
          </a:bodyPr>
          <a:lstStyle/>
          <a:p>
            <a:r>
              <a:rPr lang="es-MX" sz="1600" b="1" dirty="0">
                <a:solidFill>
                  <a:schemeClr val="bg2">
                    <a:lumMod val="20000"/>
                    <a:lumOff val="80000"/>
                  </a:schemeClr>
                </a:solidFill>
              </a:rPr>
              <a:t>Implementación de bebederos</a:t>
            </a:r>
            <a:endParaRPr lang="es-EC" sz="1600" b="1" dirty="0">
              <a:solidFill>
                <a:schemeClr val="bg2">
                  <a:lumMod val="20000"/>
                  <a:lumOff val="80000"/>
                </a:schemeClr>
              </a:solidFill>
            </a:endParaRPr>
          </a:p>
        </p:txBody>
      </p:sp>
      <p:sp>
        <p:nvSpPr>
          <p:cNvPr id="18" name="CuadroTexto 17">
            <a:extLst>
              <a:ext uri="{FF2B5EF4-FFF2-40B4-BE49-F238E27FC236}">
                <a16:creationId xmlns:a16="http://schemas.microsoft.com/office/drawing/2014/main" id="{05F49CE3-57D3-423A-B16A-3DEA05AE3135}"/>
              </a:ext>
            </a:extLst>
          </p:cNvPr>
          <p:cNvSpPr txBox="1"/>
          <p:nvPr/>
        </p:nvSpPr>
        <p:spPr>
          <a:xfrm>
            <a:off x="1391890" y="4449604"/>
            <a:ext cx="3672409" cy="338554"/>
          </a:xfrm>
          <a:prstGeom prst="rect">
            <a:avLst/>
          </a:prstGeom>
          <a:noFill/>
        </p:spPr>
        <p:txBody>
          <a:bodyPr wrap="square" rtlCol="0">
            <a:spAutoFit/>
          </a:bodyPr>
          <a:lstStyle/>
          <a:p>
            <a:r>
              <a:rPr lang="es-MX" sz="1600" b="1" dirty="0"/>
              <a:t>Implementación de bebederos</a:t>
            </a:r>
            <a:endParaRPr lang="es-EC" sz="1600" b="1" dirty="0"/>
          </a:p>
        </p:txBody>
      </p:sp>
    </p:spTree>
    <p:extLst>
      <p:ext uri="{BB962C8B-B14F-4D97-AF65-F5344CB8AC3E}">
        <p14:creationId xmlns:p14="http://schemas.microsoft.com/office/powerpoint/2010/main" val="343948046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4F2565D9-D62A-457C-B458-FCF5B87798C6}"/>
              </a:ext>
            </a:extLst>
          </p:cNvPr>
          <p:cNvSpPr/>
          <p:nvPr/>
        </p:nvSpPr>
        <p:spPr>
          <a:xfrm>
            <a:off x="395535" y="835162"/>
            <a:ext cx="8748465" cy="409408"/>
          </a:xfrm>
          <a:prstGeom prst="roundRect">
            <a:avLst/>
          </a:prstGeom>
          <a:ln>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solidFill>
                <a:schemeClr val="bg1"/>
              </a:solidFill>
            </a:endParaRPr>
          </a:p>
        </p:txBody>
      </p:sp>
      <p:sp>
        <p:nvSpPr>
          <p:cNvPr id="11" name="Rectángulo: esquinas redondeadas 10">
            <a:hlinkClick r:id="rId2" action="ppaction://hlinksldjump"/>
            <a:extLst>
              <a:ext uri="{FF2B5EF4-FFF2-40B4-BE49-F238E27FC236}">
                <a16:creationId xmlns:a16="http://schemas.microsoft.com/office/drawing/2014/main" id="{B8534291-6AA7-42E3-ACCD-5F337104EF21}"/>
              </a:ext>
            </a:extLst>
          </p:cNvPr>
          <p:cNvSpPr/>
          <p:nvPr/>
        </p:nvSpPr>
        <p:spPr>
          <a:xfrm>
            <a:off x="-17772" y="1832741"/>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esquinas redondeadas 11">
            <a:hlinkClick r:id="rId3" action="ppaction://hlinksldjump"/>
            <a:extLst>
              <a:ext uri="{FF2B5EF4-FFF2-40B4-BE49-F238E27FC236}">
                <a16:creationId xmlns:a16="http://schemas.microsoft.com/office/drawing/2014/main" id="{E21C9C6D-BD74-42E0-BDD0-AEF32B452D85}"/>
              </a:ext>
            </a:extLst>
          </p:cNvPr>
          <p:cNvSpPr/>
          <p:nvPr/>
        </p:nvSpPr>
        <p:spPr>
          <a:xfrm>
            <a:off x="-18257" y="1334850"/>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3" name="Rectángulo: esquinas redondeadas 12">
            <a:hlinkClick r:id="rId4" action="ppaction://hlinksldjump"/>
            <a:extLst>
              <a:ext uri="{FF2B5EF4-FFF2-40B4-BE49-F238E27FC236}">
                <a16:creationId xmlns:a16="http://schemas.microsoft.com/office/drawing/2014/main" id="{9381137F-84AC-41A5-838D-4A45EE3ED770}"/>
              </a:ext>
            </a:extLst>
          </p:cNvPr>
          <p:cNvSpPr/>
          <p:nvPr/>
        </p:nvSpPr>
        <p:spPr>
          <a:xfrm>
            <a:off x="-12532" y="838807"/>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4" name="Rectángulo: esquinas redondeadas 13">
            <a:hlinkClick r:id="rId5" action="ppaction://hlinksldjump"/>
            <a:extLst>
              <a:ext uri="{FF2B5EF4-FFF2-40B4-BE49-F238E27FC236}">
                <a16:creationId xmlns:a16="http://schemas.microsoft.com/office/drawing/2014/main" id="{AFF8696C-1451-47A6-9DBB-91F3967E660C}"/>
              </a:ext>
            </a:extLst>
          </p:cNvPr>
          <p:cNvSpPr/>
          <p:nvPr/>
        </p:nvSpPr>
        <p:spPr>
          <a:xfrm>
            <a:off x="-11771" y="2307007"/>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5" name="Google Shape;9347;p78">
            <a:hlinkClick r:id="rId2" action="ppaction://hlinksldjump"/>
            <a:extLst>
              <a:ext uri="{FF2B5EF4-FFF2-40B4-BE49-F238E27FC236}">
                <a16:creationId xmlns:a16="http://schemas.microsoft.com/office/drawing/2014/main" id="{0DF3D37C-9849-4E33-8D30-A69A3C3E2E37}"/>
              </a:ext>
            </a:extLst>
          </p:cNvPr>
          <p:cNvSpPr/>
          <p:nvPr/>
        </p:nvSpPr>
        <p:spPr>
          <a:xfrm>
            <a:off x="63741" y="1874767"/>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CuadroTexto 15">
            <a:extLst>
              <a:ext uri="{FF2B5EF4-FFF2-40B4-BE49-F238E27FC236}">
                <a16:creationId xmlns:a16="http://schemas.microsoft.com/office/drawing/2014/main" id="{D26E420C-F982-4CDB-93FB-308ABC11D43E}"/>
              </a:ext>
            </a:extLst>
          </p:cNvPr>
          <p:cNvSpPr txBox="1"/>
          <p:nvPr/>
        </p:nvSpPr>
        <p:spPr>
          <a:xfrm>
            <a:off x="-588660" y="2094971"/>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17" name="Google Shape;10745;p80">
            <a:extLst>
              <a:ext uri="{FF2B5EF4-FFF2-40B4-BE49-F238E27FC236}">
                <a16:creationId xmlns:a16="http://schemas.microsoft.com/office/drawing/2014/main" id="{2EA24062-C016-4970-97E1-67B135D1189E}"/>
              </a:ext>
            </a:extLst>
          </p:cNvPr>
          <p:cNvGrpSpPr/>
          <p:nvPr/>
        </p:nvGrpSpPr>
        <p:grpSpPr>
          <a:xfrm>
            <a:off x="60042" y="2335399"/>
            <a:ext cx="251905" cy="218775"/>
            <a:chOff x="3095745" y="3805393"/>
            <a:chExt cx="352840" cy="354717"/>
          </a:xfrm>
        </p:grpSpPr>
        <p:sp>
          <p:nvSpPr>
            <p:cNvPr id="18" name="Google Shape;10746;p80">
              <a:extLst>
                <a:ext uri="{FF2B5EF4-FFF2-40B4-BE49-F238E27FC236}">
                  <a16:creationId xmlns:a16="http://schemas.microsoft.com/office/drawing/2014/main" id="{49CE910C-A6EC-4A7E-8D72-E12FA7F05F21}"/>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47;p80">
              <a:extLst>
                <a:ext uri="{FF2B5EF4-FFF2-40B4-BE49-F238E27FC236}">
                  <a16:creationId xmlns:a16="http://schemas.microsoft.com/office/drawing/2014/main" id="{EB3B12FB-C8C3-4E17-9125-F66BDC624823}"/>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48;p80">
              <a:extLst>
                <a:ext uri="{FF2B5EF4-FFF2-40B4-BE49-F238E27FC236}">
                  <a16:creationId xmlns:a16="http://schemas.microsoft.com/office/drawing/2014/main" id="{326E46EE-9D72-4D45-9FE9-F69DE57686B1}"/>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49;p80">
              <a:extLst>
                <a:ext uri="{FF2B5EF4-FFF2-40B4-BE49-F238E27FC236}">
                  <a16:creationId xmlns:a16="http://schemas.microsoft.com/office/drawing/2014/main" id="{2EE1127A-97DA-4845-8FBB-EFA51AF21BD4}"/>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50;p80">
              <a:extLst>
                <a:ext uri="{FF2B5EF4-FFF2-40B4-BE49-F238E27FC236}">
                  <a16:creationId xmlns:a16="http://schemas.microsoft.com/office/drawing/2014/main" id="{DF00F4FF-4F8C-4E56-9389-EE87FD7EBF83}"/>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51;p80">
              <a:extLst>
                <a:ext uri="{FF2B5EF4-FFF2-40B4-BE49-F238E27FC236}">
                  <a16:creationId xmlns:a16="http://schemas.microsoft.com/office/drawing/2014/main" id="{E7A04DF8-FF6F-474E-BA93-7B66DD10B207}"/>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CuadroTexto 23">
            <a:extLst>
              <a:ext uri="{FF2B5EF4-FFF2-40B4-BE49-F238E27FC236}">
                <a16:creationId xmlns:a16="http://schemas.microsoft.com/office/drawing/2014/main" id="{5F5907E9-400C-4936-AF72-A3BFB4AD91D7}"/>
              </a:ext>
            </a:extLst>
          </p:cNvPr>
          <p:cNvSpPr txBox="1"/>
          <p:nvPr/>
        </p:nvSpPr>
        <p:spPr>
          <a:xfrm>
            <a:off x="-577862" y="25709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25" name="Google Shape;10183;p80">
            <a:extLst>
              <a:ext uri="{FF2B5EF4-FFF2-40B4-BE49-F238E27FC236}">
                <a16:creationId xmlns:a16="http://schemas.microsoft.com/office/drawing/2014/main" id="{3C71D39B-665A-4B33-81FD-DA8E445AD16A}"/>
              </a:ext>
            </a:extLst>
          </p:cNvPr>
          <p:cNvGrpSpPr/>
          <p:nvPr/>
        </p:nvGrpSpPr>
        <p:grpSpPr>
          <a:xfrm>
            <a:off x="65228" y="1377488"/>
            <a:ext cx="203466" cy="211094"/>
            <a:chOff x="6671087" y="2009304"/>
            <a:chExt cx="332757" cy="281833"/>
          </a:xfrm>
        </p:grpSpPr>
        <p:sp>
          <p:nvSpPr>
            <p:cNvPr id="26" name="Google Shape;10184;p80">
              <a:extLst>
                <a:ext uri="{FF2B5EF4-FFF2-40B4-BE49-F238E27FC236}">
                  <a16:creationId xmlns:a16="http://schemas.microsoft.com/office/drawing/2014/main" id="{A46E55B4-73B2-4110-AC6A-18B1804AE225}"/>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185;p80">
              <a:extLst>
                <a:ext uri="{FF2B5EF4-FFF2-40B4-BE49-F238E27FC236}">
                  <a16:creationId xmlns:a16="http://schemas.microsoft.com/office/drawing/2014/main" id="{B749ED33-043E-4872-953D-F2D9BB5F580E}"/>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CuadroTexto 27">
            <a:extLst>
              <a:ext uri="{FF2B5EF4-FFF2-40B4-BE49-F238E27FC236}">
                <a16:creationId xmlns:a16="http://schemas.microsoft.com/office/drawing/2014/main" id="{412281B6-28CD-46D3-8121-2BAE90199BDD}"/>
              </a:ext>
            </a:extLst>
          </p:cNvPr>
          <p:cNvSpPr txBox="1"/>
          <p:nvPr/>
        </p:nvSpPr>
        <p:spPr>
          <a:xfrm>
            <a:off x="-592027" y="1587106"/>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29" name="Google Shape;13058;p84">
            <a:extLst>
              <a:ext uri="{FF2B5EF4-FFF2-40B4-BE49-F238E27FC236}">
                <a16:creationId xmlns:a16="http://schemas.microsoft.com/office/drawing/2014/main" id="{EB3A4DAD-A300-4918-ABBB-DC30CDA75A8D}"/>
              </a:ext>
            </a:extLst>
          </p:cNvPr>
          <p:cNvGrpSpPr/>
          <p:nvPr/>
        </p:nvGrpSpPr>
        <p:grpSpPr>
          <a:xfrm>
            <a:off x="107931" y="888608"/>
            <a:ext cx="144016" cy="218904"/>
            <a:chOff x="1394741" y="1512061"/>
            <a:chExt cx="252444" cy="351722"/>
          </a:xfrm>
        </p:grpSpPr>
        <p:sp>
          <p:nvSpPr>
            <p:cNvPr id="30" name="Google Shape;13059;p84">
              <a:extLst>
                <a:ext uri="{FF2B5EF4-FFF2-40B4-BE49-F238E27FC236}">
                  <a16:creationId xmlns:a16="http://schemas.microsoft.com/office/drawing/2014/main" id="{52B4C9C1-42E3-437E-A02A-7659657622C6}"/>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60;p84">
              <a:extLst>
                <a:ext uri="{FF2B5EF4-FFF2-40B4-BE49-F238E27FC236}">
                  <a16:creationId xmlns:a16="http://schemas.microsoft.com/office/drawing/2014/main" id="{DD2BA373-69E8-4D72-B6CB-2D589F0C4BE4}"/>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061;p84">
              <a:extLst>
                <a:ext uri="{FF2B5EF4-FFF2-40B4-BE49-F238E27FC236}">
                  <a16:creationId xmlns:a16="http://schemas.microsoft.com/office/drawing/2014/main" id="{514ABBDB-537D-47D6-9B90-C58DEFD4B5C1}"/>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062;p84">
              <a:extLst>
                <a:ext uri="{FF2B5EF4-FFF2-40B4-BE49-F238E27FC236}">
                  <a16:creationId xmlns:a16="http://schemas.microsoft.com/office/drawing/2014/main" id="{7A0B9DA3-6775-47F8-88F3-E15D0B279EB5}"/>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063;p84">
              <a:extLst>
                <a:ext uri="{FF2B5EF4-FFF2-40B4-BE49-F238E27FC236}">
                  <a16:creationId xmlns:a16="http://schemas.microsoft.com/office/drawing/2014/main" id="{EEBE3C08-AF6E-4694-B39F-6A652DBC4376}"/>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64;p84">
              <a:extLst>
                <a:ext uri="{FF2B5EF4-FFF2-40B4-BE49-F238E27FC236}">
                  <a16:creationId xmlns:a16="http://schemas.microsoft.com/office/drawing/2014/main" id="{9D52C114-7ED9-420E-8FC7-D568698B4F38}"/>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65;p84">
              <a:extLst>
                <a:ext uri="{FF2B5EF4-FFF2-40B4-BE49-F238E27FC236}">
                  <a16:creationId xmlns:a16="http://schemas.microsoft.com/office/drawing/2014/main" id="{EE8FE9D6-F526-454E-84C8-858E49FE09F3}"/>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66;p84">
              <a:extLst>
                <a:ext uri="{FF2B5EF4-FFF2-40B4-BE49-F238E27FC236}">
                  <a16:creationId xmlns:a16="http://schemas.microsoft.com/office/drawing/2014/main" id="{E02C64A8-FF7A-4208-BD3A-C1ACB3AC131F}"/>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67;p84">
              <a:extLst>
                <a:ext uri="{FF2B5EF4-FFF2-40B4-BE49-F238E27FC236}">
                  <a16:creationId xmlns:a16="http://schemas.microsoft.com/office/drawing/2014/main" id="{F7868D6E-9E7A-4222-A6DF-47FA8A010431}"/>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68;p84">
              <a:extLst>
                <a:ext uri="{FF2B5EF4-FFF2-40B4-BE49-F238E27FC236}">
                  <a16:creationId xmlns:a16="http://schemas.microsoft.com/office/drawing/2014/main" id="{969A27BA-1DFC-4E23-B4E6-85C4126C617B}"/>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69;p84">
              <a:extLst>
                <a:ext uri="{FF2B5EF4-FFF2-40B4-BE49-F238E27FC236}">
                  <a16:creationId xmlns:a16="http://schemas.microsoft.com/office/drawing/2014/main" id="{F63E5B5E-FD31-415B-B86E-2F79A2952D7C}"/>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70;p84">
              <a:extLst>
                <a:ext uri="{FF2B5EF4-FFF2-40B4-BE49-F238E27FC236}">
                  <a16:creationId xmlns:a16="http://schemas.microsoft.com/office/drawing/2014/main" id="{D631A387-F60E-4A1B-8289-A7B96E4FAA58}"/>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71;p84">
              <a:extLst>
                <a:ext uri="{FF2B5EF4-FFF2-40B4-BE49-F238E27FC236}">
                  <a16:creationId xmlns:a16="http://schemas.microsoft.com/office/drawing/2014/main" id="{CF0EE744-BFDC-4ECF-83CE-9DABCEF2DDC9}"/>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72;p84">
              <a:extLst>
                <a:ext uri="{FF2B5EF4-FFF2-40B4-BE49-F238E27FC236}">
                  <a16:creationId xmlns:a16="http://schemas.microsoft.com/office/drawing/2014/main" id="{602B05E5-D9C7-42A2-82DA-E11C412D0679}"/>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73;p84">
              <a:extLst>
                <a:ext uri="{FF2B5EF4-FFF2-40B4-BE49-F238E27FC236}">
                  <a16:creationId xmlns:a16="http://schemas.microsoft.com/office/drawing/2014/main" id="{8EADC0C1-94B7-4EFA-96B3-417776EEE5DF}"/>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74;p84">
              <a:extLst>
                <a:ext uri="{FF2B5EF4-FFF2-40B4-BE49-F238E27FC236}">
                  <a16:creationId xmlns:a16="http://schemas.microsoft.com/office/drawing/2014/main" id="{6B7B0E35-E64B-4103-BCC4-FA3FDB7AB7DE}"/>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75;p84">
              <a:extLst>
                <a:ext uri="{FF2B5EF4-FFF2-40B4-BE49-F238E27FC236}">
                  <a16:creationId xmlns:a16="http://schemas.microsoft.com/office/drawing/2014/main" id="{4C004228-4E84-4BB2-BE21-0F5A70997846}"/>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CuadroTexto 46">
            <a:extLst>
              <a:ext uri="{FF2B5EF4-FFF2-40B4-BE49-F238E27FC236}">
                <a16:creationId xmlns:a16="http://schemas.microsoft.com/office/drawing/2014/main" id="{2BF217D7-56F6-4565-AAE6-49FDB5B54398}"/>
              </a:ext>
            </a:extLst>
          </p:cNvPr>
          <p:cNvSpPr txBox="1"/>
          <p:nvPr/>
        </p:nvSpPr>
        <p:spPr>
          <a:xfrm>
            <a:off x="-584346" y="11076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821A0665-63C6-491C-A533-7EF712845407}"/>
              </a:ext>
            </a:extLst>
          </p:cNvPr>
          <p:cNvSpPr/>
          <p:nvPr/>
        </p:nvSpPr>
        <p:spPr>
          <a:xfrm>
            <a:off x="10136" y="832301"/>
            <a:ext cx="9144000" cy="369332"/>
          </a:xfrm>
          <a:prstGeom prst="rect">
            <a:avLst/>
          </a:prstGeom>
        </p:spPr>
        <p:txBody>
          <a:bodyPr wrap="square">
            <a:spAutoFit/>
          </a:bodyPr>
          <a:lstStyle/>
          <a:p>
            <a:pPr algn="ctr"/>
            <a:r>
              <a:rPr lang="es-MX" dirty="0">
                <a:solidFill>
                  <a:schemeClr val="bg1"/>
                </a:solidFill>
                <a:latin typeface="Britannic Bold" panose="020B0903060703020204" pitchFamily="34" charset="0"/>
              </a:rPr>
              <a:t>BEBEDEROS</a:t>
            </a:r>
            <a:endParaRPr lang="es-EC" dirty="0">
              <a:solidFill>
                <a:schemeClr val="bg1"/>
              </a:solidFill>
              <a:latin typeface="Britannic Bold" panose="020B0903060703020204" pitchFamily="34" charset="0"/>
            </a:endParaRPr>
          </a:p>
        </p:txBody>
      </p:sp>
      <p:sp>
        <p:nvSpPr>
          <p:cNvPr id="5" name="Rectángulo 4">
            <a:extLst>
              <a:ext uri="{FF2B5EF4-FFF2-40B4-BE49-F238E27FC236}">
                <a16:creationId xmlns:a16="http://schemas.microsoft.com/office/drawing/2014/main" id="{8A97356D-B130-4389-BE0A-3D7CA1C4B101}"/>
              </a:ext>
            </a:extLst>
          </p:cNvPr>
          <p:cNvSpPr/>
          <p:nvPr/>
        </p:nvSpPr>
        <p:spPr>
          <a:xfrm>
            <a:off x="1115616" y="1556792"/>
            <a:ext cx="7156224" cy="39222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a:extLst>
              <a:ext uri="{FF2B5EF4-FFF2-40B4-BE49-F238E27FC236}">
                <a16:creationId xmlns:a16="http://schemas.microsoft.com/office/drawing/2014/main" id="{2784F2AC-3E04-484F-BF9C-33D25878AF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3620" y="1685950"/>
            <a:ext cx="7116760" cy="3975298"/>
          </a:xfrm>
          <a:prstGeom prst="rect">
            <a:avLst/>
          </a:prstGeom>
        </p:spPr>
      </p:pic>
    </p:spTree>
    <p:extLst>
      <p:ext uri="{BB962C8B-B14F-4D97-AF65-F5344CB8AC3E}">
        <p14:creationId xmlns:p14="http://schemas.microsoft.com/office/powerpoint/2010/main" val="3553770014"/>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esquinas redondeadas 17">
            <a:extLst>
              <a:ext uri="{FF2B5EF4-FFF2-40B4-BE49-F238E27FC236}">
                <a16:creationId xmlns:a16="http://schemas.microsoft.com/office/drawing/2014/main" id="{4673F7FA-797D-47F2-8021-4DE21D2906A4}"/>
              </a:ext>
            </a:extLst>
          </p:cNvPr>
          <p:cNvSpPr/>
          <p:nvPr/>
        </p:nvSpPr>
        <p:spPr>
          <a:xfrm>
            <a:off x="395535" y="835162"/>
            <a:ext cx="8748465" cy="409408"/>
          </a:xfrm>
          <a:prstGeom prst="roundRect">
            <a:avLst/>
          </a:prstGeom>
          <a:ln>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solidFill>
                <a:schemeClr val="bg1"/>
              </a:solidFill>
            </a:endParaRPr>
          </a:p>
        </p:txBody>
      </p:sp>
      <p:sp>
        <p:nvSpPr>
          <p:cNvPr id="19" name="Rectángulo: esquinas redondeadas 18">
            <a:hlinkClick r:id="rId2" action="ppaction://hlinksldjump"/>
            <a:extLst>
              <a:ext uri="{FF2B5EF4-FFF2-40B4-BE49-F238E27FC236}">
                <a16:creationId xmlns:a16="http://schemas.microsoft.com/office/drawing/2014/main" id="{9C93F3AD-E6BA-4267-88F3-2C3A6D35FE75}"/>
              </a:ext>
            </a:extLst>
          </p:cNvPr>
          <p:cNvSpPr/>
          <p:nvPr/>
        </p:nvSpPr>
        <p:spPr>
          <a:xfrm>
            <a:off x="-17772" y="1832741"/>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Rectángulo: esquinas redondeadas 19">
            <a:hlinkClick r:id="rId3" action="ppaction://hlinksldjump"/>
            <a:extLst>
              <a:ext uri="{FF2B5EF4-FFF2-40B4-BE49-F238E27FC236}">
                <a16:creationId xmlns:a16="http://schemas.microsoft.com/office/drawing/2014/main" id="{4E82EAE7-7A27-45B9-A376-85B0352DD4D6}"/>
              </a:ext>
            </a:extLst>
          </p:cNvPr>
          <p:cNvSpPr/>
          <p:nvPr/>
        </p:nvSpPr>
        <p:spPr>
          <a:xfrm>
            <a:off x="-18257" y="1334850"/>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21" name="Rectángulo: esquinas redondeadas 20">
            <a:hlinkClick r:id="rId4" action="ppaction://hlinksldjump"/>
            <a:extLst>
              <a:ext uri="{FF2B5EF4-FFF2-40B4-BE49-F238E27FC236}">
                <a16:creationId xmlns:a16="http://schemas.microsoft.com/office/drawing/2014/main" id="{59C6D07D-4253-4BC1-BAD1-F6D614A1BBCB}"/>
              </a:ext>
            </a:extLst>
          </p:cNvPr>
          <p:cNvSpPr/>
          <p:nvPr/>
        </p:nvSpPr>
        <p:spPr>
          <a:xfrm>
            <a:off x="-12532" y="838807"/>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22" name="Rectángulo: esquinas redondeadas 21">
            <a:hlinkClick r:id="rId5" action="ppaction://hlinksldjump"/>
            <a:extLst>
              <a:ext uri="{FF2B5EF4-FFF2-40B4-BE49-F238E27FC236}">
                <a16:creationId xmlns:a16="http://schemas.microsoft.com/office/drawing/2014/main" id="{3BE74E03-B625-4672-A3C3-8D8AD28C7779}"/>
              </a:ext>
            </a:extLst>
          </p:cNvPr>
          <p:cNvSpPr/>
          <p:nvPr/>
        </p:nvSpPr>
        <p:spPr>
          <a:xfrm>
            <a:off x="-11771" y="2307007"/>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3" name="Google Shape;9347;p78">
            <a:hlinkClick r:id="rId2" action="ppaction://hlinksldjump"/>
            <a:extLst>
              <a:ext uri="{FF2B5EF4-FFF2-40B4-BE49-F238E27FC236}">
                <a16:creationId xmlns:a16="http://schemas.microsoft.com/office/drawing/2014/main" id="{FB43FA5E-CE7E-4517-800B-D69CCF7254D5}"/>
              </a:ext>
            </a:extLst>
          </p:cNvPr>
          <p:cNvSpPr/>
          <p:nvPr/>
        </p:nvSpPr>
        <p:spPr>
          <a:xfrm>
            <a:off x="63741" y="1874767"/>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CuadroTexto 23">
            <a:extLst>
              <a:ext uri="{FF2B5EF4-FFF2-40B4-BE49-F238E27FC236}">
                <a16:creationId xmlns:a16="http://schemas.microsoft.com/office/drawing/2014/main" id="{C6961C0E-5787-46B6-B922-3B2AF9BF32BE}"/>
              </a:ext>
            </a:extLst>
          </p:cNvPr>
          <p:cNvSpPr txBox="1"/>
          <p:nvPr/>
        </p:nvSpPr>
        <p:spPr>
          <a:xfrm>
            <a:off x="-588660" y="2094971"/>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25" name="Google Shape;10745;p80">
            <a:extLst>
              <a:ext uri="{FF2B5EF4-FFF2-40B4-BE49-F238E27FC236}">
                <a16:creationId xmlns:a16="http://schemas.microsoft.com/office/drawing/2014/main" id="{C6C5A451-78BA-4CDE-B70D-51C816D524CA}"/>
              </a:ext>
            </a:extLst>
          </p:cNvPr>
          <p:cNvGrpSpPr/>
          <p:nvPr/>
        </p:nvGrpSpPr>
        <p:grpSpPr>
          <a:xfrm>
            <a:off x="60042" y="2335399"/>
            <a:ext cx="251905" cy="218775"/>
            <a:chOff x="3095745" y="3805393"/>
            <a:chExt cx="352840" cy="354717"/>
          </a:xfrm>
        </p:grpSpPr>
        <p:sp>
          <p:nvSpPr>
            <p:cNvPr id="26" name="Google Shape;10746;p80">
              <a:extLst>
                <a:ext uri="{FF2B5EF4-FFF2-40B4-BE49-F238E27FC236}">
                  <a16:creationId xmlns:a16="http://schemas.microsoft.com/office/drawing/2014/main" id="{C2C6FAAF-F973-42FF-BAF9-617AFAD768B9}"/>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747;p80">
              <a:extLst>
                <a:ext uri="{FF2B5EF4-FFF2-40B4-BE49-F238E27FC236}">
                  <a16:creationId xmlns:a16="http://schemas.microsoft.com/office/drawing/2014/main" id="{D1ED8C80-5317-40F1-A41A-82ACB9BB7FCC}"/>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748;p80">
              <a:extLst>
                <a:ext uri="{FF2B5EF4-FFF2-40B4-BE49-F238E27FC236}">
                  <a16:creationId xmlns:a16="http://schemas.microsoft.com/office/drawing/2014/main" id="{ECCD5C62-8DD0-40D4-9583-CD5E6641FB05}"/>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749;p80">
              <a:extLst>
                <a:ext uri="{FF2B5EF4-FFF2-40B4-BE49-F238E27FC236}">
                  <a16:creationId xmlns:a16="http://schemas.microsoft.com/office/drawing/2014/main" id="{0D71C670-5C17-4A04-8F0A-5B69402FB9AA}"/>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750;p80">
              <a:extLst>
                <a:ext uri="{FF2B5EF4-FFF2-40B4-BE49-F238E27FC236}">
                  <a16:creationId xmlns:a16="http://schemas.microsoft.com/office/drawing/2014/main" id="{E61EABBF-D27B-4EBC-9147-014993455CA1}"/>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751;p80">
              <a:extLst>
                <a:ext uri="{FF2B5EF4-FFF2-40B4-BE49-F238E27FC236}">
                  <a16:creationId xmlns:a16="http://schemas.microsoft.com/office/drawing/2014/main" id="{507A3CCF-9C7C-4401-9697-F91FBEA5158F}"/>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CuadroTexto 31">
            <a:extLst>
              <a:ext uri="{FF2B5EF4-FFF2-40B4-BE49-F238E27FC236}">
                <a16:creationId xmlns:a16="http://schemas.microsoft.com/office/drawing/2014/main" id="{C6999C2D-E187-4A95-BE71-0B6C1446D2E3}"/>
              </a:ext>
            </a:extLst>
          </p:cNvPr>
          <p:cNvSpPr txBox="1"/>
          <p:nvPr/>
        </p:nvSpPr>
        <p:spPr>
          <a:xfrm>
            <a:off x="-577862" y="25709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33" name="Google Shape;10183;p80">
            <a:extLst>
              <a:ext uri="{FF2B5EF4-FFF2-40B4-BE49-F238E27FC236}">
                <a16:creationId xmlns:a16="http://schemas.microsoft.com/office/drawing/2014/main" id="{0A2E072E-48DE-43F6-9E08-1DA96BE61FF5}"/>
              </a:ext>
            </a:extLst>
          </p:cNvPr>
          <p:cNvGrpSpPr/>
          <p:nvPr/>
        </p:nvGrpSpPr>
        <p:grpSpPr>
          <a:xfrm>
            <a:off x="65228" y="1377488"/>
            <a:ext cx="203466" cy="211094"/>
            <a:chOff x="6671087" y="2009304"/>
            <a:chExt cx="332757" cy="281833"/>
          </a:xfrm>
        </p:grpSpPr>
        <p:sp>
          <p:nvSpPr>
            <p:cNvPr id="34" name="Google Shape;10184;p80">
              <a:extLst>
                <a:ext uri="{FF2B5EF4-FFF2-40B4-BE49-F238E27FC236}">
                  <a16:creationId xmlns:a16="http://schemas.microsoft.com/office/drawing/2014/main" id="{326A9817-C1A4-4127-904F-9FACD876A2AC}"/>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0185;p80">
              <a:extLst>
                <a:ext uri="{FF2B5EF4-FFF2-40B4-BE49-F238E27FC236}">
                  <a16:creationId xmlns:a16="http://schemas.microsoft.com/office/drawing/2014/main" id="{D0A504B4-6440-4A3E-A922-07534A26E837}"/>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CuadroTexto 35">
            <a:extLst>
              <a:ext uri="{FF2B5EF4-FFF2-40B4-BE49-F238E27FC236}">
                <a16:creationId xmlns:a16="http://schemas.microsoft.com/office/drawing/2014/main" id="{F3B76E0C-7B11-4185-9883-6EFC84FDA116}"/>
              </a:ext>
            </a:extLst>
          </p:cNvPr>
          <p:cNvSpPr txBox="1"/>
          <p:nvPr/>
        </p:nvSpPr>
        <p:spPr>
          <a:xfrm>
            <a:off x="-592027" y="1587106"/>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37" name="Google Shape;13058;p84">
            <a:extLst>
              <a:ext uri="{FF2B5EF4-FFF2-40B4-BE49-F238E27FC236}">
                <a16:creationId xmlns:a16="http://schemas.microsoft.com/office/drawing/2014/main" id="{838271A6-A532-486C-981F-CC5A0B9988A3}"/>
              </a:ext>
            </a:extLst>
          </p:cNvPr>
          <p:cNvGrpSpPr/>
          <p:nvPr/>
        </p:nvGrpSpPr>
        <p:grpSpPr>
          <a:xfrm>
            <a:off x="107931" y="888608"/>
            <a:ext cx="144016" cy="218904"/>
            <a:chOff x="1394741" y="1512061"/>
            <a:chExt cx="252444" cy="351722"/>
          </a:xfrm>
        </p:grpSpPr>
        <p:sp>
          <p:nvSpPr>
            <p:cNvPr id="38" name="Google Shape;13059;p84">
              <a:extLst>
                <a:ext uri="{FF2B5EF4-FFF2-40B4-BE49-F238E27FC236}">
                  <a16:creationId xmlns:a16="http://schemas.microsoft.com/office/drawing/2014/main" id="{DF1D0C1E-04E6-4F60-B0D1-A19F2724E8EC}"/>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60;p84">
              <a:extLst>
                <a:ext uri="{FF2B5EF4-FFF2-40B4-BE49-F238E27FC236}">
                  <a16:creationId xmlns:a16="http://schemas.microsoft.com/office/drawing/2014/main" id="{650FD3EB-E94D-478E-9564-B8A66329C798}"/>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61;p84">
              <a:extLst>
                <a:ext uri="{FF2B5EF4-FFF2-40B4-BE49-F238E27FC236}">
                  <a16:creationId xmlns:a16="http://schemas.microsoft.com/office/drawing/2014/main" id="{E4B1FE86-4951-4696-A984-FC127596805A}"/>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62;p84">
              <a:extLst>
                <a:ext uri="{FF2B5EF4-FFF2-40B4-BE49-F238E27FC236}">
                  <a16:creationId xmlns:a16="http://schemas.microsoft.com/office/drawing/2014/main" id="{C8020170-B641-4D11-89B8-626E32AD8B72}"/>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63;p84">
              <a:extLst>
                <a:ext uri="{FF2B5EF4-FFF2-40B4-BE49-F238E27FC236}">
                  <a16:creationId xmlns:a16="http://schemas.microsoft.com/office/drawing/2014/main" id="{787B39D8-65C1-4AA4-8E95-2C635777FE5D}"/>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64;p84">
              <a:extLst>
                <a:ext uri="{FF2B5EF4-FFF2-40B4-BE49-F238E27FC236}">
                  <a16:creationId xmlns:a16="http://schemas.microsoft.com/office/drawing/2014/main" id="{B6244E2B-6FDC-4B6A-B00A-17B721BD1A26}"/>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65;p84">
              <a:extLst>
                <a:ext uri="{FF2B5EF4-FFF2-40B4-BE49-F238E27FC236}">
                  <a16:creationId xmlns:a16="http://schemas.microsoft.com/office/drawing/2014/main" id="{4A1ECE40-C896-4AFB-9102-F67AABAD8EB2}"/>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66;p84">
              <a:extLst>
                <a:ext uri="{FF2B5EF4-FFF2-40B4-BE49-F238E27FC236}">
                  <a16:creationId xmlns:a16="http://schemas.microsoft.com/office/drawing/2014/main" id="{AC1E2255-81C6-4B72-A615-2E0946BFB5B2}"/>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67;p84">
              <a:extLst>
                <a:ext uri="{FF2B5EF4-FFF2-40B4-BE49-F238E27FC236}">
                  <a16:creationId xmlns:a16="http://schemas.microsoft.com/office/drawing/2014/main" id="{CF88C9A2-2909-4485-8DDD-337AA89FA922}"/>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68;p84">
              <a:extLst>
                <a:ext uri="{FF2B5EF4-FFF2-40B4-BE49-F238E27FC236}">
                  <a16:creationId xmlns:a16="http://schemas.microsoft.com/office/drawing/2014/main" id="{16A7D755-37DE-4724-A3B2-6F39FB01293F}"/>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69;p84">
              <a:extLst>
                <a:ext uri="{FF2B5EF4-FFF2-40B4-BE49-F238E27FC236}">
                  <a16:creationId xmlns:a16="http://schemas.microsoft.com/office/drawing/2014/main" id="{735DB9EF-D40D-4FB0-8D38-49636BE34699}"/>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70;p84">
              <a:extLst>
                <a:ext uri="{FF2B5EF4-FFF2-40B4-BE49-F238E27FC236}">
                  <a16:creationId xmlns:a16="http://schemas.microsoft.com/office/drawing/2014/main" id="{016960AB-B6E4-4F64-91C0-FD0998145330}"/>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071;p84">
              <a:extLst>
                <a:ext uri="{FF2B5EF4-FFF2-40B4-BE49-F238E27FC236}">
                  <a16:creationId xmlns:a16="http://schemas.microsoft.com/office/drawing/2014/main" id="{26E77DE1-0734-4EEF-9AB9-033D97C7CCBE}"/>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072;p84">
              <a:extLst>
                <a:ext uri="{FF2B5EF4-FFF2-40B4-BE49-F238E27FC236}">
                  <a16:creationId xmlns:a16="http://schemas.microsoft.com/office/drawing/2014/main" id="{9B5AF30C-0406-4053-B557-3C9291D66001}"/>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073;p84">
              <a:extLst>
                <a:ext uri="{FF2B5EF4-FFF2-40B4-BE49-F238E27FC236}">
                  <a16:creationId xmlns:a16="http://schemas.microsoft.com/office/drawing/2014/main" id="{49B944D1-14C8-4787-9D08-F04A076D81BC}"/>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074;p84">
              <a:extLst>
                <a:ext uri="{FF2B5EF4-FFF2-40B4-BE49-F238E27FC236}">
                  <a16:creationId xmlns:a16="http://schemas.microsoft.com/office/drawing/2014/main" id="{6403B5E4-2BBB-456F-AA58-30737E31A9F2}"/>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075;p84">
              <a:extLst>
                <a:ext uri="{FF2B5EF4-FFF2-40B4-BE49-F238E27FC236}">
                  <a16:creationId xmlns:a16="http://schemas.microsoft.com/office/drawing/2014/main" id="{2F7F652C-972A-4CCF-9F27-C716A7C8EFE2}"/>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CuadroTexto 54">
            <a:extLst>
              <a:ext uri="{FF2B5EF4-FFF2-40B4-BE49-F238E27FC236}">
                <a16:creationId xmlns:a16="http://schemas.microsoft.com/office/drawing/2014/main" id="{3BA0A5A3-3DA2-49FC-B8F2-CA11B2F0B68B}"/>
              </a:ext>
            </a:extLst>
          </p:cNvPr>
          <p:cNvSpPr txBox="1"/>
          <p:nvPr/>
        </p:nvSpPr>
        <p:spPr>
          <a:xfrm>
            <a:off x="-584346" y="11076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821A0665-63C6-491C-A533-7EF712845407}"/>
              </a:ext>
            </a:extLst>
          </p:cNvPr>
          <p:cNvSpPr/>
          <p:nvPr/>
        </p:nvSpPr>
        <p:spPr>
          <a:xfrm>
            <a:off x="0" y="836712"/>
            <a:ext cx="9144000" cy="369332"/>
          </a:xfrm>
          <a:prstGeom prst="rect">
            <a:avLst/>
          </a:prstGeom>
        </p:spPr>
        <p:txBody>
          <a:bodyPr wrap="square">
            <a:spAutoFit/>
          </a:bodyPr>
          <a:lstStyle/>
          <a:p>
            <a:pPr algn="ctr"/>
            <a:r>
              <a:rPr lang="es-MX" dirty="0">
                <a:solidFill>
                  <a:schemeClr val="bg1"/>
                </a:solidFill>
                <a:latin typeface="Britannic Bold" panose="020B0903060703020204" pitchFamily="34" charset="0"/>
              </a:rPr>
              <a:t>BEBEDEROS</a:t>
            </a:r>
            <a:endParaRPr lang="es-EC" dirty="0">
              <a:solidFill>
                <a:schemeClr val="bg1"/>
              </a:solidFill>
              <a:latin typeface="Britannic Bold" panose="020B0903060703020204" pitchFamily="34" charset="0"/>
            </a:endParaRPr>
          </a:p>
        </p:txBody>
      </p:sp>
      <p:pic>
        <p:nvPicPr>
          <p:cNvPr id="2" name="Imagen 1">
            <a:extLst>
              <a:ext uri="{FF2B5EF4-FFF2-40B4-BE49-F238E27FC236}">
                <a16:creationId xmlns:a16="http://schemas.microsoft.com/office/drawing/2014/main" id="{80933540-019C-4526-AEAB-A3862B444AF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2957" r="1600"/>
          <a:stretch/>
        </p:blipFill>
        <p:spPr>
          <a:xfrm>
            <a:off x="440844" y="2083639"/>
            <a:ext cx="2345507" cy="1956596"/>
          </a:xfrm>
          <a:prstGeom prst="rect">
            <a:avLst/>
          </a:prstGeom>
          <a:noFill/>
          <a:ln>
            <a:solidFill>
              <a:schemeClr val="accent1">
                <a:lumMod val="50000"/>
              </a:schemeClr>
            </a:solidFill>
          </a:ln>
        </p:spPr>
      </p:pic>
      <p:pic>
        <p:nvPicPr>
          <p:cNvPr id="3" name="Imagen 2">
            <a:extLst>
              <a:ext uri="{FF2B5EF4-FFF2-40B4-BE49-F238E27FC236}">
                <a16:creationId xmlns:a16="http://schemas.microsoft.com/office/drawing/2014/main" id="{5D786C55-61D9-40BD-B849-88DA78AC751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15816" y="2083640"/>
            <a:ext cx="4608512" cy="2814345"/>
          </a:xfrm>
          <a:prstGeom prst="rect">
            <a:avLst/>
          </a:prstGeom>
          <a:ln>
            <a:solidFill>
              <a:schemeClr val="accent1">
                <a:lumMod val="50000"/>
              </a:schemeClr>
            </a:solidFill>
          </a:ln>
        </p:spPr>
      </p:pic>
      <p:pic>
        <p:nvPicPr>
          <p:cNvPr id="7" name="Imagen 6">
            <a:extLst>
              <a:ext uri="{FF2B5EF4-FFF2-40B4-BE49-F238E27FC236}">
                <a16:creationId xmlns:a16="http://schemas.microsoft.com/office/drawing/2014/main" id="{F2077597-B038-49F9-AA93-A885C545CBD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96336" y="2083639"/>
            <a:ext cx="1459868" cy="2814346"/>
          </a:xfrm>
          <a:prstGeom prst="rect">
            <a:avLst/>
          </a:prstGeom>
          <a:ln>
            <a:solidFill>
              <a:schemeClr val="accent1">
                <a:lumMod val="50000"/>
              </a:schemeClr>
            </a:solidFill>
          </a:ln>
        </p:spPr>
      </p:pic>
      <p:sp>
        <p:nvSpPr>
          <p:cNvPr id="9" name="CuadroTexto 8">
            <a:extLst>
              <a:ext uri="{FF2B5EF4-FFF2-40B4-BE49-F238E27FC236}">
                <a16:creationId xmlns:a16="http://schemas.microsoft.com/office/drawing/2014/main" id="{D3902067-FA9D-461D-A480-46AB0788B99C}"/>
              </a:ext>
            </a:extLst>
          </p:cNvPr>
          <p:cNvSpPr txBox="1"/>
          <p:nvPr/>
        </p:nvSpPr>
        <p:spPr>
          <a:xfrm>
            <a:off x="430371" y="1472127"/>
            <a:ext cx="2232248" cy="338554"/>
          </a:xfrm>
          <a:prstGeom prst="rect">
            <a:avLst/>
          </a:prstGeom>
          <a:noFill/>
        </p:spPr>
        <p:txBody>
          <a:bodyPr wrap="square" rtlCol="0">
            <a:spAutoFit/>
          </a:bodyPr>
          <a:lstStyle/>
          <a:p>
            <a:pPr algn="ctr"/>
            <a:r>
              <a:rPr lang="es-MX" sz="1600" dirty="0"/>
              <a:t>Por Edificio</a:t>
            </a:r>
            <a:endParaRPr lang="es-EC" sz="1600" dirty="0"/>
          </a:p>
        </p:txBody>
      </p:sp>
      <p:sp>
        <p:nvSpPr>
          <p:cNvPr id="12" name="CuadroTexto 11">
            <a:extLst>
              <a:ext uri="{FF2B5EF4-FFF2-40B4-BE49-F238E27FC236}">
                <a16:creationId xmlns:a16="http://schemas.microsoft.com/office/drawing/2014/main" id="{15DF959C-77D5-44C1-A989-163D9144F73D}"/>
              </a:ext>
            </a:extLst>
          </p:cNvPr>
          <p:cNvSpPr txBox="1"/>
          <p:nvPr/>
        </p:nvSpPr>
        <p:spPr>
          <a:xfrm>
            <a:off x="3606972" y="1349017"/>
            <a:ext cx="3114252" cy="584775"/>
          </a:xfrm>
          <a:prstGeom prst="rect">
            <a:avLst/>
          </a:prstGeom>
          <a:noFill/>
        </p:spPr>
        <p:txBody>
          <a:bodyPr wrap="square" rtlCol="0">
            <a:spAutoFit/>
          </a:bodyPr>
          <a:lstStyle/>
          <a:p>
            <a:pPr algn="ctr"/>
            <a:r>
              <a:rPr lang="es-MX" sz="1600" dirty="0"/>
              <a:t>Para personas con capacidades especiales</a:t>
            </a:r>
            <a:endParaRPr lang="es-EC" sz="1600" dirty="0"/>
          </a:p>
        </p:txBody>
      </p:sp>
      <p:sp>
        <p:nvSpPr>
          <p:cNvPr id="13" name="CuadroTexto 12">
            <a:extLst>
              <a:ext uri="{FF2B5EF4-FFF2-40B4-BE49-F238E27FC236}">
                <a16:creationId xmlns:a16="http://schemas.microsoft.com/office/drawing/2014/main" id="{2849BBF1-E5CE-420B-A345-07B7682CE7BB}"/>
              </a:ext>
            </a:extLst>
          </p:cNvPr>
          <p:cNvSpPr txBox="1"/>
          <p:nvPr/>
        </p:nvSpPr>
        <p:spPr>
          <a:xfrm>
            <a:off x="6705190" y="1472127"/>
            <a:ext cx="3114252" cy="338554"/>
          </a:xfrm>
          <a:prstGeom prst="rect">
            <a:avLst/>
          </a:prstGeom>
          <a:noFill/>
        </p:spPr>
        <p:txBody>
          <a:bodyPr wrap="square" rtlCol="0">
            <a:spAutoFit/>
          </a:bodyPr>
          <a:lstStyle/>
          <a:p>
            <a:pPr algn="ctr"/>
            <a:r>
              <a:rPr lang="es-MX" sz="1600" dirty="0"/>
              <a:t>Modelo JL-5</a:t>
            </a:r>
            <a:endParaRPr lang="es-EC" sz="1600" dirty="0"/>
          </a:p>
        </p:txBody>
      </p:sp>
      <p:pic>
        <p:nvPicPr>
          <p:cNvPr id="14" name="Imagen 13">
            <a:extLst>
              <a:ext uri="{FF2B5EF4-FFF2-40B4-BE49-F238E27FC236}">
                <a16:creationId xmlns:a16="http://schemas.microsoft.com/office/drawing/2014/main" id="{548EF0A7-2F22-4634-B0BA-B80123908C1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48607" y="4752620"/>
            <a:ext cx="1016721" cy="1197330"/>
          </a:xfrm>
          <a:prstGeom prst="rect">
            <a:avLst/>
          </a:prstGeom>
          <a:ln>
            <a:solidFill>
              <a:schemeClr val="accent1">
                <a:lumMod val="50000"/>
              </a:schemeClr>
            </a:solidFill>
          </a:ln>
        </p:spPr>
      </p:pic>
      <p:sp>
        <p:nvSpPr>
          <p:cNvPr id="17" name="CuadroTexto 16">
            <a:extLst>
              <a:ext uri="{FF2B5EF4-FFF2-40B4-BE49-F238E27FC236}">
                <a16:creationId xmlns:a16="http://schemas.microsoft.com/office/drawing/2014/main" id="{1E8F1FEE-0A58-482D-A954-1C1603C8A6E3}"/>
              </a:ext>
            </a:extLst>
          </p:cNvPr>
          <p:cNvSpPr txBox="1"/>
          <p:nvPr/>
        </p:nvSpPr>
        <p:spPr>
          <a:xfrm>
            <a:off x="440844" y="4319968"/>
            <a:ext cx="2232248" cy="338554"/>
          </a:xfrm>
          <a:prstGeom prst="rect">
            <a:avLst/>
          </a:prstGeom>
          <a:noFill/>
        </p:spPr>
        <p:txBody>
          <a:bodyPr wrap="square" rtlCol="0">
            <a:spAutoFit/>
          </a:bodyPr>
          <a:lstStyle/>
          <a:p>
            <a:pPr algn="ctr"/>
            <a:r>
              <a:rPr lang="es-MX" sz="1600" dirty="0" err="1"/>
              <a:t>Portinox</a:t>
            </a:r>
            <a:r>
              <a:rPr lang="es-MX" sz="1600" dirty="0"/>
              <a:t> FMIC</a:t>
            </a:r>
            <a:endParaRPr lang="es-EC" sz="1600" dirty="0"/>
          </a:p>
        </p:txBody>
      </p:sp>
    </p:spTree>
    <p:extLst>
      <p:ext uri="{BB962C8B-B14F-4D97-AF65-F5344CB8AC3E}">
        <p14:creationId xmlns:p14="http://schemas.microsoft.com/office/powerpoint/2010/main" val="46214132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redondeadas 9">
            <a:extLst>
              <a:ext uri="{FF2B5EF4-FFF2-40B4-BE49-F238E27FC236}">
                <a16:creationId xmlns:a16="http://schemas.microsoft.com/office/drawing/2014/main" id="{0ED52562-FC93-4A53-8DDB-4775EF70A377}"/>
              </a:ext>
            </a:extLst>
          </p:cNvPr>
          <p:cNvSpPr/>
          <p:nvPr/>
        </p:nvSpPr>
        <p:spPr>
          <a:xfrm>
            <a:off x="395535" y="835162"/>
            <a:ext cx="8748465" cy="409408"/>
          </a:xfrm>
          <a:prstGeom prst="roundRect">
            <a:avLst/>
          </a:prstGeom>
          <a:ln>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solidFill>
                <a:schemeClr val="bg1"/>
              </a:solidFill>
            </a:endParaRPr>
          </a:p>
        </p:txBody>
      </p:sp>
      <p:sp>
        <p:nvSpPr>
          <p:cNvPr id="11" name="Rectángulo: esquinas redondeadas 10">
            <a:hlinkClick r:id="rId2" action="ppaction://hlinksldjump"/>
            <a:extLst>
              <a:ext uri="{FF2B5EF4-FFF2-40B4-BE49-F238E27FC236}">
                <a16:creationId xmlns:a16="http://schemas.microsoft.com/office/drawing/2014/main" id="{216BCFB6-3718-4A30-9397-30C85CCB8BE2}"/>
              </a:ext>
            </a:extLst>
          </p:cNvPr>
          <p:cNvSpPr/>
          <p:nvPr/>
        </p:nvSpPr>
        <p:spPr>
          <a:xfrm>
            <a:off x="-17772" y="1832741"/>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esquinas redondeadas 11">
            <a:hlinkClick r:id="rId3" action="ppaction://hlinksldjump"/>
            <a:extLst>
              <a:ext uri="{FF2B5EF4-FFF2-40B4-BE49-F238E27FC236}">
                <a16:creationId xmlns:a16="http://schemas.microsoft.com/office/drawing/2014/main" id="{EE3E0385-9345-41BF-BC35-60A3ED847200}"/>
              </a:ext>
            </a:extLst>
          </p:cNvPr>
          <p:cNvSpPr/>
          <p:nvPr/>
        </p:nvSpPr>
        <p:spPr>
          <a:xfrm>
            <a:off x="-18257" y="1334850"/>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3" name="Rectángulo: esquinas redondeadas 12">
            <a:hlinkClick r:id="rId4" action="ppaction://hlinksldjump"/>
            <a:extLst>
              <a:ext uri="{FF2B5EF4-FFF2-40B4-BE49-F238E27FC236}">
                <a16:creationId xmlns:a16="http://schemas.microsoft.com/office/drawing/2014/main" id="{59C1D1CA-63BF-4540-9AE3-A7C28496635A}"/>
              </a:ext>
            </a:extLst>
          </p:cNvPr>
          <p:cNvSpPr/>
          <p:nvPr/>
        </p:nvSpPr>
        <p:spPr>
          <a:xfrm>
            <a:off x="-12532" y="838807"/>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4" name="Rectángulo: esquinas redondeadas 13">
            <a:hlinkClick r:id="rId5" action="ppaction://hlinksldjump"/>
            <a:extLst>
              <a:ext uri="{FF2B5EF4-FFF2-40B4-BE49-F238E27FC236}">
                <a16:creationId xmlns:a16="http://schemas.microsoft.com/office/drawing/2014/main" id="{F7DAC4BC-FD4C-4CBF-B105-5B3D80299A41}"/>
              </a:ext>
            </a:extLst>
          </p:cNvPr>
          <p:cNvSpPr/>
          <p:nvPr/>
        </p:nvSpPr>
        <p:spPr>
          <a:xfrm>
            <a:off x="-11771" y="2307007"/>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5" name="Google Shape;9347;p78">
            <a:hlinkClick r:id="rId2" action="ppaction://hlinksldjump"/>
            <a:extLst>
              <a:ext uri="{FF2B5EF4-FFF2-40B4-BE49-F238E27FC236}">
                <a16:creationId xmlns:a16="http://schemas.microsoft.com/office/drawing/2014/main" id="{7D7574B5-C2FE-4115-8317-DC3FD8DA9082}"/>
              </a:ext>
            </a:extLst>
          </p:cNvPr>
          <p:cNvSpPr/>
          <p:nvPr/>
        </p:nvSpPr>
        <p:spPr>
          <a:xfrm>
            <a:off x="63741" y="1874767"/>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CuadroTexto 15">
            <a:extLst>
              <a:ext uri="{FF2B5EF4-FFF2-40B4-BE49-F238E27FC236}">
                <a16:creationId xmlns:a16="http://schemas.microsoft.com/office/drawing/2014/main" id="{AB3E8320-220E-4930-A313-0D82B5E4CE5B}"/>
              </a:ext>
            </a:extLst>
          </p:cNvPr>
          <p:cNvSpPr txBox="1"/>
          <p:nvPr/>
        </p:nvSpPr>
        <p:spPr>
          <a:xfrm>
            <a:off x="-588660" y="2094971"/>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17" name="Google Shape;10745;p80">
            <a:extLst>
              <a:ext uri="{FF2B5EF4-FFF2-40B4-BE49-F238E27FC236}">
                <a16:creationId xmlns:a16="http://schemas.microsoft.com/office/drawing/2014/main" id="{F3470A1F-4620-4120-8E2A-4C62F0DF77FB}"/>
              </a:ext>
            </a:extLst>
          </p:cNvPr>
          <p:cNvGrpSpPr/>
          <p:nvPr/>
        </p:nvGrpSpPr>
        <p:grpSpPr>
          <a:xfrm>
            <a:off x="60042" y="2335399"/>
            <a:ext cx="251905" cy="218775"/>
            <a:chOff x="3095745" y="3805393"/>
            <a:chExt cx="352840" cy="354717"/>
          </a:xfrm>
        </p:grpSpPr>
        <p:sp>
          <p:nvSpPr>
            <p:cNvPr id="18" name="Google Shape;10746;p80">
              <a:extLst>
                <a:ext uri="{FF2B5EF4-FFF2-40B4-BE49-F238E27FC236}">
                  <a16:creationId xmlns:a16="http://schemas.microsoft.com/office/drawing/2014/main" id="{59FD136A-A127-44D8-8469-DAFFA118FB2A}"/>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47;p80">
              <a:extLst>
                <a:ext uri="{FF2B5EF4-FFF2-40B4-BE49-F238E27FC236}">
                  <a16:creationId xmlns:a16="http://schemas.microsoft.com/office/drawing/2014/main" id="{F185E62E-EE5E-4512-BCFE-4428E68B5065}"/>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48;p80">
              <a:extLst>
                <a:ext uri="{FF2B5EF4-FFF2-40B4-BE49-F238E27FC236}">
                  <a16:creationId xmlns:a16="http://schemas.microsoft.com/office/drawing/2014/main" id="{ED8C8374-88A7-45A8-9461-3C9D441212B7}"/>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49;p80">
              <a:extLst>
                <a:ext uri="{FF2B5EF4-FFF2-40B4-BE49-F238E27FC236}">
                  <a16:creationId xmlns:a16="http://schemas.microsoft.com/office/drawing/2014/main" id="{29F21435-E4AD-4CF8-A657-90E0F6F87F7A}"/>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50;p80">
              <a:extLst>
                <a:ext uri="{FF2B5EF4-FFF2-40B4-BE49-F238E27FC236}">
                  <a16:creationId xmlns:a16="http://schemas.microsoft.com/office/drawing/2014/main" id="{C9560C0D-EE4E-48CA-9CF1-FE943DBBD21C}"/>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51;p80">
              <a:extLst>
                <a:ext uri="{FF2B5EF4-FFF2-40B4-BE49-F238E27FC236}">
                  <a16:creationId xmlns:a16="http://schemas.microsoft.com/office/drawing/2014/main" id="{0DEDCDAD-CD36-4285-AC51-C28F06CA8F85}"/>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CuadroTexto 23">
            <a:extLst>
              <a:ext uri="{FF2B5EF4-FFF2-40B4-BE49-F238E27FC236}">
                <a16:creationId xmlns:a16="http://schemas.microsoft.com/office/drawing/2014/main" id="{28974DB4-C23A-4ABD-BE65-D7F07A63BFAD}"/>
              </a:ext>
            </a:extLst>
          </p:cNvPr>
          <p:cNvSpPr txBox="1"/>
          <p:nvPr/>
        </p:nvSpPr>
        <p:spPr>
          <a:xfrm>
            <a:off x="-577862" y="25709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25" name="Google Shape;10183;p80">
            <a:extLst>
              <a:ext uri="{FF2B5EF4-FFF2-40B4-BE49-F238E27FC236}">
                <a16:creationId xmlns:a16="http://schemas.microsoft.com/office/drawing/2014/main" id="{CB7792CA-7ECC-4EA9-A73B-ABF30F866BD4}"/>
              </a:ext>
            </a:extLst>
          </p:cNvPr>
          <p:cNvGrpSpPr/>
          <p:nvPr/>
        </p:nvGrpSpPr>
        <p:grpSpPr>
          <a:xfrm>
            <a:off x="65228" y="1377488"/>
            <a:ext cx="203466" cy="211094"/>
            <a:chOff x="6671087" y="2009304"/>
            <a:chExt cx="332757" cy="281833"/>
          </a:xfrm>
        </p:grpSpPr>
        <p:sp>
          <p:nvSpPr>
            <p:cNvPr id="26" name="Google Shape;10184;p80">
              <a:extLst>
                <a:ext uri="{FF2B5EF4-FFF2-40B4-BE49-F238E27FC236}">
                  <a16:creationId xmlns:a16="http://schemas.microsoft.com/office/drawing/2014/main" id="{BA55636D-58CC-45E0-9F3A-BAF1B60543B3}"/>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185;p80">
              <a:extLst>
                <a:ext uri="{FF2B5EF4-FFF2-40B4-BE49-F238E27FC236}">
                  <a16:creationId xmlns:a16="http://schemas.microsoft.com/office/drawing/2014/main" id="{C2B78196-A8B6-4A71-8306-0A05894CEACE}"/>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CuadroTexto 27">
            <a:extLst>
              <a:ext uri="{FF2B5EF4-FFF2-40B4-BE49-F238E27FC236}">
                <a16:creationId xmlns:a16="http://schemas.microsoft.com/office/drawing/2014/main" id="{E92DD986-6277-4682-A230-B3F00A187887}"/>
              </a:ext>
            </a:extLst>
          </p:cNvPr>
          <p:cNvSpPr txBox="1"/>
          <p:nvPr/>
        </p:nvSpPr>
        <p:spPr>
          <a:xfrm>
            <a:off x="-592027" y="1587106"/>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29" name="Google Shape;13058;p84">
            <a:extLst>
              <a:ext uri="{FF2B5EF4-FFF2-40B4-BE49-F238E27FC236}">
                <a16:creationId xmlns:a16="http://schemas.microsoft.com/office/drawing/2014/main" id="{C6860B84-FD0F-4E98-B62E-60BEDC4FA715}"/>
              </a:ext>
            </a:extLst>
          </p:cNvPr>
          <p:cNvGrpSpPr/>
          <p:nvPr/>
        </p:nvGrpSpPr>
        <p:grpSpPr>
          <a:xfrm>
            <a:off x="107931" y="888608"/>
            <a:ext cx="144016" cy="218904"/>
            <a:chOff x="1394741" y="1512061"/>
            <a:chExt cx="252444" cy="351722"/>
          </a:xfrm>
        </p:grpSpPr>
        <p:sp>
          <p:nvSpPr>
            <p:cNvPr id="30" name="Google Shape;13059;p84">
              <a:extLst>
                <a:ext uri="{FF2B5EF4-FFF2-40B4-BE49-F238E27FC236}">
                  <a16:creationId xmlns:a16="http://schemas.microsoft.com/office/drawing/2014/main" id="{EB7D7152-45DD-462A-9C0E-A01A70848CA1}"/>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60;p84">
              <a:extLst>
                <a:ext uri="{FF2B5EF4-FFF2-40B4-BE49-F238E27FC236}">
                  <a16:creationId xmlns:a16="http://schemas.microsoft.com/office/drawing/2014/main" id="{0ECF263E-D039-431C-9129-97DC223AA1B3}"/>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061;p84">
              <a:extLst>
                <a:ext uri="{FF2B5EF4-FFF2-40B4-BE49-F238E27FC236}">
                  <a16:creationId xmlns:a16="http://schemas.microsoft.com/office/drawing/2014/main" id="{887FA7D8-3B40-4E0F-9387-E7EF75278565}"/>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062;p84">
              <a:extLst>
                <a:ext uri="{FF2B5EF4-FFF2-40B4-BE49-F238E27FC236}">
                  <a16:creationId xmlns:a16="http://schemas.microsoft.com/office/drawing/2014/main" id="{D2D2C36A-DDF9-4669-BB8B-0AC5338F63FA}"/>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063;p84">
              <a:extLst>
                <a:ext uri="{FF2B5EF4-FFF2-40B4-BE49-F238E27FC236}">
                  <a16:creationId xmlns:a16="http://schemas.microsoft.com/office/drawing/2014/main" id="{3F347AD4-09A9-4289-8490-6995E5455AF8}"/>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64;p84">
              <a:extLst>
                <a:ext uri="{FF2B5EF4-FFF2-40B4-BE49-F238E27FC236}">
                  <a16:creationId xmlns:a16="http://schemas.microsoft.com/office/drawing/2014/main" id="{B4DA2407-C77D-4100-845F-F327CA299C50}"/>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65;p84">
              <a:extLst>
                <a:ext uri="{FF2B5EF4-FFF2-40B4-BE49-F238E27FC236}">
                  <a16:creationId xmlns:a16="http://schemas.microsoft.com/office/drawing/2014/main" id="{07B2E214-DE5B-45E0-BCD9-95BF39698303}"/>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66;p84">
              <a:extLst>
                <a:ext uri="{FF2B5EF4-FFF2-40B4-BE49-F238E27FC236}">
                  <a16:creationId xmlns:a16="http://schemas.microsoft.com/office/drawing/2014/main" id="{D1331C89-9376-4C54-929D-71FC22882AAA}"/>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67;p84">
              <a:extLst>
                <a:ext uri="{FF2B5EF4-FFF2-40B4-BE49-F238E27FC236}">
                  <a16:creationId xmlns:a16="http://schemas.microsoft.com/office/drawing/2014/main" id="{05A21E41-372B-41F1-BA83-7ABAE5C06C2D}"/>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68;p84">
              <a:extLst>
                <a:ext uri="{FF2B5EF4-FFF2-40B4-BE49-F238E27FC236}">
                  <a16:creationId xmlns:a16="http://schemas.microsoft.com/office/drawing/2014/main" id="{B71DD7AB-3251-481E-8165-64D1385B523D}"/>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69;p84">
              <a:extLst>
                <a:ext uri="{FF2B5EF4-FFF2-40B4-BE49-F238E27FC236}">
                  <a16:creationId xmlns:a16="http://schemas.microsoft.com/office/drawing/2014/main" id="{CCCDCB92-F277-44AF-9378-1FDA55F21225}"/>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70;p84">
              <a:extLst>
                <a:ext uri="{FF2B5EF4-FFF2-40B4-BE49-F238E27FC236}">
                  <a16:creationId xmlns:a16="http://schemas.microsoft.com/office/drawing/2014/main" id="{51C70445-1CC2-415B-B88B-689E0A7A56AB}"/>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71;p84">
              <a:extLst>
                <a:ext uri="{FF2B5EF4-FFF2-40B4-BE49-F238E27FC236}">
                  <a16:creationId xmlns:a16="http://schemas.microsoft.com/office/drawing/2014/main" id="{A58B8FE7-030B-44DF-B824-2E7DBE699C83}"/>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72;p84">
              <a:extLst>
                <a:ext uri="{FF2B5EF4-FFF2-40B4-BE49-F238E27FC236}">
                  <a16:creationId xmlns:a16="http://schemas.microsoft.com/office/drawing/2014/main" id="{340F02B1-A849-402A-ABDC-E7FFE50275AC}"/>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73;p84">
              <a:extLst>
                <a:ext uri="{FF2B5EF4-FFF2-40B4-BE49-F238E27FC236}">
                  <a16:creationId xmlns:a16="http://schemas.microsoft.com/office/drawing/2014/main" id="{52DF3C63-6C04-40E7-A88B-695A3826B789}"/>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74;p84">
              <a:extLst>
                <a:ext uri="{FF2B5EF4-FFF2-40B4-BE49-F238E27FC236}">
                  <a16:creationId xmlns:a16="http://schemas.microsoft.com/office/drawing/2014/main" id="{C4D74762-3BE1-497D-91AF-E5FAB5C0212C}"/>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75;p84">
              <a:extLst>
                <a:ext uri="{FF2B5EF4-FFF2-40B4-BE49-F238E27FC236}">
                  <a16:creationId xmlns:a16="http://schemas.microsoft.com/office/drawing/2014/main" id="{2CC8C52B-DC76-4468-8195-CB2B74FE4E48}"/>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CuadroTexto 46">
            <a:extLst>
              <a:ext uri="{FF2B5EF4-FFF2-40B4-BE49-F238E27FC236}">
                <a16:creationId xmlns:a16="http://schemas.microsoft.com/office/drawing/2014/main" id="{BC3430DE-1228-4A59-88C5-571C38C767D4}"/>
              </a:ext>
            </a:extLst>
          </p:cNvPr>
          <p:cNvSpPr txBox="1"/>
          <p:nvPr/>
        </p:nvSpPr>
        <p:spPr>
          <a:xfrm>
            <a:off x="-584346" y="11076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821A0665-63C6-491C-A533-7EF712845407}"/>
              </a:ext>
            </a:extLst>
          </p:cNvPr>
          <p:cNvSpPr/>
          <p:nvPr/>
        </p:nvSpPr>
        <p:spPr>
          <a:xfrm>
            <a:off x="-10257" y="832700"/>
            <a:ext cx="9144000" cy="369332"/>
          </a:xfrm>
          <a:prstGeom prst="rect">
            <a:avLst/>
          </a:prstGeom>
        </p:spPr>
        <p:txBody>
          <a:bodyPr wrap="square">
            <a:spAutoFit/>
          </a:bodyPr>
          <a:lstStyle/>
          <a:p>
            <a:pPr algn="ctr"/>
            <a:r>
              <a:rPr lang="es-MX" dirty="0">
                <a:solidFill>
                  <a:schemeClr val="bg1"/>
                </a:solidFill>
                <a:latin typeface="Britannic Bold" panose="020B0903060703020204" pitchFamily="34" charset="0"/>
              </a:rPr>
              <a:t>BEBEDEROS</a:t>
            </a:r>
            <a:endParaRPr lang="es-EC" dirty="0">
              <a:solidFill>
                <a:schemeClr val="bg1"/>
              </a:solidFill>
              <a:latin typeface="Britannic Bold" panose="020B0903060703020204" pitchFamily="34" charset="0"/>
            </a:endParaRPr>
          </a:p>
        </p:txBody>
      </p:sp>
      <p:pic>
        <p:nvPicPr>
          <p:cNvPr id="2" name="Imagen 1">
            <a:extLst>
              <a:ext uri="{FF2B5EF4-FFF2-40B4-BE49-F238E27FC236}">
                <a16:creationId xmlns:a16="http://schemas.microsoft.com/office/drawing/2014/main" id="{0E0E096C-3C3B-479C-B56A-60A49980FA0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1560" y="1284599"/>
            <a:ext cx="4852328" cy="2432433"/>
          </a:xfrm>
          <a:prstGeom prst="rect">
            <a:avLst/>
          </a:prstGeom>
        </p:spPr>
      </p:pic>
      <p:pic>
        <p:nvPicPr>
          <p:cNvPr id="3" name="Imagen 2">
            <a:extLst>
              <a:ext uri="{FF2B5EF4-FFF2-40B4-BE49-F238E27FC236}">
                <a16:creationId xmlns:a16="http://schemas.microsoft.com/office/drawing/2014/main" id="{4436765F-34C0-437A-BC91-0C8BC91D7C9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26154"/>
          <a:stretch/>
        </p:blipFill>
        <p:spPr>
          <a:xfrm>
            <a:off x="5436096" y="1284586"/>
            <a:ext cx="3528392" cy="2432446"/>
          </a:xfrm>
          <a:prstGeom prst="rect">
            <a:avLst/>
          </a:prstGeom>
        </p:spPr>
      </p:pic>
      <p:pic>
        <p:nvPicPr>
          <p:cNvPr id="7" name="Imagen 6">
            <a:extLst>
              <a:ext uri="{FF2B5EF4-FFF2-40B4-BE49-F238E27FC236}">
                <a16:creationId xmlns:a16="http://schemas.microsoft.com/office/drawing/2014/main" id="{EE0B5FC9-7D59-4560-B72B-A987EE986FF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7744" y="3729563"/>
            <a:ext cx="4680520" cy="2435741"/>
          </a:xfrm>
          <a:prstGeom prst="rect">
            <a:avLst/>
          </a:prstGeom>
        </p:spPr>
      </p:pic>
      <p:pic>
        <p:nvPicPr>
          <p:cNvPr id="9" name="Imagen 8">
            <a:extLst>
              <a:ext uri="{FF2B5EF4-FFF2-40B4-BE49-F238E27FC236}">
                <a16:creationId xmlns:a16="http://schemas.microsoft.com/office/drawing/2014/main" id="{65061E19-35E2-4AD4-BF58-70D2CFDBC87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147853" y="3793430"/>
            <a:ext cx="3888643" cy="2089209"/>
          </a:xfrm>
          <a:prstGeom prst="rect">
            <a:avLst/>
          </a:prstGeom>
        </p:spPr>
      </p:pic>
    </p:spTree>
    <p:extLst>
      <p:ext uri="{BB962C8B-B14F-4D97-AF65-F5344CB8AC3E}">
        <p14:creationId xmlns:p14="http://schemas.microsoft.com/office/powerpoint/2010/main" val="3088673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5F61BB5C-5ED3-4E73-B98B-A0F06E603B5F}"/>
              </a:ext>
            </a:extLst>
          </p:cNvPr>
          <p:cNvSpPr/>
          <p:nvPr/>
        </p:nvSpPr>
        <p:spPr>
          <a:xfrm>
            <a:off x="395535" y="835162"/>
            <a:ext cx="8748465" cy="409408"/>
          </a:xfrm>
          <a:prstGeom prst="roundRect">
            <a:avLst/>
          </a:prstGeom>
          <a:ln>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solidFill>
                <a:schemeClr val="bg1"/>
              </a:solidFill>
            </a:endParaRPr>
          </a:p>
        </p:txBody>
      </p:sp>
      <p:sp>
        <p:nvSpPr>
          <p:cNvPr id="10" name="Rectángulo: esquinas redondeadas 9">
            <a:hlinkClick r:id="rId2" action="ppaction://hlinksldjump"/>
            <a:extLst>
              <a:ext uri="{FF2B5EF4-FFF2-40B4-BE49-F238E27FC236}">
                <a16:creationId xmlns:a16="http://schemas.microsoft.com/office/drawing/2014/main" id="{42F48C6B-E0A3-4520-ADB7-6C9DA515C136}"/>
              </a:ext>
            </a:extLst>
          </p:cNvPr>
          <p:cNvSpPr/>
          <p:nvPr/>
        </p:nvSpPr>
        <p:spPr>
          <a:xfrm>
            <a:off x="-17772" y="1832741"/>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esquinas redondeadas 10">
            <a:hlinkClick r:id="rId3" action="ppaction://hlinksldjump"/>
            <a:extLst>
              <a:ext uri="{FF2B5EF4-FFF2-40B4-BE49-F238E27FC236}">
                <a16:creationId xmlns:a16="http://schemas.microsoft.com/office/drawing/2014/main" id="{5B3BEE97-01AE-41FC-B4A8-D15422BBCAC1}"/>
              </a:ext>
            </a:extLst>
          </p:cNvPr>
          <p:cNvSpPr/>
          <p:nvPr/>
        </p:nvSpPr>
        <p:spPr>
          <a:xfrm>
            <a:off x="-18257" y="1334850"/>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2" name="Rectángulo: esquinas redondeadas 11">
            <a:hlinkClick r:id="rId4" action="ppaction://hlinksldjump"/>
            <a:extLst>
              <a:ext uri="{FF2B5EF4-FFF2-40B4-BE49-F238E27FC236}">
                <a16:creationId xmlns:a16="http://schemas.microsoft.com/office/drawing/2014/main" id="{E938AB55-9DE0-4FFB-9F89-7A3611C524CF}"/>
              </a:ext>
            </a:extLst>
          </p:cNvPr>
          <p:cNvSpPr/>
          <p:nvPr/>
        </p:nvSpPr>
        <p:spPr>
          <a:xfrm>
            <a:off x="-12532" y="838807"/>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3" name="Rectángulo: esquinas redondeadas 12">
            <a:hlinkClick r:id="rId5" action="ppaction://hlinksldjump"/>
            <a:extLst>
              <a:ext uri="{FF2B5EF4-FFF2-40B4-BE49-F238E27FC236}">
                <a16:creationId xmlns:a16="http://schemas.microsoft.com/office/drawing/2014/main" id="{167FB5F3-FAD0-45D4-9389-3A142DF17B77}"/>
              </a:ext>
            </a:extLst>
          </p:cNvPr>
          <p:cNvSpPr/>
          <p:nvPr/>
        </p:nvSpPr>
        <p:spPr>
          <a:xfrm>
            <a:off x="-11771" y="2307007"/>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4" name="Google Shape;9347;p78">
            <a:hlinkClick r:id="rId2" action="ppaction://hlinksldjump"/>
            <a:extLst>
              <a:ext uri="{FF2B5EF4-FFF2-40B4-BE49-F238E27FC236}">
                <a16:creationId xmlns:a16="http://schemas.microsoft.com/office/drawing/2014/main" id="{341452FD-73A5-41B6-A57B-11707B967490}"/>
              </a:ext>
            </a:extLst>
          </p:cNvPr>
          <p:cNvSpPr/>
          <p:nvPr/>
        </p:nvSpPr>
        <p:spPr>
          <a:xfrm>
            <a:off x="63741" y="1874767"/>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CuadroTexto 14">
            <a:extLst>
              <a:ext uri="{FF2B5EF4-FFF2-40B4-BE49-F238E27FC236}">
                <a16:creationId xmlns:a16="http://schemas.microsoft.com/office/drawing/2014/main" id="{D6C493BF-E746-4452-97FC-8D63186F4DBA}"/>
              </a:ext>
            </a:extLst>
          </p:cNvPr>
          <p:cNvSpPr txBox="1"/>
          <p:nvPr/>
        </p:nvSpPr>
        <p:spPr>
          <a:xfrm>
            <a:off x="-588660" y="2094971"/>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16" name="Google Shape;10745;p80">
            <a:extLst>
              <a:ext uri="{FF2B5EF4-FFF2-40B4-BE49-F238E27FC236}">
                <a16:creationId xmlns:a16="http://schemas.microsoft.com/office/drawing/2014/main" id="{1180DC9E-C7F7-41C0-BAE2-B3DBD7989791}"/>
              </a:ext>
            </a:extLst>
          </p:cNvPr>
          <p:cNvGrpSpPr/>
          <p:nvPr/>
        </p:nvGrpSpPr>
        <p:grpSpPr>
          <a:xfrm>
            <a:off x="60042" y="2335399"/>
            <a:ext cx="251905" cy="218775"/>
            <a:chOff x="3095745" y="3805393"/>
            <a:chExt cx="352840" cy="354717"/>
          </a:xfrm>
        </p:grpSpPr>
        <p:sp>
          <p:nvSpPr>
            <p:cNvPr id="17" name="Google Shape;10746;p80">
              <a:extLst>
                <a:ext uri="{FF2B5EF4-FFF2-40B4-BE49-F238E27FC236}">
                  <a16:creationId xmlns:a16="http://schemas.microsoft.com/office/drawing/2014/main" id="{3D6CEB65-D78E-4F47-8BC4-3B753298F070}"/>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747;p80">
              <a:extLst>
                <a:ext uri="{FF2B5EF4-FFF2-40B4-BE49-F238E27FC236}">
                  <a16:creationId xmlns:a16="http://schemas.microsoft.com/office/drawing/2014/main" id="{5E4BAFA5-E5F3-4499-BC5B-08506FBEDA2F}"/>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48;p80">
              <a:extLst>
                <a:ext uri="{FF2B5EF4-FFF2-40B4-BE49-F238E27FC236}">
                  <a16:creationId xmlns:a16="http://schemas.microsoft.com/office/drawing/2014/main" id="{91C26D77-2627-459F-B82A-B3FAB4EA7921}"/>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49;p80">
              <a:extLst>
                <a:ext uri="{FF2B5EF4-FFF2-40B4-BE49-F238E27FC236}">
                  <a16:creationId xmlns:a16="http://schemas.microsoft.com/office/drawing/2014/main" id="{DB613F07-C3C1-4BEC-9B55-F513F8B399BA}"/>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50;p80">
              <a:extLst>
                <a:ext uri="{FF2B5EF4-FFF2-40B4-BE49-F238E27FC236}">
                  <a16:creationId xmlns:a16="http://schemas.microsoft.com/office/drawing/2014/main" id="{772BE62F-67F2-416F-A285-957A607F95D2}"/>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51;p80">
              <a:extLst>
                <a:ext uri="{FF2B5EF4-FFF2-40B4-BE49-F238E27FC236}">
                  <a16:creationId xmlns:a16="http://schemas.microsoft.com/office/drawing/2014/main" id="{341AB622-0206-4994-9A47-325708A23FBD}"/>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CuadroTexto 22">
            <a:extLst>
              <a:ext uri="{FF2B5EF4-FFF2-40B4-BE49-F238E27FC236}">
                <a16:creationId xmlns:a16="http://schemas.microsoft.com/office/drawing/2014/main" id="{E4AD6E48-FCB8-4FC4-A8A0-C786AC7E08EB}"/>
              </a:ext>
            </a:extLst>
          </p:cNvPr>
          <p:cNvSpPr txBox="1"/>
          <p:nvPr/>
        </p:nvSpPr>
        <p:spPr>
          <a:xfrm>
            <a:off x="-577862" y="25709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24" name="Google Shape;10183;p80">
            <a:extLst>
              <a:ext uri="{FF2B5EF4-FFF2-40B4-BE49-F238E27FC236}">
                <a16:creationId xmlns:a16="http://schemas.microsoft.com/office/drawing/2014/main" id="{E449C737-6612-4D42-8E77-90995831239F}"/>
              </a:ext>
            </a:extLst>
          </p:cNvPr>
          <p:cNvGrpSpPr/>
          <p:nvPr/>
        </p:nvGrpSpPr>
        <p:grpSpPr>
          <a:xfrm>
            <a:off x="65228" y="1377488"/>
            <a:ext cx="203466" cy="211094"/>
            <a:chOff x="6671087" y="2009304"/>
            <a:chExt cx="332757" cy="281833"/>
          </a:xfrm>
        </p:grpSpPr>
        <p:sp>
          <p:nvSpPr>
            <p:cNvPr id="25" name="Google Shape;10184;p80">
              <a:extLst>
                <a:ext uri="{FF2B5EF4-FFF2-40B4-BE49-F238E27FC236}">
                  <a16:creationId xmlns:a16="http://schemas.microsoft.com/office/drawing/2014/main" id="{D2950C61-E75B-4D4E-AF61-8C71E1DDBB07}"/>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0185;p80">
              <a:extLst>
                <a:ext uri="{FF2B5EF4-FFF2-40B4-BE49-F238E27FC236}">
                  <a16:creationId xmlns:a16="http://schemas.microsoft.com/office/drawing/2014/main" id="{46543162-4575-47E3-A5F3-FB1C07252E57}"/>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CuadroTexto 26">
            <a:extLst>
              <a:ext uri="{FF2B5EF4-FFF2-40B4-BE49-F238E27FC236}">
                <a16:creationId xmlns:a16="http://schemas.microsoft.com/office/drawing/2014/main" id="{63B39A01-A14A-4BB1-B9EF-ADAEA091C79E}"/>
              </a:ext>
            </a:extLst>
          </p:cNvPr>
          <p:cNvSpPr txBox="1"/>
          <p:nvPr/>
        </p:nvSpPr>
        <p:spPr>
          <a:xfrm>
            <a:off x="-592027" y="1587106"/>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28" name="Google Shape;13058;p84">
            <a:extLst>
              <a:ext uri="{FF2B5EF4-FFF2-40B4-BE49-F238E27FC236}">
                <a16:creationId xmlns:a16="http://schemas.microsoft.com/office/drawing/2014/main" id="{8AB94669-2D23-4FCB-8DF2-EEBD5C59956B}"/>
              </a:ext>
            </a:extLst>
          </p:cNvPr>
          <p:cNvGrpSpPr/>
          <p:nvPr/>
        </p:nvGrpSpPr>
        <p:grpSpPr>
          <a:xfrm>
            <a:off x="107931" y="888608"/>
            <a:ext cx="144016" cy="218904"/>
            <a:chOff x="1394741" y="1512061"/>
            <a:chExt cx="252444" cy="351722"/>
          </a:xfrm>
        </p:grpSpPr>
        <p:sp>
          <p:nvSpPr>
            <p:cNvPr id="29" name="Google Shape;13059;p84">
              <a:extLst>
                <a:ext uri="{FF2B5EF4-FFF2-40B4-BE49-F238E27FC236}">
                  <a16:creationId xmlns:a16="http://schemas.microsoft.com/office/drawing/2014/main" id="{DAAE3BD6-C9D6-44BF-971B-787C67EC18A7}"/>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60;p84">
              <a:extLst>
                <a:ext uri="{FF2B5EF4-FFF2-40B4-BE49-F238E27FC236}">
                  <a16:creationId xmlns:a16="http://schemas.microsoft.com/office/drawing/2014/main" id="{E8C6C585-B98A-48CF-AA5E-0217D88E6086}"/>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61;p84">
              <a:extLst>
                <a:ext uri="{FF2B5EF4-FFF2-40B4-BE49-F238E27FC236}">
                  <a16:creationId xmlns:a16="http://schemas.microsoft.com/office/drawing/2014/main" id="{B09D8DF2-72EF-488C-B21F-890BFC8A1143}"/>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062;p84">
              <a:extLst>
                <a:ext uri="{FF2B5EF4-FFF2-40B4-BE49-F238E27FC236}">
                  <a16:creationId xmlns:a16="http://schemas.microsoft.com/office/drawing/2014/main" id="{C8E5D110-7B5E-4A6A-8ABC-AC1512747B4E}"/>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063;p84">
              <a:extLst>
                <a:ext uri="{FF2B5EF4-FFF2-40B4-BE49-F238E27FC236}">
                  <a16:creationId xmlns:a16="http://schemas.microsoft.com/office/drawing/2014/main" id="{8B1E3588-6391-4684-9757-E68E5F1B22E9}"/>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064;p84">
              <a:extLst>
                <a:ext uri="{FF2B5EF4-FFF2-40B4-BE49-F238E27FC236}">
                  <a16:creationId xmlns:a16="http://schemas.microsoft.com/office/drawing/2014/main" id="{F8F397EC-DB5B-4E4A-B62F-F34FE205AAA5}"/>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65;p84">
              <a:extLst>
                <a:ext uri="{FF2B5EF4-FFF2-40B4-BE49-F238E27FC236}">
                  <a16:creationId xmlns:a16="http://schemas.microsoft.com/office/drawing/2014/main" id="{B7B47D19-C22D-46DB-AAD4-D712AA6B30E1}"/>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66;p84">
              <a:extLst>
                <a:ext uri="{FF2B5EF4-FFF2-40B4-BE49-F238E27FC236}">
                  <a16:creationId xmlns:a16="http://schemas.microsoft.com/office/drawing/2014/main" id="{D3111938-6836-42D0-B482-43EBAAAF61AB}"/>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67;p84">
              <a:extLst>
                <a:ext uri="{FF2B5EF4-FFF2-40B4-BE49-F238E27FC236}">
                  <a16:creationId xmlns:a16="http://schemas.microsoft.com/office/drawing/2014/main" id="{AD9A3E78-A78E-487F-8C44-2510417B523E}"/>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68;p84">
              <a:extLst>
                <a:ext uri="{FF2B5EF4-FFF2-40B4-BE49-F238E27FC236}">
                  <a16:creationId xmlns:a16="http://schemas.microsoft.com/office/drawing/2014/main" id="{5DB47ADE-3866-4993-AFF0-8AC8FB952B23}"/>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69;p84">
              <a:extLst>
                <a:ext uri="{FF2B5EF4-FFF2-40B4-BE49-F238E27FC236}">
                  <a16:creationId xmlns:a16="http://schemas.microsoft.com/office/drawing/2014/main" id="{257DA005-2DFE-485E-AA7E-6F7A2FE2289A}"/>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70;p84">
              <a:extLst>
                <a:ext uri="{FF2B5EF4-FFF2-40B4-BE49-F238E27FC236}">
                  <a16:creationId xmlns:a16="http://schemas.microsoft.com/office/drawing/2014/main" id="{7983E98C-DCC9-4B75-B369-E22436FCB744}"/>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71;p84">
              <a:extLst>
                <a:ext uri="{FF2B5EF4-FFF2-40B4-BE49-F238E27FC236}">
                  <a16:creationId xmlns:a16="http://schemas.microsoft.com/office/drawing/2014/main" id="{4889B55A-1DD8-49CA-85EA-3090113EDF58}"/>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72;p84">
              <a:extLst>
                <a:ext uri="{FF2B5EF4-FFF2-40B4-BE49-F238E27FC236}">
                  <a16:creationId xmlns:a16="http://schemas.microsoft.com/office/drawing/2014/main" id="{B685FAEA-9202-4FB9-BEB8-1342F4D6FAAB}"/>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73;p84">
              <a:extLst>
                <a:ext uri="{FF2B5EF4-FFF2-40B4-BE49-F238E27FC236}">
                  <a16:creationId xmlns:a16="http://schemas.microsoft.com/office/drawing/2014/main" id="{CC71A520-C3FC-4162-BD26-AFEE1D5DF5A1}"/>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74;p84">
              <a:extLst>
                <a:ext uri="{FF2B5EF4-FFF2-40B4-BE49-F238E27FC236}">
                  <a16:creationId xmlns:a16="http://schemas.microsoft.com/office/drawing/2014/main" id="{4A153385-79B0-4765-95E3-64755E54E8EF}"/>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75;p84">
              <a:extLst>
                <a:ext uri="{FF2B5EF4-FFF2-40B4-BE49-F238E27FC236}">
                  <a16:creationId xmlns:a16="http://schemas.microsoft.com/office/drawing/2014/main" id="{B67919B0-B833-46F9-AB35-0DCEF6AEF161}"/>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CuadroTexto 45">
            <a:extLst>
              <a:ext uri="{FF2B5EF4-FFF2-40B4-BE49-F238E27FC236}">
                <a16:creationId xmlns:a16="http://schemas.microsoft.com/office/drawing/2014/main" id="{07F9ED9E-76C3-485D-8A5A-244EEC5A2A84}"/>
              </a:ext>
            </a:extLst>
          </p:cNvPr>
          <p:cNvSpPr txBox="1"/>
          <p:nvPr/>
        </p:nvSpPr>
        <p:spPr>
          <a:xfrm>
            <a:off x="-584346" y="11076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821A0665-63C6-491C-A533-7EF712845407}"/>
              </a:ext>
            </a:extLst>
          </p:cNvPr>
          <p:cNvSpPr/>
          <p:nvPr/>
        </p:nvSpPr>
        <p:spPr>
          <a:xfrm>
            <a:off x="0" y="823456"/>
            <a:ext cx="9144000" cy="369332"/>
          </a:xfrm>
          <a:prstGeom prst="rect">
            <a:avLst/>
          </a:prstGeom>
        </p:spPr>
        <p:txBody>
          <a:bodyPr wrap="square">
            <a:spAutoFit/>
          </a:bodyPr>
          <a:lstStyle/>
          <a:p>
            <a:pPr algn="ctr"/>
            <a:r>
              <a:rPr lang="es-MX" dirty="0">
                <a:solidFill>
                  <a:schemeClr val="bg1"/>
                </a:solidFill>
                <a:latin typeface="Britannic Bold" panose="020B0903060703020204" pitchFamily="34" charset="0"/>
              </a:rPr>
              <a:t>BEBEDEROS</a:t>
            </a:r>
            <a:endParaRPr lang="es-EC" dirty="0">
              <a:solidFill>
                <a:schemeClr val="bg1"/>
              </a:solidFill>
              <a:latin typeface="Britannic Bold" panose="020B0903060703020204" pitchFamily="34" charset="0"/>
            </a:endParaRPr>
          </a:p>
        </p:txBody>
      </p:sp>
      <p:pic>
        <p:nvPicPr>
          <p:cNvPr id="4" name="Imagen 3">
            <a:extLst>
              <a:ext uri="{FF2B5EF4-FFF2-40B4-BE49-F238E27FC236}">
                <a16:creationId xmlns:a16="http://schemas.microsoft.com/office/drawing/2014/main" id="{12FBE605-8BEC-4659-87AD-B1845511CC9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8755" y="2115213"/>
            <a:ext cx="5373941" cy="3017183"/>
          </a:xfrm>
          <a:prstGeom prst="rect">
            <a:avLst/>
          </a:prstGeom>
        </p:spPr>
      </p:pic>
      <p:pic>
        <p:nvPicPr>
          <p:cNvPr id="5" name="Imagen 4">
            <a:extLst>
              <a:ext uri="{FF2B5EF4-FFF2-40B4-BE49-F238E27FC236}">
                <a16:creationId xmlns:a16="http://schemas.microsoft.com/office/drawing/2014/main" id="{FEE96A03-636F-417D-A0ED-955490DDD07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940152" y="2041350"/>
            <a:ext cx="3273693" cy="3084233"/>
          </a:xfrm>
          <a:prstGeom prst="rect">
            <a:avLst/>
          </a:prstGeom>
        </p:spPr>
      </p:pic>
    </p:spTree>
    <p:extLst>
      <p:ext uri="{BB962C8B-B14F-4D97-AF65-F5344CB8AC3E}">
        <p14:creationId xmlns:p14="http://schemas.microsoft.com/office/powerpoint/2010/main" val="2622834621"/>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3DECC321-A61B-4058-8448-AA9D35158548}"/>
              </a:ext>
            </a:extLst>
          </p:cNvPr>
          <p:cNvSpPr/>
          <p:nvPr/>
        </p:nvSpPr>
        <p:spPr>
          <a:xfrm>
            <a:off x="395535" y="835162"/>
            <a:ext cx="8748465" cy="409408"/>
          </a:xfrm>
          <a:prstGeom prst="roundRect">
            <a:avLst/>
          </a:prstGeom>
          <a:ln>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solidFill>
                <a:schemeClr val="bg1"/>
              </a:solidFill>
            </a:endParaRPr>
          </a:p>
        </p:txBody>
      </p:sp>
      <p:sp>
        <p:nvSpPr>
          <p:cNvPr id="10" name="Rectángulo: esquinas redondeadas 9">
            <a:hlinkClick r:id="rId2" action="ppaction://hlinksldjump"/>
            <a:extLst>
              <a:ext uri="{FF2B5EF4-FFF2-40B4-BE49-F238E27FC236}">
                <a16:creationId xmlns:a16="http://schemas.microsoft.com/office/drawing/2014/main" id="{CEA6D158-35FA-40E0-804D-3D706D67F924}"/>
              </a:ext>
            </a:extLst>
          </p:cNvPr>
          <p:cNvSpPr/>
          <p:nvPr/>
        </p:nvSpPr>
        <p:spPr>
          <a:xfrm>
            <a:off x="-17772" y="1832741"/>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esquinas redondeadas 10">
            <a:hlinkClick r:id="rId3" action="ppaction://hlinksldjump"/>
            <a:extLst>
              <a:ext uri="{FF2B5EF4-FFF2-40B4-BE49-F238E27FC236}">
                <a16:creationId xmlns:a16="http://schemas.microsoft.com/office/drawing/2014/main" id="{BC0F9E99-E8AB-4266-8029-9747AB110CBE}"/>
              </a:ext>
            </a:extLst>
          </p:cNvPr>
          <p:cNvSpPr/>
          <p:nvPr/>
        </p:nvSpPr>
        <p:spPr>
          <a:xfrm>
            <a:off x="-18257" y="1334850"/>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2" name="Rectángulo: esquinas redondeadas 11">
            <a:hlinkClick r:id="rId4" action="ppaction://hlinksldjump"/>
            <a:extLst>
              <a:ext uri="{FF2B5EF4-FFF2-40B4-BE49-F238E27FC236}">
                <a16:creationId xmlns:a16="http://schemas.microsoft.com/office/drawing/2014/main" id="{256C0AAA-27A9-4B31-8DEF-43E42EF78F7B}"/>
              </a:ext>
            </a:extLst>
          </p:cNvPr>
          <p:cNvSpPr/>
          <p:nvPr/>
        </p:nvSpPr>
        <p:spPr>
          <a:xfrm>
            <a:off x="-12532" y="838807"/>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3" name="Rectángulo: esquinas redondeadas 12">
            <a:hlinkClick r:id="rId5" action="ppaction://hlinksldjump"/>
            <a:extLst>
              <a:ext uri="{FF2B5EF4-FFF2-40B4-BE49-F238E27FC236}">
                <a16:creationId xmlns:a16="http://schemas.microsoft.com/office/drawing/2014/main" id="{A250F3D4-210A-4762-BB88-734CE23702E4}"/>
              </a:ext>
            </a:extLst>
          </p:cNvPr>
          <p:cNvSpPr/>
          <p:nvPr/>
        </p:nvSpPr>
        <p:spPr>
          <a:xfrm>
            <a:off x="-11771" y="2307007"/>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4" name="Google Shape;9347;p78">
            <a:hlinkClick r:id="rId2" action="ppaction://hlinksldjump"/>
            <a:extLst>
              <a:ext uri="{FF2B5EF4-FFF2-40B4-BE49-F238E27FC236}">
                <a16:creationId xmlns:a16="http://schemas.microsoft.com/office/drawing/2014/main" id="{1E77CB92-4457-46CA-B2A5-383CC7912B46}"/>
              </a:ext>
            </a:extLst>
          </p:cNvPr>
          <p:cNvSpPr/>
          <p:nvPr/>
        </p:nvSpPr>
        <p:spPr>
          <a:xfrm>
            <a:off x="63741" y="1874767"/>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CuadroTexto 14">
            <a:extLst>
              <a:ext uri="{FF2B5EF4-FFF2-40B4-BE49-F238E27FC236}">
                <a16:creationId xmlns:a16="http://schemas.microsoft.com/office/drawing/2014/main" id="{BDBCFF73-288E-4B80-82ED-28EC86868AC1}"/>
              </a:ext>
            </a:extLst>
          </p:cNvPr>
          <p:cNvSpPr txBox="1"/>
          <p:nvPr/>
        </p:nvSpPr>
        <p:spPr>
          <a:xfrm>
            <a:off x="-588660" y="2094971"/>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16" name="Google Shape;10745;p80">
            <a:extLst>
              <a:ext uri="{FF2B5EF4-FFF2-40B4-BE49-F238E27FC236}">
                <a16:creationId xmlns:a16="http://schemas.microsoft.com/office/drawing/2014/main" id="{30997375-D049-449A-A98B-33FA4AD0B4DC}"/>
              </a:ext>
            </a:extLst>
          </p:cNvPr>
          <p:cNvGrpSpPr/>
          <p:nvPr/>
        </p:nvGrpSpPr>
        <p:grpSpPr>
          <a:xfrm>
            <a:off x="60042" y="2335399"/>
            <a:ext cx="251905" cy="218775"/>
            <a:chOff x="3095745" y="3805393"/>
            <a:chExt cx="352840" cy="354717"/>
          </a:xfrm>
        </p:grpSpPr>
        <p:sp>
          <p:nvSpPr>
            <p:cNvPr id="17" name="Google Shape;10746;p80">
              <a:extLst>
                <a:ext uri="{FF2B5EF4-FFF2-40B4-BE49-F238E27FC236}">
                  <a16:creationId xmlns:a16="http://schemas.microsoft.com/office/drawing/2014/main" id="{4DB2D0DB-CBBD-4241-BEDC-5DA4405F419B}"/>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747;p80">
              <a:extLst>
                <a:ext uri="{FF2B5EF4-FFF2-40B4-BE49-F238E27FC236}">
                  <a16:creationId xmlns:a16="http://schemas.microsoft.com/office/drawing/2014/main" id="{C43A58BE-6ADF-4B8F-BFAC-3A0CACDF3404}"/>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48;p80">
              <a:extLst>
                <a:ext uri="{FF2B5EF4-FFF2-40B4-BE49-F238E27FC236}">
                  <a16:creationId xmlns:a16="http://schemas.microsoft.com/office/drawing/2014/main" id="{167A9E62-DCBC-4A2A-9356-6BC26C2A8769}"/>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49;p80">
              <a:extLst>
                <a:ext uri="{FF2B5EF4-FFF2-40B4-BE49-F238E27FC236}">
                  <a16:creationId xmlns:a16="http://schemas.microsoft.com/office/drawing/2014/main" id="{5CAAC696-ED3D-404A-A9A0-586F300DE503}"/>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50;p80">
              <a:extLst>
                <a:ext uri="{FF2B5EF4-FFF2-40B4-BE49-F238E27FC236}">
                  <a16:creationId xmlns:a16="http://schemas.microsoft.com/office/drawing/2014/main" id="{9D3362BB-0937-425A-88B3-F91E676CD18E}"/>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51;p80">
              <a:extLst>
                <a:ext uri="{FF2B5EF4-FFF2-40B4-BE49-F238E27FC236}">
                  <a16:creationId xmlns:a16="http://schemas.microsoft.com/office/drawing/2014/main" id="{4497A917-294B-42C1-8A53-1B554E4DFA32}"/>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CuadroTexto 22">
            <a:extLst>
              <a:ext uri="{FF2B5EF4-FFF2-40B4-BE49-F238E27FC236}">
                <a16:creationId xmlns:a16="http://schemas.microsoft.com/office/drawing/2014/main" id="{0F191FC1-338E-45C4-B634-8E6F270F603A}"/>
              </a:ext>
            </a:extLst>
          </p:cNvPr>
          <p:cNvSpPr txBox="1"/>
          <p:nvPr/>
        </p:nvSpPr>
        <p:spPr>
          <a:xfrm>
            <a:off x="-577862" y="25709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24" name="Google Shape;10183;p80">
            <a:extLst>
              <a:ext uri="{FF2B5EF4-FFF2-40B4-BE49-F238E27FC236}">
                <a16:creationId xmlns:a16="http://schemas.microsoft.com/office/drawing/2014/main" id="{9E5CB599-7DC2-4A85-A40D-A181511E20B1}"/>
              </a:ext>
            </a:extLst>
          </p:cNvPr>
          <p:cNvGrpSpPr/>
          <p:nvPr/>
        </p:nvGrpSpPr>
        <p:grpSpPr>
          <a:xfrm>
            <a:off x="65228" y="1377488"/>
            <a:ext cx="203466" cy="211094"/>
            <a:chOff x="6671087" y="2009304"/>
            <a:chExt cx="332757" cy="281833"/>
          </a:xfrm>
        </p:grpSpPr>
        <p:sp>
          <p:nvSpPr>
            <p:cNvPr id="25" name="Google Shape;10184;p80">
              <a:extLst>
                <a:ext uri="{FF2B5EF4-FFF2-40B4-BE49-F238E27FC236}">
                  <a16:creationId xmlns:a16="http://schemas.microsoft.com/office/drawing/2014/main" id="{230D8881-93FB-4682-9508-639DF0DCEC0B}"/>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0185;p80">
              <a:extLst>
                <a:ext uri="{FF2B5EF4-FFF2-40B4-BE49-F238E27FC236}">
                  <a16:creationId xmlns:a16="http://schemas.microsoft.com/office/drawing/2014/main" id="{859884A1-4A2E-4990-82F9-AD06E9EA2089}"/>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CuadroTexto 26">
            <a:extLst>
              <a:ext uri="{FF2B5EF4-FFF2-40B4-BE49-F238E27FC236}">
                <a16:creationId xmlns:a16="http://schemas.microsoft.com/office/drawing/2014/main" id="{679CBE2C-684E-491E-BCD1-DB521480CEE8}"/>
              </a:ext>
            </a:extLst>
          </p:cNvPr>
          <p:cNvSpPr txBox="1"/>
          <p:nvPr/>
        </p:nvSpPr>
        <p:spPr>
          <a:xfrm>
            <a:off x="-592027" y="1587106"/>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28" name="Google Shape;13058;p84">
            <a:extLst>
              <a:ext uri="{FF2B5EF4-FFF2-40B4-BE49-F238E27FC236}">
                <a16:creationId xmlns:a16="http://schemas.microsoft.com/office/drawing/2014/main" id="{2B557E61-AE16-4764-B280-E5DB3A4A8F20}"/>
              </a:ext>
            </a:extLst>
          </p:cNvPr>
          <p:cNvGrpSpPr/>
          <p:nvPr/>
        </p:nvGrpSpPr>
        <p:grpSpPr>
          <a:xfrm>
            <a:off x="107931" y="888608"/>
            <a:ext cx="144016" cy="218904"/>
            <a:chOff x="1394741" y="1512061"/>
            <a:chExt cx="252444" cy="351722"/>
          </a:xfrm>
        </p:grpSpPr>
        <p:sp>
          <p:nvSpPr>
            <p:cNvPr id="29" name="Google Shape;13059;p84">
              <a:extLst>
                <a:ext uri="{FF2B5EF4-FFF2-40B4-BE49-F238E27FC236}">
                  <a16:creationId xmlns:a16="http://schemas.microsoft.com/office/drawing/2014/main" id="{3EA2B27D-8B48-416F-95D1-34373E69D55F}"/>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60;p84">
              <a:extLst>
                <a:ext uri="{FF2B5EF4-FFF2-40B4-BE49-F238E27FC236}">
                  <a16:creationId xmlns:a16="http://schemas.microsoft.com/office/drawing/2014/main" id="{B7C4799A-97F0-4442-A8CC-4258730A8B89}"/>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61;p84">
              <a:extLst>
                <a:ext uri="{FF2B5EF4-FFF2-40B4-BE49-F238E27FC236}">
                  <a16:creationId xmlns:a16="http://schemas.microsoft.com/office/drawing/2014/main" id="{C4AD4A86-8898-4CD1-BA29-E71D5CC426E9}"/>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062;p84">
              <a:extLst>
                <a:ext uri="{FF2B5EF4-FFF2-40B4-BE49-F238E27FC236}">
                  <a16:creationId xmlns:a16="http://schemas.microsoft.com/office/drawing/2014/main" id="{A3C03530-46AA-4637-AA3D-6AFB077BC486}"/>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063;p84">
              <a:extLst>
                <a:ext uri="{FF2B5EF4-FFF2-40B4-BE49-F238E27FC236}">
                  <a16:creationId xmlns:a16="http://schemas.microsoft.com/office/drawing/2014/main" id="{FF51932F-2B2E-4127-BEDE-BCA768968ABA}"/>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064;p84">
              <a:extLst>
                <a:ext uri="{FF2B5EF4-FFF2-40B4-BE49-F238E27FC236}">
                  <a16:creationId xmlns:a16="http://schemas.microsoft.com/office/drawing/2014/main" id="{24AB7761-CFD5-4145-8A38-4874305E4E3F}"/>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65;p84">
              <a:extLst>
                <a:ext uri="{FF2B5EF4-FFF2-40B4-BE49-F238E27FC236}">
                  <a16:creationId xmlns:a16="http://schemas.microsoft.com/office/drawing/2014/main" id="{EA9DE9F7-CBFB-4424-AF8D-4C8FFBAB73A2}"/>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66;p84">
              <a:extLst>
                <a:ext uri="{FF2B5EF4-FFF2-40B4-BE49-F238E27FC236}">
                  <a16:creationId xmlns:a16="http://schemas.microsoft.com/office/drawing/2014/main" id="{9895780F-ACF9-4BA4-B306-94DF8DF3A9D3}"/>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67;p84">
              <a:extLst>
                <a:ext uri="{FF2B5EF4-FFF2-40B4-BE49-F238E27FC236}">
                  <a16:creationId xmlns:a16="http://schemas.microsoft.com/office/drawing/2014/main" id="{884A8E88-BB51-4FDD-840E-22D6A7758E5A}"/>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68;p84">
              <a:extLst>
                <a:ext uri="{FF2B5EF4-FFF2-40B4-BE49-F238E27FC236}">
                  <a16:creationId xmlns:a16="http://schemas.microsoft.com/office/drawing/2014/main" id="{4FF394C6-9A94-447E-9E76-239EBE3F294D}"/>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69;p84">
              <a:extLst>
                <a:ext uri="{FF2B5EF4-FFF2-40B4-BE49-F238E27FC236}">
                  <a16:creationId xmlns:a16="http://schemas.microsoft.com/office/drawing/2014/main" id="{EBCC042F-F4AF-48C1-947B-E5848AEB8A5B}"/>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70;p84">
              <a:extLst>
                <a:ext uri="{FF2B5EF4-FFF2-40B4-BE49-F238E27FC236}">
                  <a16:creationId xmlns:a16="http://schemas.microsoft.com/office/drawing/2014/main" id="{819878FD-FA0D-43BB-BF03-3B69397DAAA3}"/>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71;p84">
              <a:extLst>
                <a:ext uri="{FF2B5EF4-FFF2-40B4-BE49-F238E27FC236}">
                  <a16:creationId xmlns:a16="http://schemas.microsoft.com/office/drawing/2014/main" id="{713448BB-1521-4DFF-ACC9-8CE6C0D7E895}"/>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72;p84">
              <a:extLst>
                <a:ext uri="{FF2B5EF4-FFF2-40B4-BE49-F238E27FC236}">
                  <a16:creationId xmlns:a16="http://schemas.microsoft.com/office/drawing/2014/main" id="{CD67796F-E874-4D9E-8C71-A5E225A0B733}"/>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73;p84">
              <a:extLst>
                <a:ext uri="{FF2B5EF4-FFF2-40B4-BE49-F238E27FC236}">
                  <a16:creationId xmlns:a16="http://schemas.microsoft.com/office/drawing/2014/main" id="{C6CBBCFA-9892-4450-AC04-31151DEC97AD}"/>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74;p84">
              <a:extLst>
                <a:ext uri="{FF2B5EF4-FFF2-40B4-BE49-F238E27FC236}">
                  <a16:creationId xmlns:a16="http://schemas.microsoft.com/office/drawing/2014/main" id="{DB1C332C-5897-4908-BAE2-C79A2C309604}"/>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75;p84">
              <a:extLst>
                <a:ext uri="{FF2B5EF4-FFF2-40B4-BE49-F238E27FC236}">
                  <a16:creationId xmlns:a16="http://schemas.microsoft.com/office/drawing/2014/main" id="{A78E5448-FB34-490F-B2D9-E318D9AF3BBC}"/>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CuadroTexto 45">
            <a:extLst>
              <a:ext uri="{FF2B5EF4-FFF2-40B4-BE49-F238E27FC236}">
                <a16:creationId xmlns:a16="http://schemas.microsoft.com/office/drawing/2014/main" id="{EDF0B819-F307-4735-92AD-D9CAE70EF04D}"/>
              </a:ext>
            </a:extLst>
          </p:cNvPr>
          <p:cNvSpPr txBox="1"/>
          <p:nvPr/>
        </p:nvSpPr>
        <p:spPr>
          <a:xfrm>
            <a:off x="-584346" y="11076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821A0665-63C6-491C-A533-7EF712845407}"/>
              </a:ext>
            </a:extLst>
          </p:cNvPr>
          <p:cNvSpPr/>
          <p:nvPr/>
        </p:nvSpPr>
        <p:spPr>
          <a:xfrm>
            <a:off x="0" y="843957"/>
            <a:ext cx="9144000" cy="369332"/>
          </a:xfrm>
          <a:prstGeom prst="rect">
            <a:avLst/>
          </a:prstGeom>
        </p:spPr>
        <p:txBody>
          <a:bodyPr wrap="square">
            <a:spAutoFit/>
          </a:bodyPr>
          <a:lstStyle/>
          <a:p>
            <a:pPr algn="ctr"/>
            <a:r>
              <a:rPr lang="es-MX" dirty="0">
                <a:solidFill>
                  <a:schemeClr val="bg1"/>
                </a:solidFill>
                <a:latin typeface="Britannic Bold" panose="020B0903060703020204" pitchFamily="34" charset="0"/>
              </a:rPr>
              <a:t>CUADRO COMPARATIVO</a:t>
            </a:r>
            <a:endParaRPr lang="es-EC" dirty="0">
              <a:solidFill>
                <a:schemeClr val="bg1"/>
              </a:solidFill>
              <a:latin typeface="Britannic Bold" panose="020B0903060703020204" pitchFamily="34" charset="0"/>
            </a:endParaRPr>
          </a:p>
        </p:txBody>
      </p:sp>
      <p:graphicFrame>
        <p:nvGraphicFramePr>
          <p:cNvPr id="2" name="Tabla 1">
            <a:extLst>
              <a:ext uri="{FF2B5EF4-FFF2-40B4-BE49-F238E27FC236}">
                <a16:creationId xmlns:a16="http://schemas.microsoft.com/office/drawing/2014/main" id="{DE1C11AA-F25E-4577-A101-D46353A9E7B3}"/>
              </a:ext>
            </a:extLst>
          </p:cNvPr>
          <p:cNvGraphicFramePr>
            <a:graphicFrameLocks noGrp="1"/>
          </p:cNvGraphicFramePr>
          <p:nvPr>
            <p:extLst>
              <p:ext uri="{D42A27DB-BD31-4B8C-83A1-F6EECF244321}">
                <p14:modId xmlns:p14="http://schemas.microsoft.com/office/powerpoint/2010/main" val="3445187105"/>
              </p:ext>
            </p:extLst>
          </p:nvPr>
        </p:nvGraphicFramePr>
        <p:xfrm>
          <a:off x="455577" y="1519272"/>
          <a:ext cx="8580920" cy="4284924"/>
        </p:xfrm>
        <a:graphic>
          <a:graphicData uri="http://schemas.openxmlformats.org/drawingml/2006/table">
            <a:tbl>
              <a:tblPr firstRow="1" bandRow="1">
                <a:tableStyleId>{5C22544A-7EE6-4342-B048-85BDC9FD1C3A}</a:tableStyleId>
              </a:tblPr>
              <a:tblGrid>
                <a:gridCol w="346005">
                  <a:extLst>
                    <a:ext uri="{9D8B030D-6E8A-4147-A177-3AD203B41FA5}">
                      <a16:colId xmlns:a16="http://schemas.microsoft.com/office/drawing/2014/main" val="1197148239"/>
                    </a:ext>
                  </a:extLst>
                </a:gridCol>
                <a:gridCol w="1314818">
                  <a:extLst>
                    <a:ext uri="{9D8B030D-6E8A-4147-A177-3AD203B41FA5}">
                      <a16:colId xmlns:a16="http://schemas.microsoft.com/office/drawing/2014/main" val="3752146040"/>
                    </a:ext>
                  </a:extLst>
                </a:gridCol>
                <a:gridCol w="2352833">
                  <a:extLst>
                    <a:ext uri="{9D8B030D-6E8A-4147-A177-3AD203B41FA5}">
                      <a16:colId xmlns:a16="http://schemas.microsoft.com/office/drawing/2014/main" val="262377988"/>
                    </a:ext>
                  </a:extLst>
                </a:gridCol>
                <a:gridCol w="2283632">
                  <a:extLst>
                    <a:ext uri="{9D8B030D-6E8A-4147-A177-3AD203B41FA5}">
                      <a16:colId xmlns:a16="http://schemas.microsoft.com/office/drawing/2014/main" val="2103423654"/>
                    </a:ext>
                  </a:extLst>
                </a:gridCol>
                <a:gridCol w="2283632">
                  <a:extLst>
                    <a:ext uri="{9D8B030D-6E8A-4147-A177-3AD203B41FA5}">
                      <a16:colId xmlns:a16="http://schemas.microsoft.com/office/drawing/2014/main" val="1798385512"/>
                    </a:ext>
                  </a:extLst>
                </a:gridCol>
              </a:tblGrid>
              <a:tr h="367178">
                <a:tc gridSpan="2">
                  <a:txBody>
                    <a:bodyPr/>
                    <a:lstStyle/>
                    <a:p>
                      <a:pPr algn="ctr"/>
                      <a:r>
                        <a:rPr lang="es-MX" sz="1200" dirty="0">
                          <a:solidFill>
                            <a:schemeClr val="tx1"/>
                          </a:solidFill>
                        </a:rPr>
                        <a:t>PARÁMETROS</a:t>
                      </a:r>
                      <a:endParaRPr lang="es-EC" sz="1200" dirty="0">
                        <a:solidFill>
                          <a:schemeClr val="tx1"/>
                        </a:solidFill>
                      </a:endParaRPr>
                    </a:p>
                  </a:txBody>
                  <a:tcPr anchor="ctr"/>
                </a:tc>
                <a:tc hMerge="1">
                  <a:txBody>
                    <a:bodyPr/>
                    <a:lstStyle/>
                    <a:p>
                      <a:endParaRPr lang="es-EC" dirty="0"/>
                    </a:p>
                  </a:txBody>
                  <a:tcPr/>
                </a:tc>
                <a:tc>
                  <a:txBody>
                    <a:bodyPr/>
                    <a:lstStyle/>
                    <a:p>
                      <a:pPr algn="ctr"/>
                      <a:r>
                        <a:rPr lang="es-MX" sz="1200" dirty="0">
                          <a:solidFill>
                            <a:schemeClr val="tx1"/>
                          </a:solidFill>
                        </a:rPr>
                        <a:t>PRIMER ESCENARIO</a:t>
                      </a:r>
                      <a:endParaRPr lang="es-EC" sz="1200" dirty="0">
                        <a:solidFill>
                          <a:schemeClr val="tx1"/>
                        </a:solidFill>
                      </a:endParaRPr>
                    </a:p>
                  </a:txBody>
                  <a:tcPr anchor="ctr"/>
                </a:tc>
                <a:tc>
                  <a:txBody>
                    <a:bodyPr/>
                    <a:lstStyle/>
                    <a:p>
                      <a:pPr algn="ctr"/>
                      <a:r>
                        <a:rPr lang="es-MX" sz="1200" dirty="0">
                          <a:solidFill>
                            <a:schemeClr val="tx1"/>
                          </a:solidFill>
                        </a:rPr>
                        <a:t>SEGUNDO ESCENARIO</a:t>
                      </a:r>
                      <a:endParaRPr lang="es-EC" sz="1200" dirty="0">
                        <a:solidFill>
                          <a:schemeClr val="tx1"/>
                        </a:solidFill>
                      </a:endParaRPr>
                    </a:p>
                  </a:txBody>
                  <a:tcPr anchor="ctr"/>
                </a:tc>
                <a:tc>
                  <a:txBody>
                    <a:bodyPr/>
                    <a:lstStyle/>
                    <a:p>
                      <a:pPr algn="ctr"/>
                      <a:r>
                        <a:rPr lang="es-MX" sz="1200" dirty="0">
                          <a:solidFill>
                            <a:schemeClr val="tx1"/>
                          </a:solidFill>
                        </a:rPr>
                        <a:t>TERCER ESCENARIO</a:t>
                      </a:r>
                      <a:endParaRPr lang="es-EC" sz="1200" dirty="0">
                        <a:solidFill>
                          <a:schemeClr val="tx1"/>
                        </a:solidFill>
                      </a:endParaRPr>
                    </a:p>
                  </a:txBody>
                  <a:tcPr anchor="ctr"/>
                </a:tc>
                <a:extLst>
                  <a:ext uri="{0D108BD9-81ED-4DB2-BD59-A6C34878D82A}">
                    <a16:rowId xmlns:a16="http://schemas.microsoft.com/office/drawing/2014/main" val="1191227995"/>
                  </a:ext>
                </a:extLst>
              </a:tr>
              <a:tr h="633759">
                <a:tc rowSpan="5">
                  <a:txBody>
                    <a:bodyPr/>
                    <a:lstStyle/>
                    <a:p>
                      <a:pPr algn="ctr"/>
                      <a:r>
                        <a:rPr lang="es-MX" sz="1200" b="1" dirty="0"/>
                        <a:t>TÉCNICO</a:t>
                      </a:r>
                      <a:endParaRPr lang="es-EC" sz="1200" b="1" dirty="0"/>
                    </a:p>
                  </a:txBody>
                  <a:tcPr vert="vert270" anchor="ctr">
                    <a:solidFill>
                      <a:schemeClr val="accent1"/>
                    </a:solidFill>
                  </a:tcPr>
                </a:tc>
                <a:tc>
                  <a:txBody>
                    <a:bodyPr/>
                    <a:lstStyle/>
                    <a:p>
                      <a:pPr algn="ctr"/>
                      <a:r>
                        <a:rPr lang="es-MX" sz="1200" b="1" dirty="0"/>
                        <a:t>Red</a:t>
                      </a:r>
                      <a:endParaRPr lang="es-EC" sz="1200" b="1" dirty="0"/>
                    </a:p>
                  </a:txBody>
                  <a:tcPr anchor="ctr">
                    <a:solidFill>
                      <a:schemeClr val="accent1"/>
                    </a:solidFill>
                  </a:tcPr>
                </a:tc>
                <a:tc>
                  <a:txBody>
                    <a:bodyPr/>
                    <a:lstStyle/>
                    <a:p>
                      <a:pPr algn="ctr"/>
                      <a:r>
                        <a:rPr lang="es-MX" sz="1200" dirty="0"/>
                        <a:t>Implementación de una nueva red de agua potable para todas las actividades del campus</a:t>
                      </a:r>
                      <a:endParaRPr lang="es-EC" sz="1200" dirty="0"/>
                    </a:p>
                  </a:txBody>
                  <a:tcPr anchor="ctr"/>
                </a:tc>
                <a:tc>
                  <a:txBody>
                    <a:bodyPr/>
                    <a:lstStyle/>
                    <a:p>
                      <a:pPr algn="ctr"/>
                      <a:r>
                        <a:rPr lang="es-MX" sz="1200" dirty="0"/>
                        <a:t>Implementación de una nueva red de agua potable para edificios</a:t>
                      </a:r>
                      <a:endParaRPr lang="es-EC" sz="1200" dirty="0"/>
                    </a:p>
                  </a:txBody>
                  <a:tcPr anchor="ctr"/>
                </a:tc>
                <a:tc>
                  <a:txBody>
                    <a:bodyPr/>
                    <a:lstStyle/>
                    <a:p>
                      <a:pPr algn="ctr"/>
                      <a:r>
                        <a:rPr lang="es-MX" sz="1200" dirty="0"/>
                        <a:t>Implementación de una red adicional a las existentes, destinada a bebederos</a:t>
                      </a:r>
                      <a:endParaRPr lang="es-EC" sz="1200" dirty="0"/>
                    </a:p>
                  </a:txBody>
                  <a:tcPr anchor="ctr"/>
                </a:tc>
                <a:extLst>
                  <a:ext uri="{0D108BD9-81ED-4DB2-BD59-A6C34878D82A}">
                    <a16:rowId xmlns:a16="http://schemas.microsoft.com/office/drawing/2014/main" val="1381522567"/>
                  </a:ext>
                </a:extLst>
              </a:tr>
              <a:tr h="452685">
                <a:tc vMerge="1">
                  <a:txBody>
                    <a:bodyPr/>
                    <a:lstStyle/>
                    <a:p>
                      <a:endParaRPr lang="es-EC" sz="1500"/>
                    </a:p>
                  </a:txBody>
                  <a:tcPr/>
                </a:tc>
                <a:tc>
                  <a:txBody>
                    <a:bodyPr/>
                    <a:lstStyle/>
                    <a:p>
                      <a:pPr algn="ctr"/>
                      <a:r>
                        <a:rPr lang="es-MX" sz="1200" b="1" dirty="0"/>
                        <a:t>Pozos</a:t>
                      </a:r>
                      <a:endParaRPr lang="es-EC" sz="1200" b="1" dirty="0"/>
                    </a:p>
                  </a:txBody>
                  <a:tcPr anchor="ctr">
                    <a:solidFill>
                      <a:schemeClr val="accent1"/>
                    </a:solidFill>
                  </a:tcPr>
                </a:tc>
                <a:tc>
                  <a:txBody>
                    <a:bodyPr/>
                    <a:lstStyle/>
                    <a:p>
                      <a:pPr algn="ctr"/>
                      <a:r>
                        <a:rPr lang="es-MX" sz="1200" dirty="0"/>
                        <a:t>Los pozos ya no será utilizados</a:t>
                      </a:r>
                      <a:endParaRPr lang="es-EC" sz="1200" dirty="0"/>
                    </a:p>
                  </a:txBody>
                  <a:tcPr anchor="ctr"/>
                </a:tc>
                <a:tc>
                  <a:txBody>
                    <a:bodyPr/>
                    <a:lstStyle/>
                    <a:p>
                      <a:pPr algn="ctr"/>
                      <a:r>
                        <a:rPr lang="es-MX" sz="1200" dirty="0"/>
                        <a:t>Se utilizará los pozos para la red incendios-riego</a:t>
                      </a:r>
                      <a:endParaRPr lang="es-EC" sz="1200" dirty="0"/>
                    </a:p>
                  </a:txBody>
                  <a:tcPr anchor="ctr"/>
                </a:tc>
                <a:tc>
                  <a:txBody>
                    <a:bodyPr/>
                    <a:lstStyle/>
                    <a:p>
                      <a:pPr algn="ctr"/>
                      <a:r>
                        <a:rPr lang="es-MX" sz="1200" dirty="0"/>
                        <a:t>Los pozos seguirán trabajando normalmente</a:t>
                      </a:r>
                      <a:endParaRPr lang="es-EC" sz="1200" dirty="0"/>
                    </a:p>
                  </a:txBody>
                  <a:tcPr anchor="ctr"/>
                </a:tc>
                <a:extLst>
                  <a:ext uri="{0D108BD9-81ED-4DB2-BD59-A6C34878D82A}">
                    <a16:rowId xmlns:a16="http://schemas.microsoft.com/office/drawing/2014/main" val="2283822090"/>
                  </a:ext>
                </a:extLst>
              </a:tr>
              <a:tr h="452685">
                <a:tc vMerge="1">
                  <a:txBody>
                    <a:bodyPr/>
                    <a:lstStyle/>
                    <a:p>
                      <a:endParaRPr lang="es-EC" sz="1500"/>
                    </a:p>
                  </a:txBody>
                  <a:tcPr/>
                </a:tc>
                <a:tc>
                  <a:txBody>
                    <a:bodyPr/>
                    <a:lstStyle/>
                    <a:p>
                      <a:pPr algn="ctr"/>
                      <a:r>
                        <a:rPr lang="es-MX" sz="1200" b="1" dirty="0"/>
                        <a:t>Volumen de agua necesaria</a:t>
                      </a:r>
                      <a:endParaRPr lang="es-EC" sz="1200" b="1" dirty="0"/>
                    </a:p>
                  </a:txBody>
                  <a:tcPr anchor="ctr">
                    <a:solidFill>
                      <a:schemeClr val="accent1"/>
                    </a:solidFill>
                  </a:tcPr>
                </a:tc>
                <a:tc>
                  <a:txBody>
                    <a:bodyPr/>
                    <a:lstStyle/>
                    <a:p>
                      <a:pPr algn="ctr"/>
                      <a:r>
                        <a:rPr lang="es-MX" sz="1200" dirty="0"/>
                        <a:t>77257,56 m</a:t>
                      </a:r>
                      <a:r>
                        <a:rPr lang="es-MX" sz="1200" baseline="30000" dirty="0"/>
                        <a:t>3</a:t>
                      </a:r>
                      <a:r>
                        <a:rPr lang="es-MX" sz="1200" dirty="0"/>
                        <a:t>/mes</a:t>
                      </a:r>
                      <a:endParaRPr lang="es-EC"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dirty="0"/>
                        <a:t>45687 m</a:t>
                      </a:r>
                      <a:r>
                        <a:rPr lang="es-MX" sz="1200" baseline="30000" dirty="0"/>
                        <a:t>3</a:t>
                      </a:r>
                      <a:r>
                        <a:rPr lang="es-MX" sz="1200" dirty="0"/>
                        <a:t>/mes</a:t>
                      </a:r>
                      <a:endParaRPr lang="es-EC"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dirty="0"/>
                        <a:t>6853,06 m</a:t>
                      </a:r>
                      <a:r>
                        <a:rPr lang="es-MX" sz="1200" baseline="30000" dirty="0"/>
                        <a:t>3</a:t>
                      </a:r>
                      <a:r>
                        <a:rPr lang="es-MX" sz="1200" dirty="0"/>
                        <a:t>/mes</a:t>
                      </a:r>
                      <a:endParaRPr lang="es-EC" sz="1200" dirty="0"/>
                    </a:p>
                  </a:txBody>
                  <a:tcPr anchor="ctr"/>
                </a:tc>
                <a:extLst>
                  <a:ext uri="{0D108BD9-81ED-4DB2-BD59-A6C34878D82A}">
                    <a16:rowId xmlns:a16="http://schemas.microsoft.com/office/drawing/2014/main" val="518463578"/>
                  </a:ext>
                </a:extLst>
              </a:tr>
              <a:tr h="633759">
                <a:tc vMerge="1">
                  <a:txBody>
                    <a:bodyPr/>
                    <a:lstStyle/>
                    <a:p>
                      <a:endParaRPr lang="es-EC" sz="1500"/>
                    </a:p>
                  </a:txBody>
                  <a:tcPr/>
                </a:tc>
                <a:tc>
                  <a:txBody>
                    <a:bodyPr/>
                    <a:lstStyle/>
                    <a:p>
                      <a:pPr algn="ctr"/>
                      <a:r>
                        <a:rPr lang="es-MX" sz="1200" b="1" dirty="0"/>
                        <a:t>Material/periodo de diseño</a:t>
                      </a:r>
                      <a:endParaRPr lang="es-EC" sz="1200" b="1" dirty="0"/>
                    </a:p>
                  </a:txBody>
                  <a:tcPr anchor="ctr">
                    <a:solidFill>
                      <a:schemeClr val="accent1"/>
                    </a:solidFill>
                  </a:tcPr>
                </a:tc>
                <a:tc>
                  <a:txBody>
                    <a:bodyPr/>
                    <a:lstStyle/>
                    <a:p>
                      <a:pPr algn="ctr"/>
                      <a:r>
                        <a:rPr lang="es-MX" sz="1200" dirty="0"/>
                        <a:t>Tuberías y accesorios de PVC con un periodo de diseño de 25 años</a:t>
                      </a:r>
                      <a:endParaRPr lang="es-EC"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dirty="0"/>
                        <a:t>Tuberías y accesorios de PVC con un periodo de diseño de 25 años</a:t>
                      </a:r>
                      <a:endParaRPr lang="es-EC"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dirty="0"/>
                        <a:t>Tuberías y accesorios de PVC con un periodo de diseño de 25 años</a:t>
                      </a:r>
                      <a:endParaRPr lang="es-EC" sz="1200" dirty="0"/>
                    </a:p>
                  </a:txBody>
                  <a:tcPr anchor="ctr"/>
                </a:tc>
                <a:extLst>
                  <a:ext uri="{0D108BD9-81ED-4DB2-BD59-A6C34878D82A}">
                    <a16:rowId xmlns:a16="http://schemas.microsoft.com/office/drawing/2014/main" val="1154534865"/>
                  </a:ext>
                </a:extLst>
              </a:tr>
              <a:tr h="452685">
                <a:tc vMerge="1">
                  <a:txBody>
                    <a:bodyPr/>
                    <a:lstStyle/>
                    <a:p>
                      <a:endParaRPr lang="es-EC" sz="1500" dirty="0"/>
                    </a:p>
                  </a:txBody>
                  <a:tcPr/>
                </a:tc>
                <a:tc>
                  <a:txBody>
                    <a:bodyPr/>
                    <a:lstStyle/>
                    <a:p>
                      <a:pPr algn="ctr"/>
                      <a:r>
                        <a:rPr lang="es-MX" sz="1200" b="1" dirty="0"/>
                        <a:t>Conexión con GAD Rumiñahui</a:t>
                      </a:r>
                      <a:endParaRPr lang="es-EC" sz="1200" b="1" dirty="0"/>
                    </a:p>
                  </a:txBody>
                  <a:tcPr anchor="ctr">
                    <a:solidFill>
                      <a:schemeClr val="accent1"/>
                    </a:solidFill>
                  </a:tcPr>
                </a:tc>
                <a:tc>
                  <a:txBody>
                    <a:bodyPr/>
                    <a:lstStyle/>
                    <a:p>
                      <a:pPr algn="ctr"/>
                      <a:r>
                        <a:rPr lang="es-MX" sz="1200" dirty="0"/>
                        <a:t>Conexión Total</a:t>
                      </a:r>
                      <a:endParaRPr lang="es-EC" sz="1200" dirty="0"/>
                    </a:p>
                  </a:txBody>
                  <a:tcPr anchor="ctr"/>
                </a:tc>
                <a:tc>
                  <a:txBody>
                    <a:bodyPr/>
                    <a:lstStyle/>
                    <a:p>
                      <a:pPr algn="ctr"/>
                      <a:r>
                        <a:rPr lang="es-MX" sz="1200" dirty="0"/>
                        <a:t>Conexión solo en la nueva red de agua potable</a:t>
                      </a:r>
                      <a:endParaRPr lang="es-EC" sz="1200" dirty="0"/>
                    </a:p>
                  </a:txBody>
                  <a:tcPr anchor="ctr"/>
                </a:tc>
                <a:tc>
                  <a:txBody>
                    <a:bodyPr/>
                    <a:lstStyle/>
                    <a:p>
                      <a:pPr algn="ctr"/>
                      <a:r>
                        <a:rPr lang="es-MX" sz="1200" dirty="0"/>
                        <a:t>Conexión en la red adicional para bebederos</a:t>
                      </a:r>
                      <a:endParaRPr lang="es-EC" sz="1200" dirty="0"/>
                    </a:p>
                  </a:txBody>
                  <a:tcPr anchor="ctr"/>
                </a:tc>
                <a:extLst>
                  <a:ext uri="{0D108BD9-81ED-4DB2-BD59-A6C34878D82A}">
                    <a16:rowId xmlns:a16="http://schemas.microsoft.com/office/drawing/2014/main" val="2170696510"/>
                  </a:ext>
                </a:extLst>
              </a:tr>
              <a:tr h="514083">
                <a:tc rowSpan="2">
                  <a:txBody>
                    <a:bodyPr/>
                    <a:lstStyle/>
                    <a:p>
                      <a:pPr algn="ctr"/>
                      <a:r>
                        <a:rPr lang="es-MX" sz="1200" b="1" dirty="0"/>
                        <a:t>ECONÓMICO</a:t>
                      </a:r>
                      <a:endParaRPr lang="es-EC" sz="1200" b="1" dirty="0"/>
                    </a:p>
                  </a:txBody>
                  <a:tcPr vert="vert270" anchor="ctr">
                    <a:solidFill>
                      <a:schemeClr val="accent1"/>
                    </a:solidFill>
                  </a:tcPr>
                </a:tc>
                <a:tc>
                  <a:txBody>
                    <a:bodyPr/>
                    <a:lstStyle/>
                    <a:p>
                      <a:pPr algn="ctr"/>
                      <a:r>
                        <a:rPr lang="es-MX" sz="1200" b="1" dirty="0"/>
                        <a:t>Costo de construcción</a:t>
                      </a:r>
                      <a:endParaRPr lang="es-EC" sz="1200" b="1" dirty="0"/>
                    </a:p>
                  </a:txBody>
                  <a:tcPr anchor="ctr">
                    <a:solidFill>
                      <a:schemeClr val="accent1"/>
                    </a:solidFill>
                  </a:tcPr>
                </a:tc>
                <a:tc>
                  <a:txBody>
                    <a:bodyPr/>
                    <a:lstStyle/>
                    <a:p>
                      <a:pPr algn="ctr"/>
                      <a:r>
                        <a:rPr lang="es-MX" sz="1200" dirty="0"/>
                        <a:t>$ 304.421,88</a:t>
                      </a:r>
                      <a:endParaRPr lang="es-EC" sz="1200" dirty="0"/>
                    </a:p>
                  </a:txBody>
                  <a:tcPr anchor="ctr"/>
                </a:tc>
                <a:tc>
                  <a:txBody>
                    <a:bodyPr/>
                    <a:lstStyle/>
                    <a:p>
                      <a:pPr algn="ctr"/>
                      <a:r>
                        <a:rPr lang="es-MX" sz="1200" dirty="0"/>
                        <a:t>$ 135.660,58</a:t>
                      </a:r>
                      <a:endParaRPr lang="es-EC" sz="1200" dirty="0"/>
                    </a:p>
                  </a:txBody>
                  <a:tcPr anchor="ctr"/>
                </a:tc>
                <a:tc>
                  <a:txBody>
                    <a:bodyPr/>
                    <a:lstStyle/>
                    <a:p>
                      <a:pPr algn="ctr"/>
                      <a:r>
                        <a:rPr lang="es-MX" sz="1200" dirty="0"/>
                        <a:t>$ 103.260,02</a:t>
                      </a:r>
                      <a:endParaRPr lang="es-EC" sz="1200" dirty="0"/>
                    </a:p>
                  </a:txBody>
                  <a:tcPr anchor="ctr"/>
                </a:tc>
                <a:extLst>
                  <a:ext uri="{0D108BD9-81ED-4DB2-BD59-A6C34878D82A}">
                    <a16:rowId xmlns:a16="http://schemas.microsoft.com/office/drawing/2014/main" val="2713670345"/>
                  </a:ext>
                </a:extLst>
              </a:tr>
              <a:tr h="569023">
                <a:tc vMerge="1">
                  <a:txBody>
                    <a:bodyPr/>
                    <a:lstStyle/>
                    <a:p>
                      <a:endParaRPr lang="es-EC" sz="1500" dirty="0"/>
                    </a:p>
                  </a:txBody>
                  <a:tcPr/>
                </a:tc>
                <a:tc>
                  <a:txBody>
                    <a:bodyPr/>
                    <a:lstStyle/>
                    <a:p>
                      <a:pPr algn="ctr"/>
                      <a:r>
                        <a:rPr lang="es-MX" sz="1200" b="1" dirty="0"/>
                        <a:t>Factura mensual</a:t>
                      </a:r>
                      <a:endParaRPr lang="es-EC" sz="1200" b="1" dirty="0"/>
                    </a:p>
                  </a:txBody>
                  <a:tcPr anchor="ctr">
                    <a:solidFill>
                      <a:schemeClr val="accent1"/>
                    </a:solidFill>
                  </a:tcPr>
                </a:tc>
                <a:tc>
                  <a:txBody>
                    <a:bodyPr/>
                    <a:lstStyle/>
                    <a:p>
                      <a:pPr algn="ctr"/>
                      <a:r>
                        <a:rPr lang="es-MX" sz="1200" dirty="0"/>
                        <a:t>$ 29.986,89</a:t>
                      </a:r>
                      <a:endParaRPr lang="es-EC" sz="1200" dirty="0"/>
                    </a:p>
                  </a:txBody>
                  <a:tcPr anchor="ctr"/>
                </a:tc>
                <a:tc>
                  <a:txBody>
                    <a:bodyPr/>
                    <a:lstStyle/>
                    <a:p>
                      <a:pPr algn="ctr"/>
                      <a:r>
                        <a:rPr lang="es-MX" sz="1200" dirty="0"/>
                        <a:t>$ 17.585,39</a:t>
                      </a:r>
                      <a:endParaRPr lang="es-EC" sz="1200" dirty="0"/>
                    </a:p>
                  </a:txBody>
                  <a:tcPr anchor="ctr"/>
                </a:tc>
                <a:tc>
                  <a:txBody>
                    <a:bodyPr/>
                    <a:lstStyle/>
                    <a:p>
                      <a:pPr algn="ctr"/>
                      <a:r>
                        <a:rPr lang="es-MX" sz="1200" dirty="0"/>
                        <a:t>$ 2.914,18</a:t>
                      </a:r>
                      <a:endParaRPr lang="es-EC" sz="1200" dirty="0"/>
                    </a:p>
                  </a:txBody>
                  <a:tcPr anchor="ctr"/>
                </a:tc>
                <a:extLst>
                  <a:ext uri="{0D108BD9-81ED-4DB2-BD59-A6C34878D82A}">
                    <a16:rowId xmlns:a16="http://schemas.microsoft.com/office/drawing/2014/main" val="1207808375"/>
                  </a:ext>
                </a:extLst>
              </a:tr>
            </a:tbl>
          </a:graphicData>
        </a:graphic>
      </p:graphicFrame>
    </p:spTree>
    <p:extLst>
      <p:ext uri="{BB962C8B-B14F-4D97-AF65-F5344CB8AC3E}">
        <p14:creationId xmlns:p14="http://schemas.microsoft.com/office/powerpoint/2010/main" val="2907702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11211F3D-E3B1-4F54-BC98-DEC446448E82}"/>
              </a:ext>
            </a:extLst>
          </p:cNvPr>
          <p:cNvSpPr/>
          <p:nvPr/>
        </p:nvSpPr>
        <p:spPr>
          <a:xfrm>
            <a:off x="395535" y="835162"/>
            <a:ext cx="8748465" cy="409408"/>
          </a:xfrm>
          <a:prstGeom prst="roundRect">
            <a:avLst/>
          </a:prstGeom>
          <a:ln>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solidFill>
                <a:schemeClr val="bg1"/>
              </a:solidFill>
            </a:endParaRPr>
          </a:p>
        </p:txBody>
      </p:sp>
      <p:sp>
        <p:nvSpPr>
          <p:cNvPr id="12" name="Rectángulo: esquinas redondeadas 11">
            <a:hlinkClick r:id="rId2" action="ppaction://hlinksldjump"/>
            <a:extLst>
              <a:ext uri="{FF2B5EF4-FFF2-40B4-BE49-F238E27FC236}">
                <a16:creationId xmlns:a16="http://schemas.microsoft.com/office/drawing/2014/main" id="{70C6A928-B617-4162-94F7-E44E9B6583DC}"/>
              </a:ext>
            </a:extLst>
          </p:cNvPr>
          <p:cNvSpPr/>
          <p:nvPr/>
        </p:nvSpPr>
        <p:spPr>
          <a:xfrm>
            <a:off x="-17772" y="1832741"/>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esquinas redondeadas 12">
            <a:hlinkClick r:id="rId3" action="ppaction://hlinksldjump"/>
            <a:extLst>
              <a:ext uri="{FF2B5EF4-FFF2-40B4-BE49-F238E27FC236}">
                <a16:creationId xmlns:a16="http://schemas.microsoft.com/office/drawing/2014/main" id="{2E16F2CC-6398-4307-983F-94F02A96C379}"/>
              </a:ext>
            </a:extLst>
          </p:cNvPr>
          <p:cNvSpPr/>
          <p:nvPr/>
        </p:nvSpPr>
        <p:spPr>
          <a:xfrm>
            <a:off x="-18257" y="1334850"/>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4" name="Rectángulo: esquinas redondeadas 13">
            <a:hlinkClick r:id="rId4" action="ppaction://hlinksldjump"/>
            <a:extLst>
              <a:ext uri="{FF2B5EF4-FFF2-40B4-BE49-F238E27FC236}">
                <a16:creationId xmlns:a16="http://schemas.microsoft.com/office/drawing/2014/main" id="{2265D8F3-1296-4A01-9D0A-030AB77A3CF2}"/>
              </a:ext>
            </a:extLst>
          </p:cNvPr>
          <p:cNvSpPr/>
          <p:nvPr/>
        </p:nvSpPr>
        <p:spPr>
          <a:xfrm>
            <a:off x="-12532" y="838807"/>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5" name="Rectángulo: esquinas redondeadas 14">
            <a:hlinkClick r:id="rId5" action="ppaction://hlinksldjump"/>
            <a:extLst>
              <a:ext uri="{FF2B5EF4-FFF2-40B4-BE49-F238E27FC236}">
                <a16:creationId xmlns:a16="http://schemas.microsoft.com/office/drawing/2014/main" id="{CC6BB79A-5607-42D7-8D24-5ADAC5E46D76}"/>
              </a:ext>
            </a:extLst>
          </p:cNvPr>
          <p:cNvSpPr/>
          <p:nvPr/>
        </p:nvSpPr>
        <p:spPr>
          <a:xfrm>
            <a:off x="-11771" y="2307007"/>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6" name="Google Shape;9347;p78">
            <a:hlinkClick r:id="rId2" action="ppaction://hlinksldjump"/>
            <a:extLst>
              <a:ext uri="{FF2B5EF4-FFF2-40B4-BE49-F238E27FC236}">
                <a16:creationId xmlns:a16="http://schemas.microsoft.com/office/drawing/2014/main" id="{FA5CBA58-6F36-4BD8-87CB-254E880E7A79}"/>
              </a:ext>
            </a:extLst>
          </p:cNvPr>
          <p:cNvSpPr/>
          <p:nvPr/>
        </p:nvSpPr>
        <p:spPr>
          <a:xfrm>
            <a:off x="63741" y="1874767"/>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CuadroTexto 16">
            <a:extLst>
              <a:ext uri="{FF2B5EF4-FFF2-40B4-BE49-F238E27FC236}">
                <a16:creationId xmlns:a16="http://schemas.microsoft.com/office/drawing/2014/main" id="{E44EA0B8-98E9-43CF-89EF-EDAA76DBDD34}"/>
              </a:ext>
            </a:extLst>
          </p:cNvPr>
          <p:cNvSpPr txBox="1"/>
          <p:nvPr/>
        </p:nvSpPr>
        <p:spPr>
          <a:xfrm>
            <a:off x="-588660" y="2094971"/>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18" name="Google Shape;10745;p80">
            <a:extLst>
              <a:ext uri="{FF2B5EF4-FFF2-40B4-BE49-F238E27FC236}">
                <a16:creationId xmlns:a16="http://schemas.microsoft.com/office/drawing/2014/main" id="{2FA07607-66D7-469E-ADA2-3EED17EB7089}"/>
              </a:ext>
            </a:extLst>
          </p:cNvPr>
          <p:cNvGrpSpPr/>
          <p:nvPr/>
        </p:nvGrpSpPr>
        <p:grpSpPr>
          <a:xfrm>
            <a:off x="60042" y="2335399"/>
            <a:ext cx="251905" cy="218775"/>
            <a:chOff x="3095745" y="3805393"/>
            <a:chExt cx="352840" cy="354717"/>
          </a:xfrm>
        </p:grpSpPr>
        <p:sp>
          <p:nvSpPr>
            <p:cNvPr id="19" name="Google Shape;10746;p80">
              <a:extLst>
                <a:ext uri="{FF2B5EF4-FFF2-40B4-BE49-F238E27FC236}">
                  <a16:creationId xmlns:a16="http://schemas.microsoft.com/office/drawing/2014/main" id="{32BEAB3D-FD8D-4476-B239-C84D7A2FA181}"/>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47;p80">
              <a:extLst>
                <a:ext uri="{FF2B5EF4-FFF2-40B4-BE49-F238E27FC236}">
                  <a16:creationId xmlns:a16="http://schemas.microsoft.com/office/drawing/2014/main" id="{35AD640B-D8C3-4A45-A970-70A7CFB24151}"/>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48;p80">
              <a:extLst>
                <a:ext uri="{FF2B5EF4-FFF2-40B4-BE49-F238E27FC236}">
                  <a16:creationId xmlns:a16="http://schemas.microsoft.com/office/drawing/2014/main" id="{D45F6F25-BACD-4C63-9C0E-45610D44AF1C}"/>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49;p80">
              <a:extLst>
                <a:ext uri="{FF2B5EF4-FFF2-40B4-BE49-F238E27FC236}">
                  <a16:creationId xmlns:a16="http://schemas.microsoft.com/office/drawing/2014/main" id="{AFFB9179-B19B-43AF-8DCE-C3CB35F60100}"/>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50;p80">
              <a:extLst>
                <a:ext uri="{FF2B5EF4-FFF2-40B4-BE49-F238E27FC236}">
                  <a16:creationId xmlns:a16="http://schemas.microsoft.com/office/drawing/2014/main" id="{C28F82C4-1B65-4CE0-95DB-49C6FA7F0024}"/>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751;p80">
              <a:extLst>
                <a:ext uri="{FF2B5EF4-FFF2-40B4-BE49-F238E27FC236}">
                  <a16:creationId xmlns:a16="http://schemas.microsoft.com/office/drawing/2014/main" id="{15EEBA38-2DA9-4A1B-BD66-9001B83D19B3}"/>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CuadroTexto 24">
            <a:extLst>
              <a:ext uri="{FF2B5EF4-FFF2-40B4-BE49-F238E27FC236}">
                <a16:creationId xmlns:a16="http://schemas.microsoft.com/office/drawing/2014/main" id="{5E237AE8-E050-4791-9CCF-31EB94154BFB}"/>
              </a:ext>
            </a:extLst>
          </p:cNvPr>
          <p:cNvSpPr txBox="1"/>
          <p:nvPr/>
        </p:nvSpPr>
        <p:spPr>
          <a:xfrm>
            <a:off x="-577862" y="25709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26" name="Google Shape;10183;p80">
            <a:extLst>
              <a:ext uri="{FF2B5EF4-FFF2-40B4-BE49-F238E27FC236}">
                <a16:creationId xmlns:a16="http://schemas.microsoft.com/office/drawing/2014/main" id="{44B4F41D-7ED1-4DC4-9FFF-AD5D0EF4C87A}"/>
              </a:ext>
            </a:extLst>
          </p:cNvPr>
          <p:cNvGrpSpPr/>
          <p:nvPr/>
        </p:nvGrpSpPr>
        <p:grpSpPr>
          <a:xfrm>
            <a:off x="65228" y="1377488"/>
            <a:ext cx="203466" cy="211094"/>
            <a:chOff x="6671087" y="2009304"/>
            <a:chExt cx="332757" cy="281833"/>
          </a:xfrm>
        </p:grpSpPr>
        <p:sp>
          <p:nvSpPr>
            <p:cNvPr id="27" name="Google Shape;10184;p80">
              <a:extLst>
                <a:ext uri="{FF2B5EF4-FFF2-40B4-BE49-F238E27FC236}">
                  <a16:creationId xmlns:a16="http://schemas.microsoft.com/office/drawing/2014/main" id="{5DBD8119-2F9A-4208-8B81-D4E6C944EA2F}"/>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0185;p80">
              <a:extLst>
                <a:ext uri="{FF2B5EF4-FFF2-40B4-BE49-F238E27FC236}">
                  <a16:creationId xmlns:a16="http://schemas.microsoft.com/office/drawing/2014/main" id="{144D5693-E3E0-4574-8FDE-B865B61E7CD0}"/>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CuadroTexto 28">
            <a:extLst>
              <a:ext uri="{FF2B5EF4-FFF2-40B4-BE49-F238E27FC236}">
                <a16:creationId xmlns:a16="http://schemas.microsoft.com/office/drawing/2014/main" id="{33AE0839-1541-4F79-A8C9-5867D84E9D2F}"/>
              </a:ext>
            </a:extLst>
          </p:cNvPr>
          <p:cNvSpPr txBox="1"/>
          <p:nvPr/>
        </p:nvSpPr>
        <p:spPr>
          <a:xfrm>
            <a:off x="-592027" y="1587106"/>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30" name="Google Shape;13058;p84">
            <a:extLst>
              <a:ext uri="{FF2B5EF4-FFF2-40B4-BE49-F238E27FC236}">
                <a16:creationId xmlns:a16="http://schemas.microsoft.com/office/drawing/2014/main" id="{602C35BF-79B1-4B78-83FC-F98875C35634}"/>
              </a:ext>
            </a:extLst>
          </p:cNvPr>
          <p:cNvGrpSpPr/>
          <p:nvPr/>
        </p:nvGrpSpPr>
        <p:grpSpPr>
          <a:xfrm>
            <a:off x="107931" y="888608"/>
            <a:ext cx="144016" cy="218904"/>
            <a:chOff x="1394741" y="1512061"/>
            <a:chExt cx="252444" cy="351722"/>
          </a:xfrm>
        </p:grpSpPr>
        <p:sp>
          <p:nvSpPr>
            <p:cNvPr id="31" name="Google Shape;13059;p84">
              <a:extLst>
                <a:ext uri="{FF2B5EF4-FFF2-40B4-BE49-F238E27FC236}">
                  <a16:creationId xmlns:a16="http://schemas.microsoft.com/office/drawing/2014/main" id="{3A3F9C71-B947-48CD-874E-0D3AFF022748}"/>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060;p84">
              <a:extLst>
                <a:ext uri="{FF2B5EF4-FFF2-40B4-BE49-F238E27FC236}">
                  <a16:creationId xmlns:a16="http://schemas.microsoft.com/office/drawing/2014/main" id="{2923AEE9-770F-437D-8B7C-BC177B524636}"/>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061;p84">
              <a:extLst>
                <a:ext uri="{FF2B5EF4-FFF2-40B4-BE49-F238E27FC236}">
                  <a16:creationId xmlns:a16="http://schemas.microsoft.com/office/drawing/2014/main" id="{E014D831-82FA-4548-A13B-39677E2B7E1F}"/>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062;p84">
              <a:extLst>
                <a:ext uri="{FF2B5EF4-FFF2-40B4-BE49-F238E27FC236}">
                  <a16:creationId xmlns:a16="http://schemas.microsoft.com/office/drawing/2014/main" id="{795B9916-2F51-4340-B30B-BB309AC5BBC4}"/>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63;p84">
              <a:extLst>
                <a:ext uri="{FF2B5EF4-FFF2-40B4-BE49-F238E27FC236}">
                  <a16:creationId xmlns:a16="http://schemas.microsoft.com/office/drawing/2014/main" id="{2D33900D-3134-41AF-844A-41DD988742A4}"/>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64;p84">
              <a:extLst>
                <a:ext uri="{FF2B5EF4-FFF2-40B4-BE49-F238E27FC236}">
                  <a16:creationId xmlns:a16="http://schemas.microsoft.com/office/drawing/2014/main" id="{77E9D862-4B61-4A26-8F79-9026A3504E70}"/>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65;p84">
              <a:extLst>
                <a:ext uri="{FF2B5EF4-FFF2-40B4-BE49-F238E27FC236}">
                  <a16:creationId xmlns:a16="http://schemas.microsoft.com/office/drawing/2014/main" id="{9C4C2C43-4A9A-433F-B451-A762F00A43C2}"/>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66;p84">
              <a:extLst>
                <a:ext uri="{FF2B5EF4-FFF2-40B4-BE49-F238E27FC236}">
                  <a16:creationId xmlns:a16="http://schemas.microsoft.com/office/drawing/2014/main" id="{7231BE4B-D0DE-4964-B3D7-5C3DE5FD0834}"/>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67;p84">
              <a:extLst>
                <a:ext uri="{FF2B5EF4-FFF2-40B4-BE49-F238E27FC236}">
                  <a16:creationId xmlns:a16="http://schemas.microsoft.com/office/drawing/2014/main" id="{D8CB3082-64DC-44D8-B50D-557809FA218D}"/>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68;p84">
              <a:extLst>
                <a:ext uri="{FF2B5EF4-FFF2-40B4-BE49-F238E27FC236}">
                  <a16:creationId xmlns:a16="http://schemas.microsoft.com/office/drawing/2014/main" id="{EDD54301-4B94-449D-A7A7-7EB1051667C5}"/>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69;p84">
              <a:extLst>
                <a:ext uri="{FF2B5EF4-FFF2-40B4-BE49-F238E27FC236}">
                  <a16:creationId xmlns:a16="http://schemas.microsoft.com/office/drawing/2014/main" id="{4FE9A01A-1D9D-4B5B-98F3-BC8F0F354810}"/>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70;p84">
              <a:extLst>
                <a:ext uri="{FF2B5EF4-FFF2-40B4-BE49-F238E27FC236}">
                  <a16:creationId xmlns:a16="http://schemas.microsoft.com/office/drawing/2014/main" id="{A73065B7-8638-4632-BFE9-88C1CF19908F}"/>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71;p84">
              <a:extLst>
                <a:ext uri="{FF2B5EF4-FFF2-40B4-BE49-F238E27FC236}">
                  <a16:creationId xmlns:a16="http://schemas.microsoft.com/office/drawing/2014/main" id="{CCD4FCE0-F569-4DC7-B03B-FCF10283A032}"/>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72;p84">
              <a:extLst>
                <a:ext uri="{FF2B5EF4-FFF2-40B4-BE49-F238E27FC236}">
                  <a16:creationId xmlns:a16="http://schemas.microsoft.com/office/drawing/2014/main" id="{0485BFB7-2A24-4BE0-8D3A-EAAF7688A90D}"/>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73;p84">
              <a:extLst>
                <a:ext uri="{FF2B5EF4-FFF2-40B4-BE49-F238E27FC236}">
                  <a16:creationId xmlns:a16="http://schemas.microsoft.com/office/drawing/2014/main" id="{299CAB9E-C34B-4707-9CAB-01994B0D3C08}"/>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74;p84">
              <a:extLst>
                <a:ext uri="{FF2B5EF4-FFF2-40B4-BE49-F238E27FC236}">
                  <a16:creationId xmlns:a16="http://schemas.microsoft.com/office/drawing/2014/main" id="{96833A22-D0BF-43D4-9A4F-A8B1F7BE7242}"/>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5;p84">
              <a:extLst>
                <a:ext uri="{FF2B5EF4-FFF2-40B4-BE49-F238E27FC236}">
                  <a16:creationId xmlns:a16="http://schemas.microsoft.com/office/drawing/2014/main" id="{2389013E-6CD9-499B-A4CB-9BA671F18914}"/>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CuadroTexto 47">
            <a:extLst>
              <a:ext uri="{FF2B5EF4-FFF2-40B4-BE49-F238E27FC236}">
                <a16:creationId xmlns:a16="http://schemas.microsoft.com/office/drawing/2014/main" id="{F72315C7-75C0-4286-BAFB-2F8A738EF93A}"/>
              </a:ext>
            </a:extLst>
          </p:cNvPr>
          <p:cNvSpPr txBox="1"/>
          <p:nvPr/>
        </p:nvSpPr>
        <p:spPr>
          <a:xfrm>
            <a:off x="-584346" y="110762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821A0665-63C6-491C-A533-7EF712845407}"/>
              </a:ext>
            </a:extLst>
          </p:cNvPr>
          <p:cNvSpPr/>
          <p:nvPr/>
        </p:nvSpPr>
        <p:spPr>
          <a:xfrm>
            <a:off x="0" y="853704"/>
            <a:ext cx="9144000" cy="369332"/>
          </a:xfrm>
          <a:prstGeom prst="rect">
            <a:avLst/>
          </a:prstGeom>
        </p:spPr>
        <p:txBody>
          <a:bodyPr wrap="square">
            <a:spAutoFit/>
          </a:bodyPr>
          <a:lstStyle/>
          <a:p>
            <a:pPr algn="ctr"/>
            <a:r>
              <a:rPr lang="es-MX" dirty="0">
                <a:solidFill>
                  <a:schemeClr val="bg1"/>
                </a:solidFill>
                <a:latin typeface="Britannic Bold" panose="020B0903060703020204" pitchFamily="34" charset="0"/>
              </a:rPr>
              <a:t>FACTIBILIDAD</a:t>
            </a:r>
            <a:endParaRPr lang="es-EC" dirty="0">
              <a:solidFill>
                <a:schemeClr val="bg1"/>
              </a:solidFill>
              <a:latin typeface="Britannic Bold" panose="020B0903060703020204" pitchFamily="34" charset="0"/>
            </a:endParaRPr>
          </a:p>
        </p:txBody>
      </p:sp>
      <p:sp>
        <p:nvSpPr>
          <p:cNvPr id="9" name="Rectángulo 8">
            <a:extLst>
              <a:ext uri="{FF2B5EF4-FFF2-40B4-BE49-F238E27FC236}">
                <a16:creationId xmlns:a16="http://schemas.microsoft.com/office/drawing/2014/main" id="{BAE4F401-367A-4602-BF75-06398831A3F2}"/>
              </a:ext>
            </a:extLst>
          </p:cNvPr>
          <p:cNvSpPr/>
          <p:nvPr/>
        </p:nvSpPr>
        <p:spPr>
          <a:xfrm>
            <a:off x="2787933" y="1477678"/>
            <a:ext cx="3816424" cy="4472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 name="Imagen 4">
            <a:extLst>
              <a:ext uri="{FF2B5EF4-FFF2-40B4-BE49-F238E27FC236}">
                <a16:creationId xmlns:a16="http://schemas.microsoft.com/office/drawing/2014/main" id="{97C0D2D4-BB5B-4072-8B21-9D81ED0B01F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663788" y="1340768"/>
            <a:ext cx="3816424" cy="4472272"/>
          </a:xfrm>
          <a:prstGeom prst="rect">
            <a:avLst/>
          </a:prstGeom>
        </p:spPr>
      </p:pic>
    </p:spTree>
    <p:extLst>
      <p:ext uri="{BB962C8B-B14F-4D97-AF65-F5344CB8AC3E}">
        <p14:creationId xmlns:p14="http://schemas.microsoft.com/office/powerpoint/2010/main" val="356222283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hlinkClick r:id="rId2" action="ppaction://hlinksldjump"/>
            <a:extLst>
              <a:ext uri="{FF2B5EF4-FFF2-40B4-BE49-F238E27FC236}">
                <a16:creationId xmlns:a16="http://schemas.microsoft.com/office/drawing/2014/main" id="{876BAE0A-43F1-44B6-AC98-F6EA6DBBB715}"/>
              </a:ext>
            </a:extLst>
          </p:cNvPr>
          <p:cNvSpPr/>
          <p:nvPr/>
        </p:nvSpPr>
        <p:spPr>
          <a:xfrm>
            <a:off x="1807241" y="807817"/>
            <a:ext cx="2592288" cy="2107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4" name="Rectángulo: esquinas redondeadas 43">
            <a:hlinkClick r:id="rId3" action="ppaction://hlinksldjump"/>
            <a:extLst>
              <a:ext uri="{FF2B5EF4-FFF2-40B4-BE49-F238E27FC236}">
                <a16:creationId xmlns:a16="http://schemas.microsoft.com/office/drawing/2014/main" id="{1ECC813C-2569-41BC-B0E2-292FBBFD333E}"/>
              </a:ext>
            </a:extLst>
          </p:cNvPr>
          <p:cNvSpPr/>
          <p:nvPr/>
        </p:nvSpPr>
        <p:spPr>
          <a:xfrm>
            <a:off x="5115622" y="3642073"/>
            <a:ext cx="2592288" cy="210722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43" name="Rectángulo: esquinas redondeadas 42">
            <a:hlinkClick r:id="rId4" action="ppaction://hlinksldjump"/>
            <a:extLst>
              <a:ext uri="{FF2B5EF4-FFF2-40B4-BE49-F238E27FC236}">
                <a16:creationId xmlns:a16="http://schemas.microsoft.com/office/drawing/2014/main" id="{8D20F98A-630F-4D54-926B-847AEFA119A9}"/>
              </a:ext>
            </a:extLst>
          </p:cNvPr>
          <p:cNvSpPr/>
          <p:nvPr/>
        </p:nvSpPr>
        <p:spPr>
          <a:xfrm>
            <a:off x="1807241" y="3642073"/>
            <a:ext cx="2592288" cy="2107228"/>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42" name="Rectángulo: esquinas redondeadas 41">
            <a:hlinkClick r:id="rId5" action="ppaction://hlinksldjump"/>
            <a:extLst>
              <a:ext uri="{FF2B5EF4-FFF2-40B4-BE49-F238E27FC236}">
                <a16:creationId xmlns:a16="http://schemas.microsoft.com/office/drawing/2014/main" id="{86E73F4A-D1BE-462D-B11A-D4DC40C06BD2}"/>
              </a:ext>
            </a:extLst>
          </p:cNvPr>
          <p:cNvSpPr/>
          <p:nvPr/>
        </p:nvSpPr>
        <p:spPr>
          <a:xfrm>
            <a:off x="5115622" y="803057"/>
            <a:ext cx="2592288" cy="210722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Google Shape;9347;p78">
            <a:hlinkClick r:id="rId2" action="ppaction://hlinksldjump"/>
            <a:extLst>
              <a:ext uri="{FF2B5EF4-FFF2-40B4-BE49-F238E27FC236}">
                <a16:creationId xmlns:a16="http://schemas.microsoft.com/office/drawing/2014/main" id="{18FEB9BA-BD21-4B7C-8D59-7255D263C62D}"/>
              </a:ext>
            </a:extLst>
          </p:cNvPr>
          <p:cNvSpPr/>
          <p:nvPr/>
        </p:nvSpPr>
        <p:spPr>
          <a:xfrm>
            <a:off x="2555776" y="1196752"/>
            <a:ext cx="1039444" cy="1018397"/>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CuadroTexto 1">
            <a:extLst>
              <a:ext uri="{FF2B5EF4-FFF2-40B4-BE49-F238E27FC236}">
                <a16:creationId xmlns:a16="http://schemas.microsoft.com/office/drawing/2014/main" id="{85220E42-5149-4973-8F14-B00AECE9C711}"/>
              </a:ext>
            </a:extLst>
          </p:cNvPr>
          <p:cNvSpPr txBox="1"/>
          <p:nvPr/>
        </p:nvSpPr>
        <p:spPr>
          <a:xfrm>
            <a:off x="2139087" y="2359165"/>
            <a:ext cx="1974604" cy="338554"/>
          </a:xfrm>
          <a:prstGeom prst="rect">
            <a:avLst/>
          </a:prstGeom>
          <a:noFill/>
        </p:spPr>
        <p:txBody>
          <a:bodyPr wrap="square" rtlCol="0">
            <a:spAutoFit/>
          </a:bodyPr>
          <a:lstStyle/>
          <a:p>
            <a:r>
              <a:rPr lang="es-MX" sz="1600" dirty="0">
                <a:latin typeface="Bodoni MT Black" panose="02070A03080606020203" pitchFamily="18" charset="0"/>
              </a:rPr>
              <a:t>INTRODUCCIÓN</a:t>
            </a:r>
            <a:endParaRPr lang="es-EC" sz="1600" dirty="0">
              <a:latin typeface="Bodoni MT Black" panose="02070A03080606020203" pitchFamily="18" charset="0"/>
            </a:endParaRPr>
          </a:p>
        </p:txBody>
      </p:sp>
      <p:grpSp>
        <p:nvGrpSpPr>
          <p:cNvPr id="5" name="Google Shape;10745;p80">
            <a:extLst>
              <a:ext uri="{FF2B5EF4-FFF2-40B4-BE49-F238E27FC236}">
                <a16:creationId xmlns:a16="http://schemas.microsoft.com/office/drawing/2014/main" id="{DC6DE52D-0B85-473D-87A8-A96DEEE1F398}"/>
              </a:ext>
            </a:extLst>
          </p:cNvPr>
          <p:cNvGrpSpPr/>
          <p:nvPr/>
        </p:nvGrpSpPr>
        <p:grpSpPr>
          <a:xfrm>
            <a:off x="5913891" y="1196751"/>
            <a:ext cx="1039444" cy="1018397"/>
            <a:chOff x="3095745" y="3805393"/>
            <a:chExt cx="352840" cy="354717"/>
          </a:xfrm>
        </p:grpSpPr>
        <p:sp>
          <p:nvSpPr>
            <p:cNvPr id="6" name="Google Shape;10746;p80">
              <a:extLst>
                <a:ext uri="{FF2B5EF4-FFF2-40B4-BE49-F238E27FC236}">
                  <a16:creationId xmlns:a16="http://schemas.microsoft.com/office/drawing/2014/main" id="{32B6406A-1E7C-4CB7-9044-2FDE85192920}"/>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747;p80">
              <a:extLst>
                <a:ext uri="{FF2B5EF4-FFF2-40B4-BE49-F238E27FC236}">
                  <a16:creationId xmlns:a16="http://schemas.microsoft.com/office/drawing/2014/main" id="{0299C00C-F699-4D80-B266-2FB8D959A365}"/>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748;p80">
              <a:extLst>
                <a:ext uri="{FF2B5EF4-FFF2-40B4-BE49-F238E27FC236}">
                  <a16:creationId xmlns:a16="http://schemas.microsoft.com/office/drawing/2014/main" id="{9782DB96-C1E4-4D71-90E9-96EEB3730B26}"/>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749;p80">
              <a:extLst>
                <a:ext uri="{FF2B5EF4-FFF2-40B4-BE49-F238E27FC236}">
                  <a16:creationId xmlns:a16="http://schemas.microsoft.com/office/drawing/2014/main" id="{B990070E-2741-42D9-96C4-2B8A0F2F7D87}"/>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750;p80">
              <a:extLst>
                <a:ext uri="{FF2B5EF4-FFF2-40B4-BE49-F238E27FC236}">
                  <a16:creationId xmlns:a16="http://schemas.microsoft.com/office/drawing/2014/main" id="{E42FED2B-656F-4BDD-9B16-CEFEF1642424}"/>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751;p80">
              <a:extLst>
                <a:ext uri="{FF2B5EF4-FFF2-40B4-BE49-F238E27FC236}">
                  <a16:creationId xmlns:a16="http://schemas.microsoft.com/office/drawing/2014/main" id="{FC84A9F9-AAA8-427E-AFF4-5BC70C8B78A7}"/>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CuadroTexto 11">
            <a:extLst>
              <a:ext uri="{FF2B5EF4-FFF2-40B4-BE49-F238E27FC236}">
                <a16:creationId xmlns:a16="http://schemas.microsoft.com/office/drawing/2014/main" id="{0F7DC5B4-4E6A-4942-A34A-2C7096F7C868}"/>
              </a:ext>
            </a:extLst>
          </p:cNvPr>
          <p:cNvSpPr txBox="1"/>
          <p:nvPr/>
        </p:nvSpPr>
        <p:spPr>
          <a:xfrm>
            <a:off x="5442369" y="2267228"/>
            <a:ext cx="1974604" cy="584775"/>
          </a:xfrm>
          <a:prstGeom prst="rect">
            <a:avLst/>
          </a:prstGeom>
          <a:noFill/>
        </p:spPr>
        <p:txBody>
          <a:bodyPr wrap="square" rtlCol="0">
            <a:spAutoFit/>
          </a:bodyPr>
          <a:lstStyle/>
          <a:p>
            <a:pPr algn="ctr"/>
            <a:r>
              <a:rPr lang="es-MX" sz="1600" dirty="0">
                <a:solidFill>
                  <a:schemeClr val="bg1"/>
                </a:solidFill>
                <a:latin typeface="Bodoni MT Black" panose="02070A03080606020203" pitchFamily="18" charset="0"/>
              </a:rPr>
              <a:t>MATERIALES Y MÉTODOS</a:t>
            </a:r>
            <a:endParaRPr lang="es-EC" sz="1600" dirty="0">
              <a:solidFill>
                <a:schemeClr val="bg1"/>
              </a:solidFill>
              <a:latin typeface="Bodoni MT Black" panose="02070A03080606020203" pitchFamily="18" charset="0"/>
            </a:endParaRPr>
          </a:p>
        </p:txBody>
      </p:sp>
      <p:grpSp>
        <p:nvGrpSpPr>
          <p:cNvPr id="13" name="Google Shape;10183;p80">
            <a:extLst>
              <a:ext uri="{FF2B5EF4-FFF2-40B4-BE49-F238E27FC236}">
                <a16:creationId xmlns:a16="http://schemas.microsoft.com/office/drawing/2014/main" id="{3CE491D6-0F62-4697-8E76-2B09D8C5CB36}"/>
              </a:ext>
            </a:extLst>
          </p:cNvPr>
          <p:cNvGrpSpPr/>
          <p:nvPr/>
        </p:nvGrpSpPr>
        <p:grpSpPr>
          <a:xfrm>
            <a:off x="5909949" y="4023300"/>
            <a:ext cx="1039444" cy="1022516"/>
            <a:chOff x="6671087" y="2009304"/>
            <a:chExt cx="332757" cy="281833"/>
          </a:xfrm>
        </p:grpSpPr>
        <p:sp>
          <p:nvSpPr>
            <p:cNvPr id="14" name="Google Shape;10184;p80">
              <a:extLst>
                <a:ext uri="{FF2B5EF4-FFF2-40B4-BE49-F238E27FC236}">
                  <a16:creationId xmlns:a16="http://schemas.microsoft.com/office/drawing/2014/main" id="{6F3B3149-42F8-4B7B-8BC2-77ED2289E628}"/>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85;p80">
              <a:extLst>
                <a:ext uri="{FF2B5EF4-FFF2-40B4-BE49-F238E27FC236}">
                  <a16:creationId xmlns:a16="http://schemas.microsoft.com/office/drawing/2014/main" id="{8172092E-D45C-48BF-899C-AFD35EFCC0A0}"/>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CuadroTexto 15">
            <a:extLst>
              <a:ext uri="{FF2B5EF4-FFF2-40B4-BE49-F238E27FC236}">
                <a16:creationId xmlns:a16="http://schemas.microsoft.com/office/drawing/2014/main" id="{9C31ED59-443A-4DB1-9F1D-8C01D546197D}"/>
              </a:ext>
            </a:extLst>
          </p:cNvPr>
          <p:cNvSpPr txBox="1"/>
          <p:nvPr/>
        </p:nvSpPr>
        <p:spPr>
          <a:xfrm>
            <a:off x="5442369" y="5126904"/>
            <a:ext cx="1974604" cy="338554"/>
          </a:xfrm>
          <a:prstGeom prst="rect">
            <a:avLst/>
          </a:prstGeom>
          <a:noFill/>
        </p:spPr>
        <p:txBody>
          <a:bodyPr wrap="square" rtlCol="0">
            <a:spAutoFit/>
          </a:bodyPr>
          <a:lstStyle/>
          <a:p>
            <a:pPr algn="ctr"/>
            <a:r>
              <a:rPr lang="es-MX" sz="1600" dirty="0">
                <a:latin typeface="Bodoni MT Black" panose="02070A03080606020203" pitchFamily="18" charset="0"/>
              </a:rPr>
              <a:t>CONCLUSIONES</a:t>
            </a:r>
            <a:endParaRPr lang="es-EC" sz="1600" dirty="0">
              <a:latin typeface="Bodoni MT Black" panose="02070A03080606020203" pitchFamily="18" charset="0"/>
            </a:endParaRPr>
          </a:p>
        </p:txBody>
      </p:sp>
      <p:grpSp>
        <p:nvGrpSpPr>
          <p:cNvPr id="22" name="Google Shape;13058;p84">
            <a:extLst>
              <a:ext uri="{FF2B5EF4-FFF2-40B4-BE49-F238E27FC236}">
                <a16:creationId xmlns:a16="http://schemas.microsoft.com/office/drawing/2014/main" id="{455946B8-D816-47F2-983D-5E6257A722A6}"/>
              </a:ext>
            </a:extLst>
          </p:cNvPr>
          <p:cNvGrpSpPr/>
          <p:nvPr/>
        </p:nvGrpSpPr>
        <p:grpSpPr>
          <a:xfrm>
            <a:off x="2725604" y="4027417"/>
            <a:ext cx="801569" cy="1018396"/>
            <a:chOff x="1394741" y="1512061"/>
            <a:chExt cx="252444" cy="351722"/>
          </a:xfrm>
        </p:grpSpPr>
        <p:sp>
          <p:nvSpPr>
            <p:cNvPr id="23" name="Google Shape;13059;p84">
              <a:extLst>
                <a:ext uri="{FF2B5EF4-FFF2-40B4-BE49-F238E27FC236}">
                  <a16:creationId xmlns:a16="http://schemas.microsoft.com/office/drawing/2014/main" id="{68A5B3EF-9598-4322-95C8-9334855DD20D}"/>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060;p84">
              <a:extLst>
                <a:ext uri="{FF2B5EF4-FFF2-40B4-BE49-F238E27FC236}">
                  <a16:creationId xmlns:a16="http://schemas.microsoft.com/office/drawing/2014/main" id="{BED636E8-3C7F-44FB-B498-6B5D541553BF}"/>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061;p84">
              <a:extLst>
                <a:ext uri="{FF2B5EF4-FFF2-40B4-BE49-F238E27FC236}">
                  <a16:creationId xmlns:a16="http://schemas.microsoft.com/office/drawing/2014/main" id="{14B8F127-A099-4F72-980B-4707BA0DEA2E}"/>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062;p84">
              <a:extLst>
                <a:ext uri="{FF2B5EF4-FFF2-40B4-BE49-F238E27FC236}">
                  <a16:creationId xmlns:a16="http://schemas.microsoft.com/office/drawing/2014/main" id="{60DCA193-B239-404B-B82B-2BC5C99B9E67}"/>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063;p84">
              <a:extLst>
                <a:ext uri="{FF2B5EF4-FFF2-40B4-BE49-F238E27FC236}">
                  <a16:creationId xmlns:a16="http://schemas.microsoft.com/office/drawing/2014/main" id="{A1C87024-5CE0-4B4E-9907-9F185A13392A}"/>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64;p84">
              <a:extLst>
                <a:ext uri="{FF2B5EF4-FFF2-40B4-BE49-F238E27FC236}">
                  <a16:creationId xmlns:a16="http://schemas.microsoft.com/office/drawing/2014/main" id="{4BA8754B-B6A2-4531-9842-4E94552E6C66}"/>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65;p84">
              <a:extLst>
                <a:ext uri="{FF2B5EF4-FFF2-40B4-BE49-F238E27FC236}">
                  <a16:creationId xmlns:a16="http://schemas.microsoft.com/office/drawing/2014/main" id="{69E32490-89B8-4168-83B9-50D51B7294C3}"/>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66;p84">
              <a:extLst>
                <a:ext uri="{FF2B5EF4-FFF2-40B4-BE49-F238E27FC236}">
                  <a16:creationId xmlns:a16="http://schemas.microsoft.com/office/drawing/2014/main" id="{37A3CEE0-9BE9-4A08-B490-312F33A6C1FF}"/>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67;p84">
              <a:extLst>
                <a:ext uri="{FF2B5EF4-FFF2-40B4-BE49-F238E27FC236}">
                  <a16:creationId xmlns:a16="http://schemas.microsoft.com/office/drawing/2014/main" id="{D255340E-C71F-456E-A29B-C7B9B9FBD525}"/>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068;p84">
              <a:extLst>
                <a:ext uri="{FF2B5EF4-FFF2-40B4-BE49-F238E27FC236}">
                  <a16:creationId xmlns:a16="http://schemas.microsoft.com/office/drawing/2014/main" id="{60C96459-23A6-4217-9FC1-53A4EDE4BDA1}"/>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069;p84">
              <a:extLst>
                <a:ext uri="{FF2B5EF4-FFF2-40B4-BE49-F238E27FC236}">
                  <a16:creationId xmlns:a16="http://schemas.microsoft.com/office/drawing/2014/main" id="{7DC5B413-B2E8-4E98-804A-3C0E99C68E4C}"/>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070;p84">
              <a:extLst>
                <a:ext uri="{FF2B5EF4-FFF2-40B4-BE49-F238E27FC236}">
                  <a16:creationId xmlns:a16="http://schemas.microsoft.com/office/drawing/2014/main" id="{A554ED43-F0CA-498F-9681-61B3B4B299F6}"/>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71;p84">
              <a:extLst>
                <a:ext uri="{FF2B5EF4-FFF2-40B4-BE49-F238E27FC236}">
                  <a16:creationId xmlns:a16="http://schemas.microsoft.com/office/drawing/2014/main" id="{9D0AF6CC-1B1F-4C39-A79D-20F08542DBC6}"/>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72;p84">
              <a:extLst>
                <a:ext uri="{FF2B5EF4-FFF2-40B4-BE49-F238E27FC236}">
                  <a16:creationId xmlns:a16="http://schemas.microsoft.com/office/drawing/2014/main" id="{B34E859D-8EDC-4291-B66B-4CE4DEFBB8A2}"/>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73;p84">
              <a:extLst>
                <a:ext uri="{FF2B5EF4-FFF2-40B4-BE49-F238E27FC236}">
                  <a16:creationId xmlns:a16="http://schemas.microsoft.com/office/drawing/2014/main" id="{5752631D-0F34-4028-A702-F550DE272C94}"/>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74;p84">
              <a:extLst>
                <a:ext uri="{FF2B5EF4-FFF2-40B4-BE49-F238E27FC236}">
                  <a16:creationId xmlns:a16="http://schemas.microsoft.com/office/drawing/2014/main" id="{6AAB3B92-1D36-4FF3-9A93-73A0A8C69781}"/>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75;p84">
              <a:extLst>
                <a:ext uri="{FF2B5EF4-FFF2-40B4-BE49-F238E27FC236}">
                  <a16:creationId xmlns:a16="http://schemas.microsoft.com/office/drawing/2014/main" id="{017D1669-0555-43CE-BF75-F11EF732BD10}"/>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CuadroTexto 39">
            <a:extLst>
              <a:ext uri="{FF2B5EF4-FFF2-40B4-BE49-F238E27FC236}">
                <a16:creationId xmlns:a16="http://schemas.microsoft.com/office/drawing/2014/main" id="{72DCE481-6260-4514-B66C-98D7BFC7AE7E}"/>
              </a:ext>
            </a:extLst>
          </p:cNvPr>
          <p:cNvSpPr txBox="1"/>
          <p:nvPr/>
        </p:nvSpPr>
        <p:spPr>
          <a:xfrm>
            <a:off x="2133765" y="5127040"/>
            <a:ext cx="1974604" cy="338554"/>
          </a:xfrm>
          <a:prstGeom prst="rect">
            <a:avLst/>
          </a:prstGeom>
          <a:noFill/>
        </p:spPr>
        <p:txBody>
          <a:bodyPr wrap="square" rtlCol="0">
            <a:spAutoFit/>
          </a:bodyPr>
          <a:lstStyle/>
          <a:p>
            <a:pPr algn="ctr"/>
            <a:r>
              <a:rPr lang="es-MX" sz="1600" dirty="0">
                <a:solidFill>
                  <a:schemeClr val="bg1"/>
                </a:solidFill>
                <a:latin typeface="Bodoni MT Black" panose="02070A03080606020203" pitchFamily="18" charset="0"/>
              </a:rPr>
              <a:t>RESULTADOS</a:t>
            </a:r>
            <a:endParaRPr lang="es-EC" sz="1600" dirty="0">
              <a:solidFill>
                <a:schemeClr val="bg1"/>
              </a:solidFill>
              <a:latin typeface="Bodoni MT Black" panose="02070A03080606020203" pitchFamily="18" charset="0"/>
            </a:endParaRPr>
          </a:p>
        </p:txBody>
      </p:sp>
    </p:spTree>
    <p:extLst>
      <p:ext uri="{BB962C8B-B14F-4D97-AF65-F5344CB8AC3E}">
        <p14:creationId xmlns:p14="http://schemas.microsoft.com/office/powerpoint/2010/main" val="366176597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54B563C-BCB6-4CA9-885B-21CA56087738}"/>
              </a:ext>
            </a:extLst>
          </p:cNvPr>
          <p:cNvSpPr/>
          <p:nvPr/>
        </p:nvSpPr>
        <p:spPr>
          <a:xfrm>
            <a:off x="431712" y="1594083"/>
            <a:ext cx="8316752" cy="4708981"/>
          </a:xfrm>
          <a:prstGeom prst="rect">
            <a:avLst/>
          </a:prstGeom>
        </p:spPr>
        <p:txBody>
          <a:bodyPr wrap="square">
            <a:spAutoFit/>
          </a:bodyPr>
          <a:lstStyle/>
          <a:p>
            <a:pPr algn="just"/>
            <a:endParaRPr lang="es-EC" sz="1500" dirty="0">
              <a:solidFill>
                <a:srgbClr val="000000"/>
              </a:solidFill>
              <a:latin typeface="+mn-lt"/>
            </a:endParaRPr>
          </a:p>
          <a:p>
            <a:pPr marL="342900" indent="-342900" algn="just">
              <a:buFont typeface="+mj-lt"/>
              <a:buAutoNum type="arabicPeriod"/>
            </a:pPr>
            <a:r>
              <a:rPr lang="es-MX" sz="1500" dirty="0">
                <a:solidFill>
                  <a:srgbClr val="000000"/>
                </a:solidFill>
                <a:latin typeface="+mn-lt"/>
              </a:rPr>
              <a:t>El primer escenario planteado el cual consiste en un cambio absoluto de las redes de agua potable y de incendios-riego permite tener agua potable abastecida por el GAD Municipal Rumiñahui para todas las actividades que se realizan en la universidad. La segunda alternativa consiste en construir una nueva red de agua potable para todos los edificios existentes en el campus. El tercer y último escenario planteado consiste en mantener todas las redes existentes en la universidad e implementar una nueva red destinada únicamente para abastecer a bebederos.</a:t>
            </a:r>
          </a:p>
          <a:p>
            <a:pPr marL="342900" indent="-342900" algn="just">
              <a:buFont typeface="+mj-lt"/>
              <a:buAutoNum type="arabicPeriod"/>
            </a:pPr>
            <a:r>
              <a:rPr lang="es-MX" sz="1500" dirty="0">
                <a:solidFill>
                  <a:srgbClr val="000000"/>
                </a:solidFill>
                <a:latin typeface="+mn-lt"/>
              </a:rPr>
              <a:t>Mediante el análisis realizado se concluye que la implementación de bebederos en el campus es la alternativa más viable tanto económica como técnicamente, obteniendo un menor gasto para la institución y abasteciendo completamente a la población universitaria con agua potable para su hidratación y, agua de los pozos para las otras actividades en las que se requiera este recurso. Pese a que se plantea la implementación de bebederos como la mejor alternativa, con la respuesta desfavorable del GAD Municipal Rumiñahui, hoy en día, no es posible ejecutar esta propuesta. </a:t>
            </a:r>
          </a:p>
          <a:p>
            <a:pPr marL="342900" indent="-342900" algn="just">
              <a:buFont typeface="+mj-lt"/>
              <a:buAutoNum type="arabicPeriod"/>
            </a:pPr>
            <a:r>
              <a:rPr lang="es-MX" sz="1500" dirty="0">
                <a:solidFill>
                  <a:srgbClr val="000000"/>
                </a:solidFill>
                <a:latin typeface="+mn-lt"/>
              </a:rPr>
              <a:t>El presente proyecto presenta un análisis detallado sobre los tres escenarios que se plantearon como posibles soluciones y, una comparación económica y técnica entre los </a:t>
            </a:r>
            <a:r>
              <a:rPr lang="es-EC" sz="1500" dirty="0">
                <a:solidFill>
                  <a:srgbClr val="000000"/>
                </a:solidFill>
                <a:latin typeface="+mn-lt"/>
              </a:rPr>
              <a:t> </a:t>
            </a:r>
            <a:r>
              <a:rPr lang="es-MX" sz="1500" dirty="0">
                <a:solidFill>
                  <a:srgbClr val="000000"/>
                </a:solidFill>
                <a:latin typeface="+mn-lt"/>
              </a:rPr>
              <a:t>mismos; con la finalidad de mostrar a las autoridades las alternativas frente a este problema para una correcta toma de decisiones. </a:t>
            </a:r>
          </a:p>
          <a:p>
            <a:pPr marL="342900" indent="-342900" algn="just">
              <a:buFont typeface="+mj-lt"/>
              <a:buAutoNum type="arabicPeriod"/>
            </a:pPr>
            <a:endParaRPr lang="es-MX" sz="1500" dirty="0">
              <a:solidFill>
                <a:srgbClr val="000000"/>
              </a:solidFill>
              <a:latin typeface="+mn-lt"/>
            </a:endParaRPr>
          </a:p>
        </p:txBody>
      </p:sp>
      <p:sp>
        <p:nvSpPr>
          <p:cNvPr id="10" name="Rectángulo: esquinas redondeadas 9">
            <a:extLst>
              <a:ext uri="{FF2B5EF4-FFF2-40B4-BE49-F238E27FC236}">
                <a16:creationId xmlns:a16="http://schemas.microsoft.com/office/drawing/2014/main" id="{C82BEF2D-7426-40EF-B3FA-B9229809E3AD}"/>
              </a:ext>
            </a:extLst>
          </p:cNvPr>
          <p:cNvSpPr/>
          <p:nvPr/>
        </p:nvSpPr>
        <p:spPr>
          <a:xfrm>
            <a:off x="395536" y="835162"/>
            <a:ext cx="5324706" cy="40940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solidFill>
                <a:schemeClr val="bg1"/>
              </a:solidFill>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821A0665-63C6-491C-A533-7EF712845407}"/>
              </a:ext>
            </a:extLst>
          </p:cNvPr>
          <p:cNvSpPr/>
          <p:nvPr/>
        </p:nvSpPr>
        <p:spPr>
          <a:xfrm>
            <a:off x="401856" y="849958"/>
            <a:ext cx="5318385" cy="369332"/>
          </a:xfrm>
          <a:prstGeom prst="rect">
            <a:avLst/>
          </a:prstGeom>
        </p:spPr>
        <p:txBody>
          <a:bodyPr wrap="square">
            <a:spAutoFit/>
          </a:bodyPr>
          <a:lstStyle/>
          <a:p>
            <a:pPr algn="ctr"/>
            <a:r>
              <a:rPr lang="es-MX" dirty="0">
                <a:solidFill>
                  <a:srgbClr val="000000"/>
                </a:solidFill>
                <a:latin typeface="Britannic Bold" panose="020B0903060703020204" pitchFamily="34" charset="0"/>
              </a:rPr>
              <a:t>CONCLUSIONES</a:t>
            </a:r>
            <a:endParaRPr lang="es-EC" dirty="0">
              <a:latin typeface="Britannic Bold" panose="020B0903060703020204" pitchFamily="34" charset="0"/>
            </a:endParaRPr>
          </a:p>
        </p:txBody>
      </p:sp>
      <p:sp>
        <p:nvSpPr>
          <p:cNvPr id="11" name="Rectángulo: esquinas redondeadas 10">
            <a:hlinkClick r:id="rId3" action="ppaction://hlinksldjump"/>
            <a:extLst>
              <a:ext uri="{FF2B5EF4-FFF2-40B4-BE49-F238E27FC236}">
                <a16:creationId xmlns:a16="http://schemas.microsoft.com/office/drawing/2014/main" id="{1D06523C-D1D7-406B-B262-73949040EDED}"/>
              </a:ext>
            </a:extLst>
          </p:cNvPr>
          <p:cNvSpPr/>
          <p:nvPr/>
        </p:nvSpPr>
        <p:spPr>
          <a:xfrm>
            <a:off x="1083" y="1331853"/>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esquinas redondeadas 11">
            <a:hlinkClick r:id="rId4" action="ppaction://hlinksldjump"/>
            <a:extLst>
              <a:ext uri="{FF2B5EF4-FFF2-40B4-BE49-F238E27FC236}">
                <a16:creationId xmlns:a16="http://schemas.microsoft.com/office/drawing/2014/main" id="{7880F55E-0DAF-4DDB-BEFE-CB7A6F8DC6C8}"/>
              </a:ext>
            </a:extLst>
          </p:cNvPr>
          <p:cNvSpPr/>
          <p:nvPr/>
        </p:nvSpPr>
        <p:spPr>
          <a:xfrm>
            <a:off x="598" y="833962"/>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3" name="Rectángulo: esquinas redondeadas 12">
            <a:hlinkClick r:id="rId5" action="ppaction://hlinksldjump"/>
            <a:extLst>
              <a:ext uri="{FF2B5EF4-FFF2-40B4-BE49-F238E27FC236}">
                <a16:creationId xmlns:a16="http://schemas.microsoft.com/office/drawing/2014/main" id="{FC4009BB-31A2-4AAB-8913-A39DA805F058}"/>
              </a:ext>
            </a:extLst>
          </p:cNvPr>
          <p:cNvSpPr/>
          <p:nvPr/>
        </p:nvSpPr>
        <p:spPr>
          <a:xfrm>
            <a:off x="6322" y="2273507"/>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4" name="Rectángulo: esquinas redondeadas 13">
            <a:hlinkClick r:id="rId6" action="ppaction://hlinksldjump"/>
            <a:extLst>
              <a:ext uri="{FF2B5EF4-FFF2-40B4-BE49-F238E27FC236}">
                <a16:creationId xmlns:a16="http://schemas.microsoft.com/office/drawing/2014/main" id="{4C3642CE-D654-4B3E-A1DE-90F22767C896}"/>
              </a:ext>
            </a:extLst>
          </p:cNvPr>
          <p:cNvSpPr/>
          <p:nvPr/>
        </p:nvSpPr>
        <p:spPr>
          <a:xfrm>
            <a:off x="7084" y="1806119"/>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5" name="Google Shape;9347;p78">
            <a:hlinkClick r:id="rId3" action="ppaction://hlinksldjump"/>
            <a:extLst>
              <a:ext uri="{FF2B5EF4-FFF2-40B4-BE49-F238E27FC236}">
                <a16:creationId xmlns:a16="http://schemas.microsoft.com/office/drawing/2014/main" id="{D8C21F46-CBCB-479C-A6D6-1EF475254883}"/>
              </a:ext>
            </a:extLst>
          </p:cNvPr>
          <p:cNvSpPr/>
          <p:nvPr/>
        </p:nvSpPr>
        <p:spPr>
          <a:xfrm>
            <a:off x="82596" y="1373879"/>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CuadroTexto 15">
            <a:extLst>
              <a:ext uri="{FF2B5EF4-FFF2-40B4-BE49-F238E27FC236}">
                <a16:creationId xmlns:a16="http://schemas.microsoft.com/office/drawing/2014/main" id="{3F2E4B1A-9BF5-42AC-B759-B0F586010C49}"/>
              </a:ext>
            </a:extLst>
          </p:cNvPr>
          <p:cNvSpPr txBox="1"/>
          <p:nvPr/>
        </p:nvSpPr>
        <p:spPr>
          <a:xfrm>
            <a:off x="-569805" y="1594083"/>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17" name="Google Shape;10745;p80">
            <a:extLst>
              <a:ext uri="{FF2B5EF4-FFF2-40B4-BE49-F238E27FC236}">
                <a16:creationId xmlns:a16="http://schemas.microsoft.com/office/drawing/2014/main" id="{DFA1CF58-A29C-4031-BC98-BBA73C634E5D}"/>
              </a:ext>
            </a:extLst>
          </p:cNvPr>
          <p:cNvGrpSpPr/>
          <p:nvPr/>
        </p:nvGrpSpPr>
        <p:grpSpPr>
          <a:xfrm>
            <a:off x="78897" y="1834511"/>
            <a:ext cx="251905" cy="218775"/>
            <a:chOff x="3095745" y="3805393"/>
            <a:chExt cx="352840" cy="354717"/>
          </a:xfrm>
        </p:grpSpPr>
        <p:sp>
          <p:nvSpPr>
            <p:cNvPr id="18" name="Google Shape;10746;p80">
              <a:extLst>
                <a:ext uri="{FF2B5EF4-FFF2-40B4-BE49-F238E27FC236}">
                  <a16:creationId xmlns:a16="http://schemas.microsoft.com/office/drawing/2014/main" id="{A031A0C4-6B23-4860-8513-FFB0835E04C7}"/>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47;p80">
              <a:extLst>
                <a:ext uri="{FF2B5EF4-FFF2-40B4-BE49-F238E27FC236}">
                  <a16:creationId xmlns:a16="http://schemas.microsoft.com/office/drawing/2014/main" id="{696FD914-D08E-4AB6-A017-7781A1C2885F}"/>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48;p80">
              <a:extLst>
                <a:ext uri="{FF2B5EF4-FFF2-40B4-BE49-F238E27FC236}">
                  <a16:creationId xmlns:a16="http://schemas.microsoft.com/office/drawing/2014/main" id="{CCCDB6CA-0B01-4F9B-AF59-3C8327906742}"/>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49;p80">
              <a:extLst>
                <a:ext uri="{FF2B5EF4-FFF2-40B4-BE49-F238E27FC236}">
                  <a16:creationId xmlns:a16="http://schemas.microsoft.com/office/drawing/2014/main" id="{76457DE8-81B2-4CAC-87FD-603C83329F4B}"/>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50;p80">
              <a:extLst>
                <a:ext uri="{FF2B5EF4-FFF2-40B4-BE49-F238E27FC236}">
                  <a16:creationId xmlns:a16="http://schemas.microsoft.com/office/drawing/2014/main" id="{1208359C-47A2-4447-90F0-0FE787D35B1B}"/>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51;p80">
              <a:extLst>
                <a:ext uri="{FF2B5EF4-FFF2-40B4-BE49-F238E27FC236}">
                  <a16:creationId xmlns:a16="http://schemas.microsoft.com/office/drawing/2014/main" id="{17EFEEAF-247C-48D3-BE72-DE26EFF6156C}"/>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CuadroTexto 23">
            <a:extLst>
              <a:ext uri="{FF2B5EF4-FFF2-40B4-BE49-F238E27FC236}">
                <a16:creationId xmlns:a16="http://schemas.microsoft.com/office/drawing/2014/main" id="{F4F86DEC-88CC-41BA-B4D5-3C2F462F6A20}"/>
              </a:ext>
            </a:extLst>
          </p:cNvPr>
          <p:cNvSpPr txBox="1"/>
          <p:nvPr/>
        </p:nvSpPr>
        <p:spPr>
          <a:xfrm>
            <a:off x="-559007" y="2064716"/>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25" name="Google Shape;10183;p80">
            <a:extLst>
              <a:ext uri="{FF2B5EF4-FFF2-40B4-BE49-F238E27FC236}">
                <a16:creationId xmlns:a16="http://schemas.microsoft.com/office/drawing/2014/main" id="{45EE6899-7A48-41BD-BA66-DE4745B65AAF}"/>
              </a:ext>
            </a:extLst>
          </p:cNvPr>
          <p:cNvGrpSpPr/>
          <p:nvPr/>
        </p:nvGrpSpPr>
        <p:grpSpPr>
          <a:xfrm>
            <a:off x="84083" y="876600"/>
            <a:ext cx="203466" cy="211094"/>
            <a:chOff x="6671087" y="2009304"/>
            <a:chExt cx="332757" cy="281833"/>
          </a:xfrm>
        </p:grpSpPr>
        <p:sp>
          <p:nvSpPr>
            <p:cNvPr id="26" name="Google Shape;10184;p80">
              <a:extLst>
                <a:ext uri="{FF2B5EF4-FFF2-40B4-BE49-F238E27FC236}">
                  <a16:creationId xmlns:a16="http://schemas.microsoft.com/office/drawing/2014/main" id="{046C19AA-3472-40A3-A8CD-0F83D226208B}"/>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185;p80">
              <a:extLst>
                <a:ext uri="{FF2B5EF4-FFF2-40B4-BE49-F238E27FC236}">
                  <a16:creationId xmlns:a16="http://schemas.microsoft.com/office/drawing/2014/main" id="{6576A2A9-994C-46BA-9222-926C3D2F957B}"/>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CuadroTexto 27">
            <a:extLst>
              <a:ext uri="{FF2B5EF4-FFF2-40B4-BE49-F238E27FC236}">
                <a16:creationId xmlns:a16="http://schemas.microsoft.com/office/drawing/2014/main" id="{F119F231-76CE-409A-B24B-4D609FCD7060}"/>
              </a:ext>
            </a:extLst>
          </p:cNvPr>
          <p:cNvSpPr txBox="1"/>
          <p:nvPr/>
        </p:nvSpPr>
        <p:spPr>
          <a:xfrm>
            <a:off x="-573172" y="1086218"/>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29" name="Google Shape;13058;p84">
            <a:extLst>
              <a:ext uri="{FF2B5EF4-FFF2-40B4-BE49-F238E27FC236}">
                <a16:creationId xmlns:a16="http://schemas.microsoft.com/office/drawing/2014/main" id="{F9EF7A84-DFA2-483B-91A3-4C5D031EB9AB}"/>
              </a:ext>
            </a:extLst>
          </p:cNvPr>
          <p:cNvGrpSpPr/>
          <p:nvPr/>
        </p:nvGrpSpPr>
        <p:grpSpPr>
          <a:xfrm>
            <a:off x="126785" y="2323308"/>
            <a:ext cx="144016" cy="218904"/>
            <a:chOff x="1394741" y="1512061"/>
            <a:chExt cx="252444" cy="351722"/>
          </a:xfrm>
        </p:grpSpPr>
        <p:sp>
          <p:nvSpPr>
            <p:cNvPr id="30" name="Google Shape;13059;p84">
              <a:extLst>
                <a:ext uri="{FF2B5EF4-FFF2-40B4-BE49-F238E27FC236}">
                  <a16:creationId xmlns:a16="http://schemas.microsoft.com/office/drawing/2014/main" id="{932D6005-F37A-406E-88E6-2BE7E712488F}"/>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60;p84">
              <a:extLst>
                <a:ext uri="{FF2B5EF4-FFF2-40B4-BE49-F238E27FC236}">
                  <a16:creationId xmlns:a16="http://schemas.microsoft.com/office/drawing/2014/main" id="{0B056112-3287-4AFE-8EDA-95239695BB6B}"/>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061;p84">
              <a:extLst>
                <a:ext uri="{FF2B5EF4-FFF2-40B4-BE49-F238E27FC236}">
                  <a16:creationId xmlns:a16="http://schemas.microsoft.com/office/drawing/2014/main" id="{0C726246-BFEA-4889-A54F-D7C76F3FEECA}"/>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062;p84">
              <a:extLst>
                <a:ext uri="{FF2B5EF4-FFF2-40B4-BE49-F238E27FC236}">
                  <a16:creationId xmlns:a16="http://schemas.microsoft.com/office/drawing/2014/main" id="{A715535A-B194-40BF-96CF-DA4A669FD856}"/>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063;p84">
              <a:extLst>
                <a:ext uri="{FF2B5EF4-FFF2-40B4-BE49-F238E27FC236}">
                  <a16:creationId xmlns:a16="http://schemas.microsoft.com/office/drawing/2014/main" id="{5A535B87-06CB-43EE-A9AA-E0A11D00609B}"/>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64;p84">
              <a:extLst>
                <a:ext uri="{FF2B5EF4-FFF2-40B4-BE49-F238E27FC236}">
                  <a16:creationId xmlns:a16="http://schemas.microsoft.com/office/drawing/2014/main" id="{9506110B-E22D-4B82-8114-1EB0AAB56A75}"/>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65;p84">
              <a:extLst>
                <a:ext uri="{FF2B5EF4-FFF2-40B4-BE49-F238E27FC236}">
                  <a16:creationId xmlns:a16="http://schemas.microsoft.com/office/drawing/2014/main" id="{6B1576A3-DF74-40D1-AA3B-06CC5CD12E5E}"/>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66;p84">
              <a:extLst>
                <a:ext uri="{FF2B5EF4-FFF2-40B4-BE49-F238E27FC236}">
                  <a16:creationId xmlns:a16="http://schemas.microsoft.com/office/drawing/2014/main" id="{64A89BE5-93B3-46E0-A679-7B7E1F1E0949}"/>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67;p84">
              <a:extLst>
                <a:ext uri="{FF2B5EF4-FFF2-40B4-BE49-F238E27FC236}">
                  <a16:creationId xmlns:a16="http://schemas.microsoft.com/office/drawing/2014/main" id="{FAB26BE2-FCB7-489A-94E8-09E5F45BC853}"/>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68;p84">
              <a:extLst>
                <a:ext uri="{FF2B5EF4-FFF2-40B4-BE49-F238E27FC236}">
                  <a16:creationId xmlns:a16="http://schemas.microsoft.com/office/drawing/2014/main" id="{A5178974-B6CF-4C79-A355-60AE292CC39F}"/>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69;p84">
              <a:extLst>
                <a:ext uri="{FF2B5EF4-FFF2-40B4-BE49-F238E27FC236}">
                  <a16:creationId xmlns:a16="http://schemas.microsoft.com/office/drawing/2014/main" id="{4468F1B7-F03F-45EE-97FD-B4E956F1AF24}"/>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70;p84">
              <a:extLst>
                <a:ext uri="{FF2B5EF4-FFF2-40B4-BE49-F238E27FC236}">
                  <a16:creationId xmlns:a16="http://schemas.microsoft.com/office/drawing/2014/main" id="{EE875400-EE33-4855-961A-2E960FC5B247}"/>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71;p84">
              <a:extLst>
                <a:ext uri="{FF2B5EF4-FFF2-40B4-BE49-F238E27FC236}">
                  <a16:creationId xmlns:a16="http://schemas.microsoft.com/office/drawing/2014/main" id="{E88A6B5C-6591-4059-99AB-4A0D009CF094}"/>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72;p84">
              <a:extLst>
                <a:ext uri="{FF2B5EF4-FFF2-40B4-BE49-F238E27FC236}">
                  <a16:creationId xmlns:a16="http://schemas.microsoft.com/office/drawing/2014/main" id="{7134F51D-E6F8-4BEE-91A4-7A4D2651E269}"/>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73;p84">
              <a:extLst>
                <a:ext uri="{FF2B5EF4-FFF2-40B4-BE49-F238E27FC236}">
                  <a16:creationId xmlns:a16="http://schemas.microsoft.com/office/drawing/2014/main" id="{88C9C08F-3789-4B1A-BA1A-D768AD6D8900}"/>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74;p84">
              <a:extLst>
                <a:ext uri="{FF2B5EF4-FFF2-40B4-BE49-F238E27FC236}">
                  <a16:creationId xmlns:a16="http://schemas.microsoft.com/office/drawing/2014/main" id="{3F5160F1-0FB0-4DF9-ABC6-064A5CE2E5D0}"/>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75;p84">
              <a:extLst>
                <a:ext uri="{FF2B5EF4-FFF2-40B4-BE49-F238E27FC236}">
                  <a16:creationId xmlns:a16="http://schemas.microsoft.com/office/drawing/2014/main" id="{C4AAC698-7CAF-4691-B814-6854BE1E7BA8}"/>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CuadroTexto 46">
            <a:extLst>
              <a:ext uri="{FF2B5EF4-FFF2-40B4-BE49-F238E27FC236}">
                <a16:creationId xmlns:a16="http://schemas.microsoft.com/office/drawing/2014/main" id="{0CBE2010-9577-4211-9FB3-F68C1F079C44}"/>
              </a:ext>
            </a:extLst>
          </p:cNvPr>
          <p:cNvSpPr txBox="1"/>
          <p:nvPr/>
        </p:nvSpPr>
        <p:spPr>
          <a:xfrm>
            <a:off x="-565492" y="2547013"/>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spTree>
    <p:extLst>
      <p:ext uri="{BB962C8B-B14F-4D97-AF65-F5344CB8AC3E}">
        <p14:creationId xmlns:p14="http://schemas.microsoft.com/office/powerpoint/2010/main" val="3484910029"/>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F8EBD513-819D-452A-A1B1-ACD50704D952}"/>
              </a:ext>
            </a:extLst>
          </p:cNvPr>
          <p:cNvSpPr/>
          <p:nvPr/>
        </p:nvSpPr>
        <p:spPr>
          <a:xfrm>
            <a:off x="389811" y="762344"/>
            <a:ext cx="8754189" cy="3993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Contactos | Universidad de las Fuerzas Armadas ESPE">
            <a:extLst>
              <a:ext uri="{FF2B5EF4-FFF2-40B4-BE49-F238E27FC236}">
                <a16:creationId xmlns:a16="http://schemas.microsoft.com/office/drawing/2014/main" id="{F036C0A0-82A7-434F-9D74-B9C746B09B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1630" y="1624444"/>
            <a:ext cx="6440737" cy="3050405"/>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C6272BE7-1C03-4D4A-9F1D-1076714634F6}"/>
              </a:ext>
            </a:extLst>
          </p:cNvPr>
          <p:cNvSpPr/>
          <p:nvPr/>
        </p:nvSpPr>
        <p:spPr>
          <a:xfrm>
            <a:off x="547512" y="4869160"/>
            <a:ext cx="8048974" cy="1154675"/>
          </a:xfrm>
          <a:prstGeom prst="rect">
            <a:avLst/>
          </a:prstGeom>
        </p:spPr>
        <p:txBody>
          <a:bodyPr wrap="square">
            <a:spAutoFit/>
          </a:bodyPr>
          <a:lstStyle/>
          <a:p>
            <a:pPr algn="just">
              <a:lnSpc>
                <a:spcPct val="150000"/>
              </a:lnSpc>
            </a:pPr>
            <a:r>
              <a:rPr lang="es-MX" sz="1600" dirty="0">
                <a:solidFill>
                  <a:srgbClr val="000000"/>
                </a:solidFill>
                <a:latin typeface="+mn-lt"/>
              </a:rPr>
              <a:t>Creada el 16 de junio de 1922 y con origen en la Escuela de Oficiales Ingenieros, la Universidad de las Fuerzas Armadas ESPE se encuentra localizada en la ciudad de Sangolquí.</a:t>
            </a:r>
            <a:endParaRPr lang="es-EC" sz="1600" dirty="0">
              <a:latin typeface="+mn-lt"/>
            </a:endParaRPr>
          </a:p>
        </p:txBody>
      </p:sp>
      <p:sp>
        <p:nvSpPr>
          <p:cNvPr id="5" name="Rectángulo 4">
            <a:extLst>
              <a:ext uri="{FF2B5EF4-FFF2-40B4-BE49-F238E27FC236}">
                <a16:creationId xmlns:a16="http://schemas.microsoft.com/office/drawing/2014/main" id="{0F520093-C337-496F-86A4-5740C81FDA5D}"/>
              </a:ext>
            </a:extLst>
          </p:cNvPr>
          <p:cNvSpPr/>
          <p:nvPr/>
        </p:nvSpPr>
        <p:spPr>
          <a:xfrm>
            <a:off x="1115616" y="1405093"/>
            <a:ext cx="6440737" cy="30504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a:extLst>
              <a:ext uri="{FF2B5EF4-FFF2-40B4-BE49-F238E27FC236}">
                <a16:creationId xmlns:a16="http://schemas.microsoft.com/office/drawing/2014/main" id="{821A0665-63C6-491C-A533-7EF712845407}"/>
              </a:ext>
            </a:extLst>
          </p:cNvPr>
          <p:cNvSpPr/>
          <p:nvPr/>
        </p:nvSpPr>
        <p:spPr>
          <a:xfrm>
            <a:off x="755576" y="764704"/>
            <a:ext cx="8048974" cy="369332"/>
          </a:xfrm>
          <a:prstGeom prst="rect">
            <a:avLst/>
          </a:prstGeom>
        </p:spPr>
        <p:txBody>
          <a:bodyPr wrap="square">
            <a:spAutoFit/>
          </a:bodyPr>
          <a:lstStyle/>
          <a:p>
            <a:pPr algn="ctr"/>
            <a:r>
              <a:rPr lang="es-MX" dirty="0">
                <a:solidFill>
                  <a:srgbClr val="000000"/>
                </a:solidFill>
                <a:latin typeface="Britannic Bold" panose="020B0903060703020204" pitchFamily="34" charset="0"/>
              </a:rPr>
              <a:t>INTRODUCCIÓN</a:t>
            </a:r>
            <a:endParaRPr lang="es-EC" dirty="0">
              <a:latin typeface="Britannic Bold" panose="020B0903060703020204" pitchFamily="34" charset="0"/>
            </a:endParaRPr>
          </a:p>
        </p:txBody>
      </p:sp>
      <p:sp>
        <p:nvSpPr>
          <p:cNvPr id="81" name="Rectángulo: esquinas redondeadas 80">
            <a:hlinkClick r:id="rId4" action="ppaction://hlinksldjump"/>
            <a:extLst>
              <a:ext uri="{FF2B5EF4-FFF2-40B4-BE49-F238E27FC236}">
                <a16:creationId xmlns:a16="http://schemas.microsoft.com/office/drawing/2014/main" id="{5B4FE234-7BDE-41B0-A077-818F783A5832}"/>
              </a:ext>
            </a:extLst>
          </p:cNvPr>
          <p:cNvSpPr/>
          <p:nvPr/>
        </p:nvSpPr>
        <p:spPr>
          <a:xfrm>
            <a:off x="-1" y="764704"/>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2" name="Rectángulo: esquinas redondeadas 81">
            <a:hlinkClick r:id="rId5" action="ppaction://hlinksldjump"/>
            <a:extLst>
              <a:ext uri="{FF2B5EF4-FFF2-40B4-BE49-F238E27FC236}">
                <a16:creationId xmlns:a16="http://schemas.microsoft.com/office/drawing/2014/main" id="{FD7FBE5B-8E2D-4511-900B-D5923807E21E}"/>
              </a:ext>
            </a:extLst>
          </p:cNvPr>
          <p:cNvSpPr/>
          <p:nvPr/>
        </p:nvSpPr>
        <p:spPr>
          <a:xfrm>
            <a:off x="-5725" y="2236001"/>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83" name="Rectángulo: esquinas redondeadas 82">
            <a:hlinkClick r:id="rId6" action="ppaction://hlinksldjump"/>
            <a:extLst>
              <a:ext uri="{FF2B5EF4-FFF2-40B4-BE49-F238E27FC236}">
                <a16:creationId xmlns:a16="http://schemas.microsoft.com/office/drawing/2014/main" id="{75A39CA0-CB24-4F96-8FD4-24B2552C94B3}"/>
              </a:ext>
            </a:extLst>
          </p:cNvPr>
          <p:cNvSpPr/>
          <p:nvPr/>
        </p:nvSpPr>
        <p:spPr>
          <a:xfrm>
            <a:off x="0" y="1739958"/>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84" name="Rectángulo: esquinas redondeadas 83">
            <a:hlinkClick r:id="rId7" action="ppaction://hlinksldjump"/>
            <a:extLst>
              <a:ext uri="{FF2B5EF4-FFF2-40B4-BE49-F238E27FC236}">
                <a16:creationId xmlns:a16="http://schemas.microsoft.com/office/drawing/2014/main" id="{01F6BDC4-ABD3-4AAB-8697-56996E68561A}"/>
              </a:ext>
            </a:extLst>
          </p:cNvPr>
          <p:cNvSpPr/>
          <p:nvPr/>
        </p:nvSpPr>
        <p:spPr>
          <a:xfrm>
            <a:off x="0" y="1262486"/>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85" name="Google Shape;9347;p78">
            <a:hlinkClick r:id="rId4" action="ppaction://hlinksldjump"/>
            <a:extLst>
              <a:ext uri="{FF2B5EF4-FFF2-40B4-BE49-F238E27FC236}">
                <a16:creationId xmlns:a16="http://schemas.microsoft.com/office/drawing/2014/main" id="{38A9AD5B-1256-488B-A1EA-F610F9D73953}"/>
              </a:ext>
            </a:extLst>
          </p:cNvPr>
          <p:cNvSpPr/>
          <p:nvPr/>
        </p:nvSpPr>
        <p:spPr>
          <a:xfrm>
            <a:off x="86310" y="807916"/>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CuadroTexto 85">
            <a:extLst>
              <a:ext uri="{FF2B5EF4-FFF2-40B4-BE49-F238E27FC236}">
                <a16:creationId xmlns:a16="http://schemas.microsoft.com/office/drawing/2014/main" id="{63796E64-171C-44BB-9558-B71704D797D4}"/>
              </a:ext>
            </a:extLst>
          </p:cNvPr>
          <p:cNvSpPr txBox="1"/>
          <p:nvPr/>
        </p:nvSpPr>
        <p:spPr>
          <a:xfrm>
            <a:off x="-566091" y="1029595"/>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87" name="Google Shape;10745;p80">
            <a:extLst>
              <a:ext uri="{FF2B5EF4-FFF2-40B4-BE49-F238E27FC236}">
                <a16:creationId xmlns:a16="http://schemas.microsoft.com/office/drawing/2014/main" id="{733EED4B-F31C-4416-8AE6-AC6F6807DB4C}"/>
              </a:ext>
            </a:extLst>
          </p:cNvPr>
          <p:cNvGrpSpPr/>
          <p:nvPr/>
        </p:nvGrpSpPr>
        <p:grpSpPr>
          <a:xfrm>
            <a:off x="71813" y="1290878"/>
            <a:ext cx="251905" cy="218775"/>
            <a:chOff x="3095745" y="3805393"/>
            <a:chExt cx="352840" cy="354717"/>
          </a:xfrm>
        </p:grpSpPr>
        <p:sp>
          <p:nvSpPr>
            <p:cNvPr id="88" name="Google Shape;10746;p80">
              <a:extLst>
                <a:ext uri="{FF2B5EF4-FFF2-40B4-BE49-F238E27FC236}">
                  <a16:creationId xmlns:a16="http://schemas.microsoft.com/office/drawing/2014/main" id="{4851370F-BE24-4ACA-827C-1153DA31C760}"/>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747;p80">
              <a:extLst>
                <a:ext uri="{FF2B5EF4-FFF2-40B4-BE49-F238E27FC236}">
                  <a16:creationId xmlns:a16="http://schemas.microsoft.com/office/drawing/2014/main" id="{E9D6E2EF-DB94-4EE6-92D6-730D3F33B833}"/>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748;p80">
              <a:extLst>
                <a:ext uri="{FF2B5EF4-FFF2-40B4-BE49-F238E27FC236}">
                  <a16:creationId xmlns:a16="http://schemas.microsoft.com/office/drawing/2014/main" id="{F3F85049-F0FE-44FD-A424-D42853E5CB4E}"/>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749;p80">
              <a:extLst>
                <a:ext uri="{FF2B5EF4-FFF2-40B4-BE49-F238E27FC236}">
                  <a16:creationId xmlns:a16="http://schemas.microsoft.com/office/drawing/2014/main" id="{57D2F797-D86C-4E4C-B095-78451954D3AE}"/>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750;p80">
              <a:extLst>
                <a:ext uri="{FF2B5EF4-FFF2-40B4-BE49-F238E27FC236}">
                  <a16:creationId xmlns:a16="http://schemas.microsoft.com/office/drawing/2014/main" id="{EC950A1A-4999-41E7-A620-9D1DE27CE5EC}"/>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751;p80">
              <a:extLst>
                <a:ext uri="{FF2B5EF4-FFF2-40B4-BE49-F238E27FC236}">
                  <a16:creationId xmlns:a16="http://schemas.microsoft.com/office/drawing/2014/main" id="{8480DEFB-6587-4D49-9D02-2C5290FB01C1}"/>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CuadroTexto 93">
            <a:extLst>
              <a:ext uri="{FF2B5EF4-FFF2-40B4-BE49-F238E27FC236}">
                <a16:creationId xmlns:a16="http://schemas.microsoft.com/office/drawing/2014/main" id="{EE117F88-EEBB-4903-AA40-4758C207F621}"/>
              </a:ext>
            </a:extLst>
          </p:cNvPr>
          <p:cNvSpPr txBox="1"/>
          <p:nvPr/>
        </p:nvSpPr>
        <p:spPr>
          <a:xfrm>
            <a:off x="-566091" y="1527875"/>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95" name="Google Shape;10183;p80">
            <a:extLst>
              <a:ext uri="{FF2B5EF4-FFF2-40B4-BE49-F238E27FC236}">
                <a16:creationId xmlns:a16="http://schemas.microsoft.com/office/drawing/2014/main" id="{0DD825F7-576C-424C-8F13-683D58C4E1D9}"/>
              </a:ext>
            </a:extLst>
          </p:cNvPr>
          <p:cNvGrpSpPr/>
          <p:nvPr/>
        </p:nvGrpSpPr>
        <p:grpSpPr>
          <a:xfrm>
            <a:off x="77760" y="2278639"/>
            <a:ext cx="203466" cy="211094"/>
            <a:chOff x="6671087" y="2009304"/>
            <a:chExt cx="332757" cy="281833"/>
          </a:xfrm>
        </p:grpSpPr>
        <p:sp>
          <p:nvSpPr>
            <p:cNvPr id="96" name="Google Shape;10184;p80">
              <a:extLst>
                <a:ext uri="{FF2B5EF4-FFF2-40B4-BE49-F238E27FC236}">
                  <a16:creationId xmlns:a16="http://schemas.microsoft.com/office/drawing/2014/main" id="{25647723-B12E-43D2-A60A-6F35A6DA75A5}"/>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0185;p80">
              <a:extLst>
                <a:ext uri="{FF2B5EF4-FFF2-40B4-BE49-F238E27FC236}">
                  <a16:creationId xmlns:a16="http://schemas.microsoft.com/office/drawing/2014/main" id="{7C72F297-71A9-453B-ABA5-A97805689850}"/>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CuadroTexto 97">
            <a:extLst>
              <a:ext uri="{FF2B5EF4-FFF2-40B4-BE49-F238E27FC236}">
                <a16:creationId xmlns:a16="http://schemas.microsoft.com/office/drawing/2014/main" id="{E0CC31CA-3883-4412-866B-BB46040BDF62}"/>
              </a:ext>
            </a:extLst>
          </p:cNvPr>
          <p:cNvSpPr txBox="1"/>
          <p:nvPr/>
        </p:nvSpPr>
        <p:spPr>
          <a:xfrm>
            <a:off x="-579495" y="2489732"/>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99" name="Google Shape;13058;p84">
            <a:extLst>
              <a:ext uri="{FF2B5EF4-FFF2-40B4-BE49-F238E27FC236}">
                <a16:creationId xmlns:a16="http://schemas.microsoft.com/office/drawing/2014/main" id="{505FBB7B-6CDF-4950-87D9-123033E995A6}"/>
              </a:ext>
            </a:extLst>
          </p:cNvPr>
          <p:cNvGrpSpPr/>
          <p:nvPr/>
        </p:nvGrpSpPr>
        <p:grpSpPr>
          <a:xfrm>
            <a:off x="120463" y="1789759"/>
            <a:ext cx="144016" cy="218904"/>
            <a:chOff x="1394741" y="1512061"/>
            <a:chExt cx="252444" cy="351722"/>
          </a:xfrm>
        </p:grpSpPr>
        <p:sp>
          <p:nvSpPr>
            <p:cNvPr id="100" name="Google Shape;13059;p84">
              <a:extLst>
                <a:ext uri="{FF2B5EF4-FFF2-40B4-BE49-F238E27FC236}">
                  <a16:creationId xmlns:a16="http://schemas.microsoft.com/office/drawing/2014/main" id="{DAFD1E7D-ABE0-4DE0-8187-4513D4FAC384}"/>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3060;p84">
              <a:extLst>
                <a:ext uri="{FF2B5EF4-FFF2-40B4-BE49-F238E27FC236}">
                  <a16:creationId xmlns:a16="http://schemas.microsoft.com/office/drawing/2014/main" id="{3592FF16-1903-49D5-9769-9B98BA05C9F8}"/>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3061;p84">
              <a:extLst>
                <a:ext uri="{FF2B5EF4-FFF2-40B4-BE49-F238E27FC236}">
                  <a16:creationId xmlns:a16="http://schemas.microsoft.com/office/drawing/2014/main" id="{5D7DCA6A-FE8F-4DDB-B586-525FBF8CCB03}"/>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3062;p84">
              <a:extLst>
                <a:ext uri="{FF2B5EF4-FFF2-40B4-BE49-F238E27FC236}">
                  <a16:creationId xmlns:a16="http://schemas.microsoft.com/office/drawing/2014/main" id="{407E2A2C-1096-414D-AD28-78848B8BA1D9}"/>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3063;p84">
              <a:extLst>
                <a:ext uri="{FF2B5EF4-FFF2-40B4-BE49-F238E27FC236}">
                  <a16:creationId xmlns:a16="http://schemas.microsoft.com/office/drawing/2014/main" id="{5594A9B4-377B-406F-A599-78E4D7600A0B}"/>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3064;p84">
              <a:extLst>
                <a:ext uri="{FF2B5EF4-FFF2-40B4-BE49-F238E27FC236}">
                  <a16:creationId xmlns:a16="http://schemas.microsoft.com/office/drawing/2014/main" id="{C2CADB72-74DA-431B-B2AE-06CF1C897F45}"/>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65;p84">
              <a:extLst>
                <a:ext uri="{FF2B5EF4-FFF2-40B4-BE49-F238E27FC236}">
                  <a16:creationId xmlns:a16="http://schemas.microsoft.com/office/drawing/2014/main" id="{C4E79F15-F494-422D-954B-C2F157F3939D}"/>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66;p84">
              <a:extLst>
                <a:ext uri="{FF2B5EF4-FFF2-40B4-BE49-F238E27FC236}">
                  <a16:creationId xmlns:a16="http://schemas.microsoft.com/office/drawing/2014/main" id="{7EA21B06-0517-459C-81F8-645E77A5DC0B}"/>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3067;p84">
              <a:extLst>
                <a:ext uri="{FF2B5EF4-FFF2-40B4-BE49-F238E27FC236}">
                  <a16:creationId xmlns:a16="http://schemas.microsoft.com/office/drawing/2014/main" id="{4BBDE0F3-DD72-4C18-832B-C45AA4802B98}"/>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3068;p84">
              <a:extLst>
                <a:ext uri="{FF2B5EF4-FFF2-40B4-BE49-F238E27FC236}">
                  <a16:creationId xmlns:a16="http://schemas.microsoft.com/office/drawing/2014/main" id="{533FEAA6-1421-4E7C-8BA7-E563DB23E8C1}"/>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3069;p84">
              <a:extLst>
                <a:ext uri="{FF2B5EF4-FFF2-40B4-BE49-F238E27FC236}">
                  <a16:creationId xmlns:a16="http://schemas.microsoft.com/office/drawing/2014/main" id="{6A7F5E96-1EDF-4D1A-A967-F9DEB0B34309}"/>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3070;p84">
              <a:extLst>
                <a:ext uri="{FF2B5EF4-FFF2-40B4-BE49-F238E27FC236}">
                  <a16:creationId xmlns:a16="http://schemas.microsoft.com/office/drawing/2014/main" id="{DCD35245-BDCD-4D84-B5DF-4DE21CA18833}"/>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3071;p84">
              <a:extLst>
                <a:ext uri="{FF2B5EF4-FFF2-40B4-BE49-F238E27FC236}">
                  <a16:creationId xmlns:a16="http://schemas.microsoft.com/office/drawing/2014/main" id="{4DB92BBF-7839-4E79-8629-C855F25922D6}"/>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3072;p84">
              <a:extLst>
                <a:ext uri="{FF2B5EF4-FFF2-40B4-BE49-F238E27FC236}">
                  <a16:creationId xmlns:a16="http://schemas.microsoft.com/office/drawing/2014/main" id="{64FC4A4D-DF83-4D3C-83A7-C0D39B96560A}"/>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3073;p84">
              <a:extLst>
                <a:ext uri="{FF2B5EF4-FFF2-40B4-BE49-F238E27FC236}">
                  <a16:creationId xmlns:a16="http://schemas.microsoft.com/office/drawing/2014/main" id="{1CC0401C-25EC-4FD7-9727-031D145A1279}"/>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3074;p84">
              <a:extLst>
                <a:ext uri="{FF2B5EF4-FFF2-40B4-BE49-F238E27FC236}">
                  <a16:creationId xmlns:a16="http://schemas.microsoft.com/office/drawing/2014/main" id="{5442C80B-0EBE-4878-8C5B-A78F961EC048}"/>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3075;p84">
              <a:extLst>
                <a:ext uri="{FF2B5EF4-FFF2-40B4-BE49-F238E27FC236}">
                  <a16:creationId xmlns:a16="http://schemas.microsoft.com/office/drawing/2014/main" id="{C04805B3-623A-4874-98B0-A4BD3909102D}"/>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CuadroTexto 116">
            <a:extLst>
              <a:ext uri="{FF2B5EF4-FFF2-40B4-BE49-F238E27FC236}">
                <a16:creationId xmlns:a16="http://schemas.microsoft.com/office/drawing/2014/main" id="{37C6BCCC-7579-447A-95A0-4DBB6F94C931}"/>
              </a:ext>
            </a:extLst>
          </p:cNvPr>
          <p:cNvSpPr txBox="1"/>
          <p:nvPr/>
        </p:nvSpPr>
        <p:spPr>
          <a:xfrm>
            <a:off x="-571814" y="2007222"/>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ángulo: esquinas redondeadas 82">
            <a:extLst>
              <a:ext uri="{FF2B5EF4-FFF2-40B4-BE49-F238E27FC236}">
                <a16:creationId xmlns:a16="http://schemas.microsoft.com/office/drawing/2014/main" id="{7DD9D638-F13C-4F1E-BF66-1B42A27267B3}"/>
              </a:ext>
            </a:extLst>
          </p:cNvPr>
          <p:cNvSpPr/>
          <p:nvPr/>
        </p:nvSpPr>
        <p:spPr>
          <a:xfrm>
            <a:off x="389811" y="762344"/>
            <a:ext cx="8754189" cy="3993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4" name="Rectángulo: esquinas redondeadas 83">
            <a:hlinkClick r:id="rId2" action="ppaction://hlinksldjump"/>
            <a:extLst>
              <a:ext uri="{FF2B5EF4-FFF2-40B4-BE49-F238E27FC236}">
                <a16:creationId xmlns:a16="http://schemas.microsoft.com/office/drawing/2014/main" id="{2D1B3425-EC0C-4E63-B313-AE0FF45AE93D}"/>
              </a:ext>
            </a:extLst>
          </p:cNvPr>
          <p:cNvSpPr/>
          <p:nvPr/>
        </p:nvSpPr>
        <p:spPr>
          <a:xfrm>
            <a:off x="-1" y="764704"/>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5" name="Rectángulo: esquinas redondeadas 84">
            <a:hlinkClick r:id="rId3" action="ppaction://hlinksldjump"/>
            <a:extLst>
              <a:ext uri="{FF2B5EF4-FFF2-40B4-BE49-F238E27FC236}">
                <a16:creationId xmlns:a16="http://schemas.microsoft.com/office/drawing/2014/main" id="{091FB901-CEC2-414E-85CA-56456736842B}"/>
              </a:ext>
            </a:extLst>
          </p:cNvPr>
          <p:cNvSpPr/>
          <p:nvPr/>
        </p:nvSpPr>
        <p:spPr>
          <a:xfrm>
            <a:off x="-5725" y="2236001"/>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86" name="Rectángulo: esquinas redondeadas 85">
            <a:hlinkClick r:id="rId4" action="ppaction://hlinksldjump"/>
            <a:extLst>
              <a:ext uri="{FF2B5EF4-FFF2-40B4-BE49-F238E27FC236}">
                <a16:creationId xmlns:a16="http://schemas.microsoft.com/office/drawing/2014/main" id="{D82620F3-0F23-4261-B8BA-B7A5F544A604}"/>
              </a:ext>
            </a:extLst>
          </p:cNvPr>
          <p:cNvSpPr/>
          <p:nvPr/>
        </p:nvSpPr>
        <p:spPr>
          <a:xfrm>
            <a:off x="0" y="1739958"/>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87" name="Rectángulo: esquinas redondeadas 86">
            <a:hlinkClick r:id="rId5" action="ppaction://hlinksldjump"/>
            <a:extLst>
              <a:ext uri="{FF2B5EF4-FFF2-40B4-BE49-F238E27FC236}">
                <a16:creationId xmlns:a16="http://schemas.microsoft.com/office/drawing/2014/main" id="{C34E2AEF-179F-439C-900D-6158AB3CC23A}"/>
              </a:ext>
            </a:extLst>
          </p:cNvPr>
          <p:cNvSpPr/>
          <p:nvPr/>
        </p:nvSpPr>
        <p:spPr>
          <a:xfrm>
            <a:off x="0" y="1262486"/>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88" name="Google Shape;9347;p78">
            <a:hlinkClick r:id="rId2" action="ppaction://hlinksldjump"/>
            <a:extLst>
              <a:ext uri="{FF2B5EF4-FFF2-40B4-BE49-F238E27FC236}">
                <a16:creationId xmlns:a16="http://schemas.microsoft.com/office/drawing/2014/main" id="{22927299-CC42-4EDB-BEA1-D30752621881}"/>
              </a:ext>
            </a:extLst>
          </p:cNvPr>
          <p:cNvSpPr/>
          <p:nvPr/>
        </p:nvSpPr>
        <p:spPr>
          <a:xfrm>
            <a:off x="86310" y="807916"/>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CuadroTexto 88">
            <a:extLst>
              <a:ext uri="{FF2B5EF4-FFF2-40B4-BE49-F238E27FC236}">
                <a16:creationId xmlns:a16="http://schemas.microsoft.com/office/drawing/2014/main" id="{64B64D54-00D2-4B94-B61B-E8CEC8B8868D}"/>
              </a:ext>
            </a:extLst>
          </p:cNvPr>
          <p:cNvSpPr txBox="1"/>
          <p:nvPr/>
        </p:nvSpPr>
        <p:spPr>
          <a:xfrm>
            <a:off x="-566091" y="1029595"/>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90" name="Google Shape;10745;p80">
            <a:extLst>
              <a:ext uri="{FF2B5EF4-FFF2-40B4-BE49-F238E27FC236}">
                <a16:creationId xmlns:a16="http://schemas.microsoft.com/office/drawing/2014/main" id="{D69E42DE-9CD4-4581-8FDA-887B5CABC6F5}"/>
              </a:ext>
            </a:extLst>
          </p:cNvPr>
          <p:cNvGrpSpPr/>
          <p:nvPr/>
        </p:nvGrpSpPr>
        <p:grpSpPr>
          <a:xfrm>
            <a:off x="71813" y="1290878"/>
            <a:ext cx="251905" cy="218775"/>
            <a:chOff x="3095745" y="3805393"/>
            <a:chExt cx="352840" cy="354717"/>
          </a:xfrm>
        </p:grpSpPr>
        <p:sp>
          <p:nvSpPr>
            <p:cNvPr id="91" name="Google Shape;10746;p80">
              <a:extLst>
                <a:ext uri="{FF2B5EF4-FFF2-40B4-BE49-F238E27FC236}">
                  <a16:creationId xmlns:a16="http://schemas.microsoft.com/office/drawing/2014/main" id="{B0AC4009-F3A2-4319-A3CB-C981AB9106C5}"/>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747;p80">
              <a:extLst>
                <a:ext uri="{FF2B5EF4-FFF2-40B4-BE49-F238E27FC236}">
                  <a16:creationId xmlns:a16="http://schemas.microsoft.com/office/drawing/2014/main" id="{1C2F568C-F107-47F2-9778-771DF2187AAF}"/>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748;p80">
              <a:extLst>
                <a:ext uri="{FF2B5EF4-FFF2-40B4-BE49-F238E27FC236}">
                  <a16:creationId xmlns:a16="http://schemas.microsoft.com/office/drawing/2014/main" id="{0B66DA5E-E1BE-4389-BF38-49838558959A}"/>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749;p80">
              <a:extLst>
                <a:ext uri="{FF2B5EF4-FFF2-40B4-BE49-F238E27FC236}">
                  <a16:creationId xmlns:a16="http://schemas.microsoft.com/office/drawing/2014/main" id="{EDA1FC36-EEB0-46A4-99C7-11F5EC62630F}"/>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750;p80">
              <a:extLst>
                <a:ext uri="{FF2B5EF4-FFF2-40B4-BE49-F238E27FC236}">
                  <a16:creationId xmlns:a16="http://schemas.microsoft.com/office/drawing/2014/main" id="{0D9C03D4-6601-4D29-85D3-34018D7BD599}"/>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751;p80">
              <a:extLst>
                <a:ext uri="{FF2B5EF4-FFF2-40B4-BE49-F238E27FC236}">
                  <a16:creationId xmlns:a16="http://schemas.microsoft.com/office/drawing/2014/main" id="{D2AFC7E8-553F-429C-B2BD-50468A21D5BD}"/>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CuadroTexto 96">
            <a:extLst>
              <a:ext uri="{FF2B5EF4-FFF2-40B4-BE49-F238E27FC236}">
                <a16:creationId xmlns:a16="http://schemas.microsoft.com/office/drawing/2014/main" id="{FBDB050F-2038-4EFE-8D53-358E8B92699A}"/>
              </a:ext>
            </a:extLst>
          </p:cNvPr>
          <p:cNvSpPr txBox="1"/>
          <p:nvPr/>
        </p:nvSpPr>
        <p:spPr>
          <a:xfrm>
            <a:off x="-566091" y="1527875"/>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98" name="Google Shape;10183;p80">
            <a:extLst>
              <a:ext uri="{FF2B5EF4-FFF2-40B4-BE49-F238E27FC236}">
                <a16:creationId xmlns:a16="http://schemas.microsoft.com/office/drawing/2014/main" id="{546DB0BD-7D1B-4A31-B228-9DE638E0B24B}"/>
              </a:ext>
            </a:extLst>
          </p:cNvPr>
          <p:cNvGrpSpPr/>
          <p:nvPr/>
        </p:nvGrpSpPr>
        <p:grpSpPr>
          <a:xfrm>
            <a:off x="77760" y="2278639"/>
            <a:ext cx="203466" cy="211094"/>
            <a:chOff x="6671087" y="2009304"/>
            <a:chExt cx="332757" cy="281833"/>
          </a:xfrm>
        </p:grpSpPr>
        <p:sp>
          <p:nvSpPr>
            <p:cNvPr id="99" name="Google Shape;10184;p80">
              <a:extLst>
                <a:ext uri="{FF2B5EF4-FFF2-40B4-BE49-F238E27FC236}">
                  <a16:creationId xmlns:a16="http://schemas.microsoft.com/office/drawing/2014/main" id="{5E40F6A8-9BAE-43F6-84BF-25B5EF270584}"/>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185;p80">
              <a:extLst>
                <a:ext uri="{FF2B5EF4-FFF2-40B4-BE49-F238E27FC236}">
                  <a16:creationId xmlns:a16="http://schemas.microsoft.com/office/drawing/2014/main" id="{361FC16C-AA92-46D3-8F39-4B8285133E6B}"/>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CuadroTexto 100">
            <a:extLst>
              <a:ext uri="{FF2B5EF4-FFF2-40B4-BE49-F238E27FC236}">
                <a16:creationId xmlns:a16="http://schemas.microsoft.com/office/drawing/2014/main" id="{7D68B48F-5343-4D94-A330-63664FDCA5B8}"/>
              </a:ext>
            </a:extLst>
          </p:cNvPr>
          <p:cNvSpPr txBox="1"/>
          <p:nvPr/>
        </p:nvSpPr>
        <p:spPr>
          <a:xfrm>
            <a:off x="-579495" y="2489732"/>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102" name="Google Shape;13058;p84">
            <a:extLst>
              <a:ext uri="{FF2B5EF4-FFF2-40B4-BE49-F238E27FC236}">
                <a16:creationId xmlns:a16="http://schemas.microsoft.com/office/drawing/2014/main" id="{CCC887A4-51A1-4246-BC42-8BE7B717AE14}"/>
              </a:ext>
            </a:extLst>
          </p:cNvPr>
          <p:cNvGrpSpPr/>
          <p:nvPr/>
        </p:nvGrpSpPr>
        <p:grpSpPr>
          <a:xfrm>
            <a:off x="120463" y="1789759"/>
            <a:ext cx="144016" cy="218904"/>
            <a:chOff x="1394741" y="1512061"/>
            <a:chExt cx="252444" cy="351722"/>
          </a:xfrm>
        </p:grpSpPr>
        <p:sp>
          <p:nvSpPr>
            <p:cNvPr id="103" name="Google Shape;13059;p84">
              <a:extLst>
                <a:ext uri="{FF2B5EF4-FFF2-40B4-BE49-F238E27FC236}">
                  <a16:creationId xmlns:a16="http://schemas.microsoft.com/office/drawing/2014/main" id="{695851E6-A573-45D3-B7F4-3A0E9F1A042A}"/>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3060;p84">
              <a:extLst>
                <a:ext uri="{FF2B5EF4-FFF2-40B4-BE49-F238E27FC236}">
                  <a16:creationId xmlns:a16="http://schemas.microsoft.com/office/drawing/2014/main" id="{D260AD6F-320C-4565-82AF-D9AAA20F6624}"/>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3061;p84">
              <a:extLst>
                <a:ext uri="{FF2B5EF4-FFF2-40B4-BE49-F238E27FC236}">
                  <a16:creationId xmlns:a16="http://schemas.microsoft.com/office/drawing/2014/main" id="{4C0308D9-B740-414B-8F75-C0E062699CD2}"/>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62;p84">
              <a:extLst>
                <a:ext uri="{FF2B5EF4-FFF2-40B4-BE49-F238E27FC236}">
                  <a16:creationId xmlns:a16="http://schemas.microsoft.com/office/drawing/2014/main" id="{A525F43B-D8F6-48A8-8CEA-12C7C868C0E1}"/>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63;p84">
              <a:extLst>
                <a:ext uri="{FF2B5EF4-FFF2-40B4-BE49-F238E27FC236}">
                  <a16:creationId xmlns:a16="http://schemas.microsoft.com/office/drawing/2014/main" id="{DE373C68-7FA0-4FA9-8A6D-557E1A7F46E4}"/>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3064;p84">
              <a:extLst>
                <a:ext uri="{FF2B5EF4-FFF2-40B4-BE49-F238E27FC236}">
                  <a16:creationId xmlns:a16="http://schemas.microsoft.com/office/drawing/2014/main" id="{BCDFAC32-C69C-487F-88D4-445D13A365EB}"/>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3065;p84">
              <a:extLst>
                <a:ext uri="{FF2B5EF4-FFF2-40B4-BE49-F238E27FC236}">
                  <a16:creationId xmlns:a16="http://schemas.microsoft.com/office/drawing/2014/main" id="{D7F48ECA-0CCE-4CB3-AD6C-05204C3D606F}"/>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3066;p84">
              <a:extLst>
                <a:ext uri="{FF2B5EF4-FFF2-40B4-BE49-F238E27FC236}">
                  <a16:creationId xmlns:a16="http://schemas.microsoft.com/office/drawing/2014/main" id="{BF90E016-6598-4993-91EB-B978F12317D0}"/>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3067;p84">
              <a:extLst>
                <a:ext uri="{FF2B5EF4-FFF2-40B4-BE49-F238E27FC236}">
                  <a16:creationId xmlns:a16="http://schemas.microsoft.com/office/drawing/2014/main" id="{5CB94EA3-EA22-4F28-B966-8CFED122AB23}"/>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3068;p84">
              <a:extLst>
                <a:ext uri="{FF2B5EF4-FFF2-40B4-BE49-F238E27FC236}">
                  <a16:creationId xmlns:a16="http://schemas.microsoft.com/office/drawing/2014/main" id="{CED07867-294E-47C7-86FE-1D9E7B7385A9}"/>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3069;p84">
              <a:extLst>
                <a:ext uri="{FF2B5EF4-FFF2-40B4-BE49-F238E27FC236}">
                  <a16:creationId xmlns:a16="http://schemas.microsoft.com/office/drawing/2014/main" id="{1691007F-FD7C-4931-8BBB-09A48545A2BB}"/>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3070;p84">
              <a:extLst>
                <a:ext uri="{FF2B5EF4-FFF2-40B4-BE49-F238E27FC236}">
                  <a16:creationId xmlns:a16="http://schemas.microsoft.com/office/drawing/2014/main" id="{0477A79C-BCB7-406E-9F8D-A3B1584E2883}"/>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3071;p84">
              <a:extLst>
                <a:ext uri="{FF2B5EF4-FFF2-40B4-BE49-F238E27FC236}">
                  <a16:creationId xmlns:a16="http://schemas.microsoft.com/office/drawing/2014/main" id="{0912AB88-D7D1-4957-A9BC-2490DDB27835}"/>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3072;p84">
              <a:extLst>
                <a:ext uri="{FF2B5EF4-FFF2-40B4-BE49-F238E27FC236}">
                  <a16:creationId xmlns:a16="http://schemas.microsoft.com/office/drawing/2014/main" id="{C9C7B4FF-3488-4685-8C1A-8FA33441572D}"/>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3073;p84">
              <a:extLst>
                <a:ext uri="{FF2B5EF4-FFF2-40B4-BE49-F238E27FC236}">
                  <a16:creationId xmlns:a16="http://schemas.microsoft.com/office/drawing/2014/main" id="{10E40995-1DD6-42F4-A2BB-B0FCF9E1DAE5}"/>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3074;p84">
              <a:extLst>
                <a:ext uri="{FF2B5EF4-FFF2-40B4-BE49-F238E27FC236}">
                  <a16:creationId xmlns:a16="http://schemas.microsoft.com/office/drawing/2014/main" id="{146C2C8C-B5EC-4636-9567-16556C431DBB}"/>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75;p84">
              <a:extLst>
                <a:ext uri="{FF2B5EF4-FFF2-40B4-BE49-F238E27FC236}">
                  <a16:creationId xmlns:a16="http://schemas.microsoft.com/office/drawing/2014/main" id="{FBBFF52A-A4E9-4FC4-B5AD-9E2CF14B2210}"/>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CuadroTexto 119">
            <a:extLst>
              <a:ext uri="{FF2B5EF4-FFF2-40B4-BE49-F238E27FC236}">
                <a16:creationId xmlns:a16="http://schemas.microsoft.com/office/drawing/2014/main" id="{1727D05C-A530-47C5-A73D-DA0600C4DD1B}"/>
              </a:ext>
            </a:extLst>
          </p:cNvPr>
          <p:cNvSpPr txBox="1"/>
          <p:nvPr/>
        </p:nvSpPr>
        <p:spPr>
          <a:xfrm>
            <a:off x="-571814" y="2007222"/>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a:extLst>
              <a:ext uri="{FF2B5EF4-FFF2-40B4-BE49-F238E27FC236}">
                <a16:creationId xmlns:a16="http://schemas.microsoft.com/office/drawing/2014/main" id="{B31E35D5-7AD6-4F7F-83B0-0C98FE70463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1630" y="1373967"/>
            <a:ext cx="3293439" cy="4388507"/>
          </a:xfrm>
          <a:prstGeom prst="rect">
            <a:avLst/>
          </a:prstGeom>
        </p:spPr>
      </p:pic>
      <p:sp>
        <p:nvSpPr>
          <p:cNvPr id="3" name="Rectángulo 2">
            <a:extLst>
              <a:ext uri="{FF2B5EF4-FFF2-40B4-BE49-F238E27FC236}">
                <a16:creationId xmlns:a16="http://schemas.microsoft.com/office/drawing/2014/main" id="{6C8ABFFA-E52D-4813-AA8B-C04A2982EE95}"/>
              </a:ext>
            </a:extLst>
          </p:cNvPr>
          <p:cNvSpPr/>
          <p:nvPr/>
        </p:nvSpPr>
        <p:spPr>
          <a:xfrm>
            <a:off x="724441" y="1532592"/>
            <a:ext cx="3293439" cy="43885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Rectángulo 3">
            <a:extLst>
              <a:ext uri="{FF2B5EF4-FFF2-40B4-BE49-F238E27FC236}">
                <a16:creationId xmlns:a16="http://schemas.microsoft.com/office/drawing/2014/main" id="{6C0F8C66-CDED-4DE5-8F61-FC2EE5D14B29}"/>
              </a:ext>
            </a:extLst>
          </p:cNvPr>
          <p:cNvSpPr/>
          <p:nvPr/>
        </p:nvSpPr>
        <p:spPr>
          <a:xfrm>
            <a:off x="4231944" y="2764816"/>
            <a:ext cx="4339410" cy="1524007"/>
          </a:xfrm>
          <a:prstGeom prst="rect">
            <a:avLst/>
          </a:prstGeom>
        </p:spPr>
        <p:txBody>
          <a:bodyPr wrap="square">
            <a:spAutoFit/>
          </a:bodyPr>
          <a:lstStyle/>
          <a:p>
            <a:pPr algn="just">
              <a:lnSpc>
                <a:spcPct val="150000"/>
              </a:lnSpc>
            </a:pPr>
            <a:r>
              <a:rPr lang="es-MX" sz="1600" dirty="0">
                <a:solidFill>
                  <a:srgbClr val="000000"/>
                </a:solidFill>
                <a:latin typeface="+mn-lt"/>
              </a:rPr>
              <a:t>Hoy en día la Universidad cuenta con un sistema propio de suministro de agua obtenida de dos pozos, este es suficiente para satisfacer la demanda de la institución.</a:t>
            </a:r>
            <a:endParaRPr lang="es-EC" sz="1600" dirty="0">
              <a:latin typeface="+mn-lt"/>
            </a:endParaRPr>
          </a:p>
        </p:txBody>
      </p:sp>
      <p:sp>
        <p:nvSpPr>
          <p:cNvPr id="9" name="Rectángulo 8">
            <a:extLst>
              <a:ext uri="{FF2B5EF4-FFF2-40B4-BE49-F238E27FC236}">
                <a16:creationId xmlns:a16="http://schemas.microsoft.com/office/drawing/2014/main" id="{E6C06BB1-1B56-4B42-80CB-FAE6A2D8DFC9}"/>
              </a:ext>
            </a:extLst>
          </p:cNvPr>
          <p:cNvSpPr/>
          <p:nvPr/>
        </p:nvSpPr>
        <p:spPr>
          <a:xfrm>
            <a:off x="683568" y="755412"/>
            <a:ext cx="8048974" cy="369332"/>
          </a:xfrm>
          <a:prstGeom prst="rect">
            <a:avLst/>
          </a:prstGeom>
        </p:spPr>
        <p:txBody>
          <a:bodyPr wrap="square">
            <a:spAutoFit/>
          </a:bodyPr>
          <a:lstStyle/>
          <a:p>
            <a:pPr algn="ctr"/>
            <a:r>
              <a:rPr lang="es-MX" dirty="0">
                <a:solidFill>
                  <a:srgbClr val="000000"/>
                </a:solidFill>
                <a:latin typeface="Britannic Bold" panose="020B0903060703020204" pitchFamily="34" charset="0"/>
              </a:rPr>
              <a:t>DESCRIPCIÓN DEL PROBLEMA</a:t>
            </a:r>
            <a:endParaRPr lang="es-EC" dirty="0">
              <a:latin typeface="Britannic Bold" panose="020B0903060703020204" pitchFamily="34" charset="0"/>
            </a:endParaRPr>
          </a:p>
        </p:txBody>
      </p:sp>
    </p:spTree>
    <p:extLst>
      <p:ext uri="{BB962C8B-B14F-4D97-AF65-F5344CB8AC3E}">
        <p14:creationId xmlns:p14="http://schemas.microsoft.com/office/powerpoint/2010/main" val="3650595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ángulo: esquinas redondeadas 79">
            <a:extLst>
              <a:ext uri="{FF2B5EF4-FFF2-40B4-BE49-F238E27FC236}">
                <a16:creationId xmlns:a16="http://schemas.microsoft.com/office/drawing/2014/main" id="{4AC2F074-83B5-4F82-88A5-5320815B1267}"/>
              </a:ext>
            </a:extLst>
          </p:cNvPr>
          <p:cNvSpPr/>
          <p:nvPr/>
        </p:nvSpPr>
        <p:spPr>
          <a:xfrm>
            <a:off x="389811" y="762344"/>
            <a:ext cx="8754189" cy="3993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1" name="Rectángulo: esquinas redondeadas 80">
            <a:hlinkClick r:id="rId2" action="ppaction://hlinksldjump"/>
            <a:extLst>
              <a:ext uri="{FF2B5EF4-FFF2-40B4-BE49-F238E27FC236}">
                <a16:creationId xmlns:a16="http://schemas.microsoft.com/office/drawing/2014/main" id="{1E84B7F6-E31A-4AA5-8375-A98F570A8D54}"/>
              </a:ext>
            </a:extLst>
          </p:cNvPr>
          <p:cNvSpPr/>
          <p:nvPr/>
        </p:nvSpPr>
        <p:spPr>
          <a:xfrm>
            <a:off x="-1" y="764704"/>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2" name="Rectángulo: esquinas redondeadas 81">
            <a:hlinkClick r:id="rId3" action="ppaction://hlinksldjump"/>
            <a:extLst>
              <a:ext uri="{FF2B5EF4-FFF2-40B4-BE49-F238E27FC236}">
                <a16:creationId xmlns:a16="http://schemas.microsoft.com/office/drawing/2014/main" id="{B900F264-FFCB-428B-B2C9-DCC2FC56DCA2}"/>
              </a:ext>
            </a:extLst>
          </p:cNvPr>
          <p:cNvSpPr/>
          <p:nvPr/>
        </p:nvSpPr>
        <p:spPr>
          <a:xfrm>
            <a:off x="-5725" y="2236001"/>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83" name="Rectángulo: esquinas redondeadas 82">
            <a:hlinkClick r:id="rId4" action="ppaction://hlinksldjump"/>
            <a:extLst>
              <a:ext uri="{FF2B5EF4-FFF2-40B4-BE49-F238E27FC236}">
                <a16:creationId xmlns:a16="http://schemas.microsoft.com/office/drawing/2014/main" id="{A866ED71-5A82-45C6-854C-DB3E630F5B72}"/>
              </a:ext>
            </a:extLst>
          </p:cNvPr>
          <p:cNvSpPr/>
          <p:nvPr/>
        </p:nvSpPr>
        <p:spPr>
          <a:xfrm>
            <a:off x="0" y="1739958"/>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84" name="Rectángulo: esquinas redondeadas 83">
            <a:hlinkClick r:id="rId5" action="ppaction://hlinksldjump"/>
            <a:extLst>
              <a:ext uri="{FF2B5EF4-FFF2-40B4-BE49-F238E27FC236}">
                <a16:creationId xmlns:a16="http://schemas.microsoft.com/office/drawing/2014/main" id="{A4340BF7-63A7-42E1-B00A-CE2A003DC3F0}"/>
              </a:ext>
            </a:extLst>
          </p:cNvPr>
          <p:cNvSpPr/>
          <p:nvPr/>
        </p:nvSpPr>
        <p:spPr>
          <a:xfrm>
            <a:off x="0" y="1262486"/>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85" name="Google Shape;9347;p78">
            <a:hlinkClick r:id="rId2" action="ppaction://hlinksldjump"/>
            <a:extLst>
              <a:ext uri="{FF2B5EF4-FFF2-40B4-BE49-F238E27FC236}">
                <a16:creationId xmlns:a16="http://schemas.microsoft.com/office/drawing/2014/main" id="{A49A31C7-F2F5-4516-9F5B-B5D335513AAC}"/>
              </a:ext>
            </a:extLst>
          </p:cNvPr>
          <p:cNvSpPr/>
          <p:nvPr/>
        </p:nvSpPr>
        <p:spPr>
          <a:xfrm>
            <a:off x="86310" y="807916"/>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CuadroTexto 85">
            <a:extLst>
              <a:ext uri="{FF2B5EF4-FFF2-40B4-BE49-F238E27FC236}">
                <a16:creationId xmlns:a16="http://schemas.microsoft.com/office/drawing/2014/main" id="{A32F7F57-9F24-4B15-AB1D-887EBDC1AF0C}"/>
              </a:ext>
            </a:extLst>
          </p:cNvPr>
          <p:cNvSpPr txBox="1"/>
          <p:nvPr/>
        </p:nvSpPr>
        <p:spPr>
          <a:xfrm>
            <a:off x="-566091" y="1029595"/>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87" name="Google Shape;10745;p80">
            <a:extLst>
              <a:ext uri="{FF2B5EF4-FFF2-40B4-BE49-F238E27FC236}">
                <a16:creationId xmlns:a16="http://schemas.microsoft.com/office/drawing/2014/main" id="{490C63AD-915F-466F-B4E4-E0A7BFFA27F6}"/>
              </a:ext>
            </a:extLst>
          </p:cNvPr>
          <p:cNvGrpSpPr/>
          <p:nvPr/>
        </p:nvGrpSpPr>
        <p:grpSpPr>
          <a:xfrm>
            <a:off x="71813" y="1290878"/>
            <a:ext cx="251905" cy="218775"/>
            <a:chOff x="3095745" y="3805393"/>
            <a:chExt cx="352840" cy="354717"/>
          </a:xfrm>
        </p:grpSpPr>
        <p:sp>
          <p:nvSpPr>
            <p:cNvPr id="88" name="Google Shape;10746;p80">
              <a:extLst>
                <a:ext uri="{FF2B5EF4-FFF2-40B4-BE49-F238E27FC236}">
                  <a16:creationId xmlns:a16="http://schemas.microsoft.com/office/drawing/2014/main" id="{D0FF2B3A-DC19-4748-9268-A8D8DB8F67BD}"/>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747;p80">
              <a:extLst>
                <a:ext uri="{FF2B5EF4-FFF2-40B4-BE49-F238E27FC236}">
                  <a16:creationId xmlns:a16="http://schemas.microsoft.com/office/drawing/2014/main" id="{26994B8F-B34D-4D0E-B96A-3802CAA01E53}"/>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748;p80">
              <a:extLst>
                <a:ext uri="{FF2B5EF4-FFF2-40B4-BE49-F238E27FC236}">
                  <a16:creationId xmlns:a16="http://schemas.microsoft.com/office/drawing/2014/main" id="{F4591377-5A81-40D1-89FA-5029C0C790B4}"/>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749;p80">
              <a:extLst>
                <a:ext uri="{FF2B5EF4-FFF2-40B4-BE49-F238E27FC236}">
                  <a16:creationId xmlns:a16="http://schemas.microsoft.com/office/drawing/2014/main" id="{F6C43E72-1C1C-4D96-AB47-5C6387F672EA}"/>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750;p80">
              <a:extLst>
                <a:ext uri="{FF2B5EF4-FFF2-40B4-BE49-F238E27FC236}">
                  <a16:creationId xmlns:a16="http://schemas.microsoft.com/office/drawing/2014/main" id="{BB07693C-2BB3-44C6-88DB-18B75545A5A2}"/>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751;p80">
              <a:extLst>
                <a:ext uri="{FF2B5EF4-FFF2-40B4-BE49-F238E27FC236}">
                  <a16:creationId xmlns:a16="http://schemas.microsoft.com/office/drawing/2014/main" id="{B2B71F13-7420-4E75-840C-2E7A80C7AE0F}"/>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CuadroTexto 93">
            <a:extLst>
              <a:ext uri="{FF2B5EF4-FFF2-40B4-BE49-F238E27FC236}">
                <a16:creationId xmlns:a16="http://schemas.microsoft.com/office/drawing/2014/main" id="{BDF668F3-1D80-459A-893F-FC238221B12F}"/>
              </a:ext>
            </a:extLst>
          </p:cNvPr>
          <p:cNvSpPr txBox="1"/>
          <p:nvPr/>
        </p:nvSpPr>
        <p:spPr>
          <a:xfrm>
            <a:off x="-566091" y="1527875"/>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95" name="Google Shape;10183;p80">
            <a:extLst>
              <a:ext uri="{FF2B5EF4-FFF2-40B4-BE49-F238E27FC236}">
                <a16:creationId xmlns:a16="http://schemas.microsoft.com/office/drawing/2014/main" id="{B4B790C6-DFA8-4958-AFC3-0DEA389B3228}"/>
              </a:ext>
            </a:extLst>
          </p:cNvPr>
          <p:cNvGrpSpPr/>
          <p:nvPr/>
        </p:nvGrpSpPr>
        <p:grpSpPr>
          <a:xfrm>
            <a:off x="77760" y="2278639"/>
            <a:ext cx="203466" cy="211094"/>
            <a:chOff x="6671087" y="2009304"/>
            <a:chExt cx="332757" cy="281833"/>
          </a:xfrm>
        </p:grpSpPr>
        <p:sp>
          <p:nvSpPr>
            <p:cNvPr id="96" name="Google Shape;10184;p80">
              <a:extLst>
                <a:ext uri="{FF2B5EF4-FFF2-40B4-BE49-F238E27FC236}">
                  <a16:creationId xmlns:a16="http://schemas.microsoft.com/office/drawing/2014/main" id="{9886E52F-2602-4AFD-8C59-FE08140FA44A}"/>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0185;p80">
              <a:extLst>
                <a:ext uri="{FF2B5EF4-FFF2-40B4-BE49-F238E27FC236}">
                  <a16:creationId xmlns:a16="http://schemas.microsoft.com/office/drawing/2014/main" id="{E5F4404C-B947-44BA-B2B7-E66DC873D893}"/>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CuadroTexto 97">
            <a:extLst>
              <a:ext uri="{FF2B5EF4-FFF2-40B4-BE49-F238E27FC236}">
                <a16:creationId xmlns:a16="http://schemas.microsoft.com/office/drawing/2014/main" id="{FF37164A-B41D-43CC-9C81-85EB6766DE0B}"/>
              </a:ext>
            </a:extLst>
          </p:cNvPr>
          <p:cNvSpPr txBox="1"/>
          <p:nvPr/>
        </p:nvSpPr>
        <p:spPr>
          <a:xfrm>
            <a:off x="-579495" y="2489732"/>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99" name="Google Shape;13058;p84">
            <a:extLst>
              <a:ext uri="{FF2B5EF4-FFF2-40B4-BE49-F238E27FC236}">
                <a16:creationId xmlns:a16="http://schemas.microsoft.com/office/drawing/2014/main" id="{DFD02C3F-91F2-4240-A0C7-E5FEDFAB0E37}"/>
              </a:ext>
            </a:extLst>
          </p:cNvPr>
          <p:cNvGrpSpPr/>
          <p:nvPr/>
        </p:nvGrpSpPr>
        <p:grpSpPr>
          <a:xfrm>
            <a:off x="120463" y="1789759"/>
            <a:ext cx="144016" cy="218904"/>
            <a:chOff x="1394741" y="1512061"/>
            <a:chExt cx="252444" cy="351722"/>
          </a:xfrm>
        </p:grpSpPr>
        <p:sp>
          <p:nvSpPr>
            <p:cNvPr id="100" name="Google Shape;13059;p84">
              <a:extLst>
                <a:ext uri="{FF2B5EF4-FFF2-40B4-BE49-F238E27FC236}">
                  <a16:creationId xmlns:a16="http://schemas.microsoft.com/office/drawing/2014/main" id="{6C15C127-7FA1-4D4F-BAE9-28CDE7614856}"/>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3060;p84">
              <a:extLst>
                <a:ext uri="{FF2B5EF4-FFF2-40B4-BE49-F238E27FC236}">
                  <a16:creationId xmlns:a16="http://schemas.microsoft.com/office/drawing/2014/main" id="{89A71238-2DEC-4DA4-8B2B-A688F9B97F36}"/>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3061;p84">
              <a:extLst>
                <a:ext uri="{FF2B5EF4-FFF2-40B4-BE49-F238E27FC236}">
                  <a16:creationId xmlns:a16="http://schemas.microsoft.com/office/drawing/2014/main" id="{06419F02-18DA-450B-B93F-B84C2925D66E}"/>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3062;p84">
              <a:extLst>
                <a:ext uri="{FF2B5EF4-FFF2-40B4-BE49-F238E27FC236}">
                  <a16:creationId xmlns:a16="http://schemas.microsoft.com/office/drawing/2014/main" id="{15C6EC4A-F0CB-4C20-9C20-EFC1303E9236}"/>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3063;p84">
              <a:extLst>
                <a:ext uri="{FF2B5EF4-FFF2-40B4-BE49-F238E27FC236}">
                  <a16:creationId xmlns:a16="http://schemas.microsoft.com/office/drawing/2014/main" id="{E7B67467-91E1-4C47-A00A-7C100F995197}"/>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3064;p84">
              <a:extLst>
                <a:ext uri="{FF2B5EF4-FFF2-40B4-BE49-F238E27FC236}">
                  <a16:creationId xmlns:a16="http://schemas.microsoft.com/office/drawing/2014/main" id="{56881DD2-ACA7-430B-B8B8-A16772E5C696}"/>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65;p84">
              <a:extLst>
                <a:ext uri="{FF2B5EF4-FFF2-40B4-BE49-F238E27FC236}">
                  <a16:creationId xmlns:a16="http://schemas.microsoft.com/office/drawing/2014/main" id="{9AA18174-03E1-457D-9101-1FFE074535D1}"/>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66;p84">
              <a:extLst>
                <a:ext uri="{FF2B5EF4-FFF2-40B4-BE49-F238E27FC236}">
                  <a16:creationId xmlns:a16="http://schemas.microsoft.com/office/drawing/2014/main" id="{B6AC523A-6346-4457-BB8B-327B5A5C73EC}"/>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3067;p84">
              <a:extLst>
                <a:ext uri="{FF2B5EF4-FFF2-40B4-BE49-F238E27FC236}">
                  <a16:creationId xmlns:a16="http://schemas.microsoft.com/office/drawing/2014/main" id="{A2413333-0704-48C7-AC09-8A49B1BBDAC3}"/>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3068;p84">
              <a:extLst>
                <a:ext uri="{FF2B5EF4-FFF2-40B4-BE49-F238E27FC236}">
                  <a16:creationId xmlns:a16="http://schemas.microsoft.com/office/drawing/2014/main" id="{85F6EE3B-050F-41B7-A1E4-3FA80B82FFA0}"/>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3069;p84">
              <a:extLst>
                <a:ext uri="{FF2B5EF4-FFF2-40B4-BE49-F238E27FC236}">
                  <a16:creationId xmlns:a16="http://schemas.microsoft.com/office/drawing/2014/main" id="{8ABF07CD-4057-4C00-84B0-4BFCE5F3D736}"/>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3070;p84">
              <a:extLst>
                <a:ext uri="{FF2B5EF4-FFF2-40B4-BE49-F238E27FC236}">
                  <a16:creationId xmlns:a16="http://schemas.microsoft.com/office/drawing/2014/main" id="{82FF90A6-F0A5-4153-B6C5-EFC6B100EAA6}"/>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3071;p84">
              <a:extLst>
                <a:ext uri="{FF2B5EF4-FFF2-40B4-BE49-F238E27FC236}">
                  <a16:creationId xmlns:a16="http://schemas.microsoft.com/office/drawing/2014/main" id="{A4C40B0B-58A9-4B3D-AC1A-226429F3F2EF}"/>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3072;p84">
              <a:extLst>
                <a:ext uri="{FF2B5EF4-FFF2-40B4-BE49-F238E27FC236}">
                  <a16:creationId xmlns:a16="http://schemas.microsoft.com/office/drawing/2014/main" id="{336D75F2-35B7-4A8D-91B0-691CDC6EF017}"/>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3073;p84">
              <a:extLst>
                <a:ext uri="{FF2B5EF4-FFF2-40B4-BE49-F238E27FC236}">
                  <a16:creationId xmlns:a16="http://schemas.microsoft.com/office/drawing/2014/main" id="{5E7D75A8-E3DE-4CDC-BD71-DE7C02ECCA91}"/>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3074;p84">
              <a:extLst>
                <a:ext uri="{FF2B5EF4-FFF2-40B4-BE49-F238E27FC236}">
                  <a16:creationId xmlns:a16="http://schemas.microsoft.com/office/drawing/2014/main" id="{6DF2136B-749A-43BC-BF85-5F7B132231F4}"/>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3075;p84">
              <a:extLst>
                <a:ext uri="{FF2B5EF4-FFF2-40B4-BE49-F238E27FC236}">
                  <a16:creationId xmlns:a16="http://schemas.microsoft.com/office/drawing/2014/main" id="{CE2C8DB5-2DC0-4714-811E-4A7BE0826616}"/>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CuadroTexto 116">
            <a:extLst>
              <a:ext uri="{FF2B5EF4-FFF2-40B4-BE49-F238E27FC236}">
                <a16:creationId xmlns:a16="http://schemas.microsoft.com/office/drawing/2014/main" id="{A9A72EC6-AF60-49CE-8834-48FAD8B0B9AF}"/>
              </a:ext>
            </a:extLst>
          </p:cNvPr>
          <p:cNvSpPr txBox="1"/>
          <p:nvPr/>
        </p:nvSpPr>
        <p:spPr>
          <a:xfrm>
            <a:off x="-571814" y="2007222"/>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a:extLst>
              <a:ext uri="{FF2B5EF4-FFF2-40B4-BE49-F238E27FC236}">
                <a16:creationId xmlns:a16="http://schemas.microsoft.com/office/drawing/2014/main" id="{C6272BE7-1C03-4D4A-9F1D-1076714634F6}"/>
              </a:ext>
            </a:extLst>
          </p:cNvPr>
          <p:cNvSpPr/>
          <p:nvPr/>
        </p:nvSpPr>
        <p:spPr>
          <a:xfrm>
            <a:off x="4974692" y="1932037"/>
            <a:ext cx="3721040" cy="3370666"/>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MX" sz="1600" dirty="0"/>
              <a:t>Realizar un análisis de factibilidad económica y técnica a través de un estudio que considere las variables que intervienen en los criterios de fabricación, oferta y demanda con el fin de presentar la solución más viable y conveniente para la institución al momento de prestar el servicio de agua potable. </a:t>
            </a:r>
            <a:endParaRPr lang="es-EC" sz="1400" dirty="0">
              <a:latin typeface="+mn-lt"/>
            </a:endParaRPr>
          </a:p>
        </p:txBody>
      </p:sp>
      <p:sp>
        <p:nvSpPr>
          <p:cNvPr id="8" name="Rectángulo 7">
            <a:extLst>
              <a:ext uri="{FF2B5EF4-FFF2-40B4-BE49-F238E27FC236}">
                <a16:creationId xmlns:a16="http://schemas.microsoft.com/office/drawing/2014/main" id="{821A0665-63C6-491C-A533-7EF712845407}"/>
              </a:ext>
            </a:extLst>
          </p:cNvPr>
          <p:cNvSpPr/>
          <p:nvPr/>
        </p:nvSpPr>
        <p:spPr>
          <a:xfrm>
            <a:off x="3492228" y="764704"/>
            <a:ext cx="2160240" cy="369332"/>
          </a:xfrm>
          <a:prstGeom prst="rect">
            <a:avLst/>
          </a:prstGeom>
        </p:spPr>
        <p:txBody>
          <a:bodyPr wrap="square">
            <a:spAutoFit/>
          </a:bodyPr>
          <a:lstStyle/>
          <a:p>
            <a:pPr algn="just"/>
            <a:r>
              <a:rPr lang="es-MX" dirty="0">
                <a:solidFill>
                  <a:srgbClr val="000000"/>
                </a:solidFill>
                <a:latin typeface="Britannic Bold" panose="020B0903060703020204" pitchFamily="34" charset="0"/>
              </a:rPr>
              <a:t>OBJETIVO GENERAL</a:t>
            </a:r>
            <a:endParaRPr lang="es-EC" dirty="0">
              <a:latin typeface="Britannic Bold" panose="020B0903060703020204" pitchFamily="34" charset="0"/>
            </a:endParaRPr>
          </a:p>
        </p:txBody>
      </p:sp>
      <p:pic>
        <p:nvPicPr>
          <p:cNvPr id="10242" name="Picture 2" descr="Objetivos de una empresa: concepto, tipos y sus características">
            <a:extLst>
              <a:ext uri="{FF2B5EF4-FFF2-40B4-BE49-F238E27FC236}">
                <a16:creationId xmlns:a16="http://schemas.microsoft.com/office/drawing/2014/main" id="{C361007A-2803-4F49-A4D3-76F79C3EF068}"/>
              </a:ext>
            </a:extLst>
          </p:cNvPr>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p:blipFill>
        <p:spPr bwMode="auto">
          <a:xfrm>
            <a:off x="778008" y="2277930"/>
            <a:ext cx="4176464" cy="2974401"/>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A3FE03BE-0945-430C-B0DD-E17D4EB88AB6}"/>
              </a:ext>
            </a:extLst>
          </p:cNvPr>
          <p:cNvSpPr/>
          <p:nvPr/>
        </p:nvSpPr>
        <p:spPr>
          <a:xfrm>
            <a:off x="615066" y="2138233"/>
            <a:ext cx="4176464" cy="29582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64510518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1451C0F5-7D4F-4353-BBC3-8CD78EE68459}"/>
              </a:ext>
            </a:extLst>
          </p:cNvPr>
          <p:cNvSpPr/>
          <p:nvPr/>
        </p:nvSpPr>
        <p:spPr>
          <a:xfrm>
            <a:off x="395535" y="836712"/>
            <a:ext cx="8748465" cy="40940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a:extLst>
              <a:ext uri="{FF2B5EF4-FFF2-40B4-BE49-F238E27FC236}">
                <a16:creationId xmlns:a16="http://schemas.microsoft.com/office/drawing/2014/main" id="{C6272BE7-1C03-4D4A-9F1D-1076714634F6}"/>
              </a:ext>
            </a:extLst>
          </p:cNvPr>
          <p:cNvSpPr/>
          <p:nvPr/>
        </p:nvSpPr>
        <p:spPr>
          <a:xfrm>
            <a:off x="772160" y="3542593"/>
            <a:ext cx="7599680" cy="2262671"/>
          </a:xfrm>
          <a:prstGeom prst="rect">
            <a:avLst/>
          </a:prstGeom>
        </p:spPr>
        <p:txBody>
          <a:bodyPr wrap="square">
            <a:spAutoFit/>
          </a:bodyPr>
          <a:lstStyle/>
          <a:p>
            <a:pPr algn="just">
              <a:lnSpc>
                <a:spcPct val="150000"/>
              </a:lnSpc>
            </a:pPr>
            <a:r>
              <a:rPr lang="es-MX" sz="1600" dirty="0"/>
              <a:t>En el presente trabajo se plantean tres escenarios diferentes como posibles soluciones para dotar de agua potable a la institución, los cuales son:</a:t>
            </a:r>
          </a:p>
          <a:p>
            <a:pPr marL="342900" indent="-342900" algn="just">
              <a:lnSpc>
                <a:spcPct val="150000"/>
              </a:lnSpc>
              <a:buAutoNum type="alphaLcParenBoth"/>
            </a:pPr>
            <a:r>
              <a:rPr lang="es-MX" sz="1600" dirty="0"/>
              <a:t>cambio total de la red; </a:t>
            </a:r>
          </a:p>
          <a:p>
            <a:pPr marL="342900" indent="-342900" algn="just">
              <a:lnSpc>
                <a:spcPct val="150000"/>
              </a:lnSpc>
              <a:buAutoNum type="alphaLcParenBoth"/>
            </a:pPr>
            <a:r>
              <a:rPr lang="es-MX" sz="1600" dirty="0"/>
              <a:t>cambio de red únicamente en los bloques: administrativo, residencial, estudiantil, laboratorios, biblioteca, coliseo y cafeterías; y </a:t>
            </a:r>
          </a:p>
          <a:p>
            <a:pPr marL="342900" indent="-342900" algn="just">
              <a:lnSpc>
                <a:spcPct val="150000"/>
              </a:lnSpc>
              <a:buAutoNum type="alphaLcParenBoth"/>
            </a:pPr>
            <a:r>
              <a:rPr lang="es-MX" sz="1600" dirty="0"/>
              <a:t>bebederos</a:t>
            </a:r>
            <a:endParaRPr lang="es-EC" sz="1200" dirty="0">
              <a:latin typeface="+mn-lt"/>
            </a:endParaRPr>
          </a:p>
        </p:txBody>
      </p:sp>
      <p:sp>
        <p:nvSpPr>
          <p:cNvPr id="8" name="Rectángulo 7">
            <a:extLst>
              <a:ext uri="{FF2B5EF4-FFF2-40B4-BE49-F238E27FC236}">
                <a16:creationId xmlns:a16="http://schemas.microsoft.com/office/drawing/2014/main" id="{821A0665-63C6-491C-A533-7EF712845407}"/>
              </a:ext>
            </a:extLst>
          </p:cNvPr>
          <p:cNvSpPr/>
          <p:nvPr/>
        </p:nvSpPr>
        <p:spPr>
          <a:xfrm>
            <a:off x="3707903" y="859114"/>
            <a:ext cx="1728192" cy="369332"/>
          </a:xfrm>
          <a:prstGeom prst="rect">
            <a:avLst/>
          </a:prstGeom>
        </p:spPr>
        <p:txBody>
          <a:bodyPr wrap="square">
            <a:spAutoFit/>
          </a:bodyPr>
          <a:lstStyle/>
          <a:p>
            <a:pPr algn="just"/>
            <a:r>
              <a:rPr lang="es-MX" dirty="0">
                <a:solidFill>
                  <a:schemeClr val="bg1"/>
                </a:solidFill>
                <a:latin typeface="Britannic Bold" panose="020B0903060703020204" pitchFamily="34" charset="0"/>
              </a:rPr>
              <a:t>METODOLOGÍA</a:t>
            </a:r>
            <a:endParaRPr lang="es-EC" dirty="0">
              <a:solidFill>
                <a:schemeClr val="bg1"/>
              </a:solidFill>
              <a:latin typeface="Britannic Bold" panose="020B0903060703020204" pitchFamily="34" charset="0"/>
            </a:endParaRPr>
          </a:p>
        </p:txBody>
      </p:sp>
      <p:cxnSp>
        <p:nvCxnSpPr>
          <p:cNvPr id="6" name="Conector recto 5">
            <a:extLst>
              <a:ext uri="{FF2B5EF4-FFF2-40B4-BE49-F238E27FC236}">
                <a16:creationId xmlns:a16="http://schemas.microsoft.com/office/drawing/2014/main" id="{3C0B22F0-7BE9-40B7-B399-DB3F3C2FE3D7}"/>
              </a:ext>
            </a:extLst>
          </p:cNvPr>
          <p:cNvCxnSpPr>
            <a:cxnSpLocks/>
          </p:cNvCxnSpPr>
          <p:nvPr/>
        </p:nvCxnSpPr>
        <p:spPr>
          <a:xfrm>
            <a:off x="3707904" y="1340768"/>
            <a:ext cx="1656184" cy="0"/>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pic>
        <p:nvPicPr>
          <p:cNvPr id="9218" name="Picture 2" descr="Metodologías para desarrollo de nuevos productos | Diagrama de Gantt, CPM y  Pert - GlobalSTD">
            <a:extLst>
              <a:ext uri="{FF2B5EF4-FFF2-40B4-BE49-F238E27FC236}">
                <a16:creationId xmlns:a16="http://schemas.microsoft.com/office/drawing/2014/main" id="{A5D1192C-D747-4625-B727-BC0F7994BA8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81286" y="1516965"/>
            <a:ext cx="5981427" cy="1777868"/>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8C4E8E04-E240-48D5-A606-947BA543DE59}"/>
              </a:ext>
            </a:extLst>
          </p:cNvPr>
          <p:cNvSpPr/>
          <p:nvPr/>
        </p:nvSpPr>
        <p:spPr>
          <a:xfrm>
            <a:off x="1727683" y="1670077"/>
            <a:ext cx="5981426" cy="17778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Rectángulo: esquinas redondeadas 41">
            <a:hlinkClick r:id="rId4" action="ppaction://hlinksldjump"/>
            <a:extLst>
              <a:ext uri="{FF2B5EF4-FFF2-40B4-BE49-F238E27FC236}">
                <a16:creationId xmlns:a16="http://schemas.microsoft.com/office/drawing/2014/main" id="{6B0C5ACE-963D-4385-B9F8-D9CB971C2BC1}"/>
              </a:ext>
            </a:extLst>
          </p:cNvPr>
          <p:cNvSpPr/>
          <p:nvPr/>
        </p:nvSpPr>
        <p:spPr>
          <a:xfrm>
            <a:off x="-10038" y="2306932"/>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3" name="Rectángulo: esquinas redondeadas 42">
            <a:hlinkClick r:id="rId5" action="ppaction://hlinksldjump"/>
            <a:extLst>
              <a:ext uri="{FF2B5EF4-FFF2-40B4-BE49-F238E27FC236}">
                <a16:creationId xmlns:a16="http://schemas.microsoft.com/office/drawing/2014/main" id="{95D4D724-7532-4FC9-8A61-A77A7FAD988D}"/>
              </a:ext>
            </a:extLst>
          </p:cNvPr>
          <p:cNvSpPr/>
          <p:nvPr/>
        </p:nvSpPr>
        <p:spPr>
          <a:xfrm>
            <a:off x="-5725" y="1810227"/>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44" name="Rectángulo: esquinas redondeadas 43">
            <a:hlinkClick r:id="rId6" action="ppaction://hlinksldjump"/>
            <a:extLst>
              <a:ext uri="{FF2B5EF4-FFF2-40B4-BE49-F238E27FC236}">
                <a16:creationId xmlns:a16="http://schemas.microsoft.com/office/drawing/2014/main" id="{4E35B05B-8C46-474E-9027-11F0C04D3805}"/>
              </a:ext>
            </a:extLst>
          </p:cNvPr>
          <p:cNvSpPr/>
          <p:nvPr/>
        </p:nvSpPr>
        <p:spPr>
          <a:xfrm>
            <a:off x="0" y="1314184"/>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45" name="Rectángulo: esquinas redondeadas 44">
            <a:hlinkClick r:id="rId7" action="ppaction://hlinksldjump"/>
            <a:extLst>
              <a:ext uri="{FF2B5EF4-FFF2-40B4-BE49-F238E27FC236}">
                <a16:creationId xmlns:a16="http://schemas.microsoft.com/office/drawing/2014/main" id="{02B2767D-FE78-4D85-AE70-A389FE259C17}"/>
              </a:ext>
            </a:extLst>
          </p:cNvPr>
          <p:cNvSpPr/>
          <p:nvPr/>
        </p:nvSpPr>
        <p:spPr>
          <a:xfrm>
            <a:off x="0" y="836712"/>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46" name="Google Shape;9347;p78">
            <a:hlinkClick r:id="rId4" action="ppaction://hlinksldjump"/>
            <a:extLst>
              <a:ext uri="{FF2B5EF4-FFF2-40B4-BE49-F238E27FC236}">
                <a16:creationId xmlns:a16="http://schemas.microsoft.com/office/drawing/2014/main" id="{C54C5EF2-3CED-4FA9-8C3D-2A23E0A13CD5}"/>
              </a:ext>
            </a:extLst>
          </p:cNvPr>
          <p:cNvSpPr/>
          <p:nvPr/>
        </p:nvSpPr>
        <p:spPr>
          <a:xfrm>
            <a:off x="76273" y="2350144"/>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CuadroTexto 46">
            <a:extLst>
              <a:ext uri="{FF2B5EF4-FFF2-40B4-BE49-F238E27FC236}">
                <a16:creationId xmlns:a16="http://schemas.microsoft.com/office/drawing/2014/main" id="{31CA2D8C-E269-4080-AD23-6DFB15CD2CAD}"/>
              </a:ext>
            </a:extLst>
          </p:cNvPr>
          <p:cNvSpPr txBox="1"/>
          <p:nvPr/>
        </p:nvSpPr>
        <p:spPr>
          <a:xfrm>
            <a:off x="-576128" y="2571823"/>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48" name="Google Shape;10745;p80">
            <a:extLst>
              <a:ext uri="{FF2B5EF4-FFF2-40B4-BE49-F238E27FC236}">
                <a16:creationId xmlns:a16="http://schemas.microsoft.com/office/drawing/2014/main" id="{E57A3173-8073-4EED-9677-1DB1A92550D4}"/>
              </a:ext>
            </a:extLst>
          </p:cNvPr>
          <p:cNvGrpSpPr/>
          <p:nvPr/>
        </p:nvGrpSpPr>
        <p:grpSpPr>
          <a:xfrm>
            <a:off x="71813" y="865104"/>
            <a:ext cx="251905" cy="218775"/>
            <a:chOff x="3095745" y="3805393"/>
            <a:chExt cx="352840" cy="354717"/>
          </a:xfrm>
        </p:grpSpPr>
        <p:sp>
          <p:nvSpPr>
            <p:cNvPr id="49" name="Google Shape;10746;p80">
              <a:extLst>
                <a:ext uri="{FF2B5EF4-FFF2-40B4-BE49-F238E27FC236}">
                  <a16:creationId xmlns:a16="http://schemas.microsoft.com/office/drawing/2014/main" id="{0ACE0773-977A-4B66-AD49-C34BD2333C0D}"/>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747;p80">
              <a:extLst>
                <a:ext uri="{FF2B5EF4-FFF2-40B4-BE49-F238E27FC236}">
                  <a16:creationId xmlns:a16="http://schemas.microsoft.com/office/drawing/2014/main" id="{5ACE33F5-01FD-4192-A09C-716DF15D1983}"/>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748;p80">
              <a:extLst>
                <a:ext uri="{FF2B5EF4-FFF2-40B4-BE49-F238E27FC236}">
                  <a16:creationId xmlns:a16="http://schemas.microsoft.com/office/drawing/2014/main" id="{BC268D57-9AA5-49A6-A2A6-312874632C88}"/>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749;p80">
              <a:extLst>
                <a:ext uri="{FF2B5EF4-FFF2-40B4-BE49-F238E27FC236}">
                  <a16:creationId xmlns:a16="http://schemas.microsoft.com/office/drawing/2014/main" id="{44408CCC-5548-4FE0-9ECA-201674D25593}"/>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750;p80">
              <a:extLst>
                <a:ext uri="{FF2B5EF4-FFF2-40B4-BE49-F238E27FC236}">
                  <a16:creationId xmlns:a16="http://schemas.microsoft.com/office/drawing/2014/main" id="{E656D4E9-F7BA-4430-B9FF-EE5538542068}"/>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751;p80">
              <a:extLst>
                <a:ext uri="{FF2B5EF4-FFF2-40B4-BE49-F238E27FC236}">
                  <a16:creationId xmlns:a16="http://schemas.microsoft.com/office/drawing/2014/main" id="{838DFEF1-F8A7-449A-886B-663471BE8B1D}"/>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CuadroTexto 54">
            <a:extLst>
              <a:ext uri="{FF2B5EF4-FFF2-40B4-BE49-F238E27FC236}">
                <a16:creationId xmlns:a16="http://schemas.microsoft.com/office/drawing/2014/main" id="{0371549A-0876-4429-AA23-9916666A85CF}"/>
              </a:ext>
            </a:extLst>
          </p:cNvPr>
          <p:cNvSpPr txBox="1"/>
          <p:nvPr/>
        </p:nvSpPr>
        <p:spPr>
          <a:xfrm>
            <a:off x="-566091" y="110210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56" name="Google Shape;10183;p80">
            <a:extLst>
              <a:ext uri="{FF2B5EF4-FFF2-40B4-BE49-F238E27FC236}">
                <a16:creationId xmlns:a16="http://schemas.microsoft.com/office/drawing/2014/main" id="{233F3940-ABDF-47F1-AC55-2B2B96D9DE50}"/>
              </a:ext>
            </a:extLst>
          </p:cNvPr>
          <p:cNvGrpSpPr/>
          <p:nvPr/>
        </p:nvGrpSpPr>
        <p:grpSpPr>
          <a:xfrm>
            <a:off x="77760" y="1852865"/>
            <a:ext cx="203466" cy="211094"/>
            <a:chOff x="6671087" y="2009304"/>
            <a:chExt cx="332757" cy="281833"/>
          </a:xfrm>
        </p:grpSpPr>
        <p:sp>
          <p:nvSpPr>
            <p:cNvPr id="57" name="Google Shape;10184;p80">
              <a:extLst>
                <a:ext uri="{FF2B5EF4-FFF2-40B4-BE49-F238E27FC236}">
                  <a16:creationId xmlns:a16="http://schemas.microsoft.com/office/drawing/2014/main" id="{40DDF654-74D2-4743-8D89-86ABB2A6EA4F}"/>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185;p80">
              <a:extLst>
                <a:ext uri="{FF2B5EF4-FFF2-40B4-BE49-F238E27FC236}">
                  <a16:creationId xmlns:a16="http://schemas.microsoft.com/office/drawing/2014/main" id="{35DEE331-A10D-4983-AAB3-6CFF7DBECE5C}"/>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CuadroTexto 58">
            <a:extLst>
              <a:ext uri="{FF2B5EF4-FFF2-40B4-BE49-F238E27FC236}">
                <a16:creationId xmlns:a16="http://schemas.microsoft.com/office/drawing/2014/main" id="{F7742B51-1EF9-41F2-975F-46F53904F28C}"/>
              </a:ext>
            </a:extLst>
          </p:cNvPr>
          <p:cNvSpPr txBox="1"/>
          <p:nvPr/>
        </p:nvSpPr>
        <p:spPr>
          <a:xfrm>
            <a:off x="-579495" y="2063958"/>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60" name="Google Shape;13058;p84">
            <a:extLst>
              <a:ext uri="{FF2B5EF4-FFF2-40B4-BE49-F238E27FC236}">
                <a16:creationId xmlns:a16="http://schemas.microsoft.com/office/drawing/2014/main" id="{43EA085F-DDA6-47FB-B721-4319369DCD59}"/>
              </a:ext>
            </a:extLst>
          </p:cNvPr>
          <p:cNvGrpSpPr/>
          <p:nvPr/>
        </p:nvGrpSpPr>
        <p:grpSpPr>
          <a:xfrm>
            <a:off x="120463" y="1363985"/>
            <a:ext cx="144016" cy="218904"/>
            <a:chOff x="1394741" y="1512061"/>
            <a:chExt cx="252444" cy="351722"/>
          </a:xfrm>
        </p:grpSpPr>
        <p:sp>
          <p:nvSpPr>
            <p:cNvPr id="61" name="Google Shape;13059;p84">
              <a:extLst>
                <a:ext uri="{FF2B5EF4-FFF2-40B4-BE49-F238E27FC236}">
                  <a16:creationId xmlns:a16="http://schemas.microsoft.com/office/drawing/2014/main" id="{FC0521DA-92A5-42CF-B954-DE7FCE9E1E59}"/>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060;p84">
              <a:extLst>
                <a:ext uri="{FF2B5EF4-FFF2-40B4-BE49-F238E27FC236}">
                  <a16:creationId xmlns:a16="http://schemas.microsoft.com/office/drawing/2014/main" id="{181BDB88-A0E6-4208-A150-CD8D7D73BA26}"/>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061;p84">
              <a:extLst>
                <a:ext uri="{FF2B5EF4-FFF2-40B4-BE49-F238E27FC236}">
                  <a16:creationId xmlns:a16="http://schemas.microsoft.com/office/drawing/2014/main" id="{64A8FDEE-866A-4014-ADEE-B4559C1DAFFE}"/>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062;p84">
              <a:extLst>
                <a:ext uri="{FF2B5EF4-FFF2-40B4-BE49-F238E27FC236}">
                  <a16:creationId xmlns:a16="http://schemas.microsoft.com/office/drawing/2014/main" id="{02B99014-7893-49AD-853E-CF40D7C31B5E}"/>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3063;p84">
              <a:extLst>
                <a:ext uri="{FF2B5EF4-FFF2-40B4-BE49-F238E27FC236}">
                  <a16:creationId xmlns:a16="http://schemas.microsoft.com/office/drawing/2014/main" id="{5BCF4BEC-5B78-47F6-A758-3464FE7D6FE8}"/>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3064;p84">
              <a:extLst>
                <a:ext uri="{FF2B5EF4-FFF2-40B4-BE49-F238E27FC236}">
                  <a16:creationId xmlns:a16="http://schemas.microsoft.com/office/drawing/2014/main" id="{5C2D1808-39D9-4041-8055-48356B5858B8}"/>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065;p84">
              <a:extLst>
                <a:ext uri="{FF2B5EF4-FFF2-40B4-BE49-F238E27FC236}">
                  <a16:creationId xmlns:a16="http://schemas.microsoft.com/office/drawing/2014/main" id="{3FBF0AD4-2DE5-4343-933B-BFF8A7DD54AA}"/>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3066;p84">
              <a:extLst>
                <a:ext uri="{FF2B5EF4-FFF2-40B4-BE49-F238E27FC236}">
                  <a16:creationId xmlns:a16="http://schemas.microsoft.com/office/drawing/2014/main" id="{5AF6F530-8191-40E1-B8AE-E7310EA59CE9}"/>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3067;p84">
              <a:extLst>
                <a:ext uri="{FF2B5EF4-FFF2-40B4-BE49-F238E27FC236}">
                  <a16:creationId xmlns:a16="http://schemas.microsoft.com/office/drawing/2014/main" id="{EA1A98BB-9F47-4225-8A95-725D8268BC6B}"/>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3068;p84">
              <a:extLst>
                <a:ext uri="{FF2B5EF4-FFF2-40B4-BE49-F238E27FC236}">
                  <a16:creationId xmlns:a16="http://schemas.microsoft.com/office/drawing/2014/main" id="{705BD57B-34AA-4B3F-AF45-F97D7DB6CEFA}"/>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3069;p84">
              <a:extLst>
                <a:ext uri="{FF2B5EF4-FFF2-40B4-BE49-F238E27FC236}">
                  <a16:creationId xmlns:a16="http://schemas.microsoft.com/office/drawing/2014/main" id="{9B684539-BB1E-4626-8396-FEF6655BAE6B}"/>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3070;p84">
              <a:extLst>
                <a:ext uri="{FF2B5EF4-FFF2-40B4-BE49-F238E27FC236}">
                  <a16:creationId xmlns:a16="http://schemas.microsoft.com/office/drawing/2014/main" id="{52FA5C1D-F101-41B0-B3C9-B0C80977F63A}"/>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071;p84">
              <a:extLst>
                <a:ext uri="{FF2B5EF4-FFF2-40B4-BE49-F238E27FC236}">
                  <a16:creationId xmlns:a16="http://schemas.microsoft.com/office/drawing/2014/main" id="{375242D9-74AD-4AE2-8199-9135578635A6}"/>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072;p84">
              <a:extLst>
                <a:ext uri="{FF2B5EF4-FFF2-40B4-BE49-F238E27FC236}">
                  <a16:creationId xmlns:a16="http://schemas.microsoft.com/office/drawing/2014/main" id="{588C1786-6FE6-4D0B-9F97-D04009F1B044}"/>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073;p84">
              <a:extLst>
                <a:ext uri="{FF2B5EF4-FFF2-40B4-BE49-F238E27FC236}">
                  <a16:creationId xmlns:a16="http://schemas.microsoft.com/office/drawing/2014/main" id="{328274D8-7D14-4100-9ADA-73AD65FCD7E3}"/>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074;p84">
              <a:extLst>
                <a:ext uri="{FF2B5EF4-FFF2-40B4-BE49-F238E27FC236}">
                  <a16:creationId xmlns:a16="http://schemas.microsoft.com/office/drawing/2014/main" id="{18E9A666-A040-4920-A816-292A46770D67}"/>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075;p84">
              <a:extLst>
                <a:ext uri="{FF2B5EF4-FFF2-40B4-BE49-F238E27FC236}">
                  <a16:creationId xmlns:a16="http://schemas.microsoft.com/office/drawing/2014/main" id="{CFC45012-A799-4D08-AEB4-6FDA2857DFAF}"/>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CuadroTexto 77">
            <a:extLst>
              <a:ext uri="{FF2B5EF4-FFF2-40B4-BE49-F238E27FC236}">
                <a16:creationId xmlns:a16="http://schemas.microsoft.com/office/drawing/2014/main" id="{8C6F57FC-249E-4BA5-93C3-7F94A83AB836}"/>
              </a:ext>
            </a:extLst>
          </p:cNvPr>
          <p:cNvSpPr txBox="1"/>
          <p:nvPr/>
        </p:nvSpPr>
        <p:spPr>
          <a:xfrm>
            <a:off x="-571814" y="1581448"/>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spTree>
    <p:extLst>
      <p:ext uri="{BB962C8B-B14F-4D97-AF65-F5344CB8AC3E}">
        <p14:creationId xmlns:p14="http://schemas.microsoft.com/office/powerpoint/2010/main" val="3690026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ángulo: esquinas redondeadas 31">
            <a:extLst>
              <a:ext uri="{FF2B5EF4-FFF2-40B4-BE49-F238E27FC236}">
                <a16:creationId xmlns:a16="http://schemas.microsoft.com/office/drawing/2014/main" id="{DB3E5B03-1E75-468D-A814-AA575D874613}"/>
              </a:ext>
            </a:extLst>
          </p:cNvPr>
          <p:cNvSpPr/>
          <p:nvPr/>
        </p:nvSpPr>
        <p:spPr>
          <a:xfrm>
            <a:off x="395535" y="836712"/>
            <a:ext cx="8748465" cy="40940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33" name="Rectángulo: esquinas redondeadas 32">
            <a:hlinkClick r:id="rId2" action="ppaction://hlinksldjump"/>
            <a:extLst>
              <a:ext uri="{FF2B5EF4-FFF2-40B4-BE49-F238E27FC236}">
                <a16:creationId xmlns:a16="http://schemas.microsoft.com/office/drawing/2014/main" id="{4C4A6D72-AF29-4B18-A6C5-A54C9C164EAD}"/>
              </a:ext>
            </a:extLst>
          </p:cNvPr>
          <p:cNvSpPr/>
          <p:nvPr/>
        </p:nvSpPr>
        <p:spPr>
          <a:xfrm>
            <a:off x="-10038" y="2306932"/>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Rectángulo: esquinas redondeadas 33">
            <a:hlinkClick r:id="rId3" action="ppaction://hlinksldjump"/>
            <a:extLst>
              <a:ext uri="{FF2B5EF4-FFF2-40B4-BE49-F238E27FC236}">
                <a16:creationId xmlns:a16="http://schemas.microsoft.com/office/drawing/2014/main" id="{87723CDE-89BF-402D-A1D8-EBCA6326ABE8}"/>
              </a:ext>
            </a:extLst>
          </p:cNvPr>
          <p:cNvSpPr/>
          <p:nvPr/>
        </p:nvSpPr>
        <p:spPr>
          <a:xfrm>
            <a:off x="-5725" y="1810227"/>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35" name="Rectángulo: esquinas redondeadas 34">
            <a:hlinkClick r:id="rId4" action="ppaction://hlinksldjump"/>
            <a:extLst>
              <a:ext uri="{FF2B5EF4-FFF2-40B4-BE49-F238E27FC236}">
                <a16:creationId xmlns:a16="http://schemas.microsoft.com/office/drawing/2014/main" id="{156A22C4-7A80-491B-B8EC-B526E120F251}"/>
              </a:ext>
            </a:extLst>
          </p:cNvPr>
          <p:cNvSpPr/>
          <p:nvPr/>
        </p:nvSpPr>
        <p:spPr>
          <a:xfrm>
            <a:off x="0" y="1314184"/>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36" name="Rectángulo: esquinas redondeadas 35">
            <a:hlinkClick r:id="rId5" action="ppaction://hlinksldjump"/>
            <a:extLst>
              <a:ext uri="{FF2B5EF4-FFF2-40B4-BE49-F238E27FC236}">
                <a16:creationId xmlns:a16="http://schemas.microsoft.com/office/drawing/2014/main" id="{335600FE-7CDB-48DC-826E-5049AF0C8E17}"/>
              </a:ext>
            </a:extLst>
          </p:cNvPr>
          <p:cNvSpPr/>
          <p:nvPr/>
        </p:nvSpPr>
        <p:spPr>
          <a:xfrm>
            <a:off x="0" y="836712"/>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37" name="Google Shape;9347;p78">
            <a:hlinkClick r:id="rId2" action="ppaction://hlinksldjump"/>
            <a:extLst>
              <a:ext uri="{FF2B5EF4-FFF2-40B4-BE49-F238E27FC236}">
                <a16:creationId xmlns:a16="http://schemas.microsoft.com/office/drawing/2014/main" id="{BDC83321-E75E-4AEE-BCA1-FB2CA5F58A3A}"/>
              </a:ext>
            </a:extLst>
          </p:cNvPr>
          <p:cNvSpPr/>
          <p:nvPr/>
        </p:nvSpPr>
        <p:spPr>
          <a:xfrm>
            <a:off x="76273" y="2350144"/>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CuadroTexto 37">
            <a:extLst>
              <a:ext uri="{FF2B5EF4-FFF2-40B4-BE49-F238E27FC236}">
                <a16:creationId xmlns:a16="http://schemas.microsoft.com/office/drawing/2014/main" id="{CF8EE6E0-459B-4C55-9BB1-6779F93EA5D9}"/>
              </a:ext>
            </a:extLst>
          </p:cNvPr>
          <p:cNvSpPr txBox="1"/>
          <p:nvPr/>
        </p:nvSpPr>
        <p:spPr>
          <a:xfrm>
            <a:off x="-576128" y="2571823"/>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39" name="Google Shape;10745;p80">
            <a:extLst>
              <a:ext uri="{FF2B5EF4-FFF2-40B4-BE49-F238E27FC236}">
                <a16:creationId xmlns:a16="http://schemas.microsoft.com/office/drawing/2014/main" id="{4FC718C6-D49B-420F-BB61-931CC36293F0}"/>
              </a:ext>
            </a:extLst>
          </p:cNvPr>
          <p:cNvGrpSpPr/>
          <p:nvPr/>
        </p:nvGrpSpPr>
        <p:grpSpPr>
          <a:xfrm>
            <a:off x="71813" y="865104"/>
            <a:ext cx="251905" cy="218775"/>
            <a:chOff x="3095745" y="3805393"/>
            <a:chExt cx="352840" cy="354717"/>
          </a:xfrm>
        </p:grpSpPr>
        <p:sp>
          <p:nvSpPr>
            <p:cNvPr id="40" name="Google Shape;10746;p80">
              <a:extLst>
                <a:ext uri="{FF2B5EF4-FFF2-40B4-BE49-F238E27FC236}">
                  <a16:creationId xmlns:a16="http://schemas.microsoft.com/office/drawing/2014/main" id="{E9D304B4-9524-4533-BF53-B0B9B2C29CB5}"/>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747;p80">
              <a:extLst>
                <a:ext uri="{FF2B5EF4-FFF2-40B4-BE49-F238E27FC236}">
                  <a16:creationId xmlns:a16="http://schemas.microsoft.com/office/drawing/2014/main" id="{233FFC4C-DD86-46E1-A66C-AF8F26866451}"/>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748;p80">
              <a:extLst>
                <a:ext uri="{FF2B5EF4-FFF2-40B4-BE49-F238E27FC236}">
                  <a16:creationId xmlns:a16="http://schemas.microsoft.com/office/drawing/2014/main" id="{D70988D3-6ED7-42E6-90D2-42CF24146766}"/>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749;p80">
              <a:extLst>
                <a:ext uri="{FF2B5EF4-FFF2-40B4-BE49-F238E27FC236}">
                  <a16:creationId xmlns:a16="http://schemas.microsoft.com/office/drawing/2014/main" id="{14846A87-953F-4990-8586-D4CED2D4662A}"/>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750;p80">
              <a:extLst>
                <a:ext uri="{FF2B5EF4-FFF2-40B4-BE49-F238E27FC236}">
                  <a16:creationId xmlns:a16="http://schemas.microsoft.com/office/drawing/2014/main" id="{D54716CA-AC78-4735-BC51-68F3092B7C14}"/>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751;p80">
              <a:extLst>
                <a:ext uri="{FF2B5EF4-FFF2-40B4-BE49-F238E27FC236}">
                  <a16:creationId xmlns:a16="http://schemas.microsoft.com/office/drawing/2014/main" id="{1976BF31-1B22-4FF5-AB64-32D5B10B5175}"/>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CuadroTexto 45">
            <a:extLst>
              <a:ext uri="{FF2B5EF4-FFF2-40B4-BE49-F238E27FC236}">
                <a16:creationId xmlns:a16="http://schemas.microsoft.com/office/drawing/2014/main" id="{2D869AA8-D499-4D41-8D07-9B2E990219EF}"/>
              </a:ext>
            </a:extLst>
          </p:cNvPr>
          <p:cNvSpPr txBox="1"/>
          <p:nvPr/>
        </p:nvSpPr>
        <p:spPr>
          <a:xfrm>
            <a:off x="-566091" y="110210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47" name="Google Shape;10183;p80">
            <a:extLst>
              <a:ext uri="{FF2B5EF4-FFF2-40B4-BE49-F238E27FC236}">
                <a16:creationId xmlns:a16="http://schemas.microsoft.com/office/drawing/2014/main" id="{109B5CD7-585C-4527-9F29-706715D82543}"/>
              </a:ext>
            </a:extLst>
          </p:cNvPr>
          <p:cNvGrpSpPr/>
          <p:nvPr/>
        </p:nvGrpSpPr>
        <p:grpSpPr>
          <a:xfrm>
            <a:off x="77760" y="1852865"/>
            <a:ext cx="203466" cy="211094"/>
            <a:chOff x="6671087" y="2009304"/>
            <a:chExt cx="332757" cy="281833"/>
          </a:xfrm>
        </p:grpSpPr>
        <p:sp>
          <p:nvSpPr>
            <p:cNvPr id="48" name="Google Shape;10184;p80">
              <a:extLst>
                <a:ext uri="{FF2B5EF4-FFF2-40B4-BE49-F238E27FC236}">
                  <a16:creationId xmlns:a16="http://schemas.microsoft.com/office/drawing/2014/main" id="{EC2151D9-8DE3-4F98-AFB0-8D4562FB718E}"/>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10185;p80">
              <a:extLst>
                <a:ext uri="{FF2B5EF4-FFF2-40B4-BE49-F238E27FC236}">
                  <a16:creationId xmlns:a16="http://schemas.microsoft.com/office/drawing/2014/main" id="{4B520F13-4B73-4BC2-A196-92694459117D}"/>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CuadroTexto 49">
            <a:extLst>
              <a:ext uri="{FF2B5EF4-FFF2-40B4-BE49-F238E27FC236}">
                <a16:creationId xmlns:a16="http://schemas.microsoft.com/office/drawing/2014/main" id="{0668D0CE-0A04-4BF4-BFDB-B63138301955}"/>
              </a:ext>
            </a:extLst>
          </p:cNvPr>
          <p:cNvSpPr txBox="1"/>
          <p:nvPr/>
        </p:nvSpPr>
        <p:spPr>
          <a:xfrm>
            <a:off x="-579495" y="2063958"/>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51" name="Google Shape;13058;p84">
            <a:extLst>
              <a:ext uri="{FF2B5EF4-FFF2-40B4-BE49-F238E27FC236}">
                <a16:creationId xmlns:a16="http://schemas.microsoft.com/office/drawing/2014/main" id="{833FFBB7-23EF-435E-9A8E-98ECA4AD2386}"/>
              </a:ext>
            </a:extLst>
          </p:cNvPr>
          <p:cNvGrpSpPr/>
          <p:nvPr/>
        </p:nvGrpSpPr>
        <p:grpSpPr>
          <a:xfrm>
            <a:off x="120463" y="1363985"/>
            <a:ext cx="144016" cy="218904"/>
            <a:chOff x="1394741" y="1512061"/>
            <a:chExt cx="252444" cy="351722"/>
          </a:xfrm>
        </p:grpSpPr>
        <p:sp>
          <p:nvSpPr>
            <p:cNvPr id="52" name="Google Shape;13059;p84">
              <a:extLst>
                <a:ext uri="{FF2B5EF4-FFF2-40B4-BE49-F238E27FC236}">
                  <a16:creationId xmlns:a16="http://schemas.microsoft.com/office/drawing/2014/main" id="{80A956CB-EE5C-4B1D-A2C5-CE8D90C88281}"/>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060;p84">
              <a:extLst>
                <a:ext uri="{FF2B5EF4-FFF2-40B4-BE49-F238E27FC236}">
                  <a16:creationId xmlns:a16="http://schemas.microsoft.com/office/drawing/2014/main" id="{8E818919-8729-4535-AEA4-9BA4655C334C}"/>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061;p84">
              <a:extLst>
                <a:ext uri="{FF2B5EF4-FFF2-40B4-BE49-F238E27FC236}">
                  <a16:creationId xmlns:a16="http://schemas.microsoft.com/office/drawing/2014/main" id="{9BBCB739-F0C3-4EBE-B5E6-AA29E7161AC4}"/>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062;p84">
              <a:extLst>
                <a:ext uri="{FF2B5EF4-FFF2-40B4-BE49-F238E27FC236}">
                  <a16:creationId xmlns:a16="http://schemas.microsoft.com/office/drawing/2014/main" id="{DCEB22A7-AE53-438F-BED0-EDA531A9F006}"/>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063;p84">
              <a:extLst>
                <a:ext uri="{FF2B5EF4-FFF2-40B4-BE49-F238E27FC236}">
                  <a16:creationId xmlns:a16="http://schemas.microsoft.com/office/drawing/2014/main" id="{9A629EA7-C01C-4A3C-A4F0-65B341AF4986}"/>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064;p84">
              <a:extLst>
                <a:ext uri="{FF2B5EF4-FFF2-40B4-BE49-F238E27FC236}">
                  <a16:creationId xmlns:a16="http://schemas.microsoft.com/office/drawing/2014/main" id="{17EDB95F-A1DE-4576-96A0-52FC17937058}"/>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065;p84">
              <a:extLst>
                <a:ext uri="{FF2B5EF4-FFF2-40B4-BE49-F238E27FC236}">
                  <a16:creationId xmlns:a16="http://schemas.microsoft.com/office/drawing/2014/main" id="{BFE0EBF5-B049-4F84-8D2D-712BD7EDA86F}"/>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066;p84">
              <a:extLst>
                <a:ext uri="{FF2B5EF4-FFF2-40B4-BE49-F238E27FC236}">
                  <a16:creationId xmlns:a16="http://schemas.microsoft.com/office/drawing/2014/main" id="{1B8B8159-57DC-4C18-B7C5-2298A123E4BA}"/>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067;p84">
              <a:extLst>
                <a:ext uri="{FF2B5EF4-FFF2-40B4-BE49-F238E27FC236}">
                  <a16:creationId xmlns:a16="http://schemas.microsoft.com/office/drawing/2014/main" id="{15B8D1FB-D704-4B15-BFEB-89A9D73B7792}"/>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068;p84">
              <a:extLst>
                <a:ext uri="{FF2B5EF4-FFF2-40B4-BE49-F238E27FC236}">
                  <a16:creationId xmlns:a16="http://schemas.microsoft.com/office/drawing/2014/main" id="{3300FEBE-062A-4FBB-975B-ED83F9666528}"/>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069;p84">
              <a:extLst>
                <a:ext uri="{FF2B5EF4-FFF2-40B4-BE49-F238E27FC236}">
                  <a16:creationId xmlns:a16="http://schemas.microsoft.com/office/drawing/2014/main" id="{8089F172-0A5B-4530-A927-B8A8F7EC108D}"/>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070;p84">
              <a:extLst>
                <a:ext uri="{FF2B5EF4-FFF2-40B4-BE49-F238E27FC236}">
                  <a16:creationId xmlns:a16="http://schemas.microsoft.com/office/drawing/2014/main" id="{3F96DFE0-7724-4107-8780-500F82E14E6F}"/>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071;p84">
              <a:extLst>
                <a:ext uri="{FF2B5EF4-FFF2-40B4-BE49-F238E27FC236}">
                  <a16:creationId xmlns:a16="http://schemas.microsoft.com/office/drawing/2014/main" id="{23BED08C-F956-4D0A-8414-3F4821055A79}"/>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3072;p84">
              <a:extLst>
                <a:ext uri="{FF2B5EF4-FFF2-40B4-BE49-F238E27FC236}">
                  <a16:creationId xmlns:a16="http://schemas.microsoft.com/office/drawing/2014/main" id="{4D986A24-B61B-4667-9031-DFF66C5E8DB7}"/>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3073;p84">
              <a:extLst>
                <a:ext uri="{FF2B5EF4-FFF2-40B4-BE49-F238E27FC236}">
                  <a16:creationId xmlns:a16="http://schemas.microsoft.com/office/drawing/2014/main" id="{F3FCF759-076D-46A1-AEBF-F27FD562D6F9}"/>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074;p84">
              <a:extLst>
                <a:ext uri="{FF2B5EF4-FFF2-40B4-BE49-F238E27FC236}">
                  <a16:creationId xmlns:a16="http://schemas.microsoft.com/office/drawing/2014/main" id="{7C1BD410-149B-41F2-B215-DE4DE706A85C}"/>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3075;p84">
              <a:extLst>
                <a:ext uri="{FF2B5EF4-FFF2-40B4-BE49-F238E27FC236}">
                  <a16:creationId xmlns:a16="http://schemas.microsoft.com/office/drawing/2014/main" id="{5BBA0816-1957-45D4-814B-50CE92B0064B}"/>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CuadroTexto 68">
            <a:extLst>
              <a:ext uri="{FF2B5EF4-FFF2-40B4-BE49-F238E27FC236}">
                <a16:creationId xmlns:a16="http://schemas.microsoft.com/office/drawing/2014/main" id="{B0408BD1-0832-4BA4-9084-7209536DC1B3}"/>
              </a:ext>
            </a:extLst>
          </p:cNvPr>
          <p:cNvSpPr txBox="1"/>
          <p:nvPr/>
        </p:nvSpPr>
        <p:spPr>
          <a:xfrm>
            <a:off x="-571814" y="1581448"/>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a:extLst>
              <a:ext uri="{FF2B5EF4-FFF2-40B4-BE49-F238E27FC236}">
                <a16:creationId xmlns:a16="http://schemas.microsoft.com/office/drawing/2014/main" id="{C6272BE7-1C03-4D4A-9F1D-1076714634F6}"/>
              </a:ext>
            </a:extLst>
          </p:cNvPr>
          <p:cNvSpPr/>
          <p:nvPr/>
        </p:nvSpPr>
        <p:spPr>
          <a:xfrm>
            <a:off x="5694826" y="2577012"/>
            <a:ext cx="7599680" cy="1831784"/>
          </a:xfrm>
          <a:prstGeom prst="rect">
            <a:avLst/>
          </a:prstGeom>
        </p:spPr>
        <p:txBody>
          <a:bodyPr wrap="square">
            <a:spAutoFit/>
          </a:bodyPr>
          <a:lstStyle/>
          <a:p>
            <a:pPr algn="just">
              <a:lnSpc>
                <a:spcPct val="250000"/>
              </a:lnSpc>
            </a:pPr>
            <a:r>
              <a:rPr lang="es-MX" sz="1600" dirty="0"/>
              <a:t>Uso residencial: 0,26 USD</a:t>
            </a:r>
          </a:p>
          <a:p>
            <a:pPr algn="just">
              <a:lnSpc>
                <a:spcPct val="250000"/>
              </a:lnSpc>
            </a:pPr>
            <a:r>
              <a:rPr lang="es-MX" sz="1600" dirty="0"/>
              <a:t>Uso comercial: 0,32 USD</a:t>
            </a:r>
          </a:p>
          <a:p>
            <a:pPr algn="just">
              <a:lnSpc>
                <a:spcPct val="250000"/>
              </a:lnSpc>
            </a:pPr>
            <a:r>
              <a:rPr lang="es-MX" sz="1600" dirty="0"/>
              <a:t>Uso industrial: 0,54 USD</a:t>
            </a:r>
          </a:p>
        </p:txBody>
      </p:sp>
      <p:sp>
        <p:nvSpPr>
          <p:cNvPr id="8" name="Rectángulo 7">
            <a:extLst>
              <a:ext uri="{FF2B5EF4-FFF2-40B4-BE49-F238E27FC236}">
                <a16:creationId xmlns:a16="http://schemas.microsoft.com/office/drawing/2014/main" id="{821A0665-63C6-491C-A533-7EF712845407}"/>
              </a:ext>
            </a:extLst>
          </p:cNvPr>
          <p:cNvSpPr/>
          <p:nvPr/>
        </p:nvSpPr>
        <p:spPr>
          <a:xfrm>
            <a:off x="2915816" y="859114"/>
            <a:ext cx="3240360" cy="369332"/>
          </a:xfrm>
          <a:prstGeom prst="rect">
            <a:avLst/>
          </a:prstGeom>
        </p:spPr>
        <p:txBody>
          <a:bodyPr wrap="square">
            <a:spAutoFit/>
          </a:bodyPr>
          <a:lstStyle/>
          <a:p>
            <a:pPr algn="just"/>
            <a:r>
              <a:rPr lang="es-MX" dirty="0">
                <a:solidFill>
                  <a:schemeClr val="bg1"/>
                </a:solidFill>
                <a:latin typeface="Britannic Bold" panose="020B0903060703020204" pitchFamily="34" charset="0"/>
              </a:rPr>
              <a:t>AGUA POTABLE EN RUMIÑAHUI</a:t>
            </a:r>
            <a:endParaRPr lang="es-EC" dirty="0">
              <a:solidFill>
                <a:schemeClr val="bg1"/>
              </a:solidFill>
              <a:latin typeface="Britannic Bold" panose="020B0903060703020204" pitchFamily="34" charset="0"/>
            </a:endParaRPr>
          </a:p>
        </p:txBody>
      </p:sp>
      <p:grpSp>
        <p:nvGrpSpPr>
          <p:cNvPr id="9" name="Google Shape;10328;p80">
            <a:extLst>
              <a:ext uri="{FF2B5EF4-FFF2-40B4-BE49-F238E27FC236}">
                <a16:creationId xmlns:a16="http://schemas.microsoft.com/office/drawing/2014/main" id="{A384FA1B-B478-4BCC-814C-B4663BCBEE1F}"/>
              </a:ext>
            </a:extLst>
          </p:cNvPr>
          <p:cNvGrpSpPr/>
          <p:nvPr/>
        </p:nvGrpSpPr>
        <p:grpSpPr>
          <a:xfrm>
            <a:off x="5261014" y="3426749"/>
            <a:ext cx="399435" cy="365698"/>
            <a:chOff x="1731523" y="2422616"/>
            <a:chExt cx="399435" cy="365698"/>
          </a:xfrm>
          <a:solidFill>
            <a:schemeClr val="accent1">
              <a:lumMod val="75000"/>
            </a:schemeClr>
          </a:solidFill>
        </p:grpSpPr>
        <p:sp>
          <p:nvSpPr>
            <p:cNvPr id="10" name="Google Shape;10329;p80">
              <a:extLst>
                <a:ext uri="{FF2B5EF4-FFF2-40B4-BE49-F238E27FC236}">
                  <a16:creationId xmlns:a16="http://schemas.microsoft.com/office/drawing/2014/main" id="{19C40945-E06D-49F1-A80C-4B8961DF1915}"/>
                </a:ext>
              </a:extLst>
            </p:cNvPr>
            <p:cNvSpPr/>
            <p:nvPr/>
          </p:nvSpPr>
          <p:spPr>
            <a:xfrm>
              <a:off x="1865294" y="2725009"/>
              <a:ext cx="43604" cy="43604"/>
            </a:xfrm>
            <a:custGeom>
              <a:avLst/>
              <a:gdLst/>
              <a:ahLst/>
              <a:cxnLst/>
              <a:rect l="l" t="t" r="r" b="b"/>
              <a:pathLst>
                <a:path w="1370" h="1370" extrusionOk="0">
                  <a:moveTo>
                    <a:pt x="679" y="370"/>
                  </a:moveTo>
                  <a:cubicBezTo>
                    <a:pt x="858" y="370"/>
                    <a:pt x="1013" y="512"/>
                    <a:pt x="1013" y="691"/>
                  </a:cubicBezTo>
                  <a:cubicBezTo>
                    <a:pt x="1013" y="870"/>
                    <a:pt x="858" y="1024"/>
                    <a:pt x="679" y="1024"/>
                  </a:cubicBezTo>
                  <a:cubicBezTo>
                    <a:pt x="501" y="1024"/>
                    <a:pt x="358" y="870"/>
                    <a:pt x="358" y="691"/>
                  </a:cubicBezTo>
                  <a:cubicBezTo>
                    <a:pt x="370" y="501"/>
                    <a:pt x="501" y="370"/>
                    <a:pt x="679" y="370"/>
                  </a:cubicBezTo>
                  <a:close/>
                  <a:moveTo>
                    <a:pt x="679" y="1"/>
                  </a:moveTo>
                  <a:cubicBezTo>
                    <a:pt x="310" y="1"/>
                    <a:pt x="1" y="310"/>
                    <a:pt x="1" y="679"/>
                  </a:cubicBezTo>
                  <a:cubicBezTo>
                    <a:pt x="1" y="1072"/>
                    <a:pt x="310" y="1370"/>
                    <a:pt x="679" y="1370"/>
                  </a:cubicBezTo>
                  <a:cubicBezTo>
                    <a:pt x="1048" y="1370"/>
                    <a:pt x="1370" y="1048"/>
                    <a:pt x="1370" y="679"/>
                  </a:cubicBezTo>
                  <a:cubicBezTo>
                    <a:pt x="1370" y="310"/>
                    <a:pt x="1048"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330;p80">
              <a:extLst>
                <a:ext uri="{FF2B5EF4-FFF2-40B4-BE49-F238E27FC236}">
                  <a16:creationId xmlns:a16="http://schemas.microsoft.com/office/drawing/2014/main" id="{6CCAF416-9826-4C2C-B846-498724EF0EAC}"/>
                </a:ext>
              </a:extLst>
            </p:cNvPr>
            <p:cNvSpPr/>
            <p:nvPr/>
          </p:nvSpPr>
          <p:spPr>
            <a:xfrm>
              <a:off x="2005876" y="2725009"/>
              <a:ext cx="43636" cy="43604"/>
            </a:xfrm>
            <a:custGeom>
              <a:avLst/>
              <a:gdLst/>
              <a:ahLst/>
              <a:cxnLst/>
              <a:rect l="l" t="t" r="r" b="b"/>
              <a:pathLst>
                <a:path w="1371" h="1370" extrusionOk="0">
                  <a:moveTo>
                    <a:pt x="680" y="370"/>
                  </a:moveTo>
                  <a:cubicBezTo>
                    <a:pt x="858" y="370"/>
                    <a:pt x="1013" y="512"/>
                    <a:pt x="1013" y="691"/>
                  </a:cubicBezTo>
                  <a:cubicBezTo>
                    <a:pt x="1013" y="870"/>
                    <a:pt x="858" y="1024"/>
                    <a:pt x="680" y="1024"/>
                  </a:cubicBezTo>
                  <a:cubicBezTo>
                    <a:pt x="501" y="1024"/>
                    <a:pt x="358" y="870"/>
                    <a:pt x="358" y="691"/>
                  </a:cubicBezTo>
                  <a:cubicBezTo>
                    <a:pt x="370" y="501"/>
                    <a:pt x="501" y="370"/>
                    <a:pt x="680" y="370"/>
                  </a:cubicBezTo>
                  <a:close/>
                  <a:moveTo>
                    <a:pt x="680" y="1"/>
                  </a:moveTo>
                  <a:cubicBezTo>
                    <a:pt x="311" y="1"/>
                    <a:pt x="1" y="310"/>
                    <a:pt x="1" y="679"/>
                  </a:cubicBezTo>
                  <a:cubicBezTo>
                    <a:pt x="1" y="1072"/>
                    <a:pt x="311" y="1370"/>
                    <a:pt x="680" y="1370"/>
                  </a:cubicBezTo>
                  <a:cubicBezTo>
                    <a:pt x="1061" y="1370"/>
                    <a:pt x="1370" y="1048"/>
                    <a:pt x="1370" y="679"/>
                  </a:cubicBezTo>
                  <a:cubicBezTo>
                    <a:pt x="1370" y="310"/>
                    <a:pt x="1061" y="1"/>
                    <a:pt x="6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331;p80">
              <a:extLst>
                <a:ext uri="{FF2B5EF4-FFF2-40B4-BE49-F238E27FC236}">
                  <a16:creationId xmlns:a16="http://schemas.microsoft.com/office/drawing/2014/main" id="{7DFB000D-1EA2-48C8-BFF5-BE19B9C554E1}"/>
                </a:ext>
              </a:extLst>
            </p:cNvPr>
            <p:cNvSpPr/>
            <p:nvPr/>
          </p:nvSpPr>
          <p:spPr>
            <a:xfrm>
              <a:off x="1731523" y="2422616"/>
              <a:ext cx="399435" cy="365698"/>
            </a:xfrm>
            <a:custGeom>
              <a:avLst/>
              <a:gdLst/>
              <a:ahLst/>
              <a:cxnLst/>
              <a:rect l="l" t="t" r="r" b="b"/>
              <a:pathLst>
                <a:path w="12550" h="11490" extrusionOk="0">
                  <a:moveTo>
                    <a:pt x="4323" y="2143"/>
                  </a:moveTo>
                  <a:lnTo>
                    <a:pt x="4323" y="3215"/>
                  </a:lnTo>
                  <a:lnTo>
                    <a:pt x="3585" y="3215"/>
                  </a:lnTo>
                  <a:lnTo>
                    <a:pt x="3216" y="2143"/>
                  </a:lnTo>
                  <a:close/>
                  <a:moveTo>
                    <a:pt x="5787" y="2143"/>
                  </a:moveTo>
                  <a:lnTo>
                    <a:pt x="5787" y="3215"/>
                  </a:lnTo>
                  <a:lnTo>
                    <a:pt x="4692" y="3215"/>
                  </a:lnTo>
                  <a:lnTo>
                    <a:pt x="4692" y="2143"/>
                  </a:lnTo>
                  <a:close/>
                  <a:moveTo>
                    <a:pt x="7252" y="2143"/>
                  </a:moveTo>
                  <a:lnTo>
                    <a:pt x="7252" y="3215"/>
                  </a:lnTo>
                  <a:lnTo>
                    <a:pt x="6144" y="3215"/>
                  </a:lnTo>
                  <a:lnTo>
                    <a:pt x="6144" y="2143"/>
                  </a:lnTo>
                  <a:close/>
                  <a:moveTo>
                    <a:pt x="8704" y="2143"/>
                  </a:moveTo>
                  <a:lnTo>
                    <a:pt x="8704" y="3215"/>
                  </a:lnTo>
                  <a:lnTo>
                    <a:pt x="7609" y="3215"/>
                  </a:lnTo>
                  <a:lnTo>
                    <a:pt x="7609" y="2143"/>
                  </a:lnTo>
                  <a:close/>
                  <a:moveTo>
                    <a:pt x="10169" y="2143"/>
                  </a:moveTo>
                  <a:lnTo>
                    <a:pt x="10169" y="3215"/>
                  </a:lnTo>
                  <a:lnTo>
                    <a:pt x="9061" y="3215"/>
                  </a:lnTo>
                  <a:lnTo>
                    <a:pt x="9061" y="2143"/>
                  </a:lnTo>
                  <a:close/>
                  <a:moveTo>
                    <a:pt x="11050" y="2143"/>
                  </a:moveTo>
                  <a:lnTo>
                    <a:pt x="10788" y="3215"/>
                  </a:lnTo>
                  <a:lnTo>
                    <a:pt x="10538" y="3215"/>
                  </a:lnTo>
                  <a:lnTo>
                    <a:pt x="10538" y="2143"/>
                  </a:lnTo>
                  <a:close/>
                  <a:moveTo>
                    <a:pt x="10716" y="3572"/>
                  </a:moveTo>
                  <a:lnTo>
                    <a:pt x="10538" y="4334"/>
                  </a:lnTo>
                  <a:lnTo>
                    <a:pt x="10538" y="3572"/>
                  </a:lnTo>
                  <a:close/>
                  <a:moveTo>
                    <a:pt x="4323" y="3572"/>
                  </a:moveTo>
                  <a:lnTo>
                    <a:pt x="4323" y="4680"/>
                  </a:lnTo>
                  <a:lnTo>
                    <a:pt x="4108" y="4680"/>
                  </a:lnTo>
                  <a:lnTo>
                    <a:pt x="3727" y="3572"/>
                  </a:lnTo>
                  <a:close/>
                  <a:moveTo>
                    <a:pt x="5787" y="3572"/>
                  </a:moveTo>
                  <a:lnTo>
                    <a:pt x="5787" y="4680"/>
                  </a:lnTo>
                  <a:lnTo>
                    <a:pt x="4692" y="4680"/>
                  </a:lnTo>
                  <a:lnTo>
                    <a:pt x="4692" y="3572"/>
                  </a:lnTo>
                  <a:close/>
                  <a:moveTo>
                    <a:pt x="7252" y="3572"/>
                  </a:moveTo>
                  <a:lnTo>
                    <a:pt x="7252" y="4680"/>
                  </a:lnTo>
                  <a:lnTo>
                    <a:pt x="6144" y="4680"/>
                  </a:lnTo>
                  <a:lnTo>
                    <a:pt x="6144" y="3572"/>
                  </a:lnTo>
                  <a:close/>
                  <a:moveTo>
                    <a:pt x="8704" y="3572"/>
                  </a:moveTo>
                  <a:lnTo>
                    <a:pt x="8704" y="4680"/>
                  </a:lnTo>
                  <a:lnTo>
                    <a:pt x="7609" y="4680"/>
                  </a:lnTo>
                  <a:lnTo>
                    <a:pt x="7609" y="3572"/>
                  </a:lnTo>
                  <a:close/>
                  <a:moveTo>
                    <a:pt x="10169" y="3572"/>
                  </a:moveTo>
                  <a:lnTo>
                    <a:pt x="10169" y="4680"/>
                  </a:lnTo>
                  <a:lnTo>
                    <a:pt x="9061" y="4680"/>
                  </a:lnTo>
                  <a:lnTo>
                    <a:pt x="9061" y="3572"/>
                  </a:lnTo>
                  <a:close/>
                  <a:moveTo>
                    <a:pt x="4335" y="5037"/>
                  </a:moveTo>
                  <a:lnTo>
                    <a:pt x="4335" y="5275"/>
                  </a:lnTo>
                  <a:lnTo>
                    <a:pt x="4239" y="5037"/>
                  </a:lnTo>
                  <a:close/>
                  <a:moveTo>
                    <a:pt x="5787" y="5037"/>
                  </a:moveTo>
                  <a:lnTo>
                    <a:pt x="5787" y="5894"/>
                  </a:lnTo>
                  <a:cubicBezTo>
                    <a:pt x="5706" y="5890"/>
                    <a:pt x="5631" y="5889"/>
                    <a:pt x="5561" y="5889"/>
                  </a:cubicBezTo>
                  <a:cubicBezTo>
                    <a:pt x="5443" y="5889"/>
                    <a:pt x="5341" y="5892"/>
                    <a:pt x="5248" y="5892"/>
                  </a:cubicBezTo>
                  <a:cubicBezTo>
                    <a:pt x="5036" y="5892"/>
                    <a:pt x="4874" y="5875"/>
                    <a:pt x="4692" y="5763"/>
                  </a:cubicBezTo>
                  <a:lnTo>
                    <a:pt x="4692" y="5037"/>
                  </a:lnTo>
                  <a:close/>
                  <a:moveTo>
                    <a:pt x="7252" y="5037"/>
                  </a:moveTo>
                  <a:lnTo>
                    <a:pt x="7252" y="5894"/>
                  </a:lnTo>
                  <a:lnTo>
                    <a:pt x="6144" y="5894"/>
                  </a:lnTo>
                  <a:lnTo>
                    <a:pt x="6144" y="5037"/>
                  </a:lnTo>
                  <a:close/>
                  <a:moveTo>
                    <a:pt x="8704" y="5037"/>
                  </a:moveTo>
                  <a:lnTo>
                    <a:pt x="8704" y="5894"/>
                  </a:lnTo>
                  <a:lnTo>
                    <a:pt x="7609" y="5894"/>
                  </a:lnTo>
                  <a:lnTo>
                    <a:pt x="7609" y="5037"/>
                  </a:lnTo>
                  <a:close/>
                  <a:moveTo>
                    <a:pt x="10169" y="5037"/>
                  </a:moveTo>
                  <a:lnTo>
                    <a:pt x="10169" y="5894"/>
                  </a:lnTo>
                  <a:lnTo>
                    <a:pt x="9061" y="5894"/>
                  </a:lnTo>
                  <a:lnTo>
                    <a:pt x="9061" y="5037"/>
                  </a:lnTo>
                  <a:close/>
                  <a:moveTo>
                    <a:pt x="4882" y="9240"/>
                  </a:moveTo>
                  <a:cubicBezTo>
                    <a:pt x="5406" y="9240"/>
                    <a:pt x="5823" y="9680"/>
                    <a:pt x="5823" y="10180"/>
                  </a:cubicBezTo>
                  <a:cubicBezTo>
                    <a:pt x="5823" y="10704"/>
                    <a:pt x="5406" y="11121"/>
                    <a:pt x="4882" y="11121"/>
                  </a:cubicBezTo>
                  <a:cubicBezTo>
                    <a:pt x="4359" y="11121"/>
                    <a:pt x="3942" y="10704"/>
                    <a:pt x="3942" y="10180"/>
                  </a:cubicBezTo>
                  <a:cubicBezTo>
                    <a:pt x="3942" y="9656"/>
                    <a:pt x="4359" y="9240"/>
                    <a:pt x="4882" y="9240"/>
                  </a:cubicBezTo>
                  <a:close/>
                  <a:moveTo>
                    <a:pt x="9300" y="9240"/>
                  </a:moveTo>
                  <a:cubicBezTo>
                    <a:pt x="9823" y="9263"/>
                    <a:pt x="10240" y="9680"/>
                    <a:pt x="10240" y="10180"/>
                  </a:cubicBezTo>
                  <a:cubicBezTo>
                    <a:pt x="10240" y="10704"/>
                    <a:pt x="9823" y="11121"/>
                    <a:pt x="9300" y="11121"/>
                  </a:cubicBezTo>
                  <a:cubicBezTo>
                    <a:pt x="8788" y="11121"/>
                    <a:pt x="8371" y="10704"/>
                    <a:pt x="8371" y="10180"/>
                  </a:cubicBezTo>
                  <a:cubicBezTo>
                    <a:pt x="8371" y="9656"/>
                    <a:pt x="8788" y="9240"/>
                    <a:pt x="9300" y="9240"/>
                  </a:cubicBezTo>
                  <a:close/>
                  <a:moveTo>
                    <a:pt x="668" y="0"/>
                  </a:moveTo>
                  <a:cubicBezTo>
                    <a:pt x="298" y="0"/>
                    <a:pt x="1" y="298"/>
                    <a:pt x="1" y="667"/>
                  </a:cubicBezTo>
                  <a:cubicBezTo>
                    <a:pt x="1" y="1048"/>
                    <a:pt x="298" y="1346"/>
                    <a:pt x="668" y="1346"/>
                  </a:cubicBezTo>
                  <a:lnTo>
                    <a:pt x="1489" y="1346"/>
                  </a:lnTo>
                  <a:lnTo>
                    <a:pt x="2513" y="4227"/>
                  </a:lnTo>
                  <a:cubicBezTo>
                    <a:pt x="2540" y="4299"/>
                    <a:pt x="2608" y="4351"/>
                    <a:pt x="2681" y="4351"/>
                  </a:cubicBezTo>
                  <a:cubicBezTo>
                    <a:pt x="2704" y="4351"/>
                    <a:pt x="2728" y="4346"/>
                    <a:pt x="2751" y="4334"/>
                  </a:cubicBezTo>
                  <a:cubicBezTo>
                    <a:pt x="2846" y="4299"/>
                    <a:pt x="2906" y="4203"/>
                    <a:pt x="2858" y="4096"/>
                  </a:cubicBezTo>
                  <a:cubicBezTo>
                    <a:pt x="1858" y="1262"/>
                    <a:pt x="1822" y="1143"/>
                    <a:pt x="1822" y="1143"/>
                  </a:cubicBezTo>
                  <a:cubicBezTo>
                    <a:pt x="1775" y="1048"/>
                    <a:pt x="1668" y="965"/>
                    <a:pt x="1549" y="965"/>
                  </a:cubicBezTo>
                  <a:lnTo>
                    <a:pt x="668" y="965"/>
                  </a:lnTo>
                  <a:cubicBezTo>
                    <a:pt x="513" y="965"/>
                    <a:pt x="370" y="834"/>
                    <a:pt x="370" y="667"/>
                  </a:cubicBezTo>
                  <a:cubicBezTo>
                    <a:pt x="370" y="500"/>
                    <a:pt x="513" y="369"/>
                    <a:pt x="668" y="369"/>
                  </a:cubicBezTo>
                  <a:lnTo>
                    <a:pt x="1549" y="369"/>
                  </a:lnTo>
                  <a:cubicBezTo>
                    <a:pt x="1906" y="369"/>
                    <a:pt x="2215" y="584"/>
                    <a:pt x="2370" y="905"/>
                  </a:cubicBezTo>
                  <a:cubicBezTo>
                    <a:pt x="2596" y="1524"/>
                    <a:pt x="3811" y="5001"/>
                    <a:pt x="4001" y="5525"/>
                  </a:cubicBezTo>
                  <a:cubicBezTo>
                    <a:pt x="4144" y="5894"/>
                    <a:pt x="4573" y="6251"/>
                    <a:pt x="5109" y="6251"/>
                  </a:cubicBezTo>
                  <a:lnTo>
                    <a:pt x="11717" y="6251"/>
                  </a:lnTo>
                  <a:cubicBezTo>
                    <a:pt x="11883" y="6251"/>
                    <a:pt x="12014" y="6382"/>
                    <a:pt x="12014" y="6549"/>
                  </a:cubicBezTo>
                  <a:cubicBezTo>
                    <a:pt x="12014" y="6715"/>
                    <a:pt x="11883" y="6846"/>
                    <a:pt x="11717" y="6846"/>
                  </a:cubicBezTo>
                  <a:lnTo>
                    <a:pt x="5109" y="6846"/>
                  </a:lnTo>
                  <a:cubicBezTo>
                    <a:pt x="4394" y="6846"/>
                    <a:pt x="3739" y="6418"/>
                    <a:pt x="3466" y="5763"/>
                  </a:cubicBezTo>
                  <a:lnTo>
                    <a:pt x="3096" y="4715"/>
                  </a:lnTo>
                  <a:cubicBezTo>
                    <a:pt x="3078" y="4652"/>
                    <a:pt x="3013" y="4603"/>
                    <a:pt x="2936" y="4603"/>
                  </a:cubicBezTo>
                  <a:cubicBezTo>
                    <a:pt x="2911" y="4603"/>
                    <a:pt x="2885" y="4608"/>
                    <a:pt x="2858" y="4620"/>
                  </a:cubicBezTo>
                  <a:cubicBezTo>
                    <a:pt x="2751" y="4656"/>
                    <a:pt x="2715" y="4751"/>
                    <a:pt x="2751" y="4858"/>
                  </a:cubicBezTo>
                  <a:cubicBezTo>
                    <a:pt x="3049" y="5596"/>
                    <a:pt x="3073" y="5942"/>
                    <a:pt x="3406" y="6406"/>
                  </a:cubicBezTo>
                  <a:lnTo>
                    <a:pt x="3013" y="7001"/>
                  </a:lnTo>
                  <a:cubicBezTo>
                    <a:pt x="2394" y="7894"/>
                    <a:pt x="2930" y="9097"/>
                    <a:pt x="3989" y="9240"/>
                  </a:cubicBezTo>
                  <a:cubicBezTo>
                    <a:pt x="3144" y="10049"/>
                    <a:pt x="3692" y="11490"/>
                    <a:pt x="4870" y="11490"/>
                  </a:cubicBezTo>
                  <a:cubicBezTo>
                    <a:pt x="6025" y="11490"/>
                    <a:pt x="6597" y="10061"/>
                    <a:pt x="5763" y="9251"/>
                  </a:cubicBezTo>
                  <a:lnTo>
                    <a:pt x="8383" y="9251"/>
                  </a:lnTo>
                  <a:cubicBezTo>
                    <a:pt x="7549" y="10061"/>
                    <a:pt x="8109" y="11490"/>
                    <a:pt x="9276" y="11490"/>
                  </a:cubicBezTo>
                  <a:cubicBezTo>
                    <a:pt x="10431" y="11490"/>
                    <a:pt x="11002" y="10061"/>
                    <a:pt x="10169" y="9251"/>
                  </a:cubicBezTo>
                  <a:lnTo>
                    <a:pt x="10407" y="9251"/>
                  </a:lnTo>
                  <a:cubicBezTo>
                    <a:pt x="10776" y="9251"/>
                    <a:pt x="11074" y="8954"/>
                    <a:pt x="11074" y="8585"/>
                  </a:cubicBezTo>
                  <a:cubicBezTo>
                    <a:pt x="11074" y="8216"/>
                    <a:pt x="10776" y="7918"/>
                    <a:pt x="10407" y="7918"/>
                  </a:cubicBezTo>
                  <a:lnTo>
                    <a:pt x="8788" y="7918"/>
                  </a:lnTo>
                  <a:cubicBezTo>
                    <a:pt x="8680" y="7918"/>
                    <a:pt x="8609" y="7989"/>
                    <a:pt x="8609" y="8097"/>
                  </a:cubicBezTo>
                  <a:cubicBezTo>
                    <a:pt x="8609" y="8204"/>
                    <a:pt x="8680" y="8275"/>
                    <a:pt x="8788" y="8275"/>
                  </a:cubicBezTo>
                  <a:lnTo>
                    <a:pt x="10431" y="8275"/>
                  </a:lnTo>
                  <a:cubicBezTo>
                    <a:pt x="10597" y="8275"/>
                    <a:pt x="10728" y="8406"/>
                    <a:pt x="10728" y="8573"/>
                  </a:cubicBezTo>
                  <a:cubicBezTo>
                    <a:pt x="10728" y="8740"/>
                    <a:pt x="10597" y="8871"/>
                    <a:pt x="10431" y="8871"/>
                  </a:cubicBezTo>
                  <a:lnTo>
                    <a:pt x="4204" y="8871"/>
                  </a:lnTo>
                  <a:cubicBezTo>
                    <a:pt x="3323" y="8871"/>
                    <a:pt x="2811" y="7882"/>
                    <a:pt x="3311" y="7168"/>
                  </a:cubicBezTo>
                  <a:lnTo>
                    <a:pt x="3668" y="6656"/>
                  </a:lnTo>
                  <a:cubicBezTo>
                    <a:pt x="3811" y="6787"/>
                    <a:pt x="3978" y="6906"/>
                    <a:pt x="4168" y="7001"/>
                  </a:cubicBezTo>
                  <a:lnTo>
                    <a:pt x="3799" y="7537"/>
                  </a:lnTo>
                  <a:cubicBezTo>
                    <a:pt x="3573" y="7847"/>
                    <a:pt x="3799" y="8275"/>
                    <a:pt x="4180" y="8275"/>
                  </a:cubicBezTo>
                  <a:lnTo>
                    <a:pt x="8085" y="8275"/>
                  </a:lnTo>
                  <a:cubicBezTo>
                    <a:pt x="8192" y="8275"/>
                    <a:pt x="8264" y="8204"/>
                    <a:pt x="8264" y="8097"/>
                  </a:cubicBezTo>
                  <a:cubicBezTo>
                    <a:pt x="8264" y="7989"/>
                    <a:pt x="8192" y="7918"/>
                    <a:pt x="8085" y="7918"/>
                  </a:cubicBezTo>
                  <a:lnTo>
                    <a:pt x="4180" y="7918"/>
                  </a:lnTo>
                  <a:cubicBezTo>
                    <a:pt x="4097" y="7918"/>
                    <a:pt x="4037" y="7811"/>
                    <a:pt x="4097" y="7739"/>
                  </a:cubicBezTo>
                  <a:lnTo>
                    <a:pt x="4513" y="7132"/>
                  </a:lnTo>
                  <a:cubicBezTo>
                    <a:pt x="4753" y="7201"/>
                    <a:pt x="4820" y="7217"/>
                    <a:pt x="5587" y="7217"/>
                  </a:cubicBezTo>
                  <a:cubicBezTo>
                    <a:pt x="6309" y="7217"/>
                    <a:pt x="7651" y="7202"/>
                    <a:pt x="10341" y="7202"/>
                  </a:cubicBezTo>
                  <a:cubicBezTo>
                    <a:pt x="10765" y="7202"/>
                    <a:pt x="11223" y="7203"/>
                    <a:pt x="11717" y="7204"/>
                  </a:cubicBezTo>
                  <a:cubicBezTo>
                    <a:pt x="12086" y="7204"/>
                    <a:pt x="12383" y="6906"/>
                    <a:pt x="12383" y="6537"/>
                  </a:cubicBezTo>
                  <a:cubicBezTo>
                    <a:pt x="12383" y="6168"/>
                    <a:pt x="12098" y="5894"/>
                    <a:pt x="11728" y="5894"/>
                  </a:cubicBezTo>
                  <a:lnTo>
                    <a:pt x="11538" y="5894"/>
                  </a:lnTo>
                  <a:lnTo>
                    <a:pt x="12383" y="2191"/>
                  </a:lnTo>
                  <a:cubicBezTo>
                    <a:pt x="12550" y="1489"/>
                    <a:pt x="12014" y="822"/>
                    <a:pt x="11300" y="822"/>
                  </a:cubicBezTo>
                  <a:lnTo>
                    <a:pt x="7752" y="822"/>
                  </a:lnTo>
                  <a:cubicBezTo>
                    <a:pt x="7657" y="822"/>
                    <a:pt x="7573" y="893"/>
                    <a:pt x="7573" y="1000"/>
                  </a:cubicBezTo>
                  <a:cubicBezTo>
                    <a:pt x="7573" y="1108"/>
                    <a:pt x="7657" y="1179"/>
                    <a:pt x="7752" y="1179"/>
                  </a:cubicBezTo>
                  <a:lnTo>
                    <a:pt x="11300" y="1179"/>
                  </a:lnTo>
                  <a:cubicBezTo>
                    <a:pt x="11788" y="1179"/>
                    <a:pt x="12145" y="1620"/>
                    <a:pt x="12026" y="2096"/>
                  </a:cubicBezTo>
                  <a:lnTo>
                    <a:pt x="11145" y="5894"/>
                  </a:lnTo>
                  <a:lnTo>
                    <a:pt x="10526" y="5894"/>
                  </a:lnTo>
                  <a:cubicBezTo>
                    <a:pt x="10609" y="5489"/>
                    <a:pt x="11300" y="2548"/>
                    <a:pt x="11419" y="2001"/>
                  </a:cubicBezTo>
                  <a:cubicBezTo>
                    <a:pt x="11443" y="1882"/>
                    <a:pt x="11359" y="1774"/>
                    <a:pt x="11240" y="1774"/>
                  </a:cubicBezTo>
                  <a:lnTo>
                    <a:pt x="3073" y="1774"/>
                  </a:lnTo>
                  <a:lnTo>
                    <a:pt x="2858" y="1167"/>
                  </a:lnTo>
                  <a:lnTo>
                    <a:pt x="7073" y="1167"/>
                  </a:lnTo>
                  <a:cubicBezTo>
                    <a:pt x="7180" y="1167"/>
                    <a:pt x="7252" y="1084"/>
                    <a:pt x="7252" y="989"/>
                  </a:cubicBezTo>
                  <a:cubicBezTo>
                    <a:pt x="7252" y="881"/>
                    <a:pt x="7180" y="810"/>
                    <a:pt x="7073" y="810"/>
                  </a:cubicBezTo>
                  <a:lnTo>
                    <a:pt x="2727" y="810"/>
                  </a:lnTo>
                  <a:cubicBezTo>
                    <a:pt x="2561" y="346"/>
                    <a:pt x="2096" y="0"/>
                    <a:pt x="15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100;p80">
            <a:extLst>
              <a:ext uri="{FF2B5EF4-FFF2-40B4-BE49-F238E27FC236}">
                <a16:creationId xmlns:a16="http://schemas.microsoft.com/office/drawing/2014/main" id="{8553A69F-F33D-4413-AEDB-7098C5A2BD71}"/>
              </a:ext>
            </a:extLst>
          </p:cNvPr>
          <p:cNvGrpSpPr/>
          <p:nvPr/>
        </p:nvGrpSpPr>
        <p:grpSpPr>
          <a:xfrm>
            <a:off x="5286047" y="2796670"/>
            <a:ext cx="379002" cy="366112"/>
            <a:chOff x="2633037" y="1499873"/>
            <a:chExt cx="379002" cy="366112"/>
          </a:xfrm>
          <a:solidFill>
            <a:schemeClr val="accent1">
              <a:lumMod val="75000"/>
            </a:schemeClr>
          </a:solidFill>
        </p:grpSpPr>
        <p:sp>
          <p:nvSpPr>
            <p:cNvPr id="14" name="Google Shape;10101;p80">
              <a:extLst>
                <a:ext uri="{FF2B5EF4-FFF2-40B4-BE49-F238E27FC236}">
                  <a16:creationId xmlns:a16="http://schemas.microsoft.com/office/drawing/2014/main" id="{25E553D5-ED27-4BD1-8FC2-AE35366DCAE8}"/>
                </a:ext>
              </a:extLst>
            </p:cNvPr>
            <p:cNvSpPr/>
            <p:nvPr/>
          </p:nvSpPr>
          <p:spPr>
            <a:xfrm>
              <a:off x="2798635" y="1499873"/>
              <a:ext cx="20497" cy="106145"/>
            </a:xfrm>
            <a:custGeom>
              <a:avLst/>
              <a:gdLst/>
              <a:ahLst/>
              <a:cxnLst/>
              <a:rect l="l" t="t" r="r" b="b"/>
              <a:pathLst>
                <a:path w="644" h="3335" extrusionOk="0">
                  <a:moveTo>
                    <a:pt x="453" y="1"/>
                  </a:moveTo>
                  <a:cubicBezTo>
                    <a:pt x="346" y="1"/>
                    <a:pt x="263" y="96"/>
                    <a:pt x="263" y="191"/>
                  </a:cubicBezTo>
                  <a:cubicBezTo>
                    <a:pt x="263" y="394"/>
                    <a:pt x="215" y="477"/>
                    <a:pt x="156" y="596"/>
                  </a:cubicBezTo>
                  <a:cubicBezTo>
                    <a:pt x="72" y="727"/>
                    <a:pt x="1" y="882"/>
                    <a:pt x="1" y="1179"/>
                  </a:cubicBezTo>
                  <a:cubicBezTo>
                    <a:pt x="1" y="1465"/>
                    <a:pt x="72" y="1620"/>
                    <a:pt x="156" y="1763"/>
                  </a:cubicBezTo>
                  <a:cubicBezTo>
                    <a:pt x="215" y="1882"/>
                    <a:pt x="263" y="1965"/>
                    <a:pt x="263" y="2156"/>
                  </a:cubicBezTo>
                  <a:cubicBezTo>
                    <a:pt x="263" y="2358"/>
                    <a:pt x="215" y="2441"/>
                    <a:pt x="156" y="2561"/>
                  </a:cubicBezTo>
                  <a:cubicBezTo>
                    <a:pt x="72" y="2692"/>
                    <a:pt x="1" y="2846"/>
                    <a:pt x="1" y="3144"/>
                  </a:cubicBezTo>
                  <a:cubicBezTo>
                    <a:pt x="1" y="3239"/>
                    <a:pt x="96" y="3334"/>
                    <a:pt x="191" y="3334"/>
                  </a:cubicBezTo>
                  <a:cubicBezTo>
                    <a:pt x="298" y="3334"/>
                    <a:pt x="394" y="3239"/>
                    <a:pt x="394" y="3144"/>
                  </a:cubicBezTo>
                  <a:cubicBezTo>
                    <a:pt x="394" y="2942"/>
                    <a:pt x="429" y="2858"/>
                    <a:pt x="489" y="2739"/>
                  </a:cubicBezTo>
                  <a:cubicBezTo>
                    <a:pt x="572" y="2608"/>
                    <a:pt x="644" y="2453"/>
                    <a:pt x="644" y="2156"/>
                  </a:cubicBezTo>
                  <a:cubicBezTo>
                    <a:pt x="644" y="1882"/>
                    <a:pt x="572" y="1715"/>
                    <a:pt x="489" y="1584"/>
                  </a:cubicBezTo>
                  <a:cubicBezTo>
                    <a:pt x="429" y="1465"/>
                    <a:pt x="394" y="1370"/>
                    <a:pt x="394" y="1179"/>
                  </a:cubicBezTo>
                  <a:cubicBezTo>
                    <a:pt x="394" y="989"/>
                    <a:pt x="429" y="894"/>
                    <a:pt x="489" y="775"/>
                  </a:cubicBezTo>
                  <a:cubicBezTo>
                    <a:pt x="572" y="644"/>
                    <a:pt x="644" y="489"/>
                    <a:pt x="644" y="191"/>
                  </a:cubicBezTo>
                  <a:cubicBezTo>
                    <a:pt x="644" y="96"/>
                    <a:pt x="549"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02;p80">
              <a:extLst>
                <a:ext uri="{FF2B5EF4-FFF2-40B4-BE49-F238E27FC236}">
                  <a16:creationId xmlns:a16="http://schemas.microsoft.com/office/drawing/2014/main" id="{BE019755-1963-407F-9235-6DF8BF64A1BD}"/>
                </a:ext>
              </a:extLst>
            </p:cNvPr>
            <p:cNvSpPr/>
            <p:nvPr/>
          </p:nvSpPr>
          <p:spPr>
            <a:xfrm>
              <a:off x="2847140" y="1499873"/>
              <a:ext cx="20115" cy="106145"/>
            </a:xfrm>
            <a:custGeom>
              <a:avLst/>
              <a:gdLst/>
              <a:ahLst/>
              <a:cxnLst/>
              <a:rect l="l" t="t" r="r" b="b"/>
              <a:pathLst>
                <a:path w="632" h="3335" extrusionOk="0">
                  <a:moveTo>
                    <a:pt x="441" y="1"/>
                  </a:moveTo>
                  <a:cubicBezTo>
                    <a:pt x="334" y="1"/>
                    <a:pt x="251" y="96"/>
                    <a:pt x="251" y="191"/>
                  </a:cubicBezTo>
                  <a:cubicBezTo>
                    <a:pt x="251" y="394"/>
                    <a:pt x="203" y="477"/>
                    <a:pt x="144" y="596"/>
                  </a:cubicBezTo>
                  <a:cubicBezTo>
                    <a:pt x="72" y="727"/>
                    <a:pt x="1" y="882"/>
                    <a:pt x="1" y="1179"/>
                  </a:cubicBezTo>
                  <a:cubicBezTo>
                    <a:pt x="1" y="1465"/>
                    <a:pt x="72" y="1620"/>
                    <a:pt x="144" y="1763"/>
                  </a:cubicBezTo>
                  <a:cubicBezTo>
                    <a:pt x="203" y="1882"/>
                    <a:pt x="251" y="1965"/>
                    <a:pt x="251" y="2156"/>
                  </a:cubicBezTo>
                  <a:cubicBezTo>
                    <a:pt x="251" y="2358"/>
                    <a:pt x="203" y="2441"/>
                    <a:pt x="144" y="2561"/>
                  </a:cubicBezTo>
                  <a:cubicBezTo>
                    <a:pt x="84" y="2692"/>
                    <a:pt x="1" y="2846"/>
                    <a:pt x="1" y="3144"/>
                  </a:cubicBezTo>
                  <a:cubicBezTo>
                    <a:pt x="1" y="3239"/>
                    <a:pt x="84" y="3334"/>
                    <a:pt x="191" y="3334"/>
                  </a:cubicBezTo>
                  <a:cubicBezTo>
                    <a:pt x="298" y="3334"/>
                    <a:pt x="382" y="3239"/>
                    <a:pt x="382" y="3144"/>
                  </a:cubicBezTo>
                  <a:cubicBezTo>
                    <a:pt x="382" y="2942"/>
                    <a:pt x="429" y="2858"/>
                    <a:pt x="489" y="2739"/>
                  </a:cubicBezTo>
                  <a:cubicBezTo>
                    <a:pt x="560" y="2608"/>
                    <a:pt x="632" y="2453"/>
                    <a:pt x="632" y="2156"/>
                  </a:cubicBezTo>
                  <a:cubicBezTo>
                    <a:pt x="632" y="1882"/>
                    <a:pt x="560" y="1715"/>
                    <a:pt x="489" y="1584"/>
                  </a:cubicBezTo>
                  <a:cubicBezTo>
                    <a:pt x="429" y="1465"/>
                    <a:pt x="382" y="1370"/>
                    <a:pt x="382" y="1179"/>
                  </a:cubicBezTo>
                  <a:cubicBezTo>
                    <a:pt x="382" y="989"/>
                    <a:pt x="429" y="894"/>
                    <a:pt x="489" y="775"/>
                  </a:cubicBezTo>
                  <a:cubicBezTo>
                    <a:pt x="560" y="644"/>
                    <a:pt x="632" y="489"/>
                    <a:pt x="632" y="191"/>
                  </a:cubicBezTo>
                  <a:cubicBezTo>
                    <a:pt x="632" y="96"/>
                    <a:pt x="549"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03;p80">
              <a:extLst>
                <a:ext uri="{FF2B5EF4-FFF2-40B4-BE49-F238E27FC236}">
                  <a16:creationId xmlns:a16="http://schemas.microsoft.com/office/drawing/2014/main" id="{1B764C5C-9E36-45C9-B1EB-DAD6A17A281B}"/>
                </a:ext>
              </a:extLst>
            </p:cNvPr>
            <p:cNvSpPr/>
            <p:nvPr/>
          </p:nvSpPr>
          <p:spPr>
            <a:xfrm>
              <a:off x="2652738" y="1825405"/>
              <a:ext cx="359301" cy="40580"/>
            </a:xfrm>
            <a:custGeom>
              <a:avLst/>
              <a:gdLst/>
              <a:ahLst/>
              <a:cxnLst/>
              <a:rect l="l" t="t" r="r" b="b"/>
              <a:pathLst>
                <a:path w="11289" h="1275" extrusionOk="0">
                  <a:moveTo>
                    <a:pt x="10645" y="369"/>
                  </a:moveTo>
                  <a:lnTo>
                    <a:pt x="10538" y="655"/>
                  </a:lnTo>
                  <a:cubicBezTo>
                    <a:pt x="10514" y="774"/>
                    <a:pt x="10359" y="869"/>
                    <a:pt x="10240" y="869"/>
                  </a:cubicBezTo>
                  <a:lnTo>
                    <a:pt x="1108" y="869"/>
                  </a:lnTo>
                  <a:cubicBezTo>
                    <a:pt x="989" y="869"/>
                    <a:pt x="834" y="774"/>
                    <a:pt x="811" y="655"/>
                  </a:cubicBezTo>
                  <a:lnTo>
                    <a:pt x="739" y="369"/>
                  </a:lnTo>
                  <a:close/>
                  <a:moveTo>
                    <a:pt x="191" y="0"/>
                  </a:moveTo>
                  <a:cubicBezTo>
                    <a:pt x="96" y="0"/>
                    <a:pt x="1" y="83"/>
                    <a:pt x="1" y="191"/>
                  </a:cubicBezTo>
                  <a:cubicBezTo>
                    <a:pt x="1" y="298"/>
                    <a:pt x="96" y="381"/>
                    <a:pt x="191" y="381"/>
                  </a:cubicBezTo>
                  <a:lnTo>
                    <a:pt x="299" y="381"/>
                  </a:lnTo>
                  <a:lnTo>
                    <a:pt x="406" y="774"/>
                  </a:lnTo>
                  <a:cubicBezTo>
                    <a:pt x="477" y="1060"/>
                    <a:pt x="775" y="1274"/>
                    <a:pt x="1072" y="1274"/>
                  </a:cubicBezTo>
                  <a:lnTo>
                    <a:pt x="10216" y="1274"/>
                  </a:lnTo>
                  <a:cubicBezTo>
                    <a:pt x="10514" y="1274"/>
                    <a:pt x="10812" y="1060"/>
                    <a:pt x="10883" y="774"/>
                  </a:cubicBezTo>
                  <a:lnTo>
                    <a:pt x="10990" y="381"/>
                  </a:lnTo>
                  <a:lnTo>
                    <a:pt x="11098" y="381"/>
                  </a:lnTo>
                  <a:cubicBezTo>
                    <a:pt x="11193" y="381"/>
                    <a:pt x="11288" y="298"/>
                    <a:pt x="11288" y="191"/>
                  </a:cubicBezTo>
                  <a:cubicBezTo>
                    <a:pt x="11288" y="83"/>
                    <a:pt x="11229" y="0"/>
                    <a:pt x="111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04;p80">
              <a:extLst>
                <a:ext uri="{FF2B5EF4-FFF2-40B4-BE49-F238E27FC236}">
                  <a16:creationId xmlns:a16="http://schemas.microsoft.com/office/drawing/2014/main" id="{5AA6EAD3-328A-410A-AE35-A8D5EA5133C9}"/>
                </a:ext>
              </a:extLst>
            </p:cNvPr>
            <p:cNvSpPr/>
            <p:nvPr/>
          </p:nvSpPr>
          <p:spPr>
            <a:xfrm>
              <a:off x="2657289" y="1641983"/>
              <a:ext cx="64833" cy="73935"/>
            </a:xfrm>
            <a:custGeom>
              <a:avLst/>
              <a:gdLst/>
              <a:ahLst/>
              <a:cxnLst/>
              <a:rect l="l" t="t" r="r" b="b"/>
              <a:pathLst>
                <a:path w="2037" h="2323" extrusionOk="0">
                  <a:moveTo>
                    <a:pt x="1584" y="382"/>
                  </a:moveTo>
                  <a:lnTo>
                    <a:pt x="1584" y="1429"/>
                  </a:lnTo>
                  <a:cubicBezTo>
                    <a:pt x="1584" y="1596"/>
                    <a:pt x="1596" y="1751"/>
                    <a:pt x="1620" y="1929"/>
                  </a:cubicBezTo>
                  <a:lnTo>
                    <a:pt x="1596" y="1929"/>
                  </a:lnTo>
                  <a:cubicBezTo>
                    <a:pt x="929" y="1929"/>
                    <a:pt x="382" y="1382"/>
                    <a:pt x="382" y="715"/>
                  </a:cubicBezTo>
                  <a:cubicBezTo>
                    <a:pt x="382" y="596"/>
                    <a:pt x="394" y="489"/>
                    <a:pt x="429" y="382"/>
                  </a:cubicBezTo>
                  <a:close/>
                  <a:moveTo>
                    <a:pt x="298" y="1"/>
                  </a:moveTo>
                  <a:cubicBezTo>
                    <a:pt x="215" y="1"/>
                    <a:pt x="144" y="48"/>
                    <a:pt x="120" y="120"/>
                  </a:cubicBezTo>
                  <a:cubicBezTo>
                    <a:pt x="37" y="310"/>
                    <a:pt x="13" y="513"/>
                    <a:pt x="13" y="703"/>
                  </a:cubicBezTo>
                  <a:cubicBezTo>
                    <a:pt x="1" y="1596"/>
                    <a:pt x="727" y="2322"/>
                    <a:pt x="1608" y="2322"/>
                  </a:cubicBezTo>
                  <a:lnTo>
                    <a:pt x="1846" y="2322"/>
                  </a:lnTo>
                  <a:cubicBezTo>
                    <a:pt x="1906" y="2322"/>
                    <a:pt x="1942" y="2298"/>
                    <a:pt x="1989" y="2251"/>
                  </a:cubicBezTo>
                  <a:cubicBezTo>
                    <a:pt x="2025" y="2203"/>
                    <a:pt x="2037" y="2144"/>
                    <a:pt x="2037" y="2084"/>
                  </a:cubicBezTo>
                  <a:cubicBezTo>
                    <a:pt x="1989" y="1870"/>
                    <a:pt x="1977" y="1656"/>
                    <a:pt x="1977" y="1429"/>
                  </a:cubicBezTo>
                  <a:lnTo>
                    <a:pt x="1977" y="191"/>
                  </a:lnTo>
                  <a:cubicBezTo>
                    <a:pt x="1977" y="84"/>
                    <a:pt x="1882" y="1"/>
                    <a:pt x="1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05;p80">
              <a:extLst>
                <a:ext uri="{FF2B5EF4-FFF2-40B4-BE49-F238E27FC236}">
                  <a16:creationId xmlns:a16="http://schemas.microsoft.com/office/drawing/2014/main" id="{15B46D9D-440D-43E7-B6E2-21A3E479972D}"/>
                </a:ext>
              </a:extLst>
            </p:cNvPr>
            <p:cNvSpPr/>
            <p:nvPr/>
          </p:nvSpPr>
          <p:spPr>
            <a:xfrm>
              <a:off x="2633037" y="1617730"/>
              <a:ext cx="325945" cy="195198"/>
            </a:xfrm>
            <a:custGeom>
              <a:avLst/>
              <a:gdLst/>
              <a:ahLst/>
              <a:cxnLst/>
              <a:rect l="l" t="t" r="r" b="b"/>
              <a:pathLst>
                <a:path w="10241" h="6133" extrusionOk="0">
                  <a:moveTo>
                    <a:pt x="9847" y="393"/>
                  </a:moveTo>
                  <a:lnTo>
                    <a:pt x="9847" y="2203"/>
                  </a:lnTo>
                  <a:cubicBezTo>
                    <a:pt x="9847" y="4168"/>
                    <a:pt x="8252" y="5763"/>
                    <a:pt x="6287" y="5763"/>
                  </a:cubicBezTo>
                  <a:cubicBezTo>
                    <a:pt x="4859" y="5763"/>
                    <a:pt x="3573" y="4918"/>
                    <a:pt x="3013" y="3584"/>
                  </a:cubicBezTo>
                  <a:cubicBezTo>
                    <a:pt x="2989" y="3513"/>
                    <a:pt x="2918" y="3465"/>
                    <a:pt x="2834" y="3465"/>
                  </a:cubicBezTo>
                  <a:lnTo>
                    <a:pt x="2382" y="3465"/>
                  </a:lnTo>
                  <a:cubicBezTo>
                    <a:pt x="1287" y="3465"/>
                    <a:pt x="394" y="2572"/>
                    <a:pt x="394" y="1489"/>
                  </a:cubicBezTo>
                  <a:cubicBezTo>
                    <a:pt x="382" y="1096"/>
                    <a:pt x="489" y="715"/>
                    <a:pt x="703" y="393"/>
                  </a:cubicBezTo>
                  <a:lnTo>
                    <a:pt x="8823" y="393"/>
                  </a:lnTo>
                  <a:lnTo>
                    <a:pt x="8823" y="1215"/>
                  </a:lnTo>
                  <a:cubicBezTo>
                    <a:pt x="8823" y="1310"/>
                    <a:pt x="8919" y="1405"/>
                    <a:pt x="9014" y="1405"/>
                  </a:cubicBezTo>
                  <a:cubicBezTo>
                    <a:pt x="9121" y="1405"/>
                    <a:pt x="9204" y="1310"/>
                    <a:pt x="9204" y="1215"/>
                  </a:cubicBezTo>
                  <a:lnTo>
                    <a:pt x="9204" y="393"/>
                  </a:lnTo>
                  <a:close/>
                  <a:moveTo>
                    <a:pt x="620" y="1"/>
                  </a:moveTo>
                  <a:cubicBezTo>
                    <a:pt x="560" y="1"/>
                    <a:pt x="501" y="36"/>
                    <a:pt x="477" y="84"/>
                  </a:cubicBezTo>
                  <a:cubicBezTo>
                    <a:pt x="179" y="477"/>
                    <a:pt x="25" y="977"/>
                    <a:pt x="25" y="1465"/>
                  </a:cubicBezTo>
                  <a:cubicBezTo>
                    <a:pt x="1" y="2787"/>
                    <a:pt x="1060" y="3846"/>
                    <a:pt x="2370" y="3846"/>
                  </a:cubicBezTo>
                  <a:lnTo>
                    <a:pt x="2704" y="3846"/>
                  </a:lnTo>
                  <a:cubicBezTo>
                    <a:pt x="3346" y="5239"/>
                    <a:pt x="4751" y="6132"/>
                    <a:pt x="6299" y="6132"/>
                  </a:cubicBezTo>
                  <a:cubicBezTo>
                    <a:pt x="8466" y="6132"/>
                    <a:pt x="10240" y="4370"/>
                    <a:pt x="10240" y="2191"/>
                  </a:cubicBezTo>
                  <a:lnTo>
                    <a:pt x="10240" y="203"/>
                  </a:lnTo>
                  <a:cubicBezTo>
                    <a:pt x="10240" y="96"/>
                    <a:pt x="10145" y="1"/>
                    <a:pt x="100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06;p80">
              <a:extLst>
                <a:ext uri="{FF2B5EF4-FFF2-40B4-BE49-F238E27FC236}">
                  <a16:creationId xmlns:a16="http://schemas.microsoft.com/office/drawing/2014/main" id="{78D8D947-2077-417F-9206-7A251A32AC74}"/>
                </a:ext>
              </a:extLst>
            </p:cNvPr>
            <p:cNvSpPr/>
            <p:nvPr/>
          </p:nvSpPr>
          <p:spPr>
            <a:xfrm>
              <a:off x="2826293" y="1674574"/>
              <a:ext cx="99334" cy="106145"/>
            </a:xfrm>
            <a:custGeom>
              <a:avLst/>
              <a:gdLst/>
              <a:ahLst/>
              <a:cxnLst/>
              <a:rect l="l" t="t" r="r" b="b"/>
              <a:pathLst>
                <a:path w="3121" h="3335" extrusionOk="0">
                  <a:moveTo>
                    <a:pt x="2930" y="0"/>
                  </a:moveTo>
                  <a:cubicBezTo>
                    <a:pt x="2823" y="0"/>
                    <a:pt x="2739" y="96"/>
                    <a:pt x="2739" y="203"/>
                  </a:cubicBezTo>
                  <a:lnTo>
                    <a:pt x="2739" y="417"/>
                  </a:lnTo>
                  <a:cubicBezTo>
                    <a:pt x="2739" y="1822"/>
                    <a:pt x="1596" y="2965"/>
                    <a:pt x="191" y="2965"/>
                  </a:cubicBezTo>
                  <a:cubicBezTo>
                    <a:pt x="84" y="2965"/>
                    <a:pt x="1" y="3060"/>
                    <a:pt x="1" y="3156"/>
                  </a:cubicBezTo>
                  <a:cubicBezTo>
                    <a:pt x="1" y="3263"/>
                    <a:pt x="96" y="3334"/>
                    <a:pt x="203" y="3334"/>
                  </a:cubicBezTo>
                  <a:cubicBezTo>
                    <a:pt x="1811" y="3334"/>
                    <a:pt x="3120" y="2025"/>
                    <a:pt x="3120" y="417"/>
                  </a:cubicBezTo>
                  <a:lnTo>
                    <a:pt x="3120" y="203"/>
                  </a:lnTo>
                  <a:cubicBezTo>
                    <a:pt x="3120" y="96"/>
                    <a:pt x="3037" y="0"/>
                    <a:pt x="29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0539;p80">
            <a:extLst>
              <a:ext uri="{FF2B5EF4-FFF2-40B4-BE49-F238E27FC236}">
                <a16:creationId xmlns:a16="http://schemas.microsoft.com/office/drawing/2014/main" id="{E5636806-F26E-4E44-9CBD-21C6F7508713}"/>
              </a:ext>
            </a:extLst>
          </p:cNvPr>
          <p:cNvGrpSpPr/>
          <p:nvPr/>
        </p:nvGrpSpPr>
        <p:grpSpPr>
          <a:xfrm>
            <a:off x="5296629" y="4012080"/>
            <a:ext cx="365348" cy="364966"/>
            <a:chOff x="2640993" y="3357835"/>
            <a:chExt cx="365348" cy="364966"/>
          </a:xfrm>
          <a:solidFill>
            <a:schemeClr val="accent1">
              <a:lumMod val="75000"/>
            </a:schemeClr>
          </a:solidFill>
        </p:grpSpPr>
        <p:sp>
          <p:nvSpPr>
            <p:cNvPr id="21" name="Google Shape;10540;p80">
              <a:extLst>
                <a:ext uri="{FF2B5EF4-FFF2-40B4-BE49-F238E27FC236}">
                  <a16:creationId xmlns:a16="http://schemas.microsoft.com/office/drawing/2014/main" id="{859F9CDB-5044-44C7-9316-C626FC66A18E}"/>
                </a:ext>
              </a:extLst>
            </p:cNvPr>
            <p:cNvSpPr/>
            <p:nvPr/>
          </p:nvSpPr>
          <p:spPr>
            <a:xfrm>
              <a:off x="2640993" y="3455227"/>
              <a:ext cx="365348" cy="267574"/>
            </a:xfrm>
            <a:custGeom>
              <a:avLst/>
              <a:gdLst/>
              <a:ahLst/>
              <a:cxnLst/>
              <a:rect l="l" t="t" r="r" b="b"/>
              <a:pathLst>
                <a:path w="11479" h="8407" extrusionOk="0">
                  <a:moveTo>
                    <a:pt x="5168" y="2311"/>
                  </a:moveTo>
                  <a:lnTo>
                    <a:pt x="5335" y="4859"/>
                  </a:lnTo>
                  <a:lnTo>
                    <a:pt x="4620" y="4859"/>
                  </a:lnTo>
                  <a:lnTo>
                    <a:pt x="4763" y="2311"/>
                  </a:lnTo>
                  <a:close/>
                  <a:moveTo>
                    <a:pt x="6966" y="2311"/>
                  </a:moveTo>
                  <a:lnTo>
                    <a:pt x="7133" y="4859"/>
                  </a:lnTo>
                  <a:lnTo>
                    <a:pt x="6418" y="4859"/>
                  </a:lnTo>
                  <a:lnTo>
                    <a:pt x="6561" y="2311"/>
                  </a:lnTo>
                  <a:close/>
                  <a:moveTo>
                    <a:pt x="8764" y="2311"/>
                  </a:moveTo>
                  <a:lnTo>
                    <a:pt x="8931" y="4859"/>
                  </a:lnTo>
                  <a:lnTo>
                    <a:pt x="8216" y="4859"/>
                  </a:lnTo>
                  <a:lnTo>
                    <a:pt x="8371" y="2311"/>
                  </a:lnTo>
                  <a:close/>
                  <a:moveTo>
                    <a:pt x="2156" y="5894"/>
                  </a:moveTo>
                  <a:lnTo>
                    <a:pt x="2144" y="6287"/>
                  </a:lnTo>
                  <a:lnTo>
                    <a:pt x="1549" y="6287"/>
                  </a:lnTo>
                  <a:cubicBezTo>
                    <a:pt x="1453" y="6287"/>
                    <a:pt x="1382" y="6359"/>
                    <a:pt x="1382" y="6442"/>
                  </a:cubicBezTo>
                  <a:cubicBezTo>
                    <a:pt x="1382" y="6537"/>
                    <a:pt x="1453" y="6609"/>
                    <a:pt x="1549" y="6609"/>
                  </a:cubicBezTo>
                  <a:lnTo>
                    <a:pt x="2132" y="6609"/>
                  </a:lnTo>
                  <a:lnTo>
                    <a:pt x="2096" y="8073"/>
                  </a:lnTo>
                  <a:lnTo>
                    <a:pt x="822" y="8073"/>
                  </a:lnTo>
                  <a:lnTo>
                    <a:pt x="822" y="6609"/>
                  </a:lnTo>
                  <a:lnTo>
                    <a:pt x="834" y="6609"/>
                  </a:lnTo>
                  <a:cubicBezTo>
                    <a:pt x="918" y="6609"/>
                    <a:pt x="1001" y="6537"/>
                    <a:pt x="1001" y="6442"/>
                  </a:cubicBezTo>
                  <a:cubicBezTo>
                    <a:pt x="1001" y="6359"/>
                    <a:pt x="918" y="6287"/>
                    <a:pt x="834" y="6287"/>
                  </a:cubicBezTo>
                  <a:cubicBezTo>
                    <a:pt x="727" y="6287"/>
                    <a:pt x="644" y="6192"/>
                    <a:pt x="644" y="6085"/>
                  </a:cubicBezTo>
                  <a:cubicBezTo>
                    <a:pt x="644" y="5990"/>
                    <a:pt x="727" y="5894"/>
                    <a:pt x="834" y="5894"/>
                  </a:cubicBezTo>
                  <a:close/>
                  <a:moveTo>
                    <a:pt x="3382" y="334"/>
                  </a:moveTo>
                  <a:lnTo>
                    <a:pt x="3489" y="4859"/>
                  </a:lnTo>
                  <a:lnTo>
                    <a:pt x="3192" y="4859"/>
                  </a:lnTo>
                  <a:cubicBezTo>
                    <a:pt x="2894" y="4859"/>
                    <a:pt x="2668" y="5097"/>
                    <a:pt x="2668" y="5371"/>
                  </a:cubicBezTo>
                  <a:cubicBezTo>
                    <a:pt x="2668" y="5537"/>
                    <a:pt x="2739" y="5668"/>
                    <a:pt x="2846" y="5775"/>
                  </a:cubicBezTo>
                  <a:lnTo>
                    <a:pt x="2846" y="8085"/>
                  </a:lnTo>
                  <a:lnTo>
                    <a:pt x="2454" y="8085"/>
                  </a:lnTo>
                  <a:lnTo>
                    <a:pt x="2632" y="334"/>
                  </a:lnTo>
                  <a:close/>
                  <a:moveTo>
                    <a:pt x="10359" y="5180"/>
                  </a:moveTo>
                  <a:cubicBezTo>
                    <a:pt x="10466" y="5180"/>
                    <a:pt x="10550" y="5275"/>
                    <a:pt x="10550" y="5371"/>
                  </a:cubicBezTo>
                  <a:cubicBezTo>
                    <a:pt x="10550" y="5478"/>
                    <a:pt x="10466" y="5573"/>
                    <a:pt x="10359" y="5573"/>
                  </a:cubicBezTo>
                  <a:lnTo>
                    <a:pt x="10002" y="5573"/>
                  </a:lnTo>
                  <a:cubicBezTo>
                    <a:pt x="9919" y="5573"/>
                    <a:pt x="9835" y="5644"/>
                    <a:pt x="9835" y="5728"/>
                  </a:cubicBezTo>
                  <a:cubicBezTo>
                    <a:pt x="9835" y="5823"/>
                    <a:pt x="9919" y="5894"/>
                    <a:pt x="10002" y="5894"/>
                  </a:cubicBezTo>
                  <a:lnTo>
                    <a:pt x="10371" y="5894"/>
                  </a:lnTo>
                  <a:lnTo>
                    <a:pt x="10371" y="8085"/>
                  </a:lnTo>
                  <a:lnTo>
                    <a:pt x="3156" y="8085"/>
                  </a:lnTo>
                  <a:lnTo>
                    <a:pt x="3156" y="5894"/>
                  </a:lnTo>
                  <a:lnTo>
                    <a:pt x="9288" y="5894"/>
                  </a:lnTo>
                  <a:cubicBezTo>
                    <a:pt x="9383" y="5894"/>
                    <a:pt x="9454" y="5823"/>
                    <a:pt x="9454" y="5728"/>
                  </a:cubicBezTo>
                  <a:cubicBezTo>
                    <a:pt x="9454" y="5644"/>
                    <a:pt x="9383" y="5573"/>
                    <a:pt x="9288" y="5573"/>
                  </a:cubicBezTo>
                  <a:lnTo>
                    <a:pt x="3168" y="5573"/>
                  </a:lnTo>
                  <a:cubicBezTo>
                    <a:pt x="3073" y="5573"/>
                    <a:pt x="2977" y="5478"/>
                    <a:pt x="2977" y="5371"/>
                  </a:cubicBezTo>
                  <a:cubicBezTo>
                    <a:pt x="2977" y="5275"/>
                    <a:pt x="3073" y="5180"/>
                    <a:pt x="3168" y="5180"/>
                  </a:cubicBezTo>
                  <a:close/>
                  <a:moveTo>
                    <a:pt x="2489" y="1"/>
                  </a:moveTo>
                  <a:cubicBezTo>
                    <a:pt x="2394" y="1"/>
                    <a:pt x="2323" y="72"/>
                    <a:pt x="2323" y="168"/>
                  </a:cubicBezTo>
                  <a:lnTo>
                    <a:pt x="2203" y="5561"/>
                  </a:lnTo>
                  <a:lnTo>
                    <a:pt x="882" y="5561"/>
                  </a:lnTo>
                  <a:cubicBezTo>
                    <a:pt x="584" y="5561"/>
                    <a:pt x="358" y="5799"/>
                    <a:pt x="358" y="6085"/>
                  </a:cubicBezTo>
                  <a:cubicBezTo>
                    <a:pt x="358" y="6252"/>
                    <a:pt x="429" y="6383"/>
                    <a:pt x="537" y="6490"/>
                  </a:cubicBezTo>
                  <a:lnTo>
                    <a:pt x="537" y="8085"/>
                  </a:lnTo>
                  <a:lnTo>
                    <a:pt x="168" y="8085"/>
                  </a:lnTo>
                  <a:cubicBezTo>
                    <a:pt x="72" y="8085"/>
                    <a:pt x="1" y="8157"/>
                    <a:pt x="1" y="8252"/>
                  </a:cubicBezTo>
                  <a:cubicBezTo>
                    <a:pt x="1" y="8335"/>
                    <a:pt x="72" y="8407"/>
                    <a:pt x="168" y="8407"/>
                  </a:cubicBezTo>
                  <a:lnTo>
                    <a:pt x="11312" y="8407"/>
                  </a:lnTo>
                  <a:cubicBezTo>
                    <a:pt x="11395" y="8407"/>
                    <a:pt x="11478" y="8335"/>
                    <a:pt x="11478" y="8252"/>
                  </a:cubicBezTo>
                  <a:cubicBezTo>
                    <a:pt x="11431" y="8157"/>
                    <a:pt x="11359" y="8085"/>
                    <a:pt x="11264" y="8085"/>
                  </a:cubicBezTo>
                  <a:lnTo>
                    <a:pt x="10716" y="8085"/>
                  </a:lnTo>
                  <a:lnTo>
                    <a:pt x="10716" y="5775"/>
                  </a:lnTo>
                  <a:cubicBezTo>
                    <a:pt x="10824" y="5668"/>
                    <a:pt x="10895" y="5537"/>
                    <a:pt x="10895" y="5371"/>
                  </a:cubicBezTo>
                  <a:cubicBezTo>
                    <a:pt x="10895" y="5073"/>
                    <a:pt x="10657" y="4859"/>
                    <a:pt x="10371" y="4859"/>
                  </a:cubicBezTo>
                  <a:lnTo>
                    <a:pt x="9276" y="4859"/>
                  </a:lnTo>
                  <a:lnTo>
                    <a:pt x="9109" y="2132"/>
                  </a:lnTo>
                  <a:cubicBezTo>
                    <a:pt x="9109" y="2037"/>
                    <a:pt x="9038" y="1965"/>
                    <a:pt x="8942" y="1965"/>
                  </a:cubicBezTo>
                  <a:lnTo>
                    <a:pt x="8228" y="1965"/>
                  </a:lnTo>
                  <a:cubicBezTo>
                    <a:pt x="8145" y="1965"/>
                    <a:pt x="8073" y="2037"/>
                    <a:pt x="8073" y="2132"/>
                  </a:cubicBezTo>
                  <a:lnTo>
                    <a:pt x="7907" y="4859"/>
                  </a:lnTo>
                  <a:lnTo>
                    <a:pt x="7502" y="4859"/>
                  </a:lnTo>
                  <a:lnTo>
                    <a:pt x="7335" y="2132"/>
                  </a:lnTo>
                  <a:cubicBezTo>
                    <a:pt x="7335" y="2037"/>
                    <a:pt x="7264" y="1965"/>
                    <a:pt x="7168" y="1965"/>
                  </a:cubicBezTo>
                  <a:lnTo>
                    <a:pt x="6466" y="1965"/>
                  </a:lnTo>
                  <a:cubicBezTo>
                    <a:pt x="6371" y="1965"/>
                    <a:pt x="6299" y="2037"/>
                    <a:pt x="6299" y="2132"/>
                  </a:cubicBezTo>
                  <a:lnTo>
                    <a:pt x="6133" y="4859"/>
                  </a:lnTo>
                  <a:lnTo>
                    <a:pt x="5728" y="4859"/>
                  </a:lnTo>
                  <a:lnTo>
                    <a:pt x="5561" y="2132"/>
                  </a:lnTo>
                  <a:cubicBezTo>
                    <a:pt x="5561" y="2037"/>
                    <a:pt x="5490" y="1965"/>
                    <a:pt x="5406" y="1965"/>
                  </a:cubicBezTo>
                  <a:lnTo>
                    <a:pt x="4620" y="1965"/>
                  </a:lnTo>
                  <a:cubicBezTo>
                    <a:pt x="4525" y="1965"/>
                    <a:pt x="4454" y="2037"/>
                    <a:pt x="4454" y="2132"/>
                  </a:cubicBezTo>
                  <a:lnTo>
                    <a:pt x="4287" y="4859"/>
                  </a:lnTo>
                  <a:lnTo>
                    <a:pt x="3823" y="4859"/>
                  </a:lnTo>
                  <a:lnTo>
                    <a:pt x="3716" y="168"/>
                  </a:lnTo>
                  <a:cubicBezTo>
                    <a:pt x="3716" y="72"/>
                    <a:pt x="3644" y="1"/>
                    <a:pt x="3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541;p80">
              <a:extLst>
                <a:ext uri="{FF2B5EF4-FFF2-40B4-BE49-F238E27FC236}">
                  <a16:creationId xmlns:a16="http://schemas.microsoft.com/office/drawing/2014/main" id="{7FF204D1-43C4-4ECD-A0B6-C018C88673C2}"/>
                </a:ext>
              </a:extLst>
            </p:cNvPr>
            <p:cNvSpPr/>
            <p:nvPr/>
          </p:nvSpPr>
          <p:spPr>
            <a:xfrm>
              <a:off x="2724763" y="3357835"/>
              <a:ext cx="280050" cy="136476"/>
            </a:xfrm>
            <a:custGeom>
              <a:avLst/>
              <a:gdLst/>
              <a:ahLst/>
              <a:cxnLst/>
              <a:rect l="l" t="t" r="r" b="b"/>
              <a:pathLst>
                <a:path w="8799" h="4288" extrusionOk="0">
                  <a:moveTo>
                    <a:pt x="6656" y="1"/>
                  </a:moveTo>
                  <a:cubicBezTo>
                    <a:pt x="6156" y="1"/>
                    <a:pt x="5656" y="180"/>
                    <a:pt x="5286" y="501"/>
                  </a:cubicBezTo>
                  <a:cubicBezTo>
                    <a:pt x="5001" y="299"/>
                    <a:pt x="4679" y="168"/>
                    <a:pt x="4322" y="168"/>
                  </a:cubicBezTo>
                  <a:cubicBezTo>
                    <a:pt x="3905" y="168"/>
                    <a:pt x="3501" y="334"/>
                    <a:pt x="3191" y="632"/>
                  </a:cubicBezTo>
                  <a:cubicBezTo>
                    <a:pt x="3036" y="561"/>
                    <a:pt x="2858" y="525"/>
                    <a:pt x="2691" y="525"/>
                  </a:cubicBezTo>
                  <a:cubicBezTo>
                    <a:pt x="2191" y="525"/>
                    <a:pt x="1750" y="822"/>
                    <a:pt x="1548" y="1275"/>
                  </a:cubicBezTo>
                  <a:cubicBezTo>
                    <a:pt x="1476" y="1263"/>
                    <a:pt x="1417" y="1239"/>
                    <a:pt x="1346" y="1239"/>
                  </a:cubicBezTo>
                  <a:cubicBezTo>
                    <a:pt x="1000" y="1239"/>
                    <a:pt x="703" y="1465"/>
                    <a:pt x="584" y="1775"/>
                  </a:cubicBezTo>
                  <a:lnTo>
                    <a:pt x="524" y="1775"/>
                  </a:lnTo>
                  <a:cubicBezTo>
                    <a:pt x="226" y="1775"/>
                    <a:pt x="0" y="2013"/>
                    <a:pt x="0" y="2299"/>
                  </a:cubicBezTo>
                  <a:cubicBezTo>
                    <a:pt x="0" y="2394"/>
                    <a:pt x="72" y="2466"/>
                    <a:pt x="167" y="2466"/>
                  </a:cubicBezTo>
                  <a:cubicBezTo>
                    <a:pt x="262" y="2466"/>
                    <a:pt x="333" y="2394"/>
                    <a:pt x="333" y="2299"/>
                  </a:cubicBezTo>
                  <a:cubicBezTo>
                    <a:pt x="333" y="2192"/>
                    <a:pt x="417" y="2108"/>
                    <a:pt x="524" y="2108"/>
                  </a:cubicBezTo>
                  <a:cubicBezTo>
                    <a:pt x="560" y="2108"/>
                    <a:pt x="584" y="2120"/>
                    <a:pt x="631" y="2144"/>
                  </a:cubicBezTo>
                  <a:cubicBezTo>
                    <a:pt x="649" y="2156"/>
                    <a:pt x="679" y="2162"/>
                    <a:pt x="710" y="2162"/>
                  </a:cubicBezTo>
                  <a:cubicBezTo>
                    <a:pt x="741" y="2162"/>
                    <a:pt x="774" y="2156"/>
                    <a:pt x="798" y="2144"/>
                  </a:cubicBezTo>
                  <a:cubicBezTo>
                    <a:pt x="834" y="2108"/>
                    <a:pt x="881" y="2061"/>
                    <a:pt x="881" y="2001"/>
                  </a:cubicBezTo>
                  <a:cubicBezTo>
                    <a:pt x="893" y="1763"/>
                    <a:pt x="1095" y="1573"/>
                    <a:pt x="1346" y="1573"/>
                  </a:cubicBezTo>
                  <a:cubicBezTo>
                    <a:pt x="1417" y="1573"/>
                    <a:pt x="1488" y="1584"/>
                    <a:pt x="1572" y="1632"/>
                  </a:cubicBezTo>
                  <a:cubicBezTo>
                    <a:pt x="1591" y="1652"/>
                    <a:pt x="1618" y="1661"/>
                    <a:pt x="1646" y="1661"/>
                  </a:cubicBezTo>
                  <a:cubicBezTo>
                    <a:pt x="1669" y="1661"/>
                    <a:pt x="1693" y="1655"/>
                    <a:pt x="1715" y="1644"/>
                  </a:cubicBezTo>
                  <a:cubicBezTo>
                    <a:pt x="1762" y="1632"/>
                    <a:pt x="1810" y="1584"/>
                    <a:pt x="1822" y="1525"/>
                  </a:cubicBezTo>
                  <a:cubicBezTo>
                    <a:pt x="1929" y="1132"/>
                    <a:pt x="2286" y="858"/>
                    <a:pt x="2703" y="858"/>
                  </a:cubicBezTo>
                  <a:cubicBezTo>
                    <a:pt x="2846" y="858"/>
                    <a:pt x="3012" y="906"/>
                    <a:pt x="3143" y="977"/>
                  </a:cubicBezTo>
                  <a:cubicBezTo>
                    <a:pt x="3173" y="997"/>
                    <a:pt x="3207" y="1007"/>
                    <a:pt x="3240" y="1007"/>
                  </a:cubicBezTo>
                  <a:cubicBezTo>
                    <a:pt x="3286" y="1007"/>
                    <a:pt x="3330" y="988"/>
                    <a:pt x="3358" y="953"/>
                  </a:cubicBezTo>
                  <a:cubicBezTo>
                    <a:pt x="3596" y="668"/>
                    <a:pt x="3953" y="501"/>
                    <a:pt x="4322" y="501"/>
                  </a:cubicBezTo>
                  <a:cubicBezTo>
                    <a:pt x="4632" y="501"/>
                    <a:pt x="4941" y="620"/>
                    <a:pt x="5167" y="834"/>
                  </a:cubicBezTo>
                  <a:cubicBezTo>
                    <a:pt x="5197" y="864"/>
                    <a:pt x="5239" y="879"/>
                    <a:pt x="5281" y="879"/>
                  </a:cubicBezTo>
                  <a:cubicBezTo>
                    <a:pt x="5322" y="879"/>
                    <a:pt x="5364" y="864"/>
                    <a:pt x="5394" y="834"/>
                  </a:cubicBezTo>
                  <a:cubicBezTo>
                    <a:pt x="5739" y="501"/>
                    <a:pt x="6179" y="322"/>
                    <a:pt x="6644" y="322"/>
                  </a:cubicBezTo>
                  <a:cubicBezTo>
                    <a:pt x="7644" y="322"/>
                    <a:pt x="8454" y="1144"/>
                    <a:pt x="8454" y="2144"/>
                  </a:cubicBezTo>
                  <a:cubicBezTo>
                    <a:pt x="8454" y="3132"/>
                    <a:pt x="7644" y="3954"/>
                    <a:pt x="6644" y="3954"/>
                  </a:cubicBezTo>
                  <a:cubicBezTo>
                    <a:pt x="5977" y="3954"/>
                    <a:pt x="5382" y="3597"/>
                    <a:pt x="5048" y="3013"/>
                  </a:cubicBezTo>
                  <a:cubicBezTo>
                    <a:pt x="5013" y="2960"/>
                    <a:pt x="4957" y="2933"/>
                    <a:pt x="4891" y="2933"/>
                  </a:cubicBezTo>
                  <a:cubicBezTo>
                    <a:pt x="4869" y="2933"/>
                    <a:pt x="4846" y="2936"/>
                    <a:pt x="4822" y="2942"/>
                  </a:cubicBezTo>
                  <a:cubicBezTo>
                    <a:pt x="4667" y="3013"/>
                    <a:pt x="4489" y="3061"/>
                    <a:pt x="4286" y="3061"/>
                  </a:cubicBezTo>
                  <a:cubicBezTo>
                    <a:pt x="3917" y="3061"/>
                    <a:pt x="3572" y="2894"/>
                    <a:pt x="3322" y="2620"/>
                  </a:cubicBezTo>
                  <a:cubicBezTo>
                    <a:pt x="3284" y="2583"/>
                    <a:pt x="3242" y="2559"/>
                    <a:pt x="3198" y="2559"/>
                  </a:cubicBezTo>
                  <a:cubicBezTo>
                    <a:pt x="3172" y="2559"/>
                    <a:pt x="3146" y="2567"/>
                    <a:pt x="3120" y="2585"/>
                  </a:cubicBezTo>
                  <a:cubicBezTo>
                    <a:pt x="2977" y="2656"/>
                    <a:pt x="2822" y="2704"/>
                    <a:pt x="2667" y="2704"/>
                  </a:cubicBezTo>
                  <a:cubicBezTo>
                    <a:pt x="2381" y="2704"/>
                    <a:pt x="2119" y="2573"/>
                    <a:pt x="1953" y="2346"/>
                  </a:cubicBezTo>
                  <a:cubicBezTo>
                    <a:pt x="1929" y="2299"/>
                    <a:pt x="1881" y="2287"/>
                    <a:pt x="1822" y="2287"/>
                  </a:cubicBezTo>
                  <a:cubicBezTo>
                    <a:pt x="1774" y="2287"/>
                    <a:pt x="1715" y="2323"/>
                    <a:pt x="1691" y="2346"/>
                  </a:cubicBezTo>
                  <a:cubicBezTo>
                    <a:pt x="1596" y="2466"/>
                    <a:pt x="1465" y="2525"/>
                    <a:pt x="1334" y="2525"/>
                  </a:cubicBezTo>
                  <a:cubicBezTo>
                    <a:pt x="1238" y="2525"/>
                    <a:pt x="1167" y="2596"/>
                    <a:pt x="1167" y="2692"/>
                  </a:cubicBezTo>
                  <a:cubicBezTo>
                    <a:pt x="1167" y="2775"/>
                    <a:pt x="1238" y="2858"/>
                    <a:pt x="1334" y="2858"/>
                  </a:cubicBezTo>
                  <a:cubicBezTo>
                    <a:pt x="1512" y="2858"/>
                    <a:pt x="1667" y="2799"/>
                    <a:pt x="1822" y="2692"/>
                  </a:cubicBezTo>
                  <a:cubicBezTo>
                    <a:pt x="2060" y="2918"/>
                    <a:pt x="2358" y="3037"/>
                    <a:pt x="2679" y="3037"/>
                  </a:cubicBezTo>
                  <a:cubicBezTo>
                    <a:pt x="2846" y="3037"/>
                    <a:pt x="3024" y="3001"/>
                    <a:pt x="3179" y="2930"/>
                  </a:cubicBezTo>
                  <a:cubicBezTo>
                    <a:pt x="3477" y="3228"/>
                    <a:pt x="3870" y="3394"/>
                    <a:pt x="4310" y="3394"/>
                  </a:cubicBezTo>
                  <a:cubicBezTo>
                    <a:pt x="4489" y="3394"/>
                    <a:pt x="4667" y="3358"/>
                    <a:pt x="4846" y="3299"/>
                  </a:cubicBezTo>
                  <a:cubicBezTo>
                    <a:pt x="5227" y="3906"/>
                    <a:pt x="5918" y="4287"/>
                    <a:pt x="6644" y="4287"/>
                  </a:cubicBezTo>
                  <a:cubicBezTo>
                    <a:pt x="7834" y="4287"/>
                    <a:pt x="8787" y="3311"/>
                    <a:pt x="8787" y="2144"/>
                  </a:cubicBezTo>
                  <a:cubicBezTo>
                    <a:pt x="8799" y="965"/>
                    <a:pt x="7834" y="1"/>
                    <a:pt x="66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542;p80">
              <a:extLst>
                <a:ext uri="{FF2B5EF4-FFF2-40B4-BE49-F238E27FC236}">
                  <a16:creationId xmlns:a16="http://schemas.microsoft.com/office/drawing/2014/main" id="{32425BF3-F5DC-462E-BE76-ED926E37DA8A}"/>
                </a:ext>
              </a:extLst>
            </p:cNvPr>
            <p:cNvSpPr/>
            <p:nvPr/>
          </p:nvSpPr>
          <p:spPr>
            <a:xfrm>
              <a:off x="2771359" y="3655327"/>
              <a:ext cx="10280" cy="21611"/>
            </a:xfrm>
            <a:custGeom>
              <a:avLst/>
              <a:gdLst/>
              <a:ahLst/>
              <a:cxnLst/>
              <a:rect l="l" t="t" r="r" b="b"/>
              <a:pathLst>
                <a:path w="323" h="679" extrusionOk="0">
                  <a:moveTo>
                    <a:pt x="167" y="0"/>
                  </a:moveTo>
                  <a:cubicBezTo>
                    <a:pt x="72" y="0"/>
                    <a:pt x="1" y="72"/>
                    <a:pt x="1" y="155"/>
                  </a:cubicBezTo>
                  <a:lnTo>
                    <a:pt x="1" y="512"/>
                  </a:lnTo>
                  <a:cubicBezTo>
                    <a:pt x="1" y="608"/>
                    <a:pt x="72" y="679"/>
                    <a:pt x="167" y="679"/>
                  </a:cubicBezTo>
                  <a:cubicBezTo>
                    <a:pt x="251" y="679"/>
                    <a:pt x="322" y="608"/>
                    <a:pt x="322" y="512"/>
                  </a:cubicBezTo>
                  <a:lnTo>
                    <a:pt x="322" y="179"/>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543;p80">
              <a:extLst>
                <a:ext uri="{FF2B5EF4-FFF2-40B4-BE49-F238E27FC236}">
                  <a16:creationId xmlns:a16="http://schemas.microsoft.com/office/drawing/2014/main" id="{63DD9212-E619-4780-B6AE-B3A7BB4BA1DD}"/>
                </a:ext>
              </a:extLst>
            </p:cNvPr>
            <p:cNvSpPr/>
            <p:nvPr/>
          </p:nvSpPr>
          <p:spPr>
            <a:xfrm>
              <a:off x="2794084" y="3655327"/>
              <a:ext cx="10280" cy="21611"/>
            </a:xfrm>
            <a:custGeom>
              <a:avLst/>
              <a:gdLst/>
              <a:ahLst/>
              <a:cxnLst/>
              <a:rect l="l" t="t" r="r" b="b"/>
              <a:pathLst>
                <a:path w="323" h="679" extrusionOk="0">
                  <a:moveTo>
                    <a:pt x="168" y="0"/>
                  </a:moveTo>
                  <a:cubicBezTo>
                    <a:pt x="72" y="0"/>
                    <a:pt x="1" y="72"/>
                    <a:pt x="1" y="155"/>
                  </a:cubicBezTo>
                  <a:lnTo>
                    <a:pt x="1" y="512"/>
                  </a:lnTo>
                  <a:cubicBezTo>
                    <a:pt x="1" y="608"/>
                    <a:pt x="72" y="679"/>
                    <a:pt x="168" y="679"/>
                  </a:cubicBezTo>
                  <a:cubicBezTo>
                    <a:pt x="251" y="679"/>
                    <a:pt x="322" y="608"/>
                    <a:pt x="322" y="512"/>
                  </a:cubicBezTo>
                  <a:lnTo>
                    <a:pt x="322" y="179"/>
                  </a:lnTo>
                  <a:cubicBezTo>
                    <a:pt x="322"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544;p80">
              <a:extLst>
                <a:ext uri="{FF2B5EF4-FFF2-40B4-BE49-F238E27FC236}">
                  <a16:creationId xmlns:a16="http://schemas.microsoft.com/office/drawing/2014/main" id="{F8F5733A-4331-4F91-9D3C-716CE860BCD9}"/>
                </a:ext>
              </a:extLst>
            </p:cNvPr>
            <p:cNvSpPr/>
            <p:nvPr/>
          </p:nvSpPr>
          <p:spPr>
            <a:xfrm>
              <a:off x="2816840" y="3655327"/>
              <a:ext cx="11012" cy="21611"/>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22" y="608"/>
                    <a:pt x="322" y="512"/>
                  </a:cubicBezTo>
                  <a:lnTo>
                    <a:pt x="322" y="179"/>
                  </a:lnTo>
                  <a:cubicBezTo>
                    <a:pt x="346"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545;p80">
              <a:extLst>
                <a:ext uri="{FF2B5EF4-FFF2-40B4-BE49-F238E27FC236}">
                  <a16:creationId xmlns:a16="http://schemas.microsoft.com/office/drawing/2014/main" id="{82F4B592-7973-4E30-98F6-F054B46E8894}"/>
                </a:ext>
              </a:extLst>
            </p:cNvPr>
            <p:cNvSpPr/>
            <p:nvPr/>
          </p:nvSpPr>
          <p:spPr>
            <a:xfrm>
              <a:off x="2839947" y="3655327"/>
              <a:ext cx="10630" cy="21611"/>
            </a:xfrm>
            <a:custGeom>
              <a:avLst/>
              <a:gdLst/>
              <a:ahLst/>
              <a:cxnLst/>
              <a:rect l="l" t="t" r="r" b="b"/>
              <a:pathLst>
                <a:path w="334" h="679" extrusionOk="0">
                  <a:moveTo>
                    <a:pt x="167" y="0"/>
                  </a:moveTo>
                  <a:cubicBezTo>
                    <a:pt x="72" y="0"/>
                    <a:pt x="1" y="72"/>
                    <a:pt x="1" y="155"/>
                  </a:cubicBezTo>
                  <a:lnTo>
                    <a:pt x="1" y="512"/>
                  </a:lnTo>
                  <a:cubicBezTo>
                    <a:pt x="1" y="608"/>
                    <a:pt x="72" y="679"/>
                    <a:pt x="167" y="679"/>
                  </a:cubicBezTo>
                  <a:cubicBezTo>
                    <a:pt x="251" y="679"/>
                    <a:pt x="334" y="608"/>
                    <a:pt x="334" y="512"/>
                  </a:cubicBezTo>
                  <a:lnTo>
                    <a:pt x="334" y="179"/>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546;p80">
              <a:extLst>
                <a:ext uri="{FF2B5EF4-FFF2-40B4-BE49-F238E27FC236}">
                  <a16:creationId xmlns:a16="http://schemas.microsoft.com/office/drawing/2014/main" id="{DC8D9FD6-F2AC-4081-A169-ABCBDD480B52}"/>
                </a:ext>
              </a:extLst>
            </p:cNvPr>
            <p:cNvSpPr/>
            <p:nvPr/>
          </p:nvSpPr>
          <p:spPr>
            <a:xfrm>
              <a:off x="2862672" y="3655327"/>
              <a:ext cx="10662" cy="21611"/>
            </a:xfrm>
            <a:custGeom>
              <a:avLst/>
              <a:gdLst/>
              <a:ahLst/>
              <a:cxnLst/>
              <a:rect l="l" t="t" r="r" b="b"/>
              <a:pathLst>
                <a:path w="335" h="679" extrusionOk="0">
                  <a:moveTo>
                    <a:pt x="168" y="0"/>
                  </a:moveTo>
                  <a:cubicBezTo>
                    <a:pt x="72" y="0"/>
                    <a:pt x="1" y="72"/>
                    <a:pt x="1" y="155"/>
                  </a:cubicBezTo>
                  <a:lnTo>
                    <a:pt x="1" y="512"/>
                  </a:lnTo>
                  <a:cubicBezTo>
                    <a:pt x="1" y="608"/>
                    <a:pt x="72" y="679"/>
                    <a:pt x="168" y="679"/>
                  </a:cubicBezTo>
                  <a:cubicBezTo>
                    <a:pt x="251" y="679"/>
                    <a:pt x="334" y="608"/>
                    <a:pt x="334" y="512"/>
                  </a:cubicBezTo>
                  <a:lnTo>
                    <a:pt x="334" y="179"/>
                  </a:lnTo>
                  <a:cubicBezTo>
                    <a:pt x="334"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547;p80">
              <a:extLst>
                <a:ext uri="{FF2B5EF4-FFF2-40B4-BE49-F238E27FC236}">
                  <a16:creationId xmlns:a16="http://schemas.microsoft.com/office/drawing/2014/main" id="{206D49FA-DDD2-4B37-A7DE-18FBC10621C0}"/>
                </a:ext>
              </a:extLst>
            </p:cNvPr>
            <p:cNvSpPr/>
            <p:nvPr/>
          </p:nvSpPr>
          <p:spPr>
            <a:xfrm>
              <a:off x="2885429" y="3655327"/>
              <a:ext cx="11012" cy="21611"/>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34" y="608"/>
                    <a:pt x="334" y="512"/>
                  </a:cubicBezTo>
                  <a:lnTo>
                    <a:pt x="334" y="179"/>
                  </a:lnTo>
                  <a:cubicBezTo>
                    <a:pt x="346" y="72"/>
                    <a:pt x="274"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548;p80">
              <a:extLst>
                <a:ext uri="{FF2B5EF4-FFF2-40B4-BE49-F238E27FC236}">
                  <a16:creationId xmlns:a16="http://schemas.microsoft.com/office/drawing/2014/main" id="{3A03BB15-306D-4E81-9093-47583F7E0ED3}"/>
                </a:ext>
              </a:extLst>
            </p:cNvPr>
            <p:cNvSpPr/>
            <p:nvPr/>
          </p:nvSpPr>
          <p:spPr>
            <a:xfrm>
              <a:off x="2908535" y="3655327"/>
              <a:ext cx="10630" cy="21611"/>
            </a:xfrm>
            <a:custGeom>
              <a:avLst/>
              <a:gdLst/>
              <a:ahLst/>
              <a:cxnLst/>
              <a:rect l="l" t="t" r="r" b="b"/>
              <a:pathLst>
                <a:path w="334" h="679" extrusionOk="0">
                  <a:moveTo>
                    <a:pt x="167" y="0"/>
                  </a:moveTo>
                  <a:cubicBezTo>
                    <a:pt x="84" y="0"/>
                    <a:pt x="1" y="72"/>
                    <a:pt x="1" y="155"/>
                  </a:cubicBezTo>
                  <a:lnTo>
                    <a:pt x="1" y="512"/>
                  </a:lnTo>
                  <a:cubicBezTo>
                    <a:pt x="1" y="608"/>
                    <a:pt x="84" y="679"/>
                    <a:pt x="167" y="679"/>
                  </a:cubicBezTo>
                  <a:cubicBezTo>
                    <a:pt x="263" y="679"/>
                    <a:pt x="334" y="608"/>
                    <a:pt x="334" y="512"/>
                  </a:cubicBezTo>
                  <a:lnTo>
                    <a:pt x="334" y="179"/>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549;p80">
              <a:extLst>
                <a:ext uri="{FF2B5EF4-FFF2-40B4-BE49-F238E27FC236}">
                  <a16:creationId xmlns:a16="http://schemas.microsoft.com/office/drawing/2014/main" id="{1CFF9596-8024-4CED-9C44-BDDE2747F87D}"/>
                </a:ext>
              </a:extLst>
            </p:cNvPr>
            <p:cNvSpPr/>
            <p:nvPr/>
          </p:nvSpPr>
          <p:spPr>
            <a:xfrm>
              <a:off x="2931292" y="3655327"/>
              <a:ext cx="10630" cy="21611"/>
            </a:xfrm>
            <a:custGeom>
              <a:avLst/>
              <a:gdLst/>
              <a:ahLst/>
              <a:cxnLst/>
              <a:rect l="l" t="t" r="r" b="b"/>
              <a:pathLst>
                <a:path w="334" h="679" extrusionOk="0">
                  <a:moveTo>
                    <a:pt x="167" y="0"/>
                  </a:moveTo>
                  <a:cubicBezTo>
                    <a:pt x="71" y="0"/>
                    <a:pt x="0" y="72"/>
                    <a:pt x="0" y="155"/>
                  </a:cubicBezTo>
                  <a:lnTo>
                    <a:pt x="0" y="512"/>
                  </a:lnTo>
                  <a:cubicBezTo>
                    <a:pt x="0" y="608"/>
                    <a:pt x="71" y="679"/>
                    <a:pt x="167" y="679"/>
                  </a:cubicBezTo>
                  <a:cubicBezTo>
                    <a:pt x="262" y="679"/>
                    <a:pt x="333" y="608"/>
                    <a:pt x="333" y="512"/>
                  </a:cubicBezTo>
                  <a:lnTo>
                    <a:pt x="333" y="179"/>
                  </a:lnTo>
                  <a:cubicBezTo>
                    <a:pt x="333"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CuadroTexto 4">
            <a:extLst>
              <a:ext uri="{FF2B5EF4-FFF2-40B4-BE49-F238E27FC236}">
                <a16:creationId xmlns:a16="http://schemas.microsoft.com/office/drawing/2014/main" id="{8BC3C590-7A16-4612-BB93-9BDA7567F3F8}"/>
              </a:ext>
            </a:extLst>
          </p:cNvPr>
          <p:cNvSpPr txBox="1"/>
          <p:nvPr/>
        </p:nvSpPr>
        <p:spPr>
          <a:xfrm>
            <a:off x="5364088" y="2132856"/>
            <a:ext cx="2881505" cy="369332"/>
          </a:xfrm>
          <a:prstGeom prst="rect">
            <a:avLst/>
          </a:prstGeom>
          <a:noFill/>
        </p:spPr>
        <p:txBody>
          <a:bodyPr wrap="square" rtlCol="0">
            <a:spAutoFit/>
          </a:bodyPr>
          <a:lstStyle/>
          <a:p>
            <a:pPr algn="ctr"/>
            <a:r>
              <a:rPr lang="es-MX" dirty="0"/>
              <a:t>Tarifas:</a:t>
            </a:r>
            <a:endParaRPr lang="es-EC" dirty="0"/>
          </a:p>
        </p:txBody>
      </p:sp>
      <p:pic>
        <p:nvPicPr>
          <p:cNvPr id="11266" name="Picture 2" descr="Rumiñahui será declarado “Pueblo Mágico” – Gobierno Municipal de Rumiñahui">
            <a:extLst>
              <a:ext uri="{FF2B5EF4-FFF2-40B4-BE49-F238E27FC236}">
                <a16:creationId xmlns:a16="http://schemas.microsoft.com/office/drawing/2014/main" id="{D8945066-5866-4608-ADD0-F9B284F1F3A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948220" y="1916832"/>
            <a:ext cx="4017919" cy="3081007"/>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78498AC0-9CCF-4C3C-B6A8-E9017259AEF7}"/>
              </a:ext>
            </a:extLst>
          </p:cNvPr>
          <p:cNvSpPr/>
          <p:nvPr/>
        </p:nvSpPr>
        <p:spPr>
          <a:xfrm>
            <a:off x="773659" y="1839244"/>
            <a:ext cx="3991597" cy="30810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4355523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ángulo: esquinas redondeadas 31">
            <a:extLst>
              <a:ext uri="{FF2B5EF4-FFF2-40B4-BE49-F238E27FC236}">
                <a16:creationId xmlns:a16="http://schemas.microsoft.com/office/drawing/2014/main" id="{DB3E5B03-1E75-468D-A814-AA575D874613}"/>
              </a:ext>
            </a:extLst>
          </p:cNvPr>
          <p:cNvSpPr/>
          <p:nvPr/>
        </p:nvSpPr>
        <p:spPr>
          <a:xfrm>
            <a:off x="395535" y="836712"/>
            <a:ext cx="8748465" cy="40940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33" name="Rectángulo: esquinas redondeadas 32">
            <a:hlinkClick r:id="rId2" action="ppaction://hlinksldjump"/>
            <a:extLst>
              <a:ext uri="{FF2B5EF4-FFF2-40B4-BE49-F238E27FC236}">
                <a16:creationId xmlns:a16="http://schemas.microsoft.com/office/drawing/2014/main" id="{4C4A6D72-AF29-4B18-A6C5-A54C9C164EAD}"/>
              </a:ext>
            </a:extLst>
          </p:cNvPr>
          <p:cNvSpPr/>
          <p:nvPr/>
        </p:nvSpPr>
        <p:spPr>
          <a:xfrm>
            <a:off x="-10038" y="2306932"/>
            <a:ext cx="395536" cy="40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Rectángulo: esquinas redondeadas 33">
            <a:hlinkClick r:id="rId3" action="ppaction://hlinksldjump"/>
            <a:extLst>
              <a:ext uri="{FF2B5EF4-FFF2-40B4-BE49-F238E27FC236}">
                <a16:creationId xmlns:a16="http://schemas.microsoft.com/office/drawing/2014/main" id="{87723CDE-89BF-402D-A1D8-EBCA6326ABE8}"/>
              </a:ext>
            </a:extLst>
          </p:cNvPr>
          <p:cNvSpPr/>
          <p:nvPr/>
        </p:nvSpPr>
        <p:spPr>
          <a:xfrm>
            <a:off x="-5725" y="1810227"/>
            <a:ext cx="395536" cy="401058"/>
          </a:xfrm>
          <a:prstGeom prst="roundRect">
            <a:avLst/>
          </a:prstGeom>
          <a:solidFill>
            <a:schemeClr val="accent6">
              <a:lumMod val="20000"/>
              <a:lumOff val="80000"/>
            </a:schemeClr>
          </a:solidFill>
          <a:ln>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35" name="Rectángulo: esquinas redondeadas 34">
            <a:hlinkClick r:id="rId4" action="ppaction://hlinksldjump"/>
            <a:extLst>
              <a:ext uri="{FF2B5EF4-FFF2-40B4-BE49-F238E27FC236}">
                <a16:creationId xmlns:a16="http://schemas.microsoft.com/office/drawing/2014/main" id="{156A22C4-7A80-491B-B8EC-B526E120F251}"/>
              </a:ext>
            </a:extLst>
          </p:cNvPr>
          <p:cNvSpPr/>
          <p:nvPr/>
        </p:nvSpPr>
        <p:spPr>
          <a:xfrm>
            <a:off x="0" y="1314184"/>
            <a:ext cx="395535" cy="402237"/>
          </a:xfrm>
          <a:prstGeom prst="roundRect">
            <a:avLst/>
          </a:prstGeom>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36" name="Rectángulo: esquinas redondeadas 35">
            <a:hlinkClick r:id="rId5" action="ppaction://hlinksldjump"/>
            <a:extLst>
              <a:ext uri="{FF2B5EF4-FFF2-40B4-BE49-F238E27FC236}">
                <a16:creationId xmlns:a16="http://schemas.microsoft.com/office/drawing/2014/main" id="{335600FE-7CDB-48DC-826E-5049AF0C8E17}"/>
              </a:ext>
            </a:extLst>
          </p:cNvPr>
          <p:cNvSpPr/>
          <p:nvPr/>
        </p:nvSpPr>
        <p:spPr>
          <a:xfrm>
            <a:off x="0" y="836712"/>
            <a:ext cx="395535" cy="3969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37" name="Google Shape;9347;p78">
            <a:hlinkClick r:id="rId2" action="ppaction://hlinksldjump"/>
            <a:extLst>
              <a:ext uri="{FF2B5EF4-FFF2-40B4-BE49-F238E27FC236}">
                <a16:creationId xmlns:a16="http://schemas.microsoft.com/office/drawing/2014/main" id="{BDC83321-E75E-4AEE-BCA1-FB2CA5F58A3A}"/>
              </a:ext>
            </a:extLst>
          </p:cNvPr>
          <p:cNvSpPr/>
          <p:nvPr/>
        </p:nvSpPr>
        <p:spPr>
          <a:xfrm>
            <a:off x="76273" y="2350144"/>
            <a:ext cx="222916" cy="224039"/>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CuadroTexto 37">
            <a:extLst>
              <a:ext uri="{FF2B5EF4-FFF2-40B4-BE49-F238E27FC236}">
                <a16:creationId xmlns:a16="http://schemas.microsoft.com/office/drawing/2014/main" id="{CF8EE6E0-459B-4C55-9BB1-6779F93EA5D9}"/>
              </a:ext>
            </a:extLst>
          </p:cNvPr>
          <p:cNvSpPr txBox="1"/>
          <p:nvPr/>
        </p:nvSpPr>
        <p:spPr>
          <a:xfrm>
            <a:off x="-576128" y="2571823"/>
            <a:ext cx="1527715" cy="138499"/>
          </a:xfrm>
          <a:prstGeom prst="rect">
            <a:avLst/>
          </a:prstGeom>
          <a:noFill/>
        </p:spPr>
        <p:txBody>
          <a:bodyPr wrap="square" rtlCol="0">
            <a:spAutoFit/>
          </a:bodyPr>
          <a:lstStyle/>
          <a:p>
            <a:pPr algn="ctr"/>
            <a:r>
              <a:rPr lang="es-MX" sz="300" dirty="0">
                <a:latin typeface="Bodoni MT Black" panose="02070A03080606020203" pitchFamily="18" charset="0"/>
              </a:rPr>
              <a:t>INTRODUCCIÓN</a:t>
            </a:r>
            <a:endParaRPr lang="es-EC" sz="300" dirty="0">
              <a:latin typeface="Bodoni MT Black" panose="02070A03080606020203" pitchFamily="18" charset="0"/>
            </a:endParaRPr>
          </a:p>
        </p:txBody>
      </p:sp>
      <p:grpSp>
        <p:nvGrpSpPr>
          <p:cNvPr id="39" name="Google Shape;10745;p80">
            <a:extLst>
              <a:ext uri="{FF2B5EF4-FFF2-40B4-BE49-F238E27FC236}">
                <a16:creationId xmlns:a16="http://schemas.microsoft.com/office/drawing/2014/main" id="{4FC718C6-D49B-420F-BB61-931CC36293F0}"/>
              </a:ext>
            </a:extLst>
          </p:cNvPr>
          <p:cNvGrpSpPr/>
          <p:nvPr/>
        </p:nvGrpSpPr>
        <p:grpSpPr>
          <a:xfrm>
            <a:off x="71813" y="865104"/>
            <a:ext cx="251905" cy="218775"/>
            <a:chOff x="3095745" y="3805393"/>
            <a:chExt cx="352840" cy="354717"/>
          </a:xfrm>
        </p:grpSpPr>
        <p:sp>
          <p:nvSpPr>
            <p:cNvPr id="40" name="Google Shape;10746;p80">
              <a:extLst>
                <a:ext uri="{FF2B5EF4-FFF2-40B4-BE49-F238E27FC236}">
                  <a16:creationId xmlns:a16="http://schemas.microsoft.com/office/drawing/2014/main" id="{E9D304B4-9524-4533-BF53-B0B9B2C29CB5}"/>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747;p80">
              <a:extLst>
                <a:ext uri="{FF2B5EF4-FFF2-40B4-BE49-F238E27FC236}">
                  <a16:creationId xmlns:a16="http://schemas.microsoft.com/office/drawing/2014/main" id="{233FFC4C-DD86-46E1-A66C-AF8F26866451}"/>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748;p80">
              <a:extLst>
                <a:ext uri="{FF2B5EF4-FFF2-40B4-BE49-F238E27FC236}">
                  <a16:creationId xmlns:a16="http://schemas.microsoft.com/office/drawing/2014/main" id="{D70988D3-6ED7-42E6-90D2-42CF24146766}"/>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749;p80">
              <a:extLst>
                <a:ext uri="{FF2B5EF4-FFF2-40B4-BE49-F238E27FC236}">
                  <a16:creationId xmlns:a16="http://schemas.microsoft.com/office/drawing/2014/main" id="{14846A87-953F-4990-8586-D4CED2D4662A}"/>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750;p80">
              <a:extLst>
                <a:ext uri="{FF2B5EF4-FFF2-40B4-BE49-F238E27FC236}">
                  <a16:creationId xmlns:a16="http://schemas.microsoft.com/office/drawing/2014/main" id="{D54716CA-AC78-4735-BC51-68F3092B7C14}"/>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751;p80">
              <a:extLst>
                <a:ext uri="{FF2B5EF4-FFF2-40B4-BE49-F238E27FC236}">
                  <a16:creationId xmlns:a16="http://schemas.microsoft.com/office/drawing/2014/main" id="{1976BF31-1B22-4FF5-AB64-32D5B10B5175}"/>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CuadroTexto 45">
            <a:extLst>
              <a:ext uri="{FF2B5EF4-FFF2-40B4-BE49-F238E27FC236}">
                <a16:creationId xmlns:a16="http://schemas.microsoft.com/office/drawing/2014/main" id="{2D869AA8-D499-4D41-8D07-9B2E990219EF}"/>
              </a:ext>
            </a:extLst>
          </p:cNvPr>
          <p:cNvSpPr txBox="1"/>
          <p:nvPr/>
        </p:nvSpPr>
        <p:spPr>
          <a:xfrm>
            <a:off x="-566091" y="1102101"/>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MATERIALES</a:t>
            </a:r>
            <a:endParaRPr lang="es-EC" sz="300" dirty="0">
              <a:solidFill>
                <a:schemeClr val="bg1"/>
              </a:solidFill>
              <a:latin typeface="Bodoni MT Black" panose="02070A03080606020203" pitchFamily="18" charset="0"/>
            </a:endParaRPr>
          </a:p>
        </p:txBody>
      </p:sp>
      <p:grpSp>
        <p:nvGrpSpPr>
          <p:cNvPr id="47" name="Google Shape;10183;p80">
            <a:extLst>
              <a:ext uri="{FF2B5EF4-FFF2-40B4-BE49-F238E27FC236}">
                <a16:creationId xmlns:a16="http://schemas.microsoft.com/office/drawing/2014/main" id="{109B5CD7-585C-4527-9F29-706715D82543}"/>
              </a:ext>
            </a:extLst>
          </p:cNvPr>
          <p:cNvGrpSpPr/>
          <p:nvPr/>
        </p:nvGrpSpPr>
        <p:grpSpPr>
          <a:xfrm>
            <a:off x="77760" y="1852865"/>
            <a:ext cx="203466" cy="211094"/>
            <a:chOff x="6671087" y="2009304"/>
            <a:chExt cx="332757" cy="281833"/>
          </a:xfrm>
        </p:grpSpPr>
        <p:sp>
          <p:nvSpPr>
            <p:cNvPr id="48" name="Google Shape;10184;p80">
              <a:extLst>
                <a:ext uri="{FF2B5EF4-FFF2-40B4-BE49-F238E27FC236}">
                  <a16:creationId xmlns:a16="http://schemas.microsoft.com/office/drawing/2014/main" id="{EC2151D9-8DE3-4F98-AFB0-8D4562FB718E}"/>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10185;p80">
              <a:extLst>
                <a:ext uri="{FF2B5EF4-FFF2-40B4-BE49-F238E27FC236}">
                  <a16:creationId xmlns:a16="http://schemas.microsoft.com/office/drawing/2014/main" id="{4B520F13-4B73-4BC2-A196-92694459117D}"/>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CuadroTexto 49">
            <a:extLst>
              <a:ext uri="{FF2B5EF4-FFF2-40B4-BE49-F238E27FC236}">
                <a16:creationId xmlns:a16="http://schemas.microsoft.com/office/drawing/2014/main" id="{0668D0CE-0A04-4BF4-BFDB-B63138301955}"/>
              </a:ext>
            </a:extLst>
          </p:cNvPr>
          <p:cNvSpPr txBox="1"/>
          <p:nvPr/>
        </p:nvSpPr>
        <p:spPr>
          <a:xfrm>
            <a:off x="-579495" y="2063958"/>
            <a:ext cx="1527715" cy="138499"/>
          </a:xfrm>
          <a:prstGeom prst="rect">
            <a:avLst/>
          </a:prstGeom>
          <a:noFill/>
        </p:spPr>
        <p:txBody>
          <a:bodyPr wrap="square" rtlCol="0">
            <a:spAutoFit/>
          </a:bodyPr>
          <a:lstStyle/>
          <a:p>
            <a:pPr algn="ctr"/>
            <a:r>
              <a:rPr lang="es-MX" sz="300" dirty="0">
                <a:latin typeface="Bodoni MT Black" panose="02070A03080606020203" pitchFamily="18" charset="0"/>
              </a:rPr>
              <a:t>CONCLUSIONES</a:t>
            </a:r>
            <a:endParaRPr lang="es-EC" sz="300" dirty="0">
              <a:latin typeface="Bodoni MT Black" panose="02070A03080606020203" pitchFamily="18" charset="0"/>
            </a:endParaRPr>
          </a:p>
        </p:txBody>
      </p:sp>
      <p:grpSp>
        <p:nvGrpSpPr>
          <p:cNvPr id="51" name="Google Shape;13058;p84">
            <a:extLst>
              <a:ext uri="{FF2B5EF4-FFF2-40B4-BE49-F238E27FC236}">
                <a16:creationId xmlns:a16="http://schemas.microsoft.com/office/drawing/2014/main" id="{833FFBB7-23EF-435E-9A8E-98ECA4AD2386}"/>
              </a:ext>
            </a:extLst>
          </p:cNvPr>
          <p:cNvGrpSpPr/>
          <p:nvPr/>
        </p:nvGrpSpPr>
        <p:grpSpPr>
          <a:xfrm>
            <a:off x="120463" y="1363985"/>
            <a:ext cx="144016" cy="218904"/>
            <a:chOff x="1394741" y="1512061"/>
            <a:chExt cx="252444" cy="351722"/>
          </a:xfrm>
        </p:grpSpPr>
        <p:sp>
          <p:nvSpPr>
            <p:cNvPr id="52" name="Google Shape;13059;p84">
              <a:extLst>
                <a:ext uri="{FF2B5EF4-FFF2-40B4-BE49-F238E27FC236}">
                  <a16:creationId xmlns:a16="http://schemas.microsoft.com/office/drawing/2014/main" id="{80A956CB-EE5C-4B1D-A2C5-CE8D90C88281}"/>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060;p84">
              <a:extLst>
                <a:ext uri="{FF2B5EF4-FFF2-40B4-BE49-F238E27FC236}">
                  <a16:creationId xmlns:a16="http://schemas.microsoft.com/office/drawing/2014/main" id="{8E818919-8729-4535-AEA4-9BA4655C334C}"/>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061;p84">
              <a:extLst>
                <a:ext uri="{FF2B5EF4-FFF2-40B4-BE49-F238E27FC236}">
                  <a16:creationId xmlns:a16="http://schemas.microsoft.com/office/drawing/2014/main" id="{9BBCB739-F0C3-4EBE-B5E6-AA29E7161AC4}"/>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062;p84">
              <a:extLst>
                <a:ext uri="{FF2B5EF4-FFF2-40B4-BE49-F238E27FC236}">
                  <a16:creationId xmlns:a16="http://schemas.microsoft.com/office/drawing/2014/main" id="{DCEB22A7-AE53-438F-BED0-EDA531A9F006}"/>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063;p84">
              <a:extLst>
                <a:ext uri="{FF2B5EF4-FFF2-40B4-BE49-F238E27FC236}">
                  <a16:creationId xmlns:a16="http://schemas.microsoft.com/office/drawing/2014/main" id="{9A629EA7-C01C-4A3C-A4F0-65B341AF4986}"/>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064;p84">
              <a:extLst>
                <a:ext uri="{FF2B5EF4-FFF2-40B4-BE49-F238E27FC236}">
                  <a16:creationId xmlns:a16="http://schemas.microsoft.com/office/drawing/2014/main" id="{17EDB95F-A1DE-4576-96A0-52FC17937058}"/>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065;p84">
              <a:extLst>
                <a:ext uri="{FF2B5EF4-FFF2-40B4-BE49-F238E27FC236}">
                  <a16:creationId xmlns:a16="http://schemas.microsoft.com/office/drawing/2014/main" id="{BFE0EBF5-B049-4F84-8D2D-712BD7EDA86F}"/>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066;p84">
              <a:extLst>
                <a:ext uri="{FF2B5EF4-FFF2-40B4-BE49-F238E27FC236}">
                  <a16:creationId xmlns:a16="http://schemas.microsoft.com/office/drawing/2014/main" id="{1B8B8159-57DC-4C18-B7C5-2298A123E4BA}"/>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067;p84">
              <a:extLst>
                <a:ext uri="{FF2B5EF4-FFF2-40B4-BE49-F238E27FC236}">
                  <a16:creationId xmlns:a16="http://schemas.microsoft.com/office/drawing/2014/main" id="{15B8D1FB-D704-4B15-BFEB-89A9D73B7792}"/>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068;p84">
              <a:extLst>
                <a:ext uri="{FF2B5EF4-FFF2-40B4-BE49-F238E27FC236}">
                  <a16:creationId xmlns:a16="http://schemas.microsoft.com/office/drawing/2014/main" id="{3300FEBE-062A-4FBB-975B-ED83F9666528}"/>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069;p84">
              <a:extLst>
                <a:ext uri="{FF2B5EF4-FFF2-40B4-BE49-F238E27FC236}">
                  <a16:creationId xmlns:a16="http://schemas.microsoft.com/office/drawing/2014/main" id="{8089F172-0A5B-4530-A927-B8A8F7EC108D}"/>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070;p84">
              <a:extLst>
                <a:ext uri="{FF2B5EF4-FFF2-40B4-BE49-F238E27FC236}">
                  <a16:creationId xmlns:a16="http://schemas.microsoft.com/office/drawing/2014/main" id="{3F96DFE0-7724-4107-8780-500F82E14E6F}"/>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071;p84">
              <a:extLst>
                <a:ext uri="{FF2B5EF4-FFF2-40B4-BE49-F238E27FC236}">
                  <a16:creationId xmlns:a16="http://schemas.microsoft.com/office/drawing/2014/main" id="{23BED08C-F956-4D0A-8414-3F4821055A79}"/>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3072;p84">
              <a:extLst>
                <a:ext uri="{FF2B5EF4-FFF2-40B4-BE49-F238E27FC236}">
                  <a16:creationId xmlns:a16="http://schemas.microsoft.com/office/drawing/2014/main" id="{4D986A24-B61B-4667-9031-DFF66C5E8DB7}"/>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3073;p84">
              <a:extLst>
                <a:ext uri="{FF2B5EF4-FFF2-40B4-BE49-F238E27FC236}">
                  <a16:creationId xmlns:a16="http://schemas.microsoft.com/office/drawing/2014/main" id="{F3FCF759-076D-46A1-AEBF-F27FD562D6F9}"/>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074;p84">
              <a:extLst>
                <a:ext uri="{FF2B5EF4-FFF2-40B4-BE49-F238E27FC236}">
                  <a16:creationId xmlns:a16="http://schemas.microsoft.com/office/drawing/2014/main" id="{7C1BD410-149B-41F2-B215-DE4DE706A85C}"/>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3075;p84">
              <a:extLst>
                <a:ext uri="{FF2B5EF4-FFF2-40B4-BE49-F238E27FC236}">
                  <a16:creationId xmlns:a16="http://schemas.microsoft.com/office/drawing/2014/main" id="{5BBA0816-1957-45D4-814B-50CE92B0064B}"/>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CuadroTexto 68">
            <a:extLst>
              <a:ext uri="{FF2B5EF4-FFF2-40B4-BE49-F238E27FC236}">
                <a16:creationId xmlns:a16="http://schemas.microsoft.com/office/drawing/2014/main" id="{B0408BD1-0832-4BA4-9084-7209536DC1B3}"/>
              </a:ext>
            </a:extLst>
          </p:cNvPr>
          <p:cNvSpPr txBox="1"/>
          <p:nvPr/>
        </p:nvSpPr>
        <p:spPr>
          <a:xfrm>
            <a:off x="-571814" y="1581448"/>
            <a:ext cx="1527715" cy="138499"/>
          </a:xfrm>
          <a:prstGeom prst="rect">
            <a:avLst/>
          </a:prstGeom>
          <a:noFill/>
        </p:spPr>
        <p:txBody>
          <a:bodyPr wrap="square" rtlCol="0">
            <a:spAutoFit/>
          </a:bodyPr>
          <a:lstStyle/>
          <a:p>
            <a:pPr algn="ctr"/>
            <a:r>
              <a:rPr lang="es-MX" sz="300" dirty="0">
                <a:solidFill>
                  <a:schemeClr val="bg1"/>
                </a:solidFill>
                <a:latin typeface="Bodoni MT Black" panose="02070A03080606020203" pitchFamily="18" charset="0"/>
              </a:rPr>
              <a:t>RESULTADOS</a:t>
            </a:r>
            <a:endParaRPr lang="es-EC" sz="300" dirty="0">
              <a:solidFill>
                <a:schemeClr val="bg1"/>
              </a:solidFill>
              <a:latin typeface="Bodoni MT Black" panose="02070A03080606020203" pitchFamily="18" charset="0"/>
            </a:endParaRPr>
          </a:p>
        </p:txBody>
      </p:sp>
      <p:pic>
        <p:nvPicPr>
          <p:cNvPr id="4098" name="Picture 4">
            <a:extLst>
              <a:ext uri="{FF2B5EF4-FFF2-40B4-BE49-F238E27FC236}">
                <a16:creationId xmlns:a16="http://schemas.microsoft.com/office/drawing/2014/main" id="{E460E846-6D49-4663-A429-0FB2380820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821A0665-63C6-491C-A533-7EF712845407}"/>
              </a:ext>
            </a:extLst>
          </p:cNvPr>
          <p:cNvSpPr/>
          <p:nvPr/>
        </p:nvSpPr>
        <p:spPr>
          <a:xfrm>
            <a:off x="2915816" y="859114"/>
            <a:ext cx="3240360" cy="369332"/>
          </a:xfrm>
          <a:prstGeom prst="rect">
            <a:avLst/>
          </a:prstGeom>
        </p:spPr>
        <p:txBody>
          <a:bodyPr wrap="square">
            <a:spAutoFit/>
          </a:bodyPr>
          <a:lstStyle/>
          <a:p>
            <a:pPr algn="just"/>
            <a:r>
              <a:rPr lang="es-MX" dirty="0">
                <a:solidFill>
                  <a:schemeClr val="bg1"/>
                </a:solidFill>
                <a:latin typeface="Britannic Bold" panose="020B0903060703020204" pitchFamily="34" charset="0"/>
              </a:rPr>
              <a:t>AGUA POTABLE EN RUMIÑAHUI</a:t>
            </a:r>
            <a:endParaRPr lang="es-EC" dirty="0">
              <a:solidFill>
                <a:schemeClr val="bg1"/>
              </a:solidFill>
              <a:latin typeface="Britannic Bold" panose="020B0903060703020204" pitchFamily="34" charset="0"/>
            </a:endParaRPr>
          </a:p>
        </p:txBody>
      </p:sp>
      <p:sp>
        <p:nvSpPr>
          <p:cNvPr id="4096" name="Rectángulo 4095">
            <a:extLst>
              <a:ext uri="{FF2B5EF4-FFF2-40B4-BE49-F238E27FC236}">
                <a16:creationId xmlns:a16="http://schemas.microsoft.com/office/drawing/2014/main" id="{3A338EAB-9E55-45C7-8345-2F73BEA3B260}"/>
              </a:ext>
            </a:extLst>
          </p:cNvPr>
          <p:cNvSpPr/>
          <p:nvPr/>
        </p:nvSpPr>
        <p:spPr>
          <a:xfrm>
            <a:off x="2555776" y="1581448"/>
            <a:ext cx="3496816" cy="45393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Imagen 1">
            <a:extLst>
              <a:ext uri="{FF2B5EF4-FFF2-40B4-BE49-F238E27FC236}">
                <a16:creationId xmlns:a16="http://schemas.microsoft.com/office/drawing/2014/main" id="{A97C04FF-430C-48CE-B586-7FE9A21EE79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695016" y="1372060"/>
            <a:ext cx="3496816" cy="4584251"/>
          </a:xfrm>
          <a:prstGeom prst="rect">
            <a:avLst/>
          </a:prstGeom>
        </p:spPr>
      </p:pic>
    </p:spTree>
    <p:extLst>
      <p:ext uri="{BB962C8B-B14F-4D97-AF65-F5344CB8AC3E}">
        <p14:creationId xmlns:p14="http://schemas.microsoft.com/office/powerpoint/2010/main" val="944016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1682</TotalTime>
  <Words>1122</Words>
  <Application>Microsoft Office PowerPoint</Application>
  <PresentationFormat>Presentación en pantalla (4:3)</PresentationFormat>
  <Paragraphs>261</Paragraphs>
  <Slides>30</Slides>
  <Notes>0</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30</vt:i4>
      </vt:variant>
    </vt:vector>
  </HeadingPairs>
  <TitlesOfParts>
    <vt:vector size="37" baseType="lpstr">
      <vt:lpstr>Arial</vt:lpstr>
      <vt:lpstr>Arial Black</vt:lpstr>
      <vt:lpstr>Bodoni MT Black</vt:lpstr>
      <vt:lpstr>Britannic Bold</vt:lpstr>
      <vt:lpstr>Calibri</vt:lpstr>
      <vt:lpstr>Diseño predeterminado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Steeven Campaña</cp:lastModifiedBy>
  <cp:revision>125</cp:revision>
  <dcterms:created xsi:type="dcterms:W3CDTF">2008-02-13T16:07:44Z</dcterms:created>
  <dcterms:modified xsi:type="dcterms:W3CDTF">2021-09-20T23:45:58Z</dcterms:modified>
</cp:coreProperties>
</file>