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0" r:id="rId3"/>
    <p:sldId id="262" r:id="rId4"/>
    <p:sldId id="263" r:id="rId5"/>
    <p:sldId id="264" r:id="rId6"/>
    <p:sldId id="268" r:id="rId7"/>
    <p:sldId id="265" r:id="rId8"/>
    <p:sldId id="266" r:id="rId9"/>
    <p:sldId id="267" r:id="rId10"/>
    <p:sldId id="269" r:id="rId11"/>
    <p:sldId id="274" r:id="rId12"/>
    <p:sldId id="271" r:id="rId13"/>
    <p:sldId id="276" r:id="rId14"/>
    <p:sldId id="278" r:id="rId15"/>
    <p:sldId id="292" r:id="rId16"/>
    <p:sldId id="270" r:id="rId17"/>
    <p:sldId id="279" r:id="rId18"/>
    <p:sldId id="280" r:id="rId19"/>
    <p:sldId id="281" r:id="rId20"/>
    <p:sldId id="282" r:id="rId21"/>
    <p:sldId id="288" r:id="rId22"/>
    <p:sldId id="287" r:id="rId23"/>
    <p:sldId id="297" r:id="rId24"/>
    <p:sldId id="298" r:id="rId25"/>
    <p:sldId id="296" r:id="rId26"/>
    <p:sldId id="295" r:id="rId27"/>
    <p:sldId id="299" r:id="rId28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E16E1F"/>
    <a:srgbClr val="E4BD2C"/>
    <a:srgbClr val="232DED"/>
    <a:srgbClr val="006600"/>
    <a:srgbClr val="44B2F6"/>
    <a:srgbClr val="C8A0FE"/>
    <a:srgbClr val="DAE3BB"/>
    <a:srgbClr val="FCA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3A68-1AC0-46FC-A36D-BB236CD852A6}" v="13" dt="2021-09-14T21:41:06.356"/>
    <p1510:client id="{6B22A225-E3F0-40A0-ACF9-3672196A064E}" v="26" dt="2021-09-16T02:04:38.398"/>
    <p1510:client id="{73AE8B98-F628-411F-B5A0-6BB75F640D2C}" v="35" dt="2021-09-15T01:34:31.912"/>
    <p1510:client id="{7DE100EF-6761-4202-8946-7D18676F6356}" v="2" dt="2021-09-15T01:19:46.456"/>
    <p1510:client id="{9166DD94-039E-4CF8-AE5B-9DF876B5C1F7}" v="1" dt="2021-09-15T04:59:01.403"/>
    <p1510:client id="{929161FD-1D32-4F30-9BA8-0975759F1CC9}" v="44" dt="2021-09-14T21:40:12.904"/>
    <p1510:client id="{AE3FC9B2-822F-4B7A-9421-150AB02BAD71}" v="98" dt="2021-09-14T17:06:44.515"/>
    <p1510:client id="{B00D9426-1F2C-4A11-8183-A5ED043CAFB8}" v="1" dt="2021-09-15T05:35:58.628"/>
    <p1510:client id="{D3321385-84FC-4164-B3A6-8B89ACA695FE}" v="55" dt="2021-09-14T23:46:42.924"/>
    <p1510:client id="{E1283F8F-5DBD-468C-863A-39B004E56922}" v="253" dt="2021-09-15T05:38:14.553"/>
    <p1510:client id="{FC13E2E5-92B0-40E1-AAB1-4F925099B5C3}" v="41" dt="2021-09-16T14:56:55.907"/>
    <p1510:client id="{FC2BAC74-4AC6-4934-8162-5A45E5E5377E}" v="3" dt="2021-09-14T13:24:07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8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6b7c11a8758c701e" providerId="LiveId" clId="{69A8A377-728F-4847-A61C-C855502ABC86}"/>
    <pc:docChg chg="undo custSel addSld delSld modSld sldOrd modMainMaster">
      <pc:chgData name="" userId="6b7c11a8758c701e" providerId="LiveId" clId="{69A8A377-728F-4847-A61C-C855502ABC86}" dt="2021-09-15T08:05:52.415" v="2227" actId="1076"/>
      <pc:docMkLst>
        <pc:docMk/>
      </pc:docMkLst>
      <pc:sldChg chg="addSp delSp modSp">
        <pc:chgData name="" userId="6b7c11a8758c701e" providerId="LiveId" clId="{69A8A377-728F-4847-A61C-C855502ABC86}" dt="2021-09-13T17:40:03.921" v="1421" actId="255"/>
        <pc:sldMkLst>
          <pc:docMk/>
          <pc:sldMk cId="0" sldId="258"/>
        </pc:sldMkLst>
        <pc:spChg chg="add mod">
          <ac:chgData name="" userId="6b7c11a8758c701e" providerId="LiveId" clId="{69A8A377-728F-4847-A61C-C855502ABC86}" dt="2021-09-13T17:39:01.245" v="1413" actId="1076"/>
          <ac:spMkLst>
            <pc:docMk/>
            <pc:sldMk cId="0" sldId="258"/>
            <ac:spMk id="8" creationId="{31546D34-4936-4FB0-B1DF-03FF5ED2408D}"/>
          </ac:spMkLst>
        </pc:spChg>
        <pc:spChg chg="add mod">
          <ac:chgData name="" userId="6b7c11a8758c701e" providerId="LiveId" clId="{69A8A377-728F-4847-A61C-C855502ABC86}" dt="2021-09-13T17:34:38.021" v="1397" actId="1076"/>
          <ac:spMkLst>
            <pc:docMk/>
            <pc:sldMk cId="0" sldId="258"/>
            <ac:spMk id="9" creationId="{20745F82-BF5C-4F38-BCDA-60830E43C8B6}"/>
          </ac:spMkLst>
        </pc:spChg>
        <pc:spChg chg="add mod">
          <ac:chgData name="" userId="6b7c11a8758c701e" providerId="LiveId" clId="{69A8A377-728F-4847-A61C-C855502ABC86}" dt="2021-09-13T17:35:15.679" v="1405" actId="15"/>
          <ac:spMkLst>
            <pc:docMk/>
            <pc:sldMk cId="0" sldId="258"/>
            <ac:spMk id="10" creationId="{75ED9A2D-E5A4-4E79-B667-74AC4A3C37CF}"/>
          </ac:spMkLst>
        </pc:spChg>
        <pc:spChg chg="add mod">
          <ac:chgData name="" userId="6b7c11a8758c701e" providerId="LiveId" clId="{69A8A377-728F-4847-A61C-C855502ABC86}" dt="2021-09-13T17:36:27.293" v="1409" actId="1076"/>
          <ac:spMkLst>
            <pc:docMk/>
            <pc:sldMk cId="0" sldId="258"/>
            <ac:spMk id="11" creationId="{83C5AA40-919D-4D22-AFAD-AD088BC2A809}"/>
          </ac:spMkLst>
        </pc:spChg>
        <pc:spChg chg="mod">
          <ac:chgData name="" userId="6b7c11a8758c701e" providerId="LiveId" clId="{69A8A377-728F-4847-A61C-C855502ABC86}" dt="2021-09-13T17:38:39.507" v="1410" actId="255"/>
          <ac:spMkLst>
            <pc:docMk/>
            <pc:sldMk cId="0" sldId="258"/>
            <ac:spMk id="3075" creationId="{17FF696E-0C8D-454C-A562-29F2D208F639}"/>
          </ac:spMkLst>
        </pc:spChg>
        <pc:spChg chg="mod">
          <ac:chgData name="" userId="6b7c11a8758c701e" providerId="LiveId" clId="{69A8A377-728F-4847-A61C-C855502ABC86}" dt="2021-09-13T17:38:43.378" v="1411" actId="255"/>
          <ac:spMkLst>
            <pc:docMk/>
            <pc:sldMk cId="0" sldId="258"/>
            <ac:spMk id="3076" creationId="{B241C9F7-41D5-4A36-A89E-D610AA2BC9EC}"/>
          </ac:spMkLst>
        </pc:spChg>
        <pc:spChg chg="mod">
          <ac:chgData name="" userId="6b7c11a8758c701e" providerId="LiveId" clId="{69A8A377-728F-4847-A61C-C855502ABC86}" dt="2021-09-13T17:40:03.921" v="1421" actId="255"/>
          <ac:spMkLst>
            <pc:docMk/>
            <pc:sldMk cId="0" sldId="258"/>
            <ac:spMk id="3077" creationId="{F6E6F55E-6F81-45F2-A91F-C487C4E30FC4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0" sldId="258"/>
            <ac:picMk id="3074" creationId="{A2B53BAE-C830-4BA7-8532-9A36DEFA0E27}"/>
          </ac:picMkLst>
        </pc:picChg>
        <pc:picChg chg="del mod">
          <ac:chgData name="" userId="6b7c11a8758c701e" providerId="LiveId" clId="{69A8A377-728F-4847-A61C-C855502ABC86}" dt="2021-09-13T17:31:33.130" v="1368" actId="478"/>
          <ac:picMkLst>
            <pc:docMk/>
            <pc:sldMk cId="0" sldId="258"/>
            <ac:picMk id="3078" creationId="{FEB6A54D-3474-4010-8EB7-F18DE2A1ED3D}"/>
          </ac:picMkLst>
        </pc:picChg>
      </pc:sldChg>
      <pc:sldChg chg="modSp">
        <pc:chgData name="" userId="6b7c11a8758c701e" providerId="LiveId" clId="{69A8A377-728F-4847-A61C-C855502ABC86}" dt="2021-09-13T15:39:42.439" v="994" actId="1076"/>
        <pc:sldMkLst>
          <pc:docMk/>
          <pc:sldMk cId="0" sldId="260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0"/>
            <ac:spMk id="5123" creationId="{FF063EDF-1875-4A0F-A09D-89F91676CFB6}"/>
          </ac:spMkLst>
        </pc:spChg>
        <pc:picChg chg="mod">
          <ac:chgData name="" userId="6b7c11a8758c701e" providerId="LiveId" clId="{69A8A377-728F-4847-A61C-C855502ABC86}" dt="2021-09-13T15:39:42.439" v="994" actId="1076"/>
          <ac:picMkLst>
            <pc:docMk/>
            <pc:sldMk cId="0" sldId="260"/>
            <ac:picMk id="5122" creationId="{E26DAEE0-08A5-4C39-9549-6EF4E4EA9651}"/>
          </ac:picMkLst>
        </pc:picChg>
      </pc:sldChg>
      <pc:sldChg chg="modSp del">
        <pc:chgData name="" userId="6b7c11a8758c701e" providerId="LiveId" clId="{69A8A377-728F-4847-A61C-C855502ABC86}" dt="2021-09-13T17:39:28.964" v="1420" actId="2696"/>
        <pc:sldMkLst>
          <pc:docMk/>
          <pc:sldMk cId="0" sldId="261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1"/>
            <ac:spMk id="4099" creationId="{BCFE8BED-A857-42F3-96BF-791C89854C92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1"/>
            <ac:spMk id="4100" creationId="{04149EAC-F014-41BA-A9D5-3461BD963C4E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1"/>
            <ac:spMk id="4101" creationId="{F7B7C506-50C2-4375-A560-420FB4823ADB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0" sldId="261"/>
            <ac:spMk id="4102" creationId="{8DBC183D-1D71-42F1-9BAA-8E96B2097FFE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0" sldId="261"/>
            <ac:picMk id="4098" creationId="{7B36725C-2A43-4F3B-B018-C9366B4A7853}"/>
          </ac:picMkLst>
        </pc:picChg>
      </pc:sldChg>
      <pc:sldChg chg="modSp">
        <pc:chgData name="" userId="6b7c11a8758c701e" providerId="LiveId" clId="{69A8A377-728F-4847-A61C-C855502ABC86}" dt="2021-09-14T20:45:00.985" v="2029" actId="13926"/>
        <pc:sldMkLst>
          <pc:docMk/>
          <pc:sldMk cId="284531779" sldId="262"/>
        </pc:sldMkLst>
        <pc:spChg chg="mod">
          <ac:chgData name="" userId="6b7c11a8758c701e" providerId="LiveId" clId="{69A8A377-728F-4847-A61C-C855502ABC86}" dt="2021-09-14T20:45:00.985" v="2029" actId="13926"/>
          <ac:spMkLst>
            <pc:docMk/>
            <pc:sldMk cId="284531779" sldId="262"/>
            <ac:spMk id="2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84531779" sldId="262"/>
            <ac:picMk id="5122" creationId="{E26DAEE0-08A5-4C39-9549-6EF4E4EA9651}"/>
          </ac:picMkLst>
        </pc:picChg>
      </pc:sldChg>
      <pc:sldChg chg="modSp">
        <pc:chgData name="" userId="6b7c11a8758c701e" providerId="LiveId" clId="{69A8A377-728F-4847-A61C-C855502ABC86}" dt="2021-09-13T15:32:28.077" v="990" actId="1076"/>
        <pc:sldMkLst>
          <pc:docMk/>
          <pc:sldMk cId="4144405160" sldId="263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144405160" sldId="263"/>
            <ac:spMk id="2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4144405160" sldId="263"/>
            <ac:picMk id="5122" creationId="{E26DAEE0-08A5-4C39-9549-6EF4E4EA9651}"/>
          </ac:picMkLst>
        </pc:picChg>
      </pc:sldChg>
      <pc:sldChg chg="addSp delSp modSp modAnim">
        <pc:chgData name="" userId="6b7c11a8758c701e" providerId="LiveId" clId="{69A8A377-728F-4847-A61C-C855502ABC86}" dt="2021-09-14T05:28:58.864" v="1601" actId="1076"/>
        <pc:sldMkLst>
          <pc:docMk/>
          <pc:sldMk cId="216293503" sldId="264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293503" sldId="264"/>
            <ac:spMk id="3" creationId="{00000000-0000-0000-0000-000000000000}"/>
          </ac:spMkLst>
        </pc:spChg>
        <pc:spChg chg="add del">
          <ac:chgData name="" userId="6b7c11a8758c701e" providerId="LiveId" clId="{69A8A377-728F-4847-A61C-C855502ABC86}" dt="2021-09-14T05:23:15.260" v="1564" actId="1076"/>
          <ac:spMkLst>
            <pc:docMk/>
            <pc:sldMk cId="216293503" sldId="264"/>
            <ac:spMk id="3" creationId="{18FC615A-8561-4629-A9D7-FB8AFEAF674F}"/>
          </ac:spMkLst>
        </pc:spChg>
        <pc:spChg chg="mod">
          <ac:chgData name="" userId="6b7c11a8758c701e" providerId="LiveId" clId="{69A8A377-728F-4847-A61C-C855502ABC86}" dt="2021-09-13T16:14:54.707" v="1035" actId="20577"/>
          <ac:spMkLst>
            <pc:docMk/>
            <pc:sldMk cId="216293503" sldId="264"/>
            <ac:spMk id="4" creationId="{408870E7-F805-4DC0-A745-0AB9386F95B4}"/>
          </ac:spMkLst>
        </pc:spChg>
        <pc:graphicFrameChg chg="mod">
          <ac:chgData name="" userId="6b7c11a8758c701e" providerId="LiveId" clId="{69A8A377-728F-4847-A61C-C855502ABC86}" dt="2021-09-14T05:23:44.674" v="1569" actId="1076"/>
          <ac:graphicFrameMkLst>
            <pc:docMk/>
            <pc:sldMk cId="216293503" sldId="264"/>
            <ac:graphicFrameMk id="2" creationId="{00000000-0000-0000-0000-000000000000}"/>
          </ac:graphicFrameMkLst>
        </pc:graphicFrameChg>
        <pc:graphicFrameChg chg="mod">
          <ac:chgData name="" userId="6b7c11a8758c701e" providerId="LiveId" clId="{69A8A377-728F-4847-A61C-C855502ABC86}" dt="2021-09-14T05:23:58.724" v="1570" actId="14100"/>
          <ac:graphicFrameMkLst>
            <pc:docMk/>
            <pc:sldMk cId="216293503" sldId="264"/>
            <ac:graphicFrameMk id="9" creationId="{00000000-0000-0000-0000-000000000000}"/>
          </ac:graphicFrameMkLst>
        </pc:graphicFrameChg>
        <pc:graphicFrameChg chg="mod">
          <ac:chgData name="" userId="6b7c11a8758c701e" providerId="LiveId" clId="{69A8A377-728F-4847-A61C-C855502ABC86}" dt="2021-09-14T05:22:42.994" v="1560" actId="1076"/>
          <ac:graphicFrameMkLst>
            <pc:docMk/>
            <pc:sldMk cId="216293503" sldId="264"/>
            <ac:graphicFrameMk id="10" creationId="{00000000-0000-0000-0000-000000000000}"/>
          </ac:graphicFrameMkLst>
        </pc:graphicFrameChg>
        <pc:picChg chg="add mod">
          <ac:chgData name="" userId="6b7c11a8758c701e" providerId="LiveId" clId="{69A8A377-728F-4847-A61C-C855502ABC86}" dt="2021-09-14T05:27:48.986" v="1584" actId="1076"/>
          <ac:picMkLst>
            <pc:docMk/>
            <pc:sldMk cId="216293503" sldId="264"/>
            <ac:picMk id="4" creationId="{EF6713D2-5877-44F8-994F-B58D25615811}"/>
          </ac:picMkLst>
        </pc:picChg>
        <pc:picChg chg="add mod">
          <ac:chgData name="" userId="6b7c11a8758c701e" providerId="LiveId" clId="{69A8A377-728F-4847-A61C-C855502ABC86}" dt="2021-09-14T05:28:44.058" v="1598" actId="1076"/>
          <ac:picMkLst>
            <pc:docMk/>
            <pc:sldMk cId="216293503" sldId="264"/>
            <ac:picMk id="7" creationId="{31C24C50-096C-4188-932C-B388F1A6C73B}"/>
          </ac:picMkLst>
        </pc:picChg>
        <pc:picChg chg="add mod">
          <ac:chgData name="" userId="6b7c11a8758c701e" providerId="LiveId" clId="{69A8A377-728F-4847-A61C-C855502ABC86}" dt="2021-09-14T05:27:51.721" v="1585" actId="1076"/>
          <ac:picMkLst>
            <pc:docMk/>
            <pc:sldMk cId="216293503" sldId="264"/>
            <ac:picMk id="8" creationId="{707133E6-576B-4304-B981-B3769E58FD16}"/>
          </ac:picMkLst>
        </pc:picChg>
        <pc:picChg chg="add mod">
          <ac:chgData name="" userId="6b7c11a8758c701e" providerId="LiveId" clId="{69A8A377-728F-4847-A61C-C855502ABC86}" dt="2021-09-14T05:27:55.249" v="1587" actId="1076"/>
          <ac:picMkLst>
            <pc:docMk/>
            <pc:sldMk cId="216293503" sldId="264"/>
            <ac:picMk id="11" creationId="{30EEB104-7541-4581-A983-EA9F8B540BC6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16293503" sldId="264"/>
            <ac:picMk id="5122" creationId="{E26DAEE0-08A5-4C39-9549-6EF4E4EA9651}"/>
          </ac:picMkLst>
        </pc:picChg>
      </pc:sldChg>
      <pc:sldChg chg="modSp modAnim">
        <pc:chgData name="" userId="6b7c11a8758c701e" providerId="LiveId" clId="{69A8A377-728F-4847-A61C-C855502ABC86}" dt="2021-09-14T04:55:59.028" v="1509" actId="1076"/>
        <pc:sldMkLst>
          <pc:docMk/>
          <pc:sldMk cId="31025541" sldId="265"/>
        </pc:sldMkLst>
        <pc:spChg chg="mod">
          <ac:chgData name="" userId="6b7c11a8758c701e" providerId="LiveId" clId="{69A8A377-728F-4847-A61C-C855502ABC86}" dt="2021-09-14T04:55:59.028" v="1509" actId="1076"/>
          <ac:spMkLst>
            <pc:docMk/>
            <pc:sldMk cId="31025541" sldId="265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1025541" sldId="265"/>
            <ac:spMk id="4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1025541" sldId="265"/>
            <ac:picMk id="5" creationId="{00000000-0000-0000-0000-000000000000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1025541" sldId="265"/>
            <ac:picMk id="5122" creationId="{E26DAEE0-08A5-4C39-9549-6EF4E4EA9651}"/>
          </ac:picMkLst>
        </pc:picChg>
      </pc:sldChg>
      <pc:sldChg chg="addSp delSp modSp modAnim">
        <pc:chgData name="" userId="6b7c11a8758c701e" providerId="LiveId" clId="{69A8A377-728F-4847-A61C-C855502ABC86}" dt="2021-09-14T05:31:49.509" v="1606" actId="1076"/>
        <pc:sldMkLst>
          <pc:docMk/>
          <pc:sldMk cId="441405050" sldId="266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41405050" sldId="266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41405050" sldId="266"/>
            <ac:spMk id="4" creationId="{7A427E98-C5D3-4341-952B-620B56F8E643}"/>
          </ac:spMkLst>
        </pc:spChg>
        <pc:spChg chg="mod">
          <ac:chgData name="" userId="6b7c11a8758c701e" providerId="LiveId" clId="{69A8A377-728F-4847-A61C-C855502ABC86}" dt="2021-09-14T05:31:20.880" v="1604" actId="1076"/>
          <ac:spMkLst>
            <pc:docMk/>
            <pc:sldMk cId="441405050" sldId="266"/>
            <ac:spMk id="5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41405050" sldId="266"/>
            <ac:spMk id="6" creationId="{4FEF4D17-2844-4B34-A212-BAA1709DFF2B}"/>
          </ac:spMkLst>
        </pc:spChg>
        <pc:spChg chg="add del mod">
          <ac:chgData name="" userId="6b7c11a8758c701e" providerId="LiveId" clId="{69A8A377-728F-4847-A61C-C855502ABC86}" dt="2021-09-14T05:31:21.317" v="1605" actId="478"/>
          <ac:spMkLst>
            <pc:docMk/>
            <pc:sldMk cId="441405050" sldId="266"/>
            <ac:spMk id="7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41405050" sldId="266"/>
            <ac:spMk id="10" creationId="{0971A95A-F4CB-4533-AFEA-A41CFEDD1FAD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41405050" sldId="266"/>
            <ac:spMk id="11" creationId="{B84D292C-C1CA-4793-842F-E94DDC50C9CB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441405050" sldId="266"/>
            <ac:picMk id="9" creationId="{9BB853CD-F3CA-4744-A33B-E400DB95B06C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441405050" sldId="266"/>
            <ac:picMk id="5122" creationId="{E26DAEE0-08A5-4C39-9549-6EF4E4EA9651}"/>
          </ac:picMkLst>
        </pc:picChg>
      </pc:sldChg>
      <pc:sldChg chg="modSp">
        <pc:chgData name="" userId="6b7c11a8758c701e" providerId="LiveId" clId="{69A8A377-728F-4847-A61C-C855502ABC86}" dt="2021-09-15T05:12:12.097" v="2132" actId="1076"/>
        <pc:sldMkLst>
          <pc:docMk/>
          <pc:sldMk cId="4243752313" sldId="267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243752313" sldId="267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243752313" sldId="267"/>
            <ac:spMk id="4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243752313" sldId="267"/>
            <ac:spMk id="6" creationId="{00000000-0000-0000-0000-000000000000}"/>
          </ac:spMkLst>
        </pc:spChg>
        <pc:graphicFrameChg chg="mod">
          <ac:chgData name="" userId="6b7c11a8758c701e" providerId="LiveId" clId="{69A8A377-728F-4847-A61C-C855502ABC86}" dt="2021-09-15T05:12:12.097" v="2132" actId="1076"/>
          <ac:graphicFrameMkLst>
            <pc:docMk/>
            <pc:sldMk cId="4243752313" sldId="267"/>
            <ac:graphicFrameMk id="2" creationId="{00000000-0000-0000-0000-000000000000}"/>
          </ac:graphicFrameMkLst>
        </pc:graphicFrame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4243752313" sldId="267"/>
            <ac:picMk id="5122" creationId="{E26DAEE0-08A5-4C39-9549-6EF4E4EA9651}"/>
          </ac:picMkLst>
        </pc:picChg>
      </pc:sldChg>
      <pc:sldChg chg="addSp delSp modSp modAnim">
        <pc:chgData name="" userId="6b7c11a8758c701e" providerId="LiveId" clId="{69A8A377-728F-4847-A61C-C855502ABC86}" dt="2021-09-14T05:37:47.265" v="1638" actId="1076"/>
        <pc:sldMkLst>
          <pc:docMk/>
          <pc:sldMk cId="2743423025" sldId="268"/>
        </pc:sldMkLst>
        <pc:spChg chg="add mod">
          <ac:chgData name="" userId="6b7c11a8758c701e" providerId="LiveId" clId="{69A8A377-728F-4847-A61C-C855502ABC86}" dt="2021-09-13T16:16:02.146" v="1053" actId="1076"/>
          <ac:spMkLst>
            <pc:docMk/>
            <pc:sldMk cId="2743423025" sldId="268"/>
            <ac:spMk id="2" creationId="{46BD24AC-B1DE-40DB-8112-BEC6EBB0135F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743423025" sldId="268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6:16:04.178" v="1054" actId="1076"/>
          <ac:spMkLst>
            <pc:docMk/>
            <pc:sldMk cId="2743423025" sldId="268"/>
            <ac:spMk id="4" creationId="{8556E5FF-2F48-4C88-BA28-81A679C6C4AB}"/>
          </ac:spMkLst>
        </pc:spChg>
        <pc:spChg chg="add del mod">
          <ac:chgData name="" userId="6b7c11a8758c701e" providerId="LiveId" clId="{69A8A377-728F-4847-A61C-C855502ABC86}" dt="2021-09-13T17:05:22.830" v="1219" actId="478"/>
          <ac:spMkLst>
            <pc:docMk/>
            <pc:sldMk cId="2743423025" sldId="268"/>
            <ac:spMk id="5" creationId="{A26738D5-CCEF-41C7-9E8B-4CBC04692AEE}"/>
          </ac:spMkLst>
        </pc:spChg>
        <pc:spChg chg="add mod">
          <ac:chgData name="" userId="6b7c11a8758c701e" providerId="LiveId" clId="{69A8A377-728F-4847-A61C-C855502ABC86}" dt="2021-09-13T16:15:53.746" v="1051" actId="1076"/>
          <ac:spMkLst>
            <pc:docMk/>
            <pc:sldMk cId="2743423025" sldId="268"/>
            <ac:spMk id="8" creationId="{91BB79BC-6407-4E04-9D89-30D63D5353DA}"/>
          </ac:spMkLst>
        </pc:spChg>
        <pc:spChg chg="add mod">
          <ac:chgData name="" userId="6b7c11a8758c701e" providerId="LiveId" clId="{69A8A377-728F-4847-A61C-C855502ABC86}" dt="2021-09-13T16:15:59.761" v="1052" actId="1076"/>
          <ac:spMkLst>
            <pc:docMk/>
            <pc:sldMk cId="2743423025" sldId="268"/>
            <ac:spMk id="9" creationId="{B79BC88F-E9B5-4AB5-AD08-66479C7CA02B}"/>
          </ac:spMkLst>
        </pc:spChg>
        <pc:spChg chg="add mod">
          <ac:chgData name="" userId="6b7c11a8758c701e" providerId="LiveId" clId="{69A8A377-728F-4847-A61C-C855502ABC86}" dt="2021-09-13T17:07:57.612" v="1235" actId="208"/>
          <ac:spMkLst>
            <pc:docMk/>
            <pc:sldMk cId="2743423025" sldId="268"/>
            <ac:spMk id="15" creationId="{97452A33-49F6-4897-8031-365262D4B7C8}"/>
          </ac:spMkLst>
        </pc:spChg>
        <pc:spChg chg="add mod">
          <ac:chgData name="" userId="6b7c11a8758c701e" providerId="LiveId" clId="{69A8A377-728F-4847-A61C-C855502ABC86}" dt="2021-09-14T05:35:56.514" v="1627" actId="14100"/>
          <ac:spMkLst>
            <pc:docMk/>
            <pc:sldMk cId="2743423025" sldId="268"/>
            <ac:spMk id="16" creationId="{4C1ACC0A-308D-4B8D-AE29-7511D8DC2759}"/>
          </ac:spMkLst>
        </pc:spChg>
        <pc:spChg chg="add del mod">
          <ac:chgData name="" userId="6b7c11a8758c701e" providerId="LiveId" clId="{69A8A377-728F-4847-A61C-C855502ABC86}" dt="2021-09-13T17:09:49.197" v="1254" actId="478"/>
          <ac:spMkLst>
            <pc:docMk/>
            <pc:sldMk cId="2743423025" sldId="268"/>
            <ac:spMk id="18" creationId="{5E037E3E-7ADE-45C9-87B5-0A0D12D9BCA6}"/>
          </ac:spMkLst>
        </pc:spChg>
        <pc:spChg chg="add mod">
          <ac:chgData name="" userId="6b7c11a8758c701e" providerId="LiveId" clId="{69A8A377-728F-4847-A61C-C855502ABC86}" dt="2021-09-14T05:37:11.017" v="1635" actId="1076"/>
          <ac:spMkLst>
            <pc:docMk/>
            <pc:sldMk cId="2743423025" sldId="268"/>
            <ac:spMk id="18" creationId="{A0D7C792-C42E-44D3-B8B8-AC2A1FCC97E9}"/>
          </ac:spMkLst>
        </pc:spChg>
        <pc:spChg chg="add del mod">
          <ac:chgData name="" userId="6b7c11a8758c701e" providerId="LiveId" clId="{69A8A377-728F-4847-A61C-C855502ABC86}" dt="2021-09-13T17:11:23.203" v="1267" actId="478"/>
          <ac:spMkLst>
            <pc:docMk/>
            <pc:sldMk cId="2743423025" sldId="268"/>
            <ac:spMk id="19" creationId="{B646C77A-FDD4-4718-B5E7-75136A4BA763}"/>
          </ac:spMkLst>
        </pc:spChg>
        <pc:spChg chg="add del mod">
          <ac:chgData name="" userId="6b7c11a8758c701e" providerId="LiveId" clId="{69A8A377-728F-4847-A61C-C855502ABC86}" dt="2021-09-13T17:11:18.823" v="1266" actId="13822"/>
          <ac:spMkLst>
            <pc:docMk/>
            <pc:sldMk cId="2743423025" sldId="268"/>
            <ac:spMk id="20" creationId="{E6FDC1F0-B1CE-4C01-9E3B-88E9D8D945DF}"/>
          </ac:spMkLst>
        </pc:spChg>
        <pc:spChg chg="add mod">
          <ac:chgData name="" userId="6b7c11a8758c701e" providerId="LiveId" clId="{69A8A377-728F-4847-A61C-C855502ABC86}" dt="2021-09-14T05:37:23.889" v="1637" actId="1076"/>
          <ac:spMkLst>
            <pc:docMk/>
            <pc:sldMk cId="2743423025" sldId="268"/>
            <ac:spMk id="23" creationId="{2BFCF034-6568-4D67-9221-1BC2D839FCEE}"/>
          </ac:spMkLst>
        </pc:spChg>
        <pc:picChg chg="del">
          <ac:chgData name="" userId="6b7c11a8758c701e" providerId="LiveId" clId="{69A8A377-728F-4847-A61C-C855502ABC86}" dt="2021-09-10T22:59:35.309" v="39" actId="478"/>
          <ac:picMkLst>
            <pc:docMk/>
            <pc:sldMk cId="2743423025" sldId="268"/>
            <ac:picMk id="5" creationId="{CF93D5FB-11E4-41DA-BB93-C50F8ACE9417}"/>
          </ac:picMkLst>
        </pc:picChg>
        <pc:picChg chg="del">
          <ac:chgData name="" userId="6b7c11a8758c701e" providerId="LiveId" clId="{69A8A377-728F-4847-A61C-C855502ABC86}" dt="2021-09-10T22:59:35.816" v="40" actId="478"/>
          <ac:picMkLst>
            <pc:docMk/>
            <pc:sldMk cId="2743423025" sldId="268"/>
            <ac:picMk id="6" creationId="{870A9F54-A694-46BB-9204-8B0F7F633D91}"/>
          </ac:picMkLst>
        </pc:picChg>
        <pc:picChg chg="add mod">
          <ac:chgData name="" userId="6b7c11a8758c701e" providerId="LiveId" clId="{69A8A377-728F-4847-A61C-C855502ABC86}" dt="2021-09-14T05:34:18.163" v="1609" actId="1076"/>
          <ac:picMkLst>
            <pc:docMk/>
            <pc:sldMk cId="2743423025" sldId="268"/>
            <ac:picMk id="7" creationId="{56387A97-DD86-44A1-B8AD-7D2C340CD628}"/>
          </ac:picMkLst>
        </pc:picChg>
        <pc:picChg chg="add mod modCrop">
          <ac:chgData name="" userId="6b7c11a8758c701e" providerId="LiveId" clId="{69A8A377-728F-4847-A61C-C855502ABC86}" dt="2021-09-14T05:37:47.265" v="1638" actId="1076"/>
          <ac:picMkLst>
            <pc:docMk/>
            <pc:sldMk cId="2743423025" sldId="268"/>
            <ac:picMk id="10" creationId="{25DE76DA-03D0-4954-97D5-579F9F777CE4}"/>
          </ac:picMkLst>
        </pc:picChg>
        <pc:picChg chg="mod">
          <ac:chgData name="" userId="6b7c11a8758c701e" providerId="LiveId" clId="{69A8A377-728F-4847-A61C-C855502ABC86}" dt="2021-09-14T05:37:00.929" v="1634" actId="1076"/>
          <ac:picMkLst>
            <pc:docMk/>
            <pc:sldMk cId="2743423025" sldId="268"/>
            <ac:picMk id="12" creationId="{E26DAEE0-08A5-4C39-9549-6EF4E4EA9651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743423025" sldId="268"/>
            <ac:picMk id="5122" creationId="{E26DAEE0-08A5-4C39-9549-6EF4E4EA9651}"/>
          </ac:picMkLst>
        </pc:picChg>
        <pc:cxnChg chg="add mod">
          <ac:chgData name="" userId="6b7c11a8758c701e" providerId="LiveId" clId="{69A8A377-728F-4847-A61C-C855502ABC86}" dt="2021-09-13T17:06:19.566" v="1228" actId="14100"/>
          <ac:cxnSpMkLst>
            <pc:docMk/>
            <pc:sldMk cId="2743423025" sldId="268"/>
            <ac:cxnSpMk id="13" creationId="{A138D8E9-FB4C-4A57-AB4D-2BFC67496BDB}"/>
          </ac:cxnSpMkLst>
        </pc:cxnChg>
        <pc:cxnChg chg="add mod">
          <ac:chgData name="" userId="6b7c11a8758c701e" providerId="LiveId" clId="{69A8A377-728F-4847-A61C-C855502ABC86}" dt="2021-09-13T17:08:42.213" v="1239" actId="13822"/>
          <ac:cxnSpMkLst>
            <pc:docMk/>
            <pc:sldMk cId="2743423025" sldId="268"/>
            <ac:cxnSpMk id="17" creationId="{49F08ADB-89A8-4CA4-9E88-708153ABF1BB}"/>
          </ac:cxnSpMkLst>
        </pc:cxnChg>
        <pc:cxnChg chg="add mod">
          <ac:chgData name="" userId="6b7c11a8758c701e" providerId="LiveId" clId="{69A8A377-728F-4847-A61C-C855502ABC86}" dt="2021-09-14T05:36:44.433" v="1631" actId="1076"/>
          <ac:cxnSpMkLst>
            <pc:docMk/>
            <pc:sldMk cId="2743423025" sldId="268"/>
            <ac:cxnSpMk id="22" creationId="{57E6ADFC-AC24-4BD9-84C9-0DF1B9E67F30}"/>
          </ac:cxnSpMkLst>
        </pc:cxnChg>
      </pc:sldChg>
      <pc:sldChg chg="modSp modAnim">
        <pc:chgData name="" userId="6b7c11a8758c701e" providerId="LiveId" clId="{69A8A377-728F-4847-A61C-C855502ABC86}" dt="2021-09-14T04:58:43.819" v="1520" actId="1076"/>
        <pc:sldMkLst>
          <pc:docMk/>
          <pc:sldMk cId="2996566670" sldId="269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96566670" sldId="269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96566670" sldId="269"/>
            <ac:spMk id="8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96566670" sldId="269"/>
            <ac:spMk id="9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96566670" sldId="269"/>
            <ac:spMk id="10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996566670" sldId="269"/>
            <ac:picMk id="5" creationId="{00000000-0000-0000-0000-000000000000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996566670" sldId="269"/>
            <ac:picMk id="7" creationId="{00000000-0000-0000-0000-000000000000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996566670" sldId="269"/>
            <ac:picMk id="5122" creationId="{E26DAEE0-08A5-4C39-9549-6EF4E4EA9651}"/>
          </ac:picMkLst>
        </pc:picChg>
      </pc:sldChg>
      <pc:sldChg chg="addSp modSp">
        <pc:chgData name="" userId="6b7c11a8758c701e" providerId="LiveId" clId="{69A8A377-728F-4847-A61C-C855502ABC86}" dt="2021-09-14T05:02:28.260" v="1532" actId="1076"/>
        <pc:sldMkLst>
          <pc:docMk/>
          <pc:sldMk cId="184688631" sldId="270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184688631" sldId="270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184688631" sldId="270"/>
            <ac:spMk id="4" creationId="{C68A75A3-47E5-4517-A023-35B3EEA6AB33}"/>
          </ac:spMkLst>
        </pc:spChg>
        <pc:picChg chg="mod">
          <ac:chgData name="" userId="6b7c11a8758c701e" providerId="LiveId" clId="{69A8A377-728F-4847-A61C-C855502ABC86}" dt="2021-09-14T05:02:28.260" v="1532" actId="1076"/>
          <ac:picMkLst>
            <pc:docMk/>
            <pc:sldMk cId="184688631" sldId="270"/>
            <ac:picMk id="3" creationId="{13F86229-EB0A-4E75-8B7A-B59C1200EAA0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184688631" sldId="270"/>
            <ac:picMk id="5" creationId="{9ECC3559-AD9A-4641-85EA-A34FB99BDD72}"/>
          </ac:picMkLst>
        </pc:picChg>
      </pc:sldChg>
      <pc:sldChg chg="modSp modAnim">
        <pc:chgData name="" userId="6b7c11a8758c701e" providerId="LiveId" clId="{69A8A377-728F-4847-A61C-C855502ABC86}" dt="2021-09-15T05:26:50.512" v="2179" actId="20577"/>
        <pc:sldMkLst>
          <pc:docMk/>
          <pc:sldMk cId="2167377469" sldId="271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4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6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7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9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13" creationId="{00000000-0000-0000-0000-000000000000}"/>
          </ac:spMkLst>
        </pc:spChg>
        <pc:spChg chg="mod">
          <ac:chgData name="" userId="6b7c11a8758c701e" providerId="LiveId" clId="{69A8A377-728F-4847-A61C-C855502ABC86}" dt="2021-09-15T03:09:07.896" v="2082" actId="1076"/>
          <ac:spMkLst>
            <pc:docMk/>
            <pc:sldMk cId="2167377469" sldId="271"/>
            <ac:spMk id="14" creationId="{00000000-0000-0000-0000-000000000000}"/>
          </ac:spMkLst>
        </pc:spChg>
        <pc:spChg chg="mod">
          <ac:chgData name="" userId="6b7c11a8758c701e" providerId="LiveId" clId="{69A8A377-728F-4847-A61C-C855502ABC86}" dt="2021-09-15T03:09:02.232" v="2081" actId="1076"/>
          <ac:spMkLst>
            <pc:docMk/>
            <pc:sldMk cId="2167377469" sldId="271"/>
            <ac:spMk id="15" creationId="{00000000-0000-0000-0000-000000000000}"/>
          </ac:spMkLst>
        </pc:spChg>
        <pc:spChg chg="mod">
          <ac:chgData name="" userId="6b7c11a8758c701e" providerId="LiveId" clId="{69A8A377-728F-4847-A61C-C855502ABC86}" dt="2021-09-15T03:08:47.224" v="2078" actId="1076"/>
          <ac:spMkLst>
            <pc:docMk/>
            <pc:sldMk cId="2167377469" sldId="271"/>
            <ac:spMk id="16" creationId="{00000000-0000-0000-0000-000000000000}"/>
          </ac:spMkLst>
        </pc:spChg>
        <pc:spChg chg="mod">
          <ac:chgData name="" userId="6b7c11a8758c701e" providerId="LiveId" clId="{69A8A377-728F-4847-A61C-C855502ABC86}" dt="2021-09-15T03:08:44.097" v="2077" actId="1076"/>
          <ac:spMkLst>
            <pc:docMk/>
            <pc:sldMk cId="2167377469" sldId="271"/>
            <ac:spMk id="17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67377469" sldId="271"/>
            <ac:spMk id="19" creationId="{00000000-0000-0000-0000-000000000000}"/>
          </ac:spMkLst>
        </pc:spChg>
        <pc:picChg chg="mod">
          <ac:chgData name="" userId="6b7c11a8758c701e" providerId="LiveId" clId="{69A8A377-728F-4847-A61C-C855502ABC86}" dt="2021-09-15T05:26:47.448" v="2178" actId="1076"/>
          <ac:picMkLst>
            <pc:docMk/>
            <pc:sldMk cId="2167377469" sldId="271"/>
            <ac:picMk id="5" creationId="{00000000-0000-0000-0000-000000000000}"/>
          </ac:picMkLst>
        </pc:picChg>
        <pc:picChg chg="mod">
          <ac:chgData name="" userId="6b7c11a8758c701e" providerId="LiveId" clId="{69A8A377-728F-4847-A61C-C855502ABC86}" dt="2021-09-14T04:59:58.243" v="1529" actId="1076"/>
          <ac:picMkLst>
            <pc:docMk/>
            <pc:sldMk cId="2167377469" sldId="271"/>
            <ac:picMk id="8" creationId="{00000000-0000-0000-0000-000000000000}"/>
          </ac:picMkLst>
        </pc:picChg>
        <pc:picChg chg="mod">
          <ac:chgData name="" userId="6b7c11a8758c701e" providerId="LiveId" clId="{69A8A377-728F-4847-A61C-C855502ABC86}" dt="2021-09-14T05:00:00.460" v="1530" actId="1076"/>
          <ac:picMkLst>
            <pc:docMk/>
            <pc:sldMk cId="2167377469" sldId="271"/>
            <ac:picMk id="10" creationId="{00000000-0000-0000-0000-000000000000}"/>
          </ac:picMkLst>
        </pc:picChg>
        <pc:picChg chg="mod">
          <ac:chgData name="" userId="6b7c11a8758c701e" providerId="LiveId" clId="{69A8A377-728F-4847-A61C-C855502ABC86}" dt="2021-09-14T04:59:56.308" v="1528" actId="1076"/>
          <ac:picMkLst>
            <pc:docMk/>
            <pc:sldMk cId="2167377469" sldId="271"/>
            <ac:picMk id="12" creationId="{00000000-0000-0000-0000-000000000000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167377469" sldId="271"/>
            <ac:picMk id="20" creationId="{59A72629-9451-4580-AC94-422693B35F48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167377469" sldId="271"/>
            <ac:picMk id="5122" creationId="{E26DAEE0-08A5-4C39-9549-6EF4E4EA9651}"/>
          </ac:picMkLst>
        </pc:picChg>
      </pc:sldChg>
      <pc:sldChg chg="addSp delSp modSp delAnim modAnim">
        <pc:chgData name="" userId="6b7c11a8758c701e" providerId="LiveId" clId="{69A8A377-728F-4847-A61C-C855502ABC86}" dt="2021-09-14T16:01:18.183" v="1918" actId="1076"/>
        <pc:sldMkLst>
          <pc:docMk/>
          <pc:sldMk cId="392940924" sldId="274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92940924" sldId="274"/>
            <ac:spMk id="3" creationId="{00000000-0000-0000-0000-000000000000}"/>
          </ac:spMkLst>
        </pc:spChg>
        <pc:spChg chg="add mod">
          <ac:chgData name="" userId="6b7c11a8758c701e" providerId="LiveId" clId="{69A8A377-728F-4847-A61C-C855502ABC86}" dt="2021-09-14T16:01:18.183" v="1918" actId="1076"/>
          <ac:spMkLst>
            <pc:docMk/>
            <pc:sldMk cId="392940924" sldId="274"/>
            <ac:spMk id="4" creationId="{6592BE1D-C82B-42AC-9BD5-CCD0AC3CA8B7}"/>
          </ac:spMkLst>
        </pc:spChg>
        <pc:spChg chg="mod">
          <ac:chgData name="" userId="6b7c11a8758c701e" providerId="LiveId" clId="{69A8A377-728F-4847-A61C-C855502ABC86}" dt="2021-09-13T16:16:51.174" v="1061" actId="12"/>
          <ac:spMkLst>
            <pc:docMk/>
            <pc:sldMk cId="392940924" sldId="274"/>
            <ac:spMk id="8" creationId="{00000000-0000-0000-0000-000000000000}"/>
          </ac:spMkLst>
        </pc:spChg>
        <pc:spChg chg="mod">
          <ac:chgData name="" userId="6b7c11a8758c701e" providerId="LiveId" clId="{69A8A377-728F-4847-A61C-C855502ABC86}" dt="2021-09-14T04:59:06.692" v="1522" actId="1076"/>
          <ac:spMkLst>
            <pc:docMk/>
            <pc:sldMk cId="392940924" sldId="274"/>
            <ac:spMk id="10" creationId="{00000000-0000-0000-0000-000000000000}"/>
          </ac:spMkLst>
        </pc:spChg>
        <pc:spChg chg="mod">
          <ac:chgData name="" userId="6b7c11a8758c701e" providerId="LiveId" clId="{69A8A377-728F-4847-A61C-C855502ABC86}" dt="2021-09-14T04:59:02.172" v="1521" actId="1076"/>
          <ac:spMkLst>
            <pc:docMk/>
            <pc:sldMk cId="392940924" sldId="274"/>
            <ac:spMk id="13" creationId="{2AD11172-83D3-44DF-92A6-02BD48F9410B}"/>
          </ac:spMkLst>
        </pc:spChg>
        <pc:spChg chg="add mod">
          <ac:chgData name="" userId="6b7c11a8758c701e" providerId="LiveId" clId="{69A8A377-728F-4847-A61C-C855502ABC86}" dt="2021-09-14T16:01:15.823" v="1917" actId="1076"/>
          <ac:spMkLst>
            <pc:docMk/>
            <pc:sldMk cId="392940924" sldId="274"/>
            <ac:spMk id="14" creationId="{9476F6AD-ED6D-443B-8A2C-395AE405F634}"/>
          </ac:spMkLst>
        </pc:spChg>
        <pc:spChg chg="add mod">
          <ac:chgData name="" userId="6b7c11a8758c701e" providerId="LiveId" clId="{69A8A377-728F-4847-A61C-C855502ABC86}" dt="2021-09-14T16:01:12.359" v="1916" actId="1076"/>
          <ac:spMkLst>
            <pc:docMk/>
            <pc:sldMk cId="392940924" sldId="274"/>
            <ac:spMk id="15" creationId="{70F72EAB-885F-494A-BABB-F24451D31552}"/>
          </ac:spMkLst>
        </pc:spChg>
        <pc:picChg chg="add del mod">
          <ac:chgData name="" userId="6b7c11a8758c701e" providerId="LiveId" clId="{69A8A377-728F-4847-A61C-C855502ABC86}" dt="2021-09-14T15:58:28.646" v="1879" actId="478"/>
          <ac:picMkLst>
            <pc:docMk/>
            <pc:sldMk cId="392940924" sldId="274"/>
            <ac:picMk id="2" creationId="{076E49D4-52C6-4084-9464-38D2B9930E1C}"/>
          </ac:picMkLst>
        </pc:picChg>
        <pc:picChg chg="add mod modCrop">
          <ac:chgData name="" userId="6b7c11a8758c701e" providerId="LiveId" clId="{69A8A377-728F-4847-A61C-C855502ABC86}" dt="2021-09-14T15:58:59.142" v="1892" actId="14100"/>
          <ac:picMkLst>
            <pc:docMk/>
            <pc:sldMk cId="392940924" sldId="274"/>
            <ac:picMk id="3" creationId="{C4982B35-9F04-4C3B-8892-9A0F37C6DDA9}"/>
          </ac:picMkLst>
        </pc:picChg>
        <pc:picChg chg="del">
          <ac:chgData name="" userId="6b7c11a8758c701e" providerId="LiveId" clId="{69A8A377-728F-4847-A61C-C855502ABC86}" dt="2021-09-11T02:28:53.150" v="368" actId="478"/>
          <ac:picMkLst>
            <pc:docMk/>
            <pc:sldMk cId="392940924" sldId="274"/>
            <ac:picMk id="6" creationId="{E6F2AA8C-837A-426E-A622-93D327401367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92940924" sldId="274"/>
            <ac:picMk id="11" creationId="{59A72629-9451-4580-AC94-422693B35F48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92940924" sldId="274"/>
            <ac:picMk id="5122" creationId="{E26DAEE0-08A5-4C39-9549-6EF4E4EA9651}"/>
          </ac:picMkLst>
        </pc:picChg>
      </pc:sldChg>
      <pc:sldChg chg="addSp delSp modSp">
        <pc:chgData name="" userId="6b7c11a8758c701e" providerId="LiveId" clId="{69A8A377-728F-4847-A61C-C855502ABC86}" dt="2021-09-15T05:19:46.816" v="2174" actId="1076"/>
        <pc:sldMkLst>
          <pc:docMk/>
          <pc:sldMk cId="2925218054" sldId="276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25218054" sldId="276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25218054" sldId="276"/>
            <ac:spMk id="8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25218054" sldId="276"/>
            <ac:spMk id="10" creationId="{00000000-0000-0000-0000-000000000000}"/>
          </ac:spMkLst>
        </pc:spChg>
        <pc:spChg chg="add">
          <ac:chgData name="" userId="6b7c11a8758c701e" providerId="LiveId" clId="{69A8A377-728F-4847-A61C-C855502ABC86}" dt="2021-09-15T03:20:35.717" v="2087" actId="478"/>
          <ac:spMkLst>
            <pc:docMk/>
            <pc:sldMk cId="2925218054" sldId="276"/>
            <ac:spMk id="13" creationId="{D005F841-AD9A-4FFB-942A-81B3344AB5B0}"/>
          </ac:spMkLst>
        </pc:spChg>
        <pc:spChg chg="add">
          <ac:chgData name="" userId="6b7c11a8758c701e" providerId="LiveId" clId="{69A8A377-728F-4847-A61C-C855502ABC86}" dt="2021-09-15T03:20:35.717" v="2087" actId="478"/>
          <ac:spMkLst>
            <pc:docMk/>
            <pc:sldMk cId="2925218054" sldId="276"/>
            <ac:spMk id="14" creationId="{518D4D58-B43C-4298-9BBA-948DD2032DDF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925218054" sldId="276"/>
            <ac:spMk id="14" creationId="{CDE62C94-5B5E-4098-80C3-97CFB11F2EBB}"/>
          </ac:spMkLst>
        </pc:spChg>
        <pc:grpChg chg="add del mod">
          <ac:chgData name="" userId="6b7c11a8758c701e" providerId="LiveId" clId="{69A8A377-728F-4847-A61C-C855502ABC86}" dt="2021-09-15T03:20:46.297" v="2088" actId="478"/>
          <ac:grpSpMkLst>
            <pc:docMk/>
            <pc:sldMk cId="2925218054" sldId="276"/>
            <ac:grpSpMk id="12" creationId="{49CE7E5E-5FD1-441C-833D-FBEFB7C5CD93}"/>
          </ac:grpSpMkLst>
        </pc:grpChg>
        <pc:picChg chg="del">
          <ac:chgData name="" userId="6b7c11a8758c701e" providerId="LiveId" clId="{69A8A377-728F-4847-A61C-C855502ABC86}" dt="2021-09-15T05:18:11.752" v="2160" actId="478"/>
          <ac:picMkLst>
            <pc:docMk/>
            <pc:sldMk cId="2925218054" sldId="276"/>
            <ac:picMk id="2" creationId="{1FEFB4AC-E974-4121-BB51-ABF96DAF6414}"/>
          </ac:picMkLst>
        </pc:picChg>
        <pc:picChg chg="add del mod">
          <ac:chgData name="" userId="6b7c11a8758c701e" providerId="LiveId" clId="{69A8A377-728F-4847-A61C-C855502ABC86}" dt="2021-09-11T07:53:09.976" v="378" actId="478"/>
          <ac:picMkLst>
            <pc:docMk/>
            <pc:sldMk cId="2925218054" sldId="276"/>
            <ac:picMk id="2" creationId="{7DE4A11C-EBC8-4514-9FBE-14C6F5508824}"/>
          </ac:picMkLst>
        </pc:picChg>
        <pc:picChg chg="add del mod">
          <ac:chgData name="" userId="6b7c11a8758c701e" providerId="LiveId" clId="{69A8A377-728F-4847-A61C-C855502ABC86}" dt="2021-09-15T05:17:42.723" v="2154" actId="478"/>
          <ac:picMkLst>
            <pc:docMk/>
            <pc:sldMk cId="2925218054" sldId="276"/>
            <ac:picMk id="3" creationId="{21F4F65E-A1CE-477E-A7F4-E916F66AD9F5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2925218054" sldId="276"/>
            <ac:picMk id="4" creationId="{60BC4F4E-6EA3-43F0-9FD7-BFF95E5F22A0}"/>
          </ac:picMkLst>
        </pc:picChg>
        <pc:picChg chg="add del mod modCrop">
          <ac:chgData name="" userId="6b7c11a8758c701e" providerId="LiveId" clId="{69A8A377-728F-4847-A61C-C855502ABC86}" dt="2021-09-15T05:18:32.966" v="2164" actId="478"/>
          <ac:picMkLst>
            <pc:docMk/>
            <pc:sldMk cId="2925218054" sldId="276"/>
            <ac:picMk id="6" creationId="{F20385AE-6A4D-4972-9051-E281203A4AEA}"/>
          </ac:picMkLst>
        </pc:picChg>
        <pc:picChg chg="add mod">
          <ac:chgData name="" userId="6b7c11a8758c701e" providerId="LiveId" clId="{69A8A377-728F-4847-A61C-C855502ABC86}" dt="2021-09-15T05:19:46.816" v="2174" actId="1076"/>
          <ac:picMkLst>
            <pc:docMk/>
            <pc:sldMk cId="2925218054" sldId="276"/>
            <ac:picMk id="7" creationId="{82E7F2C1-4FD0-4DB9-A570-41CE12F85774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925218054" sldId="276"/>
            <ac:picMk id="12" creationId="{B9E5650F-42EA-4A12-BA89-771186C915C1}"/>
          </ac:picMkLst>
        </pc:picChg>
        <pc:picChg chg="del">
          <ac:chgData name="" userId="6b7c11a8758c701e" providerId="LiveId" clId="{69A8A377-728F-4847-A61C-C855502ABC86}" dt="2021-09-11T07:53:39.307" v="379" actId="478"/>
          <ac:picMkLst>
            <pc:docMk/>
            <pc:sldMk cId="2925218054" sldId="276"/>
            <ac:picMk id="13" creationId="{90A69501-FB51-41E0-A7E5-2736FDF5367A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925218054" sldId="276"/>
            <ac:picMk id="5122" creationId="{E26DAEE0-08A5-4C39-9549-6EF4E4EA9651}"/>
          </ac:picMkLst>
        </pc:picChg>
      </pc:sldChg>
      <pc:sldChg chg="addSp delSp modSp del delAnim modAnim">
        <pc:chgData name="" userId="6b7c11a8758c701e" providerId="LiveId" clId="{69A8A377-728F-4847-A61C-C855502ABC86}" dt="2021-09-13T16:48:17.458" v="1134" actId="2696"/>
        <pc:sldMkLst>
          <pc:docMk/>
          <pc:sldMk cId="2287513643" sldId="277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6:26:41.290" v="1133" actId="1076"/>
          <ac:spMkLst>
            <pc:docMk/>
            <pc:sldMk cId="2287513643" sldId="277"/>
            <ac:spMk id="5" creationId="{A02647B3-E178-42E2-8F73-27B69A9CA2C7}"/>
          </ac:spMkLst>
        </pc:spChg>
        <pc:spChg chg="mod">
          <ac:chgData name="" userId="6b7c11a8758c701e" providerId="LiveId" clId="{69A8A377-728F-4847-A61C-C855502ABC86}" dt="2021-09-13T16:26:38.425" v="1132" actId="1076"/>
          <ac:spMkLst>
            <pc:docMk/>
            <pc:sldMk cId="2287513643" sldId="277"/>
            <ac:spMk id="6" creationId="{CD2EE62A-E81C-4B7A-8A16-61E5D3FB860A}"/>
          </ac:spMkLst>
        </pc:spChg>
        <pc:spChg chg="add del mod">
          <ac:chgData name="" userId="6b7c11a8758c701e" providerId="LiveId" clId="{69A8A377-728F-4847-A61C-C855502ABC86}" dt="2021-09-13T04:12:26.049" v="641" actId="478"/>
          <ac:spMkLst>
            <pc:docMk/>
            <pc:sldMk cId="2287513643" sldId="277"/>
            <ac:spMk id="9" creationId="{98EAD76B-A7CF-4C36-8E7E-739BAFE145BE}"/>
          </ac:spMkLst>
        </pc:spChg>
        <pc:spChg chg="add del mod">
          <ac:chgData name="" userId="6b7c11a8758c701e" providerId="LiveId" clId="{69A8A377-728F-4847-A61C-C855502ABC86}" dt="2021-09-13T04:30:15.831" v="664" actId="478"/>
          <ac:spMkLst>
            <pc:docMk/>
            <pc:sldMk cId="2287513643" sldId="277"/>
            <ac:spMk id="11" creationId="{4FDE9FB2-E73F-490C-9AF1-636D60535E3E}"/>
          </ac:spMkLst>
        </pc:spChg>
        <pc:spChg chg="add del mod">
          <ac:chgData name="" userId="6b7c11a8758c701e" providerId="LiveId" clId="{69A8A377-728F-4847-A61C-C855502ABC86}" dt="2021-09-13T04:30:05.941" v="662" actId="11529"/>
          <ac:spMkLst>
            <pc:docMk/>
            <pc:sldMk cId="2287513643" sldId="277"/>
            <ac:spMk id="12" creationId="{AA2BA20C-EC30-4F3D-96DE-2BFB9B8D0A49}"/>
          </ac:spMkLst>
        </pc:spChg>
        <pc:spChg chg="add del mod">
          <ac:chgData name="" userId="6b7c11a8758c701e" providerId="LiveId" clId="{69A8A377-728F-4847-A61C-C855502ABC86}" dt="2021-09-13T04:30:46.399" v="667" actId="478"/>
          <ac:spMkLst>
            <pc:docMk/>
            <pc:sldMk cId="2287513643" sldId="277"/>
            <ac:spMk id="13" creationId="{5038F8DD-25C6-4B1D-9A22-7B0488E68D82}"/>
          </ac:spMkLst>
        </pc:spChg>
        <pc:spChg chg="add del mod">
          <ac:chgData name="" userId="6b7c11a8758c701e" providerId="LiveId" clId="{69A8A377-728F-4847-A61C-C855502ABC86}" dt="2021-09-13T04:31:57.252" v="677" actId="478"/>
          <ac:spMkLst>
            <pc:docMk/>
            <pc:sldMk cId="2287513643" sldId="277"/>
            <ac:spMk id="14" creationId="{B267424F-2AFC-4F9B-84DA-27E3B0F24374}"/>
          </ac:spMkLst>
        </pc:spChg>
        <pc:spChg chg="add del mod">
          <ac:chgData name="" userId="6b7c11a8758c701e" providerId="LiveId" clId="{69A8A377-728F-4847-A61C-C855502ABC86}" dt="2021-09-13T04:31:56.704" v="676" actId="478"/>
          <ac:spMkLst>
            <pc:docMk/>
            <pc:sldMk cId="2287513643" sldId="277"/>
            <ac:spMk id="15" creationId="{6AC2C627-3DD8-418A-9641-6380F9D41EEB}"/>
          </ac:spMkLst>
        </pc:spChg>
        <pc:spChg chg="add del mod">
          <ac:chgData name="" userId="6b7c11a8758c701e" providerId="LiveId" clId="{69A8A377-728F-4847-A61C-C855502ABC86}" dt="2021-09-13T04:38:35.292" v="692" actId="11529"/>
          <ac:spMkLst>
            <pc:docMk/>
            <pc:sldMk cId="2287513643" sldId="277"/>
            <ac:spMk id="17" creationId="{7D657CBB-05E5-417E-9488-ED4C257C4214}"/>
          </ac:spMkLst>
        </pc:spChg>
        <pc:spChg chg="add del mod">
          <ac:chgData name="" userId="6b7c11a8758c701e" providerId="LiveId" clId="{69A8A377-728F-4847-A61C-C855502ABC86}" dt="2021-09-13T04:39:11.257" v="697" actId="478"/>
          <ac:spMkLst>
            <pc:docMk/>
            <pc:sldMk cId="2287513643" sldId="277"/>
            <ac:spMk id="18" creationId="{5F09542E-AE4E-42DA-873D-D19F02A62928}"/>
          </ac:spMkLst>
        </pc:spChg>
        <pc:spChg chg="add del mod">
          <ac:chgData name="" userId="6b7c11a8758c701e" providerId="LiveId" clId="{69A8A377-728F-4847-A61C-C855502ABC86}" dt="2021-09-13T04:39:20.959" v="699" actId="478"/>
          <ac:spMkLst>
            <pc:docMk/>
            <pc:sldMk cId="2287513643" sldId="277"/>
            <ac:spMk id="19" creationId="{6F59ED43-AA4F-47ED-A3B0-F9CEB3FD775D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0" creationId="{49009F84-A625-4DE5-827E-AA72B0A2EC7B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1" creationId="{AE96D8D5-A947-4BEA-AEE9-BD248CC2E93C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2" creationId="{6A3178F2-DA8E-4870-AF3C-8D8421FB14A1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3" creationId="{B7423ACE-C8AD-4331-9FAA-1AB88BE9F6C6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24" creationId="{A3393B2A-64B9-4362-AC69-E0902C209C46}"/>
          </ac:spMkLst>
        </pc:spChg>
        <pc:spChg chg="add del mod">
          <ac:chgData name="" userId="6b7c11a8758c701e" providerId="LiveId" clId="{69A8A377-728F-4847-A61C-C855502ABC86}" dt="2021-09-13T04:43:21.747" v="743" actId="478"/>
          <ac:spMkLst>
            <pc:docMk/>
            <pc:sldMk cId="2287513643" sldId="277"/>
            <ac:spMk id="25" creationId="{DE3A0EA3-B1D9-4645-AA73-9BC98FE8085F}"/>
          </ac:spMkLst>
        </pc:spChg>
        <pc:spChg chg="add del mod">
          <ac:chgData name="" userId="6b7c11a8758c701e" providerId="LiveId" clId="{69A8A377-728F-4847-A61C-C855502ABC86}" dt="2021-09-13T04:43:31.933" v="745" actId="478"/>
          <ac:spMkLst>
            <pc:docMk/>
            <pc:sldMk cId="2287513643" sldId="277"/>
            <ac:spMk id="26" creationId="{C330CBAB-9C2E-4B8A-828B-CD2DABBA76DF}"/>
          </ac:spMkLst>
        </pc:spChg>
        <pc:spChg chg="add del mod">
          <ac:chgData name="" userId="6b7c11a8758c701e" providerId="LiveId" clId="{69A8A377-728F-4847-A61C-C855502ABC86}" dt="2021-09-13T04:43:39.006" v="747" actId="478"/>
          <ac:spMkLst>
            <pc:docMk/>
            <pc:sldMk cId="2287513643" sldId="277"/>
            <ac:spMk id="27" creationId="{F17D8DB8-233B-4592-9D0D-C695F23C3148}"/>
          </ac:spMkLst>
        </pc:spChg>
        <pc:spChg chg="add del mod">
          <ac:chgData name="" userId="6b7c11a8758c701e" providerId="LiveId" clId="{69A8A377-728F-4847-A61C-C855502ABC86}" dt="2021-09-13T04:43:56.601" v="749" actId="478"/>
          <ac:spMkLst>
            <pc:docMk/>
            <pc:sldMk cId="2287513643" sldId="277"/>
            <ac:spMk id="28" creationId="{BAD6666F-916D-4947-B52D-D88CCE8CE132}"/>
          </ac:spMkLst>
        </pc:spChg>
        <pc:spChg chg="add del mod">
          <ac:chgData name="" userId="6b7c11a8758c701e" providerId="LiveId" clId="{69A8A377-728F-4847-A61C-C855502ABC86}" dt="2021-09-13T04:44:04.604" v="751" actId="478"/>
          <ac:spMkLst>
            <pc:docMk/>
            <pc:sldMk cId="2287513643" sldId="277"/>
            <ac:spMk id="29" creationId="{248619EB-D990-4FC0-A43A-BB0DA275558D}"/>
          </ac:spMkLst>
        </pc:spChg>
        <pc:spChg chg="add del mod">
          <ac:chgData name="" userId="6b7c11a8758c701e" providerId="LiveId" clId="{69A8A377-728F-4847-A61C-C855502ABC86}" dt="2021-09-13T04:44:10.798" v="753" actId="478"/>
          <ac:spMkLst>
            <pc:docMk/>
            <pc:sldMk cId="2287513643" sldId="277"/>
            <ac:spMk id="30" creationId="{D5F13CF2-50EE-4D8A-ACB1-9129A408645B}"/>
          </ac:spMkLst>
        </pc:spChg>
        <pc:spChg chg="add del mod">
          <ac:chgData name="" userId="6b7c11a8758c701e" providerId="LiveId" clId="{69A8A377-728F-4847-A61C-C855502ABC86}" dt="2021-09-13T04:45:06.386" v="761" actId="478"/>
          <ac:spMkLst>
            <pc:docMk/>
            <pc:sldMk cId="2287513643" sldId="277"/>
            <ac:spMk id="31" creationId="{0F1D378A-5A05-4018-880D-1B780D2A5C3F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32" creationId="{B4537FB2-7F83-497E-80C9-E29CB4357080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2287513643" sldId="277"/>
            <ac:spMk id="33" creationId="{336C04E9-24BD-4820-B93D-9498FBB53B72}"/>
          </ac:spMkLst>
        </pc:spChg>
        <pc:picChg chg="del mod">
          <ac:chgData name="" userId="6b7c11a8758c701e" providerId="LiveId" clId="{69A8A377-728F-4847-A61C-C855502ABC86}" dt="2021-09-13T04:23:46.413" v="642" actId="478"/>
          <ac:picMkLst>
            <pc:docMk/>
            <pc:sldMk cId="2287513643" sldId="277"/>
            <ac:picMk id="7" creationId="{BDA5AAFB-FE72-4652-8DDC-212408009B7F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2287513643" sldId="277"/>
            <ac:picMk id="8" creationId="{90B22A00-7E62-40CC-8685-0D4916D3E3B4}"/>
          </ac:picMkLst>
        </pc:picChg>
        <pc:picChg chg="add del mod ord">
          <ac:chgData name="" userId="6b7c11a8758c701e" providerId="LiveId" clId="{69A8A377-728F-4847-A61C-C855502ABC86}" dt="2021-09-13T04:31:54.756" v="675" actId="478"/>
          <ac:picMkLst>
            <pc:docMk/>
            <pc:sldMk cId="2287513643" sldId="277"/>
            <ac:picMk id="10" creationId="{14B19667-EFFD-4EFF-BB5B-3AB286D041BD}"/>
          </ac:picMkLst>
        </pc:picChg>
        <pc:picChg chg="add mod ord">
          <ac:chgData name="" userId="6b7c11a8758c701e" providerId="LiveId" clId="{69A8A377-728F-4847-A61C-C855502ABC86}" dt="2021-09-13T16:18:09.842" v="1068" actId="1076"/>
          <ac:picMkLst>
            <pc:docMk/>
            <pc:sldMk cId="2287513643" sldId="277"/>
            <ac:picMk id="16" creationId="{83F2F2BC-0363-4118-8BF7-02F0DBC30512}"/>
          </ac:picMkLst>
        </pc:picChg>
        <pc:cxnChg chg="add del mod">
          <ac:chgData name="" userId="6b7c11a8758c701e" providerId="LiveId" clId="{69A8A377-728F-4847-A61C-C855502ABC86}" dt="2021-09-13T04:28:42.252" v="650" actId="478"/>
          <ac:cxnSpMkLst>
            <pc:docMk/>
            <pc:sldMk cId="2287513643" sldId="277"/>
            <ac:cxnSpMk id="4" creationId="{2F59B25F-966C-4477-8567-B8B2E47456D7}"/>
          </ac:cxnSpMkLst>
        </pc:cxnChg>
      </pc:sldChg>
      <pc:sldChg chg="addSp modSp">
        <pc:chgData name="" userId="6b7c11a8758c701e" providerId="LiveId" clId="{69A8A377-728F-4847-A61C-C855502ABC86}" dt="2021-09-14T05:00:59.020" v="1531" actId="1076"/>
        <pc:sldMkLst>
          <pc:docMk/>
          <pc:sldMk cId="3020487330" sldId="278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020487330" sldId="278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020487330" sldId="278"/>
            <ac:spMk id="8" creationId="{00000000-0000-0000-0000-000000000000}"/>
          </ac:spMkLst>
        </pc:spChg>
        <pc:spChg chg="mod">
          <ac:chgData name="" userId="6b7c11a8758c701e" providerId="LiveId" clId="{69A8A377-728F-4847-A61C-C855502ABC86}" dt="2021-09-14T05:00:59.020" v="1531" actId="1076"/>
          <ac:spMkLst>
            <pc:docMk/>
            <pc:sldMk cId="3020487330" sldId="278"/>
            <ac:spMk id="11" creationId="{00000000-0000-0000-0000-000000000000}"/>
          </ac:spMkLst>
        </pc:spChg>
        <pc:picChg chg="mod">
          <ac:chgData name="" userId="6b7c11a8758c701e" providerId="LiveId" clId="{69A8A377-728F-4847-A61C-C855502ABC86}" dt="2021-09-13T16:17:49.578" v="1063" actId="1076"/>
          <ac:picMkLst>
            <pc:docMk/>
            <pc:sldMk cId="3020487330" sldId="278"/>
            <ac:picMk id="5" creationId="{00000000-0000-0000-0000-000000000000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3020487330" sldId="278"/>
            <ac:picMk id="6" creationId="{E24C01E9-3F34-4EB0-BFFB-71CD6306D1ED}"/>
          </ac:picMkLst>
        </pc:picChg>
        <pc:picChg chg="mod">
          <ac:chgData name="" userId="6b7c11a8758c701e" providerId="LiveId" clId="{69A8A377-728F-4847-A61C-C855502ABC86}" dt="2021-09-13T16:17:47.730" v="1062" actId="1076"/>
          <ac:picMkLst>
            <pc:docMk/>
            <pc:sldMk cId="3020487330" sldId="278"/>
            <ac:picMk id="7" creationId="{00000000-0000-0000-0000-000000000000}"/>
          </ac:picMkLst>
        </pc:picChg>
      </pc:sldChg>
      <pc:sldChg chg="addSp delSp modSp delAnim modAnim">
        <pc:chgData name="" userId="6b7c11a8758c701e" providerId="LiveId" clId="{69A8A377-728F-4847-A61C-C855502ABC86}" dt="2021-09-14T05:02:34.500" v="1533" actId="1076"/>
        <pc:sldMkLst>
          <pc:docMk/>
          <pc:sldMk cId="3857333177" sldId="279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857333177" sldId="279"/>
            <ac:spMk id="2" creationId="{00000000-0000-0000-0000-000000000000}"/>
          </ac:spMkLst>
        </pc:spChg>
        <pc:spChg chg="add del">
          <ac:chgData name="" userId="6b7c11a8758c701e" providerId="LiveId" clId="{69A8A377-728F-4847-A61C-C855502ABC86}" dt="2021-09-14T04:48:24.603" v="1453" actId="1076"/>
          <ac:spMkLst>
            <pc:docMk/>
            <pc:sldMk cId="3857333177" sldId="279"/>
            <ac:spMk id="2" creationId="{937406F1-1E75-4F2B-8245-5AF9B20B4ACE}"/>
          </ac:spMkLst>
        </pc:spChg>
        <pc:spChg chg="add mod">
          <ac:chgData name="" userId="6b7c11a8758c701e" providerId="LiveId" clId="{69A8A377-728F-4847-A61C-C855502ABC86}" dt="2021-09-13T15:32:28.077" v="990" actId="1076"/>
          <ac:spMkLst>
            <pc:docMk/>
            <pc:sldMk cId="3857333177" sldId="279"/>
            <ac:spMk id="3" creationId="{DA1F1565-CC5E-4233-8008-107070BF5DDF}"/>
          </ac:spMkLst>
        </pc:spChg>
        <pc:spChg chg="add del">
          <ac:chgData name="" userId="6b7c11a8758c701e" providerId="LiveId" clId="{69A8A377-728F-4847-A61C-C855502ABC86}" dt="2021-09-14T04:48:48.852" v="1461" actId="1076"/>
          <ac:spMkLst>
            <pc:docMk/>
            <pc:sldMk cId="3857333177" sldId="279"/>
            <ac:spMk id="5" creationId="{6635336E-4B78-4D8F-9FCD-94EAA9787A08}"/>
          </ac:spMkLst>
        </pc:spChg>
        <pc:spChg chg="add del">
          <ac:chgData name="" userId="6b7c11a8758c701e" providerId="LiveId" clId="{69A8A377-728F-4847-A61C-C855502ABC86}" dt="2021-09-14T04:51:54.153" v="1476" actId="1076"/>
          <ac:spMkLst>
            <pc:docMk/>
            <pc:sldMk cId="3857333177" sldId="279"/>
            <ac:spMk id="11" creationId="{3ADD7CD2-EE97-46B2-BC64-B16072DE6618}"/>
          </ac:spMkLst>
        </pc:spChg>
        <pc:picChg chg="add del mod">
          <ac:chgData name="" userId="6b7c11a8758c701e" providerId="LiveId" clId="{69A8A377-728F-4847-A61C-C855502ABC86}" dt="2021-09-14T04:52:42.748" v="1484" actId="478"/>
          <ac:picMkLst>
            <pc:docMk/>
            <pc:sldMk cId="3857333177" sldId="279"/>
            <ac:picMk id="3" creationId="{53CC72CC-9EBF-4890-AA79-DE0461C9C895}"/>
          </ac:picMkLst>
        </pc:picChg>
        <pc:picChg chg="add mod">
          <ac:chgData name="" userId="6b7c11a8758c701e" providerId="LiveId" clId="{69A8A377-728F-4847-A61C-C855502ABC86}" dt="2021-09-14T05:02:34.500" v="1533" actId="1076"/>
          <ac:picMkLst>
            <pc:docMk/>
            <pc:sldMk cId="3857333177" sldId="279"/>
            <ac:picMk id="4" creationId="{8A35470C-4009-41FC-9C88-14262512ACB4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3857333177" sldId="279"/>
            <ac:picMk id="5" creationId="{9F82C608-B82F-4EB7-B25F-08C0DEDBD9A3}"/>
          </ac:picMkLst>
        </pc:picChg>
        <pc:picChg chg="add del mod">
          <ac:chgData name="" userId="6b7c11a8758c701e" providerId="LiveId" clId="{69A8A377-728F-4847-A61C-C855502ABC86}" dt="2021-09-14T04:52:43.229" v="1485" actId="478"/>
          <ac:picMkLst>
            <pc:docMk/>
            <pc:sldMk cId="3857333177" sldId="279"/>
            <ac:picMk id="9" creationId="{187225BA-4B53-44EA-AFF9-08FFAAD39BA3}"/>
          </ac:picMkLst>
        </pc:picChg>
        <pc:picChg chg="add del mod">
          <ac:chgData name="" userId="6b7c11a8758c701e" providerId="LiveId" clId="{69A8A377-728F-4847-A61C-C855502ABC86}" dt="2021-09-14T04:51:50.510" v="1474" actId="478"/>
          <ac:picMkLst>
            <pc:docMk/>
            <pc:sldMk cId="3857333177" sldId="279"/>
            <ac:picMk id="10" creationId="{82533B4C-7A73-4739-B001-8AD90D3C5675}"/>
          </ac:picMkLst>
        </pc:picChg>
        <pc:picChg chg="add del mod">
          <ac:chgData name="" userId="6b7c11a8758c701e" providerId="LiveId" clId="{69A8A377-728F-4847-A61C-C855502ABC86}" dt="2021-09-14T04:52:41.890" v="1483" actId="478"/>
          <ac:picMkLst>
            <pc:docMk/>
            <pc:sldMk cId="3857333177" sldId="279"/>
            <ac:picMk id="12" creationId="{31A876F1-7495-424F-BFEA-097E9E154601}"/>
          </ac:picMkLst>
        </pc:picChg>
      </pc:sldChg>
      <pc:sldChg chg="addSp delSp modSp">
        <pc:chgData name="" userId="6b7c11a8758c701e" providerId="LiveId" clId="{69A8A377-728F-4847-A61C-C855502ABC86}" dt="2021-09-14T16:16:53.814" v="1969" actId="1076"/>
        <pc:sldMkLst>
          <pc:docMk/>
          <pc:sldMk cId="4147497843" sldId="280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147497843" sldId="280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4147497843" sldId="280"/>
            <ac:spMk id="3" creationId="{00000000-0000-0000-0000-000000000000}"/>
          </ac:spMkLst>
        </pc:spChg>
        <pc:picChg chg="add del mod">
          <ac:chgData name="" userId="6b7c11a8758c701e" providerId="LiveId" clId="{69A8A377-728F-4847-A61C-C855502ABC86}" dt="2021-09-14T16:14:19.603" v="1952" actId="478"/>
          <ac:picMkLst>
            <pc:docMk/>
            <pc:sldMk cId="4147497843" sldId="280"/>
            <ac:picMk id="2" creationId="{59C3DD19-E335-4F38-93FD-A2E8DC9EFA1E}"/>
          </ac:picMkLst>
        </pc:picChg>
        <pc:picChg chg="del mod">
          <ac:chgData name="" userId="6b7c11a8758c701e" providerId="LiveId" clId="{69A8A377-728F-4847-A61C-C855502ABC86}" dt="2021-09-14T16:12:58.549" v="1948" actId="478"/>
          <ac:picMkLst>
            <pc:docMk/>
            <pc:sldMk cId="4147497843" sldId="280"/>
            <ac:picMk id="4" creationId="{00000000-0000-0000-0000-000000000000}"/>
          </ac:picMkLst>
        </pc:picChg>
        <pc:picChg chg="mod">
          <ac:chgData name="" userId="6b7c11a8758c701e" providerId="LiveId" clId="{69A8A377-728F-4847-A61C-C855502ABC86}" dt="2021-09-13T16:19:00.057" v="1076" actId="1076"/>
          <ac:picMkLst>
            <pc:docMk/>
            <pc:sldMk cId="4147497843" sldId="280"/>
            <ac:picMk id="5" creationId="{00000000-0000-0000-0000-000000000000}"/>
          </ac:picMkLst>
        </pc:picChg>
        <pc:picChg chg="mod">
          <ac:chgData name="" userId="6b7c11a8758c701e" providerId="LiveId" clId="{69A8A377-728F-4847-A61C-C855502ABC86}" dt="2021-09-13T16:19:03.201" v="1077" actId="1076"/>
          <ac:picMkLst>
            <pc:docMk/>
            <pc:sldMk cId="4147497843" sldId="280"/>
            <ac:picMk id="6" creationId="{00000000-0000-0000-0000-000000000000}"/>
          </ac:picMkLst>
        </pc:picChg>
        <pc:picChg chg="add del mod">
          <ac:chgData name="" userId="6b7c11a8758c701e" providerId="LiveId" clId="{69A8A377-728F-4847-A61C-C855502ABC86}" dt="2021-09-14T16:16:35.409" v="1962" actId="478"/>
          <ac:picMkLst>
            <pc:docMk/>
            <pc:sldMk cId="4147497843" sldId="280"/>
            <ac:picMk id="7" creationId="{555FA843-C81B-4BA4-A709-1728A8722941}"/>
          </ac:picMkLst>
        </pc:picChg>
        <pc:picChg chg="add mod">
          <ac:chgData name="" userId="6b7c11a8758c701e" providerId="LiveId" clId="{69A8A377-728F-4847-A61C-C855502ABC86}" dt="2021-09-14T16:16:53.814" v="1969" actId="1076"/>
          <ac:picMkLst>
            <pc:docMk/>
            <pc:sldMk cId="4147497843" sldId="280"/>
            <ac:picMk id="8" creationId="{99836941-E2AE-41C2-9837-5BB9C01D8ACB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4147497843" sldId="280"/>
            <ac:picMk id="9" creationId="{46215681-99CC-4EE1-8905-7A2AC56218CF}"/>
          </ac:picMkLst>
        </pc:picChg>
        <pc:picChg chg="mod modCrop">
          <ac:chgData name="" userId="6b7c11a8758c701e" providerId="LiveId" clId="{69A8A377-728F-4847-A61C-C855502ABC86}" dt="2021-09-13T16:26:03.289" v="1129" actId="1076"/>
          <ac:picMkLst>
            <pc:docMk/>
            <pc:sldMk cId="4147497843" sldId="280"/>
            <ac:picMk id="10" creationId="{00000000-0000-0000-0000-000000000000}"/>
          </ac:picMkLst>
        </pc:picChg>
        <pc:picChg chg="add mod modCrop">
          <ac:chgData name="" userId="6b7c11a8758c701e" providerId="LiveId" clId="{69A8A377-728F-4847-A61C-C855502ABC86}" dt="2021-09-13T16:25:56.530" v="1128" actId="1076"/>
          <ac:picMkLst>
            <pc:docMk/>
            <pc:sldMk cId="4147497843" sldId="280"/>
            <ac:picMk id="13" creationId="{F8998CD5-32B8-4592-897F-A0042169A744}"/>
          </ac:picMkLst>
        </pc:picChg>
      </pc:sldChg>
      <pc:sldChg chg="addSp delSp modSp">
        <pc:chgData name="" userId="6b7c11a8758c701e" providerId="LiveId" clId="{69A8A377-728F-4847-A61C-C855502ABC86}" dt="2021-09-15T08:05:52.415" v="2227" actId="1076"/>
        <pc:sldMkLst>
          <pc:docMk/>
          <pc:sldMk cId="1710576717" sldId="281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1710576717" sldId="281"/>
            <ac:spMk id="2" creationId="{00000000-0000-0000-0000-000000000000}"/>
          </ac:spMkLst>
        </pc:spChg>
        <pc:spChg chg="add del mod">
          <ac:chgData name="" userId="6b7c11a8758c701e" providerId="LiveId" clId="{69A8A377-728F-4847-A61C-C855502ABC86}" dt="2021-09-15T08:05:36.158" v="2224" actId="478"/>
          <ac:spMkLst>
            <pc:docMk/>
            <pc:sldMk cId="1710576717" sldId="281"/>
            <ac:spMk id="2" creationId="{65DB8269-65CC-4CB0-8AAF-6B79CD71CC1F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1710576717" sldId="281"/>
            <ac:spMk id="3" creationId="{00000000-0000-0000-0000-000000000000}"/>
          </ac:spMkLst>
        </pc:spChg>
        <pc:picChg chg="add del mod">
          <ac:chgData name="" userId="6b7c11a8758c701e" providerId="LiveId" clId="{69A8A377-728F-4847-A61C-C855502ABC86}" dt="2021-09-14T16:19:52.409" v="1973" actId="478"/>
          <ac:picMkLst>
            <pc:docMk/>
            <pc:sldMk cId="1710576717" sldId="281"/>
            <ac:picMk id="2" creationId="{1651BB27-7424-4CE7-9E76-8E89E9DA9B03}"/>
          </ac:picMkLst>
        </pc:picChg>
        <pc:picChg chg="mod modCrop">
          <ac:chgData name="" userId="6b7c11a8758c701e" providerId="LiveId" clId="{69A8A377-728F-4847-A61C-C855502ABC86}" dt="2021-09-13T16:25:20.241" v="1123" actId="1076"/>
          <ac:picMkLst>
            <pc:docMk/>
            <pc:sldMk cId="1710576717" sldId="281"/>
            <ac:picMk id="4" creationId="{00000000-0000-0000-0000-000000000000}"/>
          </ac:picMkLst>
        </pc:picChg>
        <pc:picChg chg="add mod">
          <ac:chgData name="" userId="6b7c11a8758c701e" providerId="LiveId" clId="{69A8A377-728F-4847-A61C-C855502ABC86}" dt="2021-09-15T08:05:52.415" v="2227" actId="1076"/>
          <ac:picMkLst>
            <pc:docMk/>
            <pc:sldMk cId="1710576717" sldId="281"/>
            <ac:picMk id="5" creationId="{3627AD4E-749A-4000-BED6-73456C0FAB2D}"/>
          </ac:picMkLst>
        </pc:picChg>
        <pc:picChg chg="add del mod modCrop">
          <ac:chgData name="" userId="6b7c11a8758c701e" providerId="LiveId" clId="{69A8A377-728F-4847-A61C-C855502ABC86}" dt="2021-09-14T16:21:41.089" v="1988" actId="478"/>
          <ac:picMkLst>
            <pc:docMk/>
            <pc:sldMk cId="1710576717" sldId="281"/>
            <ac:picMk id="5" creationId="{9BB2F6AB-6A02-4B80-BA5D-95FE92955F6C}"/>
          </ac:picMkLst>
        </pc:picChg>
        <pc:picChg chg="add mod modCrop">
          <ac:chgData name="" userId="6b7c11a8758c701e" providerId="LiveId" clId="{69A8A377-728F-4847-A61C-C855502ABC86}" dt="2021-09-14T16:22:45.022" v="1996" actId="1076"/>
          <ac:picMkLst>
            <pc:docMk/>
            <pc:sldMk cId="1710576717" sldId="281"/>
            <ac:picMk id="6" creationId="{3678F466-CCBF-47BC-90C8-683FE0A62A73}"/>
          </ac:picMkLst>
        </pc:picChg>
        <pc:picChg chg="del mod">
          <ac:chgData name="" userId="6b7c11a8758c701e" providerId="LiveId" clId="{69A8A377-728F-4847-A61C-C855502ABC86}" dt="2021-09-14T16:21:40.423" v="1987" actId="478"/>
          <ac:picMkLst>
            <pc:docMk/>
            <pc:sldMk cId="1710576717" sldId="281"/>
            <ac:picMk id="7" creationId="{00000000-0000-0000-0000-000000000000}"/>
          </ac:picMkLst>
        </pc:picChg>
        <pc:picChg chg="mod">
          <ac:chgData name="" userId="6b7c11a8758c701e" providerId="LiveId" clId="{69A8A377-728F-4847-A61C-C855502ABC86}" dt="2021-09-13T16:19:11.577" v="1079" actId="1076"/>
          <ac:picMkLst>
            <pc:docMk/>
            <pc:sldMk cId="1710576717" sldId="281"/>
            <ac:picMk id="8" creationId="{00000000-0000-0000-0000-000000000000}"/>
          </ac:picMkLst>
        </pc:picChg>
        <pc:picChg chg="mod">
          <ac:chgData name="" userId="6b7c11a8758c701e" providerId="LiveId" clId="{69A8A377-728F-4847-A61C-C855502ABC86}" dt="2021-09-13T16:19:12.914" v="1080" actId="1076"/>
          <ac:picMkLst>
            <pc:docMk/>
            <pc:sldMk cId="1710576717" sldId="281"/>
            <ac:picMk id="9" creationId="{00000000-0000-0000-0000-000000000000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1710576717" sldId="281"/>
            <ac:picMk id="11" creationId="{B797407F-355C-4C23-84EA-96564DF712A6}"/>
          </ac:picMkLst>
        </pc:picChg>
        <pc:picChg chg="add mod modCrop">
          <ac:chgData name="" userId="6b7c11a8758c701e" providerId="LiveId" clId="{69A8A377-728F-4847-A61C-C855502ABC86}" dt="2021-09-13T16:25:18.545" v="1122" actId="1076"/>
          <ac:picMkLst>
            <pc:docMk/>
            <pc:sldMk cId="1710576717" sldId="281"/>
            <ac:picMk id="13" creationId="{334B14FA-C206-4C3A-8B9D-D3189A3693B0}"/>
          </ac:picMkLst>
        </pc:picChg>
      </pc:sldChg>
      <pc:sldChg chg="addSp delSp modSp">
        <pc:chgData name="" userId="6b7c11a8758c701e" providerId="LiveId" clId="{69A8A377-728F-4847-A61C-C855502ABC86}" dt="2021-09-14T16:28:23.173" v="2010" actId="1076"/>
        <pc:sldMkLst>
          <pc:docMk/>
          <pc:sldMk cId="70356347" sldId="282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70356347" sldId="282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70356347" sldId="282"/>
            <ac:spMk id="3" creationId="{00000000-0000-0000-0000-000000000000}"/>
          </ac:spMkLst>
        </pc:spChg>
        <pc:picChg chg="add del mod">
          <ac:chgData name="" userId="6b7c11a8758c701e" providerId="LiveId" clId="{69A8A377-728F-4847-A61C-C855502ABC86}" dt="2021-09-14T16:28:15.908" v="2007" actId="478"/>
          <ac:picMkLst>
            <pc:docMk/>
            <pc:sldMk cId="70356347" sldId="282"/>
            <ac:picMk id="2" creationId="{852D3BA3-BAF9-45DB-8235-216D7C776186}"/>
          </ac:picMkLst>
        </pc:picChg>
        <pc:picChg chg="mod modCrop">
          <ac:chgData name="" userId="6b7c11a8758c701e" providerId="LiveId" clId="{69A8A377-728F-4847-A61C-C855502ABC86}" dt="2021-09-13T16:24:34.305" v="1116" actId="1076"/>
          <ac:picMkLst>
            <pc:docMk/>
            <pc:sldMk cId="70356347" sldId="282"/>
            <ac:picMk id="4" creationId="{00000000-0000-0000-0000-000000000000}"/>
          </ac:picMkLst>
        </pc:picChg>
        <pc:picChg chg="add mod">
          <ac:chgData name="" userId="6b7c11a8758c701e" providerId="LiveId" clId="{69A8A377-728F-4847-A61C-C855502ABC86}" dt="2021-09-14T16:28:23.173" v="2010" actId="1076"/>
          <ac:picMkLst>
            <pc:docMk/>
            <pc:sldMk cId="70356347" sldId="282"/>
            <ac:picMk id="5" creationId="{61FBBE77-F791-45B2-AF5A-41A18835C82B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70356347" sldId="282"/>
            <ac:picMk id="8" creationId="{E8971F8F-CF26-47DB-92E4-6E5A3B2A55B6}"/>
          </ac:picMkLst>
        </pc:picChg>
        <pc:picChg chg="del mod">
          <ac:chgData name="" userId="6b7c11a8758c701e" providerId="LiveId" clId="{69A8A377-728F-4847-A61C-C855502ABC86}" dt="2021-09-14T16:27:21.606" v="1997" actId="478"/>
          <ac:picMkLst>
            <pc:docMk/>
            <pc:sldMk cId="70356347" sldId="282"/>
            <ac:picMk id="10" creationId="{00000000-0000-0000-0000-000000000000}"/>
          </ac:picMkLst>
        </pc:picChg>
        <pc:picChg chg="mod">
          <ac:chgData name="" userId="6b7c11a8758c701e" providerId="LiveId" clId="{69A8A377-728F-4847-A61C-C855502ABC86}" dt="2021-09-13T16:19:21.490" v="1082" actId="1076"/>
          <ac:picMkLst>
            <pc:docMk/>
            <pc:sldMk cId="70356347" sldId="282"/>
            <ac:picMk id="11" creationId="{00000000-0000-0000-0000-000000000000}"/>
          </ac:picMkLst>
        </pc:picChg>
        <pc:picChg chg="mod">
          <ac:chgData name="" userId="6b7c11a8758c701e" providerId="LiveId" clId="{69A8A377-728F-4847-A61C-C855502ABC86}" dt="2021-09-13T16:19:27.410" v="1083" actId="1076"/>
          <ac:picMkLst>
            <pc:docMk/>
            <pc:sldMk cId="70356347" sldId="282"/>
            <ac:picMk id="12" creationId="{00000000-0000-0000-0000-000000000000}"/>
          </ac:picMkLst>
        </pc:picChg>
        <pc:picChg chg="add mod modCrop">
          <ac:chgData name="" userId="6b7c11a8758c701e" providerId="LiveId" clId="{69A8A377-728F-4847-A61C-C855502ABC86}" dt="2021-09-13T16:24:38.497" v="1117" actId="1076"/>
          <ac:picMkLst>
            <pc:docMk/>
            <pc:sldMk cId="70356347" sldId="282"/>
            <ac:picMk id="14" creationId="{B36CC4C9-6714-43D7-A9FB-274A01B60816}"/>
          </ac:picMkLst>
        </pc:picChg>
      </pc:sldChg>
      <pc:sldChg chg="add del">
        <pc:chgData name="" userId="6b7c11a8758c701e" providerId="LiveId" clId="{69A8A377-728F-4847-A61C-C855502ABC86}" dt="2021-09-10T23:15:44.286" v="220" actId="2696"/>
        <pc:sldMkLst>
          <pc:docMk/>
          <pc:sldMk cId="3847634243" sldId="283"/>
        </pc:sldMkLst>
      </pc:sldChg>
      <pc:sldChg chg="addSp delSp modSp del">
        <pc:chgData name="" userId="6b7c11a8758c701e" providerId="LiveId" clId="{69A8A377-728F-4847-A61C-C855502ABC86}" dt="2021-09-14T06:49:28.903" v="1726" actId="2696"/>
        <pc:sldMkLst>
          <pc:docMk/>
          <pc:sldMk cId="1606014788" sldId="284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1606014788" sldId="284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4T05:09:17.511" v="1555" actId="13926"/>
          <ac:spMkLst>
            <pc:docMk/>
            <pc:sldMk cId="1606014788" sldId="284"/>
            <ac:spMk id="4" creationId="{00000000-0000-0000-0000-000000000000}"/>
          </ac:spMkLst>
        </pc:sp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1606014788" sldId="284"/>
            <ac:picMk id="5" creationId="{10926D78-3A0D-451A-889B-D95D4A6E7CDA}"/>
          </ac:picMkLst>
        </pc:picChg>
        <pc:picChg chg="add del mod">
          <ac:chgData name="" userId="6b7c11a8758c701e" providerId="LiveId" clId="{69A8A377-728F-4847-A61C-C855502ABC86}" dt="2021-09-14T05:09:09.518" v="1552" actId="478"/>
          <ac:picMkLst>
            <pc:docMk/>
            <pc:sldMk cId="1606014788" sldId="284"/>
            <ac:picMk id="5" creationId="{4365CA5E-324B-4B84-B7E5-2AB1CA7A8FFD}"/>
          </ac:picMkLst>
        </pc:picChg>
        <pc:picChg chg="add del mod">
          <ac:chgData name="" userId="6b7c11a8758c701e" providerId="LiveId" clId="{69A8A377-728F-4847-A61C-C855502ABC86}" dt="2021-09-14T05:09:09.925" v="1553" actId="478"/>
          <ac:picMkLst>
            <pc:docMk/>
            <pc:sldMk cId="1606014788" sldId="284"/>
            <ac:picMk id="7" creationId="{832C2F78-8C4F-4702-B060-975E4689ABC4}"/>
          </ac:picMkLst>
        </pc:picChg>
      </pc:sldChg>
      <pc:sldChg chg="del">
        <pc:chgData name="" userId="6b7c11a8758c701e" providerId="LiveId" clId="{69A8A377-728F-4847-A61C-C855502ABC86}" dt="2021-09-11T00:01:27.591" v="295" actId="2696"/>
        <pc:sldMkLst>
          <pc:docMk/>
          <pc:sldMk cId="52667934" sldId="285"/>
        </pc:sldMkLst>
      </pc:sldChg>
      <pc:sldChg chg="addSp modSp">
        <pc:chgData name="" userId="6b7c11a8758c701e" providerId="LiveId" clId="{69A8A377-728F-4847-A61C-C855502ABC86}" dt="2021-09-14T05:09:28.208" v="1556" actId="13926"/>
        <pc:sldMkLst>
          <pc:docMk/>
          <pc:sldMk cId="356611462" sldId="286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56611462" sldId="286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4T05:09:28.208" v="1556" actId="13926"/>
          <ac:spMkLst>
            <pc:docMk/>
            <pc:sldMk cId="356611462" sldId="286"/>
            <ac:spMk id="4" creationId="{00000000-0000-0000-0000-000000000000}"/>
          </ac:spMkLst>
        </pc:sp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356611462" sldId="286"/>
            <ac:picMk id="5" creationId="{815B3B3C-4FE8-4667-BA25-BCF864AE166D}"/>
          </ac:picMkLst>
        </pc:picChg>
      </pc:sldChg>
      <pc:sldChg chg="addSp delSp modSp add">
        <pc:chgData name="" userId="6b7c11a8758c701e" providerId="LiveId" clId="{69A8A377-728F-4847-A61C-C855502ABC86}" dt="2021-09-14T21:34:14.865" v="2062" actId="1076"/>
        <pc:sldMkLst>
          <pc:docMk/>
          <pc:sldMk cId="65944863" sldId="287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65944863" sldId="287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65944863" sldId="287"/>
            <ac:spMk id="3" creationId="{00000000-0000-0000-0000-000000000000}"/>
          </ac:spMkLst>
        </pc:spChg>
        <pc:graphicFrameChg chg="modGraphic">
          <ac:chgData name="" userId="6b7c11a8758c701e" providerId="LiveId" clId="{69A8A377-728F-4847-A61C-C855502ABC86}" dt="2021-09-14T21:31:46.661" v="2054" actId="20577"/>
          <ac:graphicFrameMkLst>
            <pc:docMk/>
            <pc:sldMk cId="65944863" sldId="287"/>
            <ac:graphicFrameMk id="2" creationId="{00000000-0000-0000-0000-000000000000}"/>
          </ac:graphicFrameMkLst>
        </pc:graphicFrameChg>
        <pc:graphicFrameChg chg="add del">
          <ac:chgData name="" userId="6b7c11a8758c701e" providerId="LiveId" clId="{69A8A377-728F-4847-A61C-C855502ABC86}" dt="2021-09-14T21:27:37.402" v="2032" actId="478"/>
          <ac:graphicFrameMkLst>
            <pc:docMk/>
            <pc:sldMk cId="65944863" sldId="287"/>
            <ac:graphicFrameMk id="5" creationId="{90DFF32A-8C58-4A52-84EE-1B1119B74729}"/>
          </ac:graphicFrameMkLst>
        </pc:graphicFrameChg>
        <pc:graphicFrameChg chg="add del">
          <ac:chgData name="" userId="6b7c11a8758c701e" providerId="LiveId" clId="{69A8A377-728F-4847-A61C-C855502ABC86}" dt="2021-09-11T00:01:11.654" v="291" actId="1076"/>
          <ac:graphicFrameMkLst>
            <pc:docMk/>
            <pc:sldMk cId="65944863" sldId="287"/>
            <ac:graphicFrameMk id="12" creationId="{B7EC59FD-EE83-4E1A-AABD-6772EE894E63}"/>
          </ac:graphicFrameMkLst>
        </pc:graphicFrameChg>
        <pc:graphicFrameChg chg="add del">
          <ac:chgData name="" userId="6b7c11a8758c701e" providerId="LiveId" clId="{69A8A377-728F-4847-A61C-C855502ABC86}" dt="2021-09-11T00:04:01.210" v="317" actId="1076"/>
          <ac:graphicFrameMkLst>
            <pc:docMk/>
            <pc:sldMk cId="65944863" sldId="287"/>
            <ac:graphicFrameMk id="16" creationId="{516FB2BD-8772-489D-A136-415021CD6EC6}"/>
          </ac:graphicFrameMkLst>
        </pc:graphicFrameChg>
        <pc:graphicFrameChg chg="add del">
          <ac:chgData name="" userId="6b7c11a8758c701e" providerId="LiveId" clId="{69A8A377-728F-4847-A61C-C855502ABC86}" dt="2021-09-11T00:04:36.526" v="328" actId="1076"/>
          <ac:graphicFrameMkLst>
            <pc:docMk/>
            <pc:sldMk cId="65944863" sldId="287"/>
            <ac:graphicFrameMk id="19" creationId="{FCF26305-F5E5-442D-885F-60BE497D5EB7}"/>
          </ac:graphicFrameMkLst>
        </pc:graphicFrameChg>
        <pc:picChg chg="del mod">
          <ac:chgData name="" userId="6b7c11a8758c701e" providerId="LiveId" clId="{69A8A377-728F-4847-A61C-C855502ABC86}" dt="2021-09-14T21:27:39.065" v="2033" actId="1076"/>
          <ac:picMkLst>
            <pc:docMk/>
            <pc:sldMk cId="65944863" sldId="287"/>
            <ac:picMk id="4" creationId="{00000000-0000-0000-0000-000000000000}"/>
          </ac:picMkLst>
        </pc:picChg>
        <pc:picChg chg="del">
          <ac:chgData name="" userId="6b7c11a8758c701e" providerId="LiveId" clId="{69A8A377-728F-4847-A61C-C855502ABC86}" dt="2021-09-10T23:57:21.316" v="272" actId="478"/>
          <ac:picMkLst>
            <pc:docMk/>
            <pc:sldMk cId="65944863" sldId="287"/>
            <ac:picMk id="5" creationId="{00000000-0000-0000-0000-000000000000}"/>
          </ac:picMkLst>
        </pc:picChg>
        <pc:picChg chg="del">
          <ac:chgData name="" userId="6b7c11a8758c701e" providerId="LiveId" clId="{69A8A377-728F-4847-A61C-C855502ABC86}" dt="2021-09-10T23:57:34.400" v="279" actId="478"/>
          <ac:picMkLst>
            <pc:docMk/>
            <pc:sldMk cId="65944863" sldId="287"/>
            <ac:picMk id="6" creationId="{00000000-0000-0000-0000-000000000000}"/>
          </ac:picMkLst>
        </pc:picChg>
        <pc:picChg chg="add del mod">
          <ac:chgData name="" userId="6b7c11a8758c701e" providerId="LiveId" clId="{69A8A377-728F-4847-A61C-C855502ABC86}" dt="2021-09-14T21:30:09.556" v="2040" actId="478"/>
          <ac:picMkLst>
            <pc:docMk/>
            <pc:sldMk cId="65944863" sldId="287"/>
            <ac:picMk id="6" creationId="{77EBCF2C-DBE1-4FB7-B3B4-7EF478BBE253}"/>
          </ac:picMkLst>
        </pc:picChg>
        <pc:picChg chg="add del mod">
          <ac:chgData name="" userId="6b7c11a8758c701e" providerId="LiveId" clId="{69A8A377-728F-4847-A61C-C855502ABC86}" dt="2021-09-14T21:30:13.729" v="2041" actId="478"/>
          <ac:picMkLst>
            <pc:docMk/>
            <pc:sldMk cId="65944863" sldId="287"/>
            <ac:picMk id="7" creationId="{23F816DD-329F-498E-AD77-78DD19AF6B1D}"/>
          </ac:picMkLst>
        </pc:picChg>
        <pc:picChg chg="add del mod">
          <ac:chgData name="" userId="6b7c11a8758c701e" providerId="LiveId" clId="{69A8A377-728F-4847-A61C-C855502ABC86}" dt="2021-09-11T00:02:23.707" v="304" actId="478"/>
          <ac:picMkLst>
            <pc:docMk/>
            <pc:sldMk cId="65944863" sldId="287"/>
            <ac:picMk id="7" creationId="{BFF10DBB-CF67-43D4-BECC-F3BAC4B8E37B}"/>
          </ac:picMkLst>
        </pc:picChg>
        <pc:picChg chg="del">
          <ac:chgData name="" userId="6b7c11a8758c701e" providerId="LiveId" clId="{69A8A377-728F-4847-A61C-C855502ABC86}" dt="2021-09-10T23:58:09.896" v="284" actId="478"/>
          <ac:picMkLst>
            <pc:docMk/>
            <pc:sldMk cId="65944863" sldId="287"/>
            <ac:picMk id="8" creationId="{00000000-0000-0000-0000-000000000000}"/>
          </ac:picMkLst>
        </pc:picChg>
        <pc:picChg chg="add del mod">
          <ac:chgData name="" userId="6b7c11a8758c701e" providerId="LiveId" clId="{69A8A377-728F-4847-A61C-C855502ABC86}" dt="2021-09-14T21:33:52.689" v="2055" actId="478"/>
          <ac:picMkLst>
            <pc:docMk/>
            <pc:sldMk cId="65944863" sldId="287"/>
            <ac:picMk id="8" creationId="{2481DBF0-6838-427A-A2E4-1102C476D675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65944863" sldId="287"/>
            <ac:picMk id="8" creationId="{E796CECB-B342-4FA4-866E-47920F95D05D}"/>
          </ac:picMkLst>
        </pc:picChg>
        <pc:picChg chg="add del mod">
          <ac:chgData name="" userId="6b7c11a8758c701e" providerId="LiveId" clId="{69A8A377-728F-4847-A61C-C855502ABC86}" dt="2021-09-11T00:02:35.628" v="305" actId="478"/>
          <ac:picMkLst>
            <pc:docMk/>
            <pc:sldMk cId="65944863" sldId="287"/>
            <ac:picMk id="9" creationId="{0900D069-091C-4D11-8B1C-92A9D8C66912}"/>
          </ac:picMkLst>
        </pc:picChg>
        <pc:picChg chg="add del mod">
          <ac:chgData name="" userId="6b7c11a8758c701e" providerId="LiveId" clId="{69A8A377-728F-4847-A61C-C855502ABC86}" dt="2021-09-11T00:02:43.727" v="310" actId="478"/>
          <ac:picMkLst>
            <pc:docMk/>
            <pc:sldMk cId="65944863" sldId="287"/>
            <ac:picMk id="10" creationId="{272A4E50-97EB-4FD2-B457-930DEABD7DD1}"/>
          </ac:picMkLst>
        </pc:picChg>
        <pc:picChg chg="add del mod">
          <ac:chgData name="" userId="6b7c11a8758c701e" providerId="LiveId" clId="{69A8A377-728F-4847-A61C-C855502ABC86}" dt="2021-09-11T00:00:56.851" v="287" actId="478"/>
          <ac:picMkLst>
            <pc:docMk/>
            <pc:sldMk cId="65944863" sldId="287"/>
            <ac:picMk id="11" creationId="{58EFDD88-6A7B-4618-A324-E18F86D2D986}"/>
          </ac:picMkLst>
        </pc:picChg>
        <pc:picChg chg="add mod">
          <ac:chgData name="" userId="6b7c11a8758c701e" providerId="LiveId" clId="{69A8A377-728F-4847-A61C-C855502ABC86}" dt="2021-09-14T21:34:14.865" v="2062" actId="1076"/>
          <ac:picMkLst>
            <pc:docMk/>
            <pc:sldMk cId="65944863" sldId="287"/>
            <ac:picMk id="11" creationId="{D6C658FF-97B8-4EEF-A6A1-1CCDD80766EB}"/>
          </ac:picMkLst>
        </pc:picChg>
        <pc:picChg chg="add del mod">
          <ac:chgData name="" userId="6b7c11a8758c701e" providerId="LiveId" clId="{69A8A377-728F-4847-A61C-C855502ABC86}" dt="2021-09-11T00:02:23.129" v="303" actId="478"/>
          <ac:picMkLst>
            <pc:docMk/>
            <pc:sldMk cId="65944863" sldId="287"/>
            <ac:picMk id="13" creationId="{850156F8-0F1B-418C-93CF-835E3A539F02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65944863" sldId="287"/>
            <ac:picMk id="14" creationId="{EEBBD91E-E207-4180-91F9-19642D156705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65944863" sldId="287"/>
            <ac:picMk id="15" creationId="{ACC85F07-F5E2-4929-BF72-B1CFFDE06E20}"/>
          </ac:picMkLst>
        </pc:picChg>
        <pc:picChg chg="add del mod">
          <ac:chgData name="" userId="6b7c11a8758c701e" providerId="LiveId" clId="{69A8A377-728F-4847-A61C-C855502ABC86}" dt="2021-09-11T00:04:34.757" v="326" actId="478"/>
          <ac:picMkLst>
            <pc:docMk/>
            <pc:sldMk cId="65944863" sldId="287"/>
            <ac:picMk id="17" creationId="{591C0C63-4441-44F5-B22C-DFA9CB4452DF}"/>
          </ac:picMkLst>
        </pc:picChg>
        <pc:picChg chg="add mod">
          <ac:chgData name="" userId="6b7c11a8758c701e" providerId="LiveId" clId="{69A8A377-728F-4847-A61C-C855502ABC86}" dt="2021-09-11T00:04:20.667" v="324" actId="1076"/>
          <ac:picMkLst>
            <pc:docMk/>
            <pc:sldMk cId="65944863" sldId="287"/>
            <ac:picMk id="18" creationId="{463F14A0-6D79-4916-937D-97BF26AE756A}"/>
          </ac:picMkLst>
        </pc:picChg>
        <pc:picChg chg="add mod">
          <ac:chgData name="" userId="6b7c11a8758c701e" providerId="LiveId" clId="{69A8A377-728F-4847-A61C-C855502ABC86}" dt="2021-09-11T00:04:40.509" v="330" actId="1076"/>
          <ac:picMkLst>
            <pc:docMk/>
            <pc:sldMk cId="65944863" sldId="287"/>
            <ac:picMk id="20" creationId="{64D4338C-7879-4679-82DB-E59556D6AD8A}"/>
          </ac:picMkLst>
        </pc:picChg>
      </pc:sldChg>
      <pc:sldChg chg="addSp delSp modSp add ord">
        <pc:chgData name="" userId="6b7c11a8758c701e" providerId="LiveId" clId="{69A8A377-728F-4847-A61C-C855502ABC86}" dt="2021-09-13T15:32:28.077" v="990" actId="1076"/>
        <pc:sldMkLst>
          <pc:docMk/>
          <pc:sldMk cId="3618986460" sldId="288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618986460" sldId="288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618986460" sldId="288"/>
            <ac:spMk id="3" creationId="{00000000-0000-0000-0000-000000000000}"/>
          </ac:spMkLst>
        </pc:spChg>
        <pc:picChg chg="add mod">
          <ac:chgData name="" userId="6b7c11a8758c701e" providerId="LiveId" clId="{69A8A377-728F-4847-A61C-C855502ABC86}" dt="2021-09-11T00:02:06.899" v="299" actId="1076"/>
          <ac:picMkLst>
            <pc:docMk/>
            <pc:sldMk cId="3618986460" sldId="288"/>
            <ac:picMk id="4" creationId="{D7799C4D-97BA-4A5E-B31F-1A06E91B6754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618986460" sldId="288"/>
            <ac:picMk id="5" creationId="{00000000-0000-0000-0000-000000000000}"/>
          </ac:picMkLst>
        </pc:picChg>
        <pc:picChg chg="add mod">
          <ac:chgData name="" userId="6b7c11a8758c701e" providerId="LiveId" clId="{69A8A377-728F-4847-A61C-C855502ABC86}" dt="2021-09-13T15:32:28.077" v="990" actId="1076"/>
          <ac:picMkLst>
            <pc:docMk/>
            <pc:sldMk cId="3618986460" sldId="288"/>
            <ac:picMk id="8" creationId="{8B5F7252-3B2C-4FEF-82E4-1ADA2991C7EA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618986460" sldId="288"/>
            <ac:picMk id="9" creationId="{0900D069-091C-4D11-8B1C-92A9D8C66912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618986460" sldId="288"/>
            <ac:picMk id="10" creationId="{272A4E50-97EB-4FD2-B457-930DEABD7DD1}"/>
          </ac:picMkLst>
        </pc:picChg>
        <pc:picChg chg="del">
          <ac:chgData name="" userId="6b7c11a8758c701e" providerId="LiveId" clId="{69A8A377-728F-4847-A61C-C855502ABC86}" dt="2021-09-11T00:02:01.087" v="297" actId="478"/>
          <ac:picMkLst>
            <pc:docMk/>
            <pc:sldMk cId="3618986460" sldId="288"/>
            <ac:picMk id="13" creationId="{850156F8-0F1B-418C-93CF-835E3A539F02}"/>
          </ac:picMkLst>
        </pc:picChg>
      </pc:sldChg>
      <pc:sldChg chg="addSp add del">
        <pc:chgData name="" userId="6b7c11a8758c701e" providerId="LiveId" clId="{69A8A377-728F-4847-A61C-C855502ABC86}" dt="2021-09-11T10:05:41.245" v="420" actId="2696"/>
        <pc:sldMkLst>
          <pc:docMk/>
          <pc:sldMk cId="2807030787" sldId="289"/>
        </pc:sldMkLst>
        <pc:picChg chg="add">
          <ac:chgData name="" userId="6b7c11a8758c701e" providerId="LiveId" clId="{69A8A377-728F-4847-A61C-C855502ABC86}" dt="2021-09-11T07:56:05.931" v="399" actId="2696"/>
          <ac:picMkLst>
            <pc:docMk/>
            <pc:sldMk cId="2807030787" sldId="289"/>
            <ac:picMk id="2" creationId="{3BE72C8A-560B-456A-AB2C-2D1251FB0446}"/>
          </ac:picMkLst>
        </pc:picChg>
      </pc:sldChg>
      <pc:sldChg chg="modSp add">
        <pc:chgData name="" userId="6b7c11a8758c701e" providerId="LiveId" clId="{69A8A377-728F-4847-A61C-C855502ABC86}" dt="2021-09-13T16:23:13.522" v="1096" actId="1076"/>
        <pc:sldMkLst>
          <pc:docMk/>
          <pc:sldMk cId="2180708184" sldId="290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2180708184" sldId="290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6:23:13.522" v="1096" actId="1076"/>
          <ac:spMkLst>
            <pc:docMk/>
            <pc:sldMk cId="2180708184" sldId="290"/>
            <ac:spMk id="4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2180708184" sldId="290"/>
            <ac:picMk id="5" creationId="{10926D78-3A0D-451A-889B-D95D4A6E7CDA}"/>
          </ac:picMkLst>
        </pc:picChg>
      </pc:sldChg>
      <pc:sldChg chg="modSp add">
        <pc:chgData name="" userId="6b7c11a8758c701e" providerId="LiveId" clId="{69A8A377-728F-4847-A61C-C855502ABC86}" dt="2021-09-13T16:23:22.305" v="1098" actId="1076"/>
        <pc:sldMkLst>
          <pc:docMk/>
          <pc:sldMk cId="3988509375" sldId="291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988509375" sldId="291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6:23:22.305" v="1098" actId="1076"/>
          <ac:spMkLst>
            <pc:docMk/>
            <pc:sldMk cId="3988509375" sldId="291"/>
            <ac:spMk id="4" creationId="{00000000-0000-0000-0000-000000000000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988509375" sldId="291"/>
            <ac:picMk id="5" creationId="{10926D78-3A0D-451A-889B-D95D4A6E7CDA}"/>
          </ac:picMkLst>
        </pc:picChg>
      </pc:sldChg>
      <pc:sldChg chg="addSp delSp modSp add delAnim modAnim">
        <pc:chgData name="" userId="6b7c11a8758c701e" providerId="LiveId" clId="{69A8A377-728F-4847-A61C-C855502ABC86}" dt="2021-09-15T05:29:19.925" v="2195" actId="20577"/>
        <pc:sldMkLst>
          <pc:docMk/>
          <pc:sldMk cId="3364824006" sldId="292"/>
        </pc:sldMkLst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364824006" sldId="292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7:27:42.589" v="1358" actId="1076"/>
          <ac:spMkLst>
            <pc:docMk/>
            <pc:sldMk cId="3364824006" sldId="292"/>
            <ac:spMk id="5" creationId="{A02647B3-E178-42E2-8F73-27B69A9CA2C7}"/>
          </ac:spMkLst>
        </pc:spChg>
        <pc:spChg chg="mod">
          <ac:chgData name="" userId="6b7c11a8758c701e" providerId="LiveId" clId="{69A8A377-728F-4847-A61C-C855502ABC86}" dt="2021-09-13T16:52:58.354" v="1160" actId="1076"/>
          <ac:spMkLst>
            <pc:docMk/>
            <pc:sldMk cId="3364824006" sldId="292"/>
            <ac:spMk id="6" creationId="{CD2EE62A-E81C-4B7A-8A16-61E5D3FB860A}"/>
          </ac:spMkLst>
        </pc:spChg>
        <pc:spChg chg="del">
          <ac:chgData name="" userId="6b7c11a8758c701e" providerId="LiveId" clId="{69A8A377-728F-4847-A61C-C855502ABC86}" dt="2021-09-13T05:10:58.787" v="809" actId="478"/>
          <ac:spMkLst>
            <pc:docMk/>
            <pc:sldMk cId="3364824006" sldId="292"/>
            <ac:spMk id="20" creationId="{49009F84-A625-4DE5-827E-AA72B0A2EC7B}"/>
          </ac:spMkLst>
        </pc:spChg>
        <pc:spChg chg="add mod">
          <ac:chgData name="" userId="6b7c11a8758c701e" providerId="LiveId" clId="{69A8A377-728F-4847-A61C-C855502ABC86}" dt="2021-09-15T05:29:19.925" v="2195" actId="20577"/>
          <ac:spMkLst>
            <pc:docMk/>
            <pc:sldMk cId="3364824006" sldId="292"/>
            <ac:spMk id="20" creationId="{9B50B1DF-9020-4CA2-B6D1-54335979E58F}"/>
          </ac:spMkLst>
        </pc:spChg>
        <pc:spChg chg="del">
          <ac:chgData name="" userId="6b7c11a8758c701e" providerId="LiveId" clId="{69A8A377-728F-4847-A61C-C855502ABC86}" dt="2021-09-13T05:10:57.893" v="808" actId="478"/>
          <ac:spMkLst>
            <pc:docMk/>
            <pc:sldMk cId="3364824006" sldId="292"/>
            <ac:spMk id="21" creationId="{AE96D8D5-A947-4BEA-AEE9-BD248CC2E93C}"/>
          </ac:spMkLst>
        </pc:spChg>
        <pc:spChg chg="add mod">
          <ac:chgData name="" userId="6b7c11a8758c701e" providerId="LiveId" clId="{69A8A377-728F-4847-A61C-C855502ABC86}" dt="2021-09-15T05:29:15.634" v="2186" actId="20577"/>
          <ac:spMkLst>
            <pc:docMk/>
            <pc:sldMk cId="3364824006" sldId="292"/>
            <ac:spMk id="21" creationId="{EBE99B1E-6A3D-4B4E-B522-D8789B2E86B1}"/>
          </ac:spMkLst>
        </pc:spChg>
        <pc:spChg chg="del">
          <ac:chgData name="" userId="6b7c11a8758c701e" providerId="LiveId" clId="{69A8A377-728F-4847-A61C-C855502ABC86}" dt="2021-09-13T05:10:59.708" v="810" actId="478"/>
          <ac:spMkLst>
            <pc:docMk/>
            <pc:sldMk cId="3364824006" sldId="292"/>
            <ac:spMk id="22" creationId="{6A3178F2-DA8E-4870-AF3C-8D8421FB14A1}"/>
          </ac:spMkLst>
        </pc:spChg>
        <pc:spChg chg="del">
          <ac:chgData name="" userId="6b7c11a8758c701e" providerId="LiveId" clId="{69A8A377-728F-4847-A61C-C855502ABC86}" dt="2021-09-13T05:11:00.272" v="811" actId="478"/>
          <ac:spMkLst>
            <pc:docMk/>
            <pc:sldMk cId="3364824006" sldId="292"/>
            <ac:spMk id="23" creationId="{B7423ACE-C8AD-4331-9FAA-1AB88BE9F6C6}"/>
          </ac:spMkLst>
        </pc:spChg>
        <pc:spChg chg="del">
          <ac:chgData name="" userId="6b7c11a8758c701e" providerId="LiveId" clId="{69A8A377-728F-4847-A61C-C855502ABC86}" dt="2021-09-13T05:11:01.095" v="812" actId="478"/>
          <ac:spMkLst>
            <pc:docMk/>
            <pc:sldMk cId="3364824006" sldId="292"/>
            <ac:spMk id="24" creationId="{A3393B2A-64B9-4362-AC69-E0902C209C46}"/>
          </ac:spMkLst>
        </pc:spChg>
        <pc:spChg chg="del">
          <ac:chgData name="" userId="6b7c11a8758c701e" providerId="LiveId" clId="{69A8A377-728F-4847-A61C-C855502ABC86}" dt="2021-09-13T05:10:56.117" v="806" actId="478"/>
          <ac:spMkLst>
            <pc:docMk/>
            <pc:sldMk cId="3364824006" sldId="292"/>
            <ac:spMk id="32" creationId="{B4537FB2-7F83-497E-80C9-E29CB4357080}"/>
          </ac:spMkLst>
        </pc:spChg>
        <pc:spChg chg="del">
          <ac:chgData name="" userId="6b7c11a8758c701e" providerId="LiveId" clId="{69A8A377-728F-4847-A61C-C855502ABC86}" dt="2021-09-13T05:10:56.794" v="807" actId="478"/>
          <ac:spMkLst>
            <pc:docMk/>
            <pc:sldMk cId="3364824006" sldId="292"/>
            <ac:spMk id="33" creationId="{336C04E9-24BD-4820-B93D-9498FBB53B72}"/>
          </ac:spMkLst>
        </pc:spChg>
        <pc:picChg chg="add mod ord modCrop">
          <ac:chgData name="" userId="6b7c11a8758c701e" providerId="LiveId" clId="{69A8A377-728F-4847-A61C-C855502ABC86}" dt="2021-09-13T17:27:19.446" v="1351" actId="1076"/>
          <ac:picMkLst>
            <pc:docMk/>
            <pc:sldMk cId="3364824006" sldId="292"/>
            <ac:picMk id="3" creationId="{9EFAE0EE-BBFF-4649-BC1B-12AF96F84C44}"/>
          </ac:picMkLst>
        </pc:picChg>
        <pc:picChg chg="add mod">
          <ac:chgData name="" userId="6b7c11a8758c701e" providerId="LiveId" clId="{69A8A377-728F-4847-A61C-C855502ABC86}" dt="2021-09-13T17:27:26.934" v="1354" actId="1076"/>
          <ac:picMkLst>
            <pc:docMk/>
            <pc:sldMk cId="3364824006" sldId="292"/>
            <ac:picMk id="4" creationId="{D00BC10B-7DB0-4F3F-9793-1E54D2671BD6}"/>
          </ac:picMkLst>
        </pc:picChg>
        <pc:picChg chg="add mod modCrop">
          <ac:chgData name="" userId="6b7c11a8758c701e" providerId="LiveId" clId="{69A8A377-728F-4847-A61C-C855502ABC86}" dt="2021-09-13T17:26:29.669" v="1346" actId="1076"/>
          <ac:picMkLst>
            <pc:docMk/>
            <pc:sldMk cId="3364824006" sldId="292"/>
            <ac:picMk id="7" creationId="{D033365D-4751-46A4-BC15-7F03665439B3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364824006" sldId="292"/>
            <ac:picMk id="8" creationId="{90B22A00-7E62-40CC-8685-0D4916D3E3B4}"/>
          </ac:picMkLst>
        </pc:picChg>
        <pc:picChg chg="add mod">
          <ac:chgData name="" userId="6b7c11a8758c701e" providerId="LiveId" clId="{69A8A377-728F-4847-A61C-C855502ABC86}" dt="2021-09-13T17:22:47.678" v="1320" actId="1076"/>
          <ac:picMkLst>
            <pc:docMk/>
            <pc:sldMk cId="3364824006" sldId="292"/>
            <ac:picMk id="9" creationId="{77ADDE11-7121-48DC-A992-707A87F22320}"/>
          </ac:picMkLst>
        </pc:picChg>
        <pc:picChg chg="add mod">
          <ac:chgData name="" userId="6b7c11a8758c701e" providerId="LiveId" clId="{69A8A377-728F-4847-A61C-C855502ABC86}" dt="2021-09-13T17:22:49.678" v="1321" actId="1076"/>
          <ac:picMkLst>
            <pc:docMk/>
            <pc:sldMk cId="3364824006" sldId="292"/>
            <ac:picMk id="10" creationId="{854F02C7-1C5F-4251-9F98-942CF202DA22}"/>
          </ac:picMkLst>
        </pc:picChg>
        <pc:picChg chg="add mod">
          <ac:chgData name="" userId="6b7c11a8758c701e" providerId="LiveId" clId="{69A8A377-728F-4847-A61C-C855502ABC86}" dt="2021-09-13T17:25:10.662" v="1338" actId="1076"/>
          <ac:picMkLst>
            <pc:docMk/>
            <pc:sldMk cId="3364824006" sldId="292"/>
            <ac:picMk id="11" creationId="{68D22C7B-790A-46A1-B670-14EA2CC5CE39}"/>
          </ac:picMkLst>
        </pc:picChg>
        <pc:picChg chg="add mod">
          <ac:chgData name="" userId="6b7c11a8758c701e" providerId="LiveId" clId="{69A8A377-728F-4847-A61C-C855502ABC86}" dt="2021-09-13T17:27:33.406" v="1357" actId="1076"/>
          <ac:picMkLst>
            <pc:docMk/>
            <pc:sldMk cId="3364824006" sldId="292"/>
            <ac:picMk id="12" creationId="{038BFD15-85C5-44FB-BF89-E8F709C4BA9A}"/>
          </ac:picMkLst>
        </pc:picChg>
        <pc:picChg chg="add mod">
          <ac:chgData name="" userId="6b7c11a8758c701e" providerId="LiveId" clId="{69A8A377-728F-4847-A61C-C855502ABC86}" dt="2021-09-13T17:27:22.261" v="1352" actId="1076"/>
          <ac:picMkLst>
            <pc:docMk/>
            <pc:sldMk cId="3364824006" sldId="292"/>
            <ac:picMk id="13" creationId="{A055F9BC-A24A-4D80-9EDD-C526199A8C51}"/>
          </ac:picMkLst>
        </pc:picChg>
        <pc:picChg chg="mod modCrop">
          <ac:chgData name="" userId="6b7c11a8758c701e" providerId="LiveId" clId="{69A8A377-728F-4847-A61C-C855502ABC86}" dt="2021-09-13T17:25:34.134" v="1342" actId="1076"/>
          <ac:picMkLst>
            <pc:docMk/>
            <pc:sldMk cId="3364824006" sldId="292"/>
            <ac:picMk id="14" creationId="{E26DAEE0-08A5-4C39-9549-6EF4E4EA9651}"/>
          </ac:picMkLst>
        </pc:picChg>
        <pc:picChg chg="add mod">
          <ac:chgData name="" userId="6b7c11a8758c701e" providerId="LiveId" clId="{69A8A377-728F-4847-A61C-C855502ABC86}" dt="2021-09-13T16:52:38.884" v="1157" actId="1076"/>
          <ac:picMkLst>
            <pc:docMk/>
            <pc:sldMk cId="3364824006" sldId="292"/>
            <ac:picMk id="16" creationId="{542DD234-54B9-4AD2-8C03-2CB962D22733}"/>
          </ac:picMkLst>
        </pc:picChg>
        <pc:picChg chg="del">
          <ac:chgData name="" userId="6b7c11a8758c701e" providerId="LiveId" clId="{69A8A377-728F-4847-A61C-C855502ABC86}" dt="2021-09-13T05:10:54.045" v="805" actId="478"/>
          <ac:picMkLst>
            <pc:docMk/>
            <pc:sldMk cId="3364824006" sldId="292"/>
            <ac:picMk id="16" creationId="{83F2F2BC-0363-4118-8BF7-02F0DBC30512}"/>
          </ac:picMkLst>
        </pc:picChg>
        <pc:cxnChg chg="add mod">
          <ac:chgData name="" userId="6b7c11a8758c701e" providerId="LiveId" clId="{69A8A377-728F-4847-A61C-C855502ABC86}" dt="2021-09-13T17:24:41.030" v="1329" actId="14100"/>
          <ac:cxnSpMkLst>
            <pc:docMk/>
            <pc:sldMk cId="3364824006" sldId="292"/>
            <ac:cxnSpMk id="18" creationId="{2B3C7B38-C266-4C3D-9012-97C0EF6BC2FB}"/>
          </ac:cxnSpMkLst>
        </pc:cxnChg>
      </pc:sldChg>
      <pc:sldChg chg="add del">
        <pc:chgData name="" userId="6b7c11a8758c701e" providerId="LiveId" clId="{69A8A377-728F-4847-A61C-C855502ABC86}" dt="2021-09-13T05:11:07.923" v="814" actId="1076"/>
        <pc:sldMkLst>
          <pc:docMk/>
          <pc:sldMk cId="1174431367" sldId="293"/>
        </pc:sldMkLst>
      </pc:sldChg>
      <pc:sldChg chg="addSp delSp modSp add del delAnim modAnim">
        <pc:chgData name="" userId="6b7c11a8758c701e" providerId="LiveId" clId="{69A8A377-728F-4847-A61C-C855502ABC86}" dt="2021-09-14T15:50:14.665" v="1878" actId="2696"/>
        <pc:sldMkLst>
          <pc:docMk/>
          <pc:sldMk cId="3076732251" sldId="293"/>
        </pc:sldMkLst>
        <pc:spChg chg="del mod">
          <ac:chgData name="" userId="6b7c11a8758c701e" providerId="LiveId" clId="{69A8A377-728F-4847-A61C-C855502ABC86}" dt="2021-09-14T14:45:35.840" v="1780" actId="478"/>
          <ac:spMkLst>
            <pc:docMk/>
            <pc:sldMk cId="3076732251" sldId="293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k cId="3076732251" sldId="293"/>
            <ac:spMk id="3" creationId="{00000000-0000-0000-0000-000000000000}"/>
          </ac:spMkLst>
        </pc:spChg>
        <pc:spChg chg="add del mod">
          <ac:chgData name="" userId="6b7c11a8758c701e" providerId="LiveId" clId="{69A8A377-728F-4847-A61C-C855502ABC86}" dt="2021-09-14T14:45:32.839" v="1779" actId="478"/>
          <ac:spMkLst>
            <pc:docMk/>
            <pc:sldMk cId="3076732251" sldId="293"/>
            <ac:spMk id="3" creationId="{84A7522C-6B10-4928-935D-965880EC2632}"/>
          </ac:spMkLst>
        </pc:spChg>
        <pc:spChg chg="add del mod">
          <ac:chgData name="" userId="6b7c11a8758c701e" providerId="LiveId" clId="{69A8A377-728F-4847-A61C-C855502ABC86}" dt="2021-09-14T15:50:10.384" v="1877" actId="478"/>
          <ac:spMkLst>
            <pc:docMk/>
            <pc:sldMk cId="3076732251" sldId="293"/>
            <ac:spMk id="5" creationId="{69D312AF-EF48-4811-9771-B3EF66D57F03}"/>
          </ac:spMkLst>
        </pc:spChg>
        <pc:spChg chg="del">
          <ac:chgData name="" userId="6b7c11a8758c701e" providerId="LiveId" clId="{69A8A377-728F-4847-A61C-C855502ABC86}" dt="2021-09-14T15:50:07.605" v="1875" actId="478"/>
          <ac:spMkLst>
            <pc:docMk/>
            <pc:sldMk cId="3076732251" sldId="293"/>
            <ac:spMk id="12" creationId="{00000000-0000-0000-0000-000000000000}"/>
          </ac:spMkLst>
        </pc:spChg>
        <pc:spChg chg="add del mod">
          <ac:chgData name="" userId="6b7c11a8758c701e" providerId="LiveId" clId="{69A8A377-728F-4847-A61C-C855502ABC86}" dt="2021-09-14T14:45:32.839" v="1779" actId="478"/>
          <ac:spMkLst>
            <pc:docMk/>
            <pc:sldMk cId="3076732251" sldId="293"/>
            <ac:spMk id="13" creationId="{099E4178-DD80-4FEB-A5B8-DFCA098E0310}"/>
          </ac:spMkLst>
        </pc:spChg>
        <pc:spChg chg="add del mod">
          <ac:chgData name="" userId="6b7c11a8758c701e" providerId="LiveId" clId="{69A8A377-728F-4847-A61C-C855502ABC86}" dt="2021-09-14T14:45:32.839" v="1779" actId="478"/>
          <ac:spMkLst>
            <pc:docMk/>
            <pc:sldMk cId="3076732251" sldId="293"/>
            <ac:spMk id="15" creationId="{886B1484-7E25-431E-902A-5A83407002C6}"/>
          </ac:spMkLst>
        </pc:spChg>
        <pc:graphicFrameChg chg="add del modGraphic">
          <ac:chgData name="" userId="6b7c11a8758c701e" providerId="LiveId" clId="{69A8A377-728F-4847-A61C-C855502ABC86}" dt="2021-09-13T05:54:10.142" v="891" actId="478"/>
          <ac:graphicFrameMkLst>
            <pc:docMk/>
            <pc:sldMk cId="3076732251" sldId="293"/>
            <ac:graphicFrameMk id="6" creationId="{5EE78C5E-0DD1-4DD5-A123-7AEA1C5C3A51}"/>
          </ac:graphicFrameMkLst>
        </pc:graphicFrameChg>
        <pc:picChg chg="del">
          <ac:chgData name="" userId="6b7c11a8758c701e" providerId="LiveId" clId="{69A8A377-728F-4847-A61C-C855502ABC86}" dt="2021-09-13T05:53:26.994" v="884" actId="478"/>
          <ac:picMkLst>
            <pc:docMk/>
            <pc:sldMk cId="3076732251" sldId="293"/>
            <ac:picMk id="4" creationId="{00000000-0000-0000-0000-000000000000}"/>
          </ac:picMkLst>
        </pc:picChg>
        <pc:picChg chg="add del mod">
          <ac:chgData name="" userId="6b7c11a8758c701e" providerId="LiveId" clId="{69A8A377-728F-4847-A61C-C855502ABC86}" dt="2021-09-14T15:50:08.977" v="1876" actId="478"/>
          <ac:picMkLst>
            <pc:docMk/>
            <pc:sldMk cId="3076732251" sldId="293"/>
            <ac:picMk id="4" creationId="{09DB9729-B985-4329-9D21-CB94C588947C}"/>
          </ac:picMkLst>
        </pc:picChg>
        <pc:picChg chg="add del mod">
          <ac:chgData name="" userId="6b7c11a8758c701e" providerId="LiveId" clId="{69A8A377-728F-4847-A61C-C855502ABC86}" dt="2021-09-13T05:53:43.220" v="888" actId="478"/>
          <ac:picMkLst>
            <pc:docMk/>
            <pc:sldMk cId="3076732251" sldId="293"/>
            <ac:picMk id="5" creationId="{A23B65E3-7A0F-456F-B5C3-F92D0E52A58D}"/>
          </ac:picMkLst>
        </pc:picChg>
        <pc:picChg chg="add del mod">
          <ac:chgData name="" userId="6b7c11a8758c701e" providerId="LiveId" clId="{69A8A377-728F-4847-A61C-C855502ABC86}" dt="2021-09-13T05:54:21.961" v="897" actId="478"/>
          <ac:picMkLst>
            <pc:docMk/>
            <pc:sldMk cId="3076732251" sldId="293"/>
            <ac:picMk id="7" creationId="{47632800-7C11-4E29-9249-5E14C9965CA9}"/>
          </ac:picMkLst>
        </pc:picChg>
        <pc:picChg chg="mod">
          <ac:chgData name="" userId="6b7c11a8758c701e" providerId="LiveId" clId="{69A8A377-728F-4847-A61C-C855502ABC86}" dt="2021-09-13T15:32:28.077" v="990" actId="1076"/>
          <ac:picMkLst>
            <pc:docMk/>
            <pc:sldMk cId="3076732251" sldId="293"/>
            <ac:picMk id="8" creationId="{E8971F8F-CF26-47DB-92E4-6E5A3B2A55B6}"/>
          </ac:picMkLst>
        </pc:picChg>
        <pc:picChg chg="add del mod">
          <ac:chgData name="" userId="6b7c11a8758c701e" providerId="LiveId" clId="{69A8A377-728F-4847-A61C-C855502ABC86}" dt="2021-09-14T15:50:05.693" v="1874" actId="478"/>
          <ac:picMkLst>
            <pc:docMk/>
            <pc:sldMk cId="3076732251" sldId="293"/>
            <ac:picMk id="9" creationId="{89856F43-1F7B-44E8-9FE0-2D88F511F852}"/>
          </ac:picMkLst>
        </pc:picChg>
        <pc:picChg chg="del">
          <ac:chgData name="" userId="6b7c11a8758c701e" providerId="LiveId" clId="{69A8A377-728F-4847-A61C-C855502ABC86}" dt="2021-09-13T05:53:20.006" v="881" actId="478"/>
          <ac:picMkLst>
            <pc:docMk/>
            <pc:sldMk cId="3076732251" sldId="293"/>
            <ac:picMk id="10" creationId="{00000000-0000-0000-0000-000000000000}"/>
          </ac:picMkLst>
        </pc:picChg>
        <pc:picChg chg="del">
          <ac:chgData name="" userId="6b7c11a8758c701e" providerId="LiveId" clId="{69A8A377-728F-4847-A61C-C855502ABC86}" dt="2021-09-13T05:53:21.621" v="882" actId="478"/>
          <ac:picMkLst>
            <pc:docMk/>
            <pc:sldMk cId="3076732251" sldId="293"/>
            <ac:picMk id="11" creationId="{00000000-0000-0000-0000-000000000000}"/>
          </ac:picMkLst>
        </pc:picChg>
        <pc:picChg chg="del">
          <ac:chgData name="" userId="6b7c11a8758c701e" providerId="LiveId" clId="{69A8A377-728F-4847-A61C-C855502ABC86}" dt="2021-09-13T05:53:23.143" v="883" actId="478"/>
          <ac:picMkLst>
            <pc:docMk/>
            <pc:sldMk cId="3076732251" sldId="293"/>
            <ac:picMk id="12" creationId="{00000000-0000-0000-0000-000000000000}"/>
          </ac:picMkLst>
        </pc:picChg>
        <pc:picChg chg="add del mod">
          <ac:chgData name="" userId="6b7c11a8758c701e" providerId="LiveId" clId="{69A8A377-728F-4847-A61C-C855502ABC86}" dt="2021-09-13T17:46:51.654" v="1432" actId="478"/>
          <ac:picMkLst>
            <pc:docMk/>
            <pc:sldMk cId="3076732251" sldId="293"/>
            <ac:picMk id="13" creationId="{33483100-6ADB-49C3-A340-5944454CB77E}"/>
          </ac:picMkLst>
        </pc:picChg>
        <pc:picChg chg="add del mod">
          <ac:chgData name="" userId="6b7c11a8758c701e" providerId="LiveId" clId="{69A8A377-728F-4847-A61C-C855502ABC86}" dt="2021-09-14T14:45:30.493" v="1778" actId="478"/>
          <ac:picMkLst>
            <pc:docMk/>
            <pc:sldMk cId="3076732251" sldId="293"/>
            <ac:picMk id="14" creationId="{3D432743-2BFB-490C-A295-6F97EE4D10D2}"/>
          </ac:picMkLst>
        </pc:picChg>
      </pc:sldChg>
      <pc:sldChg chg="del">
        <pc:chgData name="" userId="6b7c11a8758c701e" providerId="LiveId" clId="{69A8A377-728F-4847-A61C-C855502ABC86}" dt="2021-09-13T17:40:35.788" v="1422" actId="2696"/>
        <pc:sldMkLst>
          <pc:docMk/>
          <pc:sldMk cId="3356008577" sldId="294"/>
        </pc:sldMkLst>
      </pc:sldChg>
      <pc:sldChg chg="modSp">
        <pc:chgData name="" userId="6b7c11a8758c701e" providerId="LiveId" clId="{69A8A377-728F-4847-A61C-C855502ABC86}" dt="2021-09-14T06:28:50.583" v="1682" actId="20577"/>
        <pc:sldMkLst>
          <pc:docMk/>
          <pc:sldMk cId="4157308984" sldId="294"/>
        </pc:sldMkLst>
        <pc:spChg chg="mod">
          <ac:chgData name="" userId="6b7c11a8758c701e" providerId="LiveId" clId="{69A8A377-728F-4847-A61C-C855502ABC86}" dt="2021-09-14T06:28:50.583" v="1682" actId="20577"/>
          <ac:spMkLst>
            <pc:docMk/>
            <pc:sldMk cId="4157308984" sldId="294"/>
            <ac:spMk id="8" creationId="{00000000-0000-0000-0000-000000000000}"/>
          </ac:spMkLst>
        </pc:spChg>
      </pc:sldChg>
      <pc:sldChg chg="delSp modSp add modAnim">
        <pc:chgData name="" userId="6b7c11a8758c701e" providerId="LiveId" clId="{69A8A377-728F-4847-A61C-C855502ABC86}" dt="2021-09-14T21:41:40.297" v="2071" actId="1076"/>
        <pc:sldMkLst>
          <pc:docMk/>
          <pc:sldMk cId="422151420" sldId="295"/>
        </pc:sldMkLst>
        <pc:graphicFrameChg chg="del mod">
          <ac:chgData name="" userId="6b7c11a8758c701e" providerId="LiveId" clId="{69A8A377-728F-4847-A61C-C855502ABC86}" dt="2021-09-14T06:50:09.308" v="1731" actId="478"/>
          <ac:graphicFrameMkLst>
            <pc:docMk/>
            <pc:sldMk cId="422151420" sldId="295"/>
            <ac:graphicFrameMk id="3" creationId="{00000000-0000-0000-0000-000000000000}"/>
          </ac:graphicFrameMkLst>
        </pc:graphicFrameChg>
        <pc:graphicFrameChg chg="modGraphic">
          <ac:chgData name="" userId="6b7c11a8758c701e" providerId="LiveId" clId="{69A8A377-728F-4847-A61C-C855502ABC86}" dt="2021-09-14T21:40:05.721" v="2070" actId="20577"/>
          <ac:graphicFrameMkLst>
            <pc:docMk/>
            <pc:sldMk cId="422151420" sldId="295"/>
            <ac:graphicFrameMk id="12" creationId="{00000000-0000-0000-0000-000000000000}"/>
          </ac:graphicFrameMkLst>
        </pc:graphicFrameChg>
      </pc:sldChg>
      <pc:sldChg chg="addSp delSp modSp modAnim">
        <pc:chgData name="" userId="6b7c11a8758c701e" providerId="LiveId" clId="{69A8A377-728F-4847-A61C-C855502ABC86}" dt="2021-09-15T00:24:53.106" v="2076" actId="1076"/>
        <pc:sldMkLst>
          <pc:docMk/>
          <pc:sldMk cId="2979293548" sldId="296"/>
        </pc:sldMkLst>
        <pc:spChg chg="mod">
          <ac:chgData name="" userId="6b7c11a8758c701e" providerId="LiveId" clId="{69A8A377-728F-4847-A61C-C855502ABC86}" dt="2021-09-14T16:09:06.065" v="1939" actId="1076"/>
          <ac:spMkLst>
            <pc:docMk/>
            <pc:sldMk cId="2979293548" sldId="296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4T16:09:19.209" v="1943" actId="1076"/>
          <ac:spMkLst>
            <pc:docMk/>
            <pc:sldMk cId="2979293548" sldId="296"/>
            <ac:spMk id="4" creationId="{00000000-0000-0000-0000-000000000000}"/>
          </ac:spMkLst>
        </pc:spChg>
        <pc:spChg chg="mod">
          <ac:chgData name="" userId="6b7c11a8758c701e" providerId="LiveId" clId="{69A8A377-728F-4847-A61C-C855502ABC86}" dt="2021-09-14T16:09:10.233" v="1940" actId="1076"/>
          <ac:spMkLst>
            <pc:docMk/>
            <pc:sldMk cId="2979293548" sldId="296"/>
            <ac:spMk id="8" creationId="{00000000-0000-0000-0000-000000000000}"/>
          </ac:spMkLst>
        </pc:spChg>
        <pc:spChg chg="add mod">
          <ac:chgData name="" userId="6b7c11a8758c701e" providerId="LiveId" clId="{69A8A377-728F-4847-A61C-C855502ABC86}" dt="2021-09-14T17:02:03.560" v="2018" actId="1076"/>
          <ac:spMkLst>
            <pc:docMk/>
            <pc:sldMk cId="2979293548" sldId="296"/>
            <ac:spMk id="11" creationId="{FEEC2732-82EE-461C-8A12-449584D8C389}"/>
          </ac:spMkLst>
        </pc:spChg>
        <pc:spChg chg="add mod">
          <ac:chgData name="" userId="6b7c11a8758c701e" providerId="LiveId" clId="{69A8A377-728F-4847-A61C-C855502ABC86}" dt="2021-09-14T17:01:22.768" v="2016" actId="1076"/>
          <ac:spMkLst>
            <pc:docMk/>
            <pc:sldMk cId="2979293548" sldId="296"/>
            <ac:spMk id="12" creationId="{92C32918-B7C6-40BA-BD98-0E53E723120C}"/>
          </ac:spMkLst>
        </pc:spChg>
        <pc:spChg chg="add mod">
          <ac:chgData name="" userId="6b7c11a8758c701e" providerId="LiveId" clId="{69A8A377-728F-4847-A61C-C855502ABC86}" dt="2021-09-15T00:24:43.406" v="2074" actId="1076"/>
          <ac:spMkLst>
            <pc:docMk/>
            <pc:sldMk cId="2979293548" sldId="296"/>
            <ac:spMk id="13" creationId="{93F2DA44-55E5-42B5-9AE7-3D133C798810}"/>
          </ac:spMkLst>
        </pc:spChg>
        <pc:spChg chg="add mod">
          <ac:chgData name="" userId="6b7c11a8758c701e" providerId="LiveId" clId="{69A8A377-728F-4847-A61C-C855502ABC86}" dt="2021-09-14T17:02:00.752" v="2017" actId="1076"/>
          <ac:spMkLst>
            <pc:docMk/>
            <pc:sldMk cId="2979293548" sldId="296"/>
            <ac:spMk id="14" creationId="{4747E4D3-E5F8-4A0B-A557-597C2AE7D1E7}"/>
          </ac:spMkLst>
        </pc:spChg>
        <pc:spChg chg="add mod">
          <ac:chgData name="" userId="6b7c11a8758c701e" providerId="LiveId" clId="{69A8A377-728F-4847-A61C-C855502ABC86}" dt="2021-09-14T17:01:19.360" v="2015" actId="1076"/>
          <ac:spMkLst>
            <pc:docMk/>
            <pc:sldMk cId="2979293548" sldId="296"/>
            <ac:spMk id="15" creationId="{7732CA2A-DBD6-43D6-9FE4-33DF16625C5B}"/>
          </ac:spMkLst>
        </pc:spChg>
        <pc:spChg chg="add mod">
          <ac:chgData name="" userId="6b7c11a8758c701e" providerId="LiveId" clId="{69A8A377-728F-4847-A61C-C855502ABC86}" dt="2021-09-15T00:24:49.455" v="2075" actId="1076"/>
          <ac:spMkLst>
            <pc:docMk/>
            <pc:sldMk cId="2979293548" sldId="296"/>
            <ac:spMk id="16" creationId="{5042CE9A-CB77-42BE-8925-A05B3DD47408}"/>
          </ac:spMkLst>
        </pc:spChg>
        <pc:spChg chg="add mod">
          <ac:chgData name="" userId="6b7c11a8758c701e" providerId="LiveId" clId="{69A8A377-728F-4847-A61C-C855502ABC86}" dt="2021-09-15T00:24:53.106" v="2076" actId="1076"/>
          <ac:spMkLst>
            <pc:docMk/>
            <pc:sldMk cId="2979293548" sldId="296"/>
            <ac:spMk id="20" creationId="{239C24D3-E892-4F91-9817-DB019E62C673}"/>
          </ac:spMkLst>
        </pc:spChg>
        <pc:spChg chg="add mod">
          <ac:chgData name="" userId="6b7c11a8758c701e" providerId="LiveId" clId="{69A8A377-728F-4847-A61C-C855502ABC86}" dt="2021-09-14T17:03:02.099" v="2024" actId="1076"/>
          <ac:spMkLst>
            <pc:docMk/>
            <pc:sldMk cId="2979293548" sldId="296"/>
            <ac:spMk id="21" creationId="{77F10ED7-B58B-4650-9AED-AF368965350C}"/>
          </ac:spMkLst>
        </pc:spChg>
        <pc:spChg chg="add mod">
          <ac:chgData name="" userId="6b7c11a8758c701e" providerId="LiveId" clId="{69A8A377-728F-4847-A61C-C855502ABC86}" dt="2021-09-15T00:24:38.186" v="2073" actId="1076"/>
          <ac:spMkLst>
            <pc:docMk/>
            <pc:sldMk cId="2979293548" sldId="296"/>
            <ac:spMk id="22" creationId="{90167FC8-CBA4-4E13-A324-F04E07E3F55A}"/>
          </ac:spMkLst>
        </pc:spChg>
        <pc:graphicFrameChg chg="add del mod modGraphic">
          <ac:chgData name="" userId="6b7c11a8758c701e" providerId="LiveId" clId="{69A8A377-728F-4847-A61C-C855502ABC86}" dt="2021-09-14T15:42:25.737" v="1832" actId="478"/>
          <ac:graphicFrameMkLst>
            <pc:docMk/>
            <pc:sldMk cId="2979293548" sldId="296"/>
            <ac:graphicFrameMk id="3" creationId="{12338C6D-7904-40A2-AF95-080F4E6F4B66}"/>
          </ac:graphicFrameMkLst>
        </pc:graphicFrameChg>
        <pc:graphicFrameChg chg="add mod modGraphic">
          <ac:chgData name="" userId="6b7c11a8758c701e" providerId="LiveId" clId="{69A8A377-728F-4847-A61C-C855502ABC86}" dt="2021-09-14T16:09:33.114" v="1946" actId="1076"/>
          <ac:graphicFrameMkLst>
            <pc:docMk/>
            <pc:sldMk cId="2979293548" sldId="296"/>
            <ac:graphicFrameMk id="5" creationId="{76D4F002-8957-4F78-8530-56A7B784E612}"/>
          </ac:graphicFrameMkLst>
        </pc:graphicFrameChg>
        <pc:graphicFrameChg chg="del mod">
          <ac:chgData name="" userId="6b7c11a8758c701e" providerId="LiveId" clId="{69A8A377-728F-4847-A61C-C855502ABC86}" dt="2021-09-14T15:41:23.502" v="1820" actId="478"/>
          <ac:graphicFrameMkLst>
            <pc:docMk/>
            <pc:sldMk cId="2979293548" sldId="296"/>
            <ac:graphicFrameMk id="7" creationId="{BE790000-9B47-43C2-92D4-1136E286D17A}"/>
          </ac:graphicFrameMkLst>
        </pc:graphicFrameChg>
        <pc:graphicFrameChg chg="del mod">
          <ac:chgData name="" userId="6b7c11a8758c701e" providerId="LiveId" clId="{69A8A377-728F-4847-A61C-C855502ABC86}" dt="2021-09-14T15:46:01.982" v="1851" actId="478"/>
          <ac:graphicFrameMkLst>
            <pc:docMk/>
            <pc:sldMk cId="2979293548" sldId="296"/>
            <ac:graphicFrameMk id="9" creationId="{48BE5E3C-DF09-487F-B581-BE910B38F037}"/>
          </ac:graphicFrameMkLst>
        </pc:graphicFrameChg>
        <pc:graphicFrameChg chg="add del mod">
          <ac:chgData name="" userId="6b7c11a8758c701e" providerId="LiveId" clId="{69A8A377-728F-4847-A61C-C855502ABC86}" dt="2021-09-14T15:47:41.208" v="1855" actId="478"/>
          <ac:graphicFrameMkLst>
            <pc:docMk/>
            <pc:sldMk cId="2979293548" sldId="296"/>
            <ac:graphicFrameMk id="17" creationId="{419CE557-1813-4938-8A44-65C9F958825F}"/>
          </ac:graphicFrameMkLst>
        </pc:graphicFrameChg>
        <pc:graphicFrameChg chg="add mod modGraphic">
          <ac:chgData name="" userId="6b7c11a8758c701e" providerId="LiveId" clId="{69A8A377-728F-4847-A61C-C855502ABC86}" dt="2021-09-14T16:09:24.153" v="1944" actId="1076"/>
          <ac:graphicFrameMkLst>
            <pc:docMk/>
            <pc:sldMk cId="2979293548" sldId="296"/>
            <ac:graphicFrameMk id="18" creationId="{C3A88392-F4B0-4C85-9BC1-F0B79E69FB8D}"/>
          </ac:graphicFrameMkLst>
        </pc:graphicFrameChg>
        <pc:picChg chg="add del mod">
          <ac:chgData name="" userId="6b7c11a8758c701e" providerId="LiveId" clId="{69A8A377-728F-4847-A61C-C855502ABC86}" dt="2021-09-14T16:05:27.756" v="1919" actId="478"/>
          <ac:picMkLst>
            <pc:docMk/>
            <pc:sldMk cId="2979293548" sldId="296"/>
            <ac:picMk id="10" creationId="{EB71ACC7-EDDE-4655-A092-36C04267C140}"/>
          </ac:picMkLst>
        </pc:picChg>
        <pc:picChg chg="add mod ord">
          <ac:chgData name="" userId="6b7c11a8758c701e" providerId="LiveId" clId="{69A8A377-728F-4847-A61C-C855502ABC86}" dt="2021-09-15T00:24:34.537" v="2072" actId="1076"/>
          <ac:picMkLst>
            <pc:docMk/>
            <pc:sldMk cId="2979293548" sldId="296"/>
            <ac:picMk id="19" creationId="{2DF356CB-5F62-4D9C-810E-9337133B1DCC}"/>
          </ac:picMkLst>
        </pc:picChg>
      </pc:sldChg>
      <pc:sldChg chg="modSp add del">
        <pc:chgData name="" userId="6b7c11a8758c701e" providerId="LiveId" clId="{69A8A377-728F-4847-A61C-C855502ABC86}" dt="2021-09-15T05:19:51.824" v="2175" actId="2696"/>
        <pc:sldMkLst>
          <pc:docMk/>
          <pc:sldMk cId="442646119" sldId="300"/>
        </pc:sldMkLst>
        <pc:graphicFrameChg chg="mod">
          <ac:chgData name="" userId="6b7c11a8758c701e" providerId="LiveId" clId="{69A8A377-728F-4847-A61C-C855502ABC86}" dt="2021-09-15T05:17:04.001" v="2153" actId="255"/>
          <ac:graphicFrameMkLst>
            <pc:docMk/>
            <pc:sldMk cId="442646119" sldId="300"/>
            <ac:graphicFrameMk id="2" creationId="{00000000-0000-0000-0000-000000000000}"/>
          </ac:graphicFrameMkLst>
        </pc:graphicFrameChg>
      </pc:sldChg>
      <pc:sldMasterChg chg="modSp modSldLayout">
        <pc:chgData name="" userId="6b7c11a8758c701e" providerId="LiveId" clId="{69A8A377-728F-4847-A61C-C855502ABC86}" dt="2021-09-13T15:32:28.077" v="990" actId="1076"/>
        <pc:sldMasterMkLst>
          <pc:docMk/>
          <pc:sldMasterMk cId="0" sldId="2147483648"/>
        </pc:sldMasterMkLst>
        <pc:spChg chg="mod">
          <ac:chgData name="" userId="6b7c11a8758c701e" providerId="LiveId" clId="{69A8A377-728F-4847-A61C-C855502ABC86}" dt="2021-09-13T15:32:28.077" v="990" actId="1076"/>
          <ac:spMkLst>
            <pc:docMk/>
            <pc:sldMasterMk cId="0" sldId="2147483648"/>
            <ac:spMk id="1026" creationId="{99CCD308-56BA-4725-91C3-C2B92E08D06D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asterMk cId="0" sldId="2147483648"/>
            <ac:spMk id="1027" creationId="{D939B8BE-8D57-4F29-AE5F-CAA215F69AFE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asterMk cId="0" sldId="2147483648"/>
            <ac:spMk id="1028" creationId="{ED0B4116-BD0C-4DDE-8F68-C960265EE851}"/>
          </ac:spMkLst>
        </pc:spChg>
        <pc:spChg chg="mod">
          <ac:chgData name="" userId="6b7c11a8758c701e" providerId="LiveId" clId="{69A8A377-728F-4847-A61C-C855502ABC86}" dt="2021-09-13T15:32:28.077" v="990" actId="1076"/>
          <ac:spMkLst>
            <pc:docMk/>
            <pc:sldMasterMk cId="0" sldId="2147483648"/>
            <ac:spMk id="1029" creationId="{63E84AFF-05A2-4770-9F02-79DCF62A42FD}"/>
          </ac:spMkLst>
        </pc:spChg>
        <pc:picChg chg="mod">
          <ac:chgData name="" userId="6b7c11a8758c701e" providerId="LiveId" clId="{69A8A377-728F-4847-A61C-C855502ABC86}" dt="2021-09-13T15:32:28.077" v="990" actId="1076"/>
          <ac:picMkLst>
            <pc:docMk/>
            <pc:sldMasterMk cId="0" sldId="2147483648"/>
            <ac:picMk id="1030" creationId="{D10EE72E-F153-4333-94E5-3B7010190A28}"/>
          </ac:picMkLst>
        </pc:pic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2845185689" sldId="2147483805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845185689" sldId="2147483805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845185689" sldId="2147483805"/>
              <ac:spMk id="3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3255748999" sldId="2147483806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3255748999" sldId="2147483806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3255748999" sldId="2147483806"/>
              <ac:spMk id="3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2603993233" sldId="2147483807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603993233" sldId="2147483807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603993233" sldId="2147483807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603993233" sldId="2147483807"/>
              <ac:spMk id="4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4277760057" sldId="2147483808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277760057" sldId="2147483808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277760057" sldId="2147483808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277760057" sldId="2147483808"/>
              <ac:spMk id="4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277760057" sldId="2147483808"/>
              <ac:spMk id="5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277760057" sldId="2147483808"/>
              <ac:spMk id="6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800309916" sldId="2147483809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800309916" sldId="2147483809"/>
              <ac:spMk id="2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370021070" sldId="2147483811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370021070" sldId="2147483811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370021070" sldId="2147483811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370021070" sldId="2147483811"/>
              <ac:spMk id="4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2536308269" sldId="2147483812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536308269" sldId="2147483812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536308269" sldId="2147483812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2536308269" sldId="2147483812"/>
              <ac:spMk id="4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4017838023" sldId="2147483813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017838023" sldId="2147483813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4017838023" sldId="2147483813"/>
              <ac:spMk id="3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776597717" sldId="2147483814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776597717" sldId="2147483814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776597717" sldId="2147483814"/>
              <ac:spMk id="3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2:28.077" v="990" actId="1076"/>
          <pc:sldLayoutMkLst>
            <pc:docMk/>
            <pc:sldMasterMk cId="0" sldId="2147483648"/>
            <pc:sldLayoutMk cId="1077577624" sldId="2147483815"/>
          </pc:sldLayoutMkLst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1077577624" sldId="2147483815"/>
              <ac:spMk id="3" creationId="{BF98265B-BBE2-471F-A3EE-338FF4AFB0C7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1077577624" sldId="2147483815"/>
              <ac:spMk id="4" creationId="{5B0D2AAE-081C-490A-A4A3-1E431CB21474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1077577624" sldId="2147483815"/>
              <ac:spMk id="5" creationId="{397BCE88-33B4-47B1-8950-0EC86E62DE01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1077577624" sldId="2147483815"/>
              <ac:spMk id="6" creationId="{11BC15FB-C792-4048-B402-49E45FA160D0}"/>
            </ac:spMkLst>
          </pc:spChg>
          <pc:spChg chg="mod">
            <ac:chgData name="" userId="6b7c11a8758c701e" providerId="LiveId" clId="{69A8A377-728F-4847-A61C-C855502ABC86}" dt="2021-09-13T15:32:28.077" v="990" actId="1076"/>
            <ac:spMkLst>
              <pc:docMk/>
              <pc:sldMasterMk cId="0" sldId="2147483648"/>
              <pc:sldLayoutMk cId="1077577624" sldId="2147483815"/>
              <ac:spMk id="8" creationId="{10E25613-0846-4F1A-BFD8-665FDD1EA228}"/>
            </ac:spMkLst>
          </pc:spChg>
          <pc:graphicFrameChg chg="mod">
            <ac:chgData name="" userId="6b7c11a8758c701e" providerId="LiveId" clId="{69A8A377-728F-4847-A61C-C855502ABC86}" dt="2021-09-13T15:32:28.077" v="990" actId="1076"/>
            <ac:graphicFrameMkLst>
              <pc:docMk/>
              <pc:sldMasterMk cId="0" sldId="2147483648"/>
              <pc:sldLayoutMk cId="1077577624" sldId="2147483815"/>
              <ac:graphicFrameMk id="2" creationId="{6CD0C3A0-9372-401D-BBFB-F7BAD383562A}"/>
            </ac:graphicFrameMkLst>
          </pc:graphicFrameChg>
          <pc:picChg chg="mod">
            <ac:chgData name="" userId="6b7c11a8758c701e" providerId="LiveId" clId="{69A8A377-728F-4847-A61C-C855502ABC86}" dt="2021-09-13T15:32:28.077" v="990" actId="1076"/>
            <ac:picMkLst>
              <pc:docMk/>
              <pc:sldMasterMk cId="0" sldId="2147483648"/>
              <pc:sldLayoutMk cId="1077577624" sldId="2147483815"/>
              <ac:picMk id="7" creationId="{A3771460-4ADF-4E94-9719-A0024BDE6895}"/>
            </ac:picMkLst>
          </pc:picChg>
          <pc:picChg chg="mod">
            <ac:chgData name="" userId="6b7c11a8758c701e" providerId="LiveId" clId="{69A8A377-728F-4847-A61C-C855502ABC86}" dt="2021-09-13T15:32:28.077" v="990" actId="1076"/>
            <ac:picMkLst>
              <pc:docMk/>
              <pc:sldMasterMk cId="0" sldId="2147483648"/>
              <pc:sldLayoutMk cId="1077577624" sldId="2147483815"/>
              <ac:picMk id="9" creationId="{3F62BB5A-A7C9-4795-A217-E1AF91E31BDA}"/>
            </ac:picMkLst>
          </pc:picChg>
        </pc:sldLayoutChg>
      </pc:sldMasterChg>
      <pc:sldMasterChg chg="addSp modSp modSldLayout">
        <pc:chgData name="" userId="6b7c11a8758c701e" providerId="LiveId" clId="{69A8A377-728F-4847-A61C-C855502ABC86}" dt="2021-09-13T15:30:00.519" v="989" actId="1076"/>
        <pc:sldMasterMkLst>
          <pc:docMk/>
          <pc:sldMasterMk cId="3154817445" sldId="2147483816"/>
        </pc:sldMasterMkLst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2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3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4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5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6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7" creationId="{00000000-0000-0000-0000-000000000000}"/>
          </ac:spMkLst>
        </pc:spChg>
        <pc:spChg chg="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9" creationId="{00000000-0000-0000-0000-000000000000}"/>
          </ac:spMkLst>
        </pc:spChg>
        <pc:spChg chg="add 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11" creationId="{15CB79CE-4A8A-4FF3-86E8-45CBB3EEBA78}"/>
          </ac:spMkLst>
        </pc:spChg>
        <pc:spChg chg="add 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12" creationId="{9E927284-C086-46F6-9478-48F1763B35DC}"/>
          </ac:spMkLst>
        </pc:spChg>
        <pc:spChg chg="add 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13" creationId="{22F9CA17-38C4-4301-A08C-191D67192538}"/>
          </ac:spMkLst>
        </pc:spChg>
        <pc:spChg chg="add mod">
          <ac:chgData name="" userId="6b7c11a8758c701e" providerId="LiveId" clId="{69A8A377-728F-4847-A61C-C855502ABC86}" dt="2021-09-13T15:30:00.519" v="989" actId="1076"/>
          <ac:spMkLst>
            <pc:docMk/>
            <pc:sldMasterMk cId="3154817445" sldId="2147483816"/>
            <ac:spMk id="14" creationId="{D8EECD73-64E3-4B70-A045-5EB7397F6626}"/>
          </ac:spMkLst>
        </pc:spChg>
        <pc:picChg chg="add mod">
          <ac:chgData name="" userId="6b7c11a8758c701e" providerId="LiveId" clId="{69A8A377-728F-4847-A61C-C855502ABC86}" dt="2021-09-13T15:30:00.519" v="989" actId="1076"/>
          <ac:picMkLst>
            <pc:docMk/>
            <pc:sldMasterMk cId="3154817445" sldId="2147483816"/>
            <ac:picMk id="15" creationId="{2EDB2B12-A3AB-478F-9187-399FA481C90C}"/>
          </ac:picMkLst>
        </pc:picChg>
        <pc:cxnChg chg="mod">
          <ac:chgData name="" userId="6b7c11a8758c701e" providerId="LiveId" clId="{69A8A377-728F-4847-A61C-C855502ABC86}" dt="2021-09-13T15:30:00.519" v="989" actId="1076"/>
          <ac:cxnSpMkLst>
            <pc:docMk/>
            <pc:sldMasterMk cId="3154817445" sldId="2147483816"/>
            <ac:cxnSpMk id="10" creationId="{00000000-0000-0000-0000-000000000000}"/>
          </ac:cxnSpMkLst>
        </pc:cxn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1562657813" sldId="2147483817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562657813" sldId="2147483817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562657813" sldId="2147483817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562657813" sldId="2147483817"/>
              <ac:spMk id="7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562657813" sldId="2147483817"/>
              <ac:spMk id="8" creationId="{00000000-0000-0000-0000-000000000000}"/>
            </ac:spMkLst>
          </pc:spChg>
          <pc:cxnChg chg="mod">
            <ac:chgData name="" userId="6b7c11a8758c701e" providerId="LiveId" clId="{69A8A377-728F-4847-A61C-C855502ABC86}" dt="2021-09-13T15:30:00.519" v="989" actId="1076"/>
            <ac:cxnSpMkLst>
              <pc:docMk/>
              <pc:sldMasterMk cId="3154817445" sldId="2147483816"/>
              <pc:sldLayoutMk cId="1562657813" sldId="2147483817"/>
              <ac:cxnSpMk id="9" creationId="{00000000-0000-0000-0000-000000000000}"/>
            </ac:cxnSpMkLst>
          </pc:cxn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2618818514" sldId="2147483819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18818514" sldId="2147483819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18818514" sldId="2147483819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18818514" sldId="2147483819"/>
              <ac:spMk id="7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18818514" sldId="2147483819"/>
              <ac:spMk id="8" creationId="{00000000-0000-0000-0000-000000000000}"/>
            </ac:spMkLst>
          </pc:spChg>
          <pc:cxnChg chg="mod">
            <ac:chgData name="" userId="6b7c11a8758c701e" providerId="LiveId" clId="{69A8A377-728F-4847-A61C-C855502ABC86}" dt="2021-09-13T15:30:00.519" v="989" actId="1076"/>
            <ac:cxnSpMkLst>
              <pc:docMk/>
              <pc:sldMasterMk cId="3154817445" sldId="2147483816"/>
              <pc:sldLayoutMk cId="2618818514" sldId="2147483819"/>
              <ac:cxnSpMk id="9" creationId="{00000000-0000-0000-0000-000000000000}"/>
            </ac:cxnSpMkLst>
          </pc:cxn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2980588580" sldId="2147483820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980588580" sldId="2147483820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980588580" sldId="2147483820"/>
              <ac:spMk id="4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980588580" sldId="2147483820"/>
              <ac:spMk id="8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2353258714" sldId="2147483821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353258714" sldId="2147483821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353258714" sldId="2147483821"/>
              <ac:spMk id="4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353258714" sldId="2147483821"/>
              <ac:spMk id="5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353258714" sldId="2147483821"/>
              <ac:spMk id="6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353258714" sldId="2147483821"/>
              <ac:spMk id="10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1250011533" sldId="2147483823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250011533" sldId="2147483823"/>
              <ac:spMk id="5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250011533" sldId="2147483823"/>
              <ac:spMk id="6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4290701037" sldId="2147483824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4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5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6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8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4290701037" sldId="2147483824"/>
              <ac:spMk id="9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2639377128" sldId="2147483825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39377128" sldId="2147483825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39377128" sldId="2147483825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39377128" sldId="2147483825"/>
              <ac:spMk id="4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39377128" sldId="2147483825"/>
              <ac:spMk id="8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2639377128" sldId="2147483825"/>
              <ac:spMk id="9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1121760311" sldId="2147483827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121760311" sldId="2147483827"/>
              <ac:spMk id="2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121760311" sldId="2147483827"/>
              <ac:spMk id="3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121760311" sldId="2147483827"/>
              <ac:spMk id="7" creationId="{00000000-0000-0000-0000-00000000000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1121760311" sldId="2147483827"/>
              <ac:spMk id="8" creationId="{00000000-0000-0000-0000-000000000000}"/>
            </ac:spMkLst>
          </pc:spChg>
        </pc:sldLayoutChg>
        <pc:sldLayoutChg chg="modSp">
          <pc:chgData name="" userId="6b7c11a8758c701e" providerId="LiveId" clId="{69A8A377-728F-4847-A61C-C855502ABC86}" dt="2021-09-13T15:30:00.519" v="989" actId="1076"/>
          <pc:sldLayoutMkLst>
            <pc:docMk/>
            <pc:sldMasterMk cId="3154817445" sldId="2147483816"/>
            <pc:sldLayoutMk cId="3537603170" sldId="2147483828"/>
          </pc:sldLayoutMkLst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3537603170" sldId="2147483828"/>
              <ac:spMk id="3" creationId="{BF98265B-BBE2-471F-A3EE-338FF4AFB0C7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3537603170" sldId="2147483828"/>
              <ac:spMk id="4" creationId="{5B0D2AAE-081C-490A-A4A3-1E431CB21474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3537603170" sldId="2147483828"/>
              <ac:spMk id="5" creationId="{397BCE88-33B4-47B1-8950-0EC86E62DE01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3537603170" sldId="2147483828"/>
              <ac:spMk id="6" creationId="{11BC15FB-C792-4048-B402-49E45FA160D0}"/>
            </ac:spMkLst>
          </pc:spChg>
          <pc:spChg chg="mod">
            <ac:chgData name="" userId="6b7c11a8758c701e" providerId="LiveId" clId="{69A8A377-728F-4847-A61C-C855502ABC86}" dt="2021-09-13T15:30:00.519" v="989" actId="1076"/>
            <ac:spMkLst>
              <pc:docMk/>
              <pc:sldMasterMk cId="3154817445" sldId="2147483816"/>
              <pc:sldLayoutMk cId="3537603170" sldId="2147483828"/>
              <ac:spMk id="8" creationId="{10E25613-0846-4F1A-BFD8-665FDD1EA228}"/>
            </ac:spMkLst>
          </pc:spChg>
          <pc:graphicFrameChg chg="mod">
            <ac:chgData name="" userId="6b7c11a8758c701e" providerId="LiveId" clId="{69A8A377-728F-4847-A61C-C855502ABC86}" dt="2021-09-13T15:30:00.519" v="989" actId="1076"/>
            <ac:graphicFrameMkLst>
              <pc:docMk/>
              <pc:sldMasterMk cId="3154817445" sldId="2147483816"/>
              <pc:sldLayoutMk cId="3537603170" sldId="2147483828"/>
              <ac:graphicFrameMk id="2" creationId="{6CD0C3A0-9372-401D-BBFB-F7BAD383562A}"/>
            </ac:graphicFrameMkLst>
          </pc:graphicFrameChg>
          <pc:picChg chg="mod">
            <ac:chgData name="" userId="6b7c11a8758c701e" providerId="LiveId" clId="{69A8A377-728F-4847-A61C-C855502ABC86}" dt="2021-09-13T15:30:00.519" v="989" actId="1076"/>
            <ac:picMkLst>
              <pc:docMk/>
              <pc:sldMasterMk cId="3154817445" sldId="2147483816"/>
              <pc:sldLayoutMk cId="3537603170" sldId="2147483828"/>
              <ac:picMk id="7" creationId="{A3771460-4ADF-4E94-9719-A0024BDE6895}"/>
            </ac:picMkLst>
          </pc:picChg>
          <pc:picChg chg="mod">
            <ac:chgData name="" userId="6b7c11a8758c701e" providerId="LiveId" clId="{69A8A377-728F-4847-A61C-C855502ABC86}" dt="2021-09-13T15:30:00.519" v="989" actId="1076"/>
            <ac:picMkLst>
              <pc:docMk/>
              <pc:sldMasterMk cId="3154817445" sldId="2147483816"/>
              <pc:sldLayoutMk cId="3537603170" sldId="2147483828"/>
              <ac:picMk id="9" creationId="{3F62BB5A-A7C9-4795-A217-E1AF91E31BDA}"/>
            </ac:picMkLst>
          </pc:picChg>
        </pc:sldLayoutChg>
      </pc:sldMasterChg>
      <pc:sldMasterChg chg="addSp">
        <pc:chgData name="" userId="6b7c11a8758c701e" providerId="LiveId" clId="{69A8A377-728F-4847-A61C-C855502ABC86}" dt="2021-09-13T15:27:47.942" v="984" actId="1076"/>
        <pc:sldMasterMkLst>
          <pc:docMk/>
          <pc:sldMasterMk cId="603972295" sldId="2147483829"/>
        </pc:sldMasterMkLst>
        <pc:spChg chg="add">
          <ac:chgData name="" userId="6b7c11a8758c701e" providerId="LiveId" clId="{69A8A377-728F-4847-A61C-C855502ABC86}" dt="2021-09-13T15:27:47.942" v="984" actId="1076"/>
          <ac:spMkLst>
            <pc:docMk/>
            <pc:sldMasterMk cId="603972295" sldId="2147483829"/>
            <ac:spMk id="11" creationId="{BE56BDC4-7CB5-419F-828A-BC8783785C7B}"/>
          </ac:spMkLst>
        </pc:spChg>
        <pc:spChg chg="add">
          <ac:chgData name="" userId="6b7c11a8758c701e" providerId="LiveId" clId="{69A8A377-728F-4847-A61C-C855502ABC86}" dt="2021-09-13T15:27:47.942" v="984" actId="1076"/>
          <ac:spMkLst>
            <pc:docMk/>
            <pc:sldMasterMk cId="603972295" sldId="2147483829"/>
            <ac:spMk id="12" creationId="{D0DA6960-86C7-4BCE-B961-78D4DA2348DD}"/>
          </ac:spMkLst>
        </pc:spChg>
        <pc:spChg chg="add">
          <ac:chgData name="" userId="6b7c11a8758c701e" providerId="LiveId" clId="{69A8A377-728F-4847-A61C-C855502ABC86}" dt="2021-09-13T15:27:47.942" v="984" actId="1076"/>
          <ac:spMkLst>
            <pc:docMk/>
            <pc:sldMasterMk cId="603972295" sldId="2147483829"/>
            <ac:spMk id="13" creationId="{426CC4E9-292F-4DB5-8CD1-574316595535}"/>
          </ac:spMkLst>
        </pc:spChg>
        <pc:spChg chg="add">
          <ac:chgData name="" userId="6b7c11a8758c701e" providerId="LiveId" clId="{69A8A377-728F-4847-A61C-C855502ABC86}" dt="2021-09-13T15:27:47.942" v="984" actId="1076"/>
          <ac:spMkLst>
            <pc:docMk/>
            <pc:sldMasterMk cId="603972295" sldId="2147483829"/>
            <ac:spMk id="14" creationId="{F2D2BF84-20AE-43D9-AC27-BABF6EA1E065}"/>
          </ac:spMkLst>
        </pc:spChg>
        <pc:picChg chg="add">
          <ac:chgData name="" userId="6b7c11a8758c701e" providerId="LiveId" clId="{69A8A377-728F-4847-A61C-C855502ABC86}" dt="2021-09-13T15:27:47.942" v="984" actId="1076"/>
          <ac:picMkLst>
            <pc:docMk/>
            <pc:sldMasterMk cId="603972295" sldId="2147483829"/>
            <ac:picMk id="15" creationId="{9C205EEC-4042-463A-9070-9F13C6D31F26}"/>
          </ac:picMkLst>
        </pc:picChg>
      </pc:sldMasterChg>
    </pc:docChg>
  </pc:docChgLst>
  <pc:docChgLst>
    <pc:chgData name="Alexander Sopa" userId="6b7c11a8758c701e" providerId="Windows Live" clId="Web-{E1283F8F-5DBD-468C-863A-39B004E56922}"/>
    <pc:docChg chg="modSld">
      <pc:chgData name="Alexander Sopa" userId="6b7c11a8758c701e" providerId="Windows Live" clId="Web-{E1283F8F-5DBD-468C-863A-39B004E56922}" dt="2021-09-15T05:38:14.553" v="233"/>
      <pc:docMkLst>
        <pc:docMk/>
      </pc:docMkLst>
      <pc:sldChg chg="modSp">
        <pc:chgData name="Alexander Sopa" userId="6b7c11a8758c701e" providerId="Windows Live" clId="Web-{E1283F8F-5DBD-468C-863A-39B004E56922}" dt="2021-09-15T05:38:14.553" v="233"/>
        <pc:sldMkLst>
          <pc:docMk/>
          <pc:sldMk cId="2979293548" sldId="296"/>
        </pc:sldMkLst>
        <pc:graphicFrameChg chg="mod modGraphic">
          <ac:chgData name="Alexander Sopa" userId="6b7c11a8758c701e" providerId="Windows Live" clId="Web-{E1283F8F-5DBD-468C-863A-39B004E56922}" dt="2021-09-15T05:36:40.503" v="227" actId="1076"/>
          <ac:graphicFrameMkLst>
            <pc:docMk/>
            <pc:sldMk cId="2979293548" sldId="296"/>
            <ac:graphicFrameMk id="5" creationId="{76D4F002-8957-4F78-8530-56A7B784E612}"/>
          </ac:graphicFrameMkLst>
        </pc:graphicFrameChg>
        <pc:graphicFrameChg chg="mod modGraphic">
          <ac:chgData name="Alexander Sopa" userId="6b7c11a8758c701e" providerId="Windows Live" clId="Web-{E1283F8F-5DBD-468C-863A-39B004E56922}" dt="2021-09-15T05:38:14.553" v="233"/>
          <ac:graphicFrameMkLst>
            <pc:docMk/>
            <pc:sldMk cId="2979293548" sldId="296"/>
            <ac:graphicFrameMk id="18" creationId="{C3A88392-F4B0-4C85-9BC1-F0B79E69FB8D}"/>
          </ac:graphicFrameMkLst>
        </pc:graphicFrameChg>
      </pc:sldChg>
    </pc:docChg>
  </pc:docChgLst>
  <pc:docChgLst>
    <pc:chgData name="Alexander Sopa" userId="6b7c11a8758c701e" providerId="Windows Live" clId="Web-{9166DD94-039E-4CF8-AE5B-9DF876B5C1F7}"/>
    <pc:docChg chg="modSld">
      <pc:chgData name="Alexander Sopa" userId="6b7c11a8758c701e" providerId="Windows Live" clId="Web-{9166DD94-039E-4CF8-AE5B-9DF876B5C1F7}" dt="2021-09-15T04:59:01.403" v="0" actId="1076"/>
      <pc:docMkLst>
        <pc:docMk/>
      </pc:docMkLst>
      <pc:sldChg chg="modSp">
        <pc:chgData name="Alexander Sopa" userId="6b7c11a8758c701e" providerId="Windows Live" clId="Web-{9166DD94-039E-4CF8-AE5B-9DF876B5C1F7}" dt="2021-09-15T04:59:01.403" v="0" actId="1076"/>
        <pc:sldMkLst>
          <pc:docMk/>
          <pc:sldMk cId="3364824006" sldId="292"/>
        </pc:sldMkLst>
        <pc:spChg chg="mod">
          <ac:chgData name="Alexander Sopa" userId="6b7c11a8758c701e" providerId="Windows Live" clId="Web-{9166DD94-039E-4CF8-AE5B-9DF876B5C1F7}" dt="2021-09-15T04:59:01.403" v="0" actId="1076"/>
          <ac:spMkLst>
            <pc:docMk/>
            <pc:sldMk cId="3364824006" sldId="292"/>
            <ac:spMk id="21" creationId="{EBE99B1E-6A3D-4B4E-B522-D8789B2E86B1}"/>
          </ac:spMkLst>
        </pc:spChg>
      </pc:sldChg>
    </pc:docChg>
  </pc:docChgLst>
  <pc:docChgLst>
    <pc:chgData name="Diana Carolina Pazos Gálvez" userId="7244be2480efea81" providerId="Windows Live" clId="Web-{929161FD-1D32-4F30-9BA8-0975759F1CC9}"/>
    <pc:docChg chg="modSld">
      <pc:chgData name="Diana Carolina Pazos Gálvez" userId="7244be2480efea81" providerId="Windows Live" clId="Web-{929161FD-1D32-4F30-9BA8-0975759F1CC9}" dt="2021-09-14T21:40:11.748" v="30"/>
      <pc:docMkLst>
        <pc:docMk/>
      </pc:docMkLst>
      <pc:sldChg chg="addSp delSp modSp">
        <pc:chgData name="Diana Carolina Pazos Gálvez" userId="7244be2480efea81" providerId="Windows Live" clId="Web-{929161FD-1D32-4F30-9BA8-0975759F1CC9}" dt="2021-09-14T21:38:18.214" v="16" actId="1076"/>
        <pc:sldMkLst>
          <pc:docMk/>
          <pc:sldMk cId="65944863" sldId="287"/>
        </pc:sldMkLst>
        <pc:picChg chg="add mod">
          <ac:chgData name="Diana Carolina Pazos Gálvez" userId="7244be2480efea81" providerId="Windows Live" clId="Web-{929161FD-1D32-4F30-9BA8-0975759F1CC9}" dt="2021-09-14T21:38:18.214" v="16" actId="1076"/>
          <ac:picMkLst>
            <pc:docMk/>
            <pc:sldMk cId="65944863" sldId="287"/>
            <ac:picMk id="4" creationId="{62139A74-564C-46F3-96A3-CAC96CE9BA07}"/>
          </ac:picMkLst>
        </pc:picChg>
        <pc:picChg chg="add mod">
          <ac:chgData name="Diana Carolina Pazos Gálvez" userId="7244be2480efea81" providerId="Windows Live" clId="Web-{929161FD-1D32-4F30-9BA8-0975759F1CC9}" dt="2021-09-14T21:38:12.432" v="15" actId="1076"/>
          <ac:picMkLst>
            <pc:docMk/>
            <pc:sldMk cId="65944863" sldId="287"/>
            <ac:picMk id="5" creationId="{05BE33B6-D3FF-4C95-B305-9B7257759566}"/>
          </ac:picMkLst>
        </pc:picChg>
        <pc:picChg chg="del">
          <ac:chgData name="Diana Carolina Pazos Gálvez" userId="7244be2480efea81" providerId="Windows Live" clId="Web-{929161FD-1D32-4F30-9BA8-0975759F1CC9}" dt="2021-09-14T21:36:13.929" v="0" actId="1076"/>
          <ac:picMkLst>
            <pc:docMk/>
            <pc:sldMk cId="65944863" sldId="287"/>
            <ac:picMk id="14" creationId="{EEBBD91E-E207-4180-91F9-19642D156705}"/>
          </ac:picMkLst>
        </pc:picChg>
        <pc:picChg chg="del">
          <ac:chgData name="Diana Carolina Pazos Gálvez" userId="7244be2480efea81" providerId="Windows Live" clId="Web-{929161FD-1D32-4F30-9BA8-0975759F1CC9}" dt="2021-09-14T21:37:33.790" v="10" actId="1076"/>
          <ac:picMkLst>
            <pc:docMk/>
            <pc:sldMk cId="65944863" sldId="287"/>
            <ac:picMk id="15" creationId="{ACC85F07-F5E2-4929-BF72-B1CFFDE06E20}"/>
          </ac:picMkLst>
        </pc:picChg>
      </pc:sldChg>
      <pc:sldChg chg="delSp modSp">
        <pc:chgData name="Diana Carolina Pazos Gálvez" userId="7244be2480efea81" providerId="Windows Live" clId="Web-{929161FD-1D32-4F30-9BA8-0975759F1CC9}" dt="2021-09-14T21:40:11.748" v="30"/>
        <pc:sldMkLst>
          <pc:docMk/>
          <pc:sldMk cId="422151420" sldId="295"/>
        </pc:sldMkLst>
        <pc:graphicFrameChg chg="del">
          <ac:chgData name="Diana Carolina Pazos Gálvez" userId="7244be2480efea81" providerId="Windows Live" clId="Web-{929161FD-1D32-4F30-9BA8-0975759F1CC9}" dt="2021-09-14T21:39:53.544" v="17"/>
          <ac:graphicFrameMkLst>
            <pc:docMk/>
            <pc:sldMk cId="422151420" sldId="295"/>
            <ac:graphicFrameMk id="3" creationId="{00000000-0000-0000-0000-000000000000}"/>
          </ac:graphicFrameMkLst>
        </pc:graphicFrameChg>
        <pc:graphicFrameChg chg="mod modGraphic">
          <ac:chgData name="Diana Carolina Pazos Gálvez" userId="7244be2480efea81" providerId="Windows Live" clId="Web-{929161FD-1D32-4F30-9BA8-0975759F1CC9}" dt="2021-09-14T21:40:11.748" v="30"/>
          <ac:graphicFrameMkLst>
            <pc:docMk/>
            <pc:sldMk cId="422151420" sldId="295"/>
            <ac:graphicFrameMk id="12" creationId="{00000000-0000-0000-0000-000000000000}"/>
          </ac:graphicFrameMkLst>
        </pc:graphicFrameChg>
      </pc:sldChg>
    </pc:docChg>
  </pc:docChgLst>
  <pc:docChgLst>
    <pc:chgData name="Alexander Sopa" userId="6b7c11a8758c701e" providerId="Windows Live" clId="Web-{7DE100EF-6761-4202-8946-7D18676F6356}"/>
    <pc:docChg chg="modSld">
      <pc:chgData name="Alexander Sopa" userId="6b7c11a8758c701e" providerId="Windows Live" clId="Web-{7DE100EF-6761-4202-8946-7D18676F6356}" dt="2021-09-15T01:19:46.456" v="0" actId="20577"/>
      <pc:docMkLst>
        <pc:docMk/>
      </pc:docMkLst>
      <pc:sldChg chg="modSp">
        <pc:chgData name="Alexander Sopa" userId="6b7c11a8758c701e" providerId="Windows Live" clId="Web-{7DE100EF-6761-4202-8946-7D18676F6356}" dt="2021-09-15T01:19:46.456" v="0" actId="20577"/>
        <pc:sldMkLst>
          <pc:docMk/>
          <pc:sldMk cId="422151420" sldId="295"/>
        </pc:sldMkLst>
        <pc:spChg chg="mod">
          <ac:chgData name="Alexander Sopa" userId="6b7c11a8758c701e" providerId="Windows Live" clId="Web-{7DE100EF-6761-4202-8946-7D18676F6356}" dt="2021-09-15T01:19:46.456" v="0" actId="20577"/>
          <ac:spMkLst>
            <pc:docMk/>
            <pc:sldMk cId="422151420" sldId="295"/>
            <ac:spMk id="10" creationId="{00000000-0000-0000-0000-000000000000}"/>
          </ac:spMkLst>
        </pc:spChg>
      </pc:sldChg>
    </pc:docChg>
  </pc:docChgLst>
  <pc:docChgLst>
    <pc:chgData name="Diana Carolina Pazos Gálvez" userId="7244be2480efea81" providerId="Windows Live" clId="Web-{FC2BAC74-4AC6-4934-8162-5A45E5E5377E}"/>
    <pc:docChg chg="modSld">
      <pc:chgData name="Diana Carolina Pazos Gálvez" userId="7244be2480efea81" providerId="Windows Live" clId="Web-{FC2BAC74-4AC6-4934-8162-5A45E5E5377E}" dt="2021-09-14T13:24:07.240" v="2"/>
      <pc:docMkLst>
        <pc:docMk/>
      </pc:docMkLst>
      <pc:sldChg chg="delSp delAnim">
        <pc:chgData name="Diana Carolina Pazos Gálvez" userId="7244be2480efea81" providerId="Windows Live" clId="Web-{FC2BAC74-4AC6-4934-8162-5A45E5E5377E}" dt="2021-09-14T13:24:07.240" v="2"/>
        <pc:sldMkLst>
          <pc:docMk/>
          <pc:sldMk cId="4243752313" sldId="267"/>
        </pc:sldMkLst>
        <pc:picChg chg="del">
          <ac:chgData name="Diana Carolina Pazos Gálvez" userId="7244be2480efea81" providerId="Windows Live" clId="Web-{FC2BAC74-4AC6-4934-8162-5A45E5E5377E}" dt="2021-09-14T13:24:06.225" v="1"/>
          <ac:picMkLst>
            <pc:docMk/>
            <pc:sldMk cId="4243752313" sldId="267"/>
            <ac:picMk id="11" creationId="{00000000-0000-0000-0000-000000000000}"/>
          </ac:picMkLst>
        </pc:picChg>
        <pc:picChg chg="del">
          <ac:chgData name="Diana Carolina Pazos Gálvez" userId="7244be2480efea81" providerId="Windows Live" clId="Web-{FC2BAC74-4AC6-4934-8162-5A45E5E5377E}" dt="2021-09-14T13:24:07.240" v="2"/>
          <ac:picMkLst>
            <pc:docMk/>
            <pc:sldMk cId="4243752313" sldId="267"/>
            <ac:picMk id="12" creationId="{00000000-0000-0000-0000-000000000000}"/>
          </ac:picMkLst>
        </pc:picChg>
        <pc:picChg chg="del">
          <ac:chgData name="Diana Carolina Pazos Gálvez" userId="7244be2480efea81" providerId="Windows Live" clId="Web-{FC2BAC74-4AC6-4934-8162-5A45E5E5377E}" dt="2021-09-14T13:24:05.131" v="0"/>
          <ac:picMkLst>
            <pc:docMk/>
            <pc:sldMk cId="4243752313" sldId="267"/>
            <ac:picMk id="2050" creationId="{00000000-0000-0000-0000-000000000000}"/>
          </ac:picMkLst>
        </pc:picChg>
      </pc:sldChg>
    </pc:docChg>
  </pc:docChgLst>
  <pc:docChgLst>
    <pc:chgData name="Diana Carolina Pazos Gálvez" userId="7244be2480efea81" providerId="Windows Live" clId="Web-{481F0B92-0E89-46CF-B806-D3FE42CAD336}"/>
    <pc:docChg chg="modSld">
      <pc:chgData name="Diana Carolina Pazos Gálvez" userId="7244be2480efea81" providerId="Windows Live" clId="Web-{481F0B92-0E89-46CF-B806-D3FE42CAD336}" dt="2021-09-14T00:32:57.512" v="22" actId="1076"/>
      <pc:docMkLst>
        <pc:docMk/>
      </pc:docMkLst>
      <pc:sldChg chg="addSp modSp">
        <pc:chgData name="Diana Carolina Pazos Gálvez" userId="7244be2480efea81" providerId="Windows Live" clId="Web-{481F0B92-0E89-46CF-B806-D3FE42CAD336}" dt="2021-09-14T00:32:57.512" v="22" actId="1076"/>
        <pc:sldMkLst>
          <pc:docMk/>
          <pc:sldMk cId="441405050" sldId="266"/>
        </pc:sldMkLst>
        <pc:spChg chg="mod">
          <ac:chgData name="Diana Carolina Pazos Gálvez" userId="7244be2480efea81" providerId="Windows Live" clId="Web-{481F0B92-0E89-46CF-B806-D3FE42CAD336}" dt="2021-09-14T00:32:46.058" v="20" actId="1076"/>
          <ac:spMkLst>
            <pc:docMk/>
            <pc:sldMk cId="441405050" sldId="266"/>
            <ac:spMk id="5" creationId="{00000000-0000-0000-0000-000000000000}"/>
          </ac:spMkLst>
        </pc:spChg>
        <pc:spChg chg="mod">
          <ac:chgData name="Diana Carolina Pazos Gálvez" userId="7244be2480efea81" providerId="Windows Live" clId="Web-{481F0B92-0E89-46CF-B806-D3FE42CAD336}" dt="2021-09-14T00:32:23.948" v="16" actId="1076"/>
          <ac:spMkLst>
            <pc:docMk/>
            <pc:sldMk cId="441405050" sldId="266"/>
            <ac:spMk id="6" creationId="{4FEF4D17-2844-4B34-A212-BAA1709DFF2B}"/>
          </ac:spMkLst>
        </pc:spChg>
        <pc:spChg chg="mod">
          <ac:chgData name="Diana Carolina Pazos Gálvez" userId="7244be2480efea81" providerId="Windows Live" clId="Web-{481F0B92-0E89-46CF-B806-D3FE42CAD336}" dt="2021-09-14T00:32:41.964" v="19" actId="1076"/>
          <ac:spMkLst>
            <pc:docMk/>
            <pc:sldMk cId="441405050" sldId="266"/>
            <ac:spMk id="7" creationId="{00000000-0000-0000-0000-000000000000}"/>
          </ac:spMkLst>
        </pc:spChg>
        <pc:spChg chg="mod">
          <ac:chgData name="Diana Carolina Pazos Gálvez" userId="7244be2480efea81" providerId="Windows Live" clId="Web-{481F0B92-0E89-46CF-B806-D3FE42CAD336}" dt="2021-09-14T00:31:39.494" v="4" actId="1076"/>
          <ac:spMkLst>
            <pc:docMk/>
            <pc:sldMk cId="441405050" sldId="266"/>
            <ac:spMk id="10" creationId="{0971A95A-F4CB-4533-AFEA-A41CFEDD1FAD}"/>
          </ac:spMkLst>
        </pc:spChg>
        <pc:spChg chg="mod">
          <ac:chgData name="Diana Carolina Pazos Gálvez" userId="7244be2480efea81" providerId="Windows Live" clId="Web-{481F0B92-0E89-46CF-B806-D3FE42CAD336}" dt="2021-09-14T00:32:54.012" v="21" actId="14100"/>
          <ac:spMkLst>
            <pc:docMk/>
            <pc:sldMk cId="441405050" sldId="266"/>
            <ac:spMk id="11" creationId="{B84D292C-C1CA-4793-842F-E94DDC50C9CB}"/>
          </ac:spMkLst>
        </pc:spChg>
        <pc:picChg chg="add mod">
          <ac:chgData name="Diana Carolina Pazos Gálvez" userId="7244be2480efea81" providerId="Windows Live" clId="Web-{481F0B92-0E89-46CF-B806-D3FE42CAD336}" dt="2021-09-14T00:32:10.354" v="13" actId="1076"/>
          <ac:picMkLst>
            <pc:docMk/>
            <pc:sldMk cId="441405050" sldId="266"/>
            <ac:picMk id="2" creationId="{33C0B732-ED95-42E7-B4C8-449534CA4EE2}"/>
          </ac:picMkLst>
        </pc:picChg>
        <pc:picChg chg="mod">
          <ac:chgData name="Diana Carolina Pazos Gálvez" userId="7244be2480efea81" providerId="Windows Live" clId="Web-{481F0B92-0E89-46CF-B806-D3FE42CAD336}" dt="2021-09-14T00:32:57.512" v="22" actId="1076"/>
          <ac:picMkLst>
            <pc:docMk/>
            <pc:sldMk cId="441405050" sldId="266"/>
            <ac:picMk id="9" creationId="{9BB853CD-F3CA-4744-A33B-E400DB95B06C}"/>
          </ac:picMkLst>
        </pc:picChg>
      </pc:sldChg>
    </pc:docChg>
  </pc:docChgLst>
  <pc:docChgLst>
    <pc:chgData name="Diana Carolina Pazos Gálvez" userId="7244be2480efea81" providerId="Windows Live" clId="Web-{73AE8B98-F628-411F-B5A0-6BB75F640D2C}"/>
    <pc:docChg chg="modSld">
      <pc:chgData name="Diana Carolina Pazos Gálvez" userId="7244be2480efea81" providerId="Windows Live" clId="Web-{73AE8B98-F628-411F-B5A0-6BB75F640D2C}" dt="2021-09-15T01:34:31.912" v="23" actId="1076"/>
      <pc:docMkLst>
        <pc:docMk/>
      </pc:docMkLst>
      <pc:sldChg chg="modSp">
        <pc:chgData name="Diana Carolina Pazos Gálvez" userId="7244be2480efea81" providerId="Windows Live" clId="Web-{73AE8B98-F628-411F-B5A0-6BB75F640D2C}" dt="2021-09-15T00:53:42.630" v="6" actId="20577"/>
        <pc:sldMkLst>
          <pc:docMk/>
          <pc:sldMk cId="0" sldId="260"/>
        </pc:sldMkLst>
        <pc:spChg chg="mod">
          <ac:chgData name="Diana Carolina Pazos Gálvez" userId="7244be2480efea81" providerId="Windows Live" clId="Web-{73AE8B98-F628-411F-B5A0-6BB75F640D2C}" dt="2021-09-15T00:53:42.630" v="6" actId="20577"/>
          <ac:spMkLst>
            <pc:docMk/>
            <pc:sldMk cId="0" sldId="260"/>
            <ac:spMk id="2" creationId="{00000000-0000-0000-0000-000000000000}"/>
          </ac:spMkLst>
        </pc:spChg>
      </pc:sldChg>
      <pc:sldChg chg="addSp delSp modSp">
        <pc:chgData name="Diana Carolina Pazos Gálvez" userId="7244be2480efea81" providerId="Windows Live" clId="Web-{73AE8B98-F628-411F-B5A0-6BB75F640D2C}" dt="2021-09-15T01:34:31.912" v="23" actId="1076"/>
        <pc:sldMkLst>
          <pc:docMk/>
          <pc:sldMk cId="3020487330" sldId="278"/>
        </pc:sldMkLst>
        <pc:spChg chg="mod">
          <ac:chgData name="Diana Carolina Pazos Gálvez" userId="7244be2480efea81" providerId="Windows Live" clId="Web-{73AE8B98-F628-411F-B5A0-6BB75F640D2C}" dt="2021-09-15T01:34:31.912" v="23" actId="1076"/>
          <ac:spMkLst>
            <pc:docMk/>
            <pc:sldMk cId="3020487330" sldId="278"/>
            <ac:spMk id="5" creationId="{F769EE75-A9AC-4D54-9A49-4FC8EC95A695}"/>
          </ac:spMkLst>
        </pc:spChg>
        <pc:spChg chg="mod">
          <ac:chgData name="Diana Carolina Pazos Gálvez" userId="7244be2480efea81" providerId="Windows Live" clId="Web-{73AE8B98-F628-411F-B5A0-6BB75F640D2C}" dt="2021-09-15T01:33:56.849" v="22" actId="1076"/>
          <ac:spMkLst>
            <pc:docMk/>
            <pc:sldMk cId="3020487330" sldId="278"/>
            <ac:spMk id="11" creationId="{7D80EF46-1E83-43D2-947C-A5AC25187352}"/>
          </ac:spMkLst>
        </pc:spChg>
        <pc:picChg chg="add del">
          <ac:chgData name="Diana Carolina Pazos Gálvez" userId="7244be2480efea81" providerId="Windows Live" clId="Web-{73AE8B98-F628-411F-B5A0-6BB75F640D2C}" dt="2021-09-15T01:32:53.019" v="13" actId="1076"/>
          <ac:picMkLst>
            <pc:docMk/>
            <pc:sldMk cId="3020487330" sldId="278"/>
            <ac:picMk id="4" creationId="{00000000-0000-0000-0000-000000000000}"/>
          </ac:picMkLst>
        </pc:picChg>
        <pc:picChg chg="add del mod">
          <ac:chgData name="Diana Carolina Pazos Gálvez" userId="7244be2480efea81" providerId="Windows Live" clId="Web-{73AE8B98-F628-411F-B5A0-6BB75F640D2C}" dt="2021-09-15T01:32:48.378" v="11" actId="1076"/>
          <ac:picMkLst>
            <pc:docMk/>
            <pc:sldMk cId="3020487330" sldId="278"/>
            <ac:picMk id="6" creationId="{A87799B8-68D0-42F0-ABE6-9E0FD21DBFE1}"/>
          </ac:picMkLst>
        </pc:picChg>
        <pc:picChg chg="add del mod">
          <ac:chgData name="Diana Carolina Pazos Gálvez" userId="7244be2480efea81" providerId="Windows Live" clId="Web-{73AE8B98-F628-411F-B5A0-6BB75F640D2C}" dt="2021-09-15T01:33:09.723" v="18" actId="1076"/>
          <ac:picMkLst>
            <pc:docMk/>
            <pc:sldMk cId="3020487330" sldId="278"/>
            <ac:picMk id="7" creationId="{115B55F1-2312-4A16-B320-354F4DF140D6}"/>
          </ac:picMkLst>
        </pc:picChg>
        <pc:picChg chg="add mod">
          <ac:chgData name="Diana Carolina Pazos Gálvez" userId="7244be2480efea81" providerId="Windows Live" clId="Web-{73AE8B98-F628-411F-B5A0-6BB75F640D2C}" dt="2021-09-15T01:33:43.724" v="21" actId="14100"/>
          <ac:picMkLst>
            <pc:docMk/>
            <pc:sldMk cId="3020487330" sldId="278"/>
            <ac:picMk id="12" creationId="{4B73CBF5-CE0C-49BA-8F26-ED360B7C44ED}"/>
          </ac:picMkLst>
        </pc:picChg>
      </pc:sldChg>
    </pc:docChg>
  </pc:docChgLst>
  <pc:docChgLst>
    <pc:chgData name="Diana Carolina Pazos Gálvez" userId="7244be2480efea81" providerId="Windows Live" clId="Web-{1FB93A68-1AC0-46FC-A36D-BB236CD852A6}"/>
    <pc:docChg chg="modSld">
      <pc:chgData name="Diana Carolina Pazos Gálvez" userId="7244be2480efea81" providerId="Windows Live" clId="Web-{1FB93A68-1AC0-46FC-A36D-BB236CD852A6}" dt="2021-09-14T21:41:06.356" v="5" actId="1076"/>
      <pc:docMkLst>
        <pc:docMk/>
      </pc:docMkLst>
      <pc:sldChg chg="delSp modSp">
        <pc:chgData name="Diana Carolina Pazos Gálvez" userId="7244be2480efea81" providerId="Windows Live" clId="Web-{1FB93A68-1AC0-46FC-A36D-BB236CD852A6}" dt="2021-09-14T21:41:06.356" v="5" actId="1076"/>
        <pc:sldMkLst>
          <pc:docMk/>
          <pc:sldMk cId="422151420" sldId="295"/>
        </pc:sldMkLst>
        <pc:graphicFrameChg chg="del mod modGraphic">
          <ac:chgData name="Diana Carolina Pazos Gálvez" userId="7244be2480efea81" providerId="Windows Live" clId="Web-{1FB93A68-1AC0-46FC-A36D-BB236CD852A6}" dt="2021-09-14T21:41:02.200" v="4" actId="1076"/>
          <ac:graphicFrameMkLst>
            <pc:docMk/>
            <pc:sldMk cId="422151420" sldId="295"/>
            <ac:graphicFrameMk id="3" creationId="{00000000-0000-0000-0000-000000000000}"/>
          </ac:graphicFrameMkLst>
        </pc:graphicFrameChg>
        <pc:graphicFrameChg chg="mod">
          <ac:chgData name="Diana Carolina Pazos Gálvez" userId="7244be2480efea81" providerId="Windows Live" clId="Web-{1FB93A68-1AC0-46FC-A36D-BB236CD852A6}" dt="2021-09-14T21:41:06.356" v="5" actId="1076"/>
          <ac:graphicFrameMkLst>
            <pc:docMk/>
            <pc:sldMk cId="422151420" sldId="295"/>
            <ac:graphicFrameMk id="12" creationId="{00000000-0000-0000-0000-000000000000}"/>
          </ac:graphicFrameMkLst>
        </pc:graphicFrameChg>
      </pc:sldChg>
    </pc:docChg>
  </pc:docChgLst>
  <pc:docChgLst>
    <pc:chgData name="Alexander Sopa" userId="6b7c11a8758c701e" providerId="Windows Live" clId="Web-{6B22A225-E3F0-40A0-ACF9-3672196A064E}"/>
    <pc:docChg chg="modSld">
      <pc:chgData name="Alexander Sopa" userId="6b7c11a8758c701e" providerId="Windows Live" clId="Web-{6B22A225-E3F0-40A0-ACF9-3672196A064E}" dt="2021-09-16T02:04:35.507" v="12" actId="20577"/>
      <pc:docMkLst>
        <pc:docMk/>
      </pc:docMkLst>
      <pc:sldChg chg="modSp">
        <pc:chgData name="Alexander Sopa" userId="6b7c11a8758c701e" providerId="Windows Live" clId="Web-{6B22A225-E3F0-40A0-ACF9-3672196A064E}" dt="2021-09-16T02:04:35.507" v="12" actId="20577"/>
        <pc:sldMkLst>
          <pc:docMk/>
          <pc:sldMk cId="0" sldId="258"/>
        </pc:sldMkLst>
        <pc:spChg chg="mod">
          <ac:chgData name="Alexander Sopa" userId="6b7c11a8758c701e" providerId="Windows Live" clId="Web-{6B22A225-E3F0-40A0-ACF9-3672196A064E}" dt="2021-09-16T02:04:35.507" v="12" actId="20577"/>
          <ac:spMkLst>
            <pc:docMk/>
            <pc:sldMk cId="0" sldId="258"/>
            <ac:spMk id="3077" creationId="{F6E6F55E-6F81-45F2-A91F-C487C4E30FC4}"/>
          </ac:spMkLst>
        </pc:spChg>
      </pc:sldChg>
    </pc:docChg>
  </pc:docChgLst>
  <pc:docChgLst>
    <pc:chgData name="Alexander Sopa" userId="6b7c11a8758c701e" providerId="Windows Live" clId="Web-{FC13E2E5-92B0-40E1-AAB1-4F925099B5C3}"/>
    <pc:docChg chg="modSld">
      <pc:chgData name="Alexander Sopa" userId="6b7c11a8758c701e" providerId="Windows Live" clId="Web-{FC13E2E5-92B0-40E1-AAB1-4F925099B5C3}" dt="2021-09-16T14:56:54.923" v="14"/>
      <pc:docMkLst>
        <pc:docMk/>
      </pc:docMkLst>
      <pc:sldChg chg="modSp">
        <pc:chgData name="Alexander Sopa" userId="6b7c11a8758c701e" providerId="Windows Live" clId="Web-{FC13E2E5-92B0-40E1-AAB1-4F925099B5C3}" dt="2021-09-16T14:56:38.672" v="10" actId="20577"/>
        <pc:sldMkLst>
          <pc:docMk/>
          <pc:sldMk cId="0" sldId="258"/>
        </pc:sldMkLst>
        <pc:spChg chg="mod">
          <ac:chgData name="Alexander Sopa" userId="6b7c11a8758c701e" providerId="Windows Live" clId="Web-{FC13E2E5-92B0-40E1-AAB1-4F925099B5C3}" dt="2021-09-16T14:56:38.672" v="10" actId="20577"/>
          <ac:spMkLst>
            <pc:docMk/>
            <pc:sldMk cId="0" sldId="258"/>
            <ac:spMk id="3077" creationId="{F6E6F55E-6F81-45F2-A91F-C487C4E30FC4}"/>
          </ac:spMkLst>
        </pc:spChg>
      </pc:sldChg>
      <pc:sldChg chg="modSp">
        <pc:chgData name="Alexander Sopa" userId="6b7c11a8758c701e" providerId="Windows Live" clId="Web-{FC13E2E5-92B0-40E1-AAB1-4F925099B5C3}" dt="2021-09-16T14:56:54.923" v="14"/>
        <pc:sldMkLst>
          <pc:docMk/>
          <pc:sldMk cId="65944863" sldId="287"/>
        </pc:sldMkLst>
        <pc:graphicFrameChg chg="mod modGraphic">
          <ac:chgData name="Alexander Sopa" userId="6b7c11a8758c701e" providerId="Windows Live" clId="Web-{FC13E2E5-92B0-40E1-AAB1-4F925099B5C3}" dt="2021-09-16T14:56:54.923" v="14"/>
          <ac:graphicFrameMkLst>
            <pc:docMk/>
            <pc:sldMk cId="65944863" sldId="287"/>
            <ac:graphicFrameMk id="2" creationId="{00000000-0000-0000-0000-000000000000}"/>
          </ac:graphicFrameMkLst>
        </pc:graphicFrameChg>
      </pc:sldChg>
      <pc:sldChg chg="modSp">
        <pc:chgData name="Alexander Sopa" userId="6b7c11a8758c701e" providerId="Windows Live" clId="Web-{FC13E2E5-92B0-40E1-AAB1-4F925099B5C3}" dt="2021-09-16T14:56:45.375" v="12"/>
        <pc:sldMkLst>
          <pc:docMk/>
          <pc:sldMk cId="422151420" sldId="295"/>
        </pc:sldMkLst>
        <pc:graphicFrameChg chg="mod modGraphic">
          <ac:chgData name="Alexander Sopa" userId="6b7c11a8758c701e" providerId="Windows Live" clId="Web-{FC13E2E5-92B0-40E1-AAB1-4F925099B5C3}" dt="2021-09-16T14:56:45.375" v="12"/>
          <ac:graphicFrameMkLst>
            <pc:docMk/>
            <pc:sldMk cId="422151420" sldId="295"/>
            <ac:graphicFrameMk id="12" creationId="{00000000-0000-0000-0000-000000000000}"/>
          </ac:graphicFrameMkLst>
        </pc:graphicFrameChg>
      </pc:sldChg>
    </pc:docChg>
  </pc:docChgLst>
  <pc:docChgLst>
    <pc:chgData name="Diana Carolina Pazos Gálvez" userId="7244be2480efea81" providerId="Windows Live" clId="Web-{AE3FC9B2-822F-4B7A-9421-150AB02BAD71}"/>
    <pc:docChg chg="modSld">
      <pc:chgData name="Diana Carolina Pazos Gálvez" userId="7244be2480efea81" providerId="Windows Live" clId="Web-{AE3FC9B2-822F-4B7A-9421-150AB02BAD71}" dt="2021-09-14T17:06:43.421" v="68" actId="20577"/>
      <pc:docMkLst>
        <pc:docMk/>
      </pc:docMkLst>
      <pc:sldChg chg="modSp">
        <pc:chgData name="Diana Carolina Pazos Gálvez" userId="7244be2480efea81" providerId="Windows Live" clId="Web-{AE3FC9B2-822F-4B7A-9421-150AB02BAD71}" dt="2021-09-14T17:03:10.836" v="31" actId="20577"/>
        <pc:sldMkLst>
          <pc:docMk/>
          <pc:sldMk cId="216293503" sldId="264"/>
        </pc:sldMkLst>
        <pc:graphicFrameChg chg="modGraphic">
          <ac:chgData name="Diana Carolina Pazos Gálvez" userId="7244be2480efea81" providerId="Windows Live" clId="Web-{AE3FC9B2-822F-4B7A-9421-150AB02BAD71}" dt="2021-09-14T17:03:10.836" v="31" actId="20577"/>
          <ac:graphicFrameMkLst>
            <pc:docMk/>
            <pc:sldMk cId="216293503" sldId="264"/>
            <ac:graphicFrameMk id="2" creationId="{00000000-0000-0000-0000-000000000000}"/>
          </ac:graphicFrameMkLst>
        </pc:graphicFrameChg>
      </pc:sldChg>
      <pc:sldChg chg="addSp modSp">
        <pc:chgData name="Diana Carolina Pazos Gálvez" userId="7244be2480efea81" providerId="Windows Live" clId="Web-{AE3FC9B2-822F-4B7A-9421-150AB02BAD71}" dt="2021-09-14T17:02:13.663" v="11" actId="1076"/>
        <pc:sldMkLst>
          <pc:docMk/>
          <pc:sldMk cId="3020487330" sldId="278"/>
        </pc:sldMkLst>
        <pc:spChg chg="add mod">
          <ac:chgData name="Diana Carolina Pazos Gálvez" userId="7244be2480efea81" providerId="Windows Live" clId="Web-{AE3FC9B2-822F-4B7A-9421-150AB02BAD71}" dt="2021-09-14T17:02:06.522" v="9" actId="1076"/>
          <ac:spMkLst>
            <pc:docMk/>
            <pc:sldMk cId="3020487330" sldId="278"/>
            <ac:spMk id="5" creationId="{F769EE75-A9AC-4D54-9A49-4FC8EC95A695}"/>
          </ac:spMkLst>
        </pc:spChg>
        <pc:spChg chg="add mod">
          <ac:chgData name="Diana Carolina Pazos Gálvez" userId="7244be2480efea81" providerId="Windows Live" clId="Web-{AE3FC9B2-822F-4B7A-9421-150AB02BAD71}" dt="2021-09-14T17:02:13.663" v="11" actId="1076"/>
          <ac:spMkLst>
            <pc:docMk/>
            <pc:sldMk cId="3020487330" sldId="278"/>
            <ac:spMk id="11" creationId="{7D80EF46-1E83-43D2-947C-A5AC25187352}"/>
          </ac:spMkLst>
        </pc:spChg>
        <pc:picChg chg="add mod">
          <ac:chgData name="Diana Carolina Pazos Gálvez" userId="7244be2480efea81" providerId="Windows Live" clId="Web-{AE3FC9B2-822F-4B7A-9421-150AB02BAD71}" dt="2021-09-14T17:01:26.755" v="5" actId="1076"/>
          <ac:picMkLst>
            <pc:docMk/>
            <pc:sldMk cId="3020487330" sldId="278"/>
            <ac:picMk id="2" creationId="{6AE3833B-733C-4FC0-9891-864277BF3D95}"/>
          </ac:picMkLst>
        </pc:picChg>
        <pc:picChg chg="add mod">
          <ac:chgData name="Diana Carolina Pazos Gálvez" userId="7244be2480efea81" providerId="Windows Live" clId="Web-{AE3FC9B2-822F-4B7A-9421-150AB02BAD71}" dt="2021-09-14T17:01:26.771" v="6" actId="1076"/>
          <ac:picMkLst>
            <pc:docMk/>
            <pc:sldMk cId="3020487330" sldId="278"/>
            <ac:picMk id="3" creationId="{452A2021-EA2F-49F8-AF49-1E1A641713DD}"/>
          </ac:picMkLst>
        </pc:picChg>
        <pc:picChg chg="mod">
          <ac:chgData name="Diana Carolina Pazos Gálvez" userId="7244be2480efea81" providerId="Windows Live" clId="Web-{AE3FC9B2-822F-4B7A-9421-150AB02BAD71}" dt="2021-09-14T17:01:26.818" v="7" actId="1076"/>
          <ac:picMkLst>
            <pc:docMk/>
            <pc:sldMk cId="3020487330" sldId="278"/>
            <ac:picMk id="4" creationId="{00000000-0000-0000-0000-000000000000}"/>
          </ac:picMkLst>
        </pc:picChg>
      </pc:sldChg>
      <pc:sldChg chg="addSp modSp addAnim">
        <pc:chgData name="Diana Carolina Pazos Gálvez" userId="7244be2480efea81" providerId="Windows Live" clId="Web-{AE3FC9B2-822F-4B7A-9421-150AB02BAD71}" dt="2021-09-14T17:05:17.199" v="51" actId="1076"/>
        <pc:sldMkLst>
          <pc:docMk/>
          <pc:sldMk cId="422151420" sldId="295"/>
        </pc:sldMkLst>
        <pc:spChg chg="mod">
          <ac:chgData name="Diana Carolina Pazos Gálvez" userId="7244be2480efea81" providerId="Windows Live" clId="Web-{AE3FC9B2-822F-4B7A-9421-150AB02BAD71}" dt="2021-09-14T17:04:42.308" v="48" actId="20577"/>
          <ac:spMkLst>
            <pc:docMk/>
            <pc:sldMk cId="422151420" sldId="295"/>
            <ac:spMk id="7" creationId="{00000000-0000-0000-0000-000000000000}"/>
          </ac:spMkLst>
        </pc:spChg>
        <pc:graphicFrameChg chg="mod">
          <ac:chgData name="Diana Carolina Pazos Gálvez" userId="7244be2480efea81" providerId="Windows Live" clId="Web-{AE3FC9B2-822F-4B7A-9421-150AB02BAD71}" dt="2021-09-14T17:05:07.527" v="49" actId="1076"/>
          <ac:graphicFrameMkLst>
            <pc:docMk/>
            <pc:sldMk cId="422151420" sldId="295"/>
            <ac:graphicFrameMk id="3" creationId="{00000000-0000-0000-0000-000000000000}"/>
          </ac:graphicFrameMkLst>
        </pc:graphicFrameChg>
        <pc:graphicFrameChg chg="mod">
          <ac:chgData name="Diana Carolina Pazos Gálvez" userId="7244be2480efea81" providerId="Windows Live" clId="Web-{AE3FC9B2-822F-4B7A-9421-150AB02BAD71}" dt="2021-09-14T17:05:10.918" v="50" actId="1076"/>
          <ac:graphicFrameMkLst>
            <pc:docMk/>
            <pc:sldMk cId="422151420" sldId="295"/>
            <ac:graphicFrameMk id="12" creationId="{00000000-0000-0000-0000-000000000000}"/>
          </ac:graphicFrameMkLst>
        </pc:graphicFrameChg>
        <pc:picChg chg="add mod">
          <ac:chgData name="Diana Carolina Pazos Gálvez" userId="7244be2480efea81" providerId="Windows Live" clId="Web-{AE3FC9B2-822F-4B7A-9421-150AB02BAD71}" dt="2021-09-14T17:05:17.199" v="51" actId="1076"/>
          <ac:picMkLst>
            <pc:docMk/>
            <pc:sldMk cId="422151420" sldId="295"/>
            <ac:picMk id="4" creationId="{2A5C9226-9565-4D9C-BBB3-93F54AFA0576}"/>
          </ac:picMkLst>
        </pc:picChg>
      </pc:sldChg>
      <pc:sldChg chg="modSp">
        <pc:chgData name="Diana Carolina Pazos Gálvez" userId="7244be2480efea81" providerId="Windows Live" clId="Web-{AE3FC9B2-822F-4B7A-9421-150AB02BAD71}" dt="2021-09-14T17:06:43.421" v="68" actId="20577"/>
        <pc:sldMkLst>
          <pc:docMk/>
          <pc:sldMk cId="4094994966" sldId="297"/>
        </pc:sldMkLst>
        <pc:spChg chg="mod">
          <ac:chgData name="Diana Carolina Pazos Gálvez" userId="7244be2480efea81" providerId="Windows Live" clId="Web-{AE3FC9B2-822F-4B7A-9421-150AB02BAD71}" dt="2021-09-14T17:06:43.421" v="68" actId="20577"/>
          <ac:spMkLst>
            <pc:docMk/>
            <pc:sldMk cId="4094994966" sldId="297"/>
            <ac:spMk id="4" creationId="{00000000-0000-0000-0000-000000000000}"/>
          </ac:spMkLst>
        </pc:spChg>
        <pc:spChg chg="mod">
          <ac:chgData name="Diana Carolina Pazos Gálvez" userId="7244be2480efea81" providerId="Windows Live" clId="Web-{AE3FC9B2-822F-4B7A-9421-150AB02BAD71}" dt="2021-09-14T17:06:25.811" v="62" actId="20577"/>
          <ac:spMkLst>
            <pc:docMk/>
            <pc:sldMk cId="4094994966" sldId="297"/>
            <ac:spMk id="7" creationId="{00000000-0000-0000-0000-000000000000}"/>
          </ac:spMkLst>
        </pc:spChg>
        <pc:graphicFrameChg chg="modGraphic">
          <ac:chgData name="Diana Carolina Pazos Gálvez" userId="7244be2480efea81" providerId="Windows Live" clId="Web-{AE3FC9B2-822F-4B7A-9421-150AB02BAD71}" dt="2021-09-14T17:06:15.826" v="56" actId="20577"/>
          <ac:graphicFrameMkLst>
            <pc:docMk/>
            <pc:sldMk cId="4094994966" sldId="297"/>
            <ac:graphicFrameMk id="5" creationId="{00000000-0000-0000-0000-000000000000}"/>
          </ac:graphicFrameMkLst>
        </pc:graphicFrameChg>
      </pc:sldChg>
    </pc:docChg>
  </pc:docChgLst>
  <pc:docChgLst>
    <pc:chgData name="Diana Carolina Pazos Gálvez" userId="7244be2480efea81" providerId="Windows Live" clId="Web-{B00D9426-1F2C-4A11-8183-A5ED043CAFB8}"/>
    <pc:docChg chg="modSld">
      <pc:chgData name="Diana Carolina Pazos Gálvez" userId="7244be2480efea81" providerId="Windows Live" clId="Web-{B00D9426-1F2C-4A11-8183-A5ED043CAFB8}" dt="2021-09-15T05:35:58.628" v="0" actId="1076"/>
      <pc:docMkLst>
        <pc:docMk/>
      </pc:docMkLst>
      <pc:sldChg chg="modSp">
        <pc:chgData name="Diana Carolina Pazos Gálvez" userId="7244be2480efea81" providerId="Windows Live" clId="Web-{B00D9426-1F2C-4A11-8183-A5ED043CAFB8}" dt="2021-09-15T05:35:58.628" v="0" actId="1076"/>
        <pc:sldMkLst>
          <pc:docMk/>
          <pc:sldMk cId="0" sldId="260"/>
        </pc:sldMkLst>
        <pc:spChg chg="mod">
          <ac:chgData name="Diana Carolina Pazos Gálvez" userId="7244be2480efea81" providerId="Windows Live" clId="Web-{B00D9426-1F2C-4A11-8183-A5ED043CAFB8}" dt="2021-09-15T05:35:58.628" v="0" actId="1076"/>
          <ac:spMkLst>
            <pc:docMk/>
            <pc:sldMk cId="0" sldId="260"/>
            <ac:spMk id="2" creationId="{00000000-0000-0000-0000-000000000000}"/>
          </ac:spMkLst>
        </pc:spChg>
      </pc:sldChg>
    </pc:docChg>
  </pc:docChgLst>
  <pc:docChgLst>
    <pc:chgData name="Diana Carolina Pazos Gálvez" userId="7244be2480efea81" providerId="Windows Live" clId="Web-{D3321385-84FC-4164-B3A6-8B89ACA695FE}"/>
    <pc:docChg chg="modSld">
      <pc:chgData name="Diana Carolina Pazos Gálvez" userId="7244be2480efea81" providerId="Windows Live" clId="Web-{D3321385-84FC-4164-B3A6-8B89ACA695FE}" dt="2021-09-14T23:46:42.924" v="42" actId="1076"/>
      <pc:docMkLst>
        <pc:docMk/>
      </pc:docMkLst>
      <pc:sldChg chg="modSp">
        <pc:chgData name="Diana Carolina Pazos Gálvez" userId="7244be2480efea81" providerId="Windows Live" clId="Web-{D3321385-84FC-4164-B3A6-8B89ACA695FE}" dt="2021-09-14T23:39:03.738" v="3" actId="20577"/>
        <pc:sldMkLst>
          <pc:docMk/>
          <pc:sldMk cId="216293503" sldId="264"/>
        </pc:sldMkLst>
        <pc:graphicFrameChg chg="modGraphic">
          <ac:chgData name="Diana Carolina Pazos Gálvez" userId="7244be2480efea81" providerId="Windows Live" clId="Web-{D3321385-84FC-4164-B3A6-8B89ACA695FE}" dt="2021-09-14T23:39:03.738" v="3" actId="20577"/>
          <ac:graphicFrameMkLst>
            <pc:docMk/>
            <pc:sldMk cId="216293503" sldId="264"/>
            <ac:graphicFrameMk id="9" creationId="{00000000-0000-0000-0000-000000000000}"/>
          </ac:graphicFrameMkLst>
        </pc:graphicFrameChg>
      </pc:sldChg>
      <pc:sldChg chg="addSp delSp modSp">
        <pc:chgData name="Diana Carolina Pazos Gálvez" userId="7244be2480efea81" providerId="Windows Live" clId="Web-{D3321385-84FC-4164-B3A6-8B89ACA695FE}" dt="2021-09-14T23:43:18.246" v="27" actId="1076"/>
        <pc:sldMkLst>
          <pc:docMk/>
          <pc:sldMk cId="2167377469" sldId="271"/>
        </pc:sldMkLst>
        <pc:picChg chg="add">
          <ac:chgData name="Diana Carolina Pazos Gálvez" userId="7244be2480efea81" providerId="Windows Live" clId="Web-{D3321385-84FC-4164-B3A6-8B89ACA695FE}" dt="2021-09-14T23:43:08.589" v="25" actId="1076"/>
          <ac:picMkLst>
            <pc:docMk/>
            <pc:sldMk cId="2167377469" sldId="271"/>
            <ac:picMk id="2" creationId="{D3E72CEC-5939-452F-BB0C-2EB89C3551E8}"/>
          </ac:picMkLst>
        </pc:picChg>
        <pc:picChg chg="mod">
          <ac:chgData name="Diana Carolina Pazos Gálvez" userId="7244be2480efea81" providerId="Windows Live" clId="Web-{D3321385-84FC-4164-B3A6-8B89ACA695FE}" dt="2021-09-14T23:43:18.246" v="27" actId="1076"/>
          <ac:picMkLst>
            <pc:docMk/>
            <pc:sldMk cId="2167377469" sldId="271"/>
            <ac:picMk id="5" creationId="{00000000-0000-0000-0000-000000000000}"/>
          </ac:picMkLst>
        </pc:picChg>
        <pc:picChg chg="del">
          <ac:chgData name="Diana Carolina Pazos Gálvez" userId="7244be2480efea81" providerId="Windows Live" clId="Web-{D3321385-84FC-4164-B3A6-8B89ACA695FE}" dt="2021-09-14T23:43:11.996" v="26" actId="1076"/>
          <ac:picMkLst>
            <pc:docMk/>
            <pc:sldMk cId="2167377469" sldId="271"/>
            <ac:picMk id="20" creationId="{59A72629-9451-4580-AC94-422693B35F48}"/>
          </ac:picMkLst>
        </pc:picChg>
      </pc:sldChg>
      <pc:sldChg chg="addSp delSp modSp addAnim delAnim">
        <pc:chgData name="Diana Carolina Pazos Gálvez" userId="7244be2480efea81" providerId="Windows Live" clId="Web-{D3321385-84FC-4164-B3A6-8B89ACA695FE}" dt="2021-09-14T23:43:00.511" v="24" actId="1076"/>
        <pc:sldMkLst>
          <pc:docMk/>
          <pc:sldMk cId="392940924" sldId="274"/>
        </pc:sldMkLst>
        <pc:spChg chg="mod">
          <ac:chgData name="Diana Carolina Pazos Gálvez" userId="7244be2480efea81" providerId="Windows Live" clId="Web-{D3321385-84FC-4164-B3A6-8B89ACA695FE}" dt="2021-09-14T23:41:45.368" v="10" actId="14100"/>
          <ac:spMkLst>
            <pc:docMk/>
            <pc:sldMk cId="392940924" sldId="274"/>
            <ac:spMk id="8" creationId="{00000000-0000-0000-0000-000000000000}"/>
          </ac:spMkLst>
        </pc:spChg>
        <pc:spChg chg="mod">
          <ac:chgData name="Diana Carolina Pazos Gálvez" userId="7244be2480efea81" providerId="Windows Live" clId="Web-{D3321385-84FC-4164-B3A6-8B89ACA695FE}" dt="2021-09-14T23:41:34.196" v="8" actId="1076"/>
          <ac:spMkLst>
            <pc:docMk/>
            <pc:sldMk cId="392940924" sldId="274"/>
            <ac:spMk id="10" creationId="{00000000-0000-0000-0000-000000000000}"/>
          </ac:spMkLst>
        </pc:spChg>
        <pc:spChg chg="mod">
          <ac:chgData name="Diana Carolina Pazos Gálvez" userId="7244be2480efea81" providerId="Windows Live" clId="Web-{D3321385-84FC-4164-B3A6-8B89ACA695FE}" dt="2021-09-14T23:43:00.511" v="24" actId="1076"/>
          <ac:spMkLst>
            <pc:docMk/>
            <pc:sldMk cId="392940924" sldId="274"/>
            <ac:spMk id="13" creationId="{2AD11172-83D3-44DF-92A6-02BD48F9410B}"/>
          </ac:spMkLst>
        </pc:spChg>
        <pc:picChg chg="add del">
          <ac:chgData name="Diana Carolina Pazos Gálvez" userId="7244be2480efea81" providerId="Windows Live" clId="Web-{D3321385-84FC-4164-B3A6-8B89ACA695FE}" dt="2021-09-14T23:41:21.164" v="7" actId="1076"/>
          <ac:picMkLst>
            <pc:docMk/>
            <pc:sldMk cId="392940924" sldId="274"/>
            <ac:picMk id="2" creationId="{44635290-D097-4534-8221-A79789008E62}"/>
          </ac:picMkLst>
        </pc:picChg>
        <pc:picChg chg="mod">
          <ac:chgData name="Diana Carolina Pazos Gálvez" userId="7244be2480efea81" providerId="Windows Live" clId="Web-{D3321385-84FC-4164-B3A6-8B89ACA695FE}" dt="2021-09-14T23:41:19.008" v="6" actId="1076"/>
          <ac:picMkLst>
            <pc:docMk/>
            <pc:sldMk cId="392940924" sldId="274"/>
            <ac:picMk id="11" creationId="{59A72629-9451-4580-AC94-422693B35F48}"/>
          </ac:picMkLst>
        </pc:picChg>
      </pc:sldChg>
      <pc:sldChg chg="addSp delSp modSp">
        <pc:chgData name="Diana Carolina Pazos Gálvez" userId="7244be2480efea81" providerId="Windows Live" clId="Web-{D3321385-84FC-4164-B3A6-8B89ACA695FE}" dt="2021-09-14T23:46:42.924" v="42" actId="1076"/>
        <pc:sldMkLst>
          <pc:docMk/>
          <pc:sldMk cId="2925218054" sldId="276"/>
        </pc:sldMkLst>
        <pc:spChg chg="add">
          <ac:chgData name="Diana Carolina Pazos Gálvez" userId="7244be2480efea81" providerId="Windows Live" clId="Web-{D3321385-84FC-4164-B3A6-8B89ACA695FE}" dt="2021-09-14T23:45:31.765" v="36" actId="1076"/>
          <ac:spMkLst>
            <pc:docMk/>
            <pc:sldMk cId="2925218054" sldId="276"/>
            <ac:spMk id="5" creationId="{C5515664-E38F-42BB-A592-A2CB0FF8E4DB}"/>
          </ac:spMkLst>
        </pc:spChg>
        <pc:spChg chg="mod">
          <ac:chgData name="Diana Carolina Pazos Gálvez" userId="7244be2480efea81" providerId="Windows Live" clId="Web-{D3321385-84FC-4164-B3A6-8B89ACA695FE}" dt="2021-09-14T23:43:36.606" v="30" actId="1076"/>
          <ac:spMkLst>
            <pc:docMk/>
            <pc:sldMk cId="2925218054" sldId="276"/>
            <ac:spMk id="10" creationId="{00000000-0000-0000-0000-000000000000}"/>
          </ac:spMkLst>
        </pc:spChg>
        <pc:spChg chg="del mod">
          <ac:chgData name="Diana Carolina Pazos Gálvez" userId="7244be2480efea81" providerId="Windows Live" clId="Web-{D3321385-84FC-4164-B3A6-8B89ACA695FE}" dt="2021-09-14T23:45:37.109" v="37" actId="1076"/>
          <ac:spMkLst>
            <pc:docMk/>
            <pc:sldMk cId="2925218054" sldId="276"/>
            <ac:spMk id="14" creationId="{CDE62C94-5B5E-4098-80C3-97CFB11F2EBB}"/>
          </ac:spMkLst>
        </pc:spChg>
        <pc:picChg chg="add">
          <ac:chgData name="Diana Carolina Pazos Gálvez" userId="7244be2480efea81" providerId="Windows Live" clId="Web-{D3321385-84FC-4164-B3A6-8B89ACA695FE}" dt="2021-09-14T23:43:24.793" v="28" actId="1076"/>
          <ac:picMkLst>
            <pc:docMk/>
            <pc:sldMk cId="2925218054" sldId="276"/>
            <ac:picMk id="2" creationId="{1FEFB4AC-E974-4121-BB51-ABF96DAF6414}"/>
          </ac:picMkLst>
        </pc:picChg>
        <pc:picChg chg="add del">
          <ac:chgData name="Diana Carolina Pazos Gálvez" userId="7244be2480efea81" providerId="Windows Live" clId="Web-{D3321385-84FC-4164-B3A6-8B89ACA695FE}" dt="2021-09-14T23:45:21.374" v="35" actId="1076"/>
          <ac:picMkLst>
            <pc:docMk/>
            <pc:sldMk cId="2925218054" sldId="276"/>
            <ac:picMk id="3" creationId="{B3DA64DA-5601-4DD5-BCE8-1F5DB5CEC982}"/>
          </ac:picMkLst>
        </pc:picChg>
        <pc:picChg chg="mod modCrop">
          <ac:chgData name="Diana Carolina Pazos Gálvez" userId="7244be2480efea81" providerId="Windows Live" clId="Web-{D3321385-84FC-4164-B3A6-8B89ACA695FE}" dt="2021-09-14T23:46:42.924" v="42" actId="1076"/>
          <ac:picMkLst>
            <pc:docMk/>
            <pc:sldMk cId="2925218054" sldId="276"/>
            <ac:picMk id="4" creationId="{60BC4F4E-6EA3-43F0-9FD7-BFF95E5F22A0}"/>
          </ac:picMkLst>
        </pc:picChg>
        <pc:picChg chg="del">
          <ac:chgData name="Diana Carolina Pazos Gálvez" userId="7244be2480efea81" providerId="Windows Live" clId="Web-{D3321385-84FC-4164-B3A6-8B89ACA695FE}" dt="2021-09-14T23:43:26.527" v="29" actId="1076"/>
          <ac:picMkLst>
            <pc:docMk/>
            <pc:sldMk cId="2925218054" sldId="276"/>
            <ac:picMk id="12" creationId="{B9E5650F-42EA-4A12-BA89-771186C915C1}"/>
          </ac:picMkLst>
        </pc:picChg>
      </pc:sldChg>
    </pc:docChg>
  </pc:docChgLst>
  <pc:docChgLst>
    <pc:chgData name="Diana Carolina Pazos Gálvez" userId="7244be2480efea81" providerId="Windows Live" clId="Web-{0A6A7BE6-B249-409A-BF3C-9AA97FE35C68}"/>
    <pc:docChg chg="modSld">
      <pc:chgData name="Diana Carolina Pazos Gálvez" userId="7244be2480efea81" providerId="Windows Live" clId="Web-{0A6A7BE6-B249-409A-BF3C-9AA97FE35C68}" dt="2021-09-14T01:26:41.726" v="2" actId="20577"/>
      <pc:docMkLst>
        <pc:docMk/>
      </pc:docMkLst>
      <pc:sldChg chg="modSp">
        <pc:chgData name="Diana Carolina Pazos Gálvez" userId="7244be2480efea81" providerId="Windows Live" clId="Web-{0A6A7BE6-B249-409A-BF3C-9AA97FE35C68}" dt="2021-09-14T01:26:41.726" v="2" actId="20577"/>
        <pc:sldMkLst>
          <pc:docMk/>
          <pc:sldMk cId="0" sldId="258"/>
        </pc:sldMkLst>
        <pc:spChg chg="mod">
          <ac:chgData name="Diana Carolina Pazos Gálvez" userId="7244be2480efea81" providerId="Windows Live" clId="Web-{0A6A7BE6-B249-409A-BF3C-9AA97FE35C68}" dt="2021-09-14T01:26:41.726" v="2" actId="20577"/>
          <ac:spMkLst>
            <pc:docMk/>
            <pc:sldMk cId="0" sldId="258"/>
            <ac:spMk id="10" creationId="{75ED9A2D-E5A4-4E79-B667-74AC4A3C37C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4B355C-02EF-4546-A28F-0DB36303E5B1}" type="doc">
      <dgm:prSet loTypeId="urn:microsoft.com/office/officeart/2005/8/layout/orgChart1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A189201-B464-4CF8-8A1C-0E3E0F5FFE70}">
      <dgm:prSet phldrT="[Texto]" custT="1"/>
      <dgm:spPr/>
      <dgm:t>
        <a:bodyPr/>
        <a:lstStyle/>
        <a:p>
          <a:r>
            <a:rPr lang="es-EC" altLang="en-US" sz="1800" b="1">
              <a:latin typeface="Calibri" panose="020F0502020204030204" pitchFamily="34" charset="0"/>
              <a:cs typeface="Calibri" panose="020F0502020204030204" pitchFamily="34" charset="0"/>
            </a:rPr>
            <a:t>Ensayos orientados a la clasificación SUCS</a:t>
          </a:r>
          <a:endParaRPr lang="es-ES" sz="1800"/>
        </a:p>
      </dgm:t>
    </dgm:pt>
    <dgm:pt modelId="{D9AA2BDF-8774-488E-BD77-25389AB9CE38}" type="parTrans" cxnId="{4BDA69B3-A1A7-4A1D-9738-DC16702DDC27}">
      <dgm:prSet/>
      <dgm:spPr/>
      <dgm:t>
        <a:bodyPr/>
        <a:lstStyle/>
        <a:p>
          <a:endParaRPr lang="es-ES"/>
        </a:p>
      </dgm:t>
    </dgm:pt>
    <dgm:pt modelId="{165F23F4-7AB7-475D-B2B5-C7404D5EF38A}" type="sibTrans" cxnId="{4BDA69B3-A1A7-4A1D-9738-DC16702DDC27}">
      <dgm:prSet/>
      <dgm:spPr/>
      <dgm:t>
        <a:bodyPr/>
        <a:lstStyle/>
        <a:p>
          <a:endParaRPr lang="es-ES"/>
        </a:p>
      </dgm:t>
    </dgm:pt>
    <dgm:pt modelId="{0B7626D3-19ED-4B01-B98F-0D62665EBC8A}">
      <dgm:prSet phldrT="[Texto]" custT="1"/>
      <dgm:spPr/>
      <dgm:t>
        <a:bodyPr/>
        <a:lstStyle/>
        <a:p>
          <a:r>
            <a:rPr lang="es-EC" altLang="en-US" sz="1800">
              <a:latin typeface="Calibri" panose="020F0502020204030204" pitchFamily="34" charset="0"/>
              <a:cs typeface="Calibri" panose="020F0502020204030204" pitchFamily="34" charset="0"/>
            </a:rPr>
            <a:t>Contenido de humedad        ASTM D – 2216</a:t>
          </a:r>
          <a:endParaRPr lang="es-ES" sz="1800"/>
        </a:p>
      </dgm:t>
    </dgm:pt>
    <dgm:pt modelId="{91C6C374-C4B4-408D-867B-FD932FB1FFF8}" type="parTrans" cxnId="{6A633708-6CDA-4B00-BA4A-6E66EDE732D6}">
      <dgm:prSet/>
      <dgm:spPr/>
      <dgm:t>
        <a:bodyPr/>
        <a:lstStyle/>
        <a:p>
          <a:endParaRPr lang="es-ES"/>
        </a:p>
      </dgm:t>
    </dgm:pt>
    <dgm:pt modelId="{45524223-CF90-4306-9840-EB9CEFD2D6D4}" type="sibTrans" cxnId="{6A633708-6CDA-4B00-BA4A-6E66EDE732D6}">
      <dgm:prSet/>
      <dgm:spPr/>
      <dgm:t>
        <a:bodyPr/>
        <a:lstStyle/>
        <a:p>
          <a:endParaRPr lang="es-ES"/>
        </a:p>
      </dgm:t>
    </dgm:pt>
    <dgm:pt modelId="{A8AC99FF-18A6-4F39-82CA-6A54C11E32C8}">
      <dgm:prSet phldrT="[Texto]" custT="1"/>
      <dgm:spPr/>
      <dgm:t>
        <a:bodyPr/>
        <a:lstStyle/>
        <a:p>
          <a:r>
            <a:rPr lang="es-EC" altLang="en-US" sz="1800">
              <a:latin typeface="Calibri" panose="020F0502020204030204" pitchFamily="34" charset="0"/>
              <a:cs typeface="Calibri" panose="020F0502020204030204" pitchFamily="34" charset="0"/>
            </a:rPr>
            <a:t>Granulometría                        ASTM D – 422</a:t>
          </a:r>
          <a:endParaRPr lang="es-ES" sz="1800"/>
        </a:p>
      </dgm:t>
    </dgm:pt>
    <dgm:pt modelId="{15F2C413-F375-4A31-933D-8A048C53534B}" type="parTrans" cxnId="{131F46D1-A913-4FDE-8AA8-03D22CBA1BCE}">
      <dgm:prSet/>
      <dgm:spPr/>
      <dgm:t>
        <a:bodyPr/>
        <a:lstStyle/>
        <a:p>
          <a:endParaRPr lang="es-ES"/>
        </a:p>
      </dgm:t>
    </dgm:pt>
    <dgm:pt modelId="{E3ED8064-1844-4BF7-99E0-5E54F5AF34BD}" type="sibTrans" cxnId="{131F46D1-A913-4FDE-8AA8-03D22CBA1BCE}">
      <dgm:prSet/>
      <dgm:spPr/>
      <dgm:t>
        <a:bodyPr/>
        <a:lstStyle/>
        <a:p>
          <a:endParaRPr lang="es-ES"/>
        </a:p>
      </dgm:t>
    </dgm:pt>
    <dgm:pt modelId="{2E8030DA-8B8B-4E01-955F-2C308D64D57F}">
      <dgm:prSet phldrT="[Texto]" custT="1"/>
      <dgm:spPr/>
      <dgm:t>
        <a:bodyPr/>
        <a:lstStyle/>
        <a:p>
          <a:pPr rtl="0"/>
          <a:r>
            <a:rPr lang="es-EC" altLang="en-US" sz="1800">
              <a:latin typeface="Calibri"/>
              <a:cs typeface="Calibri"/>
            </a:rPr>
            <a:t>Límites de Atterberg ASTM D – 4318</a:t>
          </a:r>
          <a:endParaRPr lang="es-ES" sz="1800">
            <a:latin typeface="Calibri"/>
            <a:cs typeface="Calibri"/>
          </a:endParaRPr>
        </a:p>
      </dgm:t>
    </dgm:pt>
    <dgm:pt modelId="{9EC4AF1F-58B4-4901-AF15-01BEC2F375AB}" type="parTrans" cxnId="{87B46EF5-C275-4ED2-83DE-AC012F3A51F1}">
      <dgm:prSet/>
      <dgm:spPr/>
      <dgm:t>
        <a:bodyPr/>
        <a:lstStyle/>
        <a:p>
          <a:endParaRPr lang="es-ES"/>
        </a:p>
      </dgm:t>
    </dgm:pt>
    <dgm:pt modelId="{AF2FF0AA-D4C5-4042-831D-FF7E628680A7}" type="sibTrans" cxnId="{87B46EF5-C275-4ED2-83DE-AC012F3A51F1}">
      <dgm:prSet/>
      <dgm:spPr/>
      <dgm:t>
        <a:bodyPr/>
        <a:lstStyle/>
        <a:p>
          <a:endParaRPr lang="es-ES"/>
        </a:p>
      </dgm:t>
    </dgm:pt>
    <dgm:pt modelId="{8C78D6AF-185E-48B5-BB41-C3733D150F07}" type="pres">
      <dgm:prSet presAssocID="{A44B355C-02EF-4546-A28F-0DB36303E5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BCB5206-255E-40BA-8247-5D17ED70F5BF}" type="pres">
      <dgm:prSet presAssocID="{3A189201-B464-4CF8-8A1C-0E3E0F5FFE70}" presName="hierRoot1" presStyleCnt="0">
        <dgm:presLayoutVars>
          <dgm:hierBranch val="init"/>
        </dgm:presLayoutVars>
      </dgm:prSet>
      <dgm:spPr/>
    </dgm:pt>
    <dgm:pt modelId="{C7FA617F-5ACE-4B08-A831-4DAB18DB39B4}" type="pres">
      <dgm:prSet presAssocID="{3A189201-B464-4CF8-8A1C-0E3E0F5FFE70}" presName="rootComposite1" presStyleCnt="0"/>
      <dgm:spPr/>
    </dgm:pt>
    <dgm:pt modelId="{5B81DAD2-3FA9-427D-9859-481F8027B887}" type="pres">
      <dgm:prSet presAssocID="{3A189201-B464-4CF8-8A1C-0E3E0F5FFE70}" presName="rootText1" presStyleLbl="node0" presStyleIdx="0" presStyleCnt="1" custScaleX="227645" custScaleY="411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3DD374-501C-4EE7-8234-E3CAFFD73724}" type="pres">
      <dgm:prSet presAssocID="{3A189201-B464-4CF8-8A1C-0E3E0F5FFE70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8F7961C-D5EB-4D37-A239-4BDF3FB3DB20}" type="pres">
      <dgm:prSet presAssocID="{3A189201-B464-4CF8-8A1C-0E3E0F5FFE70}" presName="hierChild2" presStyleCnt="0"/>
      <dgm:spPr/>
    </dgm:pt>
    <dgm:pt modelId="{06839CA6-5873-48F2-8FE0-E3FCDF5ABD7E}" type="pres">
      <dgm:prSet presAssocID="{91C6C374-C4B4-408D-867B-FD932FB1FFF8}" presName="Name37" presStyleLbl="parChTrans1D2" presStyleIdx="0" presStyleCnt="3"/>
      <dgm:spPr/>
      <dgm:t>
        <a:bodyPr/>
        <a:lstStyle/>
        <a:p>
          <a:endParaRPr lang="es-ES"/>
        </a:p>
      </dgm:t>
    </dgm:pt>
    <dgm:pt modelId="{C281372D-8FE1-4BA2-89EF-0AB395344D31}" type="pres">
      <dgm:prSet presAssocID="{0B7626D3-19ED-4B01-B98F-0D62665EBC8A}" presName="hierRoot2" presStyleCnt="0">
        <dgm:presLayoutVars>
          <dgm:hierBranch val="init"/>
        </dgm:presLayoutVars>
      </dgm:prSet>
      <dgm:spPr/>
    </dgm:pt>
    <dgm:pt modelId="{C3ED04E3-5133-4AF6-973F-4FE4F7CEAACE}" type="pres">
      <dgm:prSet presAssocID="{0B7626D3-19ED-4B01-B98F-0D62665EBC8A}" presName="rootComposite" presStyleCnt="0"/>
      <dgm:spPr/>
    </dgm:pt>
    <dgm:pt modelId="{65D1B1F5-294D-49D1-BA52-DE83A0F1FD84}" type="pres">
      <dgm:prSet presAssocID="{0B7626D3-19ED-4B01-B98F-0D62665EBC8A}" presName="rootText" presStyleLbl="node2" presStyleIdx="0" presStyleCnt="3" custScaleY="6718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396CAA-0EC0-4F44-B565-7E64873AB5A2}" type="pres">
      <dgm:prSet presAssocID="{0B7626D3-19ED-4B01-B98F-0D62665EBC8A}" presName="rootConnector" presStyleLbl="node2" presStyleIdx="0" presStyleCnt="3"/>
      <dgm:spPr/>
      <dgm:t>
        <a:bodyPr/>
        <a:lstStyle/>
        <a:p>
          <a:endParaRPr lang="es-ES"/>
        </a:p>
      </dgm:t>
    </dgm:pt>
    <dgm:pt modelId="{75A90992-738C-4473-8AB1-065DB0695148}" type="pres">
      <dgm:prSet presAssocID="{0B7626D3-19ED-4B01-B98F-0D62665EBC8A}" presName="hierChild4" presStyleCnt="0"/>
      <dgm:spPr/>
    </dgm:pt>
    <dgm:pt modelId="{8D213353-B6CE-4837-B0B0-D381A52D09A9}" type="pres">
      <dgm:prSet presAssocID="{0B7626D3-19ED-4B01-B98F-0D62665EBC8A}" presName="hierChild5" presStyleCnt="0"/>
      <dgm:spPr/>
    </dgm:pt>
    <dgm:pt modelId="{9E8B813F-D31E-4943-8D19-E60226A4AD68}" type="pres">
      <dgm:prSet presAssocID="{15F2C413-F375-4A31-933D-8A048C53534B}" presName="Name37" presStyleLbl="parChTrans1D2" presStyleIdx="1" presStyleCnt="3"/>
      <dgm:spPr/>
      <dgm:t>
        <a:bodyPr/>
        <a:lstStyle/>
        <a:p>
          <a:endParaRPr lang="es-ES"/>
        </a:p>
      </dgm:t>
    </dgm:pt>
    <dgm:pt modelId="{3C932FCD-1908-4413-8AAF-E61352CF4F54}" type="pres">
      <dgm:prSet presAssocID="{A8AC99FF-18A6-4F39-82CA-6A54C11E32C8}" presName="hierRoot2" presStyleCnt="0">
        <dgm:presLayoutVars>
          <dgm:hierBranch val="init"/>
        </dgm:presLayoutVars>
      </dgm:prSet>
      <dgm:spPr/>
    </dgm:pt>
    <dgm:pt modelId="{27C3D195-38BE-45F7-8EEF-DAB265B4D575}" type="pres">
      <dgm:prSet presAssocID="{A8AC99FF-18A6-4F39-82CA-6A54C11E32C8}" presName="rootComposite" presStyleCnt="0"/>
      <dgm:spPr/>
    </dgm:pt>
    <dgm:pt modelId="{30D54369-7598-449B-B267-D3F4779D2F3C}" type="pres">
      <dgm:prSet presAssocID="{A8AC99FF-18A6-4F39-82CA-6A54C11E32C8}" presName="rootText" presStyleLbl="node2" presStyleIdx="1" presStyleCnt="3" custScaleY="6275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30765BF-2649-464C-9955-9BBDB4F55816}" type="pres">
      <dgm:prSet presAssocID="{A8AC99FF-18A6-4F39-82CA-6A54C11E32C8}" presName="rootConnector" presStyleLbl="node2" presStyleIdx="1" presStyleCnt="3"/>
      <dgm:spPr/>
      <dgm:t>
        <a:bodyPr/>
        <a:lstStyle/>
        <a:p>
          <a:endParaRPr lang="es-ES"/>
        </a:p>
      </dgm:t>
    </dgm:pt>
    <dgm:pt modelId="{BCF7081D-E55F-4433-991A-4224F4922E8B}" type="pres">
      <dgm:prSet presAssocID="{A8AC99FF-18A6-4F39-82CA-6A54C11E32C8}" presName="hierChild4" presStyleCnt="0"/>
      <dgm:spPr/>
    </dgm:pt>
    <dgm:pt modelId="{E09E6B13-DED7-435A-AD35-28F8B59E8DA1}" type="pres">
      <dgm:prSet presAssocID="{A8AC99FF-18A6-4F39-82CA-6A54C11E32C8}" presName="hierChild5" presStyleCnt="0"/>
      <dgm:spPr/>
    </dgm:pt>
    <dgm:pt modelId="{38FFD542-CF6F-4D88-8A38-5FFC40684C4C}" type="pres">
      <dgm:prSet presAssocID="{9EC4AF1F-58B4-4901-AF15-01BEC2F375AB}" presName="Name37" presStyleLbl="parChTrans1D2" presStyleIdx="2" presStyleCnt="3"/>
      <dgm:spPr/>
      <dgm:t>
        <a:bodyPr/>
        <a:lstStyle/>
        <a:p>
          <a:endParaRPr lang="es-ES"/>
        </a:p>
      </dgm:t>
    </dgm:pt>
    <dgm:pt modelId="{2B1DB20B-ECD0-46BB-95FB-B9AFB4C53028}" type="pres">
      <dgm:prSet presAssocID="{2E8030DA-8B8B-4E01-955F-2C308D64D57F}" presName="hierRoot2" presStyleCnt="0">
        <dgm:presLayoutVars>
          <dgm:hierBranch val="init"/>
        </dgm:presLayoutVars>
      </dgm:prSet>
      <dgm:spPr/>
    </dgm:pt>
    <dgm:pt modelId="{AD97A4BB-4716-4338-9C4F-EF20C037FD28}" type="pres">
      <dgm:prSet presAssocID="{2E8030DA-8B8B-4E01-955F-2C308D64D57F}" presName="rootComposite" presStyleCnt="0"/>
      <dgm:spPr/>
    </dgm:pt>
    <dgm:pt modelId="{68D2FF66-E500-4FC0-A11F-EC678B6D07ED}" type="pres">
      <dgm:prSet presAssocID="{2E8030DA-8B8B-4E01-955F-2C308D64D57F}" presName="rootText" presStyleLbl="node2" presStyleIdx="2" presStyleCnt="3" custScaleY="640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C4C908-530F-4697-AC8E-8BB863B5F371}" type="pres">
      <dgm:prSet presAssocID="{2E8030DA-8B8B-4E01-955F-2C308D64D57F}" presName="rootConnector" presStyleLbl="node2" presStyleIdx="2" presStyleCnt="3"/>
      <dgm:spPr/>
      <dgm:t>
        <a:bodyPr/>
        <a:lstStyle/>
        <a:p>
          <a:endParaRPr lang="es-ES"/>
        </a:p>
      </dgm:t>
    </dgm:pt>
    <dgm:pt modelId="{165A6D22-4ACC-4BFD-BF50-BD696E409A5D}" type="pres">
      <dgm:prSet presAssocID="{2E8030DA-8B8B-4E01-955F-2C308D64D57F}" presName="hierChild4" presStyleCnt="0"/>
      <dgm:spPr/>
    </dgm:pt>
    <dgm:pt modelId="{F7DCA8E3-7331-46C1-A940-E2B71B684626}" type="pres">
      <dgm:prSet presAssocID="{2E8030DA-8B8B-4E01-955F-2C308D64D57F}" presName="hierChild5" presStyleCnt="0"/>
      <dgm:spPr/>
    </dgm:pt>
    <dgm:pt modelId="{306201CA-0B8E-4A2B-B08B-6371AA9E4EB8}" type="pres">
      <dgm:prSet presAssocID="{3A189201-B464-4CF8-8A1C-0E3E0F5FFE70}" presName="hierChild3" presStyleCnt="0"/>
      <dgm:spPr/>
    </dgm:pt>
  </dgm:ptLst>
  <dgm:cxnLst>
    <dgm:cxn modelId="{A350AF69-AFD0-477F-AA6C-7696B2E958EA}" type="presOf" srcId="{3A189201-B464-4CF8-8A1C-0E3E0F5FFE70}" destId="{2C3DD374-501C-4EE7-8234-E3CAFFD73724}" srcOrd="1" destOrd="0" presId="urn:microsoft.com/office/officeart/2005/8/layout/orgChart1"/>
    <dgm:cxn modelId="{299C287C-E0CC-40BE-BB63-0D13CB12F603}" type="presOf" srcId="{91C6C374-C4B4-408D-867B-FD932FB1FFF8}" destId="{06839CA6-5873-48F2-8FE0-E3FCDF5ABD7E}" srcOrd="0" destOrd="0" presId="urn:microsoft.com/office/officeart/2005/8/layout/orgChart1"/>
    <dgm:cxn modelId="{131F46D1-A913-4FDE-8AA8-03D22CBA1BCE}" srcId="{3A189201-B464-4CF8-8A1C-0E3E0F5FFE70}" destId="{A8AC99FF-18A6-4F39-82CA-6A54C11E32C8}" srcOrd="1" destOrd="0" parTransId="{15F2C413-F375-4A31-933D-8A048C53534B}" sibTransId="{E3ED8064-1844-4BF7-99E0-5E54F5AF34BD}"/>
    <dgm:cxn modelId="{6A633708-6CDA-4B00-BA4A-6E66EDE732D6}" srcId="{3A189201-B464-4CF8-8A1C-0E3E0F5FFE70}" destId="{0B7626D3-19ED-4B01-B98F-0D62665EBC8A}" srcOrd="0" destOrd="0" parTransId="{91C6C374-C4B4-408D-867B-FD932FB1FFF8}" sibTransId="{45524223-CF90-4306-9840-EB9CEFD2D6D4}"/>
    <dgm:cxn modelId="{3EC7CB56-E9CD-44FE-9BE2-D6410C9B8234}" type="presOf" srcId="{3A189201-B464-4CF8-8A1C-0E3E0F5FFE70}" destId="{5B81DAD2-3FA9-427D-9859-481F8027B887}" srcOrd="0" destOrd="0" presId="urn:microsoft.com/office/officeart/2005/8/layout/orgChart1"/>
    <dgm:cxn modelId="{03C6896A-FE57-4DB2-907F-3EF5B1CBCDD0}" type="presOf" srcId="{A8AC99FF-18A6-4F39-82CA-6A54C11E32C8}" destId="{30D54369-7598-449B-B267-D3F4779D2F3C}" srcOrd="0" destOrd="0" presId="urn:microsoft.com/office/officeart/2005/8/layout/orgChart1"/>
    <dgm:cxn modelId="{EDAF2C75-8FA6-4D5A-9927-0D6A811EA081}" type="presOf" srcId="{2E8030DA-8B8B-4E01-955F-2C308D64D57F}" destId="{68D2FF66-E500-4FC0-A11F-EC678B6D07ED}" srcOrd="0" destOrd="0" presId="urn:microsoft.com/office/officeart/2005/8/layout/orgChart1"/>
    <dgm:cxn modelId="{24236820-9C61-4B9F-8537-8397B48F1252}" type="presOf" srcId="{9EC4AF1F-58B4-4901-AF15-01BEC2F375AB}" destId="{38FFD542-CF6F-4D88-8A38-5FFC40684C4C}" srcOrd="0" destOrd="0" presId="urn:microsoft.com/office/officeart/2005/8/layout/orgChart1"/>
    <dgm:cxn modelId="{E16507D7-F14E-4CB3-97B6-39A18BFA4F99}" type="presOf" srcId="{A8AC99FF-18A6-4F39-82CA-6A54C11E32C8}" destId="{D30765BF-2649-464C-9955-9BBDB4F55816}" srcOrd="1" destOrd="0" presId="urn:microsoft.com/office/officeart/2005/8/layout/orgChart1"/>
    <dgm:cxn modelId="{E90D6F9E-AFDB-4539-847D-7F4CA617B611}" type="presOf" srcId="{A44B355C-02EF-4546-A28F-0DB36303E5B1}" destId="{8C78D6AF-185E-48B5-BB41-C3733D150F07}" srcOrd="0" destOrd="0" presId="urn:microsoft.com/office/officeart/2005/8/layout/orgChart1"/>
    <dgm:cxn modelId="{BD5567E0-605B-4311-B269-27ADE5FAB76B}" type="presOf" srcId="{15F2C413-F375-4A31-933D-8A048C53534B}" destId="{9E8B813F-D31E-4943-8D19-E60226A4AD68}" srcOrd="0" destOrd="0" presId="urn:microsoft.com/office/officeart/2005/8/layout/orgChart1"/>
    <dgm:cxn modelId="{4BDA69B3-A1A7-4A1D-9738-DC16702DDC27}" srcId="{A44B355C-02EF-4546-A28F-0DB36303E5B1}" destId="{3A189201-B464-4CF8-8A1C-0E3E0F5FFE70}" srcOrd="0" destOrd="0" parTransId="{D9AA2BDF-8774-488E-BD77-25389AB9CE38}" sibTransId="{165F23F4-7AB7-475D-B2B5-C7404D5EF38A}"/>
    <dgm:cxn modelId="{92A62895-47A3-46EF-AF99-E23718BB29C1}" type="presOf" srcId="{2E8030DA-8B8B-4E01-955F-2C308D64D57F}" destId="{22C4C908-530F-4697-AC8E-8BB863B5F371}" srcOrd="1" destOrd="0" presId="urn:microsoft.com/office/officeart/2005/8/layout/orgChart1"/>
    <dgm:cxn modelId="{A425AE34-87BC-464C-A8F6-A0A0AAD82817}" type="presOf" srcId="{0B7626D3-19ED-4B01-B98F-0D62665EBC8A}" destId="{65D1B1F5-294D-49D1-BA52-DE83A0F1FD84}" srcOrd="0" destOrd="0" presId="urn:microsoft.com/office/officeart/2005/8/layout/orgChart1"/>
    <dgm:cxn modelId="{595784F8-8A50-4BEE-A935-1229CAB1CE6D}" type="presOf" srcId="{0B7626D3-19ED-4B01-B98F-0D62665EBC8A}" destId="{B6396CAA-0EC0-4F44-B565-7E64873AB5A2}" srcOrd="1" destOrd="0" presId="urn:microsoft.com/office/officeart/2005/8/layout/orgChart1"/>
    <dgm:cxn modelId="{87B46EF5-C275-4ED2-83DE-AC012F3A51F1}" srcId="{3A189201-B464-4CF8-8A1C-0E3E0F5FFE70}" destId="{2E8030DA-8B8B-4E01-955F-2C308D64D57F}" srcOrd="2" destOrd="0" parTransId="{9EC4AF1F-58B4-4901-AF15-01BEC2F375AB}" sibTransId="{AF2FF0AA-D4C5-4042-831D-FF7E628680A7}"/>
    <dgm:cxn modelId="{43294854-24FC-4523-BF80-CF5A641F5A75}" type="presParOf" srcId="{8C78D6AF-185E-48B5-BB41-C3733D150F07}" destId="{FBCB5206-255E-40BA-8247-5D17ED70F5BF}" srcOrd="0" destOrd="0" presId="urn:microsoft.com/office/officeart/2005/8/layout/orgChart1"/>
    <dgm:cxn modelId="{6B59EABD-0BC6-448F-A47E-DAF033E61263}" type="presParOf" srcId="{FBCB5206-255E-40BA-8247-5D17ED70F5BF}" destId="{C7FA617F-5ACE-4B08-A831-4DAB18DB39B4}" srcOrd="0" destOrd="0" presId="urn:microsoft.com/office/officeart/2005/8/layout/orgChart1"/>
    <dgm:cxn modelId="{DDE36BE5-CDC2-498D-B307-C48616BC5546}" type="presParOf" srcId="{C7FA617F-5ACE-4B08-A831-4DAB18DB39B4}" destId="{5B81DAD2-3FA9-427D-9859-481F8027B887}" srcOrd="0" destOrd="0" presId="urn:microsoft.com/office/officeart/2005/8/layout/orgChart1"/>
    <dgm:cxn modelId="{4EA79404-37E2-4D19-B236-6E5C1F7B0B12}" type="presParOf" srcId="{C7FA617F-5ACE-4B08-A831-4DAB18DB39B4}" destId="{2C3DD374-501C-4EE7-8234-E3CAFFD73724}" srcOrd="1" destOrd="0" presId="urn:microsoft.com/office/officeart/2005/8/layout/orgChart1"/>
    <dgm:cxn modelId="{DB9C3AE1-D0A9-45D9-AD82-093A1F2F6E7F}" type="presParOf" srcId="{FBCB5206-255E-40BA-8247-5D17ED70F5BF}" destId="{78F7961C-D5EB-4D37-A239-4BDF3FB3DB20}" srcOrd="1" destOrd="0" presId="urn:microsoft.com/office/officeart/2005/8/layout/orgChart1"/>
    <dgm:cxn modelId="{2BB78C5B-9079-482E-80B3-7CB71E5E2070}" type="presParOf" srcId="{78F7961C-D5EB-4D37-A239-4BDF3FB3DB20}" destId="{06839CA6-5873-48F2-8FE0-E3FCDF5ABD7E}" srcOrd="0" destOrd="0" presId="urn:microsoft.com/office/officeart/2005/8/layout/orgChart1"/>
    <dgm:cxn modelId="{BEB2DDB8-5339-4937-96AD-172905119A63}" type="presParOf" srcId="{78F7961C-D5EB-4D37-A239-4BDF3FB3DB20}" destId="{C281372D-8FE1-4BA2-89EF-0AB395344D31}" srcOrd="1" destOrd="0" presId="urn:microsoft.com/office/officeart/2005/8/layout/orgChart1"/>
    <dgm:cxn modelId="{2BF140FD-B12E-4F6A-9049-0FFE1FF79D99}" type="presParOf" srcId="{C281372D-8FE1-4BA2-89EF-0AB395344D31}" destId="{C3ED04E3-5133-4AF6-973F-4FE4F7CEAACE}" srcOrd="0" destOrd="0" presId="urn:microsoft.com/office/officeart/2005/8/layout/orgChart1"/>
    <dgm:cxn modelId="{D844793B-C2F0-463F-8E5D-29A73274BC38}" type="presParOf" srcId="{C3ED04E3-5133-4AF6-973F-4FE4F7CEAACE}" destId="{65D1B1F5-294D-49D1-BA52-DE83A0F1FD84}" srcOrd="0" destOrd="0" presId="urn:microsoft.com/office/officeart/2005/8/layout/orgChart1"/>
    <dgm:cxn modelId="{2BE465D8-5E5D-42C4-9172-9C2C58EE7412}" type="presParOf" srcId="{C3ED04E3-5133-4AF6-973F-4FE4F7CEAACE}" destId="{B6396CAA-0EC0-4F44-B565-7E64873AB5A2}" srcOrd="1" destOrd="0" presId="urn:microsoft.com/office/officeart/2005/8/layout/orgChart1"/>
    <dgm:cxn modelId="{E82B3F4E-CE60-409E-8083-C2C00CB8A9AB}" type="presParOf" srcId="{C281372D-8FE1-4BA2-89EF-0AB395344D31}" destId="{75A90992-738C-4473-8AB1-065DB0695148}" srcOrd="1" destOrd="0" presId="urn:microsoft.com/office/officeart/2005/8/layout/orgChart1"/>
    <dgm:cxn modelId="{9C9966A6-FA4C-4685-8CA7-D227953B579F}" type="presParOf" srcId="{C281372D-8FE1-4BA2-89EF-0AB395344D31}" destId="{8D213353-B6CE-4837-B0B0-D381A52D09A9}" srcOrd="2" destOrd="0" presId="urn:microsoft.com/office/officeart/2005/8/layout/orgChart1"/>
    <dgm:cxn modelId="{7B6FF42D-D054-4AAE-8AD5-2030D763FB73}" type="presParOf" srcId="{78F7961C-D5EB-4D37-A239-4BDF3FB3DB20}" destId="{9E8B813F-D31E-4943-8D19-E60226A4AD68}" srcOrd="2" destOrd="0" presId="urn:microsoft.com/office/officeart/2005/8/layout/orgChart1"/>
    <dgm:cxn modelId="{9CAD5412-6A02-454D-BDC9-837D2076CF30}" type="presParOf" srcId="{78F7961C-D5EB-4D37-A239-4BDF3FB3DB20}" destId="{3C932FCD-1908-4413-8AAF-E61352CF4F54}" srcOrd="3" destOrd="0" presId="urn:microsoft.com/office/officeart/2005/8/layout/orgChart1"/>
    <dgm:cxn modelId="{AFA724DC-D210-47A3-B6C9-2B54274BF9D4}" type="presParOf" srcId="{3C932FCD-1908-4413-8AAF-E61352CF4F54}" destId="{27C3D195-38BE-45F7-8EEF-DAB265B4D575}" srcOrd="0" destOrd="0" presId="urn:microsoft.com/office/officeart/2005/8/layout/orgChart1"/>
    <dgm:cxn modelId="{DF1414C3-187B-4A0E-9F43-3211708D53B8}" type="presParOf" srcId="{27C3D195-38BE-45F7-8EEF-DAB265B4D575}" destId="{30D54369-7598-449B-B267-D3F4779D2F3C}" srcOrd="0" destOrd="0" presId="urn:microsoft.com/office/officeart/2005/8/layout/orgChart1"/>
    <dgm:cxn modelId="{F21F25A5-1554-42C8-8798-0AAF57AE5E5C}" type="presParOf" srcId="{27C3D195-38BE-45F7-8EEF-DAB265B4D575}" destId="{D30765BF-2649-464C-9955-9BBDB4F55816}" srcOrd="1" destOrd="0" presId="urn:microsoft.com/office/officeart/2005/8/layout/orgChart1"/>
    <dgm:cxn modelId="{15D07377-29D5-43DA-AB12-DE25446F2A14}" type="presParOf" srcId="{3C932FCD-1908-4413-8AAF-E61352CF4F54}" destId="{BCF7081D-E55F-4433-991A-4224F4922E8B}" srcOrd="1" destOrd="0" presId="urn:microsoft.com/office/officeart/2005/8/layout/orgChart1"/>
    <dgm:cxn modelId="{DD2D906D-96B9-4508-9FCD-A9D484763926}" type="presParOf" srcId="{3C932FCD-1908-4413-8AAF-E61352CF4F54}" destId="{E09E6B13-DED7-435A-AD35-28F8B59E8DA1}" srcOrd="2" destOrd="0" presId="urn:microsoft.com/office/officeart/2005/8/layout/orgChart1"/>
    <dgm:cxn modelId="{FB8C77E9-F7B3-4781-90A4-D19576F2EBE8}" type="presParOf" srcId="{78F7961C-D5EB-4D37-A239-4BDF3FB3DB20}" destId="{38FFD542-CF6F-4D88-8A38-5FFC40684C4C}" srcOrd="4" destOrd="0" presId="urn:microsoft.com/office/officeart/2005/8/layout/orgChart1"/>
    <dgm:cxn modelId="{18837792-AEA7-4A72-AE2D-1E58304842C0}" type="presParOf" srcId="{78F7961C-D5EB-4D37-A239-4BDF3FB3DB20}" destId="{2B1DB20B-ECD0-46BB-95FB-B9AFB4C53028}" srcOrd="5" destOrd="0" presId="urn:microsoft.com/office/officeart/2005/8/layout/orgChart1"/>
    <dgm:cxn modelId="{514AC88B-B416-4C44-A94A-155E893F5A58}" type="presParOf" srcId="{2B1DB20B-ECD0-46BB-95FB-B9AFB4C53028}" destId="{AD97A4BB-4716-4338-9C4F-EF20C037FD28}" srcOrd="0" destOrd="0" presId="urn:microsoft.com/office/officeart/2005/8/layout/orgChart1"/>
    <dgm:cxn modelId="{B8E82619-424F-4072-B9DA-5660C873916D}" type="presParOf" srcId="{AD97A4BB-4716-4338-9C4F-EF20C037FD28}" destId="{68D2FF66-E500-4FC0-A11F-EC678B6D07ED}" srcOrd="0" destOrd="0" presId="urn:microsoft.com/office/officeart/2005/8/layout/orgChart1"/>
    <dgm:cxn modelId="{36648F38-91F8-424C-B3F9-B97A7B4C6181}" type="presParOf" srcId="{AD97A4BB-4716-4338-9C4F-EF20C037FD28}" destId="{22C4C908-530F-4697-AC8E-8BB863B5F371}" srcOrd="1" destOrd="0" presId="urn:microsoft.com/office/officeart/2005/8/layout/orgChart1"/>
    <dgm:cxn modelId="{B2D80FAB-E1ED-4D21-B763-9FF496CE8CA6}" type="presParOf" srcId="{2B1DB20B-ECD0-46BB-95FB-B9AFB4C53028}" destId="{165A6D22-4ACC-4BFD-BF50-BD696E409A5D}" srcOrd="1" destOrd="0" presId="urn:microsoft.com/office/officeart/2005/8/layout/orgChart1"/>
    <dgm:cxn modelId="{B84147E2-B209-47DF-9546-A190EE14B18F}" type="presParOf" srcId="{2B1DB20B-ECD0-46BB-95FB-B9AFB4C53028}" destId="{F7DCA8E3-7331-46C1-A940-E2B71B684626}" srcOrd="2" destOrd="0" presId="urn:microsoft.com/office/officeart/2005/8/layout/orgChart1"/>
    <dgm:cxn modelId="{A25C8B49-DB1C-40AC-BF84-80A4DD8C0ECE}" type="presParOf" srcId="{FBCB5206-255E-40BA-8247-5D17ED70F5BF}" destId="{306201CA-0B8E-4A2B-B08B-6371AA9E4E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80AF80-51BB-49A4-94E7-9CB13A85A4D5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</dgm:pt>
    <dgm:pt modelId="{F7C7CF85-B9F9-4AAD-A321-BC8E9E1AE471}">
      <dgm:prSet phldrT="[Texto]" custT="1"/>
      <dgm:spPr/>
      <dgm:t>
        <a:bodyPr/>
        <a:lstStyle/>
        <a:p>
          <a:r>
            <a:rPr lang="es-EC" altLang="en-US" sz="1800" b="1">
              <a:latin typeface="Calibri"/>
              <a:cs typeface="Calibri"/>
            </a:rPr>
            <a:t>Ensayo para determinar la gravedad específica de los suelos</a:t>
          </a:r>
          <a:endParaRPr lang="es-ES" sz="1800">
            <a:latin typeface="Calibri"/>
            <a:cs typeface="Calibri"/>
          </a:endParaRPr>
        </a:p>
      </dgm:t>
    </dgm:pt>
    <dgm:pt modelId="{3A3DCD86-FE1B-49F4-94D1-FB68D8A27D18}" type="parTrans" cxnId="{CB534DBD-AE45-4BD7-B4B8-EDB12E56156B}">
      <dgm:prSet/>
      <dgm:spPr/>
      <dgm:t>
        <a:bodyPr/>
        <a:lstStyle/>
        <a:p>
          <a:endParaRPr lang="es-ES"/>
        </a:p>
      </dgm:t>
    </dgm:pt>
    <dgm:pt modelId="{D33E6524-2CF8-4253-95F0-7BF5126279F0}" type="sibTrans" cxnId="{CB534DBD-AE45-4BD7-B4B8-EDB12E56156B}">
      <dgm:prSet/>
      <dgm:spPr/>
      <dgm:t>
        <a:bodyPr/>
        <a:lstStyle/>
        <a:p>
          <a:endParaRPr lang="es-ES"/>
        </a:p>
      </dgm:t>
    </dgm:pt>
    <dgm:pt modelId="{786BADAC-9C62-4C61-AE84-31442B788702}">
      <dgm:prSet custT="1"/>
      <dgm:spPr/>
      <dgm:t>
        <a:bodyPr/>
        <a:lstStyle/>
        <a:p>
          <a:pPr rtl="0"/>
          <a:r>
            <a:rPr lang="es-EC" sz="1800">
              <a:latin typeface="Calibri"/>
              <a:cs typeface="Calibri"/>
            </a:rPr>
            <a:t>Gravedad específica de los sólidos del suelo     </a:t>
          </a:r>
        </a:p>
        <a:p>
          <a:r>
            <a:rPr lang="es-EC" sz="1800">
              <a:latin typeface="Calibri"/>
              <a:cs typeface="Calibri"/>
            </a:rPr>
            <a:t>ASTM D 854</a:t>
          </a:r>
          <a:endParaRPr lang="es-EC" altLang="en-US" sz="1800" b="1">
            <a:latin typeface="Calibri"/>
            <a:cs typeface="Calibri"/>
          </a:endParaRPr>
        </a:p>
      </dgm:t>
    </dgm:pt>
    <dgm:pt modelId="{F5D14EAF-A272-4F53-B0F5-95B235A66827}" type="parTrans" cxnId="{5DDC32CA-33E6-4645-862A-8E77C4D0E865}">
      <dgm:prSet/>
      <dgm:spPr/>
      <dgm:t>
        <a:bodyPr/>
        <a:lstStyle/>
        <a:p>
          <a:endParaRPr lang="es-ES"/>
        </a:p>
      </dgm:t>
    </dgm:pt>
    <dgm:pt modelId="{8FC52D44-E9F4-4A6E-BED5-CFC85B41322F}" type="sibTrans" cxnId="{5DDC32CA-33E6-4645-862A-8E77C4D0E865}">
      <dgm:prSet/>
      <dgm:spPr/>
      <dgm:t>
        <a:bodyPr/>
        <a:lstStyle/>
        <a:p>
          <a:endParaRPr lang="es-ES"/>
        </a:p>
      </dgm:t>
    </dgm:pt>
    <dgm:pt modelId="{9BA5929A-58BD-4C41-A9AE-0064C22A922C}" type="pres">
      <dgm:prSet presAssocID="{B480AF80-51BB-49A4-94E7-9CB13A85A4D5}" presName="Name0" presStyleCnt="0">
        <dgm:presLayoutVars>
          <dgm:dir/>
          <dgm:resizeHandles val="exact"/>
        </dgm:presLayoutVars>
      </dgm:prSet>
      <dgm:spPr/>
    </dgm:pt>
    <dgm:pt modelId="{3A76D611-A928-4B87-9FF4-94F540A6E2CD}" type="pres">
      <dgm:prSet presAssocID="{F7C7CF85-B9F9-4AAD-A321-BC8E9E1AE471}" presName="node" presStyleLbl="node1" presStyleIdx="0" presStyleCnt="2" custScaleY="453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03AE75-29EF-43D0-955B-BA9D445D57CA}" type="pres">
      <dgm:prSet presAssocID="{D33E6524-2CF8-4253-95F0-7BF5126279F0}" presName="sibTrans" presStyleLbl="sibTrans2D1" presStyleIdx="0" presStyleCnt="1"/>
      <dgm:spPr/>
      <dgm:t>
        <a:bodyPr/>
        <a:lstStyle/>
        <a:p>
          <a:endParaRPr lang="es-ES"/>
        </a:p>
      </dgm:t>
    </dgm:pt>
    <dgm:pt modelId="{C0FEAB6E-6C10-4C7A-884E-C6493632104D}" type="pres">
      <dgm:prSet presAssocID="{D33E6524-2CF8-4253-95F0-7BF5126279F0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C719161A-A165-4CCD-8524-48D317B275ED}" type="pres">
      <dgm:prSet presAssocID="{786BADAC-9C62-4C61-AE84-31442B788702}" presName="node" presStyleLbl="node1" presStyleIdx="1" presStyleCnt="2" custScaleY="593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DC32CA-33E6-4645-862A-8E77C4D0E865}" srcId="{B480AF80-51BB-49A4-94E7-9CB13A85A4D5}" destId="{786BADAC-9C62-4C61-AE84-31442B788702}" srcOrd="1" destOrd="0" parTransId="{F5D14EAF-A272-4F53-B0F5-95B235A66827}" sibTransId="{8FC52D44-E9F4-4A6E-BED5-CFC85B41322F}"/>
    <dgm:cxn modelId="{52DCB043-4158-4B4F-BC60-05776523A91B}" type="presOf" srcId="{D33E6524-2CF8-4253-95F0-7BF5126279F0}" destId="{E403AE75-29EF-43D0-955B-BA9D445D57CA}" srcOrd="0" destOrd="0" presId="urn:microsoft.com/office/officeart/2005/8/layout/process1"/>
    <dgm:cxn modelId="{987D85C4-8F58-45E5-A41E-EC4DE2FB69CB}" type="presOf" srcId="{786BADAC-9C62-4C61-AE84-31442B788702}" destId="{C719161A-A165-4CCD-8524-48D317B275ED}" srcOrd="0" destOrd="0" presId="urn:microsoft.com/office/officeart/2005/8/layout/process1"/>
    <dgm:cxn modelId="{03822ED7-B585-4128-AC31-6AA111CD6291}" type="presOf" srcId="{B480AF80-51BB-49A4-94E7-9CB13A85A4D5}" destId="{9BA5929A-58BD-4C41-A9AE-0064C22A922C}" srcOrd="0" destOrd="0" presId="urn:microsoft.com/office/officeart/2005/8/layout/process1"/>
    <dgm:cxn modelId="{46F53A9A-0E40-4815-9E10-44F2D6B30D86}" type="presOf" srcId="{D33E6524-2CF8-4253-95F0-7BF5126279F0}" destId="{C0FEAB6E-6C10-4C7A-884E-C6493632104D}" srcOrd="1" destOrd="0" presId="urn:microsoft.com/office/officeart/2005/8/layout/process1"/>
    <dgm:cxn modelId="{CB534DBD-AE45-4BD7-B4B8-EDB12E56156B}" srcId="{B480AF80-51BB-49A4-94E7-9CB13A85A4D5}" destId="{F7C7CF85-B9F9-4AAD-A321-BC8E9E1AE471}" srcOrd="0" destOrd="0" parTransId="{3A3DCD86-FE1B-49F4-94D1-FB68D8A27D18}" sibTransId="{D33E6524-2CF8-4253-95F0-7BF5126279F0}"/>
    <dgm:cxn modelId="{A2EC3039-A7C9-496D-9C18-E9A79D0718F7}" type="presOf" srcId="{F7C7CF85-B9F9-4AAD-A321-BC8E9E1AE471}" destId="{3A76D611-A928-4B87-9FF4-94F540A6E2CD}" srcOrd="0" destOrd="0" presId="urn:microsoft.com/office/officeart/2005/8/layout/process1"/>
    <dgm:cxn modelId="{69F1D900-1E67-4DCF-9795-DA7B66CF1105}" type="presParOf" srcId="{9BA5929A-58BD-4C41-A9AE-0064C22A922C}" destId="{3A76D611-A928-4B87-9FF4-94F540A6E2CD}" srcOrd="0" destOrd="0" presId="urn:microsoft.com/office/officeart/2005/8/layout/process1"/>
    <dgm:cxn modelId="{FD7716C7-8E56-4F8A-9F49-1304FA120A64}" type="presParOf" srcId="{9BA5929A-58BD-4C41-A9AE-0064C22A922C}" destId="{E403AE75-29EF-43D0-955B-BA9D445D57CA}" srcOrd="1" destOrd="0" presId="urn:microsoft.com/office/officeart/2005/8/layout/process1"/>
    <dgm:cxn modelId="{4B71A32E-0C7E-4942-9353-6B6EEDADD87C}" type="presParOf" srcId="{E403AE75-29EF-43D0-955B-BA9D445D57CA}" destId="{C0FEAB6E-6C10-4C7A-884E-C6493632104D}" srcOrd="0" destOrd="0" presId="urn:microsoft.com/office/officeart/2005/8/layout/process1"/>
    <dgm:cxn modelId="{7FAF1ED3-12BE-4F0C-ADA9-242FCD1AE864}" type="presParOf" srcId="{9BA5929A-58BD-4C41-A9AE-0064C22A922C}" destId="{C719161A-A165-4CCD-8524-48D317B275E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80AF80-51BB-49A4-94E7-9CB13A85A4D5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</dgm:pt>
    <dgm:pt modelId="{F7C7CF85-B9F9-4AAD-A321-BC8E9E1AE471}">
      <dgm:prSet phldrT="[Texto]" custT="1"/>
      <dgm:spPr/>
      <dgm:t>
        <a:bodyPr/>
        <a:lstStyle/>
        <a:p>
          <a:r>
            <a:rPr lang="es-EC" altLang="en-US" sz="1800" b="1">
              <a:latin typeface="Calibri" panose="020F0502020204030204" pitchFamily="34" charset="0"/>
              <a:cs typeface="Calibri" panose="020F0502020204030204" pitchFamily="34" charset="0"/>
            </a:rPr>
            <a:t>Ensayo para determinar parámetros de resistencia al corte </a:t>
          </a:r>
          <a:endParaRPr lang="es-ES" sz="1800"/>
        </a:p>
      </dgm:t>
    </dgm:pt>
    <dgm:pt modelId="{3A3DCD86-FE1B-49F4-94D1-FB68D8A27D18}" type="parTrans" cxnId="{CB534DBD-AE45-4BD7-B4B8-EDB12E56156B}">
      <dgm:prSet/>
      <dgm:spPr/>
      <dgm:t>
        <a:bodyPr/>
        <a:lstStyle/>
        <a:p>
          <a:endParaRPr lang="es-ES"/>
        </a:p>
      </dgm:t>
    </dgm:pt>
    <dgm:pt modelId="{D33E6524-2CF8-4253-95F0-7BF5126279F0}" type="sibTrans" cxnId="{CB534DBD-AE45-4BD7-B4B8-EDB12E56156B}">
      <dgm:prSet/>
      <dgm:spPr/>
      <dgm:t>
        <a:bodyPr/>
        <a:lstStyle/>
        <a:p>
          <a:endParaRPr lang="es-ES"/>
        </a:p>
      </dgm:t>
    </dgm:pt>
    <dgm:pt modelId="{786BADAC-9C62-4C61-AE84-31442B788702}">
      <dgm:prSet custT="1"/>
      <dgm:spPr/>
      <dgm:t>
        <a:bodyPr/>
        <a:lstStyle/>
        <a:p>
          <a:r>
            <a:rPr lang="es-EC" altLang="en-US" sz="1800">
              <a:latin typeface="Calibri" panose="020F0502020204030204" pitchFamily="34" charset="0"/>
              <a:cs typeface="Calibri" panose="020F0502020204030204" pitchFamily="34" charset="0"/>
            </a:rPr>
            <a:t>Ensayo corte directo              ASTM D – 3080</a:t>
          </a:r>
          <a:endParaRPr lang="es-EC" alt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D14EAF-A272-4F53-B0F5-95B235A66827}" type="parTrans" cxnId="{5DDC32CA-33E6-4645-862A-8E77C4D0E865}">
      <dgm:prSet/>
      <dgm:spPr/>
      <dgm:t>
        <a:bodyPr/>
        <a:lstStyle/>
        <a:p>
          <a:endParaRPr lang="es-ES"/>
        </a:p>
      </dgm:t>
    </dgm:pt>
    <dgm:pt modelId="{8FC52D44-E9F4-4A6E-BED5-CFC85B41322F}" type="sibTrans" cxnId="{5DDC32CA-33E6-4645-862A-8E77C4D0E865}">
      <dgm:prSet/>
      <dgm:spPr/>
      <dgm:t>
        <a:bodyPr/>
        <a:lstStyle/>
        <a:p>
          <a:endParaRPr lang="es-ES"/>
        </a:p>
      </dgm:t>
    </dgm:pt>
    <dgm:pt modelId="{9BA5929A-58BD-4C41-A9AE-0064C22A922C}" type="pres">
      <dgm:prSet presAssocID="{B480AF80-51BB-49A4-94E7-9CB13A85A4D5}" presName="Name0" presStyleCnt="0">
        <dgm:presLayoutVars>
          <dgm:dir/>
          <dgm:resizeHandles val="exact"/>
        </dgm:presLayoutVars>
      </dgm:prSet>
      <dgm:spPr/>
    </dgm:pt>
    <dgm:pt modelId="{3A76D611-A928-4B87-9FF4-94F540A6E2CD}" type="pres">
      <dgm:prSet presAssocID="{F7C7CF85-B9F9-4AAD-A321-BC8E9E1AE471}" presName="node" presStyleLbl="node1" presStyleIdx="0" presStyleCnt="2" custScaleY="485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03AE75-29EF-43D0-955B-BA9D445D57CA}" type="pres">
      <dgm:prSet presAssocID="{D33E6524-2CF8-4253-95F0-7BF5126279F0}" presName="sibTrans" presStyleLbl="sibTrans2D1" presStyleIdx="0" presStyleCnt="1"/>
      <dgm:spPr/>
      <dgm:t>
        <a:bodyPr/>
        <a:lstStyle/>
        <a:p>
          <a:endParaRPr lang="es-ES"/>
        </a:p>
      </dgm:t>
    </dgm:pt>
    <dgm:pt modelId="{C0FEAB6E-6C10-4C7A-884E-C6493632104D}" type="pres">
      <dgm:prSet presAssocID="{D33E6524-2CF8-4253-95F0-7BF5126279F0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C719161A-A165-4CCD-8524-48D317B275ED}" type="pres">
      <dgm:prSet presAssocID="{786BADAC-9C62-4C61-AE84-31442B788702}" presName="node" presStyleLbl="node1" presStyleIdx="1" presStyleCnt="2" custScaleY="485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DC32CA-33E6-4645-862A-8E77C4D0E865}" srcId="{B480AF80-51BB-49A4-94E7-9CB13A85A4D5}" destId="{786BADAC-9C62-4C61-AE84-31442B788702}" srcOrd="1" destOrd="0" parTransId="{F5D14EAF-A272-4F53-B0F5-95B235A66827}" sibTransId="{8FC52D44-E9F4-4A6E-BED5-CFC85B41322F}"/>
    <dgm:cxn modelId="{52DCB043-4158-4B4F-BC60-05776523A91B}" type="presOf" srcId="{D33E6524-2CF8-4253-95F0-7BF5126279F0}" destId="{E403AE75-29EF-43D0-955B-BA9D445D57CA}" srcOrd="0" destOrd="0" presId="urn:microsoft.com/office/officeart/2005/8/layout/process1"/>
    <dgm:cxn modelId="{987D85C4-8F58-45E5-A41E-EC4DE2FB69CB}" type="presOf" srcId="{786BADAC-9C62-4C61-AE84-31442B788702}" destId="{C719161A-A165-4CCD-8524-48D317B275ED}" srcOrd="0" destOrd="0" presId="urn:microsoft.com/office/officeart/2005/8/layout/process1"/>
    <dgm:cxn modelId="{03822ED7-B585-4128-AC31-6AA111CD6291}" type="presOf" srcId="{B480AF80-51BB-49A4-94E7-9CB13A85A4D5}" destId="{9BA5929A-58BD-4C41-A9AE-0064C22A922C}" srcOrd="0" destOrd="0" presId="urn:microsoft.com/office/officeart/2005/8/layout/process1"/>
    <dgm:cxn modelId="{46F53A9A-0E40-4815-9E10-44F2D6B30D86}" type="presOf" srcId="{D33E6524-2CF8-4253-95F0-7BF5126279F0}" destId="{C0FEAB6E-6C10-4C7A-884E-C6493632104D}" srcOrd="1" destOrd="0" presId="urn:microsoft.com/office/officeart/2005/8/layout/process1"/>
    <dgm:cxn modelId="{CB534DBD-AE45-4BD7-B4B8-EDB12E56156B}" srcId="{B480AF80-51BB-49A4-94E7-9CB13A85A4D5}" destId="{F7C7CF85-B9F9-4AAD-A321-BC8E9E1AE471}" srcOrd="0" destOrd="0" parTransId="{3A3DCD86-FE1B-49F4-94D1-FB68D8A27D18}" sibTransId="{D33E6524-2CF8-4253-95F0-7BF5126279F0}"/>
    <dgm:cxn modelId="{A2EC3039-A7C9-496D-9C18-E9A79D0718F7}" type="presOf" srcId="{F7C7CF85-B9F9-4AAD-A321-BC8E9E1AE471}" destId="{3A76D611-A928-4B87-9FF4-94F540A6E2CD}" srcOrd="0" destOrd="0" presId="urn:microsoft.com/office/officeart/2005/8/layout/process1"/>
    <dgm:cxn modelId="{69F1D900-1E67-4DCF-9795-DA7B66CF1105}" type="presParOf" srcId="{9BA5929A-58BD-4C41-A9AE-0064C22A922C}" destId="{3A76D611-A928-4B87-9FF4-94F540A6E2CD}" srcOrd="0" destOrd="0" presId="urn:microsoft.com/office/officeart/2005/8/layout/process1"/>
    <dgm:cxn modelId="{FD7716C7-8E56-4F8A-9F49-1304FA120A64}" type="presParOf" srcId="{9BA5929A-58BD-4C41-A9AE-0064C22A922C}" destId="{E403AE75-29EF-43D0-955B-BA9D445D57CA}" srcOrd="1" destOrd="0" presId="urn:microsoft.com/office/officeart/2005/8/layout/process1"/>
    <dgm:cxn modelId="{4B71A32E-0C7E-4942-9353-6B6EEDADD87C}" type="presParOf" srcId="{E403AE75-29EF-43D0-955B-BA9D445D57CA}" destId="{C0FEAB6E-6C10-4C7A-884E-C6493632104D}" srcOrd="0" destOrd="0" presId="urn:microsoft.com/office/officeart/2005/8/layout/process1"/>
    <dgm:cxn modelId="{7FAF1ED3-12BE-4F0C-ADA9-242FCD1AE864}" type="presParOf" srcId="{9BA5929A-58BD-4C41-A9AE-0064C22A922C}" destId="{C719161A-A165-4CCD-8524-48D317B275E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79A56A-B117-4CFF-AB97-D88E2418AFFB}" type="doc">
      <dgm:prSet loTypeId="urn:microsoft.com/office/officeart/2005/8/layout/process1" loCatId="process" qsTypeId="urn:microsoft.com/office/officeart/2005/8/quickstyle/simple2" qsCatId="simple" csTypeId="urn:microsoft.com/office/officeart/2005/8/colors/accent1_4" csCatId="accent1" phldr="1"/>
      <dgm:spPr/>
    </dgm:pt>
    <dgm:pt modelId="{62815F1D-4E3D-4365-AFD6-6982390E4B36}">
      <dgm:prSet phldrT="[Texto]"/>
      <dgm:spPr/>
      <dgm:t>
        <a:bodyPr/>
        <a:lstStyle/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1. </a:t>
          </a:r>
        </a:p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Investigación de Laboratorio</a:t>
          </a:r>
        </a:p>
      </dgm:t>
    </dgm:pt>
    <dgm:pt modelId="{B4AE83CF-7A9E-4C23-9D65-A6270A43A670}" type="parTrans" cxnId="{F637677A-EE3A-4D89-91E4-E0AF3DC6102B}">
      <dgm:prSet/>
      <dgm:spPr/>
      <dgm:t>
        <a:bodyPr/>
        <a:lstStyle/>
        <a:p>
          <a:endParaRPr lang="es-ES"/>
        </a:p>
      </dgm:t>
    </dgm:pt>
    <dgm:pt modelId="{B3D98DBD-D5E8-4385-95AE-7E61FB3F0C1F}" type="sibTrans" cxnId="{F637677A-EE3A-4D89-91E4-E0AF3DC6102B}">
      <dgm:prSet/>
      <dgm:spPr/>
      <dgm:t>
        <a:bodyPr/>
        <a:lstStyle/>
        <a:p>
          <a:endParaRPr lang="es-ES"/>
        </a:p>
      </dgm:t>
    </dgm:pt>
    <dgm:pt modelId="{64DD1A31-80B1-4F13-AB6F-A9033CB4C89B}">
      <dgm:prSet phldrT="[Texto]"/>
      <dgm:spPr/>
      <dgm:t>
        <a:bodyPr/>
        <a:lstStyle/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2. </a:t>
          </a:r>
        </a:p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Modelo Conceptual</a:t>
          </a:r>
        </a:p>
      </dgm:t>
    </dgm:pt>
    <dgm:pt modelId="{B11D408D-C25B-4C37-8EB7-A0D7C4301E5A}" type="parTrans" cxnId="{4B431469-C517-4838-A351-20A6EDA69346}">
      <dgm:prSet/>
      <dgm:spPr/>
      <dgm:t>
        <a:bodyPr/>
        <a:lstStyle/>
        <a:p>
          <a:endParaRPr lang="es-ES"/>
        </a:p>
      </dgm:t>
    </dgm:pt>
    <dgm:pt modelId="{AA373300-4231-4562-AD5D-572541DE79BC}" type="sibTrans" cxnId="{4B431469-C517-4838-A351-20A6EDA69346}">
      <dgm:prSet/>
      <dgm:spPr/>
      <dgm:t>
        <a:bodyPr/>
        <a:lstStyle/>
        <a:p>
          <a:endParaRPr lang="es-ES"/>
        </a:p>
      </dgm:t>
    </dgm:pt>
    <dgm:pt modelId="{960C2FB6-3548-4BA3-8982-C2ECE9C23020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3. </a:t>
          </a:r>
        </a:p>
        <a:p>
          <a:pPr algn="ctr"/>
          <a:r>
            <a:rPr lang="es-ES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Modelación Matemática</a:t>
          </a:r>
        </a:p>
      </dgm:t>
    </dgm:pt>
    <dgm:pt modelId="{7087C393-682F-4D55-A07A-66A9D2CA80C7}" type="parTrans" cxnId="{8B9B8B48-568D-45B4-8ACC-C3568631C632}">
      <dgm:prSet/>
      <dgm:spPr/>
      <dgm:t>
        <a:bodyPr/>
        <a:lstStyle/>
        <a:p>
          <a:endParaRPr lang="es-ES"/>
        </a:p>
      </dgm:t>
    </dgm:pt>
    <dgm:pt modelId="{4704301D-72B5-4E68-84FF-E839DCF09861}" type="sibTrans" cxnId="{8B9B8B48-568D-45B4-8ACC-C3568631C632}">
      <dgm:prSet/>
      <dgm:spPr/>
      <dgm:t>
        <a:bodyPr/>
        <a:lstStyle/>
        <a:p>
          <a:endParaRPr lang="es-ES"/>
        </a:p>
      </dgm:t>
    </dgm:pt>
    <dgm:pt modelId="{899015AA-1D4E-4E7B-A135-9E1F7FD4492E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C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Análisis regresivo de factores de seguridad</a:t>
          </a:r>
          <a:endParaRPr lang="es-ES">
            <a:solidFill>
              <a:schemeClr val="tx2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FD2E73-7DD5-4AC1-9C52-663A43788BC6}" type="parTrans" cxnId="{89878DEC-EC33-4694-9E1C-4A366A77A322}">
      <dgm:prSet/>
      <dgm:spPr/>
      <dgm:t>
        <a:bodyPr/>
        <a:lstStyle/>
        <a:p>
          <a:endParaRPr lang="es-ES"/>
        </a:p>
      </dgm:t>
    </dgm:pt>
    <dgm:pt modelId="{70FAC38F-2457-4C13-B528-591522A0548F}" type="sibTrans" cxnId="{89878DEC-EC33-4694-9E1C-4A366A77A322}">
      <dgm:prSet/>
      <dgm:spPr/>
      <dgm:t>
        <a:bodyPr/>
        <a:lstStyle/>
        <a:p>
          <a:endParaRPr lang="es-ES"/>
        </a:p>
      </dgm:t>
    </dgm:pt>
    <dgm:pt modelId="{757BBBCC-7CFC-4BC2-AA04-1E4714E5D858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C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Análisis de estabilidad de taludes</a:t>
          </a:r>
          <a:endParaRPr lang="es-ES">
            <a:solidFill>
              <a:schemeClr val="tx2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F93A798-167C-48EE-80B5-D22E5E38EB22}" type="parTrans" cxnId="{2F5F530D-E486-4FEE-ACC3-2A408186379E}">
      <dgm:prSet/>
      <dgm:spPr/>
      <dgm:t>
        <a:bodyPr/>
        <a:lstStyle/>
        <a:p>
          <a:endParaRPr lang="es-ES"/>
        </a:p>
      </dgm:t>
    </dgm:pt>
    <dgm:pt modelId="{78C50CA2-8E4C-4444-8A8F-4E87B1F4225B}" type="sibTrans" cxnId="{2F5F530D-E486-4FEE-ACC3-2A408186379E}">
      <dgm:prSet/>
      <dgm:spPr/>
      <dgm:t>
        <a:bodyPr/>
        <a:lstStyle/>
        <a:p>
          <a:endParaRPr lang="es-ES"/>
        </a:p>
      </dgm:t>
    </dgm:pt>
    <dgm:pt modelId="{07B44DF3-7AF3-4111-99BC-31A76FABFFA5}" type="pres">
      <dgm:prSet presAssocID="{0D79A56A-B117-4CFF-AB97-D88E2418AFFB}" presName="Name0" presStyleCnt="0">
        <dgm:presLayoutVars>
          <dgm:dir/>
          <dgm:resizeHandles val="exact"/>
        </dgm:presLayoutVars>
      </dgm:prSet>
      <dgm:spPr/>
    </dgm:pt>
    <dgm:pt modelId="{6878DB42-E2C2-40E1-9EB9-E936AF2BC7FC}" type="pres">
      <dgm:prSet presAssocID="{62815F1D-4E3D-4365-AFD6-6982390E4B36}" presName="node" presStyleLbl="node1" presStyleIdx="0" presStyleCnt="3" custScaleX="753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FDDE43-2060-45C1-B32E-88020691BBFB}" type="pres">
      <dgm:prSet presAssocID="{B3D98DBD-D5E8-4385-95AE-7E61FB3F0C1F}" presName="sibTrans" presStyleLbl="sibTrans2D1" presStyleIdx="0" presStyleCnt="2"/>
      <dgm:spPr/>
      <dgm:t>
        <a:bodyPr/>
        <a:lstStyle/>
        <a:p>
          <a:endParaRPr lang="es-ES"/>
        </a:p>
      </dgm:t>
    </dgm:pt>
    <dgm:pt modelId="{93EDC375-E3AD-4E0F-B99E-6DF11AF6F377}" type="pres">
      <dgm:prSet presAssocID="{B3D98DBD-D5E8-4385-95AE-7E61FB3F0C1F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16594A58-449F-4A26-A4EC-496032AD722A}" type="pres">
      <dgm:prSet presAssocID="{64DD1A31-80B1-4F13-AB6F-A9033CB4C89B}" presName="node" presStyleLbl="node1" presStyleIdx="1" presStyleCnt="3" custScaleX="686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CD370B-F057-4788-8A3F-10AE0CE476CE}" type="pres">
      <dgm:prSet presAssocID="{AA373300-4231-4562-AD5D-572541DE79BC}" presName="sibTrans" presStyleLbl="sibTrans2D1" presStyleIdx="1" presStyleCnt="2"/>
      <dgm:spPr/>
      <dgm:t>
        <a:bodyPr/>
        <a:lstStyle/>
        <a:p>
          <a:endParaRPr lang="es-ES"/>
        </a:p>
      </dgm:t>
    </dgm:pt>
    <dgm:pt modelId="{B293C50B-3EF7-44DC-AAF8-271FED6BD846}" type="pres">
      <dgm:prSet presAssocID="{AA373300-4231-4562-AD5D-572541DE79BC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55F71F72-5B02-4347-B4AE-86741368D15E}" type="pres">
      <dgm:prSet presAssocID="{960C2FB6-3548-4BA3-8982-C2ECE9C2302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878DEC-EC33-4694-9E1C-4A366A77A322}" srcId="{960C2FB6-3548-4BA3-8982-C2ECE9C23020}" destId="{899015AA-1D4E-4E7B-A135-9E1F7FD4492E}" srcOrd="1" destOrd="0" parTransId="{F4FD2E73-7DD5-4AC1-9C52-663A43788BC6}" sibTransId="{70FAC38F-2457-4C13-B528-591522A0548F}"/>
    <dgm:cxn modelId="{8E379A18-D9CE-48AD-ADCF-DE80497A6051}" type="presOf" srcId="{B3D98DBD-D5E8-4385-95AE-7E61FB3F0C1F}" destId="{93EDC375-E3AD-4E0F-B99E-6DF11AF6F377}" srcOrd="1" destOrd="0" presId="urn:microsoft.com/office/officeart/2005/8/layout/process1"/>
    <dgm:cxn modelId="{BACC6F00-1A87-4050-AC7C-53EC443959DC}" type="presOf" srcId="{B3D98DBD-D5E8-4385-95AE-7E61FB3F0C1F}" destId="{F2FDDE43-2060-45C1-B32E-88020691BBFB}" srcOrd="0" destOrd="0" presId="urn:microsoft.com/office/officeart/2005/8/layout/process1"/>
    <dgm:cxn modelId="{789EB40C-3F1D-4260-9AD9-6E7C02CCE32B}" type="presOf" srcId="{AA373300-4231-4562-AD5D-572541DE79BC}" destId="{27CD370B-F057-4788-8A3F-10AE0CE476CE}" srcOrd="0" destOrd="0" presId="urn:microsoft.com/office/officeart/2005/8/layout/process1"/>
    <dgm:cxn modelId="{A1EBB650-297C-4C8D-B3AC-096E7F579584}" type="presOf" srcId="{AA373300-4231-4562-AD5D-572541DE79BC}" destId="{B293C50B-3EF7-44DC-AAF8-271FED6BD846}" srcOrd="1" destOrd="0" presId="urn:microsoft.com/office/officeart/2005/8/layout/process1"/>
    <dgm:cxn modelId="{C098C4AF-8B1C-4B8B-89DA-01BE3B1545C5}" type="presOf" srcId="{960C2FB6-3548-4BA3-8982-C2ECE9C23020}" destId="{55F71F72-5B02-4347-B4AE-86741368D15E}" srcOrd="0" destOrd="0" presId="urn:microsoft.com/office/officeart/2005/8/layout/process1"/>
    <dgm:cxn modelId="{F637677A-EE3A-4D89-91E4-E0AF3DC6102B}" srcId="{0D79A56A-B117-4CFF-AB97-D88E2418AFFB}" destId="{62815F1D-4E3D-4365-AFD6-6982390E4B36}" srcOrd="0" destOrd="0" parTransId="{B4AE83CF-7A9E-4C23-9D65-A6270A43A670}" sibTransId="{B3D98DBD-D5E8-4385-95AE-7E61FB3F0C1F}"/>
    <dgm:cxn modelId="{D3CB0C3B-CF59-4DA4-B4F9-E0E0F9A747CD}" type="presOf" srcId="{64DD1A31-80B1-4F13-AB6F-A9033CB4C89B}" destId="{16594A58-449F-4A26-A4EC-496032AD722A}" srcOrd="0" destOrd="0" presId="urn:microsoft.com/office/officeart/2005/8/layout/process1"/>
    <dgm:cxn modelId="{2F5F530D-E486-4FEE-ACC3-2A408186379E}" srcId="{960C2FB6-3548-4BA3-8982-C2ECE9C23020}" destId="{757BBBCC-7CFC-4BC2-AA04-1E4714E5D858}" srcOrd="0" destOrd="0" parTransId="{6F93A798-167C-48EE-80B5-D22E5E38EB22}" sibTransId="{78C50CA2-8E4C-4444-8A8F-4E87B1F4225B}"/>
    <dgm:cxn modelId="{D0E88DE2-3134-4071-A8EA-CC4778DF498E}" type="presOf" srcId="{899015AA-1D4E-4E7B-A135-9E1F7FD4492E}" destId="{55F71F72-5B02-4347-B4AE-86741368D15E}" srcOrd="0" destOrd="2" presId="urn:microsoft.com/office/officeart/2005/8/layout/process1"/>
    <dgm:cxn modelId="{2AACED68-0B33-454F-92C1-CDF0D4050337}" type="presOf" srcId="{0D79A56A-B117-4CFF-AB97-D88E2418AFFB}" destId="{07B44DF3-7AF3-4111-99BC-31A76FABFFA5}" srcOrd="0" destOrd="0" presId="urn:microsoft.com/office/officeart/2005/8/layout/process1"/>
    <dgm:cxn modelId="{6C191614-E983-4D25-8324-FA6B28F01E8B}" type="presOf" srcId="{62815F1D-4E3D-4365-AFD6-6982390E4B36}" destId="{6878DB42-E2C2-40E1-9EB9-E936AF2BC7FC}" srcOrd="0" destOrd="0" presId="urn:microsoft.com/office/officeart/2005/8/layout/process1"/>
    <dgm:cxn modelId="{2ED36B45-6D11-4EC7-877D-FAB0D74568AE}" type="presOf" srcId="{757BBBCC-7CFC-4BC2-AA04-1E4714E5D858}" destId="{55F71F72-5B02-4347-B4AE-86741368D15E}" srcOrd="0" destOrd="1" presId="urn:microsoft.com/office/officeart/2005/8/layout/process1"/>
    <dgm:cxn modelId="{8B9B8B48-568D-45B4-8ACC-C3568631C632}" srcId="{0D79A56A-B117-4CFF-AB97-D88E2418AFFB}" destId="{960C2FB6-3548-4BA3-8982-C2ECE9C23020}" srcOrd="2" destOrd="0" parTransId="{7087C393-682F-4D55-A07A-66A9D2CA80C7}" sibTransId="{4704301D-72B5-4E68-84FF-E839DCF09861}"/>
    <dgm:cxn modelId="{4B431469-C517-4838-A351-20A6EDA69346}" srcId="{0D79A56A-B117-4CFF-AB97-D88E2418AFFB}" destId="{64DD1A31-80B1-4F13-AB6F-A9033CB4C89B}" srcOrd="1" destOrd="0" parTransId="{B11D408D-C25B-4C37-8EB7-A0D7C4301E5A}" sibTransId="{AA373300-4231-4562-AD5D-572541DE79BC}"/>
    <dgm:cxn modelId="{268C7FFD-24C9-4E92-9D7C-D26D4E213072}" type="presParOf" srcId="{07B44DF3-7AF3-4111-99BC-31A76FABFFA5}" destId="{6878DB42-E2C2-40E1-9EB9-E936AF2BC7FC}" srcOrd="0" destOrd="0" presId="urn:microsoft.com/office/officeart/2005/8/layout/process1"/>
    <dgm:cxn modelId="{E5873F94-AD65-493E-9371-24ADBA47EA91}" type="presParOf" srcId="{07B44DF3-7AF3-4111-99BC-31A76FABFFA5}" destId="{F2FDDE43-2060-45C1-B32E-88020691BBFB}" srcOrd="1" destOrd="0" presId="urn:microsoft.com/office/officeart/2005/8/layout/process1"/>
    <dgm:cxn modelId="{80F61C08-3615-41CD-BF36-C73C006DBA48}" type="presParOf" srcId="{F2FDDE43-2060-45C1-B32E-88020691BBFB}" destId="{93EDC375-E3AD-4E0F-B99E-6DF11AF6F377}" srcOrd="0" destOrd="0" presId="urn:microsoft.com/office/officeart/2005/8/layout/process1"/>
    <dgm:cxn modelId="{B9BC4A72-822B-4C9E-A8B7-20F43358A115}" type="presParOf" srcId="{07B44DF3-7AF3-4111-99BC-31A76FABFFA5}" destId="{16594A58-449F-4A26-A4EC-496032AD722A}" srcOrd="2" destOrd="0" presId="urn:microsoft.com/office/officeart/2005/8/layout/process1"/>
    <dgm:cxn modelId="{7F70A3A4-8FA6-42B4-9A53-FE331EAE1971}" type="presParOf" srcId="{07B44DF3-7AF3-4111-99BC-31A76FABFFA5}" destId="{27CD370B-F057-4788-8A3F-10AE0CE476CE}" srcOrd="3" destOrd="0" presId="urn:microsoft.com/office/officeart/2005/8/layout/process1"/>
    <dgm:cxn modelId="{F549C199-C257-43B7-9646-16C74FA83F9C}" type="presParOf" srcId="{27CD370B-F057-4788-8A3F-10AE0CE476CE}" destId="{B293C50B-3EF7-44DC-AAF8-271FED6BD846}" srcOrd="0" destOrd="0" presId="urn:microsoft.com/office/officeart/2005/8/layout/process1"/>
    <dgm:cxn modelId="{D1200D33-28C4-4894-83EC-7A471C194658}" type="presParOf" srcId="{07B44DF3-7AF3-4111-99BC-31A76FABFFA5}" destId="{55F71F72-5B02-4347-B4AE-86741368D15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14A099-5F23-49DA-8BF2-C58E26ABB2DC}" type="doc">
      <dgm:prSet loTypeId="urn:microsoft.com/office/officeart/2005/8/layout/hList1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0FEA8034-8E51-4DAE-B78F-26361BACE7FC}">
      <dgm:prSet phldrT="[Texto]" custT="1"/>
      <dgm:spPr/>
      <dgm:t>
        <a:bodyPr/>
        <a:lstStyle/>
        <a:p>
          <a:r>
            <a:rPr lang="es-ES" sz="1600" b="1">
              <a:latin typeface="Calibri"/>
              <a:cs typeface="Calibri"/>
            </a:rPr>
            <a:t>Clasificación SUCS</a:t>
          </a:r>
        </a:p>
      </dgm:t>
    </dgm:pt>
    <dgm:pt modelId="{22865D36-8AC9-46D6-9BC9-129974C61280}" type="parTrans" cxnId="{9FB3F6E2-5A68-4320-8533-18BAEA955D42}">
      <dgm:prSet/>
      <dgm:spPr/>
      <dgm:t>
        <a:bodyPr/>
        <a:lstStyle/>
        <a:p>
          <a:endParaRPr lang="es-ES"/>
        </a:p>
      </dgm:t>
    </dgm:pt>
    <dgm:pt modelId="{7302FD9E-F367-4C55-AA87-080559B8A612}" type="sibTrans" cxnId="{9FB3F6E2-5A68-4320-8533-18BAEA955D42}">
      <dgm:prSet/>
      <dgm:spPr/>
      <dgm:t>
        <a:bodyPr/>
        <a:lstStyle/>
        <a:p>
          <a:endParaRPr lang="es-ES"/>
        </a:p>
      </dgm:t>
    </dgm:pt>
    <dgm:pt modelId="{EB311DF1-0C95-4D51-A060-3C3C7F413FAA}">
      <dgm:prSet phldrT="[Texto]" custT="1"/>
      <dgm:spPr/>
      <dgm:t>
        <a:bodyPr/>
        <a:lstStyle/>
        <a:p>
          <a:pPr rtl="0"/>
          <a:r>
            <a:rPr lang="es-ES" sz="1600">
              <a:latin typeface="Calibri"/>
              <a:cs typeface="Calibri"/>
            </a:rPr>
            <a:t>SM - Arenas Limosas</a:t>
          </a:r>
        </a:p>
      </dgm:t>
    </dgm:pt>
    <dgm:pt modelId="{46E0EB0D-9664-42F6-9FE1-13EE76AB4BAD}" type="parTrans" cxnId="{11204359-5286-48C1-8C71-9CFB4EE5AC34}">
      <dgm:prSet/>
      <dgm:spPr/>
      <dgm:t>
        <a:bodyPr/>
        <a:lstStyle/>
        <a:p>
          <a:endParaRPr lang="es-ES"/>
        </a:p>
      </dgm:t>
    </dgm:pt>
    <dgm:pt modelId="{07BCF12F-78C1-41DB-9890-E8AFA1F0F6C6}" type="sibTrans" cxnId="{11204359-5286-48C1-8C71-9CFB4EE5AC34}">
      <dgm:prSet/>
      <dgm:spPr/>
      <dgm:t>
        <a:bodyPr/>
        <a:lstStyle/>
        <a:p>
          <a:endParaRPr lang="es-ES"/>
        </a:p>
      </dgm:t>
    </dgm:pt>
    <dgm:pt modelId="{FDCF51C9-EC6B-40CD-B862-3381415DC904}">
      <dgm:prSet phldrT="[Texto]" custT="1"/>
      <dgm:spPr/>
      <dgm:t>
        <a:bodyPr/>
        <a:lstStyle/>
        <a:p>
          <a:pPr rtl="0"/>
          <a:r>
            <a:rPr lang="es-ES" sz="1600">
              <a:latin typeface="Calibri"/>
              <a:cs typeface="Calibri"/>
            </a:rPr>
            <a:t>SC - Arenas Arcillosas</a:t>
          </a:r>
        </a:p>
      </dgm:t>
    </dgm:pt>
    <dgm:pt modelId="{188EC9A3-1E54-4FFD-8502-594C0971B315}" type="parTrans" cxnId="{F120AB9B-3896-4CB9-B0CD-3AA7B8BEE63E}">
      <dgm:prSet/>
      <dgm:spPr/>
      <dgm:t>
        <a:bodyPr/>
        <a:lstStyle/>
        <a:p>
          <a:endParaRPr lang="es-ES"/>
        </a:p>
      </dgm:t>
    </dgm:pt>
    <dgm:pt modelId="{2526C98D-4A66-445B-8C5F-E43E2EC94055}" type="sibTrans" cxnId="{F120AB9B-3896-4CB9-B0CD-3AA7B8BEE63E}">
      <dgm:prSet/>
      <dgm:spPr/>
      <dgm:t>
        <a:bodyPr/>
        <a:lstStyle/>
        <a:p>
          <a:endParaRPr lang="es-ES"/>
        </a:p>
      </dgm:t>
    </dgm:pt>
    <dgm:pt modelId="{0084A1C5-91F3-44B5-8C0F-65E0E373045D}">
      <dgm:prSet phldrT="[Texto]" custT="1"/>
      <dgm:spPr/>
      <dgm:t>
        <a:bodyPr/>
        <a:lstStyle/>
        <a:p>
          <a:r>
            <a:rPr lang="es-ES" sz="1600" b="1">
              <a:latin typeface="Calibri"/>
              <a:cs typeface="Calibri"/>
            </a:rPr>
            <a:t>Gravedad Específica</a:t>
          </a:r>
        </a:p>
      </dgm:t>
    </dgm:pt>
    <dgm:pt modelId="{B9EF8FFB-0891-4FB6-81CE-43571526B7CB}" type="parTrans" cxnId="{8764C891-2ABD-43C6-878B-4FD9CF7B7A4E}">
      <dgm:prSet/>
      <dgm:spPr/>
      <dgm:t>
        <a:bodyPr/>
        <a:lstStyle/>
        <a:p>
          <a:endParaRPr lang="es-ES"/>
        </a:p>
      </dgm:t>
    </dgm:pt>
    <dgm:pt modelId="{302DA7E8-78CC-4A71-8471-C66ED556C621}" type="sibTrans" cxnId="{8764C891-2ABD-43C6-878B-4FD9CF7B7A4E}">
      <dgm:prSet/>
      <dgm:spPr/>
      <dgm:t>
        <a:bodyPr/>
        <a:lstStyle/>
        <a:p>
          <a:endParaRPr lang="es-ES"/>
        </a:p>
      </dgm:t>
    </dgm:pt>
    <dgm:pt modelId="{A0A92DB8-4D5D-420A-8C83-8BD6E16F0BB1}">
      <dgm:prSet phldrT="[Texto]" custT="1"/>
      <dgm:spPr/>
      <dgm:t>
        <a:bodyPr/>
        <a:lstStyle/>
        <a:p>
          <a:r>
            <a:rPr lang="es-ES" sz="1600">
              <a:latin typeface="Calibri"/>
              <a:cs typeface="Calibri"/>
            </a:rPr>
            <a:t>Rango de </a:t>
          </a:r>
          <a:r>
            <a:rPr lang="es-EC" sz="1600" b="0" i="0">
              <a:latin typeface="Calibri"/>
              <a:cs typeface="Calibri"/>
            </a:rPr>
            <a:t>[2,4 – 2,7]</a:t>
          </a:r>
          <a:endParaRPr lang="es-ES" sz="1600">
            <a:latin typeface="Calibri"/>
            <a:cs typeface="Calibri"/>
          </a:endParaRPr>
        </a:p>
      </dgm:t>
    </dgm:pt>
    <dgm:pt modelId="{95CE9EFF-B965-4F4E-B8A8-7B189EB2168D}" type="parTrans" cxnId="{D79E851D-3E4A-4D12-8D7B-CE18DB066799}">
      <dgm:prSet/>
      <dgm:spPr/>
      <dgm:t>
        <a:bodyPr/>
        <a:lstStyle/>
        <a:p>
          <a:endParaRPr lang="es-ES"/>
        </a:p>
      </dgm:t>
    </dgm:pt>
    <dgm:pt modelId="{1741A350-6B37-47C4-A3CF-2EC23A45ECA4}" type="sibTrans" cxnId="{D79E851D-3E4A-4D12-8D7B-CE18DB066799}">
      <dgm:prSet/>
      <dgm:spPr/>
      <dgm:t>
        <a:bodyPr/>
        <a:lstStyle/>
        <a:p>
          <a:endParaRPr lang="es-ES"/>
        </a:p>
      </dgm:t>
    </dgm:pt>
    <dgm:pt modelId="{6DF3A537-105E-4F79-BEA3-8ADEB1D9A931}">
      <dgm:prSet phldrT="[Texto]" custT="1"/>
      <dgm:spPr/>
      <dgm:t>
        <a:bodyPr/>
        <a:lstStyle/>
        <a:p>
          <a:r>
            <a:rPr lang="es-ES" sz="1600">
              <a:latin typeface="Calibri"/>
              <a:cs typeface="Calibri"/>
            </a:rPr>
            <a:t>Cohesión</a:t>
          </a:r>
        </a:p>
      </dgm:t>
    </dgm:pt>
    <dgm:pt modelId="{7DA3D420-4F91-4276-8319-03A56C9C8605}" type="parTrans" cxnId="{CE101BD5-70E8-4538-8127-1FA30A0A216A}">
      <dgm:prSet/>
      <dgm:spPr/>
      <dgm:t>
        <a:bodyPr/>
        <a:lstStyle/>
        <a:p>
          <a:endParaRPr lang="es-ES"/>
        </a:p>
      </dgm:t>
    </dgm:pt>
    <dgm:pt modelId="{57B3CFAB-E191-4B91-8C4D-3C4C32CE9261}" type="sibTrans" cxnId="{CE101BD5-70E8-4538-8127-1FA30A0A216A}">
      <dgm:prSet/>
      <dgm:spPr/>
      <dgm:t>
        <a:bodyPr/>
        <a:lstStyle/>
        <a:p>
          <a:endParaRPr lang="es-ES"/>
        </a:p>
      </dgm:t>
    </dgm:pt>
    <dgm:pt modelId="{9E50E538-B124-4303-BE1A-152C4A5D7AED}">
      <dgm:prSet phldrT="[Texto]" custT="1"/>
      <dgm:spPr/>
      <dgm:t>
        <a:bodyPr/>
        <a:lstStyle/>
        <a:p>
          <a:r>
            <a:rPr lang="es-ES" sz="1600">
              <a:latin typeface="Calibri" panose="020F0502020204030204" pitchFamily="34" charset="0"/>
              <a:cs typeface="Calibri" panose="020F0502020204030204" pitchFamily="34" charset="0"/>
            </a:rPr>
            <a:t>Ángulo de Fricción</a:t>
          </a:r>
        </a:p>
      </dgm:t>
    </dgm:pt>
    <dgm:pt modelId="{DFD493DA-B352-4FAA-A74B-756DA7D06274}" type="parTrans" cxnId="{B331D2F7-1A4F-4DB8-84C6-4764AC2C6241}">
      <dgm:prSet/>
      <dgm:spPr/>
      <dgm:t>
        <a:bodyPr/>
        <a:lstStyle/>
        <a:p>
          <a:endParaRPr lang="es-ES"/>
        </a:p>
      </dgm:t>
    </dgm:pt>
    <dgm:pt modelId="{D9D37735-6C3E-48FF-865E-DA7F268D5E7E}" type="sibTrans" cxnId="{B331D2F7-1A4F-4DB8-84C6-4764AC2C6241}">
      <dgm:prSet/>
      <dgm:spPr/>
      <dgm:t>
        <a:bodyPr/>
        <a:lstStyle/>
        <a:p>
          <a:endParaRPr lang="es-ES"/>
        </a:p>
      </dgm:t>
    </dgm:pt>
    <dgm:pt modelId="{7CD968FF-EC58-4A84-94B8-0CF92F3C78D4}">
      <dgm:prSet phldrT="[Texto]" custT="1"/>
      <dgm:spPr/>
      <dgm:t>
        <a:bodyPr/>
        <a:lstStyle/>
        <a:p>
          <a:r>
            <a:rPr lang="es-ES" sz="1600" b="1">
              <a:latin typeface="Calibri" panose="020F0502020204030204" pitchFamily="34" charset="0"/>
              <a:cs typeface="Calibri" panose="020F0502020204030204" pitchFamily="34" charset="0"/>
            </a:rPr>
            <a:t>Parámetros de Resistencia Pico y Residual </a:t>
          </a:r>
        </a:p>
      </dgm:t>
    </dgm:pt>
    <dgm:pt modelId="{DEF5276C-F7E8-4A75-9B59-6F9895FE3A81}" type="sibTrans" cxnId="{D7B50352-6C4F-46E9-90AA-D3A5B3945274}">
      <dgm:prSet/>
      <dgm:spPr/>
      <dgm:t>
        <a:bodyPr/>
        <a:lstStyle/>
        <a:p>
          <a:endParaRPr lang="es-ES"/>
        </a:p>
      </dgm:t>
    </dgm:pt>
    <dgm:pt modelId="{82571520-C8FF-4C42-833C-84B9D92A2F47}" type="parTrans" cxnId="{D7B50352-6C4F-46E9-90AA-D3A5B3945274}">
      <dgm:prSet/>
      <dgm:spPr/>
      <dgm:t>
        <a:bodyPr/>
        <a:lstStyle/>
        <a:p>
          <a:endParaRPr lang="es-ES"/>
        </a:p>
      </dgm:t>
    </dgm:pt>
    <dgm:pt modelId="{4E20F580-292B-48FB-80F4-DEC70A272064}">
      <dgm:prSet phldrT="[Texto]" custT="1"/>
      <dgm:spPr/>
      <dgm:t>
        <a:bodyPr/>
        <a:lstStyle/>
        <a:p>
          <a:r>
            <a:rPr lang="es-ES" sz="1600">
              <a:latin typeface="Calibri" panose="020F0502020204030204" pitchFamily="34" charset="0"/>
              <a:cs typeface="Calibri" panose="020F0502020204030204" pitchFamily="34" charset="0"/>
            </a:rPr>
            <a:t>Se trata de suelos residuales</a:t>
          </a:r>
        </a:p>
      </dgm:t>
    </dgm:pt>
    <dgm:pt modelId="{DCE29126-1C36-4796-AB51-2D391FF0FF9C}" type="parTrans" cxnId="{48B1FEEE-2631-498D-A8C7-90069664FA81}">
      <dgm:prSet/>
      <dgm:spPr/>
      <dgm:t>
        <a:bodyPr/>
        <a:lstStyle/>
        <a:p>
          <a:endParaRPr lang="es-ES"/>
        </a:p>
      </dgm:t>
    </dgm:pt>
    <dgm:pt modelId="{1FEDBE50-6076-4E94-ADD5-1EAFC4E2F5AE}" type="sibTrans" cxnId="{48B1FEEE-2631-498D-A8C7-90069664FA81}">
      <dgm:prSet/>
      <dgm:spPr/>
      <dgm:t>
        <a:bodyPr/>
        <a:lstStyle/>
        <a:p>
          <a:endParaRPr lang="es-ES"/>
        </a:p>
      </dgm:t>
    </dgm:pt>
    <dgm:pt modelId="{2213A6F3-524F-4566-832C-D3C7BC42BBEF}">
      <dgm:prSet phldrT="[Texto]" custT="1"/>
      <dgm:spPr/>
      <dgm:t>
        <a:bodyPr/>
        <a:lstStyle/>
        <a:p>
          <a:pPr rtl="0"/>
          <a:endParaRPr lang="es-ES" sz="1600">
            <a:latin typeface="Calibri"/>
            <a:cs typeface="Calibri"/>
          </a:endParaRPr>
        </a:p>
      </dgm:t>
    </dgm:pt>
    <dgm:pt modelId="{E726FD6A-716C-4171-9EC3-5BC80D7B3576}" type="parTrans" cxnId="{01030493-A11C-4484-B6C5-DF5708366A42}">
      <dgm:prSet/>
      <dgm:spPr/>
      <dgm:t>
        <a:bodyPr/>
        <a:lstStyle/>
        <a:p>
          <a:endParaRPr lang="es-ES"/>
        </a:p>
      </dgm:t>
    </dgm:pt>
    <dgm:pt modelId="{BB0A64C9-CA88-457D-AED1-7FFA4A6666F2}" type="sibTrans" cxnId="{01030493-A11C-4484-B6C5-DF5708366A42}">
      <dgm:prSet/>
      <dgm:spPr/>
      <dgm:t>
        <a:bodyPr/>
        <a:lstStyle/>
        <a:p>
          <a:endParaRPr lang="es-ES"/>
        </a:p>
      </dgm:t>
    </dgm:pt>
    <dgm:pt modelId="{AED46715-F403-4D3B-87E7-3C68FAE8EAAD}">
      <dgm:prSet phldrT="[Texto]" custT="1"/>
      <dgm:spPr/>
      <dgm:t>
        <a:bodyPr/>
        <a:lstStyle/>
        <a:p>
          <a:endParaRPr lang="es-ES" sz="1600">
            <a:latin typeface="Calibri"/>
            <a:cs typeface="Calibri"/>
          </a:endParaRPr>
        </a:p>
      </dgm:t>
    </dgm:pt>
    <dgm:pt modelId="{9FCF73B7-EB63-4893-9C58-A6770D5798FE}" type="parTrans" cxnId="{A4A72EA7-E013-4729-AD9F-705B4D2CF6E9}">
      <dgm:prSet/>
      <dgm:spPr/>
      <dgm:t>
        <a:bodyPr/>
        <a:lstStyle/>
        <a:p>
          <a:endParaRPr lang="es-ES"/>
        </a:p>
      </dgm:t>
    </dgm:pt>
    <dgm:pt modelId="{57614E45-9DD4-4244-A75F-4D54C48B5DA2}" type="sibTrans" cxnId="{A4A72EA7-E013-4729-AD9F-705B4D2CF6E9}">
      <dgm:prSet/>
      <dgm:spPr/>
      <dgm:t>
        <a:bodyPr/>
        <a:lstStyle/>
        <a:p>
          <a:endParaRPr lang="es-ES"/>
        </a:p>
      </dgm:t>
    </dgm:pt>
    <dgm:pt modelId="{F23E7A10-A775-4290-A25F-0212B2C0A947}" type="pres">
      <dgm:prSet presAssocID="{1314A099-5F23-49DA-8BF2-C58E26ABB2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1C5532-E521-43DB-8F97-0C351DE0D2A5}" type="pres">
      <dgm:prSet presAssocID="{0FEA8034-8E51-4DAE-B78F-26361BACE7FC}" presName="composite" presStyleCnt="0"/>
      <dgm:spPr/>
    </dgm:pt>
    <dgm:pt modelId="{226CED62-BCF9-4031-A7D3-36FE9BDABE9E}" type="pres">
      <dgm:prSet presAssocID="{0FEA8034-8E51-4DAE-B78F-26361BACE7FC}" presName="parTx" presStyleLbl="alignNode1" presStyleIdx="0" presStyleCnt="3" custScaleY="1167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783EC-9A70-40EA-8458-7BEA4551E996}" type="pres">
      <dgm:prSet presAssocID="{0FEA8034-8E51-4DAE-B78F-26361BACE7FC}" presName="desTx" presStyleLbl="alignAccFollowNode1" presStyleIdx="0" presStyleCnt="3" custLinFactNeighborY="157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DE89C3-2C08-4508-9EFC-ECAF654A9B7E}" type="pres">
      <dgm:prSet presAssocID="{7302FD9E-F367-4C55-AA87-080559B8A612}" presName="space" presStyleCnt="0"/>
      <dgm:spPr/>
    </dgm:pt>
    <dgm:pt modelId="{F16041B2-F6AA-429E-9717-7D5667805F76}" type="pres">
      <dgm:prSet presAssocID="{0084A1C5-91F3-44B5-8C0F-65E0E373045D}" presName="composite" presStyleCnt="0"/>
      <dgm:spPr/>
    </dgm:pt>
    <dgm:pt modelId="{81B9410F-DFE3-45BD-A1E7-4A73B3479CED}" type="pres">
      <dgm:prSet presAssocID="{0084A1C5-91F3-44B5-8C0F-65E0E373045D}" presName="parTx" presStyleLbl="alignNode1" presStyleIdx="1" presStyleCnt="3" custScaleY="1167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DFA42-49C3-4B25-852E-64913269DD80}" type="pres">
      <dgm:prSet presAssocID="{0084A1C5-91F3-44B5-8C0F-65E0E373045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863B2A-230D-4275-8950-BA8D77877331}" type="pres">
      <dgm:prSet presAssocID="{302DA7E8-78CC-4A71-8471-C66ED556C621}" presName="space" presStyleCnt="0"/>
      <dgm:spPr/>
    </dgm:pt>
    <dgm:pt modelId="{E1B86423-8922-47B9-9C92-03C41FC40DD0}" type="pres">
      <dgm:prSet presAssocID="{7CD968FF-EC58-4A84-94B8-0CF92F3C78D4}" presName="composite" presStyleCnt="0"/>
      <dgm:spPr/>
    </dgm:pt>
    <dgm:pt modelId="{D4FD4295-C472-4750-8680-FB16C6D4B5B3}" type="pres">
      <dgm:prSet presAssocID="{7CD968FF-EC58-4A84-94B8-0CF92F3C78D4}" presName="parTx" presStyleLbl="alignNode1" presStyleIdx="2" presStyleCnt="3" custScaleY="116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394EAE-DE2A-4CA5-8BEA-A6C9E087E21F}" type="pres">
      <dgm:prSet presAssocID="{7CD968FF-EC58-4A84-94B8-0CF92F3C78D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42480DD-FFB8-4ED2-80B4-25315AA7EC25}" type="presOf" srcId="{0084A1C5-91F3-44B5-8C0F-65E0E373045D}" destId="{81B9410F-DFE3-45BD-A1E7-4A73B3479CED}" srcOrd="0" destOrd="0" presId="urn:microsoft.com/office/officeart/2005/8/layout/hList1"/>
    <dgm:cxn modelId="{A4581BF6-6E9A-4330-A5FB-5E74744FCB76}" type="presOf" srcId="{7CD968FF-EC58-4A84-94B8-0CF92F3C78D4}" destId="{D4FD4295-C472-4750-8680-FB16C6D4B5B3}" srcOrd="0" destOrd="0" presId="urn:microsoft.com/office/officeart/2005/8/layout/hList1"/>
    <dgm:cxn modelId="{E74DD780-4E02-4657-BE27-7AECB7D103A0}" type="presOf" srcId="{FDCF51C9-EC6B-40CD-B862-3381415DC904}" destId="{955783EC-9A70-40EA-8458-7BEA4551E996}" srcOrd="0" destOrd="2" presId="urn:microsoft.com/office/officeart/2005/8/layout/hList1"/>
    <dgm:cxn modelId="{D79E851D-3E4A-4D12-8D7B-CE18DB066799}" srcId="{0084A1C5-91F3-44B5-8C0F-65E0E373045D}" destId="{A0A92DB8-4D5D-420A-8C83-8BD6E16F0BB1}" srcOrd="1" destOrd="0" parTransId="{95CE9EFF-B965-4F4E-B8A8-7B189EB2168D}" sibTransId="{1741A350-6B37-47C4-A3CF-2EC23A45ECA4}"/>
    <dgm:cxn modelId="{8168235D-7D52-4324-AF52-0AEBFC4662F1}" type="presOf" srcId="{6DF3A537-105E-4F79-BEA3-8ADEB1D9A931}" destId="{C3394EAE-DE2A-4CA5-8BEA-A6C9E087E21F}" srcOrd="0" destOrd="0" presId="urn:microsoft.com/office/officeart/2005/8/layout/hList1"/>
    <dgm:cxn modelId="{B331D2F7-1A4F-4DB8-84C6-4764AC2C6241}" srcId="{7CD968FF-EC58-4A84-94B8-0CF92F3C78D4}" destId="{9E50E538-B124-4303-BE1A-152C4A5D7AED}" srcOrd="1" destOrd="0" parTransId="{DFD493DA-B352-4FAA-A74B-756DA7D06274}" sibTransId="{D9D37735-6C3E-48FF-865E-DA7F268D5E7E}"/>
    <dgm:cxn modelId="{8764C891-2ABD-43C6-878B-4FD9CF7B7A4E}" srcId="{1314A099-5F23-49DA-8BF2-C58E26ABB2DC}" destId="{0084A1C5-91F3-44B5-8C0F-65E0E373045D}" srcOrd="1" destOrd="0" parTransId="{B9EF8FFB-0891-4FB6-81CE-43571526B7CB}" sibTransId="{302DA7E8-78CC-4A71-8471-C66ED556C621}"/>
    <dgm:cxn modelId="{01030493-A11C-4484-B6C5-DF5708366A42}" srcId="{0FEA8034-8E51-4DAE-B78F-26361BACE7FC}" destId="{2213A6F3-524F-4566-832C-D3C7BC42BBEF}" srcOrd="1" destOrd="0" parTransId="{E726FD6A-716C-4171-9EC3-5BC80D7B3576}" sibTransId="{BB0A64C9-CA88-457D-AED1-7FFA4A6666F2}"/>
    <dgm:cxn modelId="{E257B199-24C7-4415-AE21-657AB502D997}" type="presOf" srcId="{4E20F580-292B-48FB-80F4-DEC70A272064}" destId="{C3394EAE-DE2A-4CA5-8BEA-A6C9E087E21F}" srcOrd="0" destOrd="2" presId="urn:microsoft.com/office/officeart/2005/8/layout/hList1"/>
    <dgm:cxn modelId="{97127AC6-63D6-471A-B76A-3139F8E28867}" type="presOf" srcId="{EB311DF1-0C95-4D51-A060-3C3C7F413FAA}" destId="{955783EC-9A70-40EA-8458-7BEA4551E996}" srcOrd="0" destOrd="0" presId="urn:microsoft.com/office/officeart/2005/8/layout/hList1"/>
    <dgm:cxn modelId="{4F0C1D3E-AF1D-4392-B2B4-222DD64A0C18}" type="presOf" srcId="{A0A92DB8-4D5D-420A-8C83-8BD6E16F0BB1}" destId="{A5FDFA42-49C3-4B25-852E-64913269DD80}" srcOrd="0" destOrd="1" presId="urn:microsoft.com/office/officeart/2005/8/layout/hList1"/>
    <dgm:cxn modelId="{B8F25F73-0001-4EDE-A5BF-40AFBD15DD8E}" type="presOf" srcId="{AED46715-F403-4D3B-87E7-3C68FAE8EAAD}" destId="{A5FDFA42-49C3-4B25-852E-64913269DD80}" srcOrd="0" destOrd="0" presId="urn:microsoft.com/office/officeart/2005/8/layout/hList1"/>
    <dgm:cxn modelId="{1994BC08-60C6-4014-9577-AF7DE4FAE3A1}" type="presOf" srcId="{2213A6F3-524F-4566-832C-D3C7BC42BBEF}" destId="{955783EC-9A70-40EA-8458-7BEA4551E996}" srcOrd="0" destOrd="1" presId="urn:microsoft.com/office/officeart/2005/8/layout/hList1"/>
    <dgm:cxn modelId="{9E29580C-5DDF-44D7-BBAC-A1D46A824A3B}" type="presOf" srcId="{1314A099-5F23-49DA-8BF2-C58E26ABB2DC}" destId="{F23E7A10-A775-4290-A25F-0212B2C0A947}" srcOrd="0" destOrd="0" presId="urn:microsoft.com/office/officeart/2005/8/layout/hList1"/>
    <dgm:cxn modelId="{D7B50352-6C4F-46E9-90AA-D3A5B3945274}" srcId="{1314A099-5F23-49DA-8BF2-C58E26ABB2DC}" destId="{7CD968FF-EC58-4A84-94B8-0CF92F3C78D4}" srcOrd="2" destOrd="0" parTransId="{82571520-C8FF-4C42-833C-84B9D92A2F47}" sibTransId="{DEF5276C-F7E8-4A75-9B59-6F9895FE3A81}"/>
    <dgm:cxn modelId="{11204359-5286-48C1-8C71-9CFB4EE5AC34}" srcId="{0FEA8034-8E51-4DAE-B78F-26361BACE7FC}" destId="{EB311DF1-0C95-4D51-A060-3C3C7F413FAA}" srcOrd="0" destOrd="0" parTransId="{46E0EB0D-9664-42F6-9FE1-13EE76AB4BAD}" sibTransId="{07BCF12F-78C1-41DB-9890-E8AFA1F0F6C6}"/>
    <dgm:cxn modelId="{A4A72EA7-E013-4729-AD9F-705B4D2CF6E9}" srcId="{0084A1C5-91F3-44B5-8C0F-65E0E373045D}" destId="{AED46715-F403-4D3B-87E7-3C68FAE8EAAD}" srcOrd="0" destOrd="0" parTransId="{9FCF73B7-EB63-4893-9C58-A6770D5798FE}" sibTransId="{57614E45-9DD4-4244-A75F-4D54C48B5DA2}"/>
    <dgm:cxn modelId="{F120AB9B-3896-4CB9-B0CD-3AA7B8BEE63E}" srcId="{0FEA8034-8E51-4DAE-B78F-26361BACE7FC}" destId="{FDCF51C9-EC6B-40CD-B862-3381415DC904}" srcOrd="2" destOrd="0" parTransId="{188EC9A3-1E54-4FFD-8502-594C0971B315}" sibTransId="{2526C98D-4A66-445B-8C5F-E43E2EC94055}"/>
    <dgm:cxn modelId="{48B1FEEE-2631-498D-A8C7-90069664FA81}" srcId="{7CD968FF-EC58-4A84-94B8-0CF92F3C78D4}" destId="{4E20F580-292B-48FB-80F4-DEC70A272064}" srcOrd="2" destOrd="0" parTransId="{DCE29126-1C36-4796-AB51-2D391FF0FF9C}" sibTransId="{1FEDBE50-6076-4E94-ADD5-1EAFC4E2F5AE}"/>
    <dgm:cxn modelId="{B5D4B58B-5631-4BBF-B9CC-560F50FBAD49}" type="presOf" srcId="{0FEA8034-8E51-4DAE-B78F-26361BACE7FC}" destId="{226CED62-BCF9-4031-A7D3-36FE9BDABE9E}" srcOrd="0" destOrd="0" presId="urn:microsoft.com/office/officeart/2005/8/layout/hList1"/>
    <dgm:cxn modelId="{CE101BD5-70E8-4538-8127-1FA30A0A216A}" srcId="{7CD968FF-EC58-4A84-94B8-0CF92F3C78D4}" destId="{6DF3A537-105E-4F79-BEA3-8ADEB1D9A931}" srcOrd="0" destOrd="0" parTransId="{7DA3D420-4F91-4276-8319-03A56C9C8605}" sibTransId="{57B3CFAB-E191-4B91-8C4D-3C4C32CE9261}"/>
    <dgm:cxn modelId="{9FB3F6E2-5A68-4320-8533-18BAEA955D42}" srcId="{1314A099-5F23-49DA-8BF2-C58E26ABB2DC}" destId="{0FEA8034-8E51-4DAE-B78F-26361BACE7FC}" srcOrd="0" destOrd="0" parTransId="{22865D36-8AC9-46D6-9BC9-129974C61280}" sibTransId="{7302FD9E-F367-4C55-AA87-080559B8A612}"/>
    <dgm:cxn modelId="{E7CD167C-F0AE-4D7B-AAEB-02E5B42A16E9}" type="presOf" srcId="{9E50E538-B124-4303-BE1A-152C4A5D7AED}" destId="{C3394EAE-DE2A-4CA5-8BEA-A6C9E087E21F}" srcOrd="0" destOrd="1" presId="urn:microsoft.com/office/officeart/2005/8/layout/hList1"/>
    <dgm:cxn modelId="{B243C50B-BF48-4219-B2FA-6B190F456E51}" type="presParOf" srcId="{F23E7A10-A775-4290-A25F-0212B2C0A947}" destId="{181C5532-E521-43DB-8F97-0C351DE0D2A5}" srcOrd="0" destOrd="0" presId="urn:microsoft.com/office/officeart/2005/8/layout/hList1"/>
    <dgm:cxn modelId="{B9986246-4172-42A1-B41B-A6215949AE5E}" type="presParOf" srcId="{181C5532-E521-43DB-8F97-0C351DE0D2A5}" destId="{226CED62-BCF9-4031-A7D3-36FE9BDABE9E}" srcOrd="0" destOrd="0" presId="urn:microsoft.com/office/officeart/2005/8/layout/hList1"/>
    <dgm:cxn modelId="{6EC90F1F-EB1E-4718-8F55-158EDA6E5765}" type="presParOf" srcId="{181C5532-E521-43DB-8F97-0C351DE0D2A5}" destId="{955783EC-9A70-40EA-8458-7BEA4551E996}" srcOrd="1" destOrd="0" presId="urn:microsoft.com/office/officeart/2005/8/layout/hList1"/>
    <dgm:cxn modelId="{E01E7496-F510-4D3F-B537-3131ED939351}" type="presParOf" srcId="{F23E7A10-A775-4290-A25F-0212B2C0A947}" destId="{8EDE89C3-2C08-4508-9EFC-ECAF654A9B7E}" srcOrd="1" destOrd="0" presId="urn:microsoft.com/office/officeart/2005/8/layout/hList1"/>
    <dgm:cxn modelId="{B95018B3-ABF2-4D85-A51C-7F59C39014C7}" type="presParOf" srcId="{F23E7A10-A775-4290-A25F-0212B2C0A947}" destId="{F16041B2-F6AA-429E-9717-7D5667805F76}" srcOrd="2" destOrd="0" presId="urn:microsoft.com/office/officeart/2005/8/layout/hList1"/>
    <dgm:cxn modelId="{5BE267DA-9282-43B0-B4A8-8C4E0916BAA9}" type="presParOf" srcId="{F16041B2-F6AA-429E-9717-7D5667805F76}" destId="{81B9410F-DFE3-45BD-A1E7-4A73B3479CED}" srcOrd="0" destOrd="0" presId="urn:microsoft.com/office/officeart/2005/8/layout/hList1"/>
    <dgm:cxn modelId="{BB2B0A81-0B2D-4847-B6E7-1D8896CA19AE}" type="presParOf" srcId="{F16041B2-F6AA-429E-9717-7D5667805F76}" destId="{A5FDFA42-49C3-4B25-852E-64913269DD80}" srcOrd="1" destOrd="0" presId="urn:microsoft.com/office/officeart/2005/8/layout/hList1"/>
    <dgm:cxn modelId="{6BB2B587-CC27-46F8-A821-3EC96F31D2A7}" type="presParOf" srcId="{F23E7A10-A775-4290-A25F-0212B2C0A947}" destId="{3A863B2A-230D-4275-8950-BA8D77877331}" srcOrd="3" destOrd="0" presId="urn:microsoft.com/office/officeart/2005/8/layout/hList1"/>
    <dgm:cxn modelId="{EC3A6854-C821-4552-B0FC-49DCBFA1197C}" type="presParOf" srcId="{F23E7A10-A775-4290-A25F-0212B2C0A947}" destId="{E1B86423-8922-47B9-9C92-03C41FC40DD0}" srcOrd="4" destOrd="0" presId="urn:microsoft.com/office/officeart/2005/8/layout/hList1"/>
    <dgm:cxn modelId="{B0BA49E8-C330-4B78-B61F-D2FAD1AB88A8}" type="presParOf" srcId="{E1B86423-8922-47B9-9C92-03C41FC40DD0}" destId="{D4FD4295-C472-4750-8680-FB16C6D4B5B3}" srcOrd="0" destOrd="0" presId="urn:microsoft.com/office/officeart/2005/8/layout/hList1"/>
    <dgm:cxn modelId="{B81C9CA3-2E5D-4A3D-A1D5-BB191ABE682D}" type="presParOf" srcId="{E1B86423-8922-47B9-9C92-03C41FC40DD0}" destId="{C3394EAE-DE2A-4CA5-8BEA-A6C9E087E2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A4CCFE-CE4D-40F6-81D0-DB853645CB57}" type="doc">
      <dgm:prSet loTypeId="urn:microsoft.com/office/officeart/2005/8/layout/equation2" loCatId="relationship" qsTypeId="urn:microsoft.com/office/officeart/2005/8/quickstyle/simple4" qsCatId="simple" csTypeId="urn:microsoft.com/office/officeart/2005/8/colors/accent1_5" csCatId="accent1" phldr="1"/>
      <dgm:spPr/>
    </dgm:pt>
    <dgm:pt modelId="{589AA7D1-6D70-4CA2-9A63-6A7A1A015B93}">
      <dgm:prSet phldrT="[Texto]" custT="1"/>
      <dgm:spPr/>
      <dgm:t>
        <a:bodyPr/>
        <a:lstStyle/>
        <a:p>
          <a:r>
            <a:rPr lang="es-ES" sz="16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Incremento de la presión de poros</a:t>
          </a:r>
        </a:p>
      </dgm:t>
    </dgm:pt>
    <dgm:pt modelId="{2F9DD742-8DAB-43FB-94C5-606152CBFFCC}" type="parTrans" cxnId="{43EC51CE-9B13-4453-BDD2-12C399AD3C1C}">
      <dgm:prSet/>
      <dgm:spPr/>
      <dgm:t>
        <a:bodyPr/>
        <a:lstStyle/>
        <a:p>
          <a:endParaRPr lang="es-ES"/>
        </a:p>
      </dgm:t>
    </dgm:pt>
    <dgm:pt modelId="{E5226BDE-D2C2-4C9A-AB8F-75DAE4ABD00F}" type="sibTrans" cxnId="{43EC51CE-9B13-4453-BDD2-12C399AD3C1C}">
      <dgm:prSet/>
      <dgm:spPr/>
      <dgm:t>
        <a:bodyPr/>
        <a:lstStyle/>
        <a:p>
          <a:endParaRPr lang="es-ES"/>
        </a:p>
      </dgm:t>
    </dgm:pt>
    <dgm:pt modelId="{027C9E04-F295-451C-9EAD-D601111F26D6}">
      <dgm:prSet phldrT="[Texto]" custT="1"/>
      <dgm:spPr/>
      <dgm:t>
        <a:bodyPr/>
        <a:lstStyle/>
        <a:p>
          <a:r>
            <a:rPr lang="es-ES" sz="16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Reducción de la resistencia al corte de los materiales</a:t>
          </a:r>
        </a:p>
      </dgm:t>
    </dgm:pt>
    <dgm:pt modelId="{AC2B01E4-B73B-4D83-BF0C-C7E6D75040F1}" type="parTrans" cxnId="{DDA35955-E986-43D4-BD42-2A5D2EAFC817}">
      <dgm:prSet/>
      <dgm:spPr/>
      <dgm:t>
        <a:bodyPr/>
        <a:lstStyle/>
        <a:p>
          <a:endParaRPr lang="es-ES"/>
        </a:p>
      </dgm:t>
    </dgm:pt>
    <dgm:pt modelId="{97047F69-D794-4B65-9C00-0E1B1AC9445B}" type="sibTrans" cxnId="{DDA35955-E986-43D4-BD42-2A5D2EAFC817}">
      <dgm:prSet/>
      <dgm:spPr/>
      <dgm:t>
        <a:bodyPr/>
        <a:lstStyle/>
        <a:p>
          <a:endParaRPr lang="es-ES"/>
        </a:p>
      </dgm:t>
    </dgm:pt>
    <dgm:pt modelId="{C44D2E3A-3C8B-485D-98BB-27DA3B60611F}">
      <dgm:prSet phldrT="[Texto]" custT="1"/>
      <dgm:spPr/>
      <dgm:t>
        <a:bodyPr/>
        <a:lstStyle/>
        <a:p>
          <a:r>
            <a:rPr lang="es-ES" sz="16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Factores condicionantes y desencadenantes en la ocurrencia del deslizamiento</a:t>
          </a:r>
        </a:p>
      </dgm:t>
    </dgm:pt>
    <dgm:pt modelId="{8CEACE0D-8D71-4AB6-AE92-E133FFF8338C}" type="parTrans" cxnId="{C675A944-AF9A-4331-96C1-68FE16FFAEB4}">
      <dgm:prSet/>
      <dgm:spPr/>
      <dgm:t>
        <a:bodyPr/>
        <a:lstStyle/>
        <a:p>
          <a:endParaRPr lang="es-ES"/>
        </a:p>
      </dgm:t>
    </dgm:pt>
    <dgm:pt modelId="{82476FB7-16AB-4212-B5E9-9859B1EB041C}" type="sibTrans" cxnId="{C675A944-AF9A-4331-96C1-68FE16FFAEB4}">
      <dgm:prSet/>
      <dgm:spPr/>
      <dgm:t>
        <a:bodyPr/>
        <a:lstStyle/>
        <a:p>
          <a:endParaRPr lang="es-ES"/>
        </a:p>
      </dgm:t>
    </dgm:pt>
    <dgm:pt modelId="{CA2CBB54-1915-4610-A880-7A69B732787B}" type="pres">
      <dgm:prSet presAssocID="{0AA4CCFE-CE4D-40F6-81D0-DB853645CB57}" presName="Name0" presStyleCnt="0">
        <dgm:presLayoutVars>
          <dgm:dir/>
          <dgm:resizeHandles val="exact"/>
        </dgm:presLayoutVars>
      </dgm:prSet>
      <dgm:spPr/>
    </dgm:pt>
    <dgm:pt modelId="{9D802545-2F7D-4DF4-BA39-D36FBC976157}" type="pres">
      <dgm:prSet presAssocID="{0AA4CCFE-CE4D-40F6-81D0-DB853645CB57}" presName="vNodes" presStyleCnt="0"/>
      <dgm:spPr/>
    </dgm:pt>
    <dgm:pt modelId="{FDF6D79A-ABCF-4FB2-A1DE-F91BA0BA2C82}" type="pres">
      <dgm:prSet presAssocID="{589AA7D1-6D70-4CA2-9A63-6A7A1A015B93}" presName="node" presStyleLbl="node1" presStyleIdx="0" presStyleCnt="3" custScaleX="222615" custScaleY="1442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F7C03B-EF70-4356-975F-6B43E281A3F8}" type="pres">
      <dgm:prSet presAssocID="{E5226BDE-D2C2-4C9A-AB8F-75DAE4ABD00F}" presName="spacerT" presStyleCnt="0"/>
      <dgm:spPr/>
    </dgm:pt>
    <dgm:pt modelId="{94B5592A-2517-4779-9AAF-BA1549050725}" type="pres">
      <dgm:prSet presAssocID="{E5226BDE-D2C2-4C9A-AB8F-75DAE4ABD00F}" presName="sibTrans" presStyleLbl="sibTrans2D1" presStyleIdx="0" presStyleCnt="2"/>
      <dgm:spPr/>
      <dgm:t>
        <a:bodyPr/>
        <a:lstStyle/>
        <a:p>
          <a:endParaRPr lang="es-ES"/>
        </a:p>
      </dgm:t>
    </dgm:pt>
    <dgm:pt modelId="{08C0C782-20A5-4E70-B852-A620C16A915E}" type="pres">
      <dgm:prSet presAssocID="{E5226BDE-D2C2-4C9A-AB8F-75DAE4ABD00F}" presName="spacerB" presStyleCnt="0"/>
      <dgm:spPr/>
    </dgm:pt>
    <dgm:pt modelId="{1E0BD293-08CD-4EFB-B400-F58B5F7A931D}" type="pres">
      <dgm:prSet presAssocID="{027C9E04-F295-451C-9EAD-D601111F26D6}" presName="node" presStyleLbl="node1" presStyleIdx="1" presStyleCnt="3" custScaleX="222501" custScaleY="1417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005597-9835-4296-A1F1-B4EFECA5347B}" type="pres">
      <dgm:prSet presAssocID="{0AA4CCFE-CE4D-40F6-81D0-DB853645CB57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5047EA79-3F79-4A3D-AA86-E80C2AB6D2A2}" type="pres">
      <dgm:prSet presAssocID="{0AA4CCFE-CE4D-40F6-81D0-DB853645CB57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1F710F1-DFC1-401D-9A6E-EAE5A620AB4B}" type="pres">
      <dgm:prSet presAssocID="{0AA4CCFE-CE4D-40F6-81D0-DB853645CB57}" presName="lastNode" presStyleLbl="node1" presStyleIdx="2" presStyleCnt="3" custScaleX="1262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4F3C3D-945D-4B56-AD88-C532B607CBAE}" type="presOf" srcId="{97047F69-D794-4B65-9C00-0E1B1AC9445B}" destId="{5047EA79-3F79-4A3D-AA86-E80C2AB6D2A2}" srcOrd="1" destOrd="0" presId="urn:microsoft.com/office/officeart/2005/8/layout/equation2"/>
    <dgm:cxn modelId="{663A7DCC-1B44-440E-9D38-16DCA56D76DC}" type="presOf" srcId="{027C9E04-F295-451C-9EAD-D601111F26D6}" destId="{1E0BD293-08CD-4EFB-B400-F58B5F7A931D}" srcOrd="0" destOrd="0" presId="urn:microsoft.com/office/officeart/2005/8/layout/equation2"/>
    <dgm:cxn modelId="{43EC51CE-9B13-4453-BDD2-12C399AD3C1C}" srcId="{0AA4CCFE-CE4D-40F6-81D0-DB853645CB57}" destId="{589AA7D1-6D70-4CA2-9A63-6A7A1A015B93}" srcOrd="0" destOrd="0" parTransId="{2F9DD742-8DAB-43FB-94C5-606152CBFFCC}" sibTransId="{E5226BDE-D2C2-4C9A-AB8F-75DAE4ABD00F}"/>
    <dgm:cxn modelId="{3A29D364-D347-4AE4-89A1-8F9C87A62DA0}" type="presOf" srcId="{E5226BDE-D2C2-4C9A-AB8F-75DAE4ABD00F}" destId="{94B5592A-2517-4779-9AAF-BA1549050725}" srcOrd="0" destOrd="0" presId="urn:microsoft.com/office/officeart/2005/8/layout/equation2"/>
    <dgm:cxn modelId="{2CDD0699-7EC5-431B-A9B8-5BBECEDC0243}" type="presOf" srcId="{97047F69-D794-4B65-9C00-0E1B1AC9445B}" destId="{9F005597-9835-4296-A1F1-B4EFECA5347B}" srcOrd="0" destOrd="0" presId="urn:microsoft.com/office/officeart/2005/8/layout/equation2"/>
    <dgm:cxn modelId="{10FD7341-9E21-4B6B-83D4-1B7440E04D1E}" type="presOf" srcId="{C44D2E3A-3C8B-485D-98BB-27DA3B60611F}" destId="{C1F710F1-DFC1-401D-9A6E-EAE5A620AB4B}" srcOrd="0" destOrd="0" presId="urn:microsoft.com/office/officeart/2005/8/layout/equation2"/>
    <dgm:cxn modelId="{C675A944-AF9A-4331-96C1-68FE16FFAEB4}" srcId="{0AA4CCFE-CE4D-40F6-81D0-DB853645CB57}" destId="{C44D2E3A-3C8B-485D-98BB-27DA3B60611F}" srcOrd="2" destOrd="0" parTransId="{8CEACE0D-8D71-4AB6-AE92-E133FFF8338C}" sibTransId="{82476FB7-16AB-4212-B5E9-9859B1EB041C}"/>
    <dgm:cxn modelId="{DDA35955-E986-43D4-BD42-2A5D2EAFC817}" srcId="{0AA4CCFE-CE4D-40F6-81D0-DB853645CB57}" destId="{027C9E04-F295-451C-9EAD-D601111F26D6}" srcOrd="1" destOrd="0" parTransId="{AC2B01E4-B73B-4D83-BF0C-C7E6D75040F1}" sibTransId="{97047F69-D794-4B65-9C00-0E1B1AC9445B}"/>
    <dgm:cxn modelId="{7415F075-52A4-4BC2-BB31-5632BB93D59C}" type="presOf" srcId="{589AA7D1-6D70-4CA2-9A63-6A7A1A015B93}" destId="{FDF6D79A-ABCF-4FB2-A1DE-F91BA0BA2C82}" srcOrd="0" destOrd="0" presId="urn:microsoft.com/office/officeart/2005/8/layout/equation2"/>
    <dgm:cxn modelId="{329A2F05-748A-4F4B-8096-27CE7716B88C}" type="presOf" srcId="{0AA4CCFE-CE4D-40F6-81D0-DB853645CB57}" destId="{CA2CBB54-1915-4610-A880-7A69B732787B}" srcOrd="0" destOrd="0" presId="urn:microsoft.com/office/officeart/2005/8/layout/equation2"/>
    <dgm:cxn modelId="{3E05459C-02BD-4215-9299-1B06C47626B2}" type="presParOf" srcId="{CA2CBB54-1915-4610-A880-7A69B732787B}" destId="{9D802545-2F7D-4DF4-BA39-D36FBC976157}" srcOrd="0" destOrd="0" presId="urn:microsoft.com/office/officeart/2005/8/layout/equation2"/>
    <dgm:cxn modelId="{DD2E8F34-A1C6-4E69-BAC4-54F60E5BB235}" type="presParOf" srcId="{9D802545-2F7D-4DF4-BA39-D36FBC976157}" destId="{FDF6D79A-ABCF-4FB2-A1DE-F91BA0BA2C82}" srcOrd="0" destOrd="0" presId="urn:microsoft.com/office/officeart/2005/8/layout/equation2"/>
    <dgm:cxn modelId="{8B4FCEF8-A910-40E7-B845-023FACD51628}" type="presParOf" srcId="{9D802545-2F7D-4DF4-BA39-D36FBC976157}" destId="{7CF7C03B-EF70-4356-975F-6B43E281A3F8}" srcOrd="1" destOrd="0" presId="urn:microsoft.com/office/officeart/2005/8/layout/equation2"/>
    <dgm:cxn modelId="{4C6608BB-EA5F-4516-949A-F29338445B67}" type="presParOf" srcId="{9D802545-2F7D-4DF4-BA39-D36FBC976157}" destId="{94B5592A-2517-4779-9AAF-BA1549050725}" srcOrd="2" destOrd="0" presId="urn:microsoft.com/office/officeart/2005/8/layout/equation2"/>
    <dgm:cxn modelId="{E339E0CC-0F4F-449F-8784-D8FDE63B3D72}" type="presParOf" srcId="{9D802545-2F7D-4DF4-BA39-D36FBC976157}" destId="{08C0C782-20A5-4E70-B852-A620C16A915E}" srcOrd="3" destOrd="0" presId="urn:microsoft.com/office/officeart/2005/8/layout/equation2"/>
    <dgm:cxn modelId="{5008FB71-B808-4DC1-AC8C-6B0F6E4BE69B}" type="presParOf" srcId="{9D802545-2F7D-4DF4-BA39-D36FBC976157}" destId="{1E0BD293-08CD-4EFB-B400-F58B5F7A931D}" srcOrd="4" destOrd="0" presId="urn:microsoft.com/office/officeart/2005/8/layout/equation2"/>
    <dgm:cxn modelId="{4F1E78FC-1D51-4186-9E4A-6F48A60456FF}" type="presParOf" srcId="{CA2CBB54-1915-4610-A880-7A69B732787B}" destId="{9F005597-9835-4296-A1F1-B4EFECA5347B}" srcOrd="1" destOrd="0" presId="urn:microsoft.com/office/officeart/2005/8/layout/equation2"/>
    <dgm:cxn modelId="{594E2DA8-41AC-4BD9-AFEB-876CC7F33454}" type="presParOf" srcId="{9F005597-9835-4296-A1F1-B4EFECA5347B}" destId="{5047EA79-3F79-4A3D-AA86-E80C2AB6D2A2}" srcOrd="0" destOrd="0" presId="urn:microsoft.com/office/officeart/2005/8/layout/equation2"/>
    <dgm:cxn modelId="{4758DE89-747B-418D-AB55-A3BEF236BFE2}" type="presParOf" srcId="{CA2CBB54-1915-4610-A880-7A69B732787B}" destId="{C1F710F1-DFC1-401D-9A6E-EAE5A620AB4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C4D12-65DA-4BB2-96A1-B2FDA9985924}" type="datetimeFigureOut">
              <a:rPr lang="es-EC" smtClean="0"/>
              <a:t>21/9/2021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BA75-AE82-4082-A94E-B4B870D1E13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825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120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54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380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759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640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BA75-AE82-4082-A94E-B4B870D1E13E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709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>
            <a:extLst>
              <a:ext uri="{FF2B5EF4-FFF2-40B4-BE49-F238E27FC236}">
                <a16:creationId xmlns:a16="http://schemas.microsoft.com/office/drawing/2014/main" xmlns="" id="{6CD0C3A0-9372-401D-BBFB-F7BAD383562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>
                        <a:extLst>
                          <a:ext uri="{FF2B5EF4-FFF2-40B4-BE49-F238E27FC236}">
                            <a16:creationId xmlns:a16="http://schemas.microsoft.com/office/drawing/2014/main" xmlns="" id="{6CD0C3A0-9372-401D-BBFB-F7BAD38356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>
            <a:extLst>
              <a:ext uri="{FF2B5EF4-FFF2-40B4-BE49-F238E27FC236}">
                <a16:creationId xmlns:a16="http://schemas.microsoft.com/office/drawing/2014/main" xmlns="" id="{BF98265B-BBE2-471F-A3EE-338FF4AFB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xmlns="" id="{5B0D2AAE-081C-490A-A4A3-1E431CB214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xmlns="" id="{397BCE88-33B4-47B1-8950-0EC86E62DE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xmlns="" id="{11BC15FB-C792-4048-B402-49E45FA160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>
            <a:extLst>
              <a:ext uri="{FF2B5EF4-FFF2-40B4-BE49-F238E27FC236}">
                <a16:creationId xmlns:a16="http://schemas.microsoft.com/office/drawing/2014/main" xmlns="" id="{A3771460-4ADF-4E94-9719-A0024BDE68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>
            <a:extLst>
              <a:ext uri="{FF2B5EF4-FFF2-40B4-BE49-F238E27FC236}">
                <a16:creationId xmlns:a16="http://schemas.microsoft.com/office/drawing/2014/main" xmlns="" id="{10E25613-0846-4F1A-BFD8-665FDD1EA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>
            <a:extLst>
              <a:ext uri="{FF2B5EF4-FFF2-40B4-BE49-F238E27FC236}">
                <a16:creationId xmlns:a16="http://schemas.microsoft.com/office/drawing/2014/main" xmlns="" id="{3F62BB5A-A7C9-4795-A217-E1AF91E31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57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1783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7659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4518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574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0399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777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030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9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002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3630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>
            <a:extLst>
              <a:ext uri="{FF2B5EF4-FFF2-40B4-BE49-F238E27FC236}">
                <a16:creationId xmlns:a16="http://schemas.microsoft.com/office/drawing/2014/main" xmlns="" id="{99CCD308-56BA-4725-91C3-C2B92E08D0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>
            <a:extLst>
              <a:ext uri="{FF2B5EF4-FFF2-40B4-BE49-F238E27FC236}">
                <a16:creationId xmlns:a16="http://schemas.microsoft.com/office/drawing/2014/main" xmlns="" id="{D939B8BE-8D57-4F29-AE5F-CAA215F69AFE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xmlns="" id="{ED0B4116-BD0C-4DDE-8F68-C960265EE851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Line 24">
            <a:extLst>
              <a:ext uri="{FF2B5EF4-FFF2-40B4-BE49-F238E27FC236}">
                <a16:creationId xmlns:a16="http://schemas.microsoft.com/office/drawing/2014/main" xmlns="" id="{63E84AFF-05A2-4770-9F02-79DCF62A42FD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26" descr="LOGO ESPE ORIGINAL copia">
            <a:extLst>
              <a:ext uri="{FF2B5EF4-FFF2-40B4-BE49-F238E27FC236}">
                <a16:creationId xmlns:a16="http://schemas.microsoft.com/office/drawing/2014/main" xmlns="" id="{D10EE72E-F153-4333-94E5-3B7010190A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6.png"/><Relationship Id="rId3" Type="http://schemas.openxmlformats.org/officeDocument/2006/relationships/diagramData" Target="../diagrams/data1.xml"/><Relationship Id="rId21" Type="http://schemas.openxmlformats.org/officeDocument/2006/relationships/image" Target="../media/image9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uadroTexto 1">
            <a:extLst>
              <a:ext uri="{FF2B5EF4-FFF2-40B4-BE49-F238E27FC236}">
                <a16:creationId xmlns:a16="http://schemas.microsoft.com/office/drawing/2014/main" xmlns="" id="{17FF696E-0C8D-454C-A562-29F2D20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23" y="1261577"/>
            <a:ext cx="8892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200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TIERRA Y </a:t>
            </a:r>
            <a:r>
              <a:rPr lang="es-EC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DE LA </a:t>
            </a:r>
            <a:r>
              <a:rPr lang="es-EC" altLang="en-US" sz="2000">
                <a:latin typeface="Calibri" panose="020F0502020204030204" pitchFamily="34" charset="0"/>
                <a:cs typeface="Calibri" panose="020F0502020204030204" pitchFamily="34" charset="0"/>
              </a:rPr>
              <a:t>CONSTRUCCIÓN</a:t>
            </a:r>
          </a:p>
        </p:txBody>
      </p:sp>
      <p:sp>
        <p:nvSpPr>
          <p:cNvPr id="3076" name="CuadroTexto 3">
            <a:extLst>
              <a:ext uri="{FF2B5EF4-FFF2-40B4-BE49-F238E27FC236}">
                <a16:creationId xmlns:a16="http://schemas.microsoft.com/office/drawing/2014/main" xmlns="" id="{B241C9F7-41D5-4A36-A89E-D610AA2B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602142"/>
            <a:ext cx="7956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2000">
                <a:latin typeface="Calibri" panose="020F0502020204030204" pitchFamily="34" charset="0"/>
                <a:cs typeface="Calibri" panose="020F0502020204030204" pitchFamily="34" charset="0"/>
              </a:rPr>
              <a:t>CARRERA DE INGENIERÍA CIVIL </a:t>
            </a:r>
          </a:p>
        </p:txBody>
      </p:sp>
      <p:sp>
        <p:nvSpPr>
          <p:cNvPr id="3077" name="CuadroTexto 4">
            <a:extLst>
              <a:ext uri="{FF2B5EF4-FFF2-40B4-BE49-F238E27FC236}">
                <a16:creationId xmlns:a16="http://schemas.microsoft.com/office/drawing/2014/main" xmlns="" id="{F6E6F55E-6F81-45F2-A91F-C487C4E3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14" y="2217604"/>
            <a:ext cx="10513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1600" dirty="0">
                <a:latin typeface="Calibri"/>
                <a:cs typeface="Calibri"/>
              </a:rPr>
              <a:t>TRABAJO DE INTEGRACIÓN CURRICULAR, PREVIO A LA OBTENCIÓN DEL TÍTULO DE INGENIERO CIVIL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A2B53BAE-C830-4BA7-8532-9A36DEFA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82008"/>
            <a:ext cx="432048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">
            <a:extLst>
              <a:ext uri="{FF2B5EF4-FFF2-40B4-BE49-F238E27FC236}">
                <a16:creationId xmlns:a16="http://schemas.microsoft.com/office/drawing/2014/main" xmlns="" id="{31546D34-4936-4FB0-B1DF-03FF5ED2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823683"/>
            <a:ext cx="105131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“INVESTIGACIÓN DE LABORATORIO Y ELABORACIÓN DE MODELO CONCEPTUAL DE LOS MECANISMOS DE FALLA ACTUANTES. MODELACIÓN MATEMÁTICA USANDO SOFTWARE”</a:t>
            </a:r>
            <a:endParaRPr lang="es-EC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xmlns="" id="{20745F82-BF5C-4F38-BCDA-60830E43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005064"/>
            <a:ext cx="40324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AUTORES:</a:t>
            </a:r>
          </a:p>
          <a:p>
            <a:pPr lvl="1"/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Pazos </a:t>
            </a:r>
            <a:r>
              <a:rPr lang="es-EC" altLang="en-US" err="1">
                <a:latin typeface="Calibri" panose="020F0502020204030204" pitchFamily="34" charset="0"/>
                <a:cs typeface="Calibri" panose="020F0502020204030204" pitchFamily="34" charset="0"/>
              </a:rPr>
              <a:t>Galvez</a:t>
            </a: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, Diana Carolina</a:t>
            </a:r>
          </a:p>
          <a:p>
            <a:pPr lvl="1"/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Sopa Tipanquiza, Alexander Joel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75ED9A2D-E5A4-4E79-B667-74AC4A3C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4005064"/>
            <a:ext cx="4248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TUTOR:</a:t>
            </a:r>
          </a:p>
          <a:p>
            <a:pPr lvl="1"/>
            <a:r>
              <a:rPr lang="es-EC" altLang="en-US">
                <a:latin typeface="Calibri"/>
                <a:cs typeface="Calibri"/>
              </a:rPr>
              <a:t>Ing. Bonifaz García, Hugo Fabián</a:t>
            </a:r>
            <a:endParaRPr lang="es-EC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xmlns="" id="{83C5AA40-919D-4D22-AFAD-AD088BC2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5220402"/>
            <a:ext cx="3614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Sangolquí, septiembre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5" y="980728"/>
            <a:ext cx="2880000" cy="20434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80" y="3356993"/>
            <a:ext cx="2880000" cy="19418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11825" y="1448286"/>
            <a:ext cx="517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Clasificación SUCS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511825" y="2097346"/>
            <a:ext cx="517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Parámetros de resistencia al corte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11824" y="3356992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Recolección de datos para el desarrollo del modelo</a:t>
            </a:r>
          </a:p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Caracterización y descripción escrita de los elementos fundamentales</a:t>
            </a:r>
          </a:p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Representación gráfica de las características de los elementos fundamentales</a:t>
            </a:r>
          </a:p>
          <a:p>
            <a:endParaRPr lang="es-EC"/>
          </a:p>
        </p:txBody>
      </p:sp>
      <p:sp>
        <p:nvSpPr>
          <p:cNvPr id="11" name="CuadroTexto 10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799859" y="778659"/>
            <a:ext cx="5174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ESTÁTICO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Parámetros 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Geometría del talud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Flujo de agua 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Propiedades de resistencia al corte 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Peso unitario del suelo</a:t>
            </a:r>
          </a:p>
          <a:p>
            <a:pPr marL="285750" indent="-285750" algn="just">
              <a:buFontTx/>
              <a:buChar char="-"/>
            </a:pP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27690" y="2601113"/>
            <a:ext cx="383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Zonas susceptibles de análisis 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9A72629-9451-4580-AC94-422693B35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60" y="826775"/>
            <a:ext cx="2680670" cy="177157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AD11172-83D3-44DF-92A6-02BD48F9410B}"/>
              </a:ext>
            </a:extLst>
          </p:cNvPr>
          <p:cNvSpPr txBox="1"/>
          <p:nvPr/>
        </p:nvSpPr>
        <p:spPr>
          <a:xfrm>
            <a:off x="7493755" y="3762719"/>
            <a:ext cx="331155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>
                <a:latin typeface="Calibri"/>
                <a:cs typeface="Calibri"/>
              </a:rPr>
              <a:t>Métodos de Análisis</a:t>
            </a:r>
          </a:p>
          <a:p>
            <a:pPr algn="just"/>
            <a:endParaRPr lang="es-EC" b="1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Janbú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C">
                <a:latin typeface="Calibri"/>
                <a:cs typeface="Calibri"/>
              </a:rPr>
              <a:t>Spencer 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C" err="1">
                <a:latin typeface="Calibri"/>
                <a:cs typeface="Calibri"/>
              </a:rPr>
              <a:t>Mongenstern</a:t>
            </a:r>
            <a:r>
              <a:rPr lang="es-EC">
                <a:latin typeface="Calibri"/>
                <a:cs typeface="Calibri"/>
              </a:rPr>
              <a:t> - Price</a:t>
            </a:r>
            <a:r>
              <a:rPr lang="es-EC" b="1">
                <a:latin typeface="Calibri"/>
                <a:cs typeface="Calibri"/>
              </a:rPr>
              <a:t> </a:t>
            </a:r>
            <a:endParaRPr lang="es-EC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4982B35-9F04-4C3B-8892-9A0F37C6D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7" t="15436" r="11212"/>
          <a:stretch/>
        </p:blipFill>
        <p:spPr>
          <a:xfrm>
            <a:off x="1156650" y="3564227"/>
            <a:ext cx="4022155" cy="25151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592BE1D-C82B-42AC-9BD5-CCD0AC3CA8B7}"/>
              </a:ext>
            </a:extLst>
          </p:cNvPr>
          <p:cNvSpPr txBox="1"/>
          <p:nvPr/>
        </p:nvSpPr>
        <p:spPr>
          <a:xfrm>
            <a:off x="4295800" y="472800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476F6AD-ED6D-443B-8A2C-395AE405F634}"/>
              </a:ext>
            </a:extLst>
          </p:cNvPr>
          <p:cNvSpPr txBox="1"/>
          <p:nvPr/>
        </p:nvSpPr>
        <p:spPr>
          <a:xfrm>
            <a:off x="2135560" y="414908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0F72EAB-885F-494A-BABB-F24451D31552}"/>
              </a:ext>
            </a:extLst>
          </p:cNvPr>
          <p:cNvSpPr txBox="1"/>
          <p:nvPr/>
        </p:nvSpPr>
        <p:spPr>
          <a:xfrm>
            <a:off x="1401191" y="5088136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3</a:t>
            </a:r>
          </a:p>
        </p:txBody>
      </p:sp>
    </p:spTree>
    <p:extLst>
      <p:ext uri="{BB962C8B-B14F-4D97-AF65-F5344CB8AC3E}">
        <p14:creationId xmlns:p14="http://schemas.microsoft.com/office/powerpoint/2010/main" val="3929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690864" y="9074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PSEUDO ESTÁTICO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223792" y="1386172"/>
            <a:ext cx="550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Cálculo de los coeficientes de aceleración sísmica </a:t>
            </a: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kh</a:t>
            </a: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22" y="2682584"/>
            <a:ext cx="4486488" cy="3154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799859" y="1793122"/>
                <a:ext cx="2257349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𝒌𝒉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60∗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𝐹𝑎</m:t>
                    </m:r>
                  </m:oMath>
                </a14:m>
                <a:r>
                  <a:rPr lang="es-ES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859" y="1793122"/>
                <a:ext cx="2257349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7616193" y="1670777"/>
                <a:ext cx="1438984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s-EC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s-EC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s-EC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𝑘h</m:t>
                    </m:r>
                  </m:oMath>
                </a14:m>
                <a:r>
                  <a:rPr lang="es-ES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93" y="1670777"/>
                <a:ext cx="1438984" cy="6790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399" y="3571346"/>
            <a:ext cx="3078673" cy="12761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888" y="2501133"/>
            <a:ext cx="4076314" cy="828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453" y="3504210"/>
            <a:ext cx="2501314" cy="1278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4884355" y="5095289"/>
                <a:ext cx="273183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𝒌𝒉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60∗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0,35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1,25</m:t>
                    </m:r>
                  </m:oMath>
                </a14:m>
                <a:r>
                  <a:rPr lang="es-ES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355" y="5095289"/>
                <a:ext cx="2731838" cy="5078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5406548" y="5551465"/>
                <a:ext cx="1378904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𝒌𝒉</m:t>
                    </m:r>
                    <m:r>
                      <a:rPr lang="es-E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0,26</m:t>
                    </m:r>
                  </m:oMath>
                </a14:m>
                <a:r>
                  <a:rPr lang="es-ES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548" y="5551465"/>
                <a:ext cx="1378904" cy="5078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7833138" y="5009689"/>
                <a:ext cx="1561646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s-EC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s-EC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s-EC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∗0,26</m:t>
                    </m:r>
                  </m:oMath>
                </a14:m>
                <a:r>
                  <a:rPr lang="es-ES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138" y="5009689"/>
                <a:ext cx="1561646" cy="6790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7989431" y="5500169"/>
                <a:ext cx="1249060" cy="610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𝒗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0,13</m:t>
                      </m:r>
                    </m:oMath>
                  </m:oMathPara>
                </a14:m>
                <a:endParaRPr lang="es-ES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431" y="5500169"/>
                <a:ext cx="1249060" cy="610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9061590" y="2732000"/>
            <a:ext cx="135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>
                <a:latin typeface="Calibri" panose="020F0502020204030204" pitchFamily="34" charset="0"/>
                <a:cs typeface="Calibri" panose="020F0502020204030204" pitchFamily="34" charset="0"/>
              </a:rPr>
              <a:t>Tablas 1, 2, 3 </a:t>
            </a:r>
          </a:p>
          <a:p>
            <a:pPr algn="ctr"/>
            <a:r>
              <a:rPr lang="es-EC" sz="1200">
                <a:latin typeface="Calibri" panose="020F0502020204030204" pitchFamily="34" charset="0"/>
                <a:cs typeface="Calibri" panose="020F0502020204030204" pitchFamily="34" charset="0"/>
              </a:rPr>
              <a:t>NEC SE DS (2015)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9029893" y="1922891"/>
            <a:ext cx="1354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err="1">
                <a:latin typeface="Calibri" panose="020F0502020204030204" pitchFamily="34" charset="0"/>
                <a:cs typeface="Calibri" panose="020F0502020204030204" pitchFamily="34" charset="0"/>
              </a:rPr>
              <a:t>Marcuson</a:t>
            </a:r>
            <a:r>
              <a:rPr lang="es-EC" sz="1200">
                <a:latin typeface="Calibri" panose="020F0502020204030204" pitchFamily="34" charset="0"/>
                <a:cs typeface="Calibri" panose="020F0502020204030204" pitchFamily="34" charset="0"/>
              </a:rPr>
              <a:t> (1981)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xmlns="" id="{D3E72CEC-5939-452F-BB0C-2EB89C3551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660" y="826775"/>
            <a:ext cx="2680670" cy="17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7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799859" y="932165"/>
            <a:ext cx="5174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REGRESIVO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Parámetros </a:t>
            </a:r>
          </a:p>
          <a:p>
            <a:pPr marL="285750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Factor de seguridad </a:t>
            </a:r>
          </a:p>
          <a:p>
            <a:pPr marL="285750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Serie de pares de valores de c </a:t>
            </a:r>
            <a:r>
              <a:rPr lang="es-EC"/>
              <a:t>y </a:t>
            </a:r>
            <a:r>
              <a:rPr lang="es-EC">
                <a:sym typeface="Symbol" panose="05050102010706020507" pitchFamily="18" charset="2"/>
              </a:rPr>
              <a:t>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Parámetros de resistencia al corte residual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75074" y="2499334"/>
            <a:ext cx="268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Zonas de análisis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0BC4F4E-6EA3-43F0-9FD7-BFF95E5F2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" r="4790" b="4500"/>
          <a:stretch/>
        </p:blipFill>
        <p:spPr>
          <a:xfrm>
            <a:off x="1279577" y="3529657"/>
            <a:ext cx="4558320" cy="266798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5515664-E38F-42BB-A592-A2CB0FF8E4DB}"/>
              </a:ext>
            </a:extLst>
          </p:cNvPr>
          <p:cNvSpPr txBox="1"/>
          <p:nvPr/>
        </p:nvSpPr>
        <p:spPr>
          <a:xfrm>
            <a:off x="7493755" y="3762719"/>
            <a:ext cx="331155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>
                <a:latin typeface="Calibri"/>
                <a:cs typeface="Calibri"/>
              </a:rPr>
              <a:t>Métodos de Análisis</a:t>
            </a:r>
          </a:p>
          <a:p>
            <a:pPr algn="just"/>
            <a:endParaRPr lang="es-EC" b="1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Janbú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C">
                <a:latin typeface="Calibri"/>
                <a:cs typeface="Calibri"/>
              </a:rPr>
              <a:t>Spencer 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C" err="1">
                <a:latin typeface="Calibri"/>
                <a:cs typeface="Calibri"/>
              </a:rPr>
              <a:t>Mongenstern</a:t>
            </a:r>
            <a:r>
              <a:rPr lang="es-EC">
                <a:latin typeface="Calibri"/>
                <a:cs typeface="Calibri"/>
              </a:rPr>
              <a:t> - Price</a:t>
            </a:r>
            <a:r>
              <a:rPr lang="es-EC" b="1">
                <a:latin typeface="Calibri"/>
                <a:cs typeface="Calibri"/>
              </a:rPr>
              <a:t> </a:t>
            </a:r>
            <a:endParaRPr lang="es-EC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2E7F2C1-4FD0-4DB9-A570-41CE12F85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901" y="701988"/>
            <a:ext cx="2446823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546618" y="8367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Ensayos de laboratorio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pic>
        <p:nvPicPr>
          <p:cNvPr id="2" name="Imagen 2" descr="Personas en el desierto&#10;&#10;Descripción generada automáticamente">
            <a:extLst>
              <a:ext uri="{FF2B5EF4-FFF2-40B4-BE49-F238E27FC236}">
                <a16:creationId xmlns:a16="http://schemas.microsoft.com/office/drawing/2014/main" xmlns="" id="{6AE3833B-733C-4FC0-9891-864277BF3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2" y="1163848"/>
            <a:ext cx="2743200" cy="2057400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xmlns="" id="{452A2021-EA2F-49F8-AF49-1E1A64171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2" y="3495122"/>
            <a:ext cx="2743200" cy="2053114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F769EE75-A9AC-4D54-9A49-4FC8EC95A695}"/>
              </a:ext>
            </a:extLst>
          </p:cNvPr>
          <p:cNvSpPr/>
          <p:nvPr/>
        </p:nvSpPr>
        <p:spPr>
          <a:xfrm>
            <a:off x="3478947" y="1475778"/>
            <a:ext cx="977660" cy="488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7D80EF46-1E83-43D2-947C-A5AC25187352}"/>
              </a:ext>
            </a:extLst>
          </p:cNvPr>
          <p:cNvSpPr/>
          <p:nvPr/>
        </p:nvSpPr>
        <p:spPr>
          <a:xfrm>
            <a:off x="3478946" y="3761778"/>
            <a:ext cx="977660" cy="488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2" descr="Tabla&#10;&#10;Descripción generada automáticamente">
            <a:extLst>
              <a:ext uri="{FF2B5EF4-FFF2-40B4-BE49-F238E27FC236}">
                <a16:creationId xmlns:a16="http://schemas.microsoft.com/office/drawing/2014/main" xmlns="" id="{4B73CBF5-CE0C-49BA-8F26-ED360B7C4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230" y="1553420"/>
            <a:ext cx="7013275" cy="34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87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EFAE0EE-BBFF-4649-BC1B-12AF96F8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" b="19716"/>
          <a:stretch/>
        </p:blipFill>
        <p:spPr>
          <a:xfrm>
            <a:off x="3443921" y="664847"/>
            <a:ext cx="7787693" cy="50633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02647B3-E178-42E2-8F73-27B69A9CA2C7}"/>
              </a:ext>
            </a:extLst>
          </p:cNvPr>
          <p:cNvSpPr txBox="1"/>
          <p:nvPr/>
        </p:nvSpPr>
        <p:spPr>
          <a:xfrm>
            <a:off x="132308" y="119058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Modelo del movimiento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CD2EE62A-E81C-4B7A-8A16-61E5D3FB860A}"/>
              </a:ext>
            </a:extLst>
          </p:cNvPr>
          <p:cNvSpPr/>
          <p:nvPr/>
        </p:nvSpPr>
        <p:spPr>
          <a:xfrm>
            <a:off x="217375" y="17903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Tipos de movimiento  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Propagación lateral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Tipo rotacional</a:t>
            </a:r>
          </a:p>
          <a:p>
            <a:pPr marL="742950" lvl="1" indent="-285750" algn="just">
              <a:buFontTx/>
              <a:buChar char="-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Tipo flujo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00BC10B-7DB0-4F3F-9793-1E54D267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480" y="4162102"/>
            <a:ext cx="1651092" cy="11507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033365D-4751-46A4-BC15-7F0366543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2"/>
          <a:stretch/>
        </p:blipFill>
        <p:spPr>
          <a:xfrm>
            <a:off x="7392563" y="5042229"/>
            <a:ext cx="1602825" cy="10801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7ADDE11-7121-48DC-A992-707A87F22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388" y="1102777"/>
            <a:ext cx="1602825" cy="12055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54F02C7-1C5F-4251-9F98-942CF202D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991" y="701988"/>
            <a:ext cx="1530817" cy="11725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8D22C7B-790A-46A1-B670-14EA2CC5C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521" y="1296618"/>
            <a:ext cx="1578026" cy="1167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38BFD15-85C5-44FB-BF89-E8F709C4B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411" y="5524424"/>
            <a:ext cx="1329905" cy="11958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055F9BC-A24A-4D80-9EDD-C526199A8C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983" y="4768097"/>
            <a:ext cx="1527490" cy="114206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/>
          <a:stretch/>
        </p:blipFill>
        <p:spPr bwMode="auto">
          <a:xfrm>
            <a:off x="8995388" y="5908640"/>
            <a:ext cx="307727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42DD234-54B9-4AD2-8C03-2CB962D22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5792" y="851321"/>
            <a:ext cx="885825" cy="1266825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2B3C7B38-C266-4C3D-9012-97C0EF6BC2FB}"/>
              </a:ext>
            </a:extLst>
          </p:cNvPr>
          <p:cNvCxnSpPr>
            <a:cxnSpLocks/>
          </p:cNvCxnSpPr>
          <p:nvPr/>
        </p:nvCxnSpPr>
        <p:spPr>
          <a:xfrm>
            <a:off x="3143672" y="3501008"/>
            <a:ext cx="871296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B50B1DF-9020-4CA2-B6D1-54335979E58F}"/>
              </a:ext>
            </a:extLst>
          </p:cNvPr>
          <p:cNvSpPr txBox="1"/>
          <p:nvPr/>
        </p:nvSpPr>
        <p:spPr>
          <a:xfrm>
            <a:off x="3164498" y="359731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/>
              <a:t>Flanco </a:t>
            </a:r>
          </a:p>
          <a:p>
            <a:r>
              <a:rPr lang="es-MX" sz="1400"/>
              <a:t>izquierdo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BE99B1E-6A3D-4B4E-B522-D8789B2E86B1}"/>
              </a:ext>
            </a:extLst>
          </p:cNvPr>
          <p:cNvSpPr txBox="1"/>
          <p:nvPr/>
        </p:nvSpPr>
        <p:spPr>
          <a:xfrm>
            <a:off x="11040359" y="2732953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/>
              <a:t>Flanco </a:t>
            </a:r>
          </a:p>
          <a:p>
            <a:r>
              <a:rPr lang="es-MX" sz="1400"/>
              <a:t>derecho</a:t>
            </a:r>
          </a:p>
        </p:txBody>
      </p:sp>
    </p:spTree>
    <p:extLst>
      <p:ext uri="{BB962C8B-B14F-4D97-AF65-F5344CB8AC3E}">
        <p14:creationId xmlns:p14="http://schemas.microsoft.com/office/powerpoint/2010/main" val="336482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3F86229-EB0A-4E75-8B7A-B59C1200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60" y="1085789"/>
            <a:ext cx="9589628" cy="50312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68A75A3-47E5-4517-A023-35B3EEA6AB33}"/>
              </a:ext>
            </a:extLst>
          </p:cNvPr>
          <p:cNvSpPr txBox="1"/>
          <p:nvPr/>
        </p:nvSpPr>
        <p:spPr>
          <a:xfrm>
            <a:off x="1147664" y="7050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Profundidad del estrato movido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2" name="Elipse 1"/>
          <p:cNvSpPr/>
          <p:nvPr/>
        </p:nvSpPr>
        <p:spPr>
          <a:xfrm>
            <a:off x="6888088" y="4293096"/>
            <a:ext cx="720080" cy="792088"/>
          </a:xfrm>
          <a:prstGeom prst="ellipse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6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A35470C-4009-41FC-9C88-14262512ACB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20233" r="1427" b="8947"/>
          <a:stretch/>
        </p:blipFill>
        <p:spPr bwMode="auto">
          <a:xfrm>
            <a:off x="1147664" y="1412776"/>
            <a:ext cx="10225136" cy="4563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68A75A3-47E5-4517-A023-35B3EEA6AB33}"/>
              </a:ext>
            </a:extLst>
          </p:cNvPr>
          <p:cNvSpPr txBox="1"/>
          <p:nvPr/>
        </p:nvSpPr>
        <p:spPr>
          <a:xfrm>
            <a:off x="1147664" y="7050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Modelo conceptual adoptado</a:t>
            </a:r>
          </a:p>
        </p:txBody>
      </p:sp>
      <p:sp>
        <p:nvSpPr>
          <p:cNvPr id="5" name="Elipse 4"/>
          <p:cNvSpPr/>
          <p:nvPr/>
        </p:nvSpPr>
        <p:spPr>
          <a:xfrm>
            <a:off x="1248417" y="1772816"/>
            <a:ext cx="1175175" cy="1152128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4" name="Picture 6" descr="Nube de Lluvia para colorear, imprimir e dibujar – Dibujos-Colorear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26" y="905123"/>
            <a:ext cx="2366972" cy="18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ube de Lluvia para colorear, imprimir e dibujar – Dibujos-Colorear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699302"/>
            <a:ext cx="1579530" cy="12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059" y="1107764"/>
            <a:ext cx="3657137" cy="2181260"/>
          </a:xfrm>
          <a:prstGeom prst="rect">
            <a:avLst/>
          </a:prstGeom>
        </p:spPr>
      </p:pic>
      <p:pic>
        <p:nvPicPr>
          <p:cNvPr id="2062" name="Picture 14" descr="Imagen gratis en Pixabay - Dedo Que Señala, Señalando La Mano en 2021 |  Dedos, Imágenes gratis, Man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700">
            <a:off x="578935" y="2905762"/>
            <a:ext cx="828537" cy="13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0.00024 C 0.00664 0.00602 0.01354 0.01135 0.02018 0.01806 C 0.02266 0.02084 0.02513 0.02385 0.02812 0.02616 C 0.03242 0.02987 0.03711 0.03287 0.04154 0.03635 L 0.05729 0.04838 C 0.05911 0.04977 0.06094 0.05209 0.06289 0.05232 L 0.07318 0.0544 C 0.07578 0.05718 0.07838 0.0595 0.08099 0.0625 C 0.09284 0.07709 0.0901 0.07825 0.10351 0.09075 C 0.10859 0.09537 0.11406 0.09862 0.11927 0.10278 C 0.12982 0.11135 0.13555 0.12084 0.14857 0.12709 C 0.15273 0.12917 0.1569 0.13149 0.16107 0.13311 C 0.16393 0.13426 0.16706 0.1345 0.17005 0.13519 C 0.17838 0.13727 0.17643 0.13658 0.18359 0.13912 C 0.18776 0.14653 0.19088 0.15649 0.19596 0.16135 C 0.21432 0.17917 0.21706 0.1875 0.2332 0.19167 C 0.23776 0.19283 0.24232 0.19306 0.24674 0.19375 C 0.26185 0.20278 0.2418 0.19144 0.28503 0.20186 C 0.28737 0.20232 0.28958 0.20487 0.29193 0.20579 C 0.30273 0.21019 0.31354 0.21412 0.32448 0.21806 C 0.35247 0.22755 0.34753 0.22547 0.37526 0.2301 C 0.39362 0.2294 0.41211 0.22547 0.4306 0.22801 C 0.43646 0.22894 0.44167 0.23727 0.44739 0.24028 C 0.45807 0.24537 0.4694 0.24653 0.48008 0.25232 C 0.48385 0.2544 0.4875 0.25764 0.49141 0.25834 C 0.50286 0.26042 0.51471 0.25973 0.5263 0.26042 L 0.55573 0.2625 L 0.73945 0.26042 C 0.74206 0.26019 0.74453 0.25741 0.74726 0.25625 C 0.74805 0.25602 0.74883 0.25625 0.74961 0.25625 " pathEditMode="relative" rAng="0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5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de estabilidad de taludes</a:t>
            </a:r>
          </a:p>
        </p:txBody>
      </p:sp>
      <p:pic>
        <p:nvPicPr>
          <p:cNvPr id="5" name="Imagen 4" descr="C:\Users\Diana Pazos\Desktop\P1M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196752"/>
            <a:ext cx="2879725" cy="241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Diana Pazos\Desktop\P1MS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126924"/>
            <a:ext cx="2879725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b="59751"/>
          <a:stretch/>
        </p:blipFill>
        <p:spPr>
          <a:xfrm>
            <a:off x="3162004" y="4000793"/>
            <a:ext cx="5940000" cy="92721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8998CD5-32B8-4592-897F-A0042169A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755"/>
          <a:stretch/>
        </p:blipFill>
        <p:spPr>
          <a:xfrm>
            <a:off x="3162004" y="5011849"/>
            <a:ext cx="5940000" cy="9731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9836941-E2AE-41C2-9837-5BB9C01D8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71" y="1174420"/>
            <a:ext cx="3528392" cy="21142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9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5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de estabilidad de taludes</a:t>
            </a:r>
          </a:p>
        </p:txBody>
      </p:sp>
      <p:pic>
        <p:nvPicPr>
          <p:cNvPr id="8" name="Imagen 7" descr="C:\Users\Diana Pazos\Desktop\P2M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340770"/>
            <a:ext cx="28797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Diana Pazos\Desktop\P2MS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629" y="1317987"/>
            <a:ext cx="28797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57969"/>
          <a:stretch/>
        </p:blipFill>
        <p:spPr>
          <a:xfrm>
            <a:off x="3026618" y="3786913"/>
            <a:ext cx="5940000" cy="93352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34B14FA-C206-4C3A-8B9D-D3189A369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969"/>
          <a:stretch/>
        </p:blipFill>
        <p:spPr>
          <a:xfrm>
            <a:off x="3026618" y="4904358"/>
            <a:ext cx="5940000" cy="9335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678F466-CCBF-47BC-90C8-683FE0A62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76" t="7621"/>
          <a:stretch/>
        </p:blipFill>
        <p:spPr>
          <a:xfrm>
            <a:off x="407368" y="1118461"/>
            <a:ext cx="3536101" cy="2236404"/>
          </a:xfrm>
          <a:prstGeom prst="round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627AD4E-749A-4000-BED6-73456C0FA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821" y="4426702"/>
            <a:ext cx="901239" cy="16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7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CuadroTexto 1">
            <a:extLst>
              <a:ext uri="{FF2B5EF4-FFF2-40B4-BE49-F238E27FC236}">
                <a16:creationId xmlns:a16="http://schemas.microsoft.com/office/drawing/2014/main" xmlns="" id="{FF063EDF-1875-4A0F-A09D-89F91676C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192" y="836712"/>
            <a:ext cx="2879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ÍNDICE DE 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75520" y="1959479"/>
            <a:ext cx="7128792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C" sz="2000"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C" sz="2000">
                <a:latin typeface="Calibri" panose="020F0502020204030204" pitchFamily="34" charset="0"/>
                <a:cs typeface="Calibri" panose="020F0502020204030204" pitchFamily="34" charset="0"/>
              </a:rPr>
              <a:t>Marco teórico</a:t>
            </a: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C" sz="200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C" sz="200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s-EC" sz="2000">
                <a:latin typeface="Calibri"/>
                <a:cs typeface="Calibri"/>
              </a:rPr>
              <a:t>Conclusiones y Recomendaciones</a:t>
            </a: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C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5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de estabilidad de taludes</a:t>
            </a:r>
          </a:p>
        </p:txBody>
      </p:sp>
      <p:pic>
        <p:nvPicPr>
          <p:cNvPr id="11" name="Imagen 10" descr="C:\Users\Diana Pazos\Desktop\P3M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41" y="1268441"/>
            <a:ext cx="2879725" cy="218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Diana Pazos\Desktop\P3MS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12" y="1254493"/>
            <a:ext cx="2879725" cy="218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57654"/>
          <a:stretch/>
        </p:blipFill>
        <p:spPr>
          <a:xfrm>
            <a:off x="3142294" y="3806991"/>
            <a:ext cx="5940000" cy="95198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36CC4C9-6714-43D7-A9FB-274A01B6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654"/>
          <a:stretch/>
        </p:blipFill>
        <p:spPr>
          <a:xfrm>
            <a:off x="3142294" y="4906432"/>
            <a:ext cx="5940000" cy="9519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1FBBE77-F791-45B2-AF5A-41A18835C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20" y="1202633"/>
            <a:ext cx="3647608" cy="21856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5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Regresivo de Factores de Seguridad</a:t>
            </a:r>
          </a:p>
        </p:txBody>
      </p:sp>
      <p:pic>
        <p:nvPicPr>
          <p:cNvPr id="9" name="Imagen 8" descr="C:\Users\Diana Pazos\Desktop\IM.bmp">
            <a:extLst>
              <a:ext uri="{FF2B5EF4-FFF2-40B4-BE49-F238E27FC236}">
                <a16:creationId xmlns:a16="http://schemas.microsoft.com/office/drawing/2014/main" xmlns="" id="{0900D069-091C-4D11-8B1C-92A9D8C6691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 bwMode="auto">
          <a:xfrm>
            <a:off x="911424" y="1291647"/>
            <a:ext cx="4320000" cy="2086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Diana Pazos\Desktop\IMS.bmp">
            <a:extLst>
              <a:ext uri="{FF2B5EF4-FFF2-40B4-BE49-F238E27FC236}">
                <a16:creationId xmlns:a16="http://schemas.microsoft.com/office/drawing/2014/main" xmlns="" id="{272A4E50-97EB-4FD2-B457-930DEABD7DD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7"/>
          <a:stretch/>
        </p:blipFill>
        <p:spPr bwMode="auto">
          <a:xfrm>
            <a:off x="6744312" y="1132890"/>
            <a:ext cx="4320000" cy="2281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482" y="3535525"/>
            <a:ext cx="6733043" cy="217729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61898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5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Análisis Regresivo de Factores de Seguridad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93577"/>
              </p:ext>
            </p:extLst>
          </p:nvPr>
        </p:nvGraphicFramePr>
        <p:xfrm>
          <a:off x="263352" y="4363605"/>
          <a:ext cx="4718573" cy="6480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78213">
                  <a:extLst>
                    <a:ext uri="{9D8B030D-6E8A-4147-A177-3AD203B41FA5}">
                      <a16:colId xmlns:a16="http://schemas.microsoft.com/office/drawing/2014/main" xmlns="" val="331847892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4633894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645728179"/>
                    </a:ext>
                  </a:extLst>
                </a:gridCol>
              </a:tblGrid>
              <a:tr h="3240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u="sng" dirty="0">
                          <a:effectLst/>
                          <a:latin typeface="Calibri"/>
                          <a:cs typeface="Calibri"/>
                        </a:rPr>
                        <a:t>Requiere:</a:t>
                      </a:r>
                      <a:endParaRPr lang="es-EC" sz="1400" b="1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Calibri"/>
                          <a:cs typeface="Calibri"/>
                        </a:rPr>
                        <a:t>Ángulo de Fricción (°)</a:t>
                      </a:r>
                      <a:endParaRPr lang="es-EC" sz="14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0519640"/>
                  </a:ext>
                </a:extLst>
              </a:tr>
              <a:tr h="324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Calibri"/>
                          <a:cs typeface="Calibri"/>
                        </a:rPr>
                        <a:t>Cohesión (kg/cm</a:t>
                      </a:r>
                      <a:r>
                        <a:rPr lang="es-EC" sz="1400" b="0" baseline="30000" dirty="0"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s-EC" sz="1400" b="0" dirty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s-EC" sz="14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Calibri"/>
                          <a:cs typeface="Calibri"/>
                        </a:rPr>
                        <a:t>0,25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28006542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6C658FF-97B8-4EEF-A6A1-1CCDD8076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05" y="3557374"/>
            <a:ext cx="6396288" cy="2260536"/>
          </a:xfrm>
          <a:prstGeom prst="rect">
            <a:avLst/>
          </a:prstGeom>
        </p:spPr>
      </p:pic>
      <p:pic>
        <p:nvPicPr>
          <p:cNvPr id="4" name="Imagen 4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xmlns="" id="{62139A74-564C-46F3-96A3-CAC96CE9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305611"/>
            <a:ext cx="4957313" cy="2205192"/>
          </a:xfrm>
          <a:prstGeom prst="rect">
            <a:avLst/>
          </a:prstGeom>
        </p:spPr>
      </p:pic>
      <p:pic>
        <p:nvPicPr>
          <p:cNvPr id="5" name="Imagen 5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xmlns="" id="{05BE33B6-D3FF-4C95-B305-9B7257759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645" y="1248102"/>
            <a:ext cx="4511615" cy="21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192878" y="1332060"/>
            <a:ext cx="59586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>
                <a:latin typeface="Calibri"/>
                <a:cs typeface="Calibri"/>
              </a:rPr>
              <a:t>De la investigación de laboratorio: </a:t>
            </a:r>
            <a:endParaRPr lang="es-EC">
              <a:highlight>
                <a:srgbClr val="00FFFF"/>
              </a:highligh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19973080"/>
              </p:ext>
            </p:extLst>
          </p:nvPr>
        </p:nvGraphicFramePr>
        <p:xfrm>
          <a:off x="1983974" y="1962789"/>
          <a:ext cx="8254535" cy="2221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192878" y="4873762"/>
            <a:ext cx="90456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Realizar perforaciones para aumentar el grado de confiabilidad geotécnica.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Cumplir con los protocolos establecidos por normativa en el manejo de las muestras.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9376" y="332656"/>
            <a:ext cx="421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</a:p>
        </p:txBody>
      </p:sp>
      <p:sp>
        <p:nvSpPr>
          <p:cNvPr id="8" name="Medio marco 7"/>
          <p:cNvSpPr/>
          <p:nvPr/>
        </p:nvSpPr>
        <p:spPr>
          <a:xfrm>
            <a:off x="749532" y="4605693"/>
            <a:ext cx="1702722" cy="83127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94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71343849"/>
              </p:ext>
            </p:extLst>
          </p:nvPr>
        </p:nvGraphicFramePr>
        <p:xfrm>
          <a:off x="1192877" y="1821323"/>
          <a:ext cx="6163887" cy="4055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79376" y="332656"/>
            <a:ext cx="421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192877" y="1332060"/>
            <a:ext cx="73553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/>
                <a:cs typeface="Calibri"/>
              </a:rPr>
              <a:t>Del modelo conceptual de los mecanismos de falla actuantes: </a:t>
            </a:r>
            <a:endParaRPr lang="es-EC">
              <a:highlight>
                <a:srgbClr val="00FFFF"/>
              </a:highligh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71165" y="4524558"/>
            <a:ext cx="346363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Realizar un modelo del agua subterránea y análisis completo de los acuíferos</a:t>
            </a:r>
          </a:p>
        </p:txBody>
      </p:sp>
      <p:sp>
        <p:nvSpPr>
          <p:cNvPr id="13" name="Medio marco 12"/>
          <p:cNvSpPr/>
          <p:nvPr/>
        </p:nvSpPr>
        <p:spPr>
          <a:xfrm>
            <a:off x="7950683" y="4187231"/>
            <a:ext cx="1702722" cy="83127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00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DF356CB-5F62-4D9C-810E-9337133B1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7" t="15436" r="11212"/>
          <a:stretch/>
        </p:blipFill>
        <p:spPr>
          <a:xfrm>
            <a:off x="2436327" y="2825357"/>
            <a:ext cx="5230500" cy="32707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12024" y="556301"/>
            <a:ext cx="5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Del análisis de estabilidad -  estado </a:t>
            </a: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pseudo</a:t>
            </a: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 estático:</a:t>
            </a:r>
            <a:endParaRPr lang="es-EC">
              <a:highlight>
                <a:srgbClr val="00FFFF"/>
              </a:highlight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99838" y="537808"/>
            <a:ext cx="5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Del análisis de estabilidad – estado estático: </a:t>
            </a:r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EEC2732-82EE-461C-8A12-449584D8C389}"/>
              </a:ext>
            </a:extLst>
          </p:cNvPr>
          <p:cNvSpPr txBox="1"/>
          <p:nvPr/>
        </p:nvSpPr>
        <p:spPr>
          <a:xfrm>
            <a:off x="6182354" y="4159115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0.859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2C32918-B7C6-40BA-BD98-0E53E723120C}"/>
              </a:ext>
            </a:extLst>
          </p:cNvPr>
          <p:cNvSpPr txBox="1"/>
          <p:nvPr/>
        </p:nvSpPr>
        <p:spPr>
          <a:xfrm>
            <a:off x="4835682" y="3824416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1.086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3F2DA44-55E5-42B5-9AE7-3D133C798810}"/>
              </a:ext>
            </a:extLst>
          </p:cNvPr>
          <p:cNvSpPr txBox="1"/>
          <p:nvPr/>
        </p:nvSpPr>
        <p:spPr>
          <a:xfrm>
            <a:off x="3555903" y="4608022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1.472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747E4D3-E5F8-4A0B-A557-597C2AE7D1E7}"/>
              </a:ext>
            </a:extLst>
          </p:cNvPr>
          <p:cNvSpPr txBox="1"/>
          <p:nvPr/>
        </p:nvSpPr>
        <p:spPr>
          <a:xfrm>
            <a:off x="6096000" y="4340949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0.566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732CA2A-DBD6-43D6-9FE4-33DF16625C5B}"/>
              </a:ext>
            </a:extLst>
          </p:cNvPr>
          <p:cNvSpPr txBox="1"/>
          <p:nvPr/>
        </p:nvSpPr>
        <p:spPr>
          <a:xfrm>
            <a:off x="4647145" y="3965822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0.689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5042CE9A-CB77-42BE-8925-A05B3DD47408}"/>
              </a:ext>
            </a:extLst>
          </p:cNvPr>
          <p:cNvSpPr txBox="1"/>
          <p:nvPr/>
        </p:nvSpPr>
        <p:spPr>
          <a:xfrm>
            <a:off x="3435776" y="4810708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err="1">
                <a:solidFill>
                  <a:schemeClr val="accent3"/>
                </a:solidFill>
              </a:rPr>
              <a:t>F.S</a:t>
            </a:r>
            <a:r>
              <a:rPr lang="es-MX" sz="1000" b="1">
                <a:solidFill>
                  <a:schemeClr val="accent3"/>
                </a:solidFill>
              </a:rPr>
              <a:t> = 0.903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76D4F002-8957-4F78-8530-56A7B784E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23191"/>
              </p:ext>
            </p:extLst>
          </p:nvPr>
        </p:nvGraphicFramePr>
        <p:xfrm>
          <a:off x="582150" y="1244572"/>
          <a:ext cx="5255557" cy="135812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20348">
                  <a:extLst>
                    <a:ext uri="{9D8B030D-6E8A-4147-A177-3AD203B41FA5}">
                      <a16:colId xmlns:a16="http://schemas.microsoft.com/office/drawing/2014/main" xmlns="" val="2427646662"/>
                    </a:ext>
                  </a:extLst>
                </a:gridCol>
                <a:gridCol w="641870">
                  <a:extLst>
                    <a:ext uri="{9D8B030D-6E8A-4147-A177-3AD203B41FA5}">
                      <a16:colId xmlns:a16="http://schemas.microsoft.com/office/drawing/2014/main" xmlns="" val="404467861"/>
                    </a:ext>
                  </a:extLst>
                </a:gridCol>
                <a:gridCol w="1265876">
                  <a:extLst>
                    <a:ext uri="{9D8B030D-6E8A-4147-A177-3AD203B41FA5}">
                      <a16:colId xmlns:a16="http://schemas.microsoft.com/office/drawing/2014/main" xmlns="" val="3300497714"/>
                    </a:ext>
                  </a:extLst>
                </a:gridCol>
                <a:gridCol w="1397462">
                  <a:extLst>
                    <a:ext uri="{9D8B030D-6E8A-4147-A177-3AD203B41FA5}">
                      <a16:colId xmlns:a16="http://schemas.microsoft.com/office/drawing/2014/main" xmlns="" val="3532146446"/>
                    </a:ext>
                  </a:extLst>
                </a:gridCol>
                <a:gridCol w="1230001">
                  <a:extLst>
                    <a:ext uri="{9D8B030D-6E8A-4147-A177-3AD203B41FA5}">
                      <a16:colId xmlns:a16="http://schemas.microsoft.com/office/drawing/2014/main" xmlns="" val="2257531893"/>
                    </a:ext>
                  </a:extLst>
                </a:gridCol>
              </a:tblGrid>
              <a:tr h="2783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Factor de Seguridad – Estado Estático</a:t>
                      </a:r>
                      <a:endParaRPr lang="es-MX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7142708"/>
                  </a:ext>
                </a:extLst>
              </a:tr>
              <a:tr h="1771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Perfil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Método de Análisis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Condición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6725079"/>
                  </a:ext>
                </a:extLst>
              </a:tr>
              <a:tr h="17710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err="1">
                          <a:effectLst/>
                          <a:latin typeface="Calibri"/>
                          <a:cs typeface="Calibri"/>
                        </a:rPr>
                        <a:t>Janbú</a:t>
                      </a:r>
                      <a:endParaRPr lang="es-MX" sz="1100" b="1" err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Spencer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Morgenstern Price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833337"/>
                  </a:ext>
                </a:extLst>
              </a:tr>
              <a:tr h="721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Perfil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Perfil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  <a:cs typeface="Calibri"/>
                        </a:rPr>
                        <a:t>Perfil 3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0,815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1,034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1,425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0,859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1,086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1,472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0,859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1,086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1,472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Inestable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Equilibrio Límite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cs typeface="Calibri"/>
                        </a:rPr>
                        <a:t>Estable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5749835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xmlns="" id="{C3A88392-F4B0-4C85-9BC1-F0B79E69F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18524"/>
              </p:ext>
            </p:extLst>
          </p:nvPr>
        </p:nvGraphicFramePr>
        <p:xfrm>
          <a:off x="6590110" y="1241204"/>
          <a:ext cx="5022558" cy="136607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35279">
                  <a:extLst>
                    <a:ext uri="{9D8B030D-6E8A-4147-A177-3AD203B41FA5}">
                      <a16:colId xmlns:a16="http://schemas.microsoft.com/office/drawing/2014/main" xmlns="" val="450381784"/>
                    </a:ext>
                  </a:extLst>
                </a:gridCol>
                <a:gridCol w="593954">
                  <a:extLst>
                    <a:ext uri="{9D8B030D-6E8A-4147-A177-3AD203B41FA5}">
                      <a16:colId xmlns:a16="http://schemas.microsoft.com/office/drawing/2014/main" xmlns="" val="521859550"/>
                    </a:ext>
                  </a:extLst>
                </a:gridCol>
                <a:gridCol w="1385241">
                  <a:extLst>
                    <a:ext uri="{9D8B030D-6E8A-4147-A177-3AD203B41FA5}">
                      <a16:colId xmlns:a16="http://schemas.microsoft.com/office/drawing/2014/main" xmlns="" val="3280555083"/>
                    </a:ext>
                  </a:extLst>
                </a:gridCol>
                <a:gridCol w="1385241">
                  <a:extLst>
                    <a:ext uri="{9D8B030D-6E8A-4147-A177-3AD203B41FA5}">
                      <a16:colId xmlns:a16="http://schemas.microsoft.com/office/drawing/2014/main" xmlns="" val="552959670"/>
                    </a:ext>
                  </a:extLst>
                </a:gridCol>
                <a:gridCol w="922843">
                  <a:extLst>
                    <a:ext uri="{9D8B030D-6E8A-4147-A177-3AD203B41FA5}">
                      <a16:colId xmlns:a16="http://schemas.microsoft.com/office/drawing/2014/main" xmlns="" val="4229645644"/>
                    </a:ext>
                  </a:extLst>
                </a:gridCol>
              </a:tblGrid>
              <a:tr h="274438"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MX" sz="1100" b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Factor de Seguridad - Estado Pseudo Estático</a:t>
                      </a:r>
                      <a:endParaRPr lang="es-MX" sz="1100" b="1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463945"/>
                  </a:ext>
                </a:extLst>
              </a:tr>
              <a:tr h="194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</a:rPr>
                        <a:t>Perfil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</a:rPr>
                        <a:t>Método de Análisis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</a:rPr>
                        <a:t>Condición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73334596"/>
                  </a:ext>
                </a:extLst>
              </a:tr>
              <a:tr h="1941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err="1">
                          <a:effectLst/>
                          <a:latin typeface="Calibri"/>
                        </a:rPr>
                        <a:t>Janbú</a:t>
                      </a:r>
                      <a:endParaRPr lang="es-MX" sz="1100" b="1" err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</a:rPr>
                        <a:t>Spencer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Calibri"/>
                        </a:rPr>
                        <a:t>Morgenstern Price</a:t>
                      </a:r>
                      <a:endParaRPr lang="es-MX" sz="11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355783"/>
                  </a:ext>
                </a:extLst>
              </a:tr>
              <a:tr h="703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Perfil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Perfil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Perfil 3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0,523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0,640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0,863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0,560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0,689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0,904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0,566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0,689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0,903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Inestable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Inestable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</a:rPr>
                        <a:t>Inestable</a:t>
                      </a:r>
                      <a:endParaRPr lang="es-MX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3070814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239C24D3-E892-4F91-9817-DB019E62C673}"/>
              </a:ext>
            </a:extLst>
          </p:cNvPr>
          <p:cNvSpPr txBox="1"/>
          <p:nvPr/>
        </p:nvSpPr>
        <p:spPr>
          <a:xfrm>
            <a:off x="5898968" y="4556861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77F10ED7-B58B-4650-9AED-AF368965350C}"/>
              </a:ext>
            </a:extLst>
          </p:cNvPr>
          <p:cNvSpPr txBox="1"/>
          <p:nvPr/>
        </p:nvSpPr>
        <p:spPr>
          <a:xfrm>
            <a:off x="4496042" y="427572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0167FC8-CBA4-4E13-A324-F04E07E3F55A}"/>
              </a:ext>
            </a:extLst>
          </p:cNvPr>
          <p:cNvSpPr txBox="1"/>
          <p:nvPr/>
        </p:nvSpPr>
        <p:spPr>
          <a:xfrm>
            <a:off x="3058967" y="4405336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>
                <a:solidFill>
                  <a:schemeClr val="bg1"/>
                </a:solidFill>
              </a:rPr>
              <a:t>Perfil 3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79376" y="332656"/>
            <a:ext cx="421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</a:p>
        </p:txBody>
      </p:sp>
      <p:sp>
        <p:nvSpPr>
          <p:cNvPr id="24" name="Medio marco 23"/>
          <p:cNvSpPr/>
          <p:nvPr/>
        </p:nvSpPr>
        <p:spPr>
          <a:xfrm>
            <a:off x="8052951" y="4460712"/>
            <a:ext cx="1702722" cy="83127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348109" y="4769003"/>
            <a:ext cx="376299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Realizar el análisis en distintas secciones longitudinales mediante métodos numéricos.</a:t>
            </a:r>
          </a:p>
        </p:txBody>
      </p:sp>
    </p:spTree>
    <p:extLst>
      <p:ext uri="{BB962C8B-B14F-4D97-AF65-F5344CB8AC3E}">
        <p14:creationId xmlns:p14="http://schemas.microsoft.com/office/powerpoint/2010/main" val="29792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494950"/>
              </p:ext>
            </p:extLst>
          </p:nvPr>
        </p:nvGraphicFramePr>
        <p:xfrm>
          <a:off x="1616676" y="1913484"/>
          <a:ext cx="660858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293">
                  <a:extLst>
                    <a:ext uri="{9D8B030D-6E8A-4147-A177-3AD203B41FA5}">
                      <a16:colId xmlns:a16="http://schemas.microsoft.com/office/drawing/2014/main" xmlns="" val="2758401288"/>
                    </a:ext>
                  </a:extLst>
                </a:gridCol>
                <a:gridCol w="3304293">
                  <a:extLst>
                    <a:ext uri="{9D8B030D-6E8A-4147-A177-3AD203B41FA5}">
                      <a16:colId xmlns:a16="http://schemas.microsoft.com/office/drawing/2014/main" xmlns="" val="3412887465"/>
                    </a:ext>
                  </a:extLst>
                </a:gridCol>
              </a:tblGrid>
              <a:tr h="305991">
                <a:tc gridSpan="2">
                  <a:txBody>
                    <a:bodyPr/>
                    <a:lstStyle/>
                    <a:p>
                      <a:pPr algn="ctr"/>
                      <a:r>
                        <a:rPr lang="es-EC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Parámetros de resistencia al corte necesarios para alcanzar FS &gt;</a:t>
                      </a:r>
                      <a:r>
                        <a:rPr lang="es-EC" b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</a:t>
                      </a:r>
                      <a:endParaRPr lang="es-EC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905118"/>
                  </a:ext>
                </a:extLst>
              </a:tr>
              <a:tr h="3059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Ángulo de Fricción (°)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4744606"/>
                  </a:ext>
                </a:extLst>
              </a:tr>
              <a:tr h="3059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Cohesión (kg/cm</a:t>
                      </a:r>
                      <a:r>
                        <a:rPr lang="es-EC" sz="1800" b="0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0,25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222983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A5C9226-9565-4D9C-BBB3-93F54AFA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235154"/>
            <a:ext cx="4665873" cy="279558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9376" y="332656"/>
            <a:ext cx="421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92878" y="1332060"/>
            <a:ext cx="59586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>
                <a:latin typeface="Calibri"/>
                <a:cs typeface="Calibri"/>
              </a:rPr>
              <a:t>Del análisis regresivo de factores de seguridad:</a:t>
            </a: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225262" y="4586918"/>
            <a:ext cx="346363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>
                <a:latin typeface="Calibri"/>
                <a:cs typeface="Calibri"/>
              </a:rPr>
              <a:t>Realizar un análisis de riesgo de pérdidas de vidas humanas y pérdidas económicas</a:t>
            </a:r>
          </a:p>
        </p:txBody>
      </p:sp>
      <p:sp>
        <p:nvSpPr>
          <p:cNvPr id="11" name="Medio marco 10"/>
          <p:cNvSpPr/>
          <p:nvPr/>
        </p:nvSpPr>
        <p:spPr>
          <a:xfrm>
            <a:off x="7900551" y="4217310"/>
            <a:ext cx="1702722" cy="83127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1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70908" y="2285999"/>
            <a:ext cx="6927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5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GRACIAS</a:t>
            </a:r>
          </a:p>
        </p:txBody>
      </p:sp>
      <p:sp>
        <p:nvSpPr>
          <p:cNvPr id="5" name="Medio marco 4"/>
          <p:cNvSpPr/>
          <p:nvPr/>
        </p:nvSpPr>
        <p:spPr>
          <a:xfrm rot="10800000">
            <a:off x="1717960" y="3397131"/>
            <a:ext cx="7744694" cy="997527"/>
          </a:xfrm>
          <a:prstGeom prst="half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83063" y="2216278"/>
            <a:ext cx="9289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Elaborar un modelo conceptual mediante investigación de laboratorio y descripción de elementos que expliquen los mecanismos de falla actuantes y el movimiento del deslizamiento, complementado con un modelamiento matemático de análisis de estabilidad de taludes en zonas susceptibles y un análisis regresivo de factores de seguridad de la superficie deslizada que determinen los parámetros reales que proporcionan estabilidad a la zona afectada.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3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33226" y="1274564"/>
            <a:ext cx="93552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  <a:p>
            <a:pPr algn="just"/>
            <a:endParaRPr lang="es-EC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Determinar características índices de los suelos a partir de las muestras recuperadas de campo.</a:t>
            </a:r>
          </a:p>
          <a:p>
            <a:pPr algn="just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Determinar los parámetros de resistencia al corte de los suelos de estudio mediante los ensayos correspondientes en laboratorio. </a:t>
            </a:r>
          </a:p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Describir y analizar los elementos y factores fundamentales que determinan el comportamiento de un talud para la evaluación de los mecanismos de falla actuantes. </a:t>
            </a:r>
          </a:p>
          <a:p>
            <a:pPr algn="just"/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Realizar un análisis de estabilidad de taludes, en condiciones estáticas y </a:t>
            </a:r>
            <a:r>
              <a:rPr lang="es-EC" err="1">
                <a:latin typeface="Calibri" panose="020F0502020204030204" pitchFamily="34" charset="0"/>
                <a:cs typeface="Calibri" panose="020F0502020204030204" pitchFamily="34" charset="0"/>
              </a:rPr>
              <a:t>pseudo</a:t>
            </a: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 estáticas, mediante el método de equilibrio límite en zonas susceptibles a deslizamiento.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Realizar un análisis regresivo de factores de seguridad para delimitar los parámetros de resistencia al corte que proporcionen estabilidad a la zona deslizada.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40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MARCO TEÓRICO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21487525"/>
              </p:ext>
            </p:extLst>
          </p:nvPr>
        </p:nvGraphicFramePr>
        <p:xfrm>
          <a:off x="2068004" y="517322"/>
          <a:ext cx="8055992" cy="273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154000730"/>
              </p:ext>
            </p:extLst>
          </p:nvPr>
        </p:nvGraphicFramePr>
        <p:xfrm>
          <a:off x="782166" y="3169576"/>
          <a:ext cx="8055991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023859087"/>
              </p:ext>
            </p:extLst>
          </p:nvPr>
        </p:nvGraphicFramePr>
        <p:xfrm>
          <a:off x="782167" y="4180340"/>
          <a:ext cx="7920880" cy="258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F6713D2-5877-44F8-994F-B58D256158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3788" y="4238723"/>
            <a:ext cx="2051720" cy="1538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1C24C50-096C-4188-932C-B388F1A6C7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39695" y="3097227"/>
            <a:ext cx="1789184" cy="18819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07133E6-576B-4304-B981-B3769E58FD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97915" y="2996972"/>
            <a:ext cx="2476500" cy="18573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0EEB104-7541-4581-A983-EA9F8B540B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10161" y="298133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556E5FF-2F48-4C88-BA28-81A679C6C4AB}"/>
              </a:ext>
            </a:extLst>
          </p:cNvPr>
          <p:cNvSpPr/>
          <p:nvPr/>
        </p:nvSpPr>
        <p:spPr>
          <a:xfrm>
            <a:off x="1919536" y="960295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n-US" b="1">
                <a:latin typeface="Calibri" panose="020F0502020204030204" pitchFamily="34" charset="0"/>
                <a:cs typeface="Calibri" panose="020F0502020204030204" pitchFamily="34" charset="0"/>
              </a:rPr>
              <a:t>Parámetros de resistencia al corte</a:t>
            </a:r>
            <a:endParaRPr lang="es-MX"/>
          </a:p>
        </p:txBody>
      </p:sp>
      <p:pic>
        <p:nvPicPr>
          <p:cNvPr id="7" name="8 Imagen">
            <a:extLst>
              <a:ext uri="{FF2B5EF4-FFF2-40B4-BE49-F238E27FC236}">
                <a16:creationId xmlns:a16="http://schemas.microsoft.com/office/drawing/2014/main" xmlns="" id="{56387A97-DD86-44A1-B8AD-7D2C340CD6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886853"/>
            <a:ext cx="4586547" cy="273630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xmlns="" id="{46BD24AC-B1DE-40DB-8112-BEC6EBB0135F}"/>
                  </a:ext>
                </a:extLst>
              </p:cNvPr>
              <p:cNvSpPr/>
              <p:nvPr/>
            </p:nvSpPr>
            <p:spPr>
              <a:xfrm>
                <a:off x="1052370" y="1571030"/>
                <a:ext cx="519071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unc>
                        <m:func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s-E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/>
                <a:endParaRPr lang="es-E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/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s-EC">
                    <a:latin typeface="Calibri" panose="020F0502020204030204" pitchFamily="34" charset="0"/>
                    <a:cs typeface="Calibri" panose="020F0502020204030204" pitchFamily="34" charset="0"/>
                  </a:rPr>
                  <a:t> = resistencia al corte.</a:t>
                </a:r>
              </a:p>
              <a:p>
                <a:pPr marL="0" lvl="3"/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s-EC">
                    <a:latin typeface="Calibri" panose="020F0502020204030204" pitchFamily="34" charset="0"/>
                    <a:cs typeface="Calibri" panose="020F0502020204030204" pitchFamily="34" charset="0"/>
                  </a:rPr>
                  <a:t>= cohesión.</a:t>
                </a:r>
              </a:p>
              <a:p>
                <a:pPr marL="0" lvl="3"/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s-EC">
                    <a:latin typeface="Calibri" panose="020F0502020204030204" pitchFamily="34" charset="0"/>
                    <a:cs typeface="Calibri" panose="020F0502020204030204" pitchFamily="34" charset="0"/>
                  </a:rPr>
                  <a:t>= esfuerzo normal efectivo en el plano de corte</a:t>
                </a:r>
              </a:p>
              <a:p>
                <a:pPr marL="0" lvl="3"/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s-EC">
                    <a:latin typeface="Calibri" panose="020F0502020204030204" pitchFamily="34" charset="0"/>
                    <a:cs typeface="Calibri" panose="020F0502020204030204" pitchFamily="34" charset="0"/>
                  </a:rPr>
                  <a:t> = ángulo de fricción interna</a:t>
                </a:r>
                <a:endParaRPr lang="es-E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46BD24AC-B1DE-40DB-8112-BEC6EBB013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70" y="1571030"/>
                <a:ext cx="5190716" cy="1754326"/>
              </a:xfrm>
              <a:prstGeom prst="rect">
                <a:avLst/>
              </a:prstGeom>
              <a:blipFill>
                <a:blip r:embed="rId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79BC88F-E9B5-4AB5-AD08-66479C7CA02B}"/>
              </a:ext>
            </a:extLst>
          </p:cNvPr>
          <p:cNvSpPr/>
          <p:nvPr/>
        </p:nvSpPr>
        <p:spPr>
          <a:xfrm>
            <a:off x="2210685" y="382056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n-US" b="1">
                <a:latin typeface="Calibri" panose="020F0502020204030204" pitchFamily="34" charset="0"/>
                <a:cs typeface="Calibri" panose="020F0502020204030204" pitchFamily="34" charset="0"/>
              </a:rPr>
              <a:t>Resistencia pico y residual</a:t>
            </a:r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5DE76DA-03D0-4954-97D5-579F9F777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68"/>
          <a:stretch/>
        </p:blipFill>
        <p:spPr>
          <a:xfrm>
            <a:off x="6832784" y="3772507"/>
            <a:ext cx="3656674" cy="189067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1BB79BC-6407-4E04-9D89-30D63D5353DA}"/>
              </a:ext>
            </a:extLst>
          </p:cNvPr>
          <p:cNvSpPr/>
          <p:nvPr/>
        </p:nvSpPr>
        <p:spPr>
          <a:xfrm>
            <a:off x="1559496" y="4443097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>
                <a:latin typeface="Calibri" panose="020F0502020204030204" pitchFamily="34" charset="0"/>
                <a:cs typeface="Calibri" panose="020F0502020204030204" pitchFamily="34" charset="0"/>
              </a:rPr>
              <a:t>Curva esfuerzo de corte – desplazamiento en un ensayo de Corte Directo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MARCO TEÓRICO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89" y="5971147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A138D8E9-FB4C-4A57-AB4D-2BFC67496BDB}"/>
              </a:ext>
            </a:extLst>
          </p:cNvPr>
          <p:cNvCxnSpPr>
            <a:cxnSpLocks/>
          </p:cNvCxnSpPr>
          <p:nvPr/>
        </p:nvCxnSpPr>
        <p:spPr>
          <a:xfrm flipV="1">
            <a:off x="6888088" y="1196752"/>
            <a:ext cx="3670002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97452A33-49F6-4897-8031-365262D4B7C8}"/>
              </a:ext>
            </a:extLst>
          </p:cNvPr>
          <p:cNvSpPr/>
          <p:nvPr/>
        </p:nvSpPr>
        <p:spPr>
          <a:xfrm>
            <a:off x="6960096" y="2289247"/>
            <a:ext cx="72008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49F08ADB-89A8-4CA4-9E88-708153ABF1BB}"/>
              </a:ext>
            </a:extLst>
          </p:cNvPr>
          <p:cNvCxnSpPr/>
          <p:nvPr/>
        </p:nvCxnSpPr>
        <p:spPr>
          <a:xfrm>
            <a:off x="9688338" y="1484784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xmlns="" id="{E6FDC1F0-B1CE-4C01-9E3B-88E9D8D945DF}"/>
              </a:ext>
            </a:extLst>
          </p:cNvPr>
          <p:cNvSpPr/>
          <p:nvPr/>
        </p:nvSpPr>
        <p:spPr>
          <a:xfrm>
            <a:off x="10229850" y="1308735"/>
            <a:ext cx="77926" cy="169545"/>
          </a:xfrm>
          <a:custGeom>
            <a:avLst/>
            <a:gdLst>
              <a:gd name="connsiteX0" fmla="*/ 0 w 77926"/>
              <a:gd name="connsiteY0" fmla="*/ 0 h 169545"/>
              <a:gd name="connsiteX1" fmla="*/ 43815 w 77926"/>
              <a:gd name="connsiteY1" fmla="*/ 36195 h 169545"/>
              <a:gd name="connsiteX2" fmla="*/ 74295 w 77926"/>
              <a:gd name="connsiteY2" fmla="*/ 108585 h 169545"/>
              <a:gd name="connsiteX3" fmla="*/ 76200 w 77926"/>
              <a:gd name="connsiteY3" fmla="*/ 169545 h 1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26" h="169545">
                <a:moveTo>
                  <a:pt x="0" y="0"/>
                </a:moveTo>
                <a:cubicBezTo>
                  <a:pt x="15716" y="9048"/>
                  <a:pt x="31432" y="18097"/>
                  <a:pt x="43815" y="36195"/>
                </a:cubicBezTo>
                <a:cubicBezTo>
                  <a:pt x="56198" y="54293"/>
                  <a:pt x="68897" y="86360"/>
                  <a:pt x="74295" y="108585"/>
                </a:cubicBezTo>
                <a:cubicBezTo>
                  <a:pt x="79693" y="130810"/>
                  <a:pt x="77946" y="150177"/>
                  <a:pt x="76200" y="169545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57E6ADFC-AC24-4BD9-84C9-0DF1B9E67F30}"/>
              </a:ext>
            </a:extLst>
          </p:cNvPr>
          <p:cNvCxnSpPr/>
          <p:nvPr/>
        </p:nvCxnSpPr>
        <p:spPr>
          <a:xfrm>
            <a:off x="8112224" y="3919514"/>
            <a:ext cx="0" cy="18313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BFCF034-6568-4D67-9221-1BC2D839FCEE}"/>
              </a:ext>
            </a:extLst>
          </p:cNvPr>
          <p:cNvSpPr txBox="1"/>
          <p:nvPr/>
        </p:nvSpPr>
        <p:spPr>
          <a:xfrm>
            <a:off x="7454545" y="488937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>
                <a:solidFill>
                  <a:schemeClr val="accent2"/>
                </a:solidFill>
              </a:rPr>
              <a:t>Falla del </a:t>
            </a:r>
          </a:p>
          <a:p>
            <a:r>
              <a:rPr lang="es-MX" sz="1000" b="1">
                <a:solidFill>
                  <a:schemeClr val="accent2"/>
                </a:solidFill>
              </a:rPr>
              <a:t>material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0D7C792-C42E-44D3-B8B8-AC2A1FCC97E9}"/>
              </a:ext>
            </a:extLst>
          </p:cNvPr>
          <p:cNvSpPr txBox="1"/>
          <p:nvPr/>
        </p:nvSpPr>
        <p:spPr>
          <a:xfrm>
            <a:off x="9408368" y="5698915"/>
            <a:ext cx="1903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>
                <a:latin typeface="Calibri" panose="020F0502020204030204" pitchFamily="34" charset="0"/>
                <a:cs typeface="Calibri" panose="020F0502020204030204" pitchFamily="34" charset="0"/>
              </a:rPr>
              <a:t>(Aburto &amp; López, 2003)</a:t>
            </a:r>
          </a:p>
        </p:txBody>
      </p:sp>
    </p:spTree>
    <p:extLst>
      <p:ext uri="{BB962C8B-B14F-4D97-AF65-F5344CB8AC3E}">
        <p14:creationId xmlns:p14="http://schemas.microsoft.com/office/powerpoint/2010/main" val="2743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1424" y="1534825"/>
            <a:ext cx="95770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Modelo Conceptual</a:t>
            </a:r>
          </a:p>
          <a:p>
            <a:pPr algn="just"/>
            <a:endParaRPr lang="es-EC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Representación del comportamiento del talud.</a:t>
            </a:r>
          </a:p>
          <a:p>
            <a:pPr algn="just"/>
            <a:endParaRPr lang="es-EC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 altLang="en-US" b="1">
                <a:latin typeface="Calibri" panose="020F0502020204030204" pitchFamily="34" charset="0"/>
                <a:cs typeface="Calibri" panose="020F0502020204030204" pitchFamily="34" charset="0"/>
              </a:rPr>
              <a:t>Elementos Fundamentales:</a:t>
            </a:r>
          </a:p>
          <a:p>
            <a:pPr algn="just"/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Litología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Geomorfología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Meteorización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Hidrogeología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Vegetación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>
                <a:latin typeface="Calibri" panose="020F0502020204030204" pitchFamily="34" charset="0"/>
                <a:cs typeface="Calibri" panose="020F0502020204030204" pitchFamily="34" charset="0"/>
              </a:rPr>
              <a:t>Efecto Antrópico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MARCO TEÓRICO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3661" r="953"/>
          <a:stretch/>
        </p:blipFill>
        <p:spPr>
          <a:xfrm>
            <a:off x="5843972" y="1412776"/>
            <a:ext cx="2886907" cy="39989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806" t="4584" r="1806" b="1157"/>
          <a:stretch/>
        </p:blipFill>
        <p:spPr>
          <a:xfrm>
            <a:off x="8904312" y="1412775"/>
            <a:ext cx="2922329" cy="39989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279313" y="54117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Antes de la falla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372364" y="541175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Después de la falla</a:t>
            </a:r>
          </a:p>
        </p:txBody>
      </p:sp>
    </p:spTree>
    <p:extLst>
      <p:ext uri="{BB962C8B-B14F-4D97-AF65-F5344CB8AC3E}">
        <p14:creationId xmlns:p14="http://schemas.microsoft.com/office/powerpoint/2010/main" val="310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A427E98-C5D3-4341-952B-620B56F8E643}"/>
              </a:ext>
            </a:extLst>
          </p:cNvPr>
          <p:cNvSpPr txBox="1"/>
          <p:nvPr/>
        </p:nvSpPr>
        <p:spPr>
          <a:xfrm>
            <a:off x="2207568" y="98072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Análisis de estabilidad de taludes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FEF4D17-2844-4B34-A212-BAA1709DFF2B}"/>
              </a:ext>
            </a:extLst>
          </p:cNvPr>
          <p:cNvSpPr/>
          <p:nvPr/>
        </p:nvSpPr>
        <p:spPr>
          <a:xfrm>
            <a:off x="1040552" y="3365275"/>
            <a:ext cx="5154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>
                <a:latin typeface="Calibri" panose="020F0502020204030204" pitchFamily="34" charset="0"/>
                <a:cs typeface="Calibri" panose="020F0502020204030204" pitchFamily="34" charset="0"/>
              </a:rPr>
              <a:t>Los modelos de equilibrio límite se basan en las leyes de la estática para determinar el estado de equilibrio de una masa de terreno potencialmente inestable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BB853CD-F3CA-4744-A33B-E400DB9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4" y="1466677"/>
            <a:ext cx="3599025" cy="16299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971A95A-F4CB-4533-AFEA-A41CFEDD1FAD}"/>
              </a:ext>
            </a:extLst>
          </p:cNvPr>
          <p:cNvSpPr/>
          <p:nvPr/>
        </p:nvSpPr>
        <p:spPr>
          <a:xfrm>
            <a:off x="1098572" y="2716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altLang="en-US" b="1">
                <a:latin typeface="Calibri" panose="020F0502020204030204" pitchFamily="34" charset="0"/>
                <a:cs typeface="Calibri" panose="020F0502020204030204" pitchFamily="34" charset="0"/>
              </a:rPr>
              <a:t>Método de equilibrio límite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84D292C-C1CA-4793-842F-E94DDC50C9CB}"/>
              </a:ext>
            </a:extLst>
          </p:cNvPr>
          <p:cNvSpPr/>
          <p:nvPr/>
        </p:nvSpPr>
        <p:spPr>
          <a:xfrm>
            <a:off x="1055440" y="1514403"/>
            <a:ext cx="5110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>
                <a:latin typeface="Calibri" panose="020F0502020204030204" pitchFamily="34" charset="0"/>
                <a:cs typeface="Calibri" panose="020F0502020204030204" pitchFamily="34" charset="0"/>
              </a:rPr>
              <a:t>Para determinar la estabilidad de una masa de suelo se debe establecer su coeficiente de seguridad al deslizamiento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217455" y="3880749"/>
            <a:ext cx="425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>
                <a:latin typeface="Calibri" panose="020F0502020204030204" pitchFamily="34" charset="0"/>
                <a:cs typeface="Calibri" panose="020F0502020204030204" pitchFamily="34" charset="0"/>
              </a:rPr>
              <a:t>Zonas estables: FS mayor 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>
                <a:latin typeface="Calibri" panose="020F0502020204030204" pitchFamily="34" charset="0"/>
                <a:cs typeface="Calibri" panose="020F0502020204030204" pitchFamily="34" charset="0"/>
              </a:rPr>
              <a:t>Zonas Inestables: FS menor 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>
                <a:latin typeface="Calibri" panose="020F0502020204030204" pitchFamily="34" charset="0"/>
                <a:cs typeface="Calibri" panose="020F0502020204030204" pitchFamily="34" charset="0"/>
              </a:rPr>
              <a:t>Zonas en punto de rotura: FS igual a 1</a:t>
            </a: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037884" y="3712782"/>
            <a:ext cx="4536503" cy="12660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MARCO TEÓRICO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2" descr="Diagrama, Histograma&#10;&#10;Descripción generada automáticamente">
            <a:extLst>
              <a:ext uri="{FF2B5EF4-FFF2-40B4-BE49-F238E27FC236}">
                <a16:creationId xmlns:a16="http://schemas.microsoft.com/office/drawing/2014/main" xmlns="" id="{33C0B732-ED95-42E7-B4C8-449534CA4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73" y="4288605"/>
            <a:ext cx="3562709" cy="17862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272464" y="4972046"/>
            <a:ext cx="165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(AIME, 2003)</a:t>
            </a:r>
          </a:p>
        </p:txBody>
      </p:sp>
    </p:spTree>
    <p:extLst>
      <p:ext uri="{BB962C8B-B14F-4D97-AF65-F5344CB8AC3E}">
        <p14:creationId xmlns:p14="http://schemas.microsoft.com/office/powerpoint/2010/main" val="4414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73140637"/>
              </p:ext>
            </p:extLst>
          </p:nvPr>
        </p:nvGraphicFramePr>
        <p:xfrm>
          <a:off x="1215153" y="2051898"/>
          <a:ext cx="9674760" cy="3424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050059" y="2051898"/>
            <a:ext cx="47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Etapas del trabajo de Integración Curricular: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655577" y="1484784"/>
            <a:ext cx="47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Cuantitativa - Experimental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79376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E26DAEE0-08A5-4C39-9549-6EF4E4EA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877272"/>
            <a:ext cx="31683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75231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</TotalTime>
  <Words>1020</Words>
  <Application>Microsoft Office PowerPoint</Application>
  <PresentationFormat>Panorámica</PresentationFormat>
  <Paragraphs>267</Paragraphs>
  <Slides>27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Cambria Math</vt:lpstr>
      <vt:lpstr>Symbol</vt:lpstr>
      <vt:lpstr>Times New Roman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Calderon Garcia Angel David</cp:lastModifiedBy>
  <cp:revision>13</cp:revision>
  <dcterms:created xsi:type="dcterms:W3CDTF">2008-02-13T16:07:44Z</dcterms:created>
  <dcterms:modified xsi:type="dcterms:W3CDTF">2021-09-21T17:28:49Z</dcterms:modified>
</cp:coreProperties>
</file>