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7"/>
  </p:notesMasterIdLst>
  <p:sldIdLst>
    <p:sldId id="312" r:id="rId2"/>
    <p:sldId id="332" r:id="rId3"/>
    <p:sldId id="256" r:id="rId4"/>
    <p:sldId id="257" r:id="rId5"/>
    <p:sldId id="258" r:id="rId6"/>
    <p:sldId id="259" r:id="rId7"/>
    <p:sldId id="318" r:id="rId8"/>
    <p:sldId id="260" r:id="rId9"/>
    <p:sldId id="330" r:id="rId10"/>
    <p:sldId id="331" r:id="rId11"/>
    <p:sldId id="263" r:id="rId12"/>
    <p:sldId id="264" r:id="rId13"/>
    <p:sldId id="320" r:id="rId14"/>
    <p:sldId id="321" r:id="rId15"/>
    <p:sldId id="322" r:id="rId16"/>
    <p:sldId id="325" r:id="rId17"/>
    <p:sldId id="326" r:id="rId18"/>
    <p:sldId id="270" r:id="rId19"/>
    <p:sldId id="327" r:id="rId20"/>
    <p:sldId id="317" r:id="rId21"/>
    <p:sldId id="271" r:id="rId22"/>
    <p:sldId id="272" r:id="rId23"/>
    <p:sldId id="328" r:id="rId24"/>
    <p:sldId id="329" r:id="rId25"/>
    <p:sldId id="291" r:id="rId26"/>
  </p:sldIdLst>
  <p:sldSz cx="9144000" cy="5143500" type="screen16x9"/>
  <p:notesSz cx="6858000" cy="9144000"/>
  <p:embeddedFontLst>
    <p:embeddedFont>
      <p:font typeface="Chewy" panose="020B0604020202020204" charset="0"/>
      <p:regular r:id="rId28"/>
    </p:embeddedFont>
    <p:embeddedFont>
      <p:font typeface="Signika" panose="020B0604020202020204" charset="0"/>
      <p:regular r:id="rId29"/>
      <p:bold r:id="rId30"/>
    </p:embeddedFont>
    <p:embeddedFont>
      <p:font typeface="Bookman Old Style" panose="02050604050505020204" pitchFamily="18" charset="0"/>
      <p:regular r:id="rId31"/>
      <p:bold r:id="rId32"/>
      <p:italic r:id="rId33"/>
      <p:boldItalic r:id="rId34"/>
    </p:embeddedFont>
    <p:embeddedFont>
      <p:font typeface="Roboto Light" panose="020B0604020202020204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Roboto" panose="020B060402020202020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57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33CCFF"/>
    <a:srgbClr val="99FF9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E2CF17-EEFC-4D33-845E-647B210BA2EC}">
  <a:tblStyle styleId="{16E2CF17-EEFC-4D33-845E-647B210BA2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948" y="72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D8D7D3-46DC-4FCA-9BC8-BABA85EA1871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F29596B8-01FE-493B-A4B9-F9C964FDA7C2}">
      <dgm:prSet phldrT="[Texto]" custT="1"/>
      <dgm:spPr/>
      <dgm:t>
        <a:bodyPr/>
        <a:lstStyle/>
        <a:p>
          <a:r>
            <a:rPr lang="es-ES" sz="2000" dirty="0" smtClean="0">
              <a:latin typeface="Bookman Old Style" panose="02050604050505020204" pitchFamily="18" charset="0"/>
            </a:rPr>
            <a:t>Entornos Virtuales de Aprendizaje </a:t>
          </a:r>
          <a:endParaRPr lang="es-ES" sz="2000" dirty="0">
            <a:latin typeface="Bookman Old Style" panose="02050604050505020204" pitchFamily="18" charset="0"/>
          </a:endParaRPr>
        </a:p>
      </dgm:t>
    </dgm:pt>
    <dgm:pt modelId="{8C20F954-DB7F-4A1D-AE85-585ADD1A536B}" type="parTrans" cxnId="{75016F24-C733-48A6-96D5-91839A13A895}">
      <dgm:prSet/>
      <dgm:spPr/>
      <dgm:t>
        <a:bodyPr/>
        <a:lstStyle/>
        <a:p>
          <a:endParaRPr lang="es-ES"/>
        </a:p>
      </dgm:t>
    </dgm:pt>
    <dgm:pt modelId="{4A457125-FCAA-4DA0-8C49-065D8A258656}" type="sibTrans" cxnId="{75016F24-C733-48A6-96D5-91839A13A895}">
      <dgm:prSet/>
      <dgm:spPr/>
      <dgm:t>
        <a:bodyPr/>
        <a:lstStyle/>
        <a:p>
          <a:endParaRPr lang="es-ES"/>
        </a:p>
      </dgm:t>
    </dgm:pt>
    <dgm:pt modelId="{36B8691D-A7D9-45C3-8B90-8DD004BCBC55}">
      <dgm:prSet phldrT="[Texto]" custT="1"/>
      <dgm:spPr/>
      <dgm:t>
        <a:bodyPr/>
        <a:lstStyle/>
        <a:p>
          <a:r>
            <a:rPr lang="es-ES" sz="2000" dirty="0" smtClean="0">
              <a:latin typeface="Bookman Old Style" panose="02050604050505020204" pitchFamily="18" charset="0"/>
            </a:rPr>
            <a:t>Conciencia Fonológica</a:t>
          </a:r>
          <a:endParaRPr lang="es-ES" sz="2000" dirty="0">
            <a:latin typeface="Bookman Old Style" panose="02050604050505020204" pitchFamily="18" charset="0"/>
          </a:endParaRPr>
        </a:p>
      </dgm:t>
    </dgm:pt>
    <dgm:pt modelId="{CD6EA4C7-02E0-4648-80FC-98606695820F}" type="parTrans" cxnId="{5F0B8C6D-E765-4007-AB5F-BE912971C6A3}">
      <dgm:prSet/>
      <dgm:spPr/>
      <dgm:t>
        <a:bodyPr/>
        <a:lstStyle/>
        <a:p>
          <a:endParaRPr lang="es-ES"/>
        </a:p>
      </dgm:t>
    </dgm:pt>
    <dgm:pt modelId="{5C5ABFA4-8AFE-4D66-919A-D17C0F61DA79}" type="sibTrans" cxnId="{5F0B8C6D-E765-4007-AB5F-BE912971C6A3}">
      <dgm:prSet/>
      <dgm:spPr/>
      <dgm:t>
        <a:bodyPr/>
        <a:lstStyle/>
        <a:p>
          <a:endParaRPr lang="es-ES"/>
        </a:p>
      </dgm:t>
    </dgm:pt>
    <dgm:pt modelId="{677BADCF-3E53-42DD-B569-223596C26A4A}">
      <dgm:prSet phldrT="[Texto]" custT="1"/>
      <dgm:spPr/>
      <dgm:t>
        <a:bodyPr/>
        <a:lstStyle/>
        <a:p>
          <a:r>
            <a:rPr lang="es-ES" sz="2000" dirty="0" smtClean="0">
              <a:latin typeface="Bookman Old Style" panose="02050604050505020204" pitchFamily="18" charset="0"/>
            </a:rPr>
            <a:t>Institución</a:t>
          </a:r>
          <a:r>
            <a:rPr lang="es-ES" sz="2600" dirty="0" smtClean="0"/>
            <a:t> </a:t>
          </a:r>
          <a:r>
            <a:rPr lang="es-ES" sz="2000" dirty="0" smtClean="0">
              <a:latin typeface="Bookman Old Style" panose="02050604050505020204" pitchFamily="18" charset="0"/>
            </a:rPr>
            <a:t>educativa</a:t>
          </a:r>
          <a:r>
            <a:rPr lang="es-ES" sz="2600" dirty="0" smtClean="0"/>
            <a:t> </a:t>
          </a:r>
          <a:endParaRPr lang="es-ES" sz="2600" dirty="0"/>
        </a:p>
      </dgm:t>
    </dgm:pt>
    <dgm:pt modelId="{5EBEDACE-EE13-40A7-AB44-B8CE7B484B28}" type="parTrans" cxnId="{34B9089C-54AA-4871-B738-13E03D363B39}">
      <dgm:prSet/>
      <dgm:spPr/>
      <dgm:t>
        <a:bodyPr/>
        <a:lstStyle/>
        <a:p>
          <a:endParaRPr lang="es-ES"/>
        </a:p>
      </dgm:t>
    </dgm:pt>
    <dgm:pt modelId="{DF196F79-F960-4AC1-ACAC-7551DFAA01E6}" type="sibTrans" cxnId="{34B9089C-54AA-4871-B738-13E03D363B39}">
      <dgm:prSet/>
      <dgm:spPr/>
      <dgm:t>
        <a:bodyPr/>
        <a:lstStyle/>
        <a:p>
          <a:endParaRPr lang="es-ES"/>
        </a:p>
      </dgm:t>
    </dgm:pt>
    <dgm:pt modelId="{6C5C475A-8F99-4D90-9065-6318F127629A}" type="pres">
      <dgm:prSet presAssocID="{FDD8D7D3-46DC-4FCA-9BC8-BABA85EA187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10870701-533C-42B5-A36D-3172FCAB48FB}" type="pres">
      <dgm:prSet presAssocID="{F29596B8-01FE-493B-A4B9-F9C964FDA7C2}" presName="composite" presStyleCnt="0"/>
      <dgm:spPr/>
    </dgm:pt>
    <dgm:pt modelId="{F1BD2A83-3EDB-4110-9F87-A4055BA04B8E}" type="pres">
      <dgm:prSet presAssocID="{F29596B8-01FE-493B-A4B9-F9C964FDA7C2}" presName="LShape" presStyleLbl="alignNode1" presStyleIdx="0" presStyleCnt="5"/>
      <dgm:spPr/>
    </dgm:pt>
    <dgm:pt modelId="{5606D560-7C14-4A08-A335-40F9852309BA}" type="pres">
      <dgm:prSet presAssocID="{F29596B8-01FE-493B-A4B9-F9C964FDA7C2}" presName="ParentText" presStyleLbl="revTx" presStyleIdx="0" presStyleCnt="3" custLinFactX="23655" custLinFactNeighborX="100000" custLinFactNeighborY="-321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58A71B-8019-41BD-86E8-55BF3CCD1700}" type="pres">
      <dgm:prSet presAssocID="{F29596B8-01FE-493B-A4B9-F9C964FDA7C2}" presName="Triangle" presStyleLbl="alignNode1" presStyleIdx="1" presStyleCnt="5"/>
      <dgm:spPr/>
    </dgm:pt>
    <dgm:pt modelId="{9FC7CB19-7ADE-446C-9EBC-6A1458C863B2}" type="pres">
      <dgm:prSet presAssocID="{4A457125-FCAA-4DA0-8C49-065D8A258656}" presName="sibTrans" presStyleCnt="0"/>
      <dgm:spPr/>
    </dgm:pt>
    <dgm:pt modelId="{2CDFE047-4F90-4006-B838-7B3A8916E33E}" type="pres">
      <dgm:prSet presAssocID="{4A457125-FCAA-4DA0-8C49-065D8A258656}" presName="space" presStyleCnt="0"/>
      <dgm:spPr/>
    </dgm:pt>
    <dgm:pt modelId="{BE277876-B311-465D-8287-99709761BD4C}" type="pres">
      <dgm:prSet presAssocID="{36B8691D-A7D9-45C3-8B90-8DD004BCBC55}" presName="composite" presStyleCnt="0"/>
      <dgm:spPr/>
    </dgm:pt>
    <dgm:pt modelId="{DAC108D1-F276-4A17-A9B8-6CB1AE31E217}" type="pres">
      <dgm:prSet presAssocID="{36B8691D-A7D9-45C3-8B90-8DD004BCBC55}" presName="LShape" presStyleLbl="alignNode1" presStyleIdx="2" presStyleCnt="5"/>
      <dgm:spPr/>
    </dgm:pt>
    <dgm:pt modelId="{39B82779-5F6A-47A8-B6B0-4680E9E877DB}" type="pres">
      <dgm:prSet presAssocID="{36B8691D-A7D9-45C3-8B90-8DD004BCBC55}" presName="ParentText" presStyleLbl="revTx" presStyleIdx="1" presStyleCnt="3" custLinFactX="24819" custLinFactNeighborX="100000" custLinFactNeighborY="-306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82E1A1-1259-4F1A-97DA-1CFE84DC56D4}" type="pres">
      <dgm:prSet presAssocID="{36B8691D-A7D9-45C3-8B90-8DD004BCBC55}" presName="Triangle" presStyleLbl="alignNode1" presStyleIdx="3" presStyleCnt="5"/>
      <dgm:spPr/>
    </dgm:pt>
    <dgm:pt modelId="{5D5A581D-2491-4CE4-A03F-D254F27BAAD3}" type="pres">
      <dgm:prSet presAssocID="{5C5ABFA4-8AFE-4D66-919A-D17C0F61DA79}" presName="sibTrans" presStyleCnt="0"/>
      <dgm:spPr/>
    </dgm:pt>
    <dgm:pt modelId="{CC84C3DA-2339-4670-B19D-041B9C8DDA03}" type="pres">
      <dgm:prSet presAssocID="{5C5ABFA4-8AFE-4D66-919A-D17C0F61DA79}" presName="space" presStyleCnt="0"/>
      <dgm:spPr/>
    </dgm:pt>
    <dgm:pt modelId="{3A19DAD2-A5EA-4736-9ED6-1A7B5EDCE3B1}" type="pres">
      <dgm:prSet presAssocID="{677BADCF-3E53-42DD-B569-223596C26A4A}" presName="composite" presStyleCnt="0"/>
      <dgm:spPr/>
    </dgm:pt>
    <dgm:pt modelId="{CFBAE8E7-203E-430C-83ED-5EDCD72E74E3}" type="pres">
      <dgm:prSet presAssocID="{677BADCF-3E53-42DD-B569-223596C26A4A}" presName="LShape" presStyleLbl="alignNode1" presStyleIdx="4" presStyleCnt="5" custLinFactNeighborX="-748" custLinFactNeighborY="0"/>
      <dgm:spPr/>
    </dgm:pt>
    <dgm:pt modelId="{19869DAB-0966-41E3-85E2-B11651AAC0FC}" type="pres">
      <dgm:prSet presAssocID="{677BADCF-3E53-42DD-B569-223596C26A4A}" presName="ParentText" presStyleLbl="revTx" presStyleIdx="2" presStyleCnt="3" custLinFactX="-100000" custLinFactNeighborX="-142654" custLinFactNeighborY="713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5016F24-C733-48A6-96D5-91839A13A895}" srcId="{FDD8D7D3-46DC-4FCA-9BC8-BABA85EA1871}" destId="{F29596B8-01FE-493B-A4B9-F9C964FDA7C2}" srcOrd="0" destOrd="0" parTransId="{8C20F954-DB7F-4A1D-AE85-585ADD1A536B}" sibTransId="{4A457125-FCAA-4DA0-8C49-065D8A258656}"/>
    <dgm:cxn modelId="{8B585C37-0B9A-45BC-8C09-B078C6F6E811}" type="presOf" srcId="{36B8691D-A7D9-45C3-8B90-8DD004BCBC55}" destId="{39B82779-5F6A-47A8-B6B0-4680E9E877DB}" srcOrd="0" destOrd="0" presId="urn:microsoft.com/office/officeart/2009/3/layout/StepUpProcess"/>
    <dgm:cxn modelId="{129B63D2-99A7-48AA-BC94-324EAB5B033F}" type="presOf" srcId="{677BADCF-3E53-42DD-B569-223596C26A4A}" destId="{19869DAB-0966-41E3-85E2-B11651AAC0FC}" srcOrd="0" destOrd="0" presId="urn:microsoft.com/office/officeart/2009/3/layout/StepUpProcess"/>
    <dgm:cxn modelId="{5F0B8C6D-E765-4007-AB5F-BE912971C6A3}" srcId="{FDD8D7D3-46DC-4FCA-9BC8-BABA85EA1871}" destId="{36B8691D-A7D9-45C3-8B90-8DD004BCBC55}" srcOrd="1" destOrd="0" parTransId="{CD6EA4C7-02E0-4648-80FC-98606695820F}" sibTransId="{5C5ABFA4-8AFE-4D66-919A-D17C0F61DA79}"/>
    <dgm:cxn modelId="{4E9BD266-F979-4B78-8795-F7BC73A54A5E}" type="presOf" srcId="{F29596B8-01FE-493B-A4B9-F9C964FDA7C2}" destId="{5606D560-7C14-4A08-A335-40F9852309BA}" srcOrd="0" destOrd="0" presId="urn:microsoft.com/office/officeart/2009/3/layout/StepUpProcess"/>
    <dgm:cxn modelId="{F08AA3DE-0850-4B6B-B7F9-A4F424EDB516}" type="presOf" srcId="{FDD8D7D3-46DC-4FCA-9BC8-BABA85EA1871}" destId="{6C5C475A-8F99-4D90-9065-6318F127629A}" srcOrd="0" destOrd="0" presId="urn:microsoft.com/office/officeart/2009/3/layout/StepUpProcess"/>
    <dgm:cxn modelId="{34B9089C-54AA-4871-B738-13E03D363B39}" srcId="{FDD8D7D3-46DC-4FCA-9BC8-BABA85EA1871}" destId="{677BADCF-3E53-42DD-B569-223596C26A4A}" srcOrd="2" destOrd="0" parTransId="{5EBEDACE-EE13-40A7-AB44-B8CE7B484B28}" sibTransId="{DF196F79-F960-4AC1-ACAC-7551DFAA01E6}"/>
    <dgm:cxn modelId="{684E80F7-6611-4ED9-8D63-CAEDBFC03E97}" type="presParOf" srcId="{6C5C475A-8F99-4D90-9065-6318F127629A}" destId="{10870701-533C-42B5-A36D-3172FCAB48FB}" srcOrd="0" destOrd="0" presId="urn:microsoft.com/office/officeart/2009/3/layout/StepUpProcess"/>
    <dgm:cxn modelId="{BE8DF847-086E-4887-A7EA-2F372F5881D5}" type="presParOf" srcId="{10870701-533C-42B5-A36D-3172FCAB48FB}" destId="{F1BD2A83-3EDB-4110-9F87-A4055BA04B8E}" srcOrd="0" destOrd="0" presId="urn:microsoft.com/office/officeart/2009/3/layout/StepUpProcess"/>
    <dgm:cxn modelId="{D70566A3-AFBA-4A1F-9C88-ED8BA72C15C0}" type="presParOf" srcId="{10870701-533C-42B5-A36D-3172FCAB48FB}" destId="{5606D560-7C14-4A08-A335-40F9852309BA}" srcOrd="1" destOrd="0" presId="urn:microsoft.com/office/officeart/2009/3/layout/StepUpProcess"/>
    <dgm:cxn modelId="{25960A1D-8E83-4567-A7B1-57DFF04BF8A9}" type="presParOf" srcId="{10870701-533C-42B5-A36D-3172FCAB48FB}" destId="{E258A71B-8019-41BD-86E8-55BF3CCD1700}" srcOrd="2" destOrd="0" presId="urn:microsoft.com/office/officeart/2009/3/layout/StepUpProcess"/>
    <dgm:cxn modelId="{85FFE011-BE9B-4A03-AAA5-5958D356510E}" type="presParOf" srcId="{6C5C475A-8F99-4D90-9065-6318F127629A}" destId="{9FC7CB19-7ADE-446C-9EBC-6A1458C863B2}" srcOrd="1" destOrd="0" presId="urn:microsoft.com/office/officeart/2009/3/layout/StepUpProcess"/>
    <dgm:cxn modelId="{F082D975-682D-46F2-BC83-8F6B15C8F40E}" type="presParOf" srcId="{9FC7CB19-7ADE-446C-9EBC-6A1458C863B2}" destId="{2CDFE047-4F90-4006-B838-7B3A8916E33E}" srcOrd="0" destOrd="0" presId="urn:microsoft.com/office/officeart/2009/3/layout/StepUpProcess"/>
    <dgm:cxn modelId="{203CFD53-2989-4B43-ACF3-BAAFC5CD7371}" type="presParOf" srcId="{6C5C475A-8F99-4D90-9065-6318F127629A}" destId="{BE277876-B311-465D-8287-99709761BD4C}" srcOrd="2" destOrd="0" presId="urn:microsoft.com/office/officeart/2009/3/layout/StepUpProcess"/>
    <dgm:cxn modelId="{D6886248-3C05-436D-8EF6-9C924C1D9B2B}" type="presParOf" srcId="{BE277876-B311-465D-8287-99709761BD4C}" destId="{DAC108D1-F276-4A17-A9B8-6CB1AE31E217}" srcOrd="0" destOrd="0" presId="urn:microsoft.com/office/officeart/2009/3/layout/StepUpProcess"/>
    <dgm:cxn modelId="{76955AA0-DA99-4F1A-99C6-EE8535B1F5D2}" type="presParOf" srcId="{BE277876-B311-465D-8287-99709761BD4C}" destId="{39B82779-5F6A-47A8-B6B0-4680E9E877DB}" srcOrd="1" destOrd="0" presId="urn:microsoft.com/office/officeart/2009/3/layout/StepUpProcess"/>
    <dgm:cxn modelId="{503C0836-7E82-4544-A191-F77ED435D844}" type="presParOf" srcId="{BE277876-B311-465D-8287-99709761BD4C}" destId="{0382E1A1-1259-4F1A-97DA-1CFE84DC56D4}" srcOrd="2" destOrd="0" presId="urn:microsoft.com/office/officeart/2009/3/layout/StepUpProcess"/>
    <dgm:cxn modelId="{16E3C24F-7898-432D-9DA8-E450EDEBDA49}" type="presParOf" srcId="{6C5C475A-8F99-4D90-9065-6318F127629A}" destId="{5D5A581D-2491-4CE4-A03F-D254F27BAAD3}" srcOrd="3" destOrd="0" presId="urn:microsoft.com/office/officeart/2009/3/layout/StepUpProcess"/>
    <dgm:cxn modelId="{60540C2D-BAE6-4558-B7D7-6A90AE4653E6}" type="presParOf" srcId="{5D5A581D-2491-4CE4-A03F-D254F27BAAD3}" destId="{CC84C3DA-2339-4670-B19D-041B9C8DDA03}" srcOrd="0" destOrd="0" presId="urn:microsoft.com/office/officeart/2009/3/layout/StepUpProcess"/>
    <dgm:cxn modelId="{A2086E1D-C78D-4896-8958-9AD9B1EA89A1}" type="presParOf" srcId="{6C5C475A-8F99-4D90-9065-6318F127629A}" destId="{3A19DAD2-A5EA-4736-9ED6-1A7B5EDCE3B1}" srcOrd="4" destOrd="0" presId="urn:microsoft.com/office/officeart/2009/3/layout/StepUpProcess"/>
    <dgm:cxn modelId="{62F3CAA2-EEED-4EC9-BF68-DB05D93D8134}" type="presParOf" srcId="{3A19DAD2-A5EA-4736-9ED6-1A7B5EDCE3B1}" destId="{CFBAE8E7-203E-430C-83ED-5EDCD72E74E3}" srcOrd="0" destOrd="0" presId="urn:microsoft.com/office/officeart/2009/3/layout/StepUpProcess"/>
    <dgm:cxn modelId="{16922062-08CC-4A42-8998-179A68054663}" type="presParOf" srcId="{3A19DAD2-A5EA-4736-9ED6-1A7B5EDCE3B1}" destId="{19869DAB-0966-41E3-85E2-B11651AAC0FC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0AA574-77B0-4B57-BB5B-A03CAD181308}" type="doc">
      <dgm:prSet loTypeId="urn:microsoft.com/office/officeart/2005/8/layout/matrix3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140AE2EE-3173-41D4-8797-5BF0D674BD95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Incidencia de los EVA en el proceso enseñanza-aprendizaje</a:t>
          </a:r>
          <a:endParaRPr lang="es-ES" dirty="0">
            <a:solidFill>
              <a:schemeClr val="tx1"/>
            </a:solidFill>
          </a:endParaRPr>
        </a:p>
      </dgm:t>
    </dgm:pt>
    <dgm:pt modelId="{6C8CF4D3-B5CC-4190-8E19-81C57E5DBBF0}" type="parTrans" cxnId="{61A79DED-7644-4CFC-8360-F8844846B6DE}">
      <dgm:prSet/>
      <dgm:spPr/>
      <dgm:t>
        <a:bodyPr/>
        <a:lstStyle/>
        <a:p>
          <a:endParaRPr lang="es-ES"/>
        </a:p>
      </dgm:t>
    </dgm:pt>
    <dgm:pt modelId="{6D49250C-F59F-4B21-A182-54627A2B8654}" type="sibTrans" cxnId="{61A79DED-7644-4CFC-8360-F8844846B6DE}">
      <dgm:prSet/>
      <dgm:spPr/>
      <dgm:t>
        <a:bodyPr/>
        <a:lstStyle/>
        <a:p>
          <a:endParaRPr lang="es-ES"/>
        </a:p>
      </dgm:t>
    </dgm:pt>
    <dgm:pt modelId="{EEF367D4-4724-4E63-AE84-813BFBCFFDDC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Inserción de los niños al mundo letrado-subnivel preparatoria</a:t>
          </a:r>
          <a:endParaRPr lang="es-ES" dirty="0">
            <a:solidFill>
              <a:schemeClr val="tx1"/>
            </a:solidFill>
          </a:endParaRPr>
        </a:p>
      </dgm:t>
    </dgm:pt>
    <dgm:pt modelId="{165804C3-00C0-46F0-A67A-5A95E623F5A4}" type="parTrans" cxnId="{F250FD54-C487-49DF-A5FA-A9122917C9EB}">
      <dgm:prSet/>
      <dgm:spPr/>
      <dgm:t>
        <a:bodyPr/>
        <a:lstStyle/>
        <a:p>
          <a:endParaRPr lang="es-ES"/>
        </a:p>
      </dgm:t>
    </dgm:pt>
    <dgm:pt modelId="{6F052DEE-4A6A-4437-8234-460BCC2532EC}" type="sibTrans" cxnId="{F250FD54-C487-49DF-A5FA-A9122917C9EB}">
      <dgm:prSet/>
      <dgm:spPr/>
      <dgm:t>
        <a:bodyPr/>
        <a:lstStyle/>
        <a:p>
          <a:endParaRPr lang="es-ES"/>
        </a:p>
      </dgm:t>
    </dgm:pt>
    <dgm:pt modelId="{7F519379-2854-4C8E-9BD7-E0D5A2904247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Guía didáctica para el desarrollo de conciencia fonológica</a:t>
          </a:r>
          <a:endParaRPr lang="es-ES" dirty="0">
            <a:solidFill>
              <a:schemeClr val="tx1"/>
            </a:solidFill>
          </a:endParaRPr>
        </a:p>
      </dgm:t>
    </dgm:pt>
    <dgm:pt modelId="{EF3238ED-15F8-4344-B3D4-047C5BDA1B59}" type="parTrans" cxnId="{5BB3793C-0E25-40F0-A3B5-8DC98D3B9B66}">
      <dgm:prSet/>
      <dgm:spPr/>
      <dgm:t>
        <a:bodyPr/>
        <a:lstStyle/>
        <a:p>
          <a:endParaRPr lang="es-ES"/>
        </a:p>
      </dgm:t>
    </dgm:pt>
    <dgm:pt modelId="{550EA421-8F15-4EC7-AFE6-BEE86AD07411}" type="sibTrans" cxnId="{5BB3793C-0E25-40F0-A3B5-8DC98D3B9B66}">
      <dgm:prSet/>
      <dgm:spPr/>
      <dgm:t>
        <a:bodyPr/>
        <a:lstStyle/>
        <a:p>
          <a:endParaRPr lang="es-ES"/>
        </a:p>
      </dgm:t>
    </dgm:pt>
    <dgm:pt modelId="{4D67D60D-8C70-44F0-9D03-A6D7DD3D43B4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Importancia del desarrollo de la conciencia fonológica</a:t>
          </a:r>
          <a:endParaRPr lang="es-ES" dirty="0">
            <a:solidFill>
              <a:schemeClr val="tx1"/>
            </a:solidFill>
          </a:endParaRPr>
        </a:p>
      </dgm:t>
    </dgm:pt>
    <dgm:pt modelId="{4DC12F86-046E-4136-BDB4-7BAD1C9D0378}" type="parTrans" cxnId="{406C1ADE-46FD-4029-A09E-79FA4B30B344}">
      <dgm:prSet/>
      <dgm:spPr/>
      <dgm:t>
        <a:bodyPr/>
        <a:lstStyle/>
        <a:p>
          <a:endParaRPr lang="es-ES"/>
        </a:p>
      </dgm:t>
    </dgm:pt>
    <dgm:pt modelId="{16C507B0-C696-48FD-92BC-F6BB91577E6B}" type="sibTrans" cxnId="{406C1ADE-46FD-4029-A09E-79FA4B30B344}">
      <dgm:prSet/>
      <dgm:spPr/>
      <dgm:t>
        <a:bodyPr/>
        <a:lstStyle/>
        <a:p>
          <a:endParaRPr lang="es-ES"/>
        </a:p>
      </dgm:t>
    </dgm:pt>
    <dgm:pt modelId="{DE940303-E488-4C02-A364-0D5FD3F7237E}" type="pres">
      <dgm:prSet presAssocID="{800AA574-77B0-4B57-BB5B-A03CAD18130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8233896-8E4A-4AAA-8541-EA08495DC6F6}" type="pres">
      <dgm:prSet presAssocID="{800AA574-77B0-4B57-BB5B-A03CAD181308}" presName="diamond" presStyleLbl="bgShp" presStyleIdx="0" presStyleCnt="1" custLinFactNeighborX="24849" custLinFactNeighborY="-116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3C06725-91DF-4213-A36A-CFB691947F57}" type="pres">
      <dgm:prSet presAssocID="{800AA574-77B0-4B57-BB5B-A03CAD181308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FCECF7-EB1D-46EA-A854-789A49EC2AFE}" type="pres">
      <dgm:prSet presAssocID="{800AA574-77B0-4B57-BB5B-A03CAD181308}" presName="quad2" presStyleLbl="node1" presStyleIdx="1" presStyleCnt="4" custLinFactNeighborX="-1177" custLinFactNeighborY="15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3C6538-C2BD-4D24-BB87-28D3B71322F0}" type="pres">
      <dgm:prSet presAssocID="{800AA574-77B0-4B57-BB5B-A03CAD181308}" presName="quad3" presStyleLbl="node1" presStyleIdx="2" presStyleCnt="4" custLinFactX="9443" custLinFactNeighborX="100000" custLinFactNeighborY="2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550ADA-653F-4746-9262-1EB8625135AA}" type="pres">
      <dgm:prSet presAssocID="{800AA574-77B0-4B57-BB5B-A03CAD181308}" presName="quad4" presStyleLbl="node1" presStyleIdx="3" presStyleCnt="4" custLinFactX="-3663" custLinFactNeighborX="-100000" custLinFactNeighborY="29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FFFEB76-09C5-45DA-84CE-7B28774A8EE1}" type="presOf" srcId="{EEF367D4-4724-4E63-AE84-813BFBCFFDDC}" destId="{BDFCECF7-EB1D-46EA-A854-789A49EC2AFE}" srcOrd="0" destOrd="0" presId="urn:microsoft.com/office/officeart/2005/8/layout/matrix3"/>
    <dgm:cxn modelId="{39D0CB46-26E8-44CA-A152-4F1782220552}" type="presOf" srcId="{7F519379-2854-4C8E-9BD7-E0D5A2904247}" destId="{AD3C6538-C2BD-4D24-BB87-28D3B71322F0}" srcOrd="0" destOrd="0" presId="urn:microsoft.com/office/officeart/2005/8/layout/matrix3"/>
    <dgm:cxn modelId="{F250FD54-C487-49DF-A5FA-A9122917C9EB}" srcId="{800AA574-77B0-4B57-BB5B-A03CAD181308}" destId="{EEF367D4-4724-4E63-AE84-813BFBCFFDDC}" srcOrd="1" destOrd="0" parTransId="{165804C3-00C0-46F0-A67A-5A95E623F5A4}" sibTransId="{6F052DEE-4A6A-4437-8234-460BCC2532EC}"/>
    <dgm:cxn modelId="{85D5E355-EE07-4F58-B372-78E59764DA92}" type="presOf" srcId="{800AA574-77B0-4B57-BB5B-A03CAD181308}" destId="{DE940303-E488-4C02-A364-0D5FD3F7237E}" srcOrd="0" destOrd="0" presId="urn:microsoft.com/office/officeart/2005/8/layout/matrix3"/>
    <dgm:cxn modelId="{5BB3793C-0E25-40F0-A3B5-8DC98D3B9B66}" srcId="{800AA574-77B0-4B57-BB5B-A03CAD181308}" destId="{7F519379-2854-4C8E-9BD7-E0D5A2904247}" srcOrd="2" destOrd="0" parTransId="{EF3238ED-15F8-4344-B3D4-047C5BDA1B59}" sibTransId="{550EA421-8F15-4EC7-AFE6-BEE86AD07411}"/>
    <dgm:cxn modelId="{406C1ADE-46FD-4029-A09E-79FA4B30B344}" srcId="{800AA574-77B0-4B57-BB5B-A03CAD181308}" destId="{4D67D60D-8C70-44F0-9D03-A6D7DD3D43B4}" srcOrd="3" destOrd="0" parTransId="{4DC12F86-046E-4136-BDB4-7BAD1C9D0378}" sibTransId="{16C507B0-C696-48FD-92BC-F6BB91577E6B}"/>
    <dgm:cxn modelId="{B78E3180-4A61-4BAB-8E47-4F1138FB80A9}" type="presOf" srcId="{4D67D60D-8C70-44F0-9D03-A6D7DD3D43B4}" destId="{56550ADA-653F-4746-9262-1EB8625135AA}" srcOrd="0" destOrd="0" presId="urn:microsoft.com/office/officeart/2005/8/layout/matrix3"/>
    <dgm:cxn modelId="{E25C6B57-1F2E-4094-8176-EA53715DF857}" type="presOf" srcId="{140AE2EE-3173-41D4-8797-5BF0D674BD95}" destId="{C3C06725-91DF-4213-A36A-CFB691947F57}" srcOrd="0" destOrd="0" presId="urn:microsoft.com/office/officeart/2005/8/layout/matrix3"/>
    <dgm:cxn modelId="{61A79DED-7644-4CFC-8360-F8844846B6DE}" srcId="{800AA574-77B0-4B57-BB5B-A03CAD181308}" destId="{140AE2EE-3173-41D4-8797-5BF0D674BD95}" srcOrd="0" destOrd="0" parTransId="{6C8CF4D3-B5CC-4190-8E19-81C57E5DBBF0}" sibTransId="{6D49250C-F59F-4B21-A182-54627A2B8654}"/>
    <dgm:cxn modelId="{ACF011B1-81F6-4E06-9189-A01788070667}" type="presParOf" srcId="{DE940303-E488-4C02-A364-0D5FD3F7237E}" destId="{08233896-8E4A-4AAA-8541-EA08495DC6F6}" srcOrd="0" destOrd="0" presId="urn:microsoft.com/office/officeart/2005/8/layout/matrix3"/>
    <dgm:cxn modelId="{88DFCD66-9CF0-4811-B631-0AA16546CEBF}" type="presParOf" srcId="{DE940303-E488-4C02-A364-0D5FD3F7237E}" destId="{C3C06725-91DF-4213-A36A-CFB691947F57}" srcOrd="1" destOrd="0" presId="urn:microsoft.com/office/officeart/2005/8/layout/matrix3"/>
    <dgm:cxn modelId="{C1A1F8D6-CBD9-4460-87BB-A714D6025F22}" type="presParOf" srcId="{DE940303-E488-4C02-A364-0D5FD3F7237E}" destId="{BDFCECF7-EB1D-46EA-A854-789A49EC2AFE}" srcOrd="2" destOrd="0" presId="urn:microsoft.com/office/officeart/2005/8/layout/matrix3"/>
    <dgm:cxn modelId="{21388AB8-9D18-4682-98DD-86F0B091F5AE}" type="presParOf" srcId="{DE940303-E488-4C02-A364-0D5FD3F7237E}" destId="{AD3C6538-C2BD-4D24-BB87-28D3B71322F0}" srcOrd="3" destOrd="0" presId="urn:microsoft.com/office/officeart/2005/8/layout/matrix3"/>
    <dgm:cxn modelId="{EBF7F00F-D865-43FC-B9B7-E484195ED1DB}" type="presParOf" srcId="{DE940303-E488-4C02-A364-0D5FD3F7237E}" destId="{56550ADA-653F-4746-9262-1EB8625135A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A802F6-25AB-4A0A-A7EB-7AB6F5915894}" type="doc">
      <dgm:prSet loTypeId="urn:microsoft.com/office/officeart/2005/8/layout/hProcess7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6E97E1B5-FB99-4D7C-B57F-F744951F2CA0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rPr>
            <a:t>1</a:t>
          </a:r>
          <a:endParaRPr lang="es-ES" b="1" dirty="0">
            <a:solidFill>
              <a:schemeClr val="tx1"/>
            </a:solidFill>
            <a:latin typeface="Roboto" panose="020B0604020202020204" charset="0"/>
            <a:ea typeface="Roboto" panose="020B0604020202020204" charset="0"/>
          </a:endParaRPr>
        </a:p>
      </dgm:t>
    </dgm:pt>
    <dgm:pt modelId="{ED6B03B1-8E7A-417B-9B62-20E89E11DE11}" type="parTrans" cxnId="{D22F2753-3904-46ED-8C06-E7DD04F03652}">
      <dgm:prSet/>
      <dgm:spPr/>
      <dgm:t>
        <a:bodyPr/>
        <a:lstStyle/>
        <a:p>
          <a:endParaRPr lang="es-ES"/>
        </a:p>
      </dgm:t>
    </dgm:pt>
    <dgm:pt modelId="{5402FCA9-0692-426C-8B67-C391881707C3}" type="sibTrans" cxnId="{D22F2753-3904-46ED-8C06-E7DD04F03652}">
      <dgm:prSet/>
      <dgm:spPr/>
      <dgm:t>
        <a:bodyPr/>
        <a:lstStyle/>
        <a:p>
          <a:endParaRPr lang="es-ES"/>
        </a:p>
      </dgm:t>
    </dgm:pt>
    <dgm:pt modelId="{717A6D59-8C95-4501-B8CE-B024661B8DFA}">
      <dgm:prSet phldrT="[Texto]" custT="1"/>
      <dgm:spPr/>
      <dgm:t>
        <a:bodyPr/>
        <a:lstStyle/>
        <a:p>
          <a:r>
            <a:rPr lang="es-ES" sz="1600" baseline="0" dirty="0" smtClean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rPr>
            <a:t>Conocimiento sobre el manejo.</a:t>
          </a:r>
        </a:p>
        <a:p>
          <a:endParaRPr lang="es-ES" sz="1600" baseline="0" dirty="0" smtClean="0">
            <a:solidFill>
              <a:schemeClr val="tx1"/>
            </a:solidFill>
            <a:latin typeface="Roboto" panose="020B0604020202020204" charset="0"/>
            <a:ea typeface="Roboto" panose="020B0604020202020204" charset="0"/>
          </a:endParaRPr>
        </a:p>
        <a:p>
          <a:r>
            <a:rPr lang="es-ES" sz="1600" baseline="0" dirty="0" smtClean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rPr>
            <a:t>Microsoft Teams como medio de organización. </a:t>
          </a:r>
        </a:p>
        <a:p>
          <a:endParaRPr lang="es-ES" sz="1600" baseline="0" dirty="0" smtClean="0">
            <a:solidFill>
              <a:schemeClr val="tx1"/>
            </a:solidFill>
            <a:latin typeface="Roboto" panose="020B0604020202020204" charset="0"/>
            <a:ea typeface="Roboto" panose="020B0604020202020204" charset="0"/>
          </a:endParaRPr>
        </a:p>
      </dgm:t>
    </dgm:pt>
    <dgm:pt modelId="{8EA8256E-0207-4303-95C8-E8C93BCFB44C}" type="parTrans" cxnId="{C34EBECD-041B-4178-9350-2AA281F051A7}">
      <dgm:prSet/>
      <dgm:spPr/>
      <dgm:t>
        <a:bodyPr/>
        <a:lstStyle/>
        <a:p>
          <a:endParaRPr lang="es-ES"/>
        </a:p>
      </dgm:t>
    </dgm:pt>
    <dgm:pt modelId="{3D5EA202-4C46-4957-85C2-39856E951B0E}" type="sibTrans" cxnId="{C34EBECD-041B-4178-9350-2AA281F051A7}">
      <dgm:prSet/>
      <dgm:spPr/>
      <dgm:t>
        <a:bodyPr/>
        <a:lstStyle/>
        <a:p>
          <a:endParaRPr lang="es-ES"/>
        </a:p>
      </dgm:t>
    </dgm:pt>
    <dgm:pt modelId="{6B5134E0-BD88-4EE2-80DB-26887250EA22}">
      <dgm:prSet phldrT="[Texto]"/>
      <dgm:spPr>
        <a:solidFill>
          <a:srgbClr val="99FFCC"/>
        </a:solidFill>
        <a:ln>
          <a:solidFill>
            <a:schemeClr val="bg1">
              <a:lumMod val="25000"/>
            </a:schemeClr>
          </a:solidFill>
        </a:ln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rPr>
            <a:t>2</a:t>
          </a:r>
          <a:endParaRPr lang="es-ES" b="1" dirty="0">
            <a:solidFill>
              <a:schemeClr val="tx1"/>
            </a:solidFill>
            <a:latin typeface="Roboto" panose="020B0604020202020204" charset="0"/>
            <a:ea typeface="Roboto" panose="020B0604020202020204" charset="0"/>
          </a:endParaRPr>
        </a:p>
      </dgm:t>
    </dgm:pt>
    <dgm:pt modelId="{9431C9EB-743A-48E5-972F-592114561998}" type="parTrans" cxnId="{039311DE-8DF3-48C3-AD0F-7B3863E331D0}">
      <dgm:prSet/>
      <dgm:spPr/>
      <dgm:t>
        <a:bodyPr/>
        <a:lstStyle/>
        <a:p>
          <a:endParaRPr lang="es-ES"/>
        </a:p>
      </dgm:t>
    </dgm:pt>
    <dgm:pt modelId="{65A9D3EB-6B51-4CC0-9145-FD003EBB3C58}" type="sibTrans" cxnId="{039311DE-8DF3-48C3-AD0F-7B3863E331D0}">
      <dgm:prSet/>
      <dgm:spPr/>
      <dgm:t>
        <a:bodyPr/>
        <a:lstStyle/>
        <a:p>
          <a:endParaRPr lang="es-ES"/>
        </a:p>
      </dgm:t>
    </dgm:pt>
    <dgm:pt modelId="{0B095335-B1A3-46F1-9C84-32843E6259D3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rPr>
            <a:t>Estudiantes logran: </a:t>
          </a:r>
        </a:p>
        <a:p>
          <a:r>
            <a:rPr lang="es-ES" sz="1600" dirty="0" smtClean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rPr>
            <a:t>Identificación </a:t>
          </a:r>
          <a:r>
            <a:rPr lang="es-ES" sz="1600" dirty="0" smtClean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rPr>
            <a:t>de palabras.</a:t>
          </a:r>
        </a:p>
        <a:p>
          <a:r>
            <a:rPr lang="es-ES" sz="1600" dirty="0" smtClean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rPr>
            <a:t>Formar frases.</a:t>
          </a:r>
        </a:p>
        <a:p>
          <a:r>
            <a:rPr lang="es-ES" sz="1600" dirty="0" smtClean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rPr>
            <a:t>Segmentación  silábica.</a:t>
          </a:r>
        </a:p>
        <a:p>
          <a:r>
            <a:rPr lang="es-ES" sz="1600" dirty="0" smtClean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rPr>
            <a:t>Reconocimiento de fonemas aún en proceso. </a:t>
          </a:r>
        </a:p>
        <a:p>
          <a:r>
            <a:rPr lang="es-ES" sz="1600" dirty="0" smtClean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rPr>
            <a:t> </a:t>
          </a:r>
          <a:endParaRPr lang="es-ES" sz="1600" dirty="0">
            <a:solidFill>
              <a:schemeClr val="tx1"/>
            </a:solidFill>
            <a:latin typeface="Roboto" panose="020B0604020202020204" charset="0"/>
            <a:ea typeface="Roboto" panose="020B0604020202020204" charset="0"/>
          </a:endParaRPr>
        </a:p>
      </dgm:t>
    </dgm:pt>
    <dgm:pt modelId="{63EF8791-5BA0-4EAE-9FA8-AD6562B928AA}" type="parTrans" cxnId="{FE4F705F-7CB3-4F73-B948-308CB97C1187}">
      <dgm:prSet/>
      <dgm:spPr/>
      <dgm:t>
        <a:bodyPr/>
        <a:lstStyle/>
        <a:p>
          <a:endParaRPr lang="es-ES"/>
        </a:p>
      </dgm:t>
    </dgm:pt>
    <dgm:pt modelId="{CA3BAEEB-19BA-4324-8C4C-1ABB74343784}" type="sibTrans" cxnId="{FE4F705F-7CB3-4F73-B948-308CB97C1187}">
      <dgm:prSet/>
      <dgm:spPr/>
      <dgm:t>
        <a:bodyPr/>
        <a:lstStyle/>
        <a:p>
          <a:endParaRPr lang="es-ES"/>
        </a:p>
      </dgm:t>
    </dgm:pt>
    <dgm:pt modelId="{68B7D63F-1989-4306-A7BD-2A470D787F2C}">
      <dgm:prSet phldrT="[Texto]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rPr>
            <a:t>3</a:t>
          </a:r>
          <a:endParaRPr lang="es-ES" b="1" dirty="0">
            <a:solidFill>
              <a:schemeClr val="tx1"/>
            </a:solidFill>
            <a:latin typeface="Roboto" panose="020B0604020202020204" charset="0"/>
            <a:ea typeface="Roboto" panose="020B0604020202020204" charset="0"/>
          </a:endParaRPr>
        </a:p>
      </dgm:t>
    </dgm:pt>
    <dgm:pt modelId="{BD0B05A3-109A-4C45-B1E6-4EA2802E152D}" type="parTrans" cxnId="{5ACB4C6A-775B-4DE1-9ECB-6646DE26A810}">
      <dgm:prSet/>
      <dgm:spPr/>
      <dgm:t>
        <a:bodyPr/>
        <a:lstStyle/>
        <a:p>
          <a:endParaRPr lang="es-ES"/>
        </a:p>
      </dgm:t>
    </dgm:pt>
    <dgm:pt modelId="{1B6B0996-40D1-4B54-9FCA-BF3CE7AEB6C1}" type="sibTrans" cxnId="{5ACB4C6A-775B-4DE1-9ECB-6646DE26A810}">
      <dgm:prSet/>
      <dgm:spPr/>
      <dgm:t>
        <a:bodyPr/>
        <a:lstStyle/>
        <a:p>
          <a:endParaRPr lang="es-ES"/>
        </a:p>
      </dgm:t>
    </dgm:pt>
    <dgm:pt modelId="{64508E88-6458-4287-B1E3-DF90C16AF576}">
      <dgm:prSet phldrT="[Texto]" custT="1"/>
      <dgm:spPr/>
      <dgm:t>
        <a:bodyPr/>
        <a:lstStyle/>
        <a:p>
          <a:r>
            <a:rPr lang="es-ES" sz="1600" baseline="0" dirty="0" smtClean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rPr>
            <a:t>Programa destinado al desarrollo de C.F.</a:t>
          </a:r>
        </a:p>
        <a:p>
          <a:r>
            <a:rPr lang="es-ES" sz="1600" baseline="0" dirty="0" smtClean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rPr>
            <a:t>Guía didáctica de </a:t>
          </a:r>
          <a:r>
            <a:rPr lang="es-ES" sz="1600" baseline="0" smtClean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rPr>
            <a:t>actividades.</a:t>
          </a:r>
          <a:endParaRPr lang="es-ES" sz="1600" baseline="0" dirty="0" smtClean="0">
            <a:solidFill>
              <a:schemeClr val="tx1"/>
            </a:solidFill>
            <a:latin typeface="Roboto" panose="020B0604020202020204" charset="0"/>
            <a:ea typeface="Roboto" panose="020B0604020202020204" charset="0"/>
          </a:endParaRPr>
        </a:p>
      </dgm:t>
    </dgm:pt>
    <dgm:pt modelId="{95256A75-B80E-42BB-8660-F63BAB942C02}" type="parTrans" cxnId="{D0D84B39-4E3B-4D55-869E-6B8DF1069E33}">
      <dgm:prSet/>
      <dgm:spPr/>
      <dgm:t>
        <a:bodyPr/>
        <a:lstStyle/>
        <a:p>
          <a:endParaRPr lang="es-ES"/>
        </a:p>
      </dgm:t>
    </dgm:pt>
    <dgm:pt modelId="{7C0D0DF2-A381-41F4-8F03-AEB7C36CDDB3}" type="sibTrans" cxnId="{D0D84B39-4E3B-4D55-869E-6B8DF1069E33}">
      <dgm:prSet/>
      <dgm:spPr/>
      <dgm:t>
        <a:bodyPr/>
        <a:lstStyle/>
        <a:p>
          <a:endParaRPr lang="es-ES"/>
        </a:p>
      </dgm:t>
    </dgm:pt>
    <dgm:pt modelId="{7AC10946-72CB-41B0-81A4-95439AA02FE2}" type="pres">
      <dgm:prSet presAssocID="{60A802F6-25AB-4A0A-A7EB-7AB6F59158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4D9D654-595D-4DD7-9348-120788CB669D}" type="pres">
      <dgm:prSet presAssocID="{6E97E1B5-FB99-4D7C-B57F-F744951F2CA0}" presName="compositeNode" presStyleCnt="0">
        <dgm:presLayoutVars>
          <dgm:bulletEnabled val="1"/>
        </dgm:presLayoutVars>
      </dgm:prSet>
      <dgm:spPr/>
    </dgm:pt>
    <dgm:pt modelId="{2D43F8A5-B64A-4C27-BB20-F04C92EDE77D}" type="pres">
      <dgm:prSet presAssocID="{6E97E1B5-FB99-4D7C-B57F-F744951F2CA0}" presName="bgRect" presStyleLbl="node1" presStyleIdx="0" presStyleCnt="3"/>
      <dgm:spPr/>
      <dgm:t>
        <a:bodyPr/>
        <a:lstStyle/>
        <a:p>
          <a:endParaRPr lang="es-ES"/>
        </a:p>
      </dgm:t>
    </dgm:pt>
    <dgm:pt modelId="{4F525E6D-C9EA-4D1F-A314-A073B9D1AC83}" type="pres">
      <dgm:prSet presAssocID="{6E97E1B5-FB99-4D7C-B57F-F744951F2CA0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2D197B-06E5-4D76-BC88-B2115FFCE3DA}" type="pres">
      <dgm:prSet presAssocID="{6E97E1B5-FB99-4D7C-B57F-F744951F2CA0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9B5FD6-C58B-41BA-A02B-2053C89F61D1}" type="pres">
      <dgm:prSet presAssocID="{5402FCA9-0692-426C-8B67-C391881707C3}" presName="hSp" presStyleCnt="0"/>
      <dgm:spPr/>
    </dgm:pt>
    <dgm:pt modelId="{0495FFBF-BE15-4AF7-A8C2-CD5B306FD3CD}" type="pres">
      <dgm:prSet presAssocID="{5402FCA9-0692-426C-8B67-C391881707C3}" presName="vProcSp" presStyleCnt="0"/>
      <dgm:spPr/>
    </dgm:pt>
    <dgm:pt modelId="{DEB6C661-356D-46A6-B375-0D403612A9B9}" type="pres">
      <dgm:prSet presAssocID="{5402FCA9-0692-426C-8B67-C391881707C3}" presName="vSp1" presStyleCnt="0"/>
      <dgm:spPr/>
    </dgm:pt>
    <dgm:pt modelId="{7000C020-7C52-4E84-8BF8-30D27A1D7A7E}" type="pres">
      <dgm:prSet presAssocID="{5402FCA9-0692-426C-8B67-C391881707C3}" presName="simulatedConn" presStyleLbl="solidFgAcc1" presStyleIdx="0" presStyleCnt="2"/>
      <dgm:spPr/>
    </dgm:pt>
    <dgm:pt modelId="{DE1AE87B-B70C-4F83-B8E6-64702782947F}" type="pres">
      <dgm:prSet presAssocID="{5402FCA9-0692-426C-8B67-C391881707C3}" presName="vSp2" presStyleCnt="0"/>
      <dgm:spPr/>
    </dgm:pt>
    <dgm:pt modelId="{39FAA45B-5720-438A-9D0E-911ED906A906}" type="pres">
      <dgm:prSet presAssocID="{5402FCA9-0692-426C-8B67-C391881707C3}" presName="sibTrans" presStyleCnt="0"/>
      <dgm:spPr/>
    </dgm:pt>
    <dgm:pt modelId="{052B0A04-A50C-46E8-B18D-7D98A38F7D3E}" type="pres">
      <dgm:prSet presAssocID="{6B5134E0-BD88-4EE2-80DB-26887250EA22}" presName="compositeNode" presStyleCnt="0">
        <dgm:presLayoutVars>
          <dgm:bulletEnabled val="1"/>
        </dgm:presLayoutVars>
      </dgm:prSet>
      <dgm:spPr/>
    </dgm:pt>
    <dgm:pt modelId="{42B00F61-0464-4F3B-882B-6735428128FB}" type="pres">
      <dgm:prSet presAssocID="{6B5134E0-BD88-4EE2-80DB-26887250EA22}" presName="bgRect" presStyleLbl="node1" presStyleIdx="1" presStyleCnt="3"/>
      <dgm:spPr/>
      <dgm:t>
        <a:bodyPr/>
        <a:lstStyle/>
        <a:p>
          <a:endParaRPr lang="es-ES"/>
        </a:p>
      </dgm:t>
    </dgm:pt>
    <dgm:pt modelId="{7705981C-950F-4726-8891-EFCE88BAAE45}" type="pres">
      <dgm:prSet presAssocID="{6B5134E0-BD88-4EE2-80DB-26887250EA22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800A49-0A98-4F77-A708-D0D083E7F858}" type="pres">
      <dgm:prSet presAssocID="{6B5134E0-BD88-4EE2-80DB-26887250EA2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EFA39-30CB-45F3-A846-138705EA4147}" type="pres">
      <dgm:prSet presAssocID="{65A9D3EB-6B51-4CC0-9145-FD003EBB3C58}" presName="hSp" presStyleCnt="0"/>
      <dgm:spPr/>
    </dgm:pt>
    <dgm:pt modelId="{8F2C7262-5443-4470-958F-72622E6034B1}" type="pres">
      <dgm:prSet presAssocID="{65A9D3EB-6B51-4CC0-9145-FD003EBB3C58}" presName="vProcSp" presStyleCnt="0"/>
      <dgm:spPr/>
    </dgm:pt>
    <dgm:pt modelId="{C997F9D9-3664-41D3-B8BA-BEDB7D6320A0}" type="pres">
      <dgm:prSet presAssocID="{65A9D3EB-6B51-4CC0-9145-FD003EBB3C58}" presName="vSp1" presStyleCnt="0"/>
      <dgm:spPr/>
    </dgm:pt>
    <dgm:pt modelId="{5367B811-F27D-456C-A4A5-2F311271A7DB}" type="pres">
      <dgm:prSet presAssocID="{65A9D3EB-6B51-4CC0-9145-FD003EBB3C58}" presName="simulatedConn" presStyleLbl="solidFgAcc1" presStyleIdx="1" presStyleCnt="2"/>
      <dgm:spPr/>
    </dgm:pt>
    <dgm:pt modelId="{6B40BDBE-E617-40E2-9BCF-20C60F8E618F}" type="pres">
      <dgm:prSet presAssocID="{65A9D3EB-6B51-4CC0-9145-FD003EBB3C58}" presName="vSp2" presStyleCnt="0"/>
      <dgm:spPr/>
    </dgm:pt>
    <dgm:pt modelId="{E00EF391-FABB-4695-A937-C3487D71B37B}" type="pres">
      <dgm:prSet presAssocID="{65A9D3EB-6B51-4CC0-9145-FD003EBB3C58}" presName="sibTrans" presStyleCnt="0"/>
      <dgm:spPr/>
    </dgm:pt>
    <dgm:pt modelId="{167F2057-0A17-4F1E-BC4F-20DD44DF9A4E}" type="pres">
      <dgm:prSet presAssocID="{68B7D63F-1989-4306-A7BD-2A470D787F2C}" presName="compositeNode" presStyleCnt="0">
        <dgm:presLayoutVars>
          <dgm:bulletEnabled val="1"/>
        </dgm:presLayoutVars>
      </dgm:prSet>
      <dgm:spPr/>
    </dgm:pt>
    <dgm:pt modelId="{AE556D06-2D34-4567-B4EF-574CC99E4526}" type="pres">
      <dgm:prSet presAssocID="{68B7D63F-1989-4306-A7BD-2A470D787F2C}" presName="bgRect" presStyleLbl="node1" presStyleIdx="2" presStyleCnt="3" custLinFactNeighborY="452"/>
      <dgm:spPr/>
      <dgm:t>
        <a:bodyPr/>
        <a:lstStyle/>
        <a:p>
          <a:endParaRPr lang="es-ES"/>
        </a:p>
      </dgm:t>
    </dgm:pt>
    <dgm:pt modelId="{EAE68D09-6391-4D60-A927-00E794D61249}" type="pres">
      <dgm:prSet presAssocID="{68B7D63F-1989-4306-A7BD-2A470D787F2C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49D7DB-C460-4779-A1CC-A5E6817EE269}" type="pres">
      <dgm:prSet presAssocID="{68B7D63F-1989-4306-A7BD-2A470D787F2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ACB4C6A-775B-4DE1-9ECB-6646DE26A810}" srcId="{60A802F6-25AB-4A0A-A7EB-7AB6F5915894}" destId="{68B7D63F-1989-4306-A7BD-2A470D787F2C}" srcOrd="2" destOrd="0" parTransId="{BD0B05A3-109A-4C45-B1E6-4EA2802E152D}" sibTransId="{1B6B0996-40D1-4B54-9FCA-BF3CE7AEB6C1}"/>
    <dgm:cxn modelId="{FE4F705F-7CB3-4F73-B948-308CB97C1187}" srcId="{6B5134E0-BD88-4EE2-80DB-26887250EA22}" destId="{0B095335-B1A3-46F1-9C84-32843E6259D3}" srcOrd="0" destOrd="0" parTransId="{63EF8791-5BA0-4EAE-9FA8-AD6562B928AA}" sibTransId="{CA3BAEEB-19BA-4324-8C4C-1ABB74343784}"/>
    <dgm:cxn modelId="{FB97CAE1-F488-496B-ACDE-49DC793C89FD}" type="presOf" srcId="{68B7D63F-1989-4306-A7BD-2A470D787F2C}" destId="{EAE68D09-6391-4D60-A927-00E794D61249}" srcOrd="1" destOrd="0" presId="urn:microsoft.com/office/officeart/2005/8/layout/hProcess7"/>
    <dgm:cxn modelId="{D0D84B39-4E3B-4D55-869E-6B8DF1069E33}" srcId="{68B7D63F-1989-4306-A7BD-2A470D787F2C}" destId="{64508E88-6458-4287-B1E3-DF90C16AF576}" srcOrd="0" destOrd="0" parTransId="{95256A75-B80E-42BB-8660-F63BAB942C02}" sibTransId="{7C0D0DF2-A381-41F4-8F03-AEB7C36CDDB3}"/>
    <dgm:cxn modelId="{79E7F094-00A9-40FF-ADB4-C5C723FB65F3}" type="presOf" srcId="{0B095335-B1A3-46F1-9C84-32843E6259D3}" destId="{0A800A49-0A98-4F77-A708-D0D083E7F858}" srcOrd="0" destOrd="0" presId="urn:microsoft.com/office/officeart/2005/8/layout/hProcess7"/>
    <dgm:cxn modelId="{D22F2753-3904-46ED-8C06-E7DD04F03652}" srcId="{60A802F6-25AB-4A0A-A7EB-7AB6F5915894}" destId="{6E97E1B5-FB99-4D7C-B57F-F744951F2CA0}" srcOrd="0" destOrd="0" parTransId="{ED6B03B1-8E7A-417B-9B62-20E89E11DE11}" sibTransId="{5402FCA9-0692-426C-8B67-C391881707C3}"/>
    <dgm:cxn modelId="{33831142-6E87-450B-BFD9-30C1D166AE53}" type="presOf" srcId="{64508E88-6458-4287-B1E3-DF90C16AF576}" destId="{B549D7DB-C460-4779-A1CC-A5E6817EE269}" srcOrd="0" destOrd="0" presId="urn:microsoft.com/office/officeart/2005/8/layout/hProcess7"/>
    <dgm:cxn modelId="{039311DE-8DF3-48C3-AD0F-7B3863E331D0}" srcId="{60A802F6-25AB-4A0A-A7EB-7AB6F5915894}" destId="{6B5134E0-BD88-4EE2-80DB-26887250EA22}" srcOrd="1" destOrd="0" parTransId="{9431C9EB-743A-48E5-972F-592114561998}" sibTransId="{65A9D3EB-6B51-4CC0-9145-FD003EBB3C58}"/>
    <dgm:cxn modelId="{5732FEA6-2C85-4A56-8AF3-4AF2D5F6F0BD}" type="presOf" srcId="{717A6D59-8C95-4501-B8CE-B024661B8DFA}" destId="{182D197B-06E5-4D76-BC88-B2115FFCE3DA}" srcOrd="0" destOrd="0" presId="urn:microsoft.com/office/officeart/2005/8/layout/hProcess7"/>
    <dgm:cxn modelId="{85B9CB97-5496-478F-A1C2-E414A925AD57}" type="presOf" srcId="{6B5134E0-BD88-4EE2-80DB-26887250EA22}" destId="{7705981C-950F-4726-8891-EFCE88BAAE45}" srcOrd="1" destOrd="0" presId="urn:microsoft.com/office/officeart/2005/8/layout/hProcess7"/>
    <dgm:cxn modelId="{E6F23A74-43C7-4F92-8154-5215E913682C}" type="presOf" srcId="{6E97E1B5-FB99-4D7C-B57F-F744951F2CA0}" destId="{4F525E6D-C9EA-4D1F-A314-A073B9D1AC83}" srcOrd="1" destOrd="0" presId="urn:microsoft.com/office/officeart/2005/8/layout/hProcess7"/>
    <dgm:cxn modelId="{C3409658-BC9E-4479-8760-79719ED22562}" type="presOf" srcId="{6E97E1B5-FB99-4D7C-B57F-F744951F2CA0}" destId="{2D43F8A5-B64A-4C27-BB20-F04C92EDE77D}" srcOrd="0" destOrd="0" presId="urn:microsoft.com/office/officeart/2005/8/layout/hProcess7"/>
    <dgm:cxn modelId="{6322AFB5-E581-4967-9165-6FBE9A304513}" type="presOf" srcId="{68B7D63F-1989-4306-A7BD-2A470D787F2C}" destId="{AE556D06-2D34-4567-B4EF-574CC99E4526}" srcOrd="0" destOrd="0" presId="urn:microsoft.com/office/officeart/2005/8/layout/hProcess7"/>
    <dgm:cxn modelId="{B9BAC8B7-86D6-45C5-8E6F-C3D0D453C74F}" type="presOf" srcId="{6B5134E0-BD88-4EE2-80DB-26887250EA22}" destId="{42B00F61-0464-4F3B-882B-6735428128FB}" srcOrd="0" destOrd="0" presId="urn:microsoft.com/office/officeart/2005/8/layout/hProcess7"/>
    <dgm:cxn modelId="{C34EBECD-041B-4178-9350-2AA281F051A7}" srcId="{6E97E1B5-FB99-4D7C-B57F-F744951F2CA0}" destId="{717A6D59-8C95-4501-B8CE-B024661B8DFA}" srcOrd="0" destOrd="0" parTransId="{8EA8256E-0207-4303-95C8-E8C93BCFB44C}" sibTransId="{3D5EA202-4C46-4957-85C2-39856E951B0E}"/>
    <dgm:cxn modelId="{489AC4DC-0E5F-4227-BDC0-A382F645DE84}" type="presOf" srcId="{60A802F6-25AB-4A0A-A7EB-7AB6F5915894}" destId="{7AC10946-72CB-41B0-81A4-95439AA02FE2}" srcOrd="0" destOrd="0" presId="urn:microsoft.com/office/officeart/2005/8/layout/hProcess7"/>
    <dgm:cxn modelId="{9BB3A7A4-D9D0-4305-BE32-5FC6E37B1D63}" type="presParOf" srcId="{7AC10946-72CB-41B0-81A4-95439AA02FE2}" destId="{34D9D654-595D-4DD7-9348-120788CB669D}" srcOrd="0" destOrd="0" presId="urn:microsoft.com/office/officeart/2005/8/layout/hProcess7"/>
    <dgm:cxn modelId="{2031418E-6A42-4D6E-9366-A134B1D7A706}" type="presParOf" srcId="{34D9D654-595D-4DD7-9348-120788CB669D}" destId="{2D43F8A5-B64A-4C27-BB20-F04C92EDE77D}" srcOrd="0" destOrd="0" presId="urn:microsoft.com/office/officeart/2005/8/layout/hProcess7"/>
    <dgm:cxn modelId="{CCDFC5B4-EEBC-4735-85A4-B2D865160D69}" type="presParOf" srcId="{34D9D654-595D-4DD7-9348-120788CB669D}" destId="{4F525E6D-C9EA-4D1F-A314-A073B9D1AC83}" srcOrd="1" destOrd="0" presId="urn:microsoft.com/office/officeart/2005/8/layout/hProcess7"/>
    <dgm:cxn modelId="{C966821C-4449-4334-9956-D7C1D9A10DF3}" type="presParOf" srcId="{34D9D654-595D-4DD7-9348-120788CB669D}" destId="{182D197B-06E5-4D76-BC88-B2115FFCE3DA}" srcOrd="2" destOrd="0" presId="urn:microsoft.com/office/officeart/2005/8/layout/hProcess7"/>
    <dgm:cxn modelId="{245D3334-47B6-4F48-8B3E-1C14512950DC}" type="presParOf" srcId="{7AC10946-72CB-41B0-81A4-95439AA02FE2}" destId="{F89B5FD6-C58B-41BA-A02B-2053C89F61D1}" srcOrd="1" destOrd="0" presId="urn:microsoft.com/office/officeart/2005/8/layout/hProcess7"/>
    <dgm:cxn modelId="{FF84103F-2685-4D2C-BB61-AB42EBCCB55A}" type="presParOf" srcId="{7AC10946-72CB-41B0-81A4-95439AA02FE2}" destId="{0495FFBF-BE15-4AF7-A8C2-CD5B306FD3CD}" srcOrd="2" destOrd="0" presId="urn:microsoft.com/office/officeart/2005/8/layout/hProcess7"/>
    <dgm:cxn modelId="{9E445E7D-851F-41FD-90DC-1F822B88A53A}" type="presParOf" srcId="{0495FFBF-BE15-4AF7-A8C2-CD5B306FD3CD}" destId="{DEB6C661-356D-46A6-B375-0D403612A9B9}" srcOrd="0" destOrd="0" presId="urn:microsoft.com/office/officeart/2005/8/layout/hProcess7"/>
    <dgm:cxn modelId="{F2F0732B-27BA-4221-A04B-E75E8AD7A1C1}" type="presParOf" srcId="{0495FFBF-BE15-4AF7-A8C2-CD5B306FD3CD}" destId="{7000C020-7C52-4E84-8BF8-30D27A1D7A7E}" srcOrd="1" destOrd="0" presId="urn:microsoft.com/office/officeart/2005/8/layout/hProcess7"/>
    <dgm:cxn modelId="{4D6B86BC-668B-4E11-85CB-49385BDD07D4}" type="presParOf" srcId="{0495FFBF-BE15-4AF7-A8C2-CD5B306FD3CD}" destId="{DE1AE87B-B70C-4F83-B8E6-64702782947F}" srcOrd="2" destOrd="0" presId="urn:microsoft.com/office/officeart/2005/8/layout/hProcess7"/>
    <dgm:cxn modelId="{B4B6CD71-CE83-412B-87A9-1E11D909B76D}" type="presParOf" srcId="{7AC10946-72CB-41B0-81A4-95439AA02FE2}" destId="{39FAA45B-5720-438A-9D0E-911ED906A906}" srcOrd="3" destOrd="0" presId="urn:microsoft.com/office/officeart/2005/8/layout/hProcess7"/>
    <dgm:cxn modelId="{619FDC29-C914-43FC-8F7B-29A21B4C2105}" type="presParOf" srcId="{7AC10946-72CB-41B0-81A4-95439AA02FE2}" destId="{052B0A04-A50C-46E8-B18D-7D98A38F7D3E}" srcOrd="4" destOrd="0" presId="urn:microsoft.com/office/officeart/2005/8/layout/hProcess7"/>
    <dgm:cxn modelId="{FA258898-818E-43F2-90D9-48E51957A9B4}" type="presParOf" srcId="{052B0A04-A50C-46E8-B18D-7D98A38F7D3E}" destId="{42B00F61-0464-4F3B-882B-6735428128FB}" srcOrd="0" destOrd="0" presId="urn:microsoft.com/office/officeart/2005/8/layout/hProcess7"/>
    <dgm:cxn modelId="{90548DCC-B97A-4330-8BFD-C1EDBDB14063}" type="presParOf" srcId="{052B0A04-A50C-46E8-B18D-7D98A38F7D3E}" destId="{7705981C-950F-4726-8891-EFCE88BAAE45}" srcOrd="1" destOrd="0" presId="urn:microsoft.com/office/officeart/2005/8/layout/hProcess7"/>
    <dgm:cxn modelId="{51C214C3-1BFE-4A14-8CF2-A759E50320B8}" type="presParOf" srcId="{052B0A04-A50C-46E8-B18D-7D98A38F7D3E}" destId="{0A800A49-0A98-4F77-A708-D0D083E7F858}" srcOrd="2" destOrd="0" presId="urn:microsoft.com/office/officeart/2005/8/layout/hProcess7"/>
    <dgm:cxn modelId="{3F53896A-DFC5-45DB-8EDC-EAB730F2F75F}" type="presParOf" srcId="{7AC10946-72CB-41B0-81A4-95439AA02FE2}" destId="{B17EFA39-30CB-45F3-A846-138705EA4147}" srcOrd="5" destOrd="0" presId="urn:microsoft.com/office/officeart/2005/8/layout/hProcess7"/>
    <dgm:cxn modelId="{00F109D6-2548-4133-9986-4D2A5A698E28}" type="presParOf" srcId="{7AC10946-72CB-41B0-81A4-95439AA02FE2}" destId="{8F2C7262-5443-4470-958F-72622E6034B1}" srcOrd="6" destOrd="0" presId="urn:microsoft.com/office/officeart/2005/8/layout/hProcess7"/>
    <dgm:cxn modelId="{269455C3-E7C3-4712-A6D1-79924CA423E2}" type="presParOf" srcId="{8F2C7262-5443-4470-958F-72622E6034B1}" destId="{C997F9D9-3664-41D3-B8BA-BEDB7D6320A0}" srcOrd="0" destOrd="0" presId="urn:microsoft.com/office/officeart/2005/8/layout/hProcess7"/>
    <dgm:cxn modelId="{2E2E1E18-5901-451B-AFEF-F0A2C54F36CA}" type="presParOf" srcId="{8F2C7262-5443-4470-958F-72622E6034B1}" destId="{5367B811-F27D-456C-A4A5-2F311271A7DB}" srcOrd="1" destOrd="0" presId="urn:microsoft.com/office/officeart/2005/8/layout/hProcess7"/>
    <dgm:cxn modelId="{C0BFC9E6-5D3E-4B62-B23D-BD933447FBFB}" type="presParOf" srcId="{8F2C7262-5443-4470-958F-72622E6034B1}" destId="{6B40BDBE-E617-40E2-9BCF-20C60F8E618F}" srcOrd="2" destOrd="0" presId="urn:microsoft.com/office/officeart/2005/8/layout/hProcess7"/>
    <dgm:cxn modelId="{51AFC13F-E00E-4F0A-8F24-296CDA7D87A1}" type="presParOf" srcId="{7AC10946-72CB-41B0-81A4-95439AA02FE2}" destId="{E00EF391-FABB-4695-A937-C3487D71B37B}" srcOrd="7" destOrd="0" presId="urn:microsoft.com/office/officeart/2005/8/layout/hProcess7"/>
    <dgm:cxn modelId="{F5C3A73B-E51E-4FDF-A688-C8A85D10EAE7}" type="presParOf" srcId="{7AC10946-72CB-41B0-81A4-95439AA02FE2}" destId="{167F2057-0A17-4F1E-BC4F-20DD44DF9A4E}" srcOrd="8" destOrd="0" presId="urn:microsoft.com/office/officeart/2005/8/layout/hProcess7"/>
    <dgm:cxn modelId="{FE776F66-4360-4B6E-B559-666DEE7B8524}" type="presParOf" srcId="{167F2057-0A17-4F1E-BC4F-20DD44DF9A4E}" destId="{AE556D06-2D34-4567-B4EF-574CC99E4526}" srcOrd="0" destOrd="0" presId="urn:microsoft.com/office/officeart/2005/8/layout/hProcess7"/>
    <dgm:cxn modelId="{69829E22-54B3-4E9C-B4C0-04F6B8BF03D7}" type="presParOf" srcId="{167F2057-0A17-4F1E-BC4F-20DD44DF9A4E}" destId="{EAE68D09-6391-4D60-A927-00E794D61249}" srcOrd="1" destOrd="0" presId="urn:microsoft.com/office/officeart/2005/8/layout/hProcess7"/>
    <dgm:cxn modelId="{C633B1F4-E600-4ABC-8D3A-5B68C97C1E53}" type="presParOf" srcId="{167F2057-0A17-4F1E-BC4F-20DD44DF9A4E}" destId="{B549D7DB-C460-4779-A1CC-A5E6817EE26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A802F6-25AB-4A0A-A7EB-7AB6F5915894}" type="doc">
      <dgm:prSet loTypeId="urn:microsoft.com/office/officeart/2005/8/layout/hProcess7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6E97E1B5-FB99-4D7C-B57F-F744951F2CA0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rPr>
            <a:t>1</a:t>
          </a:r>
          <a:endParaRPr lang="es-ES" b="1" dirty="0">
            <a:solidFill>
              <a:schemeClr val="tx1"/>
            </a:solidFill>
            <a:latin typeface="Roboto" panose="020B0604020202020204" charset="0"/>
            <a:ea typeface="Roboto" panose="020B0604020202020204" charset="0"/>
          </a:endParaRPr>
        </a:p>
      </dgm:t>
    </dgm:pt>
    <dgm:pt modelId="{ED6B03B1-8E7A-417B-9B62-20E89E11DE11}" type="parTrans" cxnId="{D22F2753-3904-46ED-8C06-E7DD04F03652}">
      <dgm:prSet/>
      <dgm:spPr/>
      <dgm:t>
        <a:bodyPr/>
        <a:lstStyle/>
        <a:p>
          <a:endParaRPr lang="es-ES"/>
        </a:p>
      </dgm:t>
    </dgm:pt>
    <dgm:pt modelId="{5402FCA9-0692-426C-8B67-C391881707C3}" type="sibTrans" cxnId="{D22F2753-3904-46ED-8C06-E7DD04F03652}">
      <dgm:prSet/>
      <dgm:spPr/>
      <dgm:t>
        <a:bodyPr/>
        <a:lstStyle/>
        <a:p>
          <a:endParaRPr lang="es-ES"/>
        </a:p>
      </dgm:t>
    </dgm:pt>
    <dgm:pt modelId="{717A6D59-8C95-4501-B8CE-B024661B8DFA}">
      <dgm:prSet phldrT="[Texto]" custT="1"/>
      <dgm:spPr/>
      <dgm:t>
        <a:bodyPr/>
        <a:lstStyle/>
        <a:p>
          <a:r>
            <a:rPr lang="es-ES" sz="1600" baseline="0" dirty="0" smtClean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rPr>
            <a:t>Apoyar a las docentes mediante capacitaciones.</a:t>
          </a:r>
        </a:p>
        <a:p>
          <a:endParaRPr lang="es-ES" sz="1600" baseline="0" dirty="0" smtClean="0">
            <a:solidFill>
              <a:schemeClr val="tx1"/>
            </a:solidFill>
            <a:latin typeface="Roboto" panose="020B0604020202020204" charset="0"/>
            <a:ea typeface="Roboto" panose="020B0604020202020204" charset="0"/>
          </a:endParaRPr>
        </a:p>
        <a:p>
          <a:r>
            <a:rPr lang="es-ES" sz="1600" baseline="0" dirty="0" smtClean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rPr>
            <a:t>Clases interactivas.</a:t>
          </a:r>
        </a:p>
        <a:p>
          <a:endParaRPr lang="es-ES" sz="1600" baseline="0" dirty="0" smtClean="0">
            <a:solidFill>
              <a:schemeClr val="tx1"/>
            </a:solidFill>
            <a:latin typeface="Roboto" panose="020B0604020202020204" charset="0"/>
            <a:ea typeface="Roboto" panose="020B0604020202020204" charset="0"/>
          </a:endParaRPr>
        </a:p>
        <a:p>
          <a:endParaRPr lang="es-ES" sz="1600" baseline="0" dirty="0" smtClean="0">
            <a:solidFill>
              <a:schemeClr val="tx1"/>
            </a:solidFill>
            <a:latin typeface="Roboto" panose="020B0604020202020204" charset="0"/>
            <a:ea typeface="Roboto" panose="020B0604020202020204" charset="0"/>
          </a:endParaRPr>
        </a:p>
      </dgm:t>
    </dgm:pt>
    <dgm:pt modelId="{8EA8256E-0207-4303-95C8-E8C93BCFB44C}" type="parTrans" cxnId="{C34EBECD-041B-4178-9350-2AA281F051A7}">
      <dgm:prSet/>
      <dgm:spPr/>
      <dgm:t>
        <a:bodyPr/>
        <a:lstStyle/>
        <a:p>
          <a:endParaRPr lang="es-ES"/>
        </a:p>
      </dgm:t>
    </dgm:pt>
    <dgm:pt modelId="{3D5EA202-4C46-4957-85C2-39856E951B0E}" type="sibTrans" cxnId="{C34EBECD-041B-4178-9350-2AA281F051A7}">
      <dgm:prSet/>
      <dgm:spPr/>
      <dgm:t>
        <a:bodyPr/>
        <a:lstStyle/>
        <a:p>
          <a:endParaRPr lang="es-ES"/>
        </a:p>
      </dgm:t>
    </dgm:pt>
    <dgm:pt modelId="{6B5134E0-BD88-4EE2-80DB-26887250EA22}">
      <dgm:prSet phldrT="[Texto]"/>
      <dgm:spPr>
        <a:solidFill>
          <a:srgbClr val="99FFCC"/>
        </a:solidFill>
        <a:ln>
          <a:solidFill>
            <a:schemeClr val="bg1">
              <a:lumMod val="25000"/>
            </a:schemeClr>
          </a:solidFill>
        </a:ln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rPr>
            <a:t>2</a:t>
          </a:r>
          <a:endParaRPr lang="es-ES" b="1" dirty="0">
            <a:solidFill>
              <a:schemeClr val="tx1"/>
            </a:solidFill>
            <a:latin typeface="Roboto" panose="020B0604020202020204" charset="0"/>
            <a:ea typeface="Roboto" panose="020B0604020202020204" charset="0"/>
          </a:endParaRPr>
        </a:p>
      </dgm:t>
    </dgm:pt>
    <dgm:pt modelId="{9431C9EB-743A-48E5-972F-592114561998}" type="parTrans" cxnId="{039311DE-8DF3-48C3-AD0F-7B3863E331D0}">
      <dgm:prSet/>
      <dgm:spPr/>
      <dgm:t>
        <a:bodyPr/>
        <a:lstStyle/>
        <a:p>
          <a:endParaRPr lang="es-ES"/>
        </a:p>
      </dgm:t>
    </dgm:pt>
    <dgm:pt modelId="{65A9D3EB-6B51-4CC0-9145-FD003EBB3C58}" type="sibTrans" cxnId="{039311DE-8DF3-48C3-AD0F-7B3863E331D0}">
      <dgm:prSet/>
      <dgm:spPr/>
      <dgm:t>
        <a:bodyPr/>
        <a:lstStyle/>
        <a:p>
          <a:endParaRPr lang="es-ES"/>
        </a:p>
      </dgm:t>
    </dgm:pt>
    <dgm:pt modelId="{0B095335-B1A3-46F1-9C84-32843E6259D3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rPr>
            <a:t>Acompañamiento y refuerzo por parte de los docentes y padres de familia. </a:t>
          </a:r>
          <a:endParaRPr lang="es-ES" sz="1600" dirty="0">
            <a:solidFill>
              <a:schemeClr val="tx1"/>
            </a:solidFill>
            <a:latin typeface="Roboto" panose="020B0604020202020204" charset="0"/>
            <a:ea typeface="Roboto" panose="020B0604020202020204" charset="0"/>
          </a:endParaRPr>
        </a:p>
      </dgm:t>
    </dgm:pt>
    <dgm:pt modelId="{63EF8791-5BA0-4EAE-9FA8-AD6562B928AA}" type="parTrans" cxnId="{FE4F705F-7CB3-4F73-B948-308CB97C1187}">
      <dgm:prSet/>
      <dgm:spPr/>
      <dgm:t>
        <a:bodyPr/>
        <a:lstStyle/>
        <a:p>
          <a:endParaRPr lang="es-ES"/>
        </a:p>
      </dgm:t>
    </dgm:pt>
    <dgm:pt modelId="{CA3BAEEB-19BA-4324-8C4C-1ABB74343784}" type="sibTrans" cxnId="{FE4F705F-7CB3-4F73-B948-308CB97C1187}">
      <dgm:prSet/>
      <dgm:spPr/>
      <dgm:t>
        <a:bodyPr/>
        <a:lstStyle/>
        <a:p>
          <a:endParaRPr lang="es-ES"/>
        </a:p>
      </dgm:t>
    </dgm:pt>
    <dgm:pt modelId="{68B7D63F-1989-4306-A7BD-2A470D787F2C}">
      <dgm:prSet phldrT="[Texto]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rPr>
            <a:t>3</a:t>
          </a:r>
          <a:endParaRPr lang="es-ES" b="1" dirty="0">
            <a:solidFill>
              <a:schemeClr val="tx1"/>
            </a:solidFill>
            <a:latin typeface="Roboto" panose="020B0604020202020204" charset="0"/>
            <a:ea typeface="Roboto" panose="020B0604020202020204" charset="0"/>
          </a:endParaRPr>
        </a:p>
      </dgm:t>
    </dgm:pt>
    <dgm:pt modelId="{BD0B05A3-109A-4C45-B1E6-4EA2802E152D}" type="parTrans" cxnId="{5ACB4C6A-775B-4DE1-9ECB-6646DE26A810}">
      <dgm:prSet/>
      <dgm:spPr/>
      <dgm:t>
        <a:bodyPr/>
        <a:lstStyle/>
        <a:p>
          <a:endParaRPr lang="es-ES"/>
        </a:p>
      </dgm:t>
    </dgm:pt>
    <dgm:pt modelId="{1B6B0996-40D1-4B54-9FCA-BF3CE7AEB6C1}" type="sibTrans" cxnId="{5ACB4C6A-775B-4DE1-9ECB-6646DE26A810}">
      <dgm:prSet/>
      <dgm:spPr/>
      <dgm:t>
        <a:bodyPr/>
        <a:lstStyle/>
        <a:p>
          <a:endParaRPr lang="es-ES"/>
        </a:p>
      </dgm:t>
    </dgm:pt>
    <dgm:pt modelId="{64508E88-6458-4287-B1E3-DF90C16AF576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S" sz="1600" dirty="0" smtClean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rPr>
            <a:t>Creación de guía didáctica orientada al desarrollo de la conciencia fonológica en sus tres niveles. </a:t>
          </a:r>
          <a:endParaRPr lang="es-ES" sz="1600" dirty="0">
            <a:solidFill>
              <a:schemeClr val="tx1"/>
            </a:solidFill>
            <a:latin typeface="Roboto" panose="020B0604020202020204" charset="0"/>
            <a:ea typeface="Roboto" panose="020B0604020202020204" charset="0"/>
          </a:endParaRPr>
        </a:p>
      </dgm:t>
    </dgm:pt>
    <dgm:pt modelId="{95256A75-B80E-42BB-8660-F63BAB942C02}" type="parTrans" cxnId="{D0D84B39-4E3B-4D55-869E-6B8DF1069E33}">
      <dgm:prSet/>
      <dgm:spPr/>
      <dgm:t>
        <a:bodyPr/>
        <a:lstStyle/>
        <a:p>
          <a:endParaRPr lang="es-ES"/>
        </a:p>
      </dgm:t>
    </dgm:pt>
    <dgm:pt modelId="{7C0D0DF2-A381-41F4-8F03-AEB7C36CDDB3}" type="sibTrans" cxnId="{D0D84B39-4E3B-4D55-869E-6B8DF1069E33}">
      <dgm:prSet/>
      <dgm:spPr/>
      <dgm:t>
        <a:bodyPr/>
        <a:lstStyle/>
        <a:p>
          <a:endParaRPr lang="es-ES"/>
        </a:p>
      </dgm:t>
    </dgm:pt>
    <dgm:pt modelId="{7AC10946-72CB-41B0-81A4-95439AA02FE2}" type="pres">
      <dgm:prSet presAssocID="{60A802F6-25AB-4A0A-A7EB-7AB6F59158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4D9D654-595D-4DD7-9348-120788CB669D}" type="pres">
      <dgm:prSet presAssocID="{6E97E1B5-FB99-4D7C-B57F-F744951F2CA0}" presName="compositeNode" presStyleCnt="0">
        <dgm:presLayoutVars>
          <dgm:bulletEnabled val="1"/>
        </dgm:presLayoutVars>
      </dgm:prSet>
      <dgm:spPr/>
    </dgm:pt>
    <dgm:pt modelId="{2D43F8A5-B64A-4C27-BB20-F04C92EDE77D}" type="pres">
      <dgm:prSet presAssocID="{6E97E1B5-FB99-4D7C-B57F-F744951F2CA0}" presName="bgRect" presStyleLbl="node1" presStyleIdx="0" presStyleCnt="3"/>
      <dgm:spPr/>
      <dgm:t>
        <a:bodyPr/>
        <a:lstStyle/>
        <a:p>
          <a:endParaRPr lang="es-ES"/>
        </a:p>
      </dgm:t>
    </dgm:pt>
    <dgm:pt modelId="{4F525E6D-C9EA-4D1F-A314-A073B9D1AC83}" type="pres">
      <dgm:prSet presAssocID="{6E97E1B5-FB99-4D7C-B57F-F744951F2CA0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2D197B-06E5-4D76-BC88-B2115FFCE3DA}" type="pres">
      <dgm:prSet presAssocID="{6E97E1B5-FB99-4D7C-B57F-F744951F2CA0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9B5FD6-C58B-41BA-A02B-2053C89F61D1}" type="pres">
      <dgm:prSet presAssocID="{5402FCA9-0692-426C-8B67-C391881707C3}" presName="hSp" presStyleCnt="0"/>
      <dgm:spPr/>
    </dgm:pt>
    <dgm:pt modelId="{0495FFBF-BE15-4AF7-A8C2-CD5B306FD3CD}" type="pres">
      <dgm:prSet presAssocID="{5402FCA9-0692-426C-8B67-C391881707C3}" presName="vProcSp" presStyleCnt="0"/>
      <dgm:spPr/>
    </dgm:pt>
    <dgm:pt modelId="{DEB6C661-356D-46A6-B375-0D403612A9B9}" type="pres">
      <dgm:prSet presAssocID="{5402FCA9-0692-426C-8B67-C391881707C3}" presName="vSp1" presStyleCnt="0"/>
      <dgm:spPr/>
    </dgm:pt>
    <dgm:pt modelId="{7000C020-7C52-4E84-8BF8-30D27A1D7A7E}" type="pres">
      <dgm:prSet presAssocID="{5402FCA9-0692-426C-8B67-C391881707C3}" presName="simulatedConn" presStyleLbl="solidFgAcc1" presStyleIdx="0" presStyleCnt="2"/>
      <dgm:spPr/>
    </dgm:pt>
    <dgm:pt modelId="{DE1AE87B-B70C-4F83-B8E6-64702782947F}" type="pres">
      <dgm:prSet presAssocID="{5402FCA9-0692-426C-8B67-C391881707C3}" presName="vSp2" presStyleCnt="0"/>
      <dgm:spPr/>
    </dgm:pt>
    <dgm:pt modelId="{39FAA45B-5720-438A-9D0E-911ED906A906}" type="pres">
      <dgm:prSet presAssocID="{5402FCA9-0692-426C-8B67-C391881707C3}" presName="sibTrans" presStyleCnt="0"/>
      <dgm:spPr/>
    </dgm:pt>
    <dgm:pt modelId="{052B0A04-A50C-46E8-B18D-7D98A38F7D3E}" type="pres">
      <dgm:prSet presAssocID="{6B5134E0-BD88-4EE2-80DB-26887250EA22}" presName="compositeNode" presStyleCnt="0">
        <dgm:presLayoutVars>
          <dgm:bulletEnabled val="1"/>
        </dgm:presLayoutVars>
      </dgm:prSet>
      <dgm:spPr/>
    </dgm:pt>
    <dgm:pt modelId="{42B00F61-0464-4F3B-882B-6735428128FB}" type="pres">
      <dgm:prSet presAssocID="{6B5134E0-BD88-4EE2-80DB-26887250EA22}" presName="bgRect" presStyleLbl="node1" presStyleIdx="1" presStyleCnt="3"/>
      <dgm:spPr/>
      <dgm:t>
        <a:bodyPr/>
        <a:lstStyle/>
        <a:p>
          <a:endParaRPr lang="es-ES"/>
        </a:p>
      </dgm:t>
    </dgm:pt>
    <dgm:pt modelId="{7705981C-950F-4726-8891-EFCE88BAAE45}" type="pres">
      <dgm:prSet presAssocID="{6B5134E0-BD88-4EE2-80DB-26887250EA22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800A49-0A98-4F77-A708-D0D083E7F858}" type="pres">
      <dgm:prSet presAssocID="{6B5134E0-BD88-4EE2-80DB-26887250EA2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EFA39-30CB-45F3-A846-138705EA4147}" type="pres">
      <dgm:prSet presAssocID="{65A9D3EB-6B51-4CC0-9145-FD003EBB3C58}" presName="hSp" presStyleCnt="0"/>
      <dgm:spPr/>
    </dgm:pt>
    <dgm:pt modelId="{8F2C7262-5443-4470-958F-72622E6034B1}" type="pres">
      <dgm:prSet presAssocID="{65A9D3EB-6B51-4CC0-9145-FD003EBB3C58}" presName="vProcSp" presStyleCnt="0"/>
      <dgm:spPr/>
    </dgm:pt>
    <dgm:pt modelId="{C997F9D9-3664-41D3-B8BA-BEDB7D6320A0}" type="pres">
      <dgm:prSet presAssocID="{65A9D3EB-6B51-4CC0-9145-FD003EBB3C58}" presName="vSp1" presStyleCnt="0"/>
      <dgm:spPr/>
    </dgm:pt>
    <dgm:pt modelId="{5367B811-F27D-456C-A4A5-2F311271A7DB}" type="pres">
      <dgm:prSet presAssocID="{65A9D3EB-6B51-4CC0-9145-FD003EBB3C58}" presName="simulatedConn" presStyleLbl="solidFgAcc1" presStyleIdx="1" presStyleCnt="2"/>
      <dgm:spPr/>
    </dgm:pt>
    <dgm:pt modelId="{6B40BDBE-E617-40E2-9BCF-20C60F8E618F}" type="pres">
      <dgm:prSet presAssocID="{65A9D3EB-6B51-4CC0-9145-FD003EBB3C58}" presName="vSp2" presStyleCnt="0"/>
      <dgm:spPr/>
    </dgm:pt>
    <dgm:pt modelId="{E00EF391-FABB-4695-A937-C3487D71B37B}" type="pres">
      <dgm:prSet presAssocID="{65A9D3EB-6B51-4CC0-9145-FD003EBB3C58}" presName="sibTrans" presStyleCnt="0"/>
      <dgm:spPr/>
    </dgm:pt>
    <dgm:pt modelId="{167F2057-0A17-4F1E-BC4F-20DD44DF9A4E}" type="pres">
      <dgm:prSet presAssocID="{68B7D63F-1989-4306-A7BD-2A470D787F2C}" presName="compositeNode" presStyleCnt="0">
        <dgm:presLayoutVars>
          <dgm:bulletEnabled val="1"/>
        </dgm:presLayoutVars>
      </dgm:prSet>
      <dgm:spPr/>
    </dgm:pt>
    <dgm:pt modelId="{AE556D06-2D34-4567-B4EF-574CC99E4526}" type="pres">
      <dgm:prSet presAssocID="{68B7D63F-1989-4306-A7BD-2A470D787F2C}" presName="bgRect" presStyleLbl="node1" presStyleIdx="2" presStyleCnt="3" custLinFactNeighborY="452"/>
      <dgm:spPr/>
      <dgm:t>
        <a:bodyPr/>
        <a:lstStyle/>
        <a:p>
          <a:endParaRPr lang="es-ES"/>
        </a:p>
      </dgm:t>
    </dgm:pt>
    <dgm:pt modelId="{EAE68D09-6391-4D60-A927-00E794D61249}" type="pres">
      <dgm:prSet presAssocID="{68B7D63F-1989-4306-A7BD-2A470D787F2C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49D7DB-C460-4779-A1CC-A5E6817EE269}" type="pres">
      <dgm:prSet presAssocID="{68B7D63F-1989-4306-A7BD-2A470D787F2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ACB4C6A-775B-4DE1-9ECB-6646DE26A810}" srcId="{60A802F6-25AB-4A0A-A7EB-7AB6F5915894}" destId="{68B7D63F-1989-4306-A7BD-2A470D787F2C}" srcOrd="2" destOrd="0" parTransId="{BD0B05A3-109A-4C45-B1E6-4EA2802E152D}" sibTransId="{1B6B0996-40D1-4B54-9FCA-BF3CE7AEB6C1}"/>
    <dgm:cxn modelId="{FE4F705F-7CB3-4F73-B948-308CB97C1187}" srcId="{6B5134E0-BD88-4EE2-80DB-26887250EA22}" destId="{0B095335-B1A3-46F1-9C84-32843E6259D3}" srcOrd="0" destOrd="0" parTransId="{63EF8791-5BA0-4EAE-9FA8-AD6562B928AA}" sibTransId="{CA3BAEEB-19BA-4324-8C4C-1ABB74343784}"/>
    <dgm:cxn modelId="{FB97CAE1-F488-496B-ACDE-49DC793C89FD}" type="presOf" srcId="{68B7D63F-1989-4306-A7BD-2A470D787F2C}" destId="{EAE68D09-6391-4D60-A927-00E794D61249}" srcOrd="1" destOrd="0" presId="urn:microsoft.com/office/officeart/2005/8/layout/hProcess7"/>
    <dgm:cxn modelId="{D0D84B39-4E3B-4D55-869E-6B8DF1069E33}" srcId="{68B7D63F-1989-4306-A7BD-2A470D787F2C}" destId="{64508E88-6458-4287-B1E3-DF90C16AF576}" srcOrd="0" destOrd="0" parTransId="{95256A75-B80E-42BB-8660-F63BAB942C02}" sibTransId="{7C0D0DF2-A381-41F4-8F03-AEB7C36CDDB3}"/>
    <dgm:cxn modelId="{79E7F094-00A9-40FF-ADB4-C5C723FB65F3}" type="presOf" srcId="{0B095335-B1A3-46F1-9C84-32843E6259D3}" destId="{0A800A49-0A98-4F77-A708-D0D083E7F858}" srcOrd="0" destOrd="0" presId="urn:microsoft.com/office/officeart/2005/8/layout/hProcess7"/>
    <dgm:cxn modelId="{D22F2753-3904-46ED-8C06-E7DD04F03652}" srcId="{60A802F6-25AB-4A0A-A7EB-7AB6F5915894}" destId="{6E97E1B5-FB99-4D7C-B57F-F744951F2CA0}" srcOrd="0" destOrd="0" parTransId="{ED6B03B1-8E7A-417B-9B62-20E89E11DE11}" sibTransId="{5402FCA9-0692-426C-8B67-C391881707C3}"/>
    <dgm:cxn modelId="{33831142-6E87-450B-BFD9-30C1D166AE53}" type="presOf" srcId="{64508E88-6458-4287-B1E3-DF90C16AF576}" destId="{B549D7DB-C460-4779-A1CC-A5E6817EE269}" srcOrd="0" destOrd="0" presId="urn:microsoft.com/office/officeart/2005/8/layout/hProcess7"/>
    <dgm:cxn modelId="{039311DE-8DF3-48C3-AD0F-7B3863E331D0}" srcId="{60A802F6-25AB-4A0A-A7EB-7AB6F5915894}" destId="{6B5134E0-BD88-4EE2-80DB-26887250EA22}" srcOrd="1" destOrd="0" parTransId="{9431C9EB-743A-48E5-972F-592114561998}" sibTransId="{65A9D3EB-6B51-4CC0-9145-FD003EBB3C58}"/>
    <dgm:cxn modelId="{5732FEA6-2C85-4A56-8AF3-4AF2D5F6F0BD}" type="presOf" srcId="{717A6D59-8C95-4501-B8CE-B024661B8DFA}" destId="{182D197B-06E5-4D76-BC88-B2115FFCE3DA}" srcOrd="0" destOrd="0" presId="urn:microsoft.com/office/officeart/2005/8/layout/hProcess7"/>
    <dgm:cxn modelId="{85B9CB97-5496-478F-A1C2-E414A925AD57}" type="presOf" srcId="{6B5134E0-BD88-4EE2-80DB-26887250EA22}" destId="{7705981C-950F-4726-8891-EFCE88BAAE45}" srcOrd="1" destOrd="0" presId="urn:microsoft.com/office/officeart/2005/8/layout/hProcess7"/>
    <dgm:cxn modelId="{E6F23A74-43C7-4F92-8154-5215E913682C}" type="presOf" srcId="{6E97E1B5-FB99-4D7C-B57F-F744951F2CA0}" destId="{4F525E6D-C9EA-4D1F-A314-A073B9D1AC83}" srcOrd="1" destOrd="0" presId="urn:microsoft.com/office/officeart/2005/8/layout/hProcess7"/>
    <dgm:cxn modelId="{C3409658-BC9E-4479-8760-79719ED22562}" type="presOf" srcId="{6E97E1B5-FB99-4D7C-B57F-F744951F2CA0}" destId="{2D43F8A5-B64A-4C27-BB20-F04C92EDE77D}" srcOrd="0" destOrd="0" presId="urn:microsoft.com/office/officeart/2005/8/layout/hProcess7"/>
    <dgm:cxn modelId="{6322AFB5-E581-4967-9165-6FBE9A304513}" type="presOf" srcId="{68B7D63F-1989-4306-A7BD-2A470D787F2C}" destId="{AE556D06-2D34-4567-B4EF-574CC99E4526}" srcOrd="0" destOrd="0" presId="urn:microsoft.com/office/officeart/2005/8/layout/hProcess7"/>
    <dgm:cxn modelId="{B9BAC8B7-86D6-45C5-8E6F-C3D0D453C74F}" type="presOf" srcId="{6B5134E0-BD88-4EE2-80DB-26887250EA22}" destId="{42B00F61-0464-4F3B-882B-6735428128FB}" srcOrd="0" destOrd="0" presId="urn:microsoft.com/office/officeart/2005/8/layout/hProcess7"/>
    <dgm:cxn modelId="{C34EBECD-041B-4178-9350-2AA281F051A7}" srcId="{6E97E1B5-FB99-4D7C-B57F-F744951F2CA0}" destId="{717A6D59-8C95-4501-B8CE-B024661B8DFA}" srcOrd="0" destOrd="0" parTransId="{8EA8256E-0207-4303-95C8-E8C93BCFB44C}" sibTransId="{3D5EA202-4C46-4957-85C2-39856E951B0E}"/>
    <dgm:cxn modelId="{489AC4DC-0E5F-4227-BDC0-A382F645DE84}" type="presOf" srcId="{60A802F6-25AB-4A0A-A7EB-7AB6F5915894}" destId="{7AC10946-72CB-41B0-81A4-95439AA02FE2}" srcOrd="0" destOrd="0" presId="urn:microsoft.com/office/officeart/2005/8/layout/hProcess7"/>
    <dgm:cxn modelId="{9BB3A7A4-D9D0-4305-BE32-5FC6E37B1D63}" type="presParOf" srcId="{7AC10946-72CB-41B0-81A4-95439AA02FE2}" destId="{34D9D654-595D-4DD7-9348-120788CB669D}" srcOrd="0" destOrd="0" presId="urn:microsoft.com/office/officeart/2005/8/layout/hProcess7"/>
    <dgm:cxn modelId="{2031418E-6A42-4D6E-9366-A134B1D7A706}" type="presParOf" srcId="{34D9D654-595D-4DD7-9348-120788CB669D}" destId="{2D43F8A5-B64A-4C27-BB20-F04C92EDE77D}" srcOrd="0" destOrd="0" presId="urn:microsoft.com/office/officeart/2005/8/layout/hProcess7"/>
    <dgm:cxn modelId="{CCDFC5B4-EEBC-4735-85A4-B2D865160D69}" type="presParOf" srcId="{34D9D654-595D-4DD7-9348-120788CB669D}" destId="{4F525E6D-C9EA-4D1F-A314-A073B9D1AC83}" srcOrd="1" destOrd="0" presId="urn:microsoft.com/office/officeart/2005/8/layout/hProcess7"/>
    <dgm:cxn modelId="{C966821C-4449-4334-9956-D7C1D9A10DF3}" type="presParOf" srcId="{34D9D654-595D-4DD7-9348-120788CB669D}" destId="{182D197B-06E5-4D76-BC88-B2115FFCE3DA}" srcOrd="2" destOrd="0" presId="urn:microsoft.com/office/officeart/2005/8/layout/hProcess7"/>
    <dgm:cxn modelId="{245D3334-47B6-4F48-8B3E-1C14512950DC}" type="presParOf" srcId="{7AC10946-72CB-41B0-81A4-95439AA02FE2}" destId="{F89B5FD6-C58B-41BA-A02B-2053C89F61D1}" srcOrd="1" destOrd="0" presId="urn:microsoft.com/office/officeart/2005/8/layout/hProcess7"/>
    <dgm:cxn modelId="{FF84103F-2685-4D2C-BB61-AB42EBCCB55A}" type="presParOf" srcId="{7AC10946-72CB-41B0-81A4-95439AA02FE2}" destId="{0495FFBF-BE15-4AF7-A8C2-CD5B306FD3CD}" srcOrd="2" destOrd="0" presId="urn:microsoft.com/office/officeart/2005/8/layout/hProcess7"/>
    <dgm:cxn modelId="{9E445E7D-851F-41FD-90DC-1F822B88A53A}" type="presParOf" srcId="{0495FFBF-BE15-4AF7-A8C2-CD5B306FD3CD}" destId="{DEB6C661-356D-46A6-B375-0D403612A9B9}" srcOrd="0" destOrd="0" presId="urn:microsoft.com/office/officeart/2005/8/layout/hProcess7"/>
    <dgm:cxn modelId="{F2F0732B-27BA-4221-A04B-E75E8AD7A1C1}" type="presParOf" srcId="{0495FFBF-BE15-4AF7-A8C2-CD5B306FD3CD}" destId="{7000C020-7C52-4E84-8BF8-30D27A1D7A7E}" srcOrd="1" destOrd="0" presId="urn:microsoft.com/office/officeart/2005/8/layout/hProcess7"/>
    <dgm:cxn modelId="{4D6B86BC-668B-4E11-85CB-49385BDD07D4}" type="presParOf" srcId="{0495FFBF-BE15-4AF7-A8C2-CD5B306FD3CD}" destId="{DE1AE87B-B70C-4F83-B8E6-64702782947F}" srcOrd="2" destOrd="0" presId="urn:microsoft.com/office/officeart/2005/8/layout/hProcess7"/>
    <dgm:cxn modelId="{B4B6CD71-CE83-412B-87A9-1E11D909B76D}" type="presParOf" srcId="{7AC10946-72CB-41B0-81A4-95439AA02FE2}" destId="{39FAA45B-5720-438A-9D0E-911ED906A906}" srcOrd="3" destOrd="0" presId="urn:microsoft.com/office/officeart/2005/8/layout/hProcess7"/>
    <dgm:cxn modelId="{619FDC29-C914-43FC-8F7B-29A21B4C2105}" type="presParOf" srcId="{7AC10946-72CB-41B0-81A4-95439AA02FE2}" destId="{052B0A04-A50C-46E8-B18D-7D98A38F7D3E}" srcOrd="4" destOrd="0" presId="urn:microsoft.com/office/officeart/2005/8/layout/hProcess7"/>
    <dgm:cxn modelId="{FA258898-818E-43F2-90D9-48E51957A9B4}" type="presParOf" srcId="{052B0A04-A50C-46E8-B18D-7D98A38F7D3E}" destId="{42B00F61-0464-4F3B-882B-6735428128FB}" srcOrd="0" destOrd="0" presId="urn:microsoft.com/office/officeart/2005/8/layout/hProcess7"/>
    <dgm:cxn modelId="{90548DCC-B97A-4330-8BFD-C1EDBDB14063}" type="presParOf" srcId="{052B0A04-A50C-46E8-B18D-7D98A38F7D3E}" destId="{7705981C-950F-4726-8891-EFCE88BAAE45}" srcOrd="1" destOrd="0" presId="urn:microsoft.com/office/officeart/2005/8/layout/hProcess7"/>
    <dgm:cxn modelId="{51C214C3-1BFE-4A14-8CF2-A759E50320B8}" type="presParOf" srcId="{052B0A04-A50C-46E8-B18D-7D98A38F7D3E}" destId="{0A800A49-0A98-4F77-A708-D0D083E7F858}" srcOrd="2" destOrd="0" presId="urn:microsoft.com/office/officeart/2005/8/layout/hProcess7"/>
    <dgm:cxn modelId="{3F53896A-DFC5-45DB-8EDC-EAB730F2F75F}" type="presParOf" srcId="{7AC10946-72CB-41B0-81A4-95439AA02FE2}" destId="{B17EFA39-30CB-45F3-A846-138705EA4147}" srcOrd="5" destOrd="0" presId="urn:microsoft.com/office/officeart/2005/8/layout/hProcess7"/>
    <dgm:cxn modelId="{00F109D6-2548-4133-9986-4D2A5A698E28}" type="presParOf" srcId="{7AC10946-72CB-41B0-81A4-95439AA02FE2}" destId="{8F2C7262-5443-4470-958F-72622E6034B1}" srcOrd="6" destOrd="0" presId="urn:microsoft.com/office/officeart/2005/8/layout/hProcess7"/>
    <dgm:cxn modelId="{269455C3-E7C3-4712-A6D1-79924CA423E2}" type="presParOf" srcId="{8F2C7262-5443-4470-958F-72622E6034B1}" destId="{C997F9D9-3664-41D3-B8BA-BEDB7D6320A0}" srcOrd="0" destOrd="0" presId="urn:microsoft.com/office/officeart/2005/8/layout/hProcess7"/>
    <dgm:cxn modelId="{2E2E1E18-5901-451B-AFEF-F0A2C54F36CA}" type="presParOf" srcId="{8F2C7262-5443-4470-958F-72622E6034B1}" destId="{5367B811-F27D-456C-A4A5-2F311271A7DB}" srcOrd="1" destOrd="0" presId="urn:microsoft.com/office/officeart/2005/8/layout/hProcess7"/>
    <dgm:cxn modelId="{C0BFC9E6-5D3E-4B62-B23D-BD933447FBFB}" type="presParOf" srcId="{8F2C7262-5443-4470-958F-72622E6034B1}" destId="{6B40BDBE-E617-40E2-9BCF-20C60F8E618F}" srcOrd="2" destOrd="0" presId="urn:microsoft.com/office/officeart/2005/8/layout/hProcess7"/>
    <dgm:cxn modelId="{51AFC13F-E00E-4F0A-8F24-296CDA7D87A1}" type="presParOf" srcId="{7AC10946-72CB-41B0-81A4-95439AA02FE2}" destId="{E00EF391-FABB-4695-A937-C3487D71B37B}" srcOrd="7" destOrd="0" presId="urn:microsoft.com/office/officeart/2005/8/layout/hProcess7"/>
    <dgm:cxn modelId="{F5C3A73B-E51E-4FDF-A688-C8A85D10EAE7}" type="presParOf" srcId="{7AC10946-72CB-41B0-81A4-95439AA02FE2}" destId="{167F2057-0A17-4F1E-BC4F-20DD44DF9A4E}" srcOrd="8" destOrd="0" presId="urn:microsoft.com/office/officeart/2005/8/layout/hProcess7"/>
    <dgm:cxn modelId="{FE776F66-4360-4B6E-B559-666DEE7B8524}" type="presParOf" srcId="{167F2057-0A17-4F1E-BC4F-20DD44DF9A4E}" destId="{AE556D06-2D34-4567-B4EF-574CC99E4526}" srcOrd="0" destOrd="0" presId="urn:microsoft.com/office/officeart/2005/8/layout/hProcess7"/>
    <dgm:cxn modelId="{69829E22-54B3-4E9C-B4C0-04F6B8BF03D7}" type="presParOf" srcId="{167F2057-0A17-4F1E-BC4F-20DD44DF9A4E}" destId="{EAE68D09-6391-4D60-A927-00E794D61249}" srcOrd="1" destOrd="0" presId="urn:microsoft.com/office/officeart/2005/8/layout/hProcess7"/>
    <dgm:cxn modelId="{C633B1F4-E600-4ABC-8D3A-5B68C97C1E53}" type="presParOf" srcId="{167F2057-0A17-4F1E-BC4F-20DD44DF9A4E}" destId="{B549D7DB-C460-4779-A1CC-A5E6817EE26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69806E-1D65-4E7A-B5CE-ABAA3CBD4DA4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7F001DD-AD14-4F54-A116-78159985DF50}">
      <dgm:prSet phldrT="[Texto]"/>
      <dgm:spPr/>
      <dgm:t>
        <a:bodyPr/>
        <a:lstStyle/>
        <a:p>
          <a:r>
            <a:rPr lang="es-ES" dirty="0" smtClean="0"/>
            <a:t>Entornos Virtuales </a:t>
          </a:r>
          <a:endParaRPr lang="es-ES" dirty="0"/>
        </a:p>
      </dgm:t>
    </dgm:pt>
    <dgm:pt modelId="{1869694C-E973-453C-9298-FE8B0FD87994}" type="parTrans" cxnId="{057C2996-DFE5-40DB-88DC-D009BA5A695B}">
      <dgm:prSet/>
      <dgm:spPr/>
      <dgm:t>
        <a:bodyPr/>
        <a:lstStyle/>
        <a:p>
          <a:endParaRPr lang="es-ES"/>
        </a:p>
      </dgm:t>
    </dgm:pt>
    <dgm:pt modelId="{9A280411-89EE-44DF-8FD7-0998C4AE6D82}" type="sibTrans" cxnId="{057C2996-DFE5-40DB-88DC-D009BA5A695B}">
      <dgm:prSet/>
      <dgm:spPr/>
      <dgm:t>
        <a:bodyPr/>
        <a:lstStyle/>
        <a:p>
          <a:endParaRPr lang="es-ES"/>
        </a:p>
      </dgm:t>
    </dgm:pt>
    <dgm:pt modelId="{9C268567-EB26-4EB2-BE5D-8A5D527DFEAA}">
      <dgm:prSet phldrT="[Texto]"/>
      <dgm:spPr/>
      <dgm:t>
        <a:bodyPr/>
        <a:lstStyle/>
        <a:p>
          <a:r>
            <a:rPr lang="es-ES" dirty="0" smtClean="0"/>
            <a:t>Conciencia Fonológica </a:t>
          </a:r>
          <a:endParaRPr lang="es-ES" dirty="0"/>
        </a:p>
      </dgm:t>
    </dgm:pt>
    <dgm:pt modelId="{86EFE3CA-E192-41F6-A088-270697501644}" type="parTrans" cxnId="{D36AD2CD-45A6-4B74-8688-DE5957E0D65B}">
      <dgm:prSet/>
      <dgm:spPr/>
      <dgm:t>
        <a:bodyPr/>
        <a:lstStyle/>
        <a:p>
          <a:endParaRPr lang="es-ES"/>
        </a:p>
      </dgm:t>
    </dgm:pt>
    <dgm:pt modelId="{70232BC8-146B-4633-8AF4-E22BAA412515}" type="sibTrans" cxnId="{D36AD2CD-45A6-4B74-8688-DE5957E0D65B}">
      <dgm:prSet/>
      <dgm:spPr/>
      <dgm:t>
        <a:bodyPr/>
        <a:lstStyle/>
        <a:p>
          <a:endParaRPr lang="es-ES"/>
        </a:p>
      </dgm:t>
    </dgm:pt>
    <dgm:pt modelId="{2A9124B2-9CAF-4368-A617-4F6A02136E45}">
      <dgm:prSet phldrT="[Texto]"/>
      <dgm:spPr/>
      <dgm:t>
        <a:bodyPr/>
        <a:lstStyle/>
        <a:p>
          <a:r>
            <a:rPr lang="es-ES" dirty="0" smtClean="0"/>
            <a:t>FonoKids </a:t>
          </a:r>
          <a:endParaRPr lang="es-ES" dirty="0"/>
        </a:p>
      </dgm:t>
    </dgm:pt>
    <dgm:pt modelId="{C3131172-6D53-4661-BFA3-E171B4F00705}" type="parTrans" cxnId="{1DF31B92-1F2C-46A8-92A9-0E4E89EA59F4}">
      <dgm:prSet/>
      <dgm:spPr/>
      <dgm:t>
        <a:bodyPr/>
        <a:lstStyle/>
        <a:p>
          <a:endParaRPr lang="es-ES"/>
        </a:p>
      </dgm:t>
    </dgm:pt>
    <dgm:pt modelId="{C3657617-2F6D-4E37-9762-0A25C9777A4F}" type="sibTrans" cxnId="{1DF31B92-1F2C-46A8-92A9-0E4E89EA59F4}">
      <dgm:prSet/>
      <dgm:spPr/>
      <dgm:t>
        <a:bodyPr/>
        <a:lstStyle/>
        <a:p>
          <a:endParaRPr lang="es-ES"/>
        </a:p>
      </dgm:t>
    </dgm:pt>
    <dgm:pt modelId="{34DAF33C-0318-4C53-840B-9348B4965A31}" type="pres">
      <dgm:prSet presAssocID="{C669806E-1D65-4E7A-B5CE-ABAA3CBD4DA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72E532AD-2F8A-4541-AA71-546852FA0BD3}" type="pres">
      <dgm:prSet presAssocID="{17F001DD-AD14-4F54-A116-78159985DF50}" presName="Accent1" presStyleCnt="0"/>
      <dgm:spPr/>
    </dgm:pt>
    <dgm:pt modelId="{C1A4BFAA-F931-40FF-B4DB-A22825F55005}" type="pres">
      <dgm:prSet presAssocID="{17F001DD-AD14-4F54-A116-78159985DF50}" presName="Accent" presStyleLbl="node1" presStyleIdx="0" presStyleCnt="3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</dgm:pt>
    <dgm:pt modelId="{508ABE5D-2738-4364-8220-27432C4D2160}" type="pres">
      <dgm:prSet presAssocID="{17F001DD-AD14-4F54-A116-78159985DF50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96F8AA-F39A-463E-AEFF-289AE015B54C}" type="pres">
      <dgm:prSet presAssocID="{9C268567-EB26-4EB2-BE5D-8A5D527DFEAA}" presName="Accent2" presStyleCnt="0"/>
      <dgm:spPr/>
    </dgm:pt>
    <dgm:pt modelId="{8B0836BE-6F1A-4890-B370-E96F3642DC6C}" type="pres">
      <dgm:prSet presAssocID="{9C268567-EB26-4EB2-BE5D-8A5D527DFEAA}" presName="Accent" presStyleLbl="node1" presStyleIdx="1" presStyleCnt="3"/>
      <dgm:spPr>
        <a:solidFill>
          <a:schemeClr val="bg2">
            <a:lumMod val="90000"/>
          </a:schemeClr>
        </a:solidFill>
        <a:ln>
          <a:solidFill>
            <a:schemeClr val="bg2">
              <a:lumMod val="50000"/>
            </a:schemeClr>
          </a:solidFill>
        </a:ln>
      </dgm:spPr>
    </dgm:pt>
    <dgm:pt modelId="{24D6FD2F-8FB4-49FF-A71A-0F1991E77AB4}" type="pres">
      <dgm:prSet presAssocID="{9C268567-EB26-4EB2-BE5D-8A5D527DFEA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7EB5B9-9F7D-48F5-B1AA-D9AAA3E5FF1E}" type="pres">
      <dgm:prSet presAssocID="{2A9124B2-9CAF-4368-A617-4F6A02136E45}" presName="Accent3" presStyleCnt="0"/>
      <dgm:spPr/>
    </dgm:pt>
    <dgm:pt modelId="{D5B4FA31-30FB-440A-9EB5-92ADAF96F085}" type="pres">
      <dgm:prSet presAssocID="{2A9124B2-9CAF-4368-A617-4F6A02136E45}" presName="Accent" presStyleLbl="node1" presStyleIdx="2" presStyleCnt="3"/>
      <dgm:spPr>
        <a:ln>
          <a:solidFill>
            <a:schemeClr val="accent3">
              <a:lumMod val="75000"/>
            </a:schemeClr>
          </a:solidFill>
        </a:ln>
      </dgm:spPr>
    </dgm:pt>
    <dgm:pt modelId="{C19482D2-A47E-4B81-B9D7-849C18894CE0}" type="pres">
      <dgm:prSet presAssocID="{2A9124B2-9CAF-4368-A617-4F6A02136E45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BB31ADB-69B7-4F0F-9A31-35F3593A0DF1}" type="presOf" srcId="{17F001DD-AD14-4F54-A116-78159985DF50}" destId="{508ABE5D-2738-4364-8220-27432C4D2160}" srcOrd="0" destOrd="0" presId="urn:microsoft.com/office/officeart/2009/layout/CircleArrowProcess"/>
    <dgm:cxn modelId="{FFED3811-A239-4DC6-B2B2-14DA292AE8F2}" type="presOf" srcId="{C669806E-1D65-4E7A-B5CE-ABAA3CBD4DA4}" destId="{34DAF33C-0318-4C53-840B-9348B4965A31}" srcOrd="0" destOrd="0" presId="urn:microsoft.com/office/officeart/2009/layout/CircleArrowProcess"/>
    <dgm:cxn modelId="{EA1A4E20-23B6-4002-B4C9-D603C8F5C2EA}" type="presOf" srcId="{9C268567-EB26-4EB2-BE5D-8A5D527DFEAA}" destId="{24D6FD2F-8FB4-49FF-A71A-0F1991E77AB4}" srcOrd="0" destOrd="0" presId="urn:microsoft.com/office/officeart/2009/layout/CircleArrowProcess"/>
    <dgm:cxn modelId="{057C2996-DFE5-40DB-88DC-D009BA5A695B}" srcId="{C669806E-1D65-4E7A-B5CE-ABAA3CBD4DA4}" destId="{17F001DD-AD14-4F54-A116-78159985DF50}" srcOrd="0" destOrd="0" parTransId="{1869694C-E973-453C-9298-FE8B0FD87994}" sibTransId="{9A280411-89EE-44DF-8FD7-0998C4AE6D82}"/>
    <dgm:cxn modelId="{1445B738-6DF1-43AB-A401-9E9E85A66F17}" type="presOf" srcId="{2A9124B2-9CAF-4368-A617-4F6A02136E45}" destId="{C19482D2-A47E-4B81-B9D7-849C18894CE0}" srcOrd="0" destOrd="0" presId="urn:microsoft.com/office/officeart/2009/layout/CircleArrowProcess"/>
    <dgm:cxn modelId="{D36AD2CD-45A6-4B74-8688-DE5957E0D65B}" srcId="{C669806E-1D65-4E7A-B5CE-ABAA3CBD4DA4}" destId="{9C268567-EB26-4EB2-BE5D-8A5D527DFEAA}" srcOrd="1" destOrd="0" parTransId="{86EFE3CA-E192-41F6-A088-270697501644}" sibTransId="{70232BC8-146B-4633-8AF4-E22BAA412515}"/>
    <dgm:cxn modelId="{1DF31B92-1F2C-46A8-92A9-0E4E89EA59F4}" srcId="{C669806E-1D65-4E7A-B5CE-ABAA3CBD4DA4}" destId="{2A9124B2-9CAF-4368-A617-4F6A02136E45}" srcOrd="2" destOrd="0" parTransId="{C3131172-6D53-4661-BFA3-E171B4F00705}" sibTransId="{C3657617-2F6D-4E37-9762-0A25C9777A4F}"/>
    <dgm:cxn modelId="{83538304-ECE8-44B0-9C10-6A272E9BEF3A}" type="presParOf" srcId="{34DAF33C-0318-4C53-840B-9348B4965A31}" destId="{72E532AD-2F8A-4541-AA71-546852FA0BD3}" srcOrd="0" destOrd="0" presId="urn:microsoft.com/office/officeart/2009/layout/CircleArrowProcess"/>
    <dgm:cxn modelId="{8963F80A-1D0C-41AB-A681-74F9FE4BCE95}" type="presParOf" srcId="{72E532AD-2F8A-4541-AA71-546852FA0BD3}" destId="{C1A4BFAA-F931-40FF-B4DB-A22825F55005}" srcOrd="0" destOrd="0" presId="urn:microsoft.com/office/officeart/2009/layout/CircleArrowProcess"/>
    <dgm:cxn modelId="{31B0EAD2-BA6F-4C09-83EA-817D7CD8E899}" type="presParOf" srcId="{34DAF33C-0318-4C53-840B-9348B4965A31}" destId="{508ABE5D-2738-4364-8220-27432C4D2160}" srcOrd="1" destOrd="0" presId="urn:microsoft.com/office/officeart/2009/layout/CircleArrowProcess"/>
    <dgm:cxn modelId="{B655530D-F24B-4F7B-9B61-A722CA081CAB}" type="presParOf" srcId="{34DAF33C-0318-4C53-840B-9348B4965A31}" destId="{9796F8AA-F39A-463E-AEFF-289AE015B54C}" srcOrd="2" destOrd="0" presId="urn:microsoft.com/office/officeart/2009/layout/CircleArrowProcess"/>
    <dgm:cxn modelId="{7115EF73-F488-4F46-9E9B-AF7A22B22BD9}" type="presParOf" srcId="{9796F8AA-F39A-463E-AEFF-289AE015B54C}" destId="{8B0836BE-6F1A-4890-B370-E96F3642DC6C}" srcOrd="0" destOrd="0" presId="urn:microsoft.com/office/officeart/2009/layout/CircleArrowProcess"/>
    <dgm:cxn modelId="{38E476D4-F025-431E-A155-A1E9CE7CB44D}" type="presParOf" srcId="{34DAF33C-0318-4C53-840B-9348B4965A31}" destId="{24D6FD2F-8FB4-49FF-A71A-0F1991E77AB4}" srcOrd="3" destOrd="0" presId="urn:microsoft.com/office/officeart/2009/layout/CircleArrowProcess"/>
    <dgm:cxn modelId="{DACB9CB9-8717-487B-9C2B-5947A5958D98}" type="presParOf" srcId="{34DAF33C-0318-4C53-840B-9348B4965A31}" destId="{577EB5B9-9F7D-48F5-B1AA-D9AAA3E5FF1E}" srcOrd="4" destOrd="0" presId="urn:microsoft.com/office/officeart/2009/layout/CircleArrowProcess"/>
    <dgm:cxn modelId="{3D223787-6256-424D-A396-EDFEA7317BE4}" type="presParOf" srcId="{577EB5B9-9F7D-48F5-B1AA-D9AAA3E5FF1E}" destId="{D5B4FA31-30FB-440A-9EB5-92ADAF96F085}" srcOrd="0" destOrd="0" presId="urn:microsoft.com/office/officeart/2009/layout/CircleArrowProcess"/>
    <dgm:cxn modelId="{0648A6BB-7FE5-495A-B96E-1E25A5082740}" type="presParOf" srcId="{34DAF33C-0318-4C53-840B-9348B4965A31}" destId="{C19482D2-A47E-4B81-B9D7-849C18894CE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D2A83-3EDB-4110-9F87-A4055BA04B8E}">
      <dsp:nvSpPr>
        <dsp:cNvPr id="0" name=""/>
        <dsp:cNvSpPr/>
      </dsp:nvSpPr>
      <dsp:spPr>
        <a:xfrm rot="5400000">
          <a:off x="380755" y="1327890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6D560-7C14-4A08-A335-40F9852309BA}">
      <dsp:nvSpPr>
        <dsp:cNvPr id="0" name=""/>
        <dsp:cNvSpPr/>
      </dsp:nvSpPr>
      <dsp:spPr>
        <a:xfrm>
          <a:off x="2307287" y="1412409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Bookman Old Style" panose="02050604050505020204" pitchFamily="18" charset="0"/>
            </a:rPr>
            <a:t>Entornos Virtuales de Aprendizaje </a:t>
          </a:r>
          <a:endParaRPr lang="es-ES" sz="2000" kern="1200" dirty="0">
            <a:latin typeface="Bookman Old Style" panose="02050604050505020204" pitchFamily="18" charset="0"/>
          </a:endParaRPr>
        </a:p>
      </dsp:txBody>
      <dsp:txXfrm>
        <a:off x="2307287" y="1412409"/>
        <a:ext cx="1711813" cy="1500505"/>
      </dsp:txXfrm>
    </dsp:sp>
    <dsp:sp modelId="{E258A71B-8019-41BD-86E8-55BF3CCD1700}">
      <dsp:nvSpPr>
        <dsp:cNvPr id="0" name=""/>
        <dsp:cNvSpPr/>
      </dsp:nvSpPr>
      <dsp:spPr>
        <a:xfrm>
          <a:off x="1579374" y="1188296"/>
          <a:ext cx="322983" cy="322983"/>
        </a:xfrm>
        <a:prstGeom prst="triangle">
          <a:avLst>
            <a:gd name="adj" fmla="val 100000"/>
          </a:avLst>
        </a:prstGeom>
        <a:solidFill>
          <a:schemeClr val="accent3">
            <a:hueOff val="-1934811"/>
            <a:satOff val="9524"/>
            <a:lumOff val="1079"/>
            <a:alphaOff val="0"/>
          </a:schemeClr>
        </a:solidFill>
        <a:ln w="25400" cap="flat" cmpd="sng" algn="ctr">
          <a:solidFill>
            <a:schemeClr val="accent3">
              <a:hueOff val="-1934811"/>
              <a:satOff val="9524"/>
              <a:lumOff val="1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108D1-F276-4A17-A9B8-6CB1AE31E217}">
      <dsp:nvSpPr>
        <dsp:cNvPr id="0" name=""/>
        <dsp:cNvSpPr/>
      </dsp:nvSpPr>
      <dsp:spPr>
        <a:xfrm rot="5400000">
          <a:off x="2476349" y="809333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-3869623"/>
            <a:satOff val="19048"/>
            <a:lumOff val="2157"/>
            <a:alphaOff val="0"/>
          </a:schemeClr>
        </a:solidFill>
        <a:ln w="25400" cap="flat" cmpd="sng" algn="ctr">
          <a:solidFill>
            <a:schemeClr val="accent3">
              <a:hueOff val="-3869623"/>
              <a:satOff val="19048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B82779-5F6A-47A8-B6B0-4680E9E877DB}">
      <dsp:nvSpPr>
        <dsp:cNvPr id="0" name=""/>
        <dsp:cNvSpPr/>
      </dsp:nvSpPr>
      <dsp:spPr>
        <a:xfrm>
          <a:off x="4384186" y="915640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Bookman Old Style" panose="02050604050505020204" pitchFamily="18" charset="0"/>
            </a:rPr>
            <a:t>Conciencia Fonológica</a:t>
          </a:r>
          <a:endParaRPr lang="es-ES" sz="2000" kern="1200" dirty="0">
            <a:latin typeface="Bookman Old Style" panose="02050604050505020204" pitchFamily="18" charset="0"/>
          </a:endParaRPr>
        </a:p>
      </dsp:txBody>
      <dsp:txXfrm>
        <a:off x="4384186" y="915640"/>
        <a:ext cx="1711813" cy="1500505"/>
      </dsp:txXfrm>
    </dsp:sp>
    <dsp:sp modelId="{0382E1A1-1259-4F1A-97DA-1CFE84DC56D4}">
      <dsp:nvSpPr>
        <dsp:cNvPr id="0" name=""/>
        <dsp:cNvSpPr/>
      </dsp:nvSpPr>
      <dsp:spPr>
        <a:xfrm>
          <a:off x="3674968" y="669740"/>
          <a:ext cx="322983" cy="322983"/>
        </a:xfrm>
        <a:prstGeom prst="triangle">
          <a:avLst>
            <a:gd name="adj" fmla="val 100000"/>
          </a:avLst>
        </a:prstGeom>
        <a:solidFill>
          <a:schemeClr val="accent3">
            <a:hueOff val="-5804434"/>
            <a:satOff val="28572"/>
            <a:lumOff val="3236"/>
            <a:alphaOff val="0"/>
          </a:schemeClr>
        </a:solidFill>
        <a:ln w="25400" cap="flat" cmpd="sng" algn="ctr">
          <a:solidFill>
            <a:schemeClr val="accent3">
              <a:hueOff val="-5804434"/>
              <a:satOff val="28572"/>
              <a:lumOff val="3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BAE8E7-203E-430C-83ED-5EDCD72E74E3}">
      <dsp:nvSpPr>
        <dsp:cNvPr id="0" name=""/>
        <dsp:cNvSpPr/>
      </dsp:nvSpPr>
      <dsp:spPr>
        <a:xfrm rot="5400000">
          <a:off x="4557760" y="290776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-7739246"/>
            <a:satOff val="38096"/>
            <a:lumOff val="4314"/>
            <a:alphaOff val="0"/>
          </a:schemeClr>
        </a:solidFill>
        <a:ln w="25400" cap="flat" cmpd="sng" algn="ctr">
          <a:solidFill>
            <a:schemeClr val="accent3">
              <a:hueOff val="-7739246"/>
              <a:satOff val="3809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69DAB-0966-41E3-85E2-B11651AAC0FC}">
      <dsp:nvSpPr>
        <dsp:cNvPr id="0" name=""/>
        <dsp:cNvSpPr/>
      </dsp:nvSpPr>
      <dsp:spPr>
        <a:xfrm>
          <a:off x="227948" y="1927643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Bookman Old Style" panose="02050604050505020204" pitchFamily="18" charset="0"/>
            </a:rPr>
            <a:t>Institución</a:t>
          </a:r>
          <a:r>
            <a:rPr lang="es-ES" sz="2600" kern="1200" dirty="0" smtClean="0"/>
            <a:t> </a:t>
          </a:r>
          <a:r>
            <a:rPr lang="es-ES" sz="2000" kern="1200" dirty="0" smtClean="0">
              <a:latin typeface="Bookman Old Style" panose="02050604050505020204" pitchFamily="18" charset="0"/>
            </a:rPr>
            <a:t>educativa</a:t>
          </a:r>
          <a:r>
            <a:rPr lang="es-ES" sz="2600" kern="1200" dirty="0" smtClean="0"/>
            <a:t> </a:t>
          </a:r>
          <a:endParaRPr lang="es-ES" sz="2600" kern="1200" dirty="0"/>
        </a:p>
      </dsp:txBody>
      <dsp:txXfrm>
        <a:off x="227948" y="1927643"/>
        <a:ext cx="1711813" cy="15005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33896-8E4A-4AAA-8541-EA08495DC6F6}">
      <dsp:nvSpPr>
        <dsp:cNvPr id="0" name=""/>
        <dsp:cNvSpPr/>
      </dsp:nvSpPr>
      <dsp:spPr>
        <a:xfrm>
          <a:off x="2025863" y="0"/>
          <a:ext cx="4064000" cy="4064000"/>
        </a:xfrm>
        <a:prstGeom prst="diamond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C06725-91DF-4213-A36A-CFB691947F57}">
      <dsp:nvSpPr>
        <dsp:cNvPr id="0" name=""/>
        <dsp:cNvSpPr/>
      </dsp:nvSpPr>
      <dsp:spPr>
        <a:xfrm>
          <a:off x="1402080" y="386080"/>
          <a:ext cx="1584960" cy="1584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Incidencia de los EVA en el proceso enseñanza-aprendizaje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479451" y="463451"/>
        <a:ext cx="1430218" cy="1430218"/>
      </dsp:txXfrm>
    </dsp:sp>
    <dsp:sp modelId="{BDFCECF7-EB1D-46EA-A854-789A49EC2AFE}">
      <dsp:nvSpPr>
        <dsp:cNvPr id="0" name=""/>
        <dsp:cNvSpPr/>
      </dsp:nvSpPr>
      <dsp:spPr>
        <a:xfrm>
          <a:off x="3090305" y="410393"/>
          <a:ext cx="1584960" cy="1584960"/>
        </a:xfrm>
        <a:prstGeom prst="roundRect">
          <a:avLst/>
        </a:prstGeom>
        <a:solidFill>
          <a:schemeClr val="accent3">
            <a:hueOff val="-2579749"/>
            <a:satOff val="12699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Inserción de los niños al mundo letrado-subnivel preparatoria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3167676" y="487764"/>
        <a:ext cx="1430218" cy="1430218"/>
      </dsp:txXfrm>
    </dsp:sp>
    <dsp:sp modelId="{AD3C6538-C2BD-4D24-BB87-28D3B71322F0}">
      <dsp:nvSpPr>
        <dsp:cNvPr id="0" name=""/>
        <dsp:cNvSpPr/>
      </dsp:nvSpPr>
      <dsp:spPr>
        <a:xfrm>
          <a:off x="3136707" y="2134168"/>
          <a:ext cx="1584960" cy="1584960"/>
        </a:xfrm>
        <a:prstGeom prst="roundRect">
          <a:avLst/>
        </a:prstGeom>
        <a:solidFill>
          <a:schemeClr val="accent3">
            <a:hueOff val="-5159497"/>
            <a:satOff val="25397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Guía didáctica para el desarrollo de conciencia fonológica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3214078" y="2211539"/>
        <a:ext cx="1430218" cy="1430218"/>
      </dsp:txXfrm>
    </dsp:sp>
    <dsp:sp modelId="{56550ADA-653F-4746-9262-1EB8625135AA}">
      <dsp:nvSpPr>
        <dsp:cNvPr id="0" name=""/>
        <dsp:cNvSpPr/>
      </dsp:nvSpPr>
      <dsp:spPr>
        <a:xfrm>
          <a:off x="1465942" y="2139446"/>
          <a:ext cx="1584960" cy="1584960"/>
        </a:xfrm>
        <a:prstGeom prst="roundRect">
          <a:avLst/>
        </a:prstGeom>
        <a:solidFill>
          <a:schemeClr val="accent3">
            <a:hueOff val="-7739246"/>
            <a:satOff val="3809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Importancia del desarrollo de la conciencia fonológica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543313" y="2216817"/>
        <a:ext cx="1430218" cy="14302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3F8A5-B64A-4C27-BB20-F04C92EDE77D}">
      <dsp:nvSpPr>
        <dsp:cNvPr id="0" name=""/>
        <dsp:cNvSpPr/>
      </dsp:nvSpPr>
      <dsp:spPr>
        <a:xfrm>
          <a:off x="520" y="687963"/>
          <a:ext cx="2240060" cy="2688072"/>
        </a:xfrm>
        <a:prstGeom prst="roundRect">
          <a:avLst>
            <a:gd name="adj" fmla="val 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rPr>
            <a:t>1</a:t>
          </a:r>
          <a:endParaRPr lang="es-ES" sz="2600" b="1" kern="1200" dirty="0">
            <a:solidFill>
              <a:schemeClr val="tx1"/>
            </a:solidFill>
            <a:latin typeface="Roboto" panose="020B0604020202020204" charset="0"/>
            <a:ea typeface="Roboto" panose="020B0604020202020204" charset="0"/>
          </a:endParaRPr>
        </a:p>
      </dsp:txBody>
      <dsp:txXfrm rot="16200000">
        <a:off x="-877583" y="1566067"/>
        <a:ext cx="2204219" cy="448012"/>
      </dsp:txXfrm>
    </dsp:sp>
    <dsp:sp modelId="{182D197B-06E5-4D76-BC88-B2115FFCE3DA}">
      <dsp:nvSpPr>
        <dsp:cNvPr id="0" name=""/>
        <dsp:cNvSpPr/>
      </dsp:nvSpPr>
      <dsp:spPr>
        <a:xfrm>
          <a:off x="448532" y="687963"/>
          <a:ext cx="1668845" cy="268807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baseline="0" dirty="0" smtClean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rPr>
            <a:t>Conocimiento sobre el manejo.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baseline="0" dirty="0" smtClean="0">
            <a:solidFill>
              <a:schemeClr val="tx1"/>
            </a:solidFill>
            <a:latin typeface="Roboto" panose="020B0604020202020204" charset="0"/>
            <a:ea typeface="Roboto" panose="020B060402020202020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baseline="0" dirty="0" smtClean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rPr>
            <a:t>Microsoft Teams como medio de organización.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baseline="0" dirty="0" smtClean="0">
            <a:solidFill>
              <a:schemeClr val="tx1"/>
            </a:solidFill>
            <a:latin typeface="Roboto" panose="020B0604020202020204" charset="0"/>
            <a:ea typeface="Roboto" panose="020B0604020202020204" charset="0"/>
          </a:endParaRPr>
        </a:p>
      </dsp:txBody>
      <dsp:txXfrm>
        <a:off x="448532" y="687963"/>
        <a:ext cx="1668845" cy="2688072"/>
      </dsp:txXfrm>
    </dsp:sp>
    <dsp:sp modelId="{42B00F61-0464-4F3B-882B-6735428128FB}">
      <dsp:nvSpPr>
        <dsp:cNvPr id="0" name=""/>
        <dsp:cNvSpPr/>
      </dsp:nvSpPr>
      <dsp:spPr>
        <a:xfrm>
          <a:off x="2318983" y="687963"/>
          <a:ext cx="2240060" cy="2688072"/>
        </a:xfrm>
        <a:prstGeom prst="roundRect">
          <a:avLst>
            <a:gd name="adj" fmla="val 5000"/>
          </a:avLst>
        </a:prstGeom>
        <a:solidFill>
          <a:srgbClr val="99FFCC"/>
        </a:solidFill>
        <a:ln w="25400" cap="flat" cmpd="sng" algn="ctr">
          <a:solidFill>
            <a:schemeClr val="bg1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rPr>
            <a:t>2</a:t>
          </a:r>
          <a:endParaRPr lang="es-ES" sz="2600" b="1" kern="1200" dirty="0">
            <a:solidFill>
              <a:schemeClr val="tx1"/>
            </a:solidFill>
            <a:latin typeface="Roboto" panose="020B0604020202020204" charset="0"/>
            <a:ea typeface="Roboto" panose="020B0604020202020204" charset="0"/>
          </a:endParaRPr>
        </a:p>
      </dsp:txBody>
      <dsp:txXfrm rot="16200000">
        <a:off x="1440879" y="1566067"/>
        <a:ext cx="2204219" cy="448012"/>
      </dsp:txXfrm>
    </dsp:sp>
    <dsp:sp modelId="{7000C020-7C52-4E84-8BF8-30D27A1D7A7E}">
      <dsp:nvSpPr>
        <dsp:cNvPr id="0" name=""/>
        <dsp:cNvSpPr/>
      </dsp:nvSpPr>
      <dsp:spPr>
        <a:xfrm rot="5400000">
          <a:off x="2132682" y="2824133"/>
          <a:ext cx="395001" cy="336009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800A49-0A98-4F77-A708-D0D083E7F858}">
      <dsp:nvSpPr>
        <dsp:cNvPr id="0" name=""/>
        <dsp:cNvSpPr/>
      </dsp:nvSpPr>
      <dsp:spPr>
        <a:xfrm>
          <a:off x="2766995" y="687963"/>
          <a:ext cx="1668845" cy="268807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rPr>
            <a:t>Estudiantes logran: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rPr>
            <a:t>Identificación </a:t>
          </a:r>
          <a:r>
            <a:rPr lang="es-ES" sz="1600" kern="1200" dirty="0" smtClean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rPr>
            <a:t>de palabras.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rPr>
            <a:t>Formar frases.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rPr>
            <a:t>Segmentación  silábica.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rPr>
            <a:t>Reconocimiento de fonemas aún en proceso.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rPr>
            <a:t> </a:t>
          </a:r>
          <a:endParaRPr lang="es-ES" sz="1600" kern="1200" dirty="0">
            <a:solidFill>
              <a:schemeClr val="tx1"/>
            </a:solidFill>
            <a:latin typeface="Roboto" panose="020B0604020202020204" charset="0"/>
            <a:ea typeface="Roboto" panose="020B0604020202020204" charset="0"/>
          </a:endParaRPr>
        </a:p>
      </dsp:txBody>
      <dsp:txXfrm>
        <a:off x="2766995" y="687963"/>
        <a:ext cx="1668845" cy="2688072"/>
      </dsp:txXfrm>
    </dsp:sp>
    <dsp:sp modelId="{AE556D06-2D34-4567-B4EF-574CC99E4526}">
      <dsp:nvSpPr>
        <dsp:cNvPr id="0" name=""/>
        <dsp:cNvSpPr/>
      </dsp:nvSpPr>
      <dsp:spPr>
        <a:xfrm>
          <a:off x="4637445" y="700113"/>
          <a:ext cx="2240060" cy="2688072"/>
        </a:xfrm>
        <a:prstGeom prst="roundRect">
          <a:avLst>
            <a:gd name="adj" fmla="val 5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rPr>
            <a:t>3</a:t>
          </a:r>
          <a:endParaRPr lang="es-ES" sz="2600" b="1" kern="1200" dirty="0">
            <a:solidFill>
              <a:schemeClr val="tx1"/>
            </a:solidFill>
            <a:latin typeface="Roboto" panose="020B0604020202020204" charset="0"/>
            <a:ea typeface="Roboto" panose="020B0604020202020204" charset="0"/>
          </a:endParaRPr>
        </a:p>
      </dsp:txBody>
      <dsp:txXfrm rot="16200000">
        <a:off x="3759342" y="1578217"/>
        <a:ext cx="2204219" cy="448012"/>
      </dsp:txXfrm>
    </dsp:sp>
    <dsp:sp modelId="{5367B811-F27D-456C-A4A5-2F311271A7DB}">
      <dsp:nvSpPr>
        <dsp:cNvPr id="0" name=""/>
        <dsp:cNvSpPr/>
      </dsp:nvSpPr>
      <dsp:spPr>
        <a:xfrm rot="5400000">
          <a:off x="4451145" y="2824133"/>
          <a:ext cx="395001" cy="336009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49D7DB-C460-4779-A1CC-A5E6817EE269}">
      <dsp:nvSpPr>
        <dsp:cNvPr id="0" name=""/>
        <dsp:cNvSpPr/>
      </dsp:nvSpPr>
      <dsp:spPr>
        <a:xfrm>
          <a:off x="5085458" y="700113"/>
          <a:ext cx="1668845" cy="268807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baseline="0" dirty="0" smtClean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rPr>
            <a:t>Programa destinado al desarrollo de C.F.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baseline="0" dirty="0" smtClean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rPr>
            <a:t>Guía didáctica de </a:t>
          </a:r>
          <a:r>
            <a:rPr lang="es-ES" sz="1600" kern="1200" baseline="0" smtClean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rPr>
            <a:t>actividades.</a:t>
          </a:r>
          <a:endParaRPr lang="es-ES" sz="1600" kern="1200" baseline="0" dirty="0" smtClean="0">
            <a:solidFill>
              <a:schemeClr val="tx1"/>
            </a:solidFill>
            <a:latin typeface="Roboto" panose="020B0604020202020204" charset="0"/>
            <a:ea typeface="Roboto" panose="020B0604020202020204" charset="0"/>
          </a:endParaRPr>
        </a:p>
      </dsp:txBody>
      <dsp:txXfrm>
        <a:off x="5085458" y="700113"/>
        <a:ext cx="1668845" cy="26880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3F8A5-B64A-4C27-BB20-F04C92EDE77D}">
      <dsp:nvSpPr>
        <dsp:cNvPr id="0" name=""/>
        <dsp:cNvSpPr/>
      </dsp:nvSpPr>
      <dsp:spPr>
        <a:xfrm>
          <a:off x="512" y="708123"/>
          <a:ext cx="2206460" cy="2647752"/>
        </a:xfrm>
        <a:prstGeom prst="roundRect">
          <a:avLst>
            <a:gd name="adj" fmla="val 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rPr>
            <a:t>1</a:t>
          </a:r>
          <a:endParaRPr lang="es-ES" sz="2500" b="1" kern="1200" dirty="0">
            <a:solidFill>
              <a:schemeClr val="tx1"/>
            </a:solidFill>
            <a:latin typeface="Roboto" panose="020B0604020202020204" charset="0"/>
            <a:ea typeface="Roboto" panose="020B0604020202020204" charset="0"/>
          </a:endParaRPr>
        </a:p>
      </dsp:txBody>
      <dsp:txXfrm rot="16200000">
        <a:off x="-864419" y="1573056"/>
        <a:ext cx="2171156" cy="441292"/>
      </dsp:txXfrm>
    </dsp:sp>
    <dsp:sp modelId="{182D197B-06E5-4D76-BC88-B2115FFCE3DA}">
      <dsp:nvSpPr>
        <dsp:cNvPr id="0" name=""/>
        <dsp:cNvSpPr/>
      </dsp:nvSpPr>
      <dsp:spPr>
        <a:xfrm>
          <a:off x="441804" y="708123"/>
          <a:ext cx="1643812" cy="264775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baseline="0" dirty="0" smtClean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rPr>
            <a:t>Apoyar a las docentes mediante capacitaciones.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baseline="0" dirty="0" smtClean="0">
            <a:solidFill>
              <a:schemeClr val="tx1"/>
            </a:solidFill>
            <a:latin typeface="Roboto" panose="020B0604020202020204" charset="0"/>
            <a:ea typeface="Roboto" panose="020B060402020202020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baseline="0" dirty="0" smtClean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rPr>
            <a:t>Clases interactivas.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baseline="0" dirty="0" smtClean="0">
            <a:solidFill>
              <a:schemeClr val="tx1"/>
            </a:solidFill>
            <a:latin typeface="Roboto" panose="020B0604020202020204" charset="0"/>
            <a:ea typeface="Roboto" panose="020B060402020202020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baseline="0" dirty="0" smtClean="0">
            <a:solidFill>
              <a:schemeClr val="tx1"/>
            </a:solidFill>
            <a:latin typeface="Roboto" panose="020B0604020202020204" charset="0"/>
            <a:ea typeface="Roboto" panose="020B0604020202020204" charset="0"/>
          </a:endParaRPr>
        </a:p>
      </dsp:txBody>
      <dsp:txXfrm>
        <a:off x="441804" y="708123"/>
        <a:ext cx="1643812" cy="2647752"/>
      </dsp:txXfrm>
    </dsp:sp>
    <dsp:sp modelId="{42B00F61-0464-4F3B-882B-6735428128FB}">
      <dsp:nvSpPr>
        <dsp:cNvPr id="0" name=""/>
        <dsp:cNvSpPr/>
      </dsp:nvSpPr>
      <dsp:spPr>
        <a:xfrm>
          <a:off x="2284198" y="708123"/>
          <a:ext cx="2206460" cy="2647752"/>
        </a:xfrm>
        <a:prstGeom prst="roundRect">
          <a:avLst>
            <a:gd name="adj" fmla="val 5000"/>
          </a:avLst>
        </a:prstGeom>
        <a:solidFill>
          <a:srgbClr val="99FFCC"/>
        </a:solidFill>
        <a:ln w="25400" cap="flat" cmpd="sng" algn="ctr">
          <a:solidFill>
            <a:schemeClr val="bg1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rPr>
            <a:t>2</a:t>
          </a:r>
          <a:endParaRPr lang="es-ES" sz="2500" b="1" kern="1200" dirty="0">
            <a:solidFill>
              <a:schemeClr val="tx1"/>
            </a:solidFill>
            <a:latin typeface="Roboto" panose="020B0604020202020204" charset="0"/>
            <a:ea typeface="Roboto" panose="020B0604020202020204" charset="0"/>
          </a:endParaRPr>
        </a:p>
      </dsp:txBody>
      <dsp:txXfrm rot="16200000">
        <a:off x="1419266" y="1573056"/>
        <a:ext cx="2171156" cy="441292"/>
      </dsp:txXfrm>
    </dsp:sp>
    <dsp:sp modelId="{7000C020-7C52-4E84-8BF8-30D27A1D7A7E}">
      <dsp:nvSpPr>
        <dsp:cNvPr id="0" name=""/>
        <dsp:cNvSpPr/>
      </dsp:nvSpPr>
      <dsp:spPr>
        <a:xfrm rot="5400000">
          <a:off x="2100657" y="2812664"/>
          <a:ext cx="389147" cy="330969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800A49-0A98-4F77-A708-D0D083E7F858}">
      <dsp:nvSpPr>
        <dsp:cNvPr id="0" name=""/>
        <dsp:cNvSpPr/>
      </dsp:nvSpPr>
      <dsp:spPr>
        <a:xfrm>
          <a:off x="2725490" y="708123"/>
          <a:ext cx="1643812" cy="264775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rPr>
            <a:t>Acompañamiento y refuerzo por parte de los docentes y padres de familia. </a:t>
          </a:r>
          <a:endParaRPr lang="es-ES" sz="1600" kern="1200" dirty="0">
            <a:solidFill>
              <a:schemeClr val="tx1"/>
            </a:solidFill>
            <a:latin typeface="Roboto" panose="020B0604020202020204" charset="0"/>
            <a:ea typeface="Roboto" panose="020B0604020202020204" charset="0"/>
          </a:endParaRPr>
        </a:p>
      </dsp:txBody>
      <dsp:txXfrm>
        <a:off x="2725490" y="708123"/>
        <a:ext cx="1643812" cy="2647752"/>
      </dsp:txXfrm>
    </dsp:sp>
    <dsp:sp modelId="{AE556D06-2D34-4567-B4EF-574CC99E4526}">
      <dsp:nvSpPr>
        <dsp:cNvPr id="0" name=""/>
        <dsp:cNvSpPr/>
      </dsp:nvSpPr>
      <dsp:spPr>
        <a:xfrm>
          <a:off x="4567885" y="720091"/>
          <a:ext cx="2206460" cy="2647752"/>
        </a:xfrm>
        <a:prstGeom prst="roundRect">
          <a:avLst>
            <a:gd name="adj" fmla="val 5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rPr>
            <a:t>3</a:t>
          </a:r>
          <a:endParaRPr lang="es-ES" sz="2500" b="1" kern="1200" dirty="0">
            <a:solidFill>
              <a:schemeClr val="tx1"/>
            </a:solidFill>
            <a:latin typeface="Roboto" panose="020B0604020202020204" charset="0"/>
            <a:ea typeface="Roboto" panose="020B0604020202020204" charset="0"/>
          </a:endParaRPr>
        </a:p>
      </dsp:txBody>
      <dsp:txXfrm rot="16200000">
        <a:off x="3702952" y="1585024"/>
        <a:ext cx="2171156" cy="441292"/>
      </dsp:txXfrm>
    </dsp:sp>
    <dsp:sp modelId="{5367B811-F27D-456C-A4A5-2F311271A7DB}">
      <dsp:nvSpPr>
        <dsp:cNvPr id="0" name=""/>
        <dsp:cNvSpPr/>
      </dsp:nvSpPr>
      <dsp:spPr>
        <a:xfrm rot="5400000">
          <a:off x="4384343" y="2812664"/>
          <a:ext cx="389147" cy="330969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49D7DB-C460-4779-A1CC-A5E6817EE269}">
      <dsp:nvSpPr>
        <dsp:cNvPr id="0" name=""/>
        <dsp:cNvSpPr/>
      </dsp:nvSpPr>
      <dsp:spPr>
        <a:xfrm>
          <a:off x="5009177" y="720091"/>
          <a:ext cx="1643812" cy="264775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rPr>
            <a:t>Creación de guía didáctica orientada al desarrollo de la conciencia fonológica en sus tres niveles. </a:t>
          </a:r>
          <a:endParaRPr lang="es-ES" sz="1600" kern="1200" dirty="0">
            <a:solidFill>
              <a:schemeClr val="tx1"/>
            </a:solidFill>
            <a:latin typeface="Roboto" panose="020B0604020202020204" charset="0"/>
            <a:ea typeface="Roboto" panose="020B0604020202020204" charset="0"/>
          </a:endParaRPr>
        </a:p>
      </dsp:txBody>
      <dsp:txXfrm>
        <a:off x="5009177" y="720091"/>
        <a:ext cx="1643812" cy="26477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4BFAA-F931-40FF-B4DB-A22825F55005}">
      <dsp:nvSpPr>
        <dsp:cNvPr id="0" name=""/>
        <dsp:cNvSpPr/>
      </dsp:nvSpPr>
      <dsp:spPr>
        <a:xfrm>
          <a:off x="1866293" y="0"/>
          <a:ext cx="1665751" cy="166600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8ABE5D-2738-4364-8220-27432C4D2160}">
      <dsp:nvSpPr>
        <dsp:cNvPr id="0" name=""/>
        <dsp:cNvSpPr/>
      </dsp:nvSpPr>
      <dsp:spPr>
        <a:xfrm>
          <a:off x="2234479" y="601478"/>
          <a:ext cx="925626" cy="462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Entornos Virtuales </a:t>
          </a:r>
          <a:endParaRPr lang="es-ES" sz="1400" kern="1200" dirty="0"/>
        </a:p>
      </dsp:txBody>
      <dsp:txXfrm>
        <a:off x="2234479" y="601478"/>
        <a:ext cx="925626" cy="462702"/>
      </dsp:txXfrm>
    </dsp:sp>
    <dsp:sp modelId="{8B0836BE-6F1A-4890-B370-E96F3642DC6C}">
      <dsp:nvSpPr>
        <dsp:cNvPr id="0" name=""/>
        <dsp:cNvSpPr/>
      </dsp:nvSpPr>
      <dsp:spPr>
        <a:xfrm>
          <a:off x="1403636" y="957243"/>
          <a:ext cx="1665751" cy="166600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6FD2F-8FB4-49FF-A71A-0F1991E77AB4}">
      <dsp:nvSpPr>
        <dsp:cNvPr id="0" name=""/>
        <dsp:cNvSpPr/>
      </dsp:nvSpPr>
      <dsp:spPr>
        <a:xfrm>
          <a:off x="1773699" y="1564259"/>
          <a:ext cx="925626" cy="462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Conciencia Fonológica </a:t>
          </a:r>
          <a:endParaRPr lang="es-ES" sz="1400" kern="1200" dirty="0"/>
        </a:p>
      </dsp:txBody>
      <dsp:txXfrm>
        <a:off x="1773699" y="1564259"/>
        <a:ext cx="925626" cy="462702"/>
      </dsp:txXfrm>
    </dsp:sp>
    <dsp:sp modelId="{D5B4FA31-30FB-440A-9EB5-92ADAF96F085}">
      <dsp:nvSpPr>
        <dsp:cNvPr id="0" name=""/>
        <dsp:cNvSpPr/>
      </dsp:nvSpPr>
      <dsp:spPr>
        <a:xfrm>
          <a:off x="1984851" y="2029037"/>
          <a:ext cx="1431138" cy="143171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hueOff val="-2555686"/>
            <a:satOff val="-20239"/>
            <a:lumOff val="-7843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482D2-A47E-4B81-B9D7-849C18894CE0}">
      <dsp:nvSpPr>
        <dsp:cNvPr id="0" name=""/>
        <dsp:cNvSpPr/>
      </dsp:nvSpPr>
      <dsp:spPr>
        <a:xfrm>
          <a:off x="2236669" y="2528423"/>
          <a:ext cx="925626" cy="462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FonoKids </a:t>
          </a:r>
          <a:endParaRPr lang="es-ES" sz="1400" kern="1200" dirty="0"/>
        </a:p>
      </dsp:txBody>
      <dsp:txXfrm>
        <a:off x="2236669" y="2528423"/>
        <a:ext cx="925626" cy="462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66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76943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ba81873962_0_3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" name="Google Shape;1316;gba81873962_0_3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5859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ba81873962_0_3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" name="Google Shape;1316;gba81873962_0_3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5973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ba81873962_0_3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" name="Google Shape;1316;gba81873962_0_3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2847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ba81873962_0_3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" name="Google Shape;1316;gba81873962_0_3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13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ba81873962_0_3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" name="Google Shape;1316;gba81873962_0_3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1575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ba81873962_0_3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" name="Google Shape;1316;gba81873962_0_3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8455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gba81873962_0_4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7" name="Google Shape;1507;gba81873962_0_4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5021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gba81873962_0_4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7" name="Google Shape;1507;gba81873962_0_4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7682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gba81873962_0_4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9" name="Google Shape;1519;gba81873962_0_4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4159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gba81873962_0_4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2" name="Google Shape;1602;gba81873962_0_4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5215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bb3ccd7b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bb3ccd7b2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58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gba81873962_0_4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2" name="Google Shape;1602;gba81873962_0_4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1137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gba81873962_0_4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2" name="Google Shape;1602;gba81873962_0_4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55162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1" name="Google Shape;3321;gac85b9cf0f_0_7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2" name="Google Shape;3322;gac85b9cf0f_0_7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3971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4509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aa346aee3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674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ac85b9cf0f_0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ac85b9cf0f_0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3075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b03e91b5f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b03e91b5f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7805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abf976215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abf976215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1369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b03e91b5f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b03e91b5f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1662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ba81873962_0_3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ba81873962_0_3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230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406300" y="1136075"/>
            <a:ext cx="4331400" cy="18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7200" b="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10800" y="3255538"/>
            <a:ext cx="49224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289716" y="3950755"/>
            <a:ext cx="3044579" cy="2544687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313679" y="3990663"/>
            <a:ext cx="1833868" cy="1894618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072575" y="-414284"/>
            <a:ext cx="2163040" cy="2023228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-2426310">
            <a:off x="-2035733" y="-1138420"/>
            <a:ext cx="3739438" cy="2562785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088175" y="4852526"/>
            <a:ext cx="4027910" cy="1642923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315047" flipH="1">
            <a:off x="2805791" y="-845661"/>
            <a:ext cx="4027722" cy="1149377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/>
          <p:nvPr/>
        </p:nvSpPr>
        <p:spPr>
          <a:xfrm rot="-5400000">
            <a:off x="8689770" y="5361665"/>
            <a:ext cx="80750" cy="22950"/>
          </a:xfrm>
          <a:custGeom>
            <a:avLst/>
            <a:gdLst/>
            <a:ahLst/>
            <a:cxnLst/>
            <a:rect l="l" t="t" r="r" b="b"/>
            <a:pathLst>
              <a:path w="2470" h="702" extrusionOk="0">
                <a:moveTo>
                  <a:pt x="1" y="1"/>
                </a:moveTo>
                <a:lnTo>
                  <a:pt x="1" y="701"/>
                </a:lnTo>
                <a:lnTo>
                  <a:pt x="2469" y="701"/>
                </a:lnTo>
                <a:lnTo>
                  <a:pt x="24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4"/>
          <p:cNvSpPr/>
          <p:nvPr/>
        </p:nvSpPr>
        <p:spPr>
          <a:xfrm rot="-5400000">
            <a:off x="8129115" y="5282704"/>
            <a:ext cx="81829" cy="22917"/>
          </a:xfrm>
          <a:custGeom>
            <a:avLst/>
            <a:gdLst/>
            <a:ahLst/>
            <a:cxnLst/>
            <a:rect l="l" t="t" r="r" b="b"/>
            <a:pathLst>
              <a:path w="2503" h="701" extrusionOk="0">
                <a:moveTo>
                  <a:pt x="1" y="0"/>
                </a:moveTo>
                <a:lnTo>
                  <a:pt x="1" y="701"/>
                </a:lnTo>
                <a:lnTo>
                  <a:pt x="2502" y="701"/>
                </a:lnTo>
                <a:lnTo>
                  <a:pt x="25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"/>
          <p:cNvSpPr/>
          <p:nvPr/>
        </p:nvSpPr>
        <p:spPr>
          <a:xfrm rot="8999889">
            <a:off x="7667078" y="3785703"/>
            <a:ext cx="2490940" cy="2081950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4"/>
          <p:cNvSpPr/>
          <p:nvPr/>
        </p:nvSpPr>
        <p:spPr>
          <a:xfrm>
            <a:off x="8033050" y="-546209"/>
            <a:ext cx="2163040" cy="2023228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4"/>
          <p:cNvSpPr/>
          <p:nvPr/>
        </p:nvSpPr>
        <p:spPr>
          <a:xfrm>
            <a:off x="-51801" y="4767602"/>
            <a:ext cx="3295208" cy="1498223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4"/>
          <p:cNvSpPr/>
          <p:nvPr/>
        </p:nvSpPr>
        <p:spPr>
          <a:xfrm rot="-3863648">
            <a:off x="-2038425" y="83110"/>
            <a:ext cx="3300741" cy="1863423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_ONLY_1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/>
          <p:nvPr/>
        </p:nvSpPr>
        <p:spPr>
          <a:xfrm rot="1036562">
            <a:off x="7414149" y="-207994"/>
            <a:ext cx="2946804" cy="2693342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5"/>
          <p:cNvSpPr/>
          <p:nvPr/>
        </p:nvSpPr>
        <p:spPr>
          <a:xfrm rot="-10256595">
            <a:off x="-896069" y="4579179"/>
            <a:ext cx="5932697" cy="2562862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5"/>
          <p:cNvSpPr/>
          <p:nvPr/>
        </p:nvSpPr>
        <p:spPr>
          <a:xfrm rot="7101805">
            <a:off x="-1605213" y="-763465"/>
            <a:ext cx="3340493" cy="2007848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1_1_1_1_1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7"/>
          <p:cNvSpPr/>
          <p:nvPr/>
        </p:nvSpPr>
        <p:spPr>
          <a:xfrm rot="-964807" flipH="1">
            <a:off x="6923176" y="4605276"/>
            <a:ext cx="2633480" cy="1894640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7"/>
          <p:cNvSpPr/>
          <p:nvPr/>
        </p:nvSpPr>
        <p:spPr>
          <a:xfrm rot="1132585" flipH="1">
            <a:off x="-770722" y="-290388"/>
            <a:ext cx="2163028" cy="202321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7"/>
          <p:cNvSpPr/>
          <p:nvPr/>
        </p:nvSpPr>
        <p:spPr>
          <a:xfrm flipH="1">
            <a:off x="5052805" y="-1383700"/>
            <a:ext cx="5113720" cy="2227616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7"/>
          <p:cNvSpPr/>
          <p:nvPr/>
        </p:nvSpPr>
        <p:spPr>
          <a:xfrm rot="2700000" flipH="1">
            <a:off x="-1953169" y="4387397"/>
            <a:ext cx="4027748" cy="1831285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7"/>
          <p:cNvSpPr txBox="1">
            <a:spLocks noGrp="1"/>
          </p:cNvSpPr>
          <p:nvPr>
            <p:ph type="body" idx="1"/>
          </p:nvPr>
        </p:nvSpPr>
        <p:spPr>
          <a:xfrm>
            <a:off x="2181750" y="1019825"/>
            <a:ext cx="4780500" cy="8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1" name="Google Shape;251;p27"/>
          <p:cNvSpPr txBox="1">
            <a:spLocks noGrp="1"/>
          </p:cNvSpPr>
          <p:nvPr>
            <p:ph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OBJECT_1_1_1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 txBox="1">
            <a:spLocks noGrp="1"/>
          </p:cNvSpPr>
          <p:nvPr>
            <p:ph type="title"/>
          </p:nvPr>
        </p:nvSpPr>
        <p:spPr>
          <a:xfrm>
            <a:off x="939450" y="1043300"/>
            <a:ext cx="36075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60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subTitle" idx="1"/>
          </p:nvPr>
        </p:nvSpPr>
        <p:spPr>
          <a:xfrm>
            <a:off x="1090650" y="2434350"/>
            <a:ext cx="3305100" cy="9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ubTitle" idx="2"/>
          </p:nvPr>
        </p:nvSpPr>
        <p:spPr>
          <a:xfrm>
            <a:off x="1090650" y="3995538"/>
            <a:ext cx="3305100" cy="4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6" name="Google Shape;276;p30"/>
          <p:cNvSpPr txBox="1"/>
          <p:nvPr/>
        </p:nvSpPr>
        <p:spPr>
          <a:xfrm>
            <a:off x="1281750" y="3412263"/>
            <a:ext cx="2922900" cy="5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CREDITS: This presentation template was created by</a:t>
            </a:r>
            <a:r>
              <a:rPr lang="en" sz="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9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including icons by </a:t>
            </a:r>
            <a:r>
              <a:rPr lang="en" sz="9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infographics &amp; images by </a:t>
            </a:r>
            <a:r>
              <a:rPr lang="en" sz="9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30"/>
          <p:cNvSpPr/>
          <p:nvPr/>
        </p:nvSpPr>
        <p:spPr>
          <a:xfrm rot="8999987">
            <a:off x="7514551" y="3572561"/>
            <a:ext cx="3044559" cy="2544670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0"/>
          <p:cNvSpPr/>
          <p:nvPr/>
        </p:nvSpPr>
        <p:spPr>
          <a:xfrm>
            <a:off x="7629054" y="-788697"/>
            <a:ext cx="2931366" cy="2741892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0"/>
          <p:cNvSpPr/>
          <p:nvPr/>
        </p:nvSpPr>
        <p:spPr>
          <a:xfrm rot="569462">
            <a:off x="-1439890" y="4429778"/>
            <a:ext cx="4477652" cy="2035922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0"/>
          <p:cNvSpPr/>
          <p:nvPr/>
        </p:nvSpPr>
        <p:spPr>
          <a:xfrm rot="-3863724">
            <a:off x="-2379026" y="-462591"/>
            <a:ext cx="4027811" cy="2273933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0"/>
          <p:cNvSpPr/>
          <p:nvPr/>
        </p:nvSpPr>
        <p:spPr>
          <a:xfrm>
            <a:off x="3054413" y="-1784750"/>
            <a:ext cx="4027908" cy="2273941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1"/>
          <p:cNvSpPr/>
          <p:nvPr/>
        </p:nvSpPr>
        <p:spPr>
          <a:xfrm>
            <a:off x="7629041" y="4124455"/>
            <a:ext cx="3044579" cy="2544687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1"/>
          <p:cNvSpPr/>
          <p:nvPr/>
        </p:nvSpPr>
        <p:spPr>
          <a:xfrm>
            <a:off x="7806608" y="-684499"/>
            <a:ext cx="1833868" cy="1894618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1"/>
          <p:cNvSpPr/>
          <p:nvPr/>
        </p:nvSpPr>
        <p:spPr>
          <a:xfrm rot="-2700000" flipH="1">
            <a:off x="-1272534" y="3213200"/>
            <a:ext cx="2162953" cy="2023146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1"/>
          <p:cNvSpPr/>
          <p:nvPr/>
        </p:nvSpPr>
        <p:spPr>
          <a:xfrm>
            <a:off x="-57175" y="-1600462"/>
            <a:ext cx="3739548" cy="2562861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1"/>
          <p:cNvSpPr/>
          <p:nvPr/>
        </p:nvSpPr>
        <p:spPr>
          <a:xfrm>
            <a:off x="1685370" y="4571104"/>
            <a:ext cx="4027910" cy="1831358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1"/>
          <p:cNvSpPr/>
          <p:nvPr/>
        </p:nvSpPr>
        <p:spPr>
          <a:xfrm rot="6921510">
            <a:off x="3844251" y="-1214154"/>
            <a:ext cx="4027886" cy="2274119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2"/>
          <p:cNvSpPr/>
          <p:nvPr/>
        </p:nvSpPr>
        <p:spPr>
          <a:xfrm rot="8999889">
            <a:off x="7667078" y="3785703"/>
            <a:ext cx="2490940" cy="2081950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2"/>
          <p:cNvSpPr/>
          <p:nvPr/>
        </p:nvSpPr>
        <p:spPr>
          <a:xfrm>
            <a:off x="8033050" y="-546209"/>
            <a:ext cx="2163040" cy="2023228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2"/>
          <p:cNvSpPr/>
          <p:nvPr/>
        </p:nvSpPr>
        <p:spPr>
          <a:xfrm>
            <a:off x="-51801" y="4767602"/>
            <a:ext cx="3295208" cy="1498223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2"/>
          <p:cNvSpPr/>
          <p:nvPr/>
        </p:nvSpPr>
        <p:spPr>
          <a:xfrm rot="-3863648">
            <a:off x="-2038425" y="83110"/>
            <a:ext cx="3300741" cy="1863423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5290876" y="2676700"/>
            <a:ext cx="2469000" cy="6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5290875" y="3488650"/>
            <a:ext cx="2285400" cy="4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290876" y="1384825"/>
            <a:ext cx="19710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/>
          <p:nvPr/>
        </p:nvSpPr>
        <p:spPr>
          <a:xfrm>
            <a:off x="7216416" y="4455530"/>
            <a:ext cx="3044579" cy="2544687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7850650" y="-424634"/>
            <a:ext cx="2163040" cy="2023228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-5" y="4722479"/>
            <a:ext cx="4027910" cy="1831358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 rot="-3863724">
            <a:off x="-2696201" y="108909"/>
            <a:ext cx="4027811" cy="2273933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 rot="684159">
            <a:off x="1922250" y="-1696045"/>
            <a:ext cx="4027984" cy="2273945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714575" y="1008625"/>
            <a:ext cx="7707600" cy="35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/>
          <p:nvPr/>
        </p:nvSpPr>
        <p:spPr>
          <a:xfrm rot="6085008">
            <a:off x="7619738" y="2214620"/>
            <a:ext cx="4027802" cy="2273922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-745307" y="-1678216"/>
            <a:ext cx="3739347" cy="2562723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-40325" y="4789575"/>
            <a:ext cx="1933500" cy="1047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7216416" y="4455530"/>
            <a:ext cx="3044579" cy="2544687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/>
          <p:nvPr/>
        </p:nvSpPr>
        <p:spPr>
          <a:xfrm>
            <a:off x="7850650" y="-424634"/>
            <a:ext cx="2163040" cy="2023228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-5" y="4722479"/>
            <a:ext cx="4027910" cy="1831358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/>
          <p:nvPr/>
        </p:nvSpPr>
        <p:spPr>
          <a:xfrm rot="-3863724">
            <a:off x="-2696201" y="108909"/>
            <a:ext cx="4027811" cy="2273933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/>
          <p:nvPr/>
        </p:nvSpPr>
        <p:spPr>
          <a:xfrm rot="851619">
            <a:off x="1839639" y="-2005896"/>
            <a:ext cx="4028072" cy="2273897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1779150" y="1456650"/>
            <a:ext cx="5585700" cy="22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8" name="Google Shape;58;p8"/>
          <p:cNvSpPr/>
          <p:nvPr/>
        </p:nvSpPr>
        <p:spPr>
          <a:xfrm>
            <a:off x="-1095451" y="3268326"/>
            <a:ext cx="2509831" cy="2562809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7364846" y="-369274"/>
            <a:ext cx="2431093" cy="2273955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/>
          <p:nvPr/>
        </p:nvSpPr>
        <p:spPr>
          <a:xfrm rot="10800000">
            <a:off x="4080875" y="4090675"/>
            <a:ext cx="4931489" cy="2562861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-205275" y="-1417350"/>
            <a:ext cx="4027908" cy="2273941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2345400" y="1629813"/>
            <a:ext cx="4453200" cy="11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1"/>
          </p:nvPr>
        </p:nvSpPr>
        <p:spPr>
          <a:xfrm>
            <a:off x="2156100" y="2846313"/>
            <a:ext cx="48318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/>
          <p:nvPr/>
        </p:nvSpPr>
        <p:spPr>
          <a:xfrm>
            <a:off x="8023016" y="3665630"/>
            <a:ext cx="3044579" cy="2544687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9"/>
          <p:cNvSpPr/>
          <p:nvPr/>
        </p:nvSpPr>
        <p:spPr>
          <a:xfrm>
            <a:off x="-1046979" y="3921951"/>
            <a:ext cx="1833868" cy="1894618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9"/>
          <p:cNvSpPr/>
          <p:nvPr/>
        </p:nvSpPr>
        <p:spPr>
          <a:xfrm rot="10800000">
            <a:off x="8159125" y="-108459"/>
            <a:ext cx="2163040" cy="2023228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9"/>
          <p:cNvSpPr/>
          <p:nvPr/>
        </p:nvSpPr>
        <p:spPr>
          <a:xfrm rot="-2426310">
            <a:off x="-1891283" y="-1014595"/>
            <a:ext cx="3739438" cy="2562785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2088170" y="4664079"/>
            <a:ext cx="4027910" cy="1831358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/>
          <p:nvPr/>
        </p:nvSpPr>
        <p:spPr>
          <a:xfrm rot="803305">
            <a:off x="2181707" y="-1741970"/>
            <a:ext cx="4027904" cy="2273974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/>
          <p:nvPr/>
        </p:nvSpPr>
        <p:spPr>
          <a:xfrm rot="-4809157">
            <a:off x="281748" y="-470916"/>
            <a:ext cx="2495904" cy="4104094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0"/>
          <p:cNvSpPr/>
          <p:nvPr/>
        </p:nvSpPr>
        <p:spPr>
          <a:xfrm rot="10297315">
            <a:off x="6416225" y="3339381"/>
            <a:ext cx="3044647" cy="2544744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0"/>
          <p:cNvSpPr/>
          <p:nvPr/>
        </p:nvSpPr>
        <p:spPr>
          <a:xfrm rot="362433" flipH="1">
            <a:off x="6726617" y="-784060"/>
            <a:ext cx="2589112" cy="1461745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660450" y="800100"/>
            <a:ext cx="2574300" cy="10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>
                <a:latin typeface="Chewy"/>
                <a:ea typeface="Chewy"/>
                <a:cs typeface="Chewy"/>
                <a:sym typeface="Chewy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9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 hasCustomPrompt="1"/>
          </p:nvPr>
        </p:nvSpPr>
        <p:spPr>
          <a:xfrm>
            <a:off x="981075" y="1776743"/>
            <a:ext cx="13512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2" hasCustomPrompt="1"/>
          </p:nvPr>
        </p:nvSpPr>
        <p:spPr>
          <a:xfrm>
            <a:off x="981075" y="3453796"/>
            <a:ext cx="13512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3" hasCustomPrompt="1"/>
          </p:nvPr>
        </p:nvSpPr>
        <p:spPr>
          <a:xfrm>
            <a:off x="4586950" y="1776743"/>
            <a:ext cx="13512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4" hasCustomPrompt="1"/>
          </p:nvPr>
        </p:nvSpPr>
        <p:spPr>
          <a:xfrm>
            <a:off x="4586950" y="3453796"/>
            <a:ext cx="13512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"/>
          </p:nvPr>
        </p:nvSpPr>
        <p:spPr>
          <a:xfrm>
            <a:off x="2228150" y="1938050"/>
            <a:ext cx="23289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5"/>
          </p:nvPr>
        </p:nvSpPr>
        <p:spPr>
          <a:xfrm>
            <a:off x="2228150" y="1471354"/>
            <a:ext cx="23289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6"/>
          </p:nvPr>
        </p:nvSpPr>
        <p:spPr>
          <a:xfrm>
            <a:off x="2228150" y="3635650"/>
            <a:ext cx="23289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7"/>
          </p:nvPr>
        </p:nvSpPr>
        <p:spPr>
          <a:xfrm>
            <a:off x="2228150" y="3158472"/>
            <a:ext cx="23289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8"/>
          </p:nvPr>
        </p:nvSpPr>
        <p:spPr>
          <a:xfrm>
            <a:off x="5834025" y="1938038"/>
            <a:ext cx="23289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9"/>
          </p:nvPr>
        </p:nvSpPr>
        <p:spPr>
          <a:xfrm>
            <a:off x="5834025" y="1471354"/>
            <a:ext cx="23289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3"/>
          </p:nvPr>
        </p:nvSpPr>
        <p:spPr>
          <a:xfrm>
            <a:off x="5834025" y="3635644"/>
            <a:ext cx="23289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4"/>
          </p:nvPr>
        </p:nvSpPr>
        <p:spPr>
          <a:xfrm>
            <a:off x="5834025" y="3158472"/>
            <a:ext cx="23289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3"/>
          <p:cNvSpPr/>
          <p:nvPr/>
        </p:nvSpPr>
        <p:spPr>
          <a:xfrm rot="-332990" flipH="1">
            <a:off x="6035452" y="4711555"/>
            <a:ext cx="3728550" cy="2059825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3"/>
          <p:cNvSpPr/>
          <p:nvPr/>
        </p:nvSpPr>
        <p:spPr>
          <a:xfrm>
            <a:off x="-1346504" y="3736051"/>
            <a:ext cx="1833868" cy="1894618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3"/>
          <p:cNvSpPr/>
          <p:nvPr/>
        </p:nvSpPr>
        <p:spPr>
          <a:xfrm>
            <a:off x="-1790175" y="-1300375"/>
            <a:ext cx="4027908" cy="2273941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3"/>
          <p:cNvSpPr/>
          <p:nvPr/>
        </p:nvSpPr>
        <p:spPr>
          <a:xfrm rot="-1551527">
            <a:off x="8471066" y="-952720"/>
            <a:ext cx="1360527" cy="35871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15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FFFFD">
            <a:alpha val="7124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0025" y="1866700"/>
            <a:ext cx="4433100" cy="17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61" r:id="rId11"/>
    <p:sldLayoutId id="2147483673" r:id="rId12"/>
    <p:sldLayoutId id="2147483676" r:id="rId13"/>
    <p:sldLayoutId id="2147483677" r:id="rId14"/>
    <p:sldLayoutId id="2147483678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3.wdp"/><Relationship Id="rId9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microsoft.com/office/2007/relationships/hdphoto" Target="../media/hdphoto12.wdp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14.wdp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6;p13"/>
          <p:cNvPicPr preferRelativeResize="0"/>
          <p:nvPr/>
        </p:nvPicPr>
        <p:blipFill rotWithShape="1">
          <a:blip r:embed="rId3">
            <a:alphaModFix/>
          </a:blip>
          <a:srcRect l="4271" r="7733" b="11174"/>
          <a:stretch/>
        </p:blipFill>
        <p:spPr>
          <a:xfrm>
            <a:off x="0" y="446567"/>
            <a:ext cx="2575436" cy="88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7;p13"/>
          <p:cNvPicPr preferRelativeResize="0"/>
          <p:nvPr/>
        </p:nvPicPr>
        <p:blipFill rotWithShape="1">
          <a:blip r:embed="rId4">
            <a:alphaModFix/>
          </a:blip>
          <a:srcRect t="6624"/>
          <a:stretch/>
        </p:blipFill>
        <p:spPr>
          <a:xfrm>
            <a:off x="7442686" y="446567"/>
            <a:ext cx="1139076" cy="8993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324986" y="462072"/>
            <a:ext cx="5117700" cy="8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795"/>
              <a:buNone/>
            </a:pPr>
            <a:r>
              <a:rPr lang="es" sz="1400" b="1" dirty="0">
                <a:solidFill>
                  <a:srgbClr val="000000"/>
                </a:solidFill>
              </a:rPr>
              <a:t>DEPARTAMENTO DE CIENCIAS HUMANAS Y SOCIALES</a:t>
            </a:r>
            <a:endParaRPr sz="1400" b="1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795"/>
              <a:buNone/>
            </a:pPr>
            <a:r>
              <a:rPr lang="es" sz="1400" b="1" dirty="0">
                <a:solidFill>
                  <a:srgbClr val="262626"/>
                </a:solidFill>
              </a:rPr>
              <a:t>CARRERA DE LICENCIATURA EN CIENCIAS DE LA EDUCACIÓN MENCIÓN EDUCACIÓN INFANTIL</a:t>
            </a:r>
            <a:endParaRPr sz="1400" b="1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795"/>
              <a:buNone/>
            </a:pPr>
            <a:endParaRPr sz="1443" dirty="0">
              <a:solidFill>
                <a:srgbClr val="00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12188" y="1833086"/>
            <a:ext cx="76285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/>
              <a:t>Entornos Virtuales de Aprendizaje y desarrollo de la conciencia fonológica en el nivel de preparatoria de la Unidad Educativa Franciscana “La Inmaculada” en el año lectivo 2020 – 2021.</a:t>
            </a:r>
            <a:endParaRPr lang="es-EC" dirty="0"/>
          </a:p>
        </p:txBody>
      </p:sp>
      <p:sp>
        <p:nvSpPr>
          <p:cNvPr id="9" name="Google Shape;59;p13"/>
          <p:cNvSpPr txBox="1"/>
          <p:nvPr/>
        </p:nvSpPr>
        <p:spPr>
          <a:xfrm>
            <a:off x="807517" y="3058964"/>
            <a:ext cx="70824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/>
              <a:t>Autoras:</a:t>
            </a:r>
            <a:r>
              <a:rPr lang="es" dirty="0"/>
              <a:t> </a:t>
            </a:r>
            <a:r>
              <a:rPr lang="es" dirty="0" smtClean="0"/>
              <a:t>Tandazo Cordova, Carmen Maritza – Vélez Tamayo, Jessica Elizabeth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r>
              <a:rPr lang="es" b="1" dirty="0"/>
              <a:t>Director:</a:t>
            </a:r>
            <a:r>
              <a:rPr lang="es" dirty="0"/>
              <a:t> </a:t>
            </a:r>
            <a:r>
              <a:rPr lang="es" dirty="0" smtClean="0"/>
              <a:t>MSc.Pazminño Arcos, </a:t>
            </a:r>
            <a:r>
              <a:rPr lang="es-EC" dirty="0" smtClean="0"/>
              <a:t>Andrea Fernanda</a:t>
            </a:r>
            <a:endParaRPr lang="es-EC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60;p13"/>
          <p:cNvSpPr txBox="1"/>
          <p:nvPr/>
        </p:nvSpPr>
        <p:spPr>
          <a:xfrm>
            <a:off x="3438000" y="4543025"/>
            <a:ext cx="226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Sangolquí, 2021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500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65;p43"/>
          <p:cNvSpPr/>
          <p:nvPr/>
        </p:nvSpPr>
        <p:spPr>
          <a:xfrm rot="-60026" flipH="1">
            <a:off x="1275030" y="167689"/>
            <a:ext cx="6925671" cy="524640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 w="19050" cap="flat" cmpd="sng">
            <a:solidFill>
              <a:schemeClr val="bg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8" name="Google Shape;928;p39"/>
          <p:cNvSpPr txBox="1">
            <a:spLocks noGrp="1"/>
          </p:cNvSpPr>
          <p:nvPr>
            <p:ph type="title"/>
          </p:nvPr>
        </p:nvSpPr>
        <p:spPr>
          <a:xfrm>
            <a:off x="1270977" y="241911"/>
            <a:ext cx="6813840" cy="3761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sz="2400" dirty="0" smtClean="0"/>
              <a:t>Unidad </a:t>
            </a:r>
            <a:r>
              <a:rPr lang="es-ES" sz="2400" dirty="0"/>
              <a:t>III: Conciencia </a:t>
            </a:r>
            <a:r>
              <a:rPr lang="es-ES" sz="2400" dirty="0" smtClean="0"/>
              <a:t>fonológica</a:t>
            </a:r>
            <a:endParaRPr sz="2400" dirty="0"/>
          </a:p>
        </p:txBody>
      </p:sp>
      <p:sp>
        <p:nvSpPr>
          <p:cNvPr id="4" name="Google Shape;377;p36"/>
          <p:cNvSpPr txBox="1">
            <a:spLocks/>
          </p:cNvSpPr>
          <p:nvPr/>
        </p:nvSpPr>
        <p:spPr>
          <a:xfrm rot="16200000">
            <a:off x="-1390339" y="2356154"/>
            <a:ext cx="3472452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s-ES" sz="2800" dirty="0" smtClean="0"/>
              <a:t>Cap. II: </a:t>
            </a:r>
            <a:r>
              <a:rPr lang="en" sz="2800" dirty="0"/>
              <a:t>Marco Teórico </a:t>
            </a:r>
            <a:endParaRPr lang="en-US" sz="2800" dirty="0"/>
          </a:p>
        </p:txBody>
      </p:sp>
      <p:cxnSp>
        <p:nvCxnSpPr>
          <p:cNvPr id="6" name="14 Conector recto"/>
          <p:cNvCxnSpPr/>
          <p:nvPr/>
        </p:nvCxnSpPr>
        <p:spPr>
          <a:xfrm>
            <a:off x="4535488" y="693311"/>
            <a:ext cx="0" cy="264404"/>
          </a:xfrm>
          <a:prstGeom prst="line">
            <a:avLst/>
          </a:prstGeom>
          <a:ln>
            <a:solidFill>
              <a:schemeClr val="bg1">
                <a:lumMod val="2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19 Conector recto"/>
          <p:cNvCxnSpPr/>
          <p:nvPr/>
        </p:nvCxnSpPr>
        <p:spPr>
          <a:xfrm flipV="1">
            <a:off x="1487340" y="967814"/>
            <a:ext cx="6489404" cy="10099"/>
          </a:xfrm>
          <a:prstGeom prst="line">
            <a:avLst/>
          </a:prstGeom>
          <a:ln>
            <a:solidFill>
              <a:schemeClr val="bg1">
                <a:lumMod val="2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3 Rectángulo redondeado"/>
          <p:cNvSpPr/>
          <p:nvPr/>
        </p:nvSpPr>
        <p:spPr>
          <a:xfrm>
            <a:off x="778727" y="1242317"/>
            <a:ext cx="1520328" cy="61694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chemeClr val="tx1"/>
                </a:solidFill>
              </a:rPr>
              <a:t>Importancia</a:t>
            </a:r>
            <a:endParaRPr lang="es-EC" sz="1200" b="1" dirty="0">
              <a:solidFill>
                <a:schemeClr val="tx1"/>
              </a:solidFill>
            </a:endParaRPr>
          </a:p>
        </p:txBody>
      </p:sp>
      <p:cxnSp>
        <p:nvCxnSpPr>
          <p:cNvPr id="9" name="22 Conector recto"/>
          <p:cNvCxnSpPr/>
          <p:nvPr/>
        </p:nvCxnSpPr>
        <p:spPr>
          <a:xfrm>
            <a:off x="1496754" y="967814"/>
            <a:ext cx="0" cy="264404"/>
          </a:xfrm>
          <a:prstGeom prst="line">
            <a:avLst/>
          </a:prstGeom>
          <a:ln>
            <a:solidFill>
              <a:schemeClr val="bg1">
                <a:lumMod val="2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4 Rectángulo redondeado"/>
          <p:cNvSpPr/>
          <p:nvPr/>
        </p:nvSpPr>
        <p:spPr>
          <a:xfrm>
            <a:off x="2561845" y="1262922"/>
            <a:ext cx="1961002" cy="61694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chemeClr val="tx1"/>
                </a:solidFill>
              </a:rPr>
              <a:t>Niveles </a:t>
            </a:r>
            <a:endParaRPr lang="es-EC" sz="1200" b="1" dirty="0">
              <a:solidFill>
                <a:schemeClr val="tx1"/>
              </a:solidFill>
            </a:endParaRPr>
          </a:p>
        </p:txBody>
      </p:sp>
      <p:sp>
        <p:nvSpPr>
          <p:cNvPr id="11" name="4 Rectángulo redondeado">
            <a:extLst>
              <a:ext uri="{FF2B5EF4-FFF2-40B4-BE49-F238E27FC236}">
                <a16:creationId xmlns:a16="http://schemas.microsoft.com/office/drawing/2014/main" id="{536D7397-CC65-4518-9AC5-53FE3759F233}"/>
              </a:ext>
            </a:extLst>
          </p:cNvPr>
          <p:cNvSpPr/>
          <p:nvPr/>
        </p:nvSpPr>
        <p:spPr>
          <a:xfrm>
            <a:off x="4885505" y="1242317"/>
            <a:ext cx="2022127" cy="6169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chemeClr val="tx1"/>
                </a:solidFill>
              </a:rPr>
              <a:t>Jerarquía de enseñanza</a:t>
            </a:r>
          </a:p>
          <a:p>
            <a:pPr algn="ctr"/>
            <a:r>
              <a:rPr lang="es-EC" sz="1200" b="1" dirty="0" smtClean="0">
                <a:solidFill>
                  <a:schemeClr val="tx1"/>
                </a:solidFill>
              </a:rPr>
              <a:t>Corefo (2019)</a:t>
            </a:r>
            <a:endParaRPr lang="es-EC" sz="1200" b="1" dirty="0">
              <a:solidFill>
                <a:schemeClr val="tx1"/>
              </a:solidFill>
            </a:endParaRPr>
          </a:p>
        </p:txBody>
      </p:sp>
      <p:sp>
        <p:nvSpPr>
          <p:cNvPr id="12" name="4 Rectángulo redondeado">
            <a:extLst>
              <a:ext uri="{FF2B5EF4-FFF2-40B4-BE49-F238E27FC236}">
                <a16:creationId xmlns:a16="http://schemas.microsoft.com/office/drawing/2014/main" id="{6DEA5987-AAC2-4F8D-B4F7-934190DE2D48}"/>
              </a:ext>
            </a:extLst>
          </p:cNvPr>
          <p:cNvSpPr/>
          <p:nvPr/>
        </p:nvSpPr>
        <p:spPr>
          <a:xfrm>
            <a:off x="7270290" y="1242317"/>
            <a:ext cx="1613847" cy="61694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chemeClr val="tx1"/>
                </a:solidFill>
              </a:rPr>
              <a:t>Orientaciones metodológicas </a:t>
            </a:r>
            <a:endParaRPr lang="es-EC" sz="1200" b="1" dirty="0">
              <a:solidFill>
                <a:schemeClr val="tx1"/>
              </a:solidFill>
            </a:endParaRPr>
          </a:p>
        </p:txBody>
      </p:sp>
      <p:cxnSp>
        <p:nvCxnSpPr>
          <p:cNvPr id="13" name="22 Conector recto"/>
          <p:cNvCxnSpPr/>
          <p:nvPr/>
        </p:nvCxnSpPr>
        <p:spPr>
          <a:xfrm>
            <a:off x="3567946" y="977913"/>
            <a:ext cx="0" cy="264404"/>
          </a:xfrm>
          <a:prstGeom prst="line">
            <a:avLst/>
          </a:prstGeom>
          <a:ln>
            <a:solidFill>
              <a:schemeClr val="bg1">
                <a:lumMod val="2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22 Conector recto"/>
          <p:cNvCxnSpPr/>
          <p:nvPr/>
        </p:nvCxnSpPr>
        <p:spPr>
          <a:xfrm>
            <a:off x="5915848" y="967814"/>
            <a:ext cx="0" cy="264404"/>
          </a:xfrm>
          <a:prstGeom prst="line">
            <a:avLst/>
          </a:prstGeom>
          <a:ln>
            <a:solidFill>
              <a:schemeClr val="bg1">
                <a:lumMod val="2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22 Conector recto"/>
          <p:cNvCxnSpPr/>
          <p:nvPr/>
        </p:nvCxnSpPr>
        <p:spPr>
          <a:xfrm>
            <a:off x="7976744" y="943789"/>
            <a:ext cx="0" cy="264404"/>
          </a:xfrm>
          <a:prstGeom prst="line">
            <a:avLst/>
          </a:prstGeom>
          <a:ln>
            <a:solidFill>
              <a:schemeClr val="bg1">
                <a:lumMod val="2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6 Rectángulo redondeado"/>
          <p:cNvSpPr/>
          <p:nvPr/>
        </p:nvSpPr>
        <p:spPr>
          <a:xfrm>
            <a:off x="736590" y="2133887"/>
            <a:ext cx="1520328" cy="599929"/>
          </a:xfrm>
          <a:prstGeom prst="roundRect">
            <a:avLst/>
          </a:prstGeom>
          <a:solidFill>
            <a:schemeClr val="bg1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Factor clave para la adquisición de la lectura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18" name="7 Rectángulo redondeado"/>
          <p:cNvSpPr/>
          <p:nvPr/>
        </p:nvSpPr>
        <p:spPr>
          <a:xfrm>
            <a:off x="712707" y="3035684"/>
            <a:ext cx="1520328" cy="433329"/>
          </a:xfrm>
          <a:prstGeom prst="roundRect">
            <a:avLst/>
          </a:prstGeom>
          <a:solidFill>
            <a:schemeClr val="bg1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Léxico auditivo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19" name="8 Rectángulo redondeado"/>
          <p:cNvSpPr/>
          <p:nvPr/>
        </p:nvSpPr>
        <p:spPr>
          <a:xfrm>
            <a:off x="2572150" y="2160180"/>
            <a:ext cx="1037848" cy="38283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Nivel léxico 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22" name="11 Rectángulo redondeado"/>
          <p:cNvSpPr/>
          <p:nvPr/>
        </p:nvSpPr>
        <p:spPr>
          <a:xfrm>
            <a:off x="3653508" y="2983427"/>
            <a:ext cx="1117493" cy="41373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Nivel silábico </a:t>
            </a:r>
            <a:endParaRPr lang="es-EC" sz="1200" dirty="0">
              <a:solidFill>
                <a:schemeClr val="tx1"/>
              </a:solidFill>
            </a:endParaRPr>
          </a:p>
        </p:txBody>
      </p:sp>
      <p:cxnSp>
        <p:nvCxnSpPr>
          <p:cNvPr id="23" name="26 Conector recto"/>
          <p:cNvCxnSpPr/>
          <p:nvPr/>
        </p:nvCxnSpPr>
        <p:spPr>
          <a:xfrm>
            <a:off x="1496754" y="2752666"/>
            <a:ext cx="0" cy="264404"/>
          </a:xfrm>
          <a:prstGeom prst="line">
            <a:avLst/>
          </a:prstGeom>
          <a:ln>
            <a:solidFill>
              <a:schemeClr val="bg1">
                <a:lumMod val="2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8 Rectángulo redondeado">
            <a:extLst>
              <a:ext uri="{FF2B5EF4-FFF2-40B4-BE49-F238E27FC236}">
                <a16:creationId xmlns:a16="http://schemas.microsoft.com/office/drawing/2014/main" id="{DF19D8D9-BA76-4BE8-86BE-581E1734A9D7}"/>
              </a:ext>
            </a:extLst>
          </p:cNvPr>
          <p:cNvSpPr/>
          <p:nvPr/>
        </p:nvSpPr>
        <p:spPr>
          <a:xfrm>
            <a:off x="4799996" y="2114287"/>
            <a:ext cx="2250243" cy="647239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Formación y reconocimiento de palabras en frases.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28" name="8 Rectángulo redondeado">
            <a:extLst>
              <a:ext uri="{FF2B5EF4-FFF2-40B4-BE49-F238E27FC236}">
                <a16:creationId xmlns:a16="http://schemas.microsoft.com/office/drawing/2014/main" id="{459C1E8B-FDD1-4BEA-AB93-04235B6A6212}"/>
              </a:ext>
            </a:extLst>
          </p:cNvPr>
          <p:cNvSpPr/>
          <p:nvPr/>
        </p:nvSpPr>
        <p:spPr>
          <a:xfrm>
            <a:off x="5000197" y="3050586"/>
            <a:ext cx="1896326" cy="693143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Segmentación, reconocimiento, manipulación de sílabas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29" name="8 Rectángulo redondeado">
            <a:extLst>
              <a:ext uri="{FF2B5EF4-FFF2-40B4-BE49-F238E27FC236}">
                <a16:creationId xmlns:a16="http://schemas.microsoft.com/office/drawing/2014/main" id="{C136358D-D1AD-4DBC-A315-91915609CABC}"/>
              </a:ext>
            </a:extLst>
          </p:cNvPr>
          <p:cNvSpPr/>
          <p:nvPr/>
        </p:nvSpPr>
        <p:spPr>
          <a:xfrm>
            <a:off x="5038771" y="4031083"/>
            <a:ext cx="1857751" cy="670193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Reconocimiento de sonidos, manipulación fonémica</a:t>
            </a:r>
            <a:endParaRPr lang="es-EC" sz="1200" dirty="0">
              <a:solidFill>
                <a:schemeClr val="tx1"/>
              </a:solidFill>
            </a:endParaRPr>
          </a:p>
        </p:txBody>
      </p:sp>
      <p:cxnSp>
        <p:nvCxnSpPr>
          <p:cNvPr id="30" name="31 Conector recto">
            <a:extLst>
              <a:ext uri="{FF2B5EF4-FFF2-40B4-BE49-F238E27FC236}">
                <a16:creationId xmlns:a16="http://schemas.microsoft.com/office/drawing/2014/main" id="{32DA62A7-A3D1-48FA-A0CB-3D1A3ED84F13}"/>
              </a:ext>
            </a:extLst>
          </p:cNvPr>
          <p:cNvCxnSpPr/>
          <p:nvPr/>
        </p:nvCxnSpPr>
        <p:spPr>
          <a:xfrm>
            <a:off x="7987434" y="2639078"/>
            <a:ext cx="0" cy="264404"/>
          </a:xfrm>
          <a:prstGeom prst="line">
            <a:avLst/>
          </a:prstGeom>
          <a:ln>
            <a:solidFill>
              <a:schemeClr val="bg1">
                <a:lumMod val="2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31 Conector recto">
            <a:extLst>
              <a:ext uri="{FF2B5EF4-FFF2-40B4-BE49-F238E27FC236}">
                <a16:creationId xmlns:a16="http://schemas.microsoft.com/office/drawing/2014/main" id="{918A9944-432F-49FC-8926-11F7D19E02B3}"/>
              </a:ext>
            </a:extLst>
          </p:cNvPr>
          <p:cNvCxnSpPr/>
          <p:nvPr/>
        </p:nvCxnSpPr>
        <p:spPr>
          <a:xfrm>
            <a:off x="5948360" y="3743729"/>
            <a:ext cx="0" cy="264404"/>
          </a:xfrm>
          <a:prstGeom prst="line">
            <a:avLst/>
          </a:prstGeom>
          <a:ln>
            <a:solidFill>
              <a:schemeClr val="bg1">
                <a:lumMod val="2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31 Conector recto">
            <a:extLst>
              <a:ext uri="{FF2B5EF4-FFF2-40B4-BE49-F238E27FC236}">
                <a16:creationId xmlns:a16="http://schemas.microsoft.com/office/drawing/2014/main" id="{9E87BB24-4E51-491B-9A4A-126682F4B471}"/>
              </a:ext>
            </a:extLst>
          </p:cNvPr>
          <p:cNvCxnSpPr/>
          <p:nvPr/>
        </p:nvCxnSpPr>
        <p:spPr>
          <a:xfrm>
            <a:off x="5937170" y="2771280"/>
            <a:ext cx="0" cy="264404"/>
          </a:xfrm>
          <a:prstGeom prst="line">
            <a:avLst/>
          </a:prstGeom>
          <a:ln>
            <a:solidFill>
              <a:schemeClr val="bg1">
                <a:lumMod val="2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8 Rectángulo redondeado">
            <a:extLst>
              <a:ext uri="{FF2B5EF4-FFF2-40B4-BE49-F238E27FC236}">
                <a16:creationId xmlns:a16="http://schemas.microsoft.com/office/drawing/2014/main" id="{AC6E8699-C57D-4F70-B2EC-8FEB5DFAB4E5}"/>
              </a:ext>
            </a:extLst>
          </p:cNvPr>
          <p:cNvSpPr/>
          <p:nvPr/>
        </p:nvSpPr>
        <p:spPr>
          <a:xfrm>
            <a:off x="7270290" y="2108783"/>
            <a:ext cx="1546953" cy="530295"/>
          </a:xfrm>
          <a:prstGeom prst="round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Programa formal incluido en el horario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34" name="8 Rectángulo redondeado">
            <a:extLst>
              <a:ext uri="{FF2B5EF4-FFF2-40B4-BE49-F238E27FC236}">
                <a16:creationId xmlns:a16="http://schemas.microsoft.com/office/drawing/2014/main" id="{3F15C0C3-87E7-46F5-B86E-4B5BB245E28B}"/>
              </a:ext>
            </a:extLst>
          </p:cNvPr>
          <p:cNvSpPr/>
          <p:nvPr/>
        </p:nvSpPr>
        <p:spPr>
          <a:xfrm>
            <a:off x="7270289" y="2892010"/>
            <a:ext cx="1546953" cy="382835"/>
          </a:xfrm>
          <a:prstGeom prst="round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Tiempo idóneo </a:t>
            </a:r>
            <a:endParaRPr lang="es-EC" sz="1200" dirty="0">
              <a:solidFill>
                <a:schemeClr val="tx1"/>
              </a:solidFill>
            </a:endParaRPr>
          </a:p>
        </p:txBody>
      </p:sp>
      <p:cxnSp>
        <p:nvCxnSpPr>
          <p:cNvPr id="35" name="26 Conector recto"/>
          <p:cNvCxnSpPr/>
          <p:nvPr/>
        </p:nvCxnSpPr>
        <p:spPr>
          <a:xfrm>
            <a:off x="1496754" y="1879867"/>
            <a:ext cx="0" cy="264404"/>
          </a:xfrm>
          <a:prstGeom prst="line">
            <a:avLst/>
          </a:prstGeom>
          <a:ln>
            <a:solidFill>
              <a:schemeClr val="bg1">
                <a:lumMod val="2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26 Conector recto"/>
          <p:cNvCxnSpPr/>
          <p:nvPr/>
        </p:nvCxnSpPr>
        <p:spPr>
          <a:xfrm>
            <a:off x="3538859" y="1859262"/>
            <a:ext cx="0" cy="264404"/>
          </a:xfrm>
          <a:prstGeom prst="line">
            <a:avLst/>
          </a:prstGeom>
          <a:ln>
            <a:solidFill>
              <a:schemeClr val="bg1">
                <a:lumMod val="2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26 Conector recto"/>
          <p:cNvCxnSpPr/>
          <p:nvPr/>
        </p:nvCxnSpPr>
        <p:spPr>
          <a:xfrm>
            <a:off x="5937171" y="1859262"/>
            <a:ext cx="0" cy="264404"/>
          </a:xfrm>
          <a:prstGeom prst="line">
            <a:avLst/>
          </a:prstGeom>
          <a:ln>
            <a:solidFill>
              <a:schemeClr val="bg1">
                <a:lumMod val="2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26 Conector recto"/>
          <p:cNvCxnSpPr/>
          <p:nvPr/>
        </p:nvCxnSpPr>
        <p:spPr>
          <a:xfrm>
            <a:off x="7987434" y="1841023"/>
            <a:ext cx="0" cy="264404"/>
          </a:xfrm>
          <a:prstGeom prst="line">
            <a:avLst/>
          </a:prstGeom>
          <a:ln>
            <a:solidFill>
              <a:schemeClr val="bg1">
                <a:lumMod val="2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Llamada rectangular redondeada 2"/>
          <p:cNvSpPr/>
          <p:nvPr/>
        </p:nvSpPr>
        <p:spPr>
          <a:xfrm>
            <a:off x="272852" y="63648"/>
            <a:ext cx="2655196" cy="1370915"/>
          </a:xfrm>
          <a:prstGeom prst="wedgeRoundRectCallout">
            <a:avLst>
              <a:gd name="adj1" fmla="val 20012"/>
              <a:gd name="adj2" fmla="val -5926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>
                <a:solidFill>
                  <a:schemeClr val="tx1"/>
                </a:solidFill>
              </a:rPr>
              <a:t>H</a:t>
            </a:r>
            <a:r>
              <a:rPr lang="es-EC" dirty="0" smtClean="0">
                <a:solidFill>
                  <a:schemeClr val="tx1"/>
                </a:solidFill>
              </a:rPr>
              <a:t>abilidad metalingüística</a:t>
            </a:r>
          </a:p>
          <a:p>
            <a:pPr algn="just"/>
            <a:r>
              <a:rPr lang="es-EC" dirty="0">
                <a:solidFill>
                  <a:schemeClr val="tx1"/>
                </a:solidFill>
              </a:rPr>
              <a:t>L</a:t>
            </a:r>
            <a:r>
              <a:rPr lang="es-EC" dirty="0" smtClean="0">
                <a:solidFill>
                  <a:schemeClr val="tx1"/>
                </a:solidFill>
              </a:rPr>
              <a:t>enguaje oral </a:t>
            </a:r>
          </a:p>
          <a:p>
            <a:pPr algn="just"/>
            <a:r>
              <a:rPr lang="es-EC" dirty="0" smtClean="0">
                <a:solidFill>
                  <a:schemeClr val="tx1"/>
                </a:solidFill>
              </a:rPr>
              <a:t>Palabras, </a:t>
            </a:r>
            <a:r>
              <a:rPr lang="es-EC" dirty="0">
                <a:solidFill>
                  <a:schemeClr val="tx1"/>
                </a:solidFill>
              </a:rPr>
              <a:t>sílabas y </a:t>
            </a:r>
            <a:r>
              <a:rPr lang="es-EC" dirty="0" smtClean="0">
                <a:solidFill>
                  <a:schemeClr val="tx1"/>
                </a:solidFill>
              </a:rPr>
              <a:t>fonemas. </a:t>
            </a:r>
          </a:p>
          <a:p>
            <a:pPr algn="just"/>
            <a:endParaRPr lang="es-EC" sz="1050" dirty="0" smtClean="0">
              <a:solidFill>
                <a:schemeClr val="tx1"/>
              </a:solidFill>
            </a:endParaRPr>
          </a:p>
          <a:p>
            <a:pPr algn="just"/>
            <a:r>
              <a:rPr lang="es-EC" sz="1200" dirty="0" smtClean="0">
                <a:solidFill>
                  <a:schemeClr val="tx1"/>
                </a:solidFill>
              </a:rPr>
              <a:t>Gutiérrez </a:t>
            </a:r>
            <a:r>
              <a:rPr lang="es-EC" sz="1200" dirty="0">
                <a:solidFill>
                  <a:schemeClr val="tx1"/>
                </a:solidFill>
              </a:rPr>
              <a:t>et al</a:t>
            </a:r>
            <a:r>
              <a:rPr lang="es-EC" sz="1200" dirty="0" smtClean="0">
                <a:solidFill>
                  <a:schemeClr val="tx1"/>
                </a:solidFill>
              </a:rPr>
              <a:t>. (2020) 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44" name="7 Rectángulo redondeado"/>
          <p:cNvSpPr/>
          <p:nvPr/>
        </p:nvSpPr>
        <p:spPr>
          <a:xfrm>
            <a:off x="712707" y="3842829"/>
            <a:ext cx="1520328" cy="433329"/>
          </a:xfrm>
          <a:prstGeom prst="roundRect">
            <a:avLst/>
          </a:prstGeom>
          <a:solidFill>
            <a:schemeClr val="bg1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Según Guerrero (2009)</a:t>
            </a:r>
            <a:endParaRPr lang="es-EC" sz="1200" dirty="0">
              <a:solidFill>
                <a:schemeClr val="tx1"/>
              </a:solidFill>
            </a:endParaRPr>
          </a:p>
        </p:txBody>
      </p:sp>
      <p:cxnSp>
        <p:nvCxnSpPr>
          <p:cNvPr id="48" name="26 Conector recto"/>
          <p:cNvCxnSpPr/>
          <p:nvPr/>
        </p:nvCxnSpPr>
        <p:spPr>
          <a:xfrm>
            <a:off x="1496754" y="3466198"/>
            <a:ext cx="2830" cy="352687"/>
          </a:xfrm>
          <a:prstGeom prst="line">
            <a:avLst/>
          </a:prstGeom>
          <a:ln>
            <a:solidFill>
              <a:schemeClr val="bg1">
                <a:lumMod val="2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26 Conector recto"/>
          <p:cNvCxnSpPr/>
          <p:nvPr/>
        </p:nvCxnSpPr>
        <p:spPr>
          <a:xfrm>
            <a:off x="3237076" y="2557525"/>
            <a:ext cx="0" cy="264404"/>
          </a:xfrm>
          <a:prstGeom prst="line">
            <a:avLst/>
          </a:prstGeom>
          <a:ln>
            <a:solidFill>
              <a:schemeClr val="bg1">
                <a:lumMod val="2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26 Conector recto"/>
          <p:cNvCxnSpPr/>
          <p:nvPr/>
        </p:nvCxnSpPr>
        <p:spPr>
          <a:xfrm>
            <a:off x="4159363" y="3426959"/>
            <a:ext cx="0" cy="264404"/>
          </a:xfrm>
          <a:prstGeom prst="line">
            <a:avLst/>
          </a:prstGeom>
          <a:ln>
            <a:solidFill>
              <a:schemeClr val="bg1">
                <a:lumMod val="2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3" name="11 Rectángulo redondeado"/>
          <p:cNvSpPr/>
          <p:nvPr/>
        </p:nvSpPr>
        <p:spPr>
          <a:xfrm>
            <a:off x="2325492" y="3842829"/>
            <a:ext cx="1007458" cy="41373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Nivel fonémico </a:t>
            </a:r>
            <a:endParaRPr lang="es-EC" sz="1200" dirty="0">
              <a:solidFill>
                <a:schemeClr val="tx1"/>
              </a:solidFill>
            </a:endParaRPr>
          </a:p>
        </p:txBody>
      </p:sp>
      <p:pic>
        <p:nvPicPr>
          <p:cNvPr id="1030" name="Picture 6" descr="Español aprendiendo arte, hablando, amor, diverso, niño png | PNGWi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34" l="0" r="98889">
                        <a14:foregroundMark x1="34444" y1="95785" x2="34444" y2="95785"/>
                        <a14:foregroundMark x1="34444" y1="95785" x2="27222" y2="97318"/>
                        <a14:foregroundMark x1="40833" y1="45594" x2="71667" y2="32950"/>
                        <a14:foregroundMark x1="80278" y1="47126" x2="80278" y2="15709"/>
                        <a14:foregroundMark x1="75833" y1="50958" x2="66667" y2="17625"/>
                        <a14:foregroundMark x1="77222" y1="8812" x2="94722" y2="38697"/>
                        <a14:foregroundMark x1="94167" y1="23372" x2="88333" y2="55556"/>
                        <a14:foregroundMark x1="85278" y1="43678" x2="86111" y2="37165"/>
                        <a14:foregroundMark x1="64167" y1="15326" x2="57778" y2="2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242" y="2098006"/>
            <a:ext cx="996372" cy="72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ílabas PA PE PI PO PU / Lectura palabras que empiezan por P / Lectura para  niños / Enseñar a Leer -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669" y="2892010"/>
            <a:ext cx="1225486" cy="68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ibujo A Mano De Dibujos Animados De Niños Felices Y Palabras Positivas  Ilustraciones Vectoriales, Clip Art Vectorizado Libre De Derechos. Image  28465446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45" b="23778"/>
          <a:stretch/>
        </p:blipFill>
        <p:spPr bwMode="auto">
          <a:xfrm>
            <a:off x="3374901" y="3660562"/>
            <a:ext cx="1403485" cy="66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11 Rectángulo redondeado"/>
          <p:cNvSpPr/>
          <p:nvPr/>
        </p:nvSpPr>
        <p:spPr>
          <a:xfrm>
            <a:off x="2715038" y="4625062"/>
            <a:ext cx="1820450" cy="41373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200" dirty="0" smtClean="0">
                <a:solidFill>
                  <a:schemeClr val="tx1"/>
                </a:solidFill>
              </a:rPr>
              <a:t>Gutiérrez et al. (2020) 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60" name="Abrir llave 59"/>
          <p:cNvSpPr/>
          <p:nvPr/>
        </p:nvSpPr>
        <p:spPr>
          <a:xfrm rot="16200000">
            <a:off x="3473019" y="3643362"/>
            <a:ext cx="189913" cy="1710342"/>
          </a:xfrm>
          <a:prstGeom prst="leftBrac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61" name="31 Conector recto">
            <a:extLst>
              <a:ext uri="{FF2B5EF4-FFF2-40B4-BE49-F238E27FC236}">
                <a16:creationId xmlns:a16="http://schemas.microsoft.com/office/drawing/2014/main" id="{32DA62A7-A3D1-48FA-A0CB-3D1A3ED84F13}"/>
              </a:ext>
            </a:extLst>
          </p:cNvPr>
          <p:cNvCxnSpPr/>
          <p:nvPr/>
        </p:nvCxnSpPr>
        <p:spPr>
          <a:xfrm>
            <a:off x="7976744" y="3264955"/>
            <a:ext cx="0" cy="264404"/>
          </a:xfrm>
          <a:prstGeom prst="line">
            <a:avLst/>
          </a:prstGeom>
          <a:ln>
            <a:solidFill>
              <a:schemeClr val="bg1">
                <a:lumMod val="2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2" name="8 Rectángulo redondeado">
            <a:extLst>
              <a:ext uri="{FF2B5EF4-FFF2-40B4-BE49-F238E27FC236}">
                <a16:creationId xmlns:a16="http://schemas.microsoft.com/office/drawing/2014/main" id="{3F15C0C3-87E7-46F5-B86E-4B5BB245E28B}"/>
              </a:ext>
            </a:extLst>
          </p:cNvPr>
          <p:cNvSpPr/>
          <p:nvPr/>
        </p:nvSpPr>
        <p:spPr>
          <a:xfrm>
            <a:off x="7270289" y="3537810"/>
            <a:ext cx="1546953" cy="382835"/>
          </a:xfrm>
          <a:prstGeom prst="round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Enseñanza multisensorial</a:t>
            </a:r>
            <a:endParaRPr lang="es-EC" sz="1200" dirty="0">
              <a:solidFill>
                <a:schemeClr val="tx1"/>
              </a:solidFill>
            </a:endParaRPr>
          </a:p>
        </p:txBody>
      </p:sp>
      <p:cxnSp>
        <p:nvCxnSpPr>
          <p:cNvPr id="63" name="31 Conector recto">
            <a:extLst>
              <a:ext uri="{FF2B5EF4-FFF2-40B4-BE49-F238E27FC236}">
                <a16:creationId xmlns:a16="http://schemas.microsoft.com/office/drawing/2014/main" id="{32DA62A7-A3D1-48FA-A0CB-3D1A3ED84F13}"/>
              </a:ext>
            </a:extLst>
          </p:cNvPr>
          <p:cNvCxnSpPr/>
          <p:nvPr/>
        </p:nvCxnSpPr>
        <p:spPr>
          <a:xfrm>
            <a:off x="7982614" y="3927291"/>
            <a:ext cx="0" cy="264404"/>
          </a:xfrm>
          <a:prstGeom prst="line">
            <a:avLst/>
          </a:prstGeom>
          <a:ln>
            <a:solidFill>
              <a:schemeClr val="bg1">
                <a:lumMod val="2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4" name="8 Rectángulo redondeado">
            <a:extLst>
              <a:ext uri="{FF2B5EF4-FFF2-40B4-BE49-F238E27FC236}">
                <a16:creationId xmlns:a16="http://schemas.microsoft.com/office/drawing/2014/main" id="{3F15C0C3-87E7-46F5-B86E-4B5BB245E28B}"/>
              </a:ext>
            </a:extLst>
          </p:cNvPr>
          <p:cNvSpPr/>
          <p:nvPr/>
        </p:nvSpPr>
        <p:spPr>
          <a:xfrm>
            <a:off x="7270289" y="4210655"/>
            <a:ext cx="1546953" cy="382835"/>
          </a:xfrm>
          <a:prstGeom prst="round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Actividades en forma gradual</a:t>
            </a:r>
            <a:endParaRPr lang="es-EC" sz="1200" dirty="0">
              <a:solidFill>
                <a:schemeClr val="tx1"/>
              </a:solidFill>
            </a:endParaRPr>
          </a:p>
        </p:txBody>
      </p:sp>
      <p:grpSp>
        <p:nvGrpSpPr>
          <p:cNvPr id="65" name="Google Shape;3836;p71"/>
          <p:cNvGrpSpPr/>
          <p:nvPr/>
        </p:nvGrpSpPr>
        <p:grpSpPr>
          <a:xfrm>
            <a:off x="8555232" y="3918501"/>
            <a:ext cx="524020" cy="1196021"/>
            <a:chOff x="1507999" y="3226497"/>
            <a:chExt cx="524020" cy="1196021"/>
          </a:xfrm>
        </p:grpSpPr>
        <p:sp>
          <p:nvSpPr>
            <p:cNvPr id="66" name="Google Shape;3837;p71"/>
            <p:cNvSpPr/>
            <p:nvPr/>
          </p:nvSpPr>
          <p:spPr>
            <a:xfrm>
              <a:off x="1507999" y="4361818"/>
              <a:ext cx="524020" cy="60700"/>
            </a:xfrm>
            <a:custGeom>
              <a:avLst/>
              <a:gdLst/>
              <a:ahLst/>
              <a:cxnLst/>
              <a:rect l="l" t="t" r="r" b="b"/>
              <a:pathLst>
                <a:path w="30975" h="3588" extrusionOk="0">
                  <a:moveTo>
                    <a:pt x="15503" y="1"/>
                  </a:moveTo>
                  <a:cubicBezTo>
                    <a:pt x="6931" y="1"/>
                    <a:pt x="1" y="791"/>
                    <a:pt x="1" y="1794"/>
                  </a:cubicBezTo>
                  <a:cubicBezTo>
                    <a:pt x="1" y="2767"/>
                    <a:pt x="6931" y="3588"/>
                    <a:pt x="15503" y="3588"/>
                  </a:cubicBezTo>
                  <a:cubicBezTo>
                    <a:pt x="24044" y="3588"/>
                    <a:pt x="30974" y="2767"/>
                    <a:pt x="30974" y="1794"/>
                  </a:cubicBezTo>
                  <a:cubicBezTo>
                    <a:pt x="30974" y="791"/>
                    <a:pt x="24044" y="1"/>
                    <a:pt x="15503" y="1"/>
                  </a:cubicBezTo>
                  <a:close/>
                </a:path>
              </a:pathLst>
            </a:custGeom>
            <a:solidFill>
              <a:srgbClr val="171918">
                <a:alpha val="5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838;p71"/>
            <p:cNvSpPr/>
            <p:nvPr/>
          </p:nvSpPr>
          <p:spPr>
            <a:xfrm>
              <a:off x="1694656" y="3647770"/>
              <a:ext cx="293637" cy="366467"/>
            </a:xfrm>
            <a:custGeom>
              <a:avLst/>
              <a:gdLst/>
              <a:ahLst/>
              <a:cxnLst/>
              <a:rect l="l" t="t" r="r" b="b"/>
              <a:pathLst>
                <a:path w="17357" h="21662" extrusionOk="0">
                  <a:moveTo>
                    <a:pt x="8876" y="0"/>
                  </a:moveTo>
                  <a:cubicBezTo>
                    <a:pt x="5694" y="0"/>
                    <a:pt x="2983" y="537"/>
                    <a:pt x="2675" y="964"/>
                  </a:cubicBezTo>
                  <a:cubicBezTo>
                    <a:pt x="1" y="5098"/>
                    <a:pt x="304" y="19232"/>
                    <a:pt x="1703" y="20721"/>
                  </a:cubicBezTo>
                  <a:cubicBezTo>
                    <a:pt x="2335" y="21381"/>
                    <a:pt x="5042" y="21661"/>
                    <a:pt x="7942" y="21661"/>
                  </a:cubicBezTo>
                  <a:cubicBezTo>
                    <a:pt x="11457" y="21661"/>
                    <a:pt x="15256" y="21249"/>
                    <a:pt x="15989" y="20600"/>
                  </a:cubicBezTo>
                  <a:cubicBezTo>
                    <a:pt x="17356" y="19384"/>
                    <a:pt x="16688" y="11481"/>
                    <a:pt x="16718" y="8137"/>
                  </a:cubicBezTo>
                  <a:cubicBezTo>
                    <a:pt x="16718" y="4763"/>
                    <a:pt x="15867" y="599"/>
                    <a:pt x="11642" y="143"/>
                  </a:cubicBezTo>
                  <a:cubicBezTo>
                    <a:pt x="10711" y="43"/>
                    <a:pt x="9775" y="0"/>
                    <a:pt x="88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839;p71"/>
            <p:cNvSpPr/>
            <p:nvPr/>
          </p:nvSpPr>
          <p:spPr>
            <a:xfrm>
              <a:off x="1896741" y="3662521"/>
              <a:ext cx="91541" cy="345574"/>
            </a:xfrm>
            <a:custGeom>
              <a:avLst/>
              <a:gdLst/>
              <a:ahLst/>
              <a:cxnLst/>
              <a:rect l="l" t="t" r="r" b="b"/>
              <a:pathLst>
                <a:path w="5411" h="20427" extrusionOk="0">
                  <a:moveTo>
                    <a:pt x="1885" y="1"/>
                  </a:moveTo>
                  <a:cubicBezTo>
                    <a:pt x="1550" y="244"/>
                    <a:pt x="1277" y="578"/>
                    <a:pt x="1094" y="943"/>
                  </a:cubicBezTo>
                  <a:cubicBezTo>
                    <a:pt x="608" y="1916"/>
                    <a:pt x="365" y="2949"/>
                    <a:pt x="334" y="4043"/>
                  </a:cubicBezTo>
                  <a:cubicBezTo>
                    <a:pt x="122" y="6506"/>
                    <a:pt x="30" y="8998"/>
                    <a:pt x="0" y="11460"/>
                  </a:cubicBezTo>
                  <a:cubicBezTo>
                    <a:pt x="0" y="12737"/>
                    <a:pt x="0" y="14013"/>
                    <a:pt x="91" y="15290"/>
                  </a:cubicBezTo>
                  <a:cubicBezTo>
                    <a:pt x="91" y="16050"/>
                    <a:pt x="182" y="16810"/>
                    <a:pt x="274" y="17569"/>
                  </a:cubicBezTo>
                  <a:cubicBezTo>
                    <a:pt x="365" y="18299"/>
                    <a:pt x="578" y="18968"/>
                    <a:pt x="912" y="19606"/>
                  </a:cubicBezTo>
                  <a:cubicBezTo>
                    <a:pt x="1094" y="19940"/>
                    <a:pt x="1368" y="20214"/>
                    <a:pt x="1672" y="20427"/>
                  </a:cubicBezTo>
                  <a:cubicBezTo>
                    <a:pt x="2857" y="20244"/>
                    <a:pt x="3739" y="20001"/>
                    <a:pt x="4073" y="19728"/>
                  </a:cubicBezTo>
                  <a:cubicBezTo>
                    <a:pt x="5410" y="18512"/>
                    <a:pt x="4772" y="10609"/>
                    <a:pt x="4772" y="7265"/>
                  </a:cubicBezTo>
                  <a:cubicBezTo>
                    <a:pt x="4772" y="4591"/>
                    <a:pt x="4255" y="1429"/>
                    <a:pt x="1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840;p71"/>
            <p:cNvSpPr/>
            <p:nvPr/>
          </p:nvSpPr>
          <p:spPr>
            <a:xfrm>
              <a:off x="1527030" y="3680521"/>
              <a:ext cx="123938" cy="278733"/>
            </a:xfrm>
            <a:custGeom>
              <a:avLst/>
              <a:gdLst/>
              <a:ahLst/>
              <a:cxnLst/>
              <a:rect l="l" t="t" r="r" b="b"/>
              <a:pathLst>
                <a:path w="7326" h="16476" extrusionOk="0">
                  <a:moveTo>
                    <a:pt x="7326" y="1"/>
                  </a:moveTo>
                  <a:lnTo>
                    <a:pt x="7326" y="1"/>
                  </a:lnTo>
                  <a:cubicBezTo>
                    <a:pt x="7326" y="1"/>
                    <a:pt x="669" y="5259"/>
                    <a:pt x="335" y="7508"/>
                  </a:cubicBezTo>
                  <a:cubicBezTo>
                    <a:pt x="1" y="9788"/>
                    <a:pt x="5046" y="16475"/>
                    <a:pt x="5046" y="16475"/>
                  </a:cubicBezTo>
                  <a:lnTo>
                    <a:pt x="73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841;p71"/>
            <p:cNvSpPr/>
            <p:nvPr/>
          </p:nvSpPr>
          <p:spPr>
            <a:xfrm>
              <a:off x="1554282" y="3680521"/>
              <a:ext cx="96684" cy="278733"/>
            </a:xfrm>
            <a:custGeom>
              <a:avLst/>
              <a:gdLst/>
              <a:ahLst/>
              <a:cxnLst/>
              <a:rect l="l" t="t" r="r" b="b"/>
              <a:pathLst>
                <a:path w="5715" h="16476" extrusionOk="0">
                  <a:moveTo>
                    <a:pt x="5715" y="1"/>
                  </a:moveTo>
                  <a:lnTo>
                    <a:pt x="5198" y="426"/>
                  </a:lnTo>
                  <a:lnTo>
                    <a:pt x="5198" y="487"/>
                  </a:lnTo>
                  <a:cubicBezTo>
                    <a:pt x="4925" y="2767"/>
                    <a:pt x="3952" y="4864"/>
                    <a:pt x="2827" y="6840"/>
                  </a:cubicBezTo>
                  <a:cubicBezTo>
                    <a:pt x="2280" y="7812"/>
                    <a:pt x="1733" y="8815"/>
                    <a:pt x="1095" y="9727"/>
                  </a:cubicBezTo>
                  <a:cubicBezTo>
                    <a:pt x="821" y="10183"/>
                    <a:pt x="487" y="10609"/>
                    <a:pt x="152" y="11004"/>
                  </a:cubicBezTo>
                  <a:lnTo>
                    <a:pt x="1" y="11186"/>
                  </a:lnTo>
                  <a:cubicBezTo>
                    <a:pt x="1034" y="13010"/>
                    <a:pt x="2189" y="14803"/>
                    <a:pt x="3435" y="16475"/>
                  </a:cubicBezTo>
                  <a:lnTo>
                    <a:pt x="57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842;p71"/>
            <p:cNvSpPr/>
            <p:nvPr/>
          </p:nvSpPr>
          <p:spPr>
            <a:xfrm>
              <a:off x="1568678" y="3811641"/>
              <a:ext cx="45694" cy="35645"/>
            </a:xfrm>
            <a:custGeom>
              <a:avLst/>
              <a:gdLst/>
              <a:ahLst/>
              <a:cxnLst/>
              <a:rect l="l" t="t" r="r" b="b"/>
              <a:pathLst>
                <a:path w="2701" h="2107" extrusionOk="0">
                  <a:moveTo>
                    <a:pt x="92" y="1"/>
                  </a:moveTo>
                  <a:cubicBezTo>
                    <a:pt x="31" y="1"/>
                    <a:pt x="1" y="61"/>
                    <a:pt x="31" y="92"/>
                  </a:cubicBezTo>
                  <a:cubicBezTo>
                    <a:pt x="274" y="213"/>
                    <a:pt x="517" y="335"/>
                    <a:pt x="730" y="457"/>
                  </a:cubicBezTo>
                  <a:cubicBezTo>
                    <a:pt x="1460" y="882"/>
                    <a:pt x="2098" y="1429"/>
                    <a:pt x="2584" y="2098"/>
                  </a:cubicBezTo>
                  <a:cubicBezTo>
                    <a:pt x="2596" y="2104"/>
                    <a:pt x="2607" y="2106"/>
                    <a:pt x="2618" y="2106"/>
                  </a:cubicBezTo>
                  <a:cubicBezTo>
                    <a:pt x="2665" y="2106"/>
                    <a:pt x="2700" y="2062"/>
                    <a:pt x="2675" y="2037"/>
                  </a:cubicBezTo>
                  <a:cubicBezTo>
                    <a:pt x="2523" y="1855"/>
                    <a:pt x="2402" y="1672"/>
                    <a:pt x="2219" y="1490"/>
                  </a:cubicBezTo>
                  <a:cubicBezTo>
                    <a:pt x="2189" y="1399"/>
                    <a:pt x="2128" y="1308"/>
                    <a:pt x="2068" y="1216"/>
                  </a:cubicBezTo>
                  <a:lnTo>
                    <a:pt x="1855" y="882"/>
                  </a:lnTo>
                  <a:cubicBezTo>
                    <a:pt x="1733" y="639"/>
                    <a:pt x="1581" y="396"/>
                    <a:pt x="1429" y="183"/>
                  </a:cubicBezTo>
                  <a:cubicBezTo>
                    <a:pt x="1420" y="164"/>
                    <a:pt x="1404" y="157"/>
                    <a:pt x="1389" y="157"/>
                  </a:cubicBezTo>
                  <a:cubicBezTo>
                    <a:pt x="1354" y="157"/>
                    <a:pt x="1317" y="192"/>
                    <a:pt x="1338" y="213"/>
                  </a:cubicBezTo>
                  <a:cubicBezTo>
                    <a:pt x="1460" y="457"/>
                    <a:pt x="1612" y="700"/>
                    <a:pt x="1764" y="912"/>
                  </a:cubicBezTo>
                  <a:lnTo>
                    <a:pt x="1946" y="1216"/>
                  </a:lnTo>
                  <a:cubicBezTo>
                    <a:pt x="1824" y="1064"/>
                    <a:pt x="1672" y="943"/>
                    <a:pt x="1490" y="821"/>
                  </a:cubicBezTo>
                  <a:cubicBezTo>
                    <a:pt x="1064" y="487"/>
                    <a:pt x="609" y="183"/>
                    <a:pt x="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843;p71"/>
            <p:cNvSpPr/>
            <p:nvPr/>
          </p:nvSpPr>
          <p:spPr>
            <a:xfrm>
              <a:off x="1625247" y="3958697"/>
              <a:ext cx="296209" cy="388764"/>
            </a:xfrm>
            <a:custGeom>
              <a:avLst/>
              <a:gdLst/>
              <a:ahLst/>
              <a:cxnLst/>
              <a:rect l="l" t="t" r="r" b="b"/>
              <a:pathLst>
                <a:path w="17509" h="22980" extrusionOk="0">
                  <a:moveTo>
                    <a:pt x="0" y="1"/>
                  </a:moveTo>
                  <a:cubicBezTo>
                    <a:pt x="0" y="3010"/>
                    <a:pt x="152" y="6049"/>
                    <a:pt x="486" y="9059"/>
                  </a:cubicBezTo>
                  <a:cubicBezTo>
                    <a:pt x="1094" y="13405"/>
                    <a:pt x="2097" y="22980"/>
                    <a:pt x="2097" y="22980"/>
                  </a:cubicBezTo>
                  <a:lnTo>
                    <a:pt x="7204" y="22980"/>
                  </a:lnTo>
                  <a:cubicBezTo>
                    <a:pt x="7204" y="18937"/>
                    <a:pt x="6474" y="3496"/>
                    <a:pt x="6809" y="3435"/>
                  </a:cubicBezTo>
                  <a:cubicBezTo>
                    <a:pt x="6890" y="3421"/>
                    <a:pt x="6977" y="3411"/>
                    <a:pt x="7072" y="3411"/>
                  </a:cubicBezTo>
                  <a:cubicBezTo>
                    <a:pt x="7367" y="3411"/>
                    <a:pt x="7739" y="3501"/>
                    <a:pt x="8268" y="3800"/>
                  </a:cubicBezTo>
                  <a:cubicBezTo>
                    <a:pt x="9210" y="4317"/>
                    <a:pt x="12462" y="22980"/>
                    <a:pt x="12462" y="22980"/>
                  </a:cubicBezTo>
                  <a:lnTo>
                    <a:pt x="17508" y="22980"/>
                  </a:lnTo>
                  <a:cubicBezTo>
                    <a:pt x="17052" y="18542"/>
                    <a:pt x="15076" y="4925"/>
                    <a:pt x="14499" y="457"/>
                  </a:cubicBezTo>
                  <a:lnTo>
                    <a:pt x="14073" y="487"/>
                  </a:lnTo>
                  <a:cubicBezTo>
                    <a:pt x="12206" y="699"/>
                    <a:pt x="10326" y="801"/>
                    <a:pt x="8442" y="801"/>
                  </a:cubicBezTo>
                  <a:cubicBezTo>
                    <a:pt x="7351" y="801"/>
                    <a:pt x="6259" y="767"/>
                    <a:pt x="5167" y="700"/>
                  </a:cubicBezTo>
                  <a:cubicBezTo>
                    <a:pt x="3435" y="639"/>
                    <a:pt x="1702" y="396"/>
                    <a:pt x="0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844;p71"/>
            <p:cNvSpPr/>
            <p:nvPr/>
          </p:nvSpPr>
          <p:spPr>
            <a:xfrm>
              <a:off x="1604152" y="4343159"/>
              <a:ext cx="155827" cy="49247"/>
            </a:xfrm>
            <a:custGeom>
              <a:avLst/>
              <a:gdLst/>
              <a:ahLst/>
              <a:cxnLst/>
              <a:rect l="l" t="t" r="r" b="b"/>
              <a:pathLst>
                <a:path w="9211" h="2911" extrusionOk="0">
                  <a:moveTo>
                    <a:pt x="4533" y="1"/>
                  </a:moveTo>
                  <a:cubicBezTo>
                    <a:pt x="3836" y="1"/>
                    <a:pt x="3311" y="11"/>
                    <a:pt x="3253" y="40"/>
                  </a:cubicBezTo>
                  <a:cubicBezTo>
                    <a:pt x="3253" y="40"/>
                    <a:pt x="2828" y="70"/>
                    <a:pt x="1490" y="952"/>
                  </a:cubicBezTo>
                  <a:cubicBezTo>
                    <a:pt x="913" y="1286"/>
                    <a:pt x="426" y="1742"/>
                    <a:pt x="62" y="2320"/>
                  </a:cubicBezTo>
                  <a:cubicBezTo>
                    <a:pt x="1" y="2502"/>
                    <a:pt x="122" y="2684"/>
                    <a:pt x="305" y="2715"/>
                  </a:cubicBezTo>
                  <a:cubicBezTo>
                    <a:pt x="1353" y="2753"/>
                    <a:pt x="4383" y="2910"/>
                    <a:pt x="6566" y="2910"/>
                  </a:cubicBezTo>
                  <a:cubicBezTo>
                    <a:pt x="7866" y="2910"/>
                    <a:pt x="8866" y="2855"/>
                    <a:pt x="8968" y="2684"/>
                  </a:cubicBezTo>
                  <a:cubicBezTo>
                    <a:pt x="9211" y="2228"/>
                    <a:pt x="8724" y="131"/>
                    <a:pt x="8481" y="70"/>
                  </a:cubicBezTo>
                  <a:cubicBezTo>
                    <a:pt x="8336" y="50"/>
                    <a:pt x="6035" y="1"/>
                    <a:pt x="4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845;p71"/>
            <p:cNvSpPr/>
            <p:nvPr/>
          </p:nvSpPr>
          <p:spPr>
            <a:xfrm>
              <a:off x="1604152" y="4352565"/>
              <a:ext cx="57621" cy="38589"/>
            </a:xfrm>
            <a:custGeom>
              <a:avLst/>
              <a:gdLst/>
              <a:ahLst/>
              <a:cxnLst/>
              <a:rect l="l" t="t" r="r" b="b"/>
              <a:pathLst>
                <a:path w="3406" h="2281" extrusionOk="0">
                  <a:moveTo>
                    <a:pt x="2068" y="1"/>
                  </a:moveTo>
                  <a:cubicBezTo>
                    <a:pt x="1916" y="122"/>
                    <a:pt x="1703" y="213"/>
                    <a:pt x="1490" y="396"/>
                  </a:cubicBezTo>
                  <a:cubicBezTo>
                    <a:pt x="913" y="730"/>
                    <a:pt x="426" y="1217"/>
                    <a:pt x="62" y="1764"/>
                  </a:cubicBezTo>
                  <a:cubicBezTo>
                    <a:pt x="1" y="1946"/>
                    <a:pt x="122" y="2159"/>
                    <a:pt x="305" y="2159"/>
                  </a:cubicBezTo>
                  <a:cubicBezTo>
                    <a:pt x="882" y="2189"/>
                    <a:pt x="2098" y="2250"/>
                    <a:pt x="3405" y="2280"/>
                  </a:cubicBezTo>
                  <a:cubicBezTo>
                    <a:pt x="3375" y="2159"/>
                    <a:pt x="3344" y="2037"/>
                    <a:pt x="3314" y="1946"/>
                  </a:cubicBezTo>
                  <a:cubicBezTo>
                    <a:pt x="3132" y="1460"/>
                    <a:pt x="2888" y="1004"/>
                    <a:pt x="2585" y="609"/>
                  </a:cubicBezTo>
                  <a:cubicBezTo>
                    <a:pt x="2433" y="396"/>
                    <a:pt x="2281" y="213"/>
                    <a:pt x="2129" y="62"/>
                  </a:cubicBezTo>
                  <a:lnTo>
                    <a:pt x="20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846;p71"/>
            <p:cNvSpPr/>
            <p:nvPr/>
          </p:nvSpPr>
          <p:spPr>
            <a:xfrm>
              <a:off x="1779492" y="4343159"/>
              <a:ext cx="156352" cy="49247"/>
            </a:xfrm>
            <a:custGeom>
              <a:avLst/>
              <a:gdLst/>
              <a:ahLst/>
              <a:cxnLst/>
              <a:rect l="l" t="t" r="r" b="b"/>
              <a:pathLst>
                <a:path w="9242" h="2911" extrusionOk="0">
                  <a:moveTo>
                    <a:pt x="4534" y="1"/>
                  </a:moveTo>
                  <a:cubicBezTo>
                    <a:pt x="3836" y="1"/>
                    <a:pt x="3311" y="11"/>
                    <a:pt x="3253" y="40"/>
                  </a:cubicBezTo>
                  <a:cubicBezTo>
                    <a:pt x="3253" y="40"/>
                    <a:pt x="2828" y="70"/>
                    <a:pt x="1490" y="952"/>
                  </a:cubicBezTo>
                  <a:cubicBezTo>
                    <a:pt x="913" y="1286"/>
                    <a:pt x="426" y="1742"/>
                    <a:pt x="92" y="2320"/>
                  </a:cubicBezTo>
                  <a:cubicBezTo>
                    <a:pt x="1" y="2502"/>
                    <a:pt x="122" y="2684"/>
                    <a:pt x="305" y="2715"/>
                  </a:cubicBezTo>
                  <a:cubicBezTo>
                    <a:pt x="1353" y="2753"/>
                    <a:pt x="4383" y="2910"/>
                    <a:pt x="6566" y="2910"/>
                  </a:cubicBezTo>
                  <a:cubicBezTo>
                    <a:pt x="7866" y="2910"/>
                    <a:pt x="8865" y="2855"/>
                    <a:pt x="8968" y="2684"/>
                  </a:cubicBezTo>
                  <a:cubicBezTo>
                    <a:pt x="9241" y="2228"/>
                    <a:pt x="8724" y="131"/>
                    <a:pt x="8512" y="70"/>
                  </a:cubicBezTo>
                  <a:cubicBezTo>
                    <a:pt x="8346" y="50"/>
                    <a:pt x="6038" y="1"/>
                    <a:pt x="4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847;p71"/>
            <p:cNvSpPr/>
            <p:nvPr/>
          </p:nvSpPr>
          <p:spPr>
            <a:xfrm>
              <a:off x="1779492" y="4354629"/>
              <a:ext cx="55557" cy="36525"/>
            </a:xfrm>
            <a:custGeom>
              <a:avLst/>
              <a:gdLst/>
              <a:ahLst/>
              <a:cxnLst/>
              <a:rect l="l" t="t" r="r" b="b"/>
              <a:pathLst>
                <a:path w="3284" h="2159" extrusionOk="0">
                  <a:moveTo>
                    <a:pt x="1916" y="0"/>
                  </a:moveTo>
                  <a:lnTo>
                    <a:pt x="1490" y="274"/>
                  </a:lnTo>
                  <a:cubicBezTo>
                    <a:pt x="913" y="608"/>
                    <a:pt x="426" y="1064"/>
                    <a:pt x="92" y="1642"/>
                  </a:cubicBezTo>
                  <a:cubicBezTo>
                    <a:pt x="1" y="1824"/>
                    <a:pt x="122" y="2006"/>
                    <a:pt x="305" y="2037"/>
                  </a:cubicBezTo>
                  <a:cubicBezTo>
                    <a:pt x="882" y="2067"/>
                    <a:pt x="2007" y="2098"/>
                    <a:pt x="3284" y="2158"/>
                  </a:cubicBezTo>
                  <a:cubicBezTo>
                    <a:pt x="3132" y="1672"/>
                    <a:pt x="2888" y="1186"/>
                    <a:pt x="2615" y="760"/>
                  </a:cubicBezTo>
                  <a:cubicBezTo>
                    <a:pt x="2372" y="487"/>
                    <a:pt x="2159" y="243"/>
                    <a:pt x="1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848;p71"/>
            <p:cNvSpPr/>
            <p:nvPr/>
          </p:nvSpPr>
          <p:spPr>
            <a:xfrm>
              <a:off x="1598502" y="3955618"/>
              <a:ext cx="327066" cy="229012"/>
            </a:xfrm>
            <a:custGeom>
              <a:avLst/>
              <a:gdLst/>
              <a:ahLst/>
              <a:cxnLst/>
              <a:rect l="l" t="t" r="r" b="b"/>
              <a:pathLst>
                <a:path w="19333" h="13537" extrusionOk="0">
                  <a:moveTo>
                    <a:pt x="305" y="0"/>
                  </a:moveTo>
                  <a:cubicBezTo>
                    <a:pt x="305" y="0"/>
                    <a:pt x="213" y="1338"/>
                    <a:pt x="153" y="3040"/>
                  </a:cubicBezTo>
                  <a:lnTo>
                    <a:pt x="153" y="3253"/>
                  </a:lnTo>
                  <a:cubicBezTo>
                    <a:pt x="61" y="5198"/>
                    <a:pt x="1" y="7508"/>
                    <a:pt x="61" y="8967"/>
                  </a:cubicBezTo>
                  <a:cubicBezTo>
                    <a:pt x="92" y="10152"/>
                    <a:pt x="183" y="11338"/>
                    <a:pt x="335" y="12523"/>
                  </a:cubicBezTo>
                  <a:cubicBezTo>
                    <a:pt x="335" y="12523"/>
                    <a:pt x="3040" y="13010"/>
                    <a:pt x="5381" y="13222"/>
                  </a:cubicBezTo>
                  <a:cubicBezTo>
                    <a:pt x="5907" y="13269"/>
                    <a:pt x="6439" y="13294"/>
                    <a:pt x="6971" y="13294"/>
                  </a:cubicBezTo>
                  <a:cubicBezTo>
                    <a:pt x="7821" y="13294"/>
                    <a:pt x="8673" y="13232"/>
                    <a:pt x="9514" y="13101"/>
                  </a:cubicBezTo>
                  <a:cubicBezTo>
                    <a:pt x="9514" y="13101"/>
                    <a:pt x="8603" y="9241"/>
                    <a:pt x="8906" y="8876"/>
                  </a:cubicBezTo>
                  <a:cubicBezTo>
                    <a:pt x="8906" y="8876"/>
                    <a:pt x="8937" y="8845"/>
                    <a:pt x="8937" y="8845"/>
                  </a:cubicBezTo>
                  <a:cubicBezTo>
                    <a:pt x="8967" y="8845"/>
                    <a:pt x="9028" y="8876"/>
                    <a:pt x="9058" y="8937"/>
                  </a:cubicBezTo>
                  <a:cubicBezTo>
                    <a:pt x="9514" y="9545"/>
                    <a:pt x="10183" y="13040"/>
                    <a:pt x="10183" y="13040"/>
                  </a:cubicBezTo>
                  <a:cubicBezTo>
                    <a:pt x="10183" y="13040"/>
                    <a:pt x="11750" y="13536"/>
                    <a:pt x="14568" y="13536"/>
                  </a:cubicBezTo>
                  <a:cubicBezTo>
                    <a:pt x="14791" y="13536"/>
                    <a:pt x="15021" y="13533"/>
                    <a:pt x="15259" y="13526"/>
                  </a:cubicBezTo>
                  <a:cubicBezTo>
                    <a:pt x="15325" y="13529"/>
                    <a:pt x="15392" y="13530"/>
                    <a:pt x="15458" y="13530"/>
                  </a:cubicBezTo>
                  <a:cubicBezTo>
                    <a:pt x="16303" y="13530"/>
                    <a:pt x="17147" y="13352"/>
                    <a:pt x="17964" y="13070"/>
                  </a:cubicBezTo>
                  <a:lnTo>
                    <a:pt x="18116" y="13010"/>
                  </a:lnTo>
                  <a:cubicBezTo>
                    <a:pt x="18603" y="12827"/>
                    <a:pt x="19028" y="12493"/>
                    <a:pt x="19332" y="12098"/>
                  </a:cubicBezTo>
                  <a:cubicBezTo>
                    <a:pt x="19332" y="12098"/>
                    <a:pt x="17417" y="1763"/>
                    <a:pt x="16961" y="456"/>
                  </a:cubicBezTo>
                  <a:lnTo>
                    <a:pt x="16414" y="426"/>
                  </a:lnTo>
                  <a:lnTo>
                    <a:pt x="16232" y="426"/>
                  </a:lnTo>
                  <a:lnTo>
                    <a:pt x="12645" y="335"/>
                  </a:lnTo>
                  <a:lnTo>
                    <a:pt x="12463" y="335"/>
                  </a:lnTo>
                  <a:lnTo>
                    <a:pt x="7630" y="183"/>
                  </a:lnTo>
                  <a:lnTo>
                    <a:pt x="6809" y="183"/>
                  </a:lnTo>
                  <a:lnTo>
                    <a:pt x="1855" y="31"/>
                  </a:lnTo>
                  <a:lnTo>
                    <a:pt x="1703" y="31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849;p71"/>
            <p:cNvSpPr/>
            <p:nvPr/>
          </p:nvSpPr>
          <p:spPr>
            <a:xfrm>
              <a:off x="1809316" y="3961268"/>
              <a:ext cx="95668" cy="215478"/>
            </a:xfrm>
            <a:custGeom>
              <a:avLst/>
              <a:gdLst/>
              <a:ahLst/>
              <a:cxnLst/>
              <a:rect l="l" t="t" r="r" b="b"/>
              <a:pathLst>
                <a:path w="5655" h="12737" extrusionOk="0">
                  <a:moveTo>
                    <a:pt x="1" y="1"/>
                  </a:moveTo>
                  <a:cubicBezTo>
                    <a:pt x="274" y="1733"/>
                    <a:pt x="1217" y="3283"/>
                    <a:pt x="2615" y="4347"/>
                  </a:cubicBezTo>
                  <a:cubicBezTo>
                    <a:pt x="3162" y="4773"/>
                    <a:pt x="3770" y="5077"/>
                    <a:pt x="4408" y="5320"/>
                  </a:cubicBezTo>
                  <a:cubicBezTo>
                    <a:pt x="4621" y="6992"/>
                    <a:pt x="4864" y="8663"/>
                    <a:pt x="5107" y="10366"/>
                  </a:cubicBezTo>
                  <a:cubicBezTo>
                    <a:pt x="5198" y="10882"/>
                    <a:pt x="5290" y="11429"/>
                    <a:pt x="5381" y="11977"/>
                  </a:cubicBezTo>
                  <a:cubicBezTo>
                    <a:pt x="5411" y="12220"/>
                    <a:pt x="5442" y="12463"/>
                    <a:pt x="5502" y="12736"/>
                  </a:cubicBezTo>
                  <a:lnTo>
                    <a:pt x="5654" y="12676"/>
                  </a:lnTo>
                  <a:cubicBezTo>
                    <a:pt x="5624" y="12524"/>
                    <a:pt x="5624" y="12341"/>
                    <a:pt x="5533" y="12189"/>
                  </a:cubicBezTo>
                  <a:lnTo>
                    <a:pt x="5320" y="10730"/>
                  </a:lnTo>
                  <a:cubicBezTo>
                    <a:pt x="5168" y="9758"/>
                    <a:pt x="5016" y="8785"/>
                    <a:pt x="4894" y="7812"/>
                  </a:cubicBezTo>
                  <a:cubicBezTo>
                    <a:pt x="4621" y="5837"/>
                    <a:pt x="4347" y="3891"/>
                    <a:pt x="4135" y="1916"/>
                  </a:cubicBezTo>
                  <a:cubicBezTo>
                    <a:pt x="4074" y="1368"/>
                    <a:pt x="4013" y="821"/>
                    <a:pt x="3952" y="274"/>
                  </a:cubicBezTo>
                  <a:lnTo>
                    <a:pt x="3952" y="92"/>
                  </a:lnTo>
                  <a:lnTo>
                    <a:pt x="3739" y="92"/>
                  </a:lnTo>
                  <a:cubicBezTo>
                    <a:pt x="3739" y="122"/>
                    <a:pt x="3739" y="122"/>
                    <a:pt x="3739" y="122"/>
                  </a:cubicBezTo>
                  <a:cubicBezTo>
                    <a:pt x="3800" y="609"/>
                    <a:pt x="3861" y="1095"/>
                    <a:pt x="3922" y="1612"/>
                  </a:cubicBezTo>
                  <a:cubicBezTo>
                    <a:pt x="4043" y="2584"/>
                    <a:pt x="4165" y="3557"/>
                    <a:pt x="4287" y="4530"/>
                  </a:cubicBezTo>
                  <a:cubicBezTo>
                    <a:pt x="4317" y="4773"/>
                    <a:pt x="4347" y="4986"/>
                    <a:pt x="4378" y="5229"/>
                  </a:cubicBezTo>
                  <a:cubicBezTo>
                    <a:pt x="3314" y="4773"/>
                    <a:pt x="2372" y="4043"/>
                    <a:pt x="1612" y="3162"/>
                  </a:cubicBezTo>
                  <a:cubicBezTo>
                    <a:pt x="852" y="2250"/>
                    <a:pt x="366" y="1156"/>
                    <a:pt x="183" y="1"/>
                  </a:cubicBezTo>
                  <a:close/>
                </a:path>
              </a:pathLst>
            </a:custGeom>
            <a:solidFill>
              <a:srgbClr val="62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850;p71"/>
            <p:cNvSpPr/>
            <p:nvPr/>
          </p:nvSpPr>
          <p:spPr>
            <a:xfrm>
              <a:off x="1710084" y="3958697"/>
              <a:ext cx="17493" cy="91558"/>
            </a:xfrm>
            <a:custGeom>
              <a:avLst/>
              <a:gdLst/>
              <a:ahLst/>
              <a:cxnLst/>
              <a:rect l="l" t="t" r="r" b="b"/>
              <a:pathLst>
                <a:path w="1034" h="5412" extrusionOk="0">
                  <a:moveTo>
                    <a:pt x="213" y="1"/>
                  </a:moveTo>
                  <a:cubicBezTo>
                    <a:pt x="92" y="730"/>
                    <a:pt x="31" y="1460"/>
                    <a:pt x="31" y="2189"/>
                  </a:cubicBezTo>
                  <a:cubicBezTo>
                    <a:pt x="0" y="3253"/>
                    <a:pt x="31" y="4286"/>
                    <a:pt x="152" y="5320"/>
                  </a:cubicBezTo>
                  <a:cubicBezTo>
                    <a:pt x="152" y="5350"/>
                    <a:pt x="183" y="5411"/>
                    <a:pt x="213" y="5411"/>
                  </a:cubicBezTo>
                  <a:lnTo>
                    <a:pt x="882" y="5320"/>
                  </a:lnTo>
                  <a:cubicBezTo>
                    <a:pt x="912" y="5320"/>
                    <a:pt x="943" y="5290"/>
                    <a:pt x="943" y="5259"/>
                  </a:cubicBezTo>
                  <a:cubicBezTo>
                    <a:pt x="730" y="3496"/>
                    <a:pt x="760" y="1733"/>
                    <a:pt x="1034" y="1"/>
                  </a:cubicBezTo>
                  <a:lnTo>
                    <a:pt x="882" y="1"/>
                  </a:lnTo>
                  <a:cubicBezTo>
                    <a:pt x="851" y="213"/>
                    <a:pt x="821" y="396"/>
                    <a:pt x="791" y="609"/>
                  </a:cubicBezTo>
                  <a:cubicBezTo>
                    <a:pt x="700" y="1581"/>
                    <a:pt x="639" y="2584"/>
                    <a:pt x="669" y="3557"/>
                  </a:cubicBezTo>
                  <a:cubicBezTo>
                    <a:pt x="700" y="4104"/>
                    <a:pt x="730" y="4651"/>
                    <a:pt x="791" y="5198"/>
                  </a:cubicBezTo>
                  <a:lnTo>
                    <a:pt x="274" y="5259"/>
                  </a:lnTo>
                  <a:cubicBezTo>
                    <a:pt x="183" y="4256"/>
                    <a:pt x="122" y="3253"/>
                    <a:pt x="152" y="2250"/>
                  </a:cubicBezTo>
                  <a:cubicBezTo>
                    <a:pt x="152" y="1490"/>
                    <a:pt x="244" y="761"/>
                    <a:pt x="335" y="1"/>
                  </a:cubicBezTo>
                  <a:close/>
                </a:path>
              </a:pathLst>
            </a:custGeom>
            <a:solidFill>
              <a:srgbClr val="62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851;p71"/>
            <p:cNvSpPr/>
            <p:nvPr/>
          </p:nvSpPr>
          <p:spPr>
            <a:xfrm>
              <a:off x="1601074" y="3956125"/>
              <a:ext cx="28811" cy="54525"/>
            </a:xfrm>
            <a:custGeom>
              <a:avLst/>
              <a:gdLst/>
              <a:ahLst/>
              <a:cxnLst/>
              <a:rect l="l" t="t" r="r" b="b"/>
              <a:pathLst>
                <a:path w="1703" h="3223" extrusionOk="0">
                  <a:moveTo>
                    <a:pt x="1551" y="1"/>
                  </a:moveTo>
                  <a:cubicBezTo>
                    <a:pt x="1520" y="31"/>
                    <a:pt x="1520" y="62"/>
                    <a:pt x="1520" y="122"/>
                  </a:cubicBezTo>
                  <a:cubicBezTo>
                    <a:pt x="1247" y="1065"/>
                    <a:pt x="821" y="1976"/>
                    <a:pt x="213" y="2736"/>
                  </a:cubicBezTo>
                  <a:cubicBezTo>
                    <a:pt x="153" y="2828"/>
                    <a:pt x="61" y="2919"/>
                    <a:pt x="1" y="3010"/>
                  </a:cubicBezTo>
                  <a:lnTo>
                    <a:pt x="1" y="3223"/>
                  </a:lnTo>
                  <a:cubicBezTo>
                    <a:pt x="821" y="2311"/>
                    <a:pt x="1429" y="1186"/>
                    <a:pt x="1703" y="1"/>
                  </a:cubicBezTo>
                  <a:close/>
                </a:path>
              </a:pathLst>
            </a:custGeom>
            <a:solidFill>
              <a:srgbClr val="62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852;p71"/>
            <p:cNvSpPr/>
            <p:nvPr/>
          </p:nvSpPr>
          <p:spPr>
            <a:xfrm>
              <a:off x="1702877" y="4090324"/>
              <a:ext cx="52918" cy="17611"/>
            </a:xfrm>
            <a:custGeom>
              <a:avLst/>
              <a:gdLst/>
              <a:ahLst/>
              <a:cxnLst/>
              <a:rect l="l" t="t" r="r" b="b"/>
              <a:pathLst>
                <a:path w="3128" h="1041" extrusionOk="0">
                  <a:moveTo>
                    <a:pt x="62" y="1"/>
                  </a:moveTo>
                  <a:cubicBezTo>
                    <a:pt x="1" y="1"/>
                    <a:pt x="1" y="62"/>
                    <a:pt x="31" y="62"/>
                  </a:cubicBezTo>
                  <a:cubicBezTo>
                    <a:pt x="1065" y="305"/>
                    <a:pt x="2098" y="609"/>
                    <a:pt x="3071" y="1034"/>
                  </a:cubicBezTo>
                  <a:cubicBezTo>
                    <a:pt x="3075" y="1039"/>
                    <a:pt x="3080" y="1041"/>
                    <a:pt x="3084" y="1041"/>
                  </a:cubicBezTo>
                  <a:cubicBezTo>
                    <a:pt x="3109" y="1041"/>
                    <a:pt x="3127" y="974"/>
                    <a:pt x="3101" y="974"/>
                  </a:cubicBezTo>
                  <a:cubicBezTo>
                    <a:pt x="2129" y="487"/>
                    <a:pt x="1126" y="153"/>
                    <a:pt x="62" y="1"/>
                  </a:cubicBezTo>
                  <a:close/>
                </a:path>
              </a:pathLst>
            </a:custGeom>
            <a:solidFill>
              <a:srgbClr val="62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853;p71"/>
            <p:cNvSpPr/>
            <p:nvPr/>
          </p:nvSpPr>
          <p:spPr>
            <a:xfrm>
              <a:off x="1580503" y="3655332"/>
              <a:ext cx="317812" cy="345489"/>
            </a:xfrm>
            <a:custGeom>
              <a:avLst/>
              <a:gdLst/>
              <a:ahLst/>
              <a:cxnLst/>
              <a:rect l="l" t="t" r="r" b="b"/>
              <a:pathLst>
                <a:path w="18786" h="20422" extrusionOk="0">
                  <a:moveTo>
                    <a:pt x="11977" y="0"/>
                  </a:moveTo>
                  <a:cubicBezTo>
                    <a:pt x="10153" y="0"/>
                    <a:pt x="8299" y="243"/>
                    <a:pt x="6505" y="669"/>
                  </a:cubicBezTo>
                  <a:lnTo>
                    <a:pt x="6353" y="699"/>
                  </a:lnTo>
                  <a:cubicBezTo>
                    <a:pt x="5107" y="1003"/>
                    <a:pt x="4135" y="1338"/>
                    <a:pt x="3922" y="1581"/>
                  </a:cubicBezTo>
                  <a:cubicBezTo>
                    <a:pt x="2493" y="3192"/>
                    <a:pt x="1095" y="10882"/>
                    <a:pt x="1" y="19271"/>
                  </a:cubicBezTo>
                  <a:cubicBezTo>
                    <a:pt x="700" y="19484"/>
                    <a:pt x="1429" y="19666"/>
                    <a:pt x="2159" y="19788"/>
                  </a:cubicBezTo>
                  <a:cubicBezTo>
                    <a:pt x="4664" y="20271"/>
                    <a:pt x="7280" y="20421"/>
                    <a:pt x="9892" y="20421"/>
                  </a:cubicBezTo>
                  <a:cubicBezTo>
                    <a:pt x="10894" y="20421"/>
                    <a:pt x="11895" y="20399"/>
                    <a:pt x="12888" y="20365"/>
                  </a:cubicBezTo>
                  <a:cubicBezTo>
                    <a:pt x="14864" y="20274"/>
                    <a:pt x="16840" y="20092"/>
                    <a:pt x="18785" y="19818"/>
                  </a:cubicBezTo>
                  <a:cubicBezTo>
                    <a:pt x="18724" y="19453"/>
                    <a:pt x="18664" y="19150"/>
                    <a:pt x="18633" y="18937"/>
                  </a:cubicBezTo>
                  <a:cubicBezTo>
                    <a:pt x="18117" y="15867"/>
                    <a:pt x="17904" y="2523"/>
                    <a:pt x="17569" y="1824"/>
                  </a:cubicBezTo>
                  <a:cubicBezTo>
                    <a:pt x="17326" y="1277"/>
                    <a:pt x="15958" y="517"/>
                    <a:pt x="13892" y="183"/>
                  </a:cubicBezTo>
                  <a:lnTo>
                    <a:pt x="13709" y="152"/>
                  </a:lnTo>
                  <a:cubicBezTo>
                    <a:pt x="13132" y="61"/>
                    <a:pt x="12554" y="0"/>
                    <a:pt x="11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854;p71"/>
            <p:cNvSpPr/>
            <p:nvPr/>
          </p:nvSpPr>
          <p:spPr>
            <a:xfrm>
              <a:off x="1684895" y="3657903"/>
              <a:ext cx="130620" cy="44747"/>
            </a:xfrm>
            <a:custGeom>
              <a:avLst/>
              <a:gdLst/>
              <a:ahLst/>
              <a:cxnLst/>
              <a:rect l="l" t="t" r="r" b="b"/>
              <a:pathLst>
                <a:path w="7721" h="2645" extrusionOk="0">
                  <a:moveTo>
                    <a:pt x="7508" y="0"/>
                  </a:moveTo>
                  <a:cubicBezTo>
                    <a:pt x="7265" y="274"/>
                    <a:pt x="6961" y="547"/>
                    <a:pt x="6687" y="760"/>
                  </a:cubicBezTo>
                  <a:cubicBezTo>
                    <a:pt x="6322" y="1064"/>
                    <a:pt x="5958" y="1338"/>
                    <a:pt x="5562" y="1581"/>
                  </a:cubicBezTo>
                  <a:cubicBezTo>
                    <a:pt x="4772" y="2067"/>
                    <a:pt x="3891" y="2371"/>
                    <a:pt x="2979" y="2493"/>
                  </a:cubicBezTo>
                  <a:cubicBezTo>
                    <a:pt x="2865" y="2500"/>
                    <a:pt x="2751" y="2504"/>
                    <a:pt x="2637" y="2504"/>
                  </a:cubicBezTo>
                  <a:cubicBezTo>
                    <a:pt x="2295" y="2504"/>
                    <a:pt x="1953" y="2470"/>
                    <a:pt x="1611" y="2402"/>
                  </a:cubicBezTo>
                  <a:cubicBezTo>
                    <a:pt x="1155" y="2341"/>
                    <a:pt x="730" y="2158"/>
                    <a:pt x="395" y="1824"/>
                  </a:cubicBezTo>
                  <a:cubicBezTo>
                    <a:pt x="122" y="1459"/>
                    <a:pt x="91" y="943"/>
                    <a:pt x="334" y="517"/>
                  </a:cubicBezTo>
                  <a:lnTo>
                    <a:pt x="334" y="517"/>
                  </a:lnTo>
                  <a:lnTo>
                    <a:pt x="182" y="547"/>
                  </a:lnTo>
                  <a:cubicBezTo>
                    <a:pt x="30" y="851"/>
                    <a:pt x="0" y="1186"/>
                    <a:pt x="91" y="1520"/>
                  </a:cubicBezTo>
                  <a:cubicBezTo>
                    <a:pt x="243" y="1946"/>
                    <a:pt x="578" y="2250"/>
                    <a:pt x="1003" y="2402"/>
                  </a:cubicBezTo>
                  <a:cubicBezTo>
                    <a:pt x="1489" y="2554"/>
                    <a:pt x="2006" y="2645"/>
                    <a:pt x="2523" y="2645"/>
                  </a:cubicBezTo>
                  <a:cubicBezTo>
                    <a:pt x="3556" y="2645"/>
                    <a:pt x="4590" y="2341"/>
                    <a:pt x="5471" y="1824"/>
                  </a:cubicBezTo>
                  <a:cubicBezTo>
                    <a:pt x="5897" y="1581"/>
                    <a:pt x="6322" y="1277"/>
                    <a:pt x="6717" y="973"/>
                  </a:cubicBezTo>
                  <a:cubicBezTo>
                    <a:pt x="7082" y="669"/>
                    <a:pt x="7417" y="365"/>
                    <a:pt x="7721" y="31"/>
                  </a:cubicBezTo>
                  <a:lnTo>
                    <a:pt x="75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855;p71"/>
            <p:cNvSpPr/>
            <p:nvPr/>
          </p:nvSpPr>
          <p:spPr>
            <a:xfrm>
              <a:off x="1689513" y="3623444"/>
              <a:ext cx="106462" cy="68634"/>
            </a:xfrm>
            <a:custGeom>
              <a:avLst/>
              <a:gdLst/>
              <a:ahLst/>
              <a:cxnLst/>
              <a:rect l="l" t="t" r="r" b="b"/>
              <a:pathLst>
                <a:path w="6293" h="4057" extrusionOk="0">
                  <a:moveTo>
                    <a:pt x="5472" y="1"/>
                  </a:moveTo>
                  <a:lnTo>
                    <a:pt x="1" y="1156"/>
                  </a:lnTo>
                  <a:lnTo>
                    <a:pt x="669" y="3618"/>
                  </a:lnTo>
                  <a:cubicBezTo>
                    <a:pt x="669" y="3618"/>
                    <a:pt x="951" y="4057"/>
                    <a:pt x="2067" y="4057"/>
                  </a:cubicBezTo>
                  <a:cubicBezTo>
                    <a:pt x="2505" y="4057"/>
                    <a:pt x="3071" y="3989"/>
                    <a:pt x="3800" y="3800"/>
                  </a:cubicBezTo>
                  <a:cubicBezTo>
                    <a:pt x="6292" y="3132"/>
                    <a:pt x="6049" y="1916"/>
                    <a:pt x="6049" y="1916"/>
                  </a:cubicBezTo>
                  <a:lnTo>
                    <a:pt x="5472" y="1"/>
                  </a:ln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856;p71"/>
            <p:cNvSpPr/>
            <p:nvPr/>
          </p:nvSpPr>
          <p:spPr>
            <a:xfrm>
              <a:off x="1895185" y="3972585"/>
              <a:ext cx="102351" cy="144577"/>
            </a:xfrm>
            <a:custGeom>
              <a:avLst/>
              <a:gdLst/>
              <a:ahLst/>
              <a:cxnLst/>
              <a:rect l="l" t="t" r="r" b="b"/>
              <a:pathLst>
                <a:path w="6050" h="8546" extrusionOk="0">
                  <a:moveTo>
                    <a:pt x="3709" y="0"/>
                  </a:moveTo>
                  <a:lnTo>
                    <a:pt x="487" y="426"/>
                  </a:lnTo>
                  <a:cubicBezTo>
                    <a:pt x="639" y="1155"/>
                    <a:pt x="700" y="1885"/>
                    <a:pt x="761" y="2614"/>
                  </a:cubicBezTo>
                  <a:cubicBezTo>
                    <a:pt x="730" y="3253"/>
                    <a:pt x="1" y="6475"/>
                    <a:pt x="426" y="6596"/>
                  </a:cubicBezTo>
                  <a:cubicBezTo>
                    <a:pt x="437" y="6599"/>
                    <a:pt x="449" y="6600"/>
                    <a:pt x="460" y="6600"/>
                  </a:cubicBezTo>
                  <a:cubicBezTo>
                    <a:pt x="848" y="6600"/>
                    <a:pt x="1308" y="5107"/>
                    <a:pt x="1308" y="5107"/>
                  </a:cubicBezTo>
                  <a:cubicBezTo>
                    <a:pt x="1308" y="5107"/>
                    <a:pt x="1946" y="8116"/>
                    <a:pt x="2402" y="8116"/>
                  </a:cubicBezTo>
                  <a:cubicBezTo>
                    <a:pt x="2858" y="8116"/>
                    <a:pt x="2645" y="5897"/>
                    <a:pt x="2645" y="5897"/>
                  </a:cubicBezTo>
                  <a:lnTo>
                    <a:pt x="2645" y="5897"/>
                  </a:lnTo>
                  <a:cubicBezTo>
                    <a:pt x="2645" y="5897"/>
                    <a:pt x="3286" y="8545"/>
                    <a:pt x="3826" y="8545"/>
                  </a:cubicBezTo>
                  <a:cubicBezTo>
                    <a:pt x="3838" y="8545"/>
                    <a:pt x="3849" y="8544"/>
                    <a:pt x="3861" y="8542"/>
                  </a:cubicBezTo>
                  <a:cubicBezTo>
                    <a:pt x="4378" y="8450"/>
                    <a:pt x="3648" y="5654"/>
                    <a:pt x="3648" y="5654"/>
                  </a:cubicBezTo>
                  <a:lnTo>
                    <a:pt x="3648" y="5654"/>
                  </a:lnTo>
                  <a:cubicBezTo>
                    <a:pt x="3648" y="5654"/>
                    <a:pt x="4771" y="7726"/>
                    <a:pt x="5167" y="7726"/>
                  </a:cubicBezTo>
                  <a:cubicBezTo>
                    <a:pt x="5178" y="7726"/>
                    <a:pt x="5189" y="7724"/>
                    <a:pt x="5199" y="7721"/>
                  </a:cubicBezTo>
                  <a:cubicBezTo>
                    <a:pt x="5563" y="7569"/>
                    <a:pt x="4621" y="5016"/>
                    <a:pt x="4621" y="5016"/>
                  </a:cubicBezTo>
                  <a:lnTo>
                    <a:pt x="4621" y="5016"/>
                  </a:lnTo>
                  <a:cubicBezTo>
                    <a:pt x="4621" y="5016"/>
                    <a:pt x="5458" y="6300"/>
                    <a:pt x="5769" y="6300"/>
                  </a:cubicBezTo>
                  <a:cubicBezTo>
                    <a:pt x="5783" y="6300"/>
                    <a:pt x="5795" y="6297"/>
                    <a:pt x="5806" y="6292"/>
                  </a:cubicBezTo>
                  <a:cubicBezTo>
                    <a:pt x="6050" y="6171"/>
                    <a:pt x="4925" y="3921"/>
                    <a:pt x="4591" y="3040"/>
                  </a:cubicBezTo>
                  <a:cubicBezTo>
                    <a:pt x="4256" y="2158"/>
                    <a:pt x="3709" y="0"/>
                    <a:pt x="3709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857;p71"/>
            <p:cNvSpPr/>
            <p:nvPr/>
          </p:nvSpPr>
          <p:spPr>
            <a:xfrm>
              <a:off x="1827316" y="3676985"/>
              <a:ext cx="154237" cy="372794"/>
            </a:xfrm>
            <a:custGeom>
              <a:avLst/>
              <a:gdLst/>
              <a:ahLst/>
              <a:cxnLst/>
              <a:rect l="l" t="t" r="r" b="b"/>
              <a:pathLst>
                <a:path w="9117" h="22036" extrusionOk="0">
                  <a:moveTo>
                    <a:pt x="2064" y="0"/>
                  </a:moveTo>
                  <a:cubicBezTo>
                    <a:pt x="944" y="0"/>
                    <a:pt x="25" y="2357"/>
                    <a:pt x="1" y="4161"/>
                  </a:cubicBezTo>
                  <a:cubicBezTo>
                    <a:pt x="1" y="6471"/>
                    <a:pt x="1429" y="7839"/>
                    <a:pt x="2432" y="12854"/>
                  </a:cubicBezTo>
                  <a:cubicBezTo>
                    <a:pt x="3435" y="17870"/>
                    <a:pt x="4195" y="22034"/>
                    <a:pt x="4195" y="22034"/>
                  </a:cubicBezTo>
                  <a:cubicBezTo>
                    <a:pt x="4246" y="22035"/>
                    <a:pt x="4300" y="22035"/>
                    <a:pt x="4356" y="22035"/>
                  </a:cubicBezTo>
                  <a:cubicBezTo>
                    <a:pt x="5870" y="22035"/>
                    <a:pt x="9116" y="21642"/>
                    <a:pt x="9028" y="20909"/>
                  </a:cubicBezTo>
                  <a:cubicBezTo>
                    <a:pt x="7873" y="11183"/>
                    <a:pt x="4286" y="2094"/>
                    <a:pt x="2979" y="544"/>
                  </a:cubicBezTo>
                  <a:cubicBezTo>
                    <a:pt x="2669" y="164"/>
                    <a:pt x="2360" y="0"/>
                    <a:pt x="2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858;p71"/>
            <p:cNvSpPr/>
            <p:nvPr/>
          </p:nvSpPr>
          <p:spPr>
            <a:xfrm>
              <a:off x="1833490" y="3782341"/>
              <a:ext cx="54001" cy="207747"/>
            </a:xfrm>
            <a:custGeom>
              <a:avLst/>
              <a:gdLst/>
              <a:ahLst/>
              <a:cxnLst/>
              <a:rect l="l" t="t" r="r" b="b"/>
              <a:pathLst>
                <a:path w="3192" h="12280" extrusionOk="0">
                  <a:moveTo>
                    <a:pt x="0" y="0"/>
                  </a:moveTo>
                  <a:lnTo>
                    <a:pt x="0" y="0"/>
                  </a:lnTo>
                  <a:cubicBezTo>
                    <a:pt x="304" y="1003"/>
                    <a:pt x="730" y="1976"/>
                    <a:pt x="1034" y="3009"/>
                  </a:cubicBezTo>
                  <a:cubicBezTo>
                    <a:pt x="1368" y="4012"/>
                    <a:pt x="1642" y="5015"/>
                    <a:pt x="1855" y="6049"/>
                  </a:cubicBezTo>
                  <a:cubicBezTo>
                    <a:pt x="2098" y="7082"/>
                    <a:pt x="2280" y="8116"/>
                    <a:pt x="2523" y="9179"/>
                  </a:cubicBezTo>
                  <a:cubicBezTo>
                    <a:pt x="2736" y="10213"/>
                    <a:pt x="2949" y="11246"/>
                    <a:pt x="3192" y="12280"/>
                  </a:cubicBezTo>
                  <a:cubicBezTo>
                    <a:pt x="3010" y="11216"/>
                    <a:pt x="2827" y="10183"/>
                    <a:pt x="2645" y="9149"/>
                  </a:cubicBezTo>
                  <a:cubicBezTo>
                    <a:pt x="2554" y="8632"/>
                    <a:pt x="2432" y="8085"/>
                    <a:pt x="2341" y="7569"/>
                  </a:cubicBezTo>
                  <a:cubicBezTo>
                    <a:pt x="2250" y="7052"/>
                    <a:pt x="2158" y="6535"/>
                    <a:pt x="2037" y="6018"/>
                  </a:cubicBezTo>
                  <a:cubicBezTo>
                    <a:pt x="1794" y="4985"/>
                    <a:pt x="1520" y="3951"/>
                    <a:pt x="1155" y="2948"/>
                  </a:cubicBezTo>
                  <a:cubicBezTo>
                    <a:pt x="973" y="2462"/>
                    <a:pt x="791" y="1945"/>
                    <a:pt x="608" y="1459"/>
                  </a:cubicBezTo>
                  <a:cubicBezTo>
                    <a:pt x="396" y="973"/>
                    <a:pt x="183" y="486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859;p71"/>
            <p:cNvSpPr/>
            <p:nvPr/>
          </p:nvSpPr>
          <p:spPr>
            <a:xfrm>
              <a:off x="1780524" y="3655332"/>
              <a:ext cx="103383" cy="246894"/>
            </a:xfrm>
            <a:custGeom>
              <a:avLst/>
              <a:gdLst/>
              <a:ahLst/>
              <a:cxnLst/>
              <a:rect l="l" t="t" r="r" b="b"/>
              <a:pathLst>
                <a:path w="6111" h="14594" extrusionOk="0">
                  <a:moveTo>
                    <a:pt x="1794" y="0"/>
                  </a:moveTo>
                  <a:cubicBezTo>
                    <a:pt x="1733" y="0"/>
                    <a:pt x="1703" y="31"/>
                    <a:pt x="1672" y="61"/>
                  </a:cubicBezTo>
                  <a:cubicBezTo>
                    <a:pt x="244" y="2341"/>
                    <a:pt x="1" y="5289"/>
                    <a:pt x="517" y="7903"/>
                  </a:cubicBezTo>
                  <a:cubicBezTo>
                    <a:pt x="1125" y="10639"/>
                    <a:pt x="2767" y="13010"/>
                    <a:pt x="5107" y="14499"/>
                  </a:cubicBezTo>
                  <a:cubicBezTo>
                    <a:pt x="5204" y="14564"/>
                    <a:pt x="5316" y="14594"/>
                    <a:pt x="5427" y="14594"/>
                  </a:cubicBezTo>
                  <a:cubicBezTo>
                    <a:pt x="5630" y="14594"/>
                    <a:pt x="5830" y="14493"/>
                    <a:pt x="5928" y="14317"/>
                  </a:cubicBezTo>
                  <a:cubicBezTo>
                    <a:pt x="6110" y="13982"/>
                    <a:pt x="5897" y="13526"/>
                    <a:pt x="5654" y="13222"/>
                  </a:cubicBezTo>
                  <a:cubicBezTo>
                    <a:pt x="5016" y="12341"/>
                    <a:pt x="3344" y="10031"/>
                    <a:pt x="2797" y="7174"/>
                  </a:cubicBezTo>
                  <a:cubicBezTo>
                    <a:pt x="2220" y="4316"/>
                    <a:pt x="3192" y="2006"/>
                    <a:pt x="3891" y="669"/>
                  </a:cubicBezTo>
                  <a:cubicBezTo>
                    <a:pt x="3922" y="608"/>
                    <a:pt x="3922" y="517"/>
                    <a:pt x="3830" y="487"/>
                  </a:cubicBezTo>
                  <a:cubicBezTo>
                    <a:pt x="3162" y="243"/>
                    <a:pt x="2493" y="61"/>
                    <a:pt x="17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860;p71"/>
            <p:cNvSpPr/>
            <p:nvPr/>
          </p:nvSpPr>
          <p:spPr>
            <a:xfrm>
              <a:off x="1580503" y="3664213"/>
              <a:ext cx="113144" cy="205328"/>
            </a:xfrm>
            <a:custGeom>
              <a:avLst/>
              <a:gdLst/>
              <a:ahLst/>
              <a:cxnLst/>
              <a:rect l="l" t="t" r="r" b="b"/>
              <a:pathLst>
                <a:path w="6688" h="12137" extrusionOk="0">
                  <a:moveTo>
                    <a:pt x="6513" y="0"/>
                  </a:moveTo>
                  <a:cubicBezTo>
                    <a:pt x="6193" y="0"/>
                    <a:pt x="5533" y="212"/>
                    <a:pt x="5442" y="235"/>
                  </a:cubicBezTo>
                  <a:lnTo>
                    <a:pt x="5168" y="357"/>
                  </a:lnTo>
                  <a:cubicBezTo>
                    <a:pt x="4317" y="661"/>
                    <a:pt x="3618" y="1238"/>
                    <a:pt x="3101" y="1998"/>
                  </a:cubicBezTo>
                  <a:cubicBezTo>
                    <a:pt x="1" y="6953"/>
                    <a:pt x="609" y="11907"/>
                    <a:pt x="791" y="12089"/>
                  </a:cubicBezTo>
                  <a:cubicBezTo>
                    <a:pt x="814" y="12122"/>
                    <a:pt x="838" y="12136"/>
                    <a:pt x="860" y="12136"/>
                  </a:cubicBezTo>
                  <a:cubicBezTo>
                    <a:pt x="987" y="12136"/>
                    <a:pt x="1100" y="11706"/>
                    <a:pt x="1125" y="11603"/>
                  </a:cubicBezTo>
                  <a:cubicBezTo>
                    <a:pt x="2098" y="6801"/>
                    <a:pt x="3527" y="4187"/>
                    <a:pt x="4347" y="2880"/>
                  </a:cubicBezTo>
                  <a:cubicBezTo>
                    <a:pt x="4712" y="2302"/>
                    <a:pt x="5138" y="1755"/>
                    <a:pt x="5624" y="1238"/>
                  </a:cubicBezTo>
                  <a:cubicBezTo>
                    <a:pt x="5867" y="995"/>
                    <a:pt x="6110" y="752"/>
                    <a:pt x="6384" y="478"/>
                  </a:cubicBezTo>
                  <a:cubicBezTo>
                    <a:pt x="6475" y="387"/>
                    <a:pt x="6688" y="235"/>
                    <a:pt x="6688" y="83"/>
                  </a:cubicBezTo>
                  <a:cubicBezTo>
                    <a:pt x="6688" y="23"/>
                    <a:pt x="6619" y="0"/>
                    <a:pt x="65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861;p71"/>
            <p:cNvSpPr/>
            <p:nvPr/>
          </p:nvSpPr>
          <p:spPr>
            <a:xfrm>
              <a:off x="1574853" y="3298731"/>
              <a:ext cx="94112" cy="146895"/>
            </a:xfrm>
            <a:custGeom>
              <a:avLst/>
              <a:gdLst/>
              <a:ahLst/>
              <a:cxnLst/>
              <a:rect l="l" t="t" r="r" b="b"/>
              <a:pathLst>
                <a:path w="5563" h="8683" extrusionOk="0">
                  <a:moveTo>
                    <a:pt x="4314" y="1"/>
                  </a:moveTo>
                  <a:cubicBezTo>
                    <a:pt x="3769" y="1"/>
                    <a:pt x="3121" y="379"/>
                    <a:pt x="2766" y="654"/>
                  </a:cubicBezTo>
                  <a:cubicBezTo>
                    <a:pt x="821" y="2174"/>
                    <a:pt x="0" y="4727"/>
                    <a:pt x="669" y="7129"/>
                  </a:cubicBezTo>
                  <a:cubicBezTo>
                    <a:pt x="760" y="7524"/>
                    <a:pt x="943" y="7889"/>
                    <a:pt x="1216" y="8193"/>
                  </a:cubicBezTo>
                  <a:cubicBezTo>
                    <a:pt x="1442" y="8503"/>
                    <a:pt x="1798" y="8682"/>
                    <a:pt x="2188" y="8682"/>
                  </a:cubicBezTo>
                  <a:cubicBezTo>
                    <a:pt x="2219" y="8682"/>
                    <a:pt x="2249" y="8681"/>
                    <a:pt x="2280" y="8679"/>
                  </a:cubicBezTo>
                  <a:cubicBezTo>
                    <a:pt x="3010" y="8618"/>
                    <a:pt x="3435" y="7889"/>
                    <a:pt x="3739" y="7220"/>
                  </a:cubicBezTo>
                  <a:cubicBezTo>
                    <a:pt x="4317" y="6095"/>
                    <a:pt x="4742" y="4910"/>
                    <a:pt x="5076" y="3694"/>
                  </a:cubicBezTo>
                  <a:cubicBezTo>
                    <a:pt x="5289" y="2813"/>
                    <a:pt x="5563" y="1262"/>
                    <a:pt x="5046" y="411"/>
                  </a:cubicBezTo>
                  <a:cubicBezTo>
                    <a:pt x="4875" y="112"/>
                    <a:pt x="4610" y="1"/>
                    <a:pt x="4314" y="1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862;p71"/>
            <p:cNvSpPr/>
            <p:nvPr/>
          </p:nvSpPr>
          <p:spPr>
            <a:xfrm>
              <a:off x="1576392" y="3303874"/>
              <a:ext cx="305462" cy="348399"/>
            </a:xfrm>
            <a:custGeom>
              <a:avLst/>
              <a:gdLst/>
              <a:ahLst/>
              <a:cxnLst/>
              <a:rect l="l" t="t" r="r" b="b"/>
              <a:pathLst>
                <a:path w="18056" h="20594" extrusionOk="0">
                  <a:moveTo>
                    <a:pt x="8764" y="1"/>
                  </a:moveTo>
                  <a:cubicBezTo>
                    <a:pt x="3720" y="1"/>
                    <a:pt x="59" y="4139"/>
                    <a:pt x="1" y="10746"/>
                  </a:cubicBezTo>
                  <a:cubicBezTo>
                    <a:pt x="1" y="11536"/>
                    <a:pt x="31" y="12326"/>
                    <a:pt x="92" y="13117"/>
                  </a:cubicBezTo>
                  <a:lnTo>
                    <a:pt x="92" y="13177"/>
                  </a:lnTo>
                  <a:cubicBezTo>
                    <a:pt x="122" y="13390"/>
                    <a:pt x="153" y="13633"/>
                    <a:pt x="183" y="13877"/>
                  </a:cubicBezTo>
                  <a:cubicBezTo>
                    <a:pt x="487" y="15822"/>
                    <a:pt x="1186" y="17494"/>
                    <a:pt x="2493" y="18679"/>
                  </a:cubicBezTo>
                  <a:lnTo>
                    <a:pt x="2523" y="18709"/>
                  </a:lnTo>
                  <a:cubicBezTo>
                    <a:pt x="2736" y="18922"/>
                    <a:pt x="3010" y="19105"/>
                    <a:pt x="3283" y="19287"/>
                  </a:cubicBezTo>
                  <a:cubicBezTo>
                    <a:pt x="4408" y="20016"/>
                    <a:pt x="5897" y="20472"/>
                    <a:pt x="7873" y="20594"/>
                  </a:cubicBezTo>
                  <a:lnTo>
                    <a:pt x="8451" y="20594"/>
                  </a:lnTo>
                  <a:cubicBezTo>
                    <a:pt x="8663" y="20594"/>
                    <a:pt x="8906" y="20594"/>
                    <a:pt x="9119" y="20564"/>
                  </a:cubicBezTo>
                  <a:cubicBezTo>
                    <a:pt x="11916" y="20381"/>
                    <a:pt x="14438" y="18679"/>
                    <a:pt x="15958" y="16095"/>
                  </a:cubicBezTo>
                  <a:cubicBezTo>
                    <a:pt x="15989" y="16065"/>
                    <a:pt x="15989" y="16035"/>
                    <a:pt x="16019" y="16004"/>
                  </a:cubicBezTo>
                  <a:cubicBezTo>
                    <a:pt x="16141" y="15791"/>
                    <a:pt x="16232" y="15579"/>
                    <a:pt x="16353" y="15366"/>
                  </a:cubicBezTo>
                  <a:cubicBezTo>
                    <a:pt x="16931" y="14150"/>
                    <a:pt x="17296" y="12843"/>
                    <a:pt x="17448" y="11536"/>
                  </a:cubicBezTo>
                  <a:cubicBezTo>
                    <a:pt x="18056" y="5731"/>
                    <a:pt x="14469" y="350"/>
                    <a:pt x="9302" y="16"/>
                  </a:cubicBezTo>
                  <a:cubicBezTo>
                    <a:pt x="9121" y="6"/>
                    <a:pt x="8941" y="1"/>
                    <a:pt x="8764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863;p71"/>
            <p:cNvSpPr/>
            <p:nvPr/>
          </p:nvSpPr>
          <p:spPr>
            <a:xfrm>
              <a:off x="1590281" y="3226497"/>
              <a:ext cx="340938" cy="275180"/>
            </a:xfrm>
            <a:custGeom>
              <a:avLst/>
              <a:gdLst/>
              <a:ahLst/>
              <a:cxnLst/>
              <a:rect l="l" t="t" r="r" b="b"/>
              <a:pathLst>
                <a:path w="20153" h="16266" extrusionOk="0">
                  <a:moveTo>
                    <a:pt x="2797" y="0"/>
                  </a:moveTo>
                  <a:cubicBezTo>
                    <a:pt x="1915" y="183"/>
                    <a:pt x="0" y="3344"/>
                    <a:pt x="335" y="5350"/>
                  </a:cubicBezTo>
                  <a:cubicBezTo>
                    <a:pt x="395" y="5806"/>
                    <a:pt x="639" y="6201"/>
                    <a:pt x="973" y="6505"/>
                  </a:cubicBezTo>
                  <a:cubicBezTo>
                    <a:pt x="1623" y="7035"/>
                    <a:pt x="2326" y="7213"/>
                    <a:pt x="2977" y="7213"/>
                  </a:cubicBezTo>
                  <a:cubicBezTo>
                    <a:pt x="4303" y="7213"/>
                    <a:pt x="5411" y="6475"/>
                    <a:pt x="5411" y="6475"/>
                  </a:cubicBezTo>
                  <a:cubicBezTo>
                    <a:pt x="5411" y="6475"/>
                    <a:pt x="6110" y="7751"/>
                    <a:pt x="8116" y="8298"/>
                  </a:cubicBezTo>
                  <a:cubicBezTo>
                    <a:pt x="8551" y="8402"/>
                    <a:pt x="8997" y="8453"/>
                    <a:pt x="9443" y="8453"/>
                  </a:cubicBezTo>
                  <a:cubicBezTo>
                    <a:pt x="10304" y="8453"/>
                    <a:pt x="11165" y="8264"/>
                    <a:pt x="11946" y="7903"/>
                  </a:cubicBezTo>
                  <a:lnTo>
                    <a:pt x="11946" y="7903"/>
                  </a:lnTo>
                  <a:cubicBezTo>
                    <a:pt x="11581" y="9149"/>
                    <a:pt x="11703" y="10487"/>
                    <a:pt x="12310" y="11612"/>
                  </a:cubicBezTo>
                  <a:cubicBezTo>
                    <a:pt x="13344" y="13587"/>
                    <a:pt x="14408" y="14226"/>
                    <a:pt x="14408" y="14226"/>
                  </a:cubicBezTo>
                  <a:cubicBezTo>
                    <a:pt x="14408" y="14226"/>
                    <a:pt x="13830" y="15350"/>
                    <a:pt x="14773" y="15988"/>
                  </a:cubicBezTo>
                  <a:cubicBezTo>
                    <a:pt x="15041" y="16170"/>
                    <a:pt x="15452" y="16266"/>
                    <a:pt x="15925" y="16266"/>
                  </a:cubicBezTo>
                  <a:cubicBezTo>
                    <a:pt x="17270" y="16266"/>
                    <a:pt x="19119" y="15493"/>
                    <a:pt x="19636" y="13739"/>
                  </a:cubicBezTo>
                  <a:cubicBezTo>
                    <a:pt x="20001" y="12371"/>
                    <a:pt x="20153" y="10912"/>
                    <a:pt x="20092" y="9514"/>
                  </a:cubicBezTo>
                  <a:cubicBezTo>
                    <a:pt x="20001" y="8086"/>
                    <a:pt x="19514" y="6748"/>
                    <a:pt x="18663" y="5624"/>
                  </a:cubicBezTo>
                  <a:cubicBezTo>
                    <a:pt x="18086" y="4924"/>
                    <a:pt x="17356" y="4347"/>
                    <a:pt x="16535" y="3982"/>
                  </a:cubicBezTo>
                  <a:cubicBezTo>
                    <a:pt x="15441" y="3526"/>
                    <a:pt x="14286" y="3222"/>
                    <a:pt x="13101" y="3040"/>
                  </a:cubicBezTo>
                  <a:cubicBezTo>
                    <a:pt x="12219" y="2918"/>
                    <a:pt x="11338" y="2827"/>
                    <a:pt x="10456" y="2797"/>
                  </a:cubicBezTo>
                  <a:cubicBezTo>
                    <a:pt x="9956" y="2773"/>
                    <a:pt x="9457" y="2762"/>
                    <a:pt x="8960" y="2762"/>
                  </a:cubicBezTo>
                  <a:cubicBezTo>
                    <a:pt x="7556" y="2762"/>
                    <a:pt x="6164" y="2852"/>
                    <a:pt x="4772" y="3010"/>
                  </a:cubicBezTo>
                  <a:cubicBezTo>
                    <a:pt x="4772" y="3010"/>
                    <a:pt x="6201" y="1095"/>
                    <a:pt x="5441" y="669"/>
                  </a:cubicBezTo>
                  <a:cubicBezTo>
                    <a:pt x="5441" y="639"/>
                    <a:pt x="5411" y="639"/>
                    <a:pt x="5411" y="639"/>
                  </a:cubicBezTo>
                  <a:cubicBezTo>
                    <a:pt x="5326" y="598"/>
                    <a:pt x="5234" y="579"/>
                    <a:pt x="5139" y="579"/>
                  </a:cubicBezTo>
                  <a:cubicBezTo>
                    <a:pt x="4314" y="579"/>
                    <a:pt x="3182" y="1958"/>
                    <a:pt x="3101" y="2067"/>
                  </a:cubicBezTo>
                  <a:cubicBezTo>
                    <a:pt x="3253" y="1672"/>
                    <a:pt x="3344" y="1277"/>
                    <a:pt x="3405" y="882"/>
                  </a:cubicBezTo>
                  <a:cubicBezTo>
                    <a:pt x="3435" y="456"/>
                    <a:pt x="3344" y="31"/>
                    <a:pt x="2918" y="0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864;p71"/>
            <p:cNvSpPr/>
            <p:nvPr/>
          </p:nvSpPr>
          <p:spPr>
            <a:xfrm>
              <a:off x="1842236" y="3463769"/>
              <a:ext cx="93605" cy="112552"/>
            </a:xfrm>
            <a:custGeom>
              <a:avLst/>
              <a:gdLst/>
              <a:ahLst/>
              <a:cxnLst/>
              <a:rect l="l" t="t" r="r" b="b"/>
              <a:pathLst>
                <a:path w="5533" h="6653" extrusionOk="0">
                  <a:moveTo>
                    <a:pt x="3450" y="1"/>
                  </a:moveTo>
                  <a:cubicBezTo>
                    <a:pt x="1456" y="1"/>
                    <a:pt x="344" y="2312"/>
                    <a:pt x="91" y="3999"/>
                  </a:cubicBezTo>
                  <a:cubicBezTo>
                    <a:pt x="0" y="4455"/>
                    <a:pt x="0" y="4880"/>
                    <a:pt x="91" y="5336"/>
                  </a:cubicBezTo>
                  <a:cubicBezTo>
                    <a:pt x="233" y="6100"/>
                    <a:pt x="926" y="6653"/>
                    <a:pt x="1708" y="6653"/>
                  </a:cubicBezTo>
                  <a:cubicBezTo>
                    <a:pt x="1766" y="6653"/>
                    <a:pt x="1825" y="6650"/>
                    <a:pt x="1885" y="6643"/>
                  </a:cubicBezTo>
                  <a:cubicBezTo>
                    <a:pt x="2675" y="6522"/>
                    <a:pt x="3404" y="6157"/>
                    <a:pt x="3982" y="5610"/>
                  </a:cubicBezTo>
                  <a:cubicBezTo>
                    <a:pt x="4924" y="4789"/>
                    <a:pt x="5471" y="3634"/>
                    <a:pt x="5502" y="2388"/>
                  </a:cubicBezTo>
                  <a:cubicBezTo>
                    <a:pt x="5532" y="1811"/>
                    <a:pt x="5380" y="1263"/>
                    <a:pt x="5046" y="777"/>
                  </a:cubicBezTo>
                  <a:cubicBezTo>
                    <a:pt x="4803" y="382"/>
                    <a:pt x="4377" y="139"/>
                    <a:pt x="3952" y="48"/>
                  </a:cubicBezTo>
                  <a:cubicBezTo>
                    <a:pt x="3778" y="16"/>
                    <a:pt x="3611" y="1"/>
                    <a:pt x="3450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865;p71"/>
            <p:cNvSpPr/>
            <p:nvPr/>
          </p:nvSpPr>
          <p:spPr>
            <a:xfrm>
              <a:off x="1872060" y="3493880"/>
              <a:ext cx="45779" cy="52969"/>
            </a:xfrm>
            <a:custGeom>
              <a:avLst/>
              <a:gdLst/>
              <a:ahLst/>
              <a:cxnLst/>
              <a:rect l="l" t="t" r="r" b="b"/>
              <a:pathLst>
                <a:path w="2706" h="3131" extrusionOk="0">
                  <a:moveTo>
                    <a:pt x="1915" y="0"/>
                  </a:moveTo>
                  <a:cubicBezTo>
                    <a:pt x="1489" y="0"/>
                    <a:pt x="1094" y="213"/>
                    <a:pt x="851" y="547"/>
                  </a:cubicBezTo>
                  <a:cubicBezTo>
                    <a:pt x="274" y="1216"/>
                    <a:pt x="0" y="2128"/>
                    <a:pt x="91" y="3040"/>
                  </a:cubicBezTo>
                  <a:cubicBezTo>
                    <a:pt x="91" y="3100"/>
                    <a:pt x="144" y="3131"/>
                    <a:pt x="198" y="3131"/>
                  </a:cubicBezTo>
                  <a:cubicBezTo>
                    <a:pt x="251" y="3131"/>
                    <a:pt x="304" y="3100"/>
                    <a:pt x="304" y="3040"/>
                  </a:cubicBezTo>
                  <a:cubicBezTo>
                    <a:pt x="274" y="2280"/>
                    <a:pt x="486" y="1581"/>
                    <a:pt x="942" y="973"/>
                  </a:cubicBezTo>
                  <a:cubicBezTo>
                    <a:pt x="1034" y="851"/>
                    <a:pt x="1155" y="699"/>
                    <a:pt x="1277" y="608"/>
                  </a:cubicBezTo>
                  <a:cubicBezTo>
                    <a:pt x="1398" y="730"/>
                    <a:pt x="1489" y="912"/>
                    <a:pt x="1520" y="1125"/>
                  </a:cubicBezTo>
                  <a:cubicBezTo>
                    <a:pt x="1550" y="1216"/>
                    <a:pt x="1550" y="1338"/>
                    <a:pt x="1550" y="1429"/>
                  </a:cubicBezTo>
                  <a:cubicBezTo>
                    <a:pt x="1550" y="1459"/>
                    <a:pt x="1550" y="1489"/>
                    <a:pt x="1550" y="1520"/>
                  </a:cubicBezTo>
                  <a:lnTo>
                    <a:pt x="1550" y="1550"/>
                  </a:lnTo>
                  <a:cubicBezTo>
                    <a:pt x="1550" y="1581"/>
                    <a:pt x="1550" y="1581"/>
                    <a:pt x="1550" y="1611"/>
                  </a:cubicBezTo>
                  <a:cubicBezTo>
                    <a:pt x="1520" y="1672"/>
                    <a:pt x="1520" y="1733"/>
                    <a:pt x="1520" y="1793"/>
                  </a:cubicBezTo>
                  <a:cubicBezTo>
                    <a:pt x="1520" y="1874"/>
                    <a:pt x="1574" y="1929"/>
                    <a:pt x="1637" y="1929"/>
                  </a:cubicBezTo>
                  <a:cubicBezTo>
                    <a:pt x="1668" y="1929"/>
                    <a:pt x="1702" y="1915"/>
                    <a:pt x="1733" y="1885"/>
                  </a:cubicBezTo>
                  <a:cubicBezTo>
                    <a:pt x="1824" y="1763"/>
                    <a:pt x="1885" y="1611"/>
                    <a:pt x="1885" y="1459"/>
                  </a:cubicBezTo>
                  <a:cubicBezTo>
                    <a:pt x="1885" y="1307"/>
                    <a:pt x="1885" y="1186"/>
                    <a:pt x="1854" y="1034"/>
                  </a:cubicBezTo>
                  <a:cubicBezTo>
                    <a:pt x="1793" y="821"/>
                    <a:pt x="1672" y="608"/>
                    <a:pt x="1520" y="456"/>
                  </a:cubicBezTo>
                  <a:cubicBezTo>
                    <a:pt x="1581" y="395"/>
                    <a:pt x="1641" y="365"/>
                    <a:pt x="1733" y="365"/>
                  </a:cubicBezTo>
                  <a:cubicBezTo>
                    <a:pt x="1779" y="342"/>
                    <a:pt x="1830" y="332"/>
                    <a:pt x="1882" y="332"/>
                  </a:cubicBezTo>
                  <a:cubicBezTo>
                    <a:pt x="1966" y="332"/>
                    <a:pt x="2053" y="358"/>
                    <a:pt x="2128" y="395"/>
                  </a:cubicBezTo>
                  <a:cubicBezTo>
                    <a:pt x="2280" y="456"/>
                    <a:pt x="2341" y="578"/>
                    <a:pt x="2462" y="638"/>
                  </a:cubicBezTo>
                  <a:cubicBezTo>
                    <a:pt x="2489" y="656"/>
                    <a:pt x="2516" y="664"/>
                    <a:pt x="2541" y="664"/>
                  </a:cubicBezTo>
                  <a:cubicBezTo>
                    <a:pt x="2602" y="664"/>
                    <a:pt x="2653" y="621"/>
                    <a:pt x="2675" y="578"/>
                  </a:cubicBezTo>
                  <a:cubicBezTo>
                    <a:pt x="2705" y="213"/>
                    <a:pt x="2189" y="0"/>
                    <a:pt x="1915" y="0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866;p71"/>
            <p:cNvSpPr/>
            <p:nvPr/>
          </p:nvSpPr>
          <p:spPr>
            <a:xfrm>
              <a:off x="1709052" y="3474342"/>
              <a:ext cx="21096" cy="31889"/>
            </a:xfrm>
            <a:custGeom>
              <a:avLst/>
              <a:gdLst/>
              <a:ahLst/>
              <a:cxnLst/>
              <a:rect l="l" t="t" r="r" b="b"/>
              <a:pathLst>
                <a:path w="1247" h="1885" extrusionOk="0">
                  <a:moveTo>
                    <a:pt x="639" y="0"/>
                  </a:moveTo>
                  <a:cubicBezTo>
                    <a:pt x="305" y="0"/>
                    <a:pt x="31" y="395"/>
                    <a:pt x="1" y="942"/>
                  </a:cubicBezTo>
                  <a:cubicBezTo>
                    <a:pt x="1" y="1459"/>
                    <a:pt x="244" y="1885"/>
                    <a:pt x="578" y="1885"/>
                  </a:cubicBezTo>
                  <a:cubicBezTo>
                    <a:pt x="912" y="1885"/>
                    <a:pt x="1216" y="1489"/>
                    <a:pt x="1216" y="973"/>
                  </a:cubicBezTo>
                  <a:cubicBezTo>
                    <a:pt x="1247" y="456"/>
                    <a:pt x="973" y="30"/>
                    <a:pt x="6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867;p71"/>
            <p:cNvSpPr/>
            <p:nvPr/>
          </p:nvSpPr>
          <p:spPr>
            <a:xfrm>
              <a:off x="1613423" y="3472244"/>
              <a:ext cx="16461" cy="26307"/>
            </a:xfrm>
            <a:custGeom>
              <a:avLst/>
              <a:gdLst/>
              <a:ahLst/>
              <a:cxnLst/>
              <a:rect l="l" t="t" r="r" b="b"/>
              <a:pathLst>
                <a:path w="973" h="1555" extrusionOk="0">
                  <a:moveTo>
                    <a:pt x="485" y="1"/>
                  </a:moveTo>
                  <a:cubicBezTo>
                    <a:pt x="225" y="1"/>
                    <a:pt x="0" y="353"/>
                    <a:pt x="0" y="762"/>
                  </a:cubicBezTo>
                  <a:cubicBezTo>
                    <a:pt x="0" y="1188"/>
                    <a:pt x="182" y="1553"/>
                    <a:pt x="456" y="1553"/>
                  </a:cubicBezTo>
                  <a:cubicBezTo>
                    <a:pt x="467" y="1554"/>
                    <a:pt x="477" y="1554"/>
                    <a:pt x="488" y="1554"/>
                  </a:cubicBezTo>
                  <a:cubicBezTo>
                    <a:pt x="746" y="1554"/>
                    <a:pt x="943" y="1202"/>
                    <a:pt x="973" y="793"/>
                  </a:cubicBezTo>
                  <a:cubicBezTo>
                    <a:pt x="973" y="367"/>
                    <a:pt x="760" y="2"/>
                    <a:pt x="517" y="2"/>
                  </a:cubicBezTo>
                  <a:cubicBezTo>
                    <a:pt x="506" y="1"/>
                    <a:pt x="495" y="1"/>
                    <a:pt x="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868;p71"/>
            <p:cNvSpPr/>
            <p:nvPr/>
          </p:nvSpPr>
          <p:spPr>
            <a:xfrm>
              <a:off x="1623691" y="3469893"/>
              <a:ext cx="33970" cy="56674"/>
            </a:xfrm>
            <a:custGeom>
              <a:avLst/>
              <a:gdLst/>
              <a:ahLst/>
              <a:cxnLst/>
              <a:rect l="l" t="t" r="r" b="b"/>
              <a:pathLst>
                <a:path w="2008" h="3350" extrusionOk="0">
                  <a:moveTo>
                    <a:pt x="1183" y="0"/>
                  </a:moveTo>
                  <a:cubicBezTo>
                    <a:pt x="1109" y="0"/>
                    <a:pt x="1041" y="71"/>
                    <a:pt x="1065" y="141"/>
                  </a:cubicBezTo>
                  <a:cubicBezTo>
                    <a:pt x="1095" y="263"/>
                    <a:pt x="1156" y="354"/>
                    <a:pt x="1217" y="445"/>
                  </a:cubicBezTo>
                  <a:cubicBezTo>
                    <a:pt x="1278" y="567"/>
                    <a:pt x="1338" y="658"/>
                    <a:pt x="1369" y="749"/>
                  </a:cubicBezTo>
                  <a:cubicBezTo>
                    <a:pt x="1460" y="932"/>
                    <a:pt x="1551" y="1145"/>
                    <a:pt x="1582" y="1357"/>
                  </a:cubicBezTo>
                  <a:cubicBezTo>
                    <a:pt x="1642" y="1570"/>
                    <a:pt x="1642" y="1813"/>
                    <a:pt x="1642" y="2026"/>
                  </a:cubicBezTo>
                  <a:cubicBezTo>
                    <a:pt x="1642" y="2117"/>
                    <a:pt x="1642" y="2239"/>
                    <a:pt x="1521" y="2239"/>
                  </a:cubicBezTo>
                  <a:cubicBezTo>
                    <a:pt x="1399" y="2208"/>
                    <a:pt x="1308" y="2178"/>
                    <a:pt x="1217" y="2117"/>
                  </a:cubicBezTo>
                  <a:cubicBezTo>
                    <a:pt x="1102" y="2060"/>
                    <a:pt x="981" y="2032"/>
                    <a:pt x="863" y="2032"/>
                  </a:cubicBezTo>
                  <a:cubicBezTo>
                    <a:pt x="605" y="2032"/>
                    <a:pt x="359" y="2162"/>
                    <a:pt x="214" y="2391"/>
                  </a:cubicBezTo>
                  <a:cubicBezTo>
                    <a:pt x="1" y="2725"/>
                    <a:pt x="123" y="3120"/>
                    <a:pt x="457" y="3333"/>
                  </a:cubicBezTo>
                  <a:cubicBezTo>
                    <a:pt x="468" y="3345"/>
                    <a:pt x="481" y="3350"/>
                    <a:pt x="494" y="3350"/>
                  </a:cubicBezTo>
                  <a:cubicBezTo>
                    <a:pt x="547" y="3350"/>
                    <a:pt x="597" y="3261"/>
                    <a:pt x="548" y="3211"/>
                  </a:cubicBezTo>
                  <a:cubicBezTo>
                    <a:pt x="244" y="2938"/>
                    <a:pt x="396" y="2421"/>
                    <a:pt x="791" y="2360"/>
                  </a:cubicBezTo>
                  <a:cubicBezTo>
                    <a:pt x="810" y="2358"/>
                    <a:pt x="829" y="2356"/>
                    <a:pt x="848" y="2356"/>
                  </a:cubicBezTo>
                  <a:cubicBezTo>
                    <a:pt x="1036" y="2356"/>
                    <a:pt x="1200" y="2487"/>
                    <a:pt x="1338" y="2543"/>
                  </a:cubicBezTo>
                  <a:cubicBezTo>
                    <a:pt x="1392" y="2558"/>
                    <a:pt x="1445" y="2566"/>
                    <a:pt x="1496" y="2566"/>
                  </a:cubicBezTo>
                  <a:cubicBezTo>
                    <a:pt x="1652" y="2566"/>
                    <a:pt x="1794" y="2497"/>
                    <a:pt x="1885" y="2360"/>
                  </a:cubicBezTo>
                  <a:cubicBezTo>
                    <a:pt x="1977" y="2178"/>
                    <a:pt x="2007" y="1965"/>
                    <a:pt x="1977" y="1752"/>
                  </a:cubicBezTo>
                  <a:cubicBezTo>
                    <a:pt x="1946" y="1540"/>
                    <a:pt x="1916" y="1327"/>
                    <a:pt x="1855" y="1114"/>
                  </a:cubicBezTo>
                  <a:cubicBezTo>
                    <a:pt x="1825" y="932"/>
                    <a:pt x="1733" y="719"/>
                    <a:pt x="1642" y="537"/>
                  </a:cubicBezTo>
                  <a:cubicBezTo>
                    <a:pt x="1582" y="445"/>
                    <a:pt x="1551" y="354"/>
                    <a:pt x="1490" y="263"/>
                  </a:cubicBezTo>
                  <a:cubicBezTo>
                    <a:pt x="1399" y="172"/>
                    <a:pt x="1338" y="50"/>
                    <a:pt x="1247" y="20"/>
                  </a:cubicBezTo>
                  <a:cubicBezTo>
                    <a:pt x="1227" y="6"/>
                    <a:pt x="1205" y="0"/>
                    <a:pt x="1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869;p71"/>
            <p:cNvSpPr/>
            <p:nvPr/>
          </p:nvSpPr>
          <p:spPr>
            <a:xfrm>
              <a:off x="1726544" y="3517817"/>
              <a:ext cx="76636" cy="64845"/>
            </a:xfrm>
            <a:custGeom>
              <a:avLst/>
              <a:gdLst/>
              <a:ahLst/>
              <a:cxnLst/>
              <a:rect l="l" t="t" r="r" b="b"/>
              <a:pathLst>
                <a:path w="4530" h="3833" extrusionOk="0">
                  <a:moveTo>
                    <a:pt x="2213" y="1"/>
                  </a:moveTo>
                  <a:cubicBezTo>
                    <a:pt x="1131" y="1"/>
                    <a:pt x="206" y="725"/>
                    <a:pt x="122" y="1685"/>
                  </a:cubicBezTo>
                  <a:cubicBezTo>
                    <a:pt x="0" y="2749"/>
                    <a:pt x="882" y="3692"/>
                    <a:pt x="2097" y="3813"/>
                  </a:cubicBezTo>
                  <a:cubicBezTo>
                    <a:pt x="2199" y="3826"/>
                    <a:pt x="2300" y="3833"/>
                    <a:pt x="2399" y="3833"/>
                  </a:cubicBezTo>
                  <a:cubicBezTo>
                    <a:pt x="3453" y="3833"/>
                    <a:pt x="4327" y="3114"/>
                    <a:pt x="4438" y="2141"/>
                  </a:cubicBezTo>
                  <a:cubicBezTo>
                    <a:pt x="4529" y="1108"/>
                    <a:pt x="3678" y="135"/>
                    <a:pt x="2462" y="14"/>
                  </a:cubicBezTo>
                  <a:cubicBezTo>
                    <a:pt x="2378" y="5"/>
                    <a:pt x="2295" y="1"/>
                    <a:pt x="2213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870;p71"/>
            <p:cNvSpPr/>
            <p:nvPr/>
          </p:nvSpPr>
          <p:spPr>
            <a:xfrm>
              <a:off x="1558393" y="3504944"/>
              <a:ext cx="65318" cy="60159"/>
            </a:xfrm>
            <a:custGeom>
              <a:avLst/>
              <a:gdLst/>
              <a:ahLst/>
              <a:cxnLst/>
              <a:rect l="l" t="t" r="r" b="b"/>
              <a:pathLst>
                <a:path w="3861" h="3556" extrusionOk="0">
                  <a:moveTo>
                    <a:pt x="1758" y="0"/>
                  </a:moveTo>
                  <a:cubicBezTo>
                    <a:pt x="1392" y="0"/>
                    <a:pt x="1021" y="115"/>
                    <a:pt x="700" y="349"/>
                  </a:cubicBezTo>
                  <a:cubicBezTo>
                    <a:pt x="1" y="1048"/>
                    <a:pt x="1" y="2142"/>
                    <a:pt x="669" y="2842"/>
                  </a:cubicBezTo>
                  <a:cubicBezTo>
                    <a:pt x="1085" y="3311"/>
                    <a:pt x="1639" y="3555"/>
                    <a:pt x="2167" y="3555"/>
                  </a:cubicBezTo>
                  <a:cubicBezTo>
                    <a:pt x="2529" y="3555"/>
                    <a:pt x="2878" y="3441"/>
                    <a:pt x="3162" y="3206"/>
                  </a:cubicBezTo>
                  <a:cubicBezTo>
                    <a:pt x="3831" y="2598"/>
                    <a:pt x="3861" y="1474"/>
                    <a:pt x="3162" y="714"/>
                  </a:cubicBezTo>
                  <a:cubicBezTo>
                    <a:pt x="2819" y="245"/>
                    <a:pt x="2294" y="0"/>
                    <a:pt x="1758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871;p71"/>
            <p:cNvSpPr/>
            <p:nvPr/>
          </p:nvSpPr>
          <p:spPr>
            <a:xfrm rot="-359206">
              <a:off x="1724414" y="3429443"/>
              <a:ext cx="52536" cy="24977"/>
            </a:xfrm>
            <a:custGeom>
              <a:avLst/>
              <a:gdLst/>
              <a:ahLst/>
              <a:cxnLst/>
              <a:rect l="l" t="t" r="r" b="b"/>
              <a:pathLst>
                <a:path w="1199" h="570" extrusionOk="0">
                  <a:moveTo>
                    <a:pt x="466" y="1"/>
                  </a:moveTo>
                  <a:cubicBezTo>
                    <a:pt x="229" y="1"/>
                    <a:pt x="55" y="115"/>
                    <a:pt x="51" y="119"/>
                  </a:cubicBezTo>
                  <a:cubicBezTo>
                    <a:pt x="8" y="148"/>
                    <a:pt x="0" y="199"/>
                    <a:pt x="29" y="242"/>
                  </a:cubicBezTo>
                  <a:cubicBezTo>
                    <a:pt x="48" y="270"/>
                    <a:pt x="76" y="283"/>
                    <a:pt x="105" y="283"/>
                  </a:cubicBezTo>
                  <a:cubicBezTo>
                    <a:pt x="121" y="283"/>
                    <a:pt x="137" y="279"/>
                    <a:pt x="153" y="271"/>
                  </a:cubicBezTo>
                  <a:cubicBezTo>
                    <a:pt x="164" y="264"/>
                    <a:pt x="289" y="183"/>
                    <a:pt x="462" y="183"/>
                  </a:cubicBezTo>
                  <a:cubicBezTo>
                    <a:pt x="625" y="183"/>
                    <a:pt x="831" y="255"/>
                    <a:pt x="1024" y="526"/>
                  </a:cubicBezTo>
                  <a:cubicBezTo>
                    <a:pt x="1046" y="555"/>
                    <a:pt x="1075" y="569"/>
                    <a:pt x="1097" y="569"/>
                  </a:cubicBezTo>
                  <a:cubicBezTo>
                    <a:pt x="1118" y="569"/>
                    <a:pt x="1133" y="562"/>
                    <a:pt x="1147" y="547"/>
                  </a:cubicBezTo>
                  <a:cubicBezTo>
                    <a:pt x="1191" y="518"/>
                    <a:pt x="1198" y="467"/>
                    <a:pt x="1169" y="424"/>
                  </a:cubicBezTo>
                  <a:cubicBezTo>
                    <a:pt x="934" y="90"/>
                    <a:pt x="675" y="1"/>
                    <a:pt x="466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872;p71"/>
            <p:cNvSpPr/>
            <p:nvPr/>
          </p:nvSpPr>
          <p:spPr>
            <a:xfrm rot="-359206">
              <a:off x="1586811" y="3426041"/>
              <a:ext cx="54420" cy="18097"/>
            </a:xfrm>
            <a:custGeom>
              <a:avLst/>
              <a:gdLst/>
              <a:ahLst/>
              <a:cxnLst/>
              <a:rect l="l" t="t" r="r" b="b"/>
              <a:pathLst>
                <a:path w="1242" h="413" extrusionOk="0">
                  <a:moveTo>
                    <a:pt x="606" y="0"/>
                  </a:moveTo>
                  <a:cubicBezTo>
                    <a:pt x="249" y="0"/>
                    <a:pt x="34" y="262"/>
                    <a:pt x="29" y="267"/>
                  </a:cubicBezTo>
                  <a:cubicBezTo>
                    <a:pt x="0" y="310"/>
                    <a:pt x="8" y="361"/>
                    <a:pt x="44" y="398"/>
                  </a:cubicBezTo>
                  <a:cubicBezTo>
                    <a:pt x="66" y="412"/>
                    <a:pt x="80" y="412"/>
                    <a:pt x="102" y="412"/>
                  </a:cubicBezTo>
                  <a:cubicBezTo>
                    <a:pt x="131" y="412"/>
                    <a:pt x="153" y="405"/>
                    <a:pt x="175" y="383"/>
                  </a:cubicBezTo>
                  <a:cubicBezTo>
                    <a:pt x="184" y="369"/>
                    <a:pt x="339" y="184"/>
                    <a:pt x="604" y="184"/>
                  </a:cubicBezTo>
                  <a:cubicBezTo>
                    <a:pt x="737" y="184"/>
                    <a:pt x="898" y="230"/>
                    <a:pt x="1082" y="369"/>
                  </a:cubicBezTo>
                  <a:cubicBezTo>
                    <a:pt x="1099" y="380"/>
                    <a:pt x="1118" y="386"/>
                    <a:pt x="1136" y="386"/>
                  </a:cubicBezTo>
                  <a:cubicBezTo>
                    <a:pt x="1164" y="386"/>
                    <a:pt x="1191" y="373"/>
                    <a:pt x="1213" y="347"/>
                  </a:cubicBezTo>
                  <a:cubicBezTo>
                    <a:pt x="1242" y="310"/>
                    <a:pt x="1234" y="252"/>
                    <a:pt x="1191" y="223"/>
                  </a:cubicBezTo>
                  <a:cubicBezTo>
                    <a:pt x="969" y="57"/>
                    <a:pt x="772" y="0"/>
                    <a:pt x="606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873;p71"/>
            <p:cNvSpPr/>
            <p:nvPr/>
          </p:nvSpPr>
          <p:spPr>
            <a:xfrm rot="9346875">
              <a:off x="1659184" y="3545979"/>
              <a:ext cx="63156" cy="21017"/>
            </a:xfrm>
            <a:custGeom>
              <a:avLst/>
              <a:gdLst/>
              <a:ahLst/>
              <a:cxnLst/>
              <a:rect l="l" t="t" r="r" b="b"/>
              <a:pathLst>
                <a:path w="1242" h="413" extrusionOk="0">
                  <a:moveTo>
                    <a:pt x="606" y="0"/>
                  </a:moveTo>
                  <a:cubicBezTo>
                    <a:pt x="249" y="0"/>
                    <a:pt x="34" y="262"/>
                    <a:pt x="29" y="267"/>
                  </a:cubicBezTo>
                  <a:cubicBezTo>
                    <a:pt x="0" y="310"/>
                    <a:pt x="8" y="361"/>
                    <a:pt x="44" y="398"/>
                  </a:cubicBezTo>
                  <a:cubicBezTo>
                    <a:pt x="66" y="412"/>
                    <a:pt x="80" y="412"/>
                    <a:pt x="102" y="412"/>
                  </a:cubicBezTo>
                  <a:cubicBezTo>
                    <a:pt x="131" y="412"/>
                    <a:pt x="153" y="405"/>
                    <a:pt x="175" y="383"/>
                  </a:cubicBezTo>
                  <a:cubicBezTo>
                    <a:pt x="184" y="369"/>
                    <a:pt x="339" y="184"/>
                    <a:pt x="604" y="184"/>
                  </a:cubicBezTo>
                  <a:cubicBezTo>
                    <a:pt x="737" y="184"/>
                    <a:pt x="898" y="230"/>
                    <a:pt x="1082" y="369"/>
                  </a:cubicBezTo>
                  <a:cubicBezTo>
                    <a:pt x="1099" y="380"/>
                    <a:pt x="1118" y="386"/>
                    <a:pt x="1136" y="386"/>
                  </a:cubicBezTo>
                  <a:cubicBezTo>
                    <a:pt x="1164" y="386"/>
                    <a:pt x="1191" y="373"/>
                    <a:pt x="1213" y="347"/>
                  </a:cubicBezTo>
                  <a:cubicBezTo>
                    <a:pt x="1242" y="310"/>
                    <a:pt x="1234" y="252"/>
                    <a:pt x="1191" y="223"/>
                  </a:cubicBezTo>
                  <a:cubicBezTo>
                    <a:pt x="969" y="57"/>
                    <a:pt x="772" y="0"/>
                    <a:pt x="606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3756;p71"/>
          <p:cNvGrpSpPr/>
          <p:nvPr/>
        </p:nvGrpSpPr>
        <p:grpSpPr>
          <a:xfrm>
            <a:off x="322703" y="4146346"/>
            <a:ext cx="542595" cy="989897"/>
            <a:chOff x="6947076" y="3295031"/>
            <a:chExt cx="542595" cy="989897"/>
          </a:xfrm>
        </p:grpSpPr>
        <p:sp>
          <p:nvSpPr>
            <p:cNvPr id="104" name="Google Shape;3757;p71"/>
            <p:cNvSpPr/>
            <p:nvPr/>
          </p:nvSpPr>
          <p:spPr>
            <a:xfrm>
              <a:off x="7176460" y="4128821"/>
              <a:ext cx="83795" cy="156108"/>
            </a:xfrm>
            <a:custGeom>
              <a:avLst/>
              <a:gdLst/>
              <a:ahLst/>
              <a:cxnLst/>
              <a:rect l="l" t="t" r="r" b="b"/>
              <a:pathLst>
                <a:path w="5605" h="10442" extrusionOk="0">
                  <a:moveTo>
                    <a:pt x="835" y="1"/>
                  </a:moveTo>
                  <a:lnTo>
                    <a:pt x="1" y="10442"/>
                  </a:lnTo>
                  <a:lnTo>
                    <a:pt x="5605" y="10442"/>
                  </a:lnTo>
                  <a:lnTo>
                    <a:pt x="4771" y="1"/>
                  </a:lnTo>
                  <a:close/>
                </a:path>
              </a:pathLst>
            </a:custGeom>
            <a:solidFill>
              <a:srgbClr val="856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758;p71"/>
            <p:cNvSpPr/>
            <p:nvPr/>
          </p:nvSpPr>
          <p:spPr>
            <a:xfrm>
              <a:off x="6947076" y="3295031"/>
              <a:ext cx="542595" cy="859760"/>
            </a:xfrm>
            <a:custGeom>
              <a:avLst/>
              <a:gdLst/>
              <a:ahLst/>
              <a:cxnLst/>
              <a:rect l="l" t="t" r="r" b="b"/>
              <a:pathLst>
                <a:path w="36294" h="57509" extrusionOk="0">
                  <a:moveTo>
                    <a:pt x="18147" y="1"/>
                  </a:moveTo>
                  <a:cubicBezTo>
                    <a:pt x="16846" y="1"/>
                    <a:pt x="14644" y="3536"/>
                    <a:pt x="14177" y="5771"/>
                  </a:cubicBezTo>
                  <a:cubicBezTo>
                    <a:pt x="13343" y="9774"/>
                    <a:pt x="12076" y="9040"/>
                    <a:pt x="10141" y="13310"/>
                  </a:cubicBezTo>
                  <a:cubicBezTo>
                    <a:pt x="8840" y="16245"/>
                    <a:pt x="11175" y="20215"/>
                    <a:pt x="9941" y="22950"/>
                  </a:cubicBezTo>
                  <a:cubicBezTo>
                    <a:pt x="8540" y="25986"/>
                    <a:pt x="7306" y="26052"/>
                    <a:pt x="5805" y="29655"/>
                  </a:cubicBezTo>
                  <a:cubicBezTo>
                    <a:pt x="4337" y="33158"/>
                    <a:pt x="6572" y="37594"/>
                    <a:pt x="3970" y="41230"/>
                  </a:cubicBezTo>
                  <a:cubicBezTo>
                    <a:pt x="401" y="46234"/>
                    <a:pt x="0" y="49703"/>
                    <a:pt x="1168" y="52371"/>
                  </a:cubicBezTo>
                  <a:cubicBezTo>
                    <a:pt x="2502" y="55407"/>
                    <a:pt x="11175" y="57508"/>
                    <a:pt x="18147" y="57508"/>
                  </a:cubicBezTo>
                  <a:cubicBezTo>
                    <a:pt x="25118" y="57508"/>
                    <a:pt x="33791" y="55407"/>
                    <a:pt x="35126" y="52371"/>
                  </a:cubicBezTo>
                  <a:cubicBezTo>
                    <a:pt x="36293" y="49703"/>
                    <a:pt x="35926" y="46200"/>
                    <a:pt x="32324" y="41230"/>
                  </a:cubicBezTo>
                  <a:cubicBezTo>
                    <a:pt x="29722" y="37594"/>
                    <a:pt x="31957" y="33158"/>
                    <a:pt x="30489" y="29655"/>
                  </a:cubicBezTo>
                  <a:cubicBezTo>
                    <a:pt x="28988" y="26052"/>
                    <a:pt x="27754" y="25986"/>
                    <a:pt x="26353" y="22950"/>
                  </a:cubicBezTo>
                  <a:cubicBezTo>
                    <a:pt x="25118" y="20215"/>
                    <a:pt x="27453" y="16245"/>
                    <a:pt x="26152" y="13310"/>
                  </a:cubicBezTo>
                  <a:cubicBezTo>
                    <a:pt x="24218" y="9040"/>
                    <a:pt x="22950" y="9774"/>
                    <a:pt x="22116" y="5771"/>
                  </a:cubicBezTo>
                  <a:cubicBezTo>
                    <a:pt x="21649" y="3536"/>
                    <a:pt x="19448" y="1"/>
                    <a:pt x="18147" y="1"/>
                  </a:cubicBezTo>
                  <a:close/>
                </a:path>
              </a:pathLst>
            </a:custGeom>
            <a:solidFill>
              <a:srgbClr val="7CD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759;p71"/>
            <p:cNvSpPr/>
            <p:nvPr/>
          </p:nvSpPr>
          <p:spPr>
            <a:xfrm>
              <a:off x="6947076" y="3374250"/>
              <a:ext cx="522144" cy="780539"/>
            </a:xfrm>
            <a:custGeom>
              <a:avLst/>
              <a:gdLst/>
              <a:ahLst/>
              <a:cxnLst/>
              <a:rect l="l" t="t" r="r" b="b"/>
              <a:pathLst>
                <a:path w="34926" h="52210" extrusionOk="0">
                  <a:moveTo>
                    <a:pt x="14378" y="0"/>
                  </a:moveTo>
                  <a:cubicBezTo>
                    <a:pt x="14315" y="0"/>
                    <a:pt x="14245" y="146"/>
                    <a:pt x="14177" y="472"/>
                  </a:cubicBezTo>
                  <a:cubicBezTo>
                    <a:pt x="13343" y="4442"/>
                    <a:pt x="12076" y="3741"/>
                    <a:pt x="10141" y="8011"/>
                  </a:cubicBezTo>
                  <a:cubicBezTo>
                    <a:pt x="8840" y="10946"/>
                    <a:pt x="11175" y="14916"/>
                    <a:pt x="9941" y="17651"/>
                  </a:cubicBezTo>
                  <a:cubicBezTo>
                    <a:pt x="8540" y="20687"/>
                    <a:pt x="7306" y="20753"/>
                    <a:pt x="5805" y="24356"/>
                  </a:cubicBezTo>
                  <a:cubicBezTo>
                    <a:pt x="4337" y="27859"/>
                    <a:pt x="6572" y="32295"/>
                    <a:pt x="3970" y="35931"/>
                  </a:cubicBezTo>
                  <a:cubicBezTo>
                    <a:pt x="367" y="40935"/>
                    <a:pt x="0" y="44404"/>
                    <a:pt x="1168" y="47072"/>
                  </a:cubicBezTo>
                  <a:cubicBezTo>
                    <a:pt x="2502" y="50108"/>
                    <a:pt x="11175" y="52209"/>
                    <a:pt x="18147" y="52209"/>
                  </a:cubicBezTo>
                  <a:cubicBezTo>
                    <a:pt x="24852" y="52209"/>
                    <a:pt x="33091" y="50275"/>
                    <a:pt x="34925" y="47439"/>
                  </a:cubicBezTo>
                  <a:lnTo>
                    <a:pt x="34925" y="47439"/>
                  </a:lnTo>
                  <a:cubicBezTo>
                    <a:pt x="31556" y="48540"/>
                    <a:pt x="27253" y="48707"/>
                    <a:pt x="23317" y="48707"/>
                  </a:cubicBezTo>
                  <a:cubicBezTo>
                    <a:pt x="16345" y="48707"/>
                    <a:pt x="11675" y="46272"/>
                    <a:pt x="9941" y="44037"/>
                  </a:cubicBezTo>
                  <a:cubicBezTo>
                    <a:pt x="8140" y="41702"/>
                    <a:pt x="9074" y="40634"/>
                    <a:pt x="11675" y="35097"/>
                  </a:cubicBezTo>
                  <a:cubicBezTo>
                    <a:pt x="13677" y="30927"/>
                    <a:pt x="10241" y="27025"/>
                    <a:pt x="11675" y="23522"/>
                  </a:cubicBezTo>
                  <a:cubicBezTo>
                    <a:pt x="13210" y="19920"/>
                    <a:pt x="12643" y="19953"/>
                    <a:pt x="14010" y="16917"/>
                  </a:cubicBezTo>
                  <a:cubicBezTo>
                    <a:pt x="15278" y="14182"/>
                    <a:pt x="11809" y="10880"/>
                    <a:pt x="13310" y="8011"/>
                  </a:cubicBezTo>
                  <a:cubicBezTo>
                    <a:pt x="14905" y="4991"/>
                    <a:pt x="14749" y="0"/>
                    <a:pt x="14378" y="0"/>
                  </a:cubicBezTo>
                  <a:close/>
                </a:path>
              </a:pathLst>
            </a:custGeom>
            <a:solidFill>
              <a:srgbClr val="65A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760;p71"/>
            <p:cNvSpPr/>
            <p:nvPr/>
          </p:nvSpPr>
          <p:spPr>
            <a:xfrm>
              <a:off x="7082712" y="3744464"/>
              <a:ext cx="45896" cy="40036"/>
            </a:xfrm>
            <a:custGeom>
              <a:avLst/>
              <a:gdLst/>
              <a:ahLst/>
              <a:cxnLst/>
              <a:rect l="l" t="t" r="r" b="b"/>
              <a:pathLst>
                <a:path w="3070" h="2678" extrusionOk="0">
                  <a:moveTo>
                    <a:pt x="2642" y="1"/>
                  </a:moveTo>
                  <a:cubicBezTo>
                    <a:pt x="2171" y="1"/>
                    <a:pt x="1408" y="85"/>
                    <a:pt x="868" y="559"/>
                  </a:cubicBezTo>
                  <a:cubicBezTo>
                    <a:pt x="34" y="1293"/>
                    <a:pt x="1" y="2661"/>
                    <a:pt x="1" y="2661"/>
                  </a:cubicBezTo>
                  <a:cubicBezTo>
                    <a:pt x="1" y="2661"/>
                    <a:pt x="131" y="2677"/>
                    <a:pt x="337" y="2677"/>
                  </a:cubicBezTo>
                  <a:cubicBezTo>
                    <a:pt x="789" y="2677"/>
                    <a:pt x="1606" y="2598"/>
                    <a:pt x="2202" y="2094"/>
                  </a:cubicBezTo>
                  <a:cubicBezTo>
                    <a:pt x="3036" y="1360"/>
                    <a:pt x="3069" y="26"/>
                    <a:pt x="3069" y="26"/>
                  </a:cubicBezTo>
                  <a:cubicBezTo>
                    <a:pt x="3069" y="26"/>
                    <a:pt x="2899" y="1"/>
                    <a:pt x="2642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761;p71"/>
            <p:cNvSpPr/>
            <p:nvPr/>
          </p:nvSpPr>
          <p:spPr>
            <a:xfrm>
              <a:off x="7133585" y="3516944"/>
              <a:ext cx="44387" cy="47885"/>
            </a:xfrm>
            <a:custGeom>
              <a:avLst/>
              <a:gdLst/>
              <a:ahLst/>
              <a:cxnLst/>
              <a:rect l="l" t="t" r="r" b="b"/>
              <a:pathLst>
                <a:path w="2969" h="3203" extrusionOk="0">
                  <a:moveTo>
                    <a:pt x="2702" y="0"/>
                  </a:moveTo>
                  <a:cubicBezTo>
                    <a:pt x="2702" y="0"/>
                    <a:pt x="1368" y="101"/>
                    <a:pt x="701" y="1001"/>
                  </a:cubicBezTo>
                  <a:cubicBezTo>
                    <a:pt x="0" y="1868"/>
                    <a:pt x="267" y="3203"/>
                    <a:pt x="267" y="3203"/>
                  </a:cubicBezTo>
                  <a:cubicBezTo>
                    <a:pt x="267" y="3203"/>
                    <a:pt x="1635" y="3103"/>
                    <a:pt x="2302" y="2202"/>
                  </a:cubicBezTo>
                  <a:cubicBezTo>
                    <a:pt x="2969" y="1301"/>
                    <a:pt x="2702" y="1"/>
                    <a:pt x="2702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762;p71"/>
            <p:cNvSpPr/>
            <p:nvPr/>
          </p:nvSpPr>
          <p:spPr>
            <a:xfrm>
              <a:off x="7250759" y="3585265"/>
              <a:ext cx="44401" cy="48393"/>
            </a:xfrm>
            <a:custGeom>
              <a:avLst/>
              <a:gdLst/>
              <a:ahLst/>
              <a:cxnLst/>
              <a:rect l="l" t="t" r="r" b="b"/>
              <a:pathLst>
                <a:path w="2970" h="3237" extrusionOk="0">
                  <a:moveTo>
                    <a:pt x="2703" y="0"/>
                  </a:moveTo>
                  <a:lnTo>
                    <a:pt x="2703" y="0"/>
                  </a:lnTo>
                  <a:cubicBezTo>
                    <a:pt x="2703" y="0"/>
                    <a:pt x="1369" y="101"/>
                    <a:pt x="701" y="1001"/>
                  </a:cubicBezTo>
                  <a:cubicBezTo>
                    <a:pt x="1" y="1868"/>
                    <a:pt x="268" y="3236"/>
                    <a:pt x="268" y="3236"/>
                  </a:cubicBezTo>
                  <a:cubicBezTo>
                    <a:pt x="268" y="3236"/>
                    <a:pt x="1635" y="3103"/>
                    <a:pt x="2303" y="2235"/>
                  </a:cubicBezTo>
                  <a:cubicBezTo>
                    <a:pt x="2970" y="1335"/>
                    <a:pt x="2703" y="0"/>
                    <a:pt x="2703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763;p71"/>
            <p:cNvSpPr/>
            <p:nvPr/>
          </p:nvSpPr>
          <p:spPr>
            <a:xfrm>
              <a:off x="7219844" y="3404747"/>
              <a:ext cx="42413" cy="52370"/>
            </a:xfrm>
            <a:custGeom>
              <a:avLst/>
              <a:gdLst/>
              <a:ahLst/>
              <a:cxnLst/>
              <a:rect l="l" t="t" r="r" b="b"/>
              <a:pathLst>
                <a:path w="2837" h="3503" extrusionOk="0">
                  <a:moveTo>
                    <a:pt x="434" y="0"/>
                  </a:moveTo>
                  <a:cubicBezTo>
                    <a:pt x="434" y="0"/>
                    <a:pt x="1" y="1301"/>
                    <a:pt x="535" y="2268"/>
                  </a:cubicBezTo>
                  <a:cubicBezTo>
                    <a:pt x="1068" y="3202"/>
                    <a:pt x="2403" y="3503"/>
                    <a:pt x="2403" y="3503"/>
                  </a:cubicBezTo>
                  <a:cubicBezTo>
                    <a:pt x="2403" y="3503"/>
                    <a:pt x="2836" y="2235"/>
                    <a:pt x="2302" y="1268"/>
                  </a:cubicBezTo>
                  <a:cubicBezTo>
                    <a:pt x="1769" y="267"/>
                    <a:pt x="435" y="0"/>
                    <a:pt x="434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764;p71"/>
            <p:cNvSpPr/>
            <p:nvPr/>
          </p:nvSpPr>
          <p:spPr>
            <a:xfrm>
              <a:off x="7254257" y="3641281"/>
              <a:ext cx="52370" cy="34475"/>
            </a:xfrm>
            <a:custGeom>
              <a:avLst/>
              <a:gdLst/>
              <a:ahLst/>
              <a:cxnLst/>
              <a:rect l="l" t="t" r="r" b="b"/>
              <a:pathLst>
                <a:path w="3503" h="2306" extrusionOk="0">
                  <a:moveTo>
                    <a:pt x="1136" y="0"/>
                  </a:moveTo>
                  <a:cubicBezTo>
                    <a:pt x="514" y="0"/>
                    <a:pt x="0" y="190"/>
                    <a:pt x="0" y="190"/>
                  </a:cubicBezTo>
                  <a:cubicBezTo>
                    <a:pt x="0" y="190"/>
                    <a:pt x="267" y="1490"/>
                    <a:pt x="1268" y="2024"/>
                  </a:cubicBezTo>
                  <a:cubicBezTo>
                    <a:pt x="1634" y="2238"/>
                    <a:pt x="2042" y="2305"/>
                    <a:pt x="2408" y="2305"/>
                  </a:cubicBezTo>
                  <a:cubicBezTo>
                    <a:pt x="3012" y="2305"/>
                    <a:pt x="3503" y="2124"/>
                    <a:pt x="3503" y="2124"/>
                  </a:cubicBezTo>
                  <a:cubicBezTo>
                    <a:pt x="3503" y="2124"/>
                    <a:pt x="3203" y="823"/>
                    <a:pt x="2235" y="256"/>
                  </a:cubicBezTo>
                  <a:cubicBezTo>
                    <a:pt x="1884" y="62"/>
                    <a:pt x="1492" y="0"/>
                    <a:pt x="1136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765;p71"/>
            <p:cNvSpPr/>
            <p:nvPr/>
          </p:nvSpPr>
          <p:spPr>
            <a:xfrm>
              <a:off x="7092190" y="3997174"/>
              <a:ext cx="40903" cy="55868"/>
            </a:xfrm>
            <a:custGeom>
              <a:avLst/>
              <a:gdLst/>
              <a:ahLst/>
              <a:cxnLst/>
              <a:rect l="l" t="t" r="r" b="b"/>
              <a:pathLst>
                <a:path w="2736" h="3737" extrusionOk="0">
                  <a:moveTo>
                    <a:pt x="2169" y="0"/>
                  </a:moveTo>
                  <a:cubicBezTo>
                    <a:pt x="2169" y="0"/>
                    <a:pt x="868" y="467"/>
                    <a:pt x="434" y="1468"/>
                  </a:cubicBezTo>
                  <a:cubicBezTo>
                    <a:pt x="0" y="2469"/>
                    <a:pt x="567" y="3736"/>
                    <a:pt x="567" y="3736"/>
                  </a:cubicBezTo>
                  <a:cubicBezTo>
                    <a:pt x="567" y="3736"/>
                    <a:pt x="1835" y="3303"/>
                    <a:pt x="2302" y="2269"/>
                  </a:cubicBezTo>
                  <a:cubicBezTo>
                    <a:pt x="2736" y="1235"/>
                    <a:pt x="2169" y="0"/>
                    <a:pt x="2169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766;p71"/>
            <p:cNvSpPr/>
            <p:nvPr/>
          </p:nvSpPr>
          <p:spPr>
            <a:xfrm>
              <a:off x="7311110" y="4068917"/>
              <a:ext cx="45388" cy="42039"/>
            </a:xfrm>
            <a:custGeom>
              <a:avLst/>
              <a:gdLst/>
              <a:ahLst/>
              <a:cxnLst/>
              <a:rect l="l" t="t" r="r" b="b"/>
              <a:pathLst>
                <a:path w="3036" h="2812" extrusionOk="0">
                  <a:moveTo>
                    <a:pt x="2811" y="1"/>
                  </a:moveTo>
                  <a:cubicBezTo>
                    <a:pt x="2427" y="1"/>
                    <a:pt x="1436" y="64"/>
                    <a:pt x="801" y="672"/>
                  </a:cubicBezTo>
                  <a:cubicBezTo>
                    <a:pt x="0" y="1439"/>
                    <a:pt x="34" y="2807"/>
                    <a:pt x="34" y="2807"/>
                  </a:cubicBezTo>
                  <a:cubicBezTo>
                    <a:pt x="34" y="2807"/>
                    <a:pt x="92" y="2811"/>
                    <a:pt x="192" y="2811"/>
                  </a:cubicBezTo>
                  <a:cubicBezTo>
                    <a:pt x="575" y="2811"/>
                    <a:pt x="1567" y="2748"/>
                    <a:pt x="2202" y="2140"/>
                  </a:cubicBezTo>
                  <a:cubicBezTo>
                    <a:pt x="3036" y="1373"/>
                    <a:pt x="2969" y="5"/>
                    <a:pt x="2969" y="5"/>
                  </a:cubicBezTo>
                  <a:cubicBezTo>
                    <a:pt x="2969" y="5"/>
                    <a:pt x="2910" y="1"/>
                    <a:pt x="2811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767;p71"/>
            <p:cNvSpPr/>
            <p:nvPr/>
          </p:nvSpPr>
          <p:spPr>
            <a:xfrm>
              <a:off x="7393885" y="3819317"/>
              <a:ext cx="53880" cy="33802"/>
            </a:xfrm>
            <a:custGeom>
              <a:avLst/>
              <a:gdLst/>
              <a:ahLst/>
              <a:cxnLst/>
              <a:rect l="l" t="t" r="r" b="b"/>
              <a:pathLst>
                <a:path w="3604" h="2261" extrusionOk="0">
                  <a:moveTo>
                    <a:pt x="1236" y="0"/>
                  </a:moveTo>
                  <a:cubicBezTo>
                    <a:pt x="564" y="0"/>
                    <a:pt x="0" y="222"/>
                    <a:pt x="0" y="222"/>
                  </a:cubicBezTo>
                  <a:cubicBezTo>
                    <a:pt x="0" y="222"/>
                    <a:pt x="367" y="1523"/>
                    <a:pt x="1368" y="2024"/>
                  </a:cubicBezTo>
                  <a:cubicBezTo>
                    <a:pt x="1702" y="2202"/>
                    <a:pt x="2061" y="2261"/>
                    <a:pt x="2392" y="2261"/>
                  </a:cubicBezTo>
                  <a:cubicBezTo>
                    <a:pt x="3055" y="2261"/>
                    <a:pt x="3603" y="2024"/>
                    <a:pt x="3603" y="2024"/>
                  </a:cubicBezTo>
                  <a:cubicBezTo>
                    <a:pt x="3603" y="2024"/>
                    <a:pt x="3269" y="723"/>
                    <a:pt x="2269" y="222"/>
                  </a:cubicBezTo>
                  <a:cubicBezTo>
                    <a:pt x="1935" y="56"/>
                    <a:pt x="1572" y="0"/>
                    <a:pt x="1236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768;p71"/>
            <p:cNvSpPr/>
            <p:nvPr/>
          </p:nvSpPr>
          <p:spPr>
            <a:xfrm>
              <a:off x="7392883" y="3779745"/>
              <a:ext cx="43908" cy="50382"/>
            </a:xfrm>
            <a:custGeom>
              <a:avLst/>
              <a:gdLst/>
              <a:ahLst/>
              <a:cxnLst/>
              <a:rect l="l" t="t" r="r" b="b"/>
              <a:pathLst>
                <a:path w="2937" h="3370" extrusionOk="0">
                  <a:moveTo>
                    <a:pt x="2603" y="1"/>
                  </a:moveTo>
                  <a:cubicBezTo>
                    <a:pt x="2602" y="1"/>
                    <a:pt x="1235" y="201"/>
                    <a:pt x="635" y="1135"/>
                  </a:cubicBezTo>
                  <a:cubicBezTo>
                    <a:pt x="1" y="2036"/>
                    <a:pt x="334" y="3370"/>
                    <a:pt x="334" y="3370"/>
                  </a:cubicBezTo>
                  <a:cubicBezTo>
                    <a:pt x="334" y="3370"/>
                    <a:pt x="1669" y="3170"/>
                    <a:pt x="2302" y="2236"/>
                  </a:cubicBezTo>
                  <a:cubicBezTo>
                    <a:pt x="2936" y="1335"/>
                    <a:pt x="2603" y="1"/>
                    <a:pt x="2603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769;p71"/>
            <p:cNvSpPr/>
            <p:nvPr/>
          </p:nvSpPr>
          <p:spPr>
            <a:xfrm>
              <a:off x="6993449" y="3828616"/>
              <a:ext cx="43908" cy="49888"/>
            </a:xfrm>
            <a:custGeom>
              <a:avLst/>
              <a:gdLst/>
              <a:ahLst/>
              <a:cxnLst/>
              <a:rect l="l" t="t" r="r" b="b"/>
              <a:pathLst>
                <a:path w="2937" h="3337" extrusionOk="0">
                  <a:moveTo>
                    <a:pt x="301" y="1"/>
                  </a:moveTo>
                  <a:cubicBezTo>
                    <a:pt x="301" y="1"/>
                    <a:pt x="1" y="1302"/>
                    <a:pt x="634" y="2236"/>
                  </a:cubicBezTo>
                  <a:cubicBezTo>
                    <a:pt x="1268" y="3136"/>
                    <a:pt x="2603" y="3336"/>
                    <a:pt x="2603" y="3336"/>
                  </a:cubicBezTo>
                  <a:cubicBezTo>
                    <a:pt x="2603" y="3336"/>
                    <a:pt x="2936" y="2002"/>
                    <a:pt x="2302" y="1102"/>
                  </a:cubicBezTo>
                  <a:cubicBezTo>
                    <a:pt x="1669" y="168"/>
                    <a:pt x="301" y="1"/>
                    <a:pt x="301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770;p71"/>
            <p:cNvSpPr/>
            <p:nvPr/>
          </p:nvSpPr>
          <p:spPr>
            <a:xfrm>
              <a:off x="7189930" y="3901794"/>
              <a:ext cx="44895" cy="41606"/>
            </a:xfrm>
            <a:custGeom>
              <a:avLst/>
              <a:gdLst/>
              <a:ahLst/>
              <a:cxnLst/>
              <a:rect l="l" t="t" r="r" b="b"/>
              <a:pathLst>
                <a:path w="3003" h="2783" extrusionOk="0">
                  <a:moveTo>
                    <a:pt x="269" y="0"/>
                  </a:moveTo>
                  <a:cubicBezTo>
                    <a:pt x="123" y="0"/>
                    <a:pt x="34" y="9"/>
                    <a:pt x="34" y="9"/>
                  </a:cubicBezTo>
                  <a:cubicBezTo>
                    <a:pt x="34" y="9"/>
                    <a:pt x="0" y="1377"/>
                    <a:pt x="801" y="2144"/>
                  </a:cubicBezTo>
                  <a:cubicBezTo>
                    <a:pt x="1456" y="2721"/>
                    <a:pt x="2420" y="2782"/>
                    <a:pt x="2803" y="2782"/>
                  </a:cubicBezTo>
                  <a:cubicBezTo>
                    <a:pt x="2908" y="2782"/>
                    <a:pt x="2969" y="2778"/>
                    <a:pt x="2969" y="2778"/>
                  </a:cubicBezTo>
                  <a:cubicBezTo>
                    <a:pt x="2969" y="2778"/>
                    <a:pt x="3003" y="1410"/>
                    <a:pt x="2202" y="643"/>
                  </a:cubicBezTo>
                  <a:cubicBezTo>
                    <a:pt x="1583" y="74"/>
                    <a:pt x="689" y="0"/>
                    <a:pt x="269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771;p71"/>
            <p:cNvSpPr/>
            <p:nvPr/>
          </p:nvSpPr>
          <p:spPr>
            <a:xfrm>
              <a:off x="6985466" y="3873001"/>
              <a:ext cx="43908" cy="49380"/>
            </a:xfrm>
            <a:custGeom>
              <a:avLst/>
              <a:gdLst/>
              <a:ahLst/>
              <a:cxnLst/>
              <a:rect l="l" t="t" r="r" b="b"/>
              <a:pathLst>
                <a:path w="2937" h="3303" extrusionOk="0">
                  <a:moveTo>
                    <a:pt x="2636" y="1"/>
                  </a:moveTo>
                  <a:cubicBezTo>
                    <a:pt x="2636" y="1"/>
                    <a:pt x="1302" y="167"/>
                    <a:pt x="635" y="1068"/>
                  </a:cubicBezTo>
                  <a:cubicBezTo>
                    <a:pt x="1" y="2002"/>
                    <a:pt x="301" y="3303"/>
                    <a:pt x="301" y="3303"/>
                  </a:cubicBezTo>
                  <a:cubicBezTo>
                    <a:pt x="301" y="3303"/>
                    <a:pt x="1635" y="3169"/>
                    <a:pt x="2303" y="2235"/>
                  </a:cubicBezTo>
                  <a:cubicBezTo>
                    <a:pt x="2936" y="1368"/>
                    <a:pt x="2636" y="1"/>
                    <a:pt x="2636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6608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42"/>
          <p:cNvSpPr/>
          <p:nvPr/>
        </p:nvSpPr>
        <p:spPr>
          <a:xfrm>
            <a:off x="2639920" y="132030"/>
            <a:ext cx="975300" cy="9753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5" name="Google Shape;1245;p42"/>
          <p:cNvSpPr/>
          <p:nvPr/>
        </p:nvSpPr>
        <p:spPr>
          <a:xfrm>
            <a:off x="1512501" y="3773023"/>
            <a:ext cx="975300" cy="9753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6" name="Google Shape;1246;p42"/>
          <p:cNvSpPr/>
          <p:nvPr/>
        </p:nvSpPr>
        <p:spPr>
          <a:xfrm>
            <a:off x="4377845" y="3802913"/>
            <a:ext cx="975300" cy="9753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7" name="Google Shape;1247;p42"/>
          <p:cNvSpPr/>
          <p:nvPr/>
        </p:nvSpPr>
        <p:spPr>
          <a:xfrm>
            <a:off x="5807559" y="154753"/>
            <a:ext cx="939553" cy="9753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253" name="Google Shape;1253;p42"/>
          <p:cNvCxnSpPr/>
          <p:nvPr/>
        </p:nvCxnSpPr>
        <p:spPr>
          <a:xfrm flipH="1">
            <a:off x="3182381" y="688127"/>
            <a:ext cx="6464" cy="656083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254" name="Google Shape;1254;p42"/>
          <p:cNvCxnSpPr/>
          <p:nvPr/>
        </p:nvCxnSpPr>
        <p:spPr>
          <a:xfrm flipH="1">
            <a:off x="6262351" y="839585"/>
            <a:ext cx="7066" cy="486522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255" name="Google Shape;1255;p42"/>
          <p:cNvSpPr txBox="1"/>
          <p:nvPr/>
        </p:nvSpPr>
        <p:spPr>
          <a:xfrm>
            <a:off x="973263" y="3193581"/>
            <a:ext cx="19338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rPr>
              <a:t>Modalidad</a:t>
            </a:r>
            <a:endParaRPr sz="2000" dirty="0">
              <a:solidFill>
                <a:schemeClr val="dk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1256" name="Google Shape;1256;p42"/>
          <p:cNvSpPr txBox="1"/>
          <p:nvPr/>
        </p:nvSpPr>
        <p:spPr>
          <a:xfrm>
            <a:off x="1321102" y="2541057"/>
            <a:ext cx="1147067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Documental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Campo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7" name="Google Shape;1257;p42"/>
          <p:cNvSpPr txBox="1"/>
          <p:nvPr/>
        </p:nvSpPr>
        <p:spPr>
          <a:xfrm>
            <a:off x="2264524" y="1275513"/>
            <a:ext cx="19338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rPr>
              <a:t>Enfoque</a:t>
            </a:r>
            <a:endParaRPr sz="2000" dirty="0">
              <a:solidFill>
                <a:schemeClr val="dk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1258" name="Google Shape;1258;p42"/>
          <p:cNvSpPr txBox="1"/>
          <p:nvPr/>
        </p:nvSpPr>
        <p:spPr>
          <a:xfrm>
            <a:off x="2676621" y="1651318"/>
            <a:ext cx="112823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Cualitativo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Inductivo</a:t>
            </a:r>
          </a:p>
        </p:txBody>
      </p:sp>
      <p:sp>
        <p:nvSpPr>
          <p:cNvPr id="1259" name="Google Shape;1259;p42"/>
          <p:cNvSpPr txBox="1"/>
          <p:nvPr/>
        </p:nvSpPr>
        <p:spPr>
          <a:xfrm>
            <a:off x="3859768" y="3185866"/>
            <a:ext cx="19338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rPr>
              <a:t>Tipo</a:t>
            </a:r>
            <a:endParaRPr sz="2000" dirty="0">
              <a:solidFill>
                <a:schemeClr val="dk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1260" name="Google Shape;1260;p42"/>
          <p:cNvSpPr txBox="1"/>
          <p:nvPr/>
        </p:nvSpPr>
        <p:spPr>
          <a:xfrm>
            <a:off x="3931012" y="2928504"/>
            <a:ext cx="1763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Descriptivo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1" name="Google Shape;1261;p42"/>
          <p:cNvSpPr txBox="1"/>
          <p:nvPr/>
        </p:nvSpPr>
        <p:spPr>
          <a:xfrm>
            <a:off x="4958969" y="1253086"/>
            <a:ext cx="2490567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rPr>
              <a:t>Población y muestra </a:t>
            </a:r>
            <a:endParaRPr sz="2000" dirty="0">
              <a:solidFill>
                <a:schemeClr val="dk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1262" name="Google Shape;1262;p42"/>
          <p:cNvSpPr txBox="1"/>
          <p:nvPr/>
        </p:nvSpPr>
        <p:spPr>
          <a:xfrm>
            <a:off x="5670850" y="1628415"/>
            <a:ext cx="1212969" cy="1474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 Docentes de preparatoria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50 Estudiantes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63" name="Google Shape;1263;p42"/>
          <p:cNvCxnSpPr/>
          <p:nvPr/>
        </p:nvCxnSpPr>
        <p:spPr>
          <a:xfrm flipV="1">
            <a:off x="1994009" y="3596028"/>
            <a:ext cx="6142" cy="313164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264" name="Google Shape;1264;p42"/>
          <p:cNvCxnSpPr/>
          <p:nvPr/>
        </p:nvCxnSpPr>
        <p:spPr>
          <a:xfrm flipV="1">
            <a:off x="4812712" y="3647178"/>
            <a:ext cx="9097" cy="304834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1" name="Google Shape;377;p36"/>
          <p:cNvSpPr txBox="1">
            <a:spLocks/>
          </p:cNvSpPr>
          <p:nvPr/>
        </p:nvSpPr>
        <p:spPr>
          <a:xfrm rot="16200000">
            <a:off x="-1863917" y="2411328"/>
            <a:ext cx="516208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s-ES" sz="2400" dirty="0" smtClean="0"/>
              <a:t>Cap. III: </a:t>
            </a:r>
            <a:r>
              <a:rPr lang="en" sz="2400" dirty="0"/>
              <a:t>Metodología de la investigación</a:t>
            </a:r>
            <a:endParaRPr lang="en-US" sz="2400" dirty="0"/>
          </a:p>
        </p:txBody>
      </p:sp>
      <p:cxnSp>
        <p:nvCxnSpPr>
          <p:cNvPr id="84" name="Google Shape;1263;p42"/>
          <p:cNvCxnSpPr/>
          <p:nvPr/>
        </p:nvCxnSpPr>
        <p:spPr>
          <a:xfrm flipV="1">
            <a:off x="8091760" y="3652731"/>
            <a:ext cx="0" cy="382047"/>
          </a:xfrm>
          <a:prstGeom prst="straightConnector1">
            <a:avLst/>
          </a:prstGeom>
          <a:noFill/>
          <a:ln w="28575" cap="flat" cmpd="sng">
            <a:solidFill>
              <a:srgbClr val="99FF99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86" name="Google Shape;1245;p42"/>
          <p:cNvSpPr/>
          <p:nvPr/>
        </p:nvSpPr>
        <p:spPr>
          <a:xfrm>
            <a:off x="7581321" y="3843755"/>
            <a:ext cx="975300" cy="9753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257;p42"/>
          <p:cNvSpPr txBox="1"/>
          <p:nvPr/>
        </p:nvSpPr>
        <p:spPr>
          <a:xfrm>
            <a:off x="7124860" y="2943533"/>
            <a:ext cx="19338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rPr>
              <a:t>Técnicas e instrumentos</a:t>
            </a:r>
            <a:endParaRPr sz="2000" dirty="0">
              <a:solidFill>
                <a:schemeClr val="dk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99" name="Google Shape;1262;p42"/>
          <p:cNvSpPr txBox="1"/>
          <p:nvPr/>
        </p:nvSpPr>
        <p:spPr>
          <a:xfrm>
            <a:off x="7358293" y="2037463"/>
            <a:ext cx="1211779" cy="761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Encuesta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Observación directa 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0" name="Imagen 9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17" y="3812378"/>
            <a:ext cx="835921" cy="926185"/>
          </a:xfrm>
          <a:prstGeom prst="rect">
            <a:avLst/>
          </a:prstGeom>
        </p:spPr>
      </p:pic>
      <p:pic>
        <p:nvPicPr>
          <p:cNvPr id="3074" name="Picture 2" descr="Investigación cualitativa: simplificando el concepto [tutorial completo]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" r="6448"/>
          <a:stretch/>
        </p:blipFill>
        <p:spPr bwMode="auto">
          <a:xfrm>
            <a:off x="4393877" y="4020843"/>
            <a:ext cx="943235" cy="68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nvestigación cualitativa | QuestionPr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5" t="19011" r="21888" b="17292"/>
          <a:stretch/>
        </p:blipFill>
        <p:spPr bwMode="auto">
          <a:xfrm>
            <a:off x="2768386" y="222962"/>
            <a:ext cx="698714" cy="85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oblación, El Crecimiento De La Población, Persona imagen png - imagen  transparente descarga gratuit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5089" y="235392"/>
            <a:ext cx="808655" cy="77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cono de lupa - vector de stock | Crushpixel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33" b="90000" l="10000" r="90000">
                        <a14:foregroundMark x1="17667" y1="73067" x2="43467" y2="49467"/>
                        <a14:foregroundMark x1="44400" y1="47333" x2="39000" y2="34533"/>
                        <a14:foregroundMark x1="39000" y1="33733" x2="42067" y2="19600"/>
                        <a14:foregroundMark x1="44600" y1="19933" x2="57600" y2="11400"/>
                        <a14:foregroundMark x1="59533" y1="11400" x2="71600" y2="13000"/>
                        <a14:foregroundMark x1="72133" y1="13200" x2="81667" y2="21533"/>
                        <a14:foregroundMark x1="81667" y1="21733" x2="84933" y2="33733"/>
                        <a14:foregroundMark x1="84933" y1="35067" x2="47533" y2="42067"/>
                        <a14:foregroundMark x1="59333" y1="16467" x2="62267" y2="49800"/>
                        <a14:foregroundMark x1="84600" y1="36467" x2="80333" y2="46333"/>
                        <a14:foregroundMark x1="80333" y1="46333" x2="66133" y2="49267"/>
                        <a14:foregroundMark x1="78533" y1="49267" x2="71400" y2="54867"/>
                        <a14:foregroundMark x1="62467" y1="55867" x2="47133" y2="50400"/>
                        <a14:foregroundMark x1="63800" y1="50600" x2="47133" y2="32200"/>
                        <a14:foregroundMark x1="47333" y1="26133" x2="45000" y2="35467"/>
                        <a14:foregroundMark x1="56067" y1="29467" x2="43267" y2="22267"/>
                        <a14:foregroundMark x1="73733" y1="22667" x2="68667" y2="34133"/>
                        <a14:backgroundMark x1="26600" y1="83000" x2="18600" y2="83600"/>
                        <a14:backgroundMark x1="27000" y1="78533" x2="17667" y2="7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90278" y="3843755"/>
            <a:ext cx="1079794" cy="107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43"/>
          <p:cNvSpPr txBox="1">
            <a:spLocks noGrp="1"/>
          </p:cNvSpPr>
          <p:nvPr>
            <p:ph type="title"/>
          </p:nvPr>
        </p:nvSpPr>
        <p:spPr>
          <a:xfrm>
            <a:off x="2199506" y="237804"/>
            <a:ext cx="5059342" cy="5103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C" sz="2400" b="1" dirty="0" smtClean="0"/>
              <a:t>Análisis </a:t>
            </a:r>
            <a:r>
              <a:rPr lang="es-EC" sz="2400" b="1" dirty="0"/>
              <a:t>e interpretación de resultados</a:t>
            </a:r>
            <a:r>
              <a:rPr lang="en" sz="700" dirty="0" smtClean="0"/>
              <a:t> </a:t>
            </a:r>
            <a:endParaRPr sz="700" dirty="0"/>
          </a:p>
        </p:txBody>
      </p:sp>
      <p:sp>
        <p:nvSpPr>
          <p:cNvPr id="3" name="Google Shape;377;p36"/>
          <p:cNvSpPr txBox="1">
            <a:spLocks/>
          </p:cNvSpPr>
          <p:nvPr/>
        </p:nvSpPr>
        <p:spPr>
          <a:xfrm rot="16200000">
            <a:off x="-1863917" y="2411327"/>
            <a:ext cx="516208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s-ES" sz="2400" dirty="0" smtClean="0"/>
              <a:t>Cap. III: </a:t>
            </a:r>
            <a:r>
              <a:rPr lang="en" sz="2400" dirty="0"/>
              <a:t>Metodología de la investigación</a:t>
            </a:r>
            <a:endParaRPr lang="en-US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432560" y="933414"/>
            <a:ext cx="397002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Encuesta docentes </a:t>
            </a:r>
          </a:p>
          <a:p>
            <a:r>
              <a:rPr lang="es-ES" b="1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Sección 1</a:t>
            </a:r>
            <a:r>
              <a:rPr lang="es-ES" b="1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. Entornos virtuales de aprendizaje</a:t>
            </a:r>
            <a:endParaRPr lang="en-US" b="1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32560" y="1456634"/>
            <a:ext cx="7357345" cy="703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s-EC" spc="10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8. ¿Qué </a:t>
            </a:r>
            <a:r>
              <a:rPr lang="es-EC" spc="1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herramientas tecnológicas ha empleado para el desarrollo de actividades correspondientes al ámbito comprensión y expresión oral y escrita?</a:t>
            </a:r>
            <a:endParaRPr lang="en-US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120" y="2160481"/>
            <a:ext cx="3999323" cy="294462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560" y="2446561"/>
            <a:ext cx="3331141" cy="2031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43"/>
          <p:cNvSpPr txBox="1">
            <a:spLocks noGrp="1"/>
          </p:cNvSpPr>
          <p:nvPr>
            <p:ph type="title"/>
          </p:nvPr>
        </p:nvSpPr>
        <p:spPr>
          <a:xfrm>
            <a:off x="2199506" y="237804"/>
            <a:ext cx="5059342" cy="5103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C" sz="2400" b="1" dirty="0" smtClean="0"/>
              <a:t>Análisis </a:t>
            </a:r>
            <a:r>
              <a:rPr lang="es-EC" sz="2400" b="1" dirty="0"/>
              <a:t>e interpretación de resultados</a:t>
            </a:r>
            <a:r>
              <a:rPr lang="en" sz="700" dirty="0" smtClean="0"/>
              <a:t> </a:t>
            </a:r>
            <a:endParaRPr sz="700" dirty="0"/>
          </a:p>
        </p:txBody>
      </p:sp>
      <p:sp>
        <p:nvSpPr>
          <p:cNvPr id="3" name="Google Shape;377;p36"/>
          <p:cNvSpPr txBox="1">
            <a:spLocks/>
          </p:cNvSpPr>
          <p:nvPr/>
        </p:nvSpPr>
        <p:spPr>
          <a:xfrm rot="16200000">
            <a:off x="-1863917" y="2411327"/>
            <a:ext cx="516208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s-ES" sz="2400" dirty="0" smtClean="0"/>
              <a:t>Cap. III: </a:t>
            </a:r>
            <a:r>
              <a:rPr lang="en" sz="2400" dirty="0"/>
              <a:t>Metodología de la investigación</a:t>
            </a:r>
            <a:endParaRPr lang="en-US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432560" y="933414"/>
            <a:ext cx="397002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Encuesta docentes </a:t>
            </a:r>
          </a:p>
          <a:p>
            <a:r>
              <a:rPr lang="es-ES" b="1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Sección 1</a:t>
            </a:r>
            <a:r>
              <a:rPr lang="es-ES" b="1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. Entornos virtuales de aprendizaje</a:t>
            </a:r>
            <a:endParaRPr lang="en-US" b="1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03020" y="1462705"/>
            <a:ext cx="7452360" cy="62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EC" spc="10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9. </a:t>
            </a:r>
            <a:r>
              <a:rPr lang="es-EC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¿Con qué frecuencia utiliza usted estas herramientas virtuales en la hora de clase?</a:t>
            </a:r>
            <a:endParaRPr lang="en-US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lvl="0">
              <a:spcAft>
                <a:spcPts val="800"/>
              </a:spcAft>
            </a:pPr>
            <a:endParaRPr lang="en-US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375" y="1965864"/>
            <a:ext cx="4073915" cy="252300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560" y="2309344"/>
            <a:ext cx="3466607" cy="164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43"/>
          <p:cNvSpPr txBox="1">
            <a:spLocks noGrp="1"/>
          </p:cNvSpPr>
          <p:nvPr>
            <p:ph type="title"/>
          </p:nvPr>
        </p:nvSpPr>
        <p:spPr>
          <a:xfrm>
            <a:off x="2199506" y="237804"/>
            <a:ext cx="5059342" cy="5103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C" sz="2400" b="1" dirty="0" smtClean="0"/>
              <a:t>Análisis </a:t>
            </a:r>
            <a:r>
              <a:rPr lang="es-EC" sz="2400" b="1" dirty="0"/>
              <a:t>e interpretación de resultados</a:t>
            </a:r>
            <a:r>
              <a:rPr lang="en" sz="700" dirty="0" smtClean="0"/>
              <a:t> </a:t>
            </a:r>
            <a:endParaRPr sz="700" dirty="0"/>
          </a:p>
        </p:txBody>
      </p:sp>
      <p:sp>
        <p:nvSpPr>
          <p:cNvPr id="3" name="Google Shape;377;p36"/>
          <p:cNvSpPr txBox="1">
            <a:spLocks/>
          </p:cNvSpPr>
          <p:nvPr/>
        </p:nvSpPr>
        <p:spPr>
          <a:xfrm rot="16200000">
            <a:off x="-1863917" y="2411327"/>
            <a:ext cx="516208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s-ES" sz="2400" dirty="0" smtClean="0"/>
              <a:t>Cap. III: </a:t>
            </a:r>
            <a:r>
              <a:rPr lang="en" sz="2400" dirty="0"/>
              <a:t>Metodología de la investigación</a:t>
            </a:r>
            <a:endParaRPr lang="en-US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200770" y="843831"/>
            <a:ext cx="705681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Encuesta docentes </a:t>
            </a:r>
          </a:p>
          <a:p>
            <a:r>
              <a:rPr lang="es-ES" b="1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Sección 2</a:t>
            </a:r>
            <a:r>
              <a:rPr lang="es-ES" b="1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. Ámbito: Expresión y comunicación oral y escrita: Conciencia fonológica</a:t>
            </a:r>
            <a:endParaRPr lang="en-US" b="1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03020" y="1462705"/>
            <a:ext cx="7452360" cy="62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EC" spc="10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12. </a:t>
            </a:r>
            <a:r>
              <a:rPr lang="es-EC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¿</a:t>
            </a:r>
            <a:r>
              <a:rPr lang="es-ES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Qué ámbitos ha trabajado con mayor relevancia durante este año lectivo?</a:t>
            </a:r>
            <a:endParaRPr lang="en-US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  <a:p>
            <a:pPr>
              <a:spcAft>
                <a:spcPts val="800"/>
              </a:spcAft>
            </a:pPr>
            <a:endParaRPr lang="en-US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913" y="1955849"/>
            <a:ext cx="4049000" cy="242832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110" y="1955849"/>
            <a:ext cx="3786621" cy="25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0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43"/>
          <p:cNvSpPr txBox="1">
            <a:spLocks noGrp="1"/>
          </p:cNvSpPr>
          <p:nvPr>
            <p:ph type="title"/>
          </p:nvPr>
        </p:nvSpPr>
        <p:spPr>
          <a:xfrm>
            <a:off x="2199506" y="237804"/>
            <a:ext cx="5059342" cy="5103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C" sz="2400" b="1" dirty="0" smtClean="0"/>
              <a:t>Análisis </a:t>
            </a:r>
            <a:r>
              <a:rPr lang="es-EC" sz="2400" b="1" dirty="0"/>
              <a:t>e interpretación de resultados</a:t>
            </a:r>
            <a:r>
              <a:rPr lang="en" sz="700" dirty="0" smtClean="0"/>
              <a:t> </a:t>
            </a:r>
            <a:endParaRPr sz="700" dirty="0"/>
          </a:p>
        </p:txBody>
      </p:sp>
      <p:sp>
        <p:nvSpPr>
          <p:cNvPr id="3" name="Google Shape;377;p36"/>
          <p:cNvSpPr txBox="1">
            <a:spLocks/>
          </p:cNvSpPr>
          <p:nvPr/>
        </p:nvSpPr>
        <p:spPr>
          <a:xfrm rot="16200000">
            <a:off x="-1918543" y="2411328"/>
            <a:ext cx="516208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s-ES" sz="2400" dirty="0" smtClean="0"/>
              <a:t>Cap. III: </a:t>
            </a:r>
            <a:r>
              <a:rPr lang="en" sz="2400" dirty="0"/>
              <a:t>Metodología de la </a:t>
            </a:r>
            <a:r>
              <a:rPr lang="en" sz="2000" dirty="0"/>
              <a:t>investigación</a:t>
            </a:r>
            <a:endParaRPr lang="en-US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200770" y="843831"/>
            <a:ext cx="705681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Encuesta docentes </a:t>
            </a:r>
          </a:p>
          <a:p>
            <a:r>
              <a:rPr lang="es-ES" b="1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Sección 2</a:t>
            </a:r>
            <a:r>
              <a:rPr lang="es-ES" b="1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. Ámbito: Expresión y comunicación oral y escrita: Conciencia fonológica</a:t>
            </a:r>
            <a:endParaRPr lang="en-US" b="1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03020" y="1462705"/>
            <a:ext cx="7452360" cy="62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EC" spc="10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15. </a:t>
            </a:r>
            <a:r>
              <a:rPr lang="es-ES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¿Cuántas </a:t>
            </a:r>
            <a:r>
              <a:rPr lang="es-ES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veces a la semana trabaja conciencia fonológica?</a:t>
            </a:r>
            <a:endParaRPr lang="en-US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  <a:p>
            <a:pPr>
              <a:spcAft>
                <a:spcPts val="800"/>
              </a:spcAft>
            </a:pPr>
            <a:r>
              <a:rPr lang="es-ES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endParaRPr lang="en-US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094" y="2439071"/>
            <a:ext cx="3666994" cy="137439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363" y="1984606"/>
            <a:ext cx="4067991" cy="244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4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43"/>
          <p:cNvSpPr txBox="1">
            <a:spLocks noGrp="1"/>
          </p:cNvSpPr>
          <p:nvPr>
            <p:ph type="title"/>
          </p:nvPr>
        </p:nvSpPr>
        <p:spPr>
          <a:xfrm>
            <a:off x="2199506" y="237804"/>
            <a:ext cx="5059342" cy="5103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C" sz="2400" b="1" dirty="0" smtClean="0"/>
              <a:t>Análisis </a:t>
            </a:r>
            <a:r>
              <a:rPr lang="es-EC" sz="2400" b="1" dirty="0"/>
              <a:t>e interpretación de resultados</a:t>
            </a:r>
            <a:r>
              <a:rPr lang="en" sz="700" dirty="0" smtClean="0"/>
              <a:t> </a:t>
            </a:r>
            <a:endParaRPr sz="700" dirty="0"/>
          </a:p>
        </p:txBody>
      </p:sp>
      <p:sp>
        <p:nvSpPr>
          <p:cNvPr id="3" name="Google Shape;377;p36"/>
          <p:cNvSpPr txBox="1">
            <a:spLocks/>
          </p:cNvSpPr>
          <p:nvPr/>
        </p:nvSpPr>
        <p:spPr>
          <a:xfrm rot="16200000">
            <a:off x="-2034869" y="2304059"/>
            <a:ext cx="516208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s-ES" sz="2400" dirty="0" smtClean="0"/>
              <a:t>Cap. III: </a:t>
            </a:r>
            <a:r>
              <a:rPr lang="en" sz="2400" dirty="0"/>
              <a:t>Metodología de la </a:t>
            </a:r>
            <a:r>
              <a:rPr lang="en" sz="2000" dirty="0"/>
              <a:t>investigación</a:t>
            </a:r>
            <a:endParaRPr lang="en-US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200771" y="843831"/>
            <a:ext cx="411937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>
                <a:latin typeface="Roboto" panose="020B0604020202020204" charset="0"/>
                <a:ea typeface="Roboto" panose="020B0604020202020204" charset="0"/>
              </a:rPr>
              <a:t>Ficha de Observación - estudiantes</a:t>
            </a:r>
          </a:p>
          <a:p>
            <a:r>
              <a:rPr lang="es-EC" b="1" dirty="0" smtClean="0">
                <a:latin typeface="Roboto" panose="020B0604020202020204" charset="0"/>
                <a:ea typeface="Roboto" panose="020B0604020202020204" charset="0"/>
              </a:rPr>
              <a:t>Sección 2. Ruidos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200770" y="1418728"/>
            <a:ext cx="7452360" cy="379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s-EC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Indicador 8. Empareja sonidos iguales </a:t>
            </a:r>
            <a:endParaRPr lang="en-US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347" y="1825714"/>
            <a:ext cx="3864075" cy="251660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770" y="2294481"/>
            <a:ext cx="3643965" cy="153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9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43"/>
          <p:cNvSpPr txBox="1">
            <a:spLocks noGrp="1"/>
          </p:cNvSpPr>
          <p:nvPr>
            <p:ph type="title"/>
          </p:nvPr>
        </p:nvSpPr>
        <p:spPr>
          <a:xfrm>
            <a:off x="2199506" y="237804"/>
            <a:ext cx="5059342" cy="5103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C" sz="2400" b="1" dirty="0" smtClean="0"/>
              <a:t>Análisis </a:t>
            </a:r>
            <a:r>
              <a:rPr lang="es-EC" sz="2400" b="1" dirty="0"/>
              <a:t>e interpretación de resultados</a:t>
            </a:r>
            <a:r>
              <a:rPr lang="en" sz="700" dirty="0" smtClean="0"/>
              <a:t> </a:t>
            </a:r>
            <a:endParaRPr sz="700" dirty="0"/>
          </a:p>
        </p:txBody>
      </p:sp>
      <p:sp>
        <p:nvSpPr>
          <p:cNvPr id="3" name="Google Shape;377;p36"/>
          <p:cNvSpPr txBox="1">
            <a:spLocks/>
          </p:cNvSpPr>
          <p:nvPr/>
        </p:nvSpPr>
        <p:spPr>
          <a:xfrm rot="16200000">
            <a:off x="-2037571" y="2304059"/>
            <a:ext cx="516208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s-ES" sz="2400" dirty="0" smtClean="0"/>
              <a:t>Cap. III: </a:t>
            </a:r>
            <a:r>
              <a:rPr lang="en" sz="2400" dirty="0"/>
              <a:t>Metodología de la </a:t>
            </a:r>
            <a:r>
              <a:rPr lang="en" sz="2000" dirty="0"/>
              <a:t>investigación</a:t>
            </a:r>
            <a:endParaRPr lang="en-US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200771" y="843831"/>
            <a:ext cx="411937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>
                <a:latin typeface="Roboto" panose="020B0604020202020204" charset="0"/>
                <a:ea typeface="Roboto" panose="020B0604020202020204" charset="0"/>
              </a:rPr>
              <a:t>Ficha de Observación - estudiantes</a:t>
            </a:r>
          </a:p>
          <a:p>
            <a:r>
              <a:rPr lang="es-EC" b="1" dirty="0" smtClean="0">
                <a:latin typeface="Roboto" panose="020B0604020202020204" charset="0"/>
                <a:ea typeface="Roboto" panose="020B0604020202020204" charset="0"/>
              </a:rPr>
              <a:t>Sección 3. Sonidos Lingüísticos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200770" y="1418728"/>
            <a:ext cx="7452360" cy="805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C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Indicador 11. </a:t>
            </a:r>
            <a:r>
              <a:rPr lang="es-EC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Identifica el número de fonemas, en una palabra</a:t>
            </a:r>
            <a:r>
              <a:rPr lang="es-EC" i="1" dirty="0"/>
              <a:t>.</a:t>
            </a:r>
            <a:endParaRPr lang="en-US" dirty="0"/>
          </a:p>
          <a:p>
            <a:pPr lvl="0">
              <a:lnSpc>
                <a:spcPct val="150000"/>
              </a:lnSpc>
              <a:spcAft>
                <a:spcPts val="800"/>
              </a:spcAft>
            </a:pPr>
            <a:endParaRPr lang="en-US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288" y="1806575"/>
            <a:ext cx="4176879" cy="276145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643" y="2429848"/>
            <a:ext cx="3518985" cy="125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6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49"/>
          <p:cNvSpPr txBox="1">
            <a:spLocks noGrp="1"/>
          </p:cNvSpPr>
          <p:nvPr>
            <p:ph type="title"/>
          </p:nvPr>
        </p:nvSpPr>
        <p:spPr>
          <a:xfrm>
            <a:off x="1209568" y="798882"/>
            <a:ext cx="7198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Conclusiones</a:t>
            </a:r>
            <a:endParaRPr dirty="0"/>
          </a:p>
        </p:txBody>
      </p:sp>
      <p:sp>
        <p:nvSpPr>
          <p:cNvPr id="11" name="Google Shape;377;p36"/>
          <p:cNvSpPr txBox="1">
            <a:spLocks/>
          </p:cNvSpPr>
          <p:nvPr/>
        </p:nvSpPr>
        <p:spPr>
          <a:xfrm rot="16200000">
            <a:off x="-1863917" y="2411327"/>
            <a:ext cx="516208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s-ES" sz="2400" dirty="0" smtClean="0"/>
              <a:t>Cap. IV: </a:t>
            </a:r>
            <a:r>
              <a:rPr lang="en" sz="2400" dirty="0" smtClean="0"/>
              <a:t>Conclusiones y Recomendaciones</a:t>
            </a:r>
            <a:endParaRPr lang="en-U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25933766"/>
              </p:ext>
            </p:extLst>
          </p:nvPr>
        </p:nvGraphicFramePr>
        <p:xfrm>
          <a:off x="1745199" y="1079500"/>
          <a:ext cx="687802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4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5247" y="107268"/>
            <a:ext cx="988576" cy="1230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49"/>
          <p:cNvSpPr txBox="1">
            <a:spLocks noGrp="1"/>
          </p:cNvSpPr>
          <p:nvPr>
            <p:ph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Recomendaciones</a:t>
            </a:r>
            <a:endParaRPr dirty="0"/>
          </a:p>
        </p:txBody>
      </p:sp>
      <p:sp>
        <p:nvSpPr>
          <p:cNvPr id="11" name="Google Shape;377;p36"/>
          <p:cNvSpPr txBox="1">
            <a:spLocks/>
          </p:cNvSpPr>
          <p:nvPr/>
        </p:nvSpPr>
        <p:spPr>
          <a:xfrm rot="16200000">
            <a:off x="-1863917" y="2411327"/>
            <a:ext cx="516208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s-ES" sz="2400" dirty="0" smtClean="0"/>
              <a:t>Cap. IV: </a:t>
            </a:r>
            <a:r>
              <a:rPr lang="en" sz="2400" dirty="0" smtClean="0"/>
              <a:t>Conclusiones y Recomendaciones</a:t>
            </a:r>
            <a:endParaRPr lang="en-U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55576085"/>
              </p:ext>
            </p:extLst>
          </p:nvPr>
        </p:nvGraphicFramePr>
        <p:xfrm>
          <a:off x="1616107" y="926932"/>
          <a:ext cx="677485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875" y1="24250" x2="37875" y2="24250"/>
                        <a14:foregroundMark x1="52750" y1="36625" x2="52750" y2="36625"/>
                        <a14:foregroundMark x1="24000" y1="54250" x2="24000" y2="54250"/>
                        <a14:foregroundMark x1="43250" y1="59250" x2="43250" y2="59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6421" y="0"/>
            <a:ext cx="1195899" cy="119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04;p35"/>
          <p:cNvSpPr txBox="1">
            <a:spLocks noGrp="1"/>
          </p:cNvSpPr>
          <p:nvPr>
            <p:ph type="title"/>
          </p:nvPr>
        </p:nvSpPr>
        <p:spPr>
          <a:xfrm>
            <a:off x="2039434" y="2388806"/>
            <a:ext cx="5221977" cy="12828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“Educar la mente sin educar al corazón no es educar en absoluto”</a:t>
            </a:r>
            <a:br>
              <a:rPr lang="es-ES" dirty="0" smtClean="0"/>
            </a:br>
            <a:r>
              <a:rPr lang="es-ES" dirty="0" smtClean="0"/>
              <a:t> </a:t>
            </a:r>
            <a:endParaRPr dirty="0"/>
          </a:p>
        </p:txBody>
      </p:sp>
      <p:sp>
        <p:nvSpPr>
          <p:cNvPr id="6" name="CuadroTexto 5"/>
          <p:cNvSpPr txBox="1"/>
          <p:nvPr/>
        </p:nvSpPr>
        <p:spPr>
          <a:xfrm>
            <a:off x="6056555" y="3517749"/>
            <a:ext cx="1688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Aristóteles</a:t>
            </a:r>
            <a:r>
              <a:rPr lang="es-EC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1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63" b="99123" l="5022" r="9803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28663">
            <a:off x="-1081385" y="-341368"/>
            <a:ext cx="3455221" cy="196245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0" b="89796" l="0" r="99156">
                        <a14:foregroundMark x1="43460" y1="18367" x2="43460" y2="11224"/>
                        <a14:foregroundMark x1="46835" y1="16327" x2="52321" y2="581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6575" y="0"/>
            <a:ext cx="2257425" cy="9334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70" b="96257" l="690" r="96552">
                        <a14:foregroundMark x1="85172" y1="25668" x2="65862" y2="60963"/>
                        <a14:foregroundMark x1="68966" y1="71123" x2="12414" y2="77540"/>
                        <a14:foregroundMark x1="75517" y1="14973" x2="56897" y2="31551"/>
                        <a14:foregroundMark x1="82414" y1="10695" x2="86552" y2="26203"/>
                        <a14:foregroundMark x1="77931" y1="18182" x2="46207" y2="72193"/>
                        <a14:foregroundMark x1="46207" y1="72193" x2="46207" y2="72193"/>
                        <a14:foregroundMark x1="83448" y1="66310" x2="76897" y2="87701"/>
                        <a14:foregroundMark x1="82759" y1="50802" x2="66207" y2="85027"/>
                        <a14:foregroundMark x1="88621" y1="26203" x2="86552" y2="85561"/>
                        <a14:backgroundMark x1="39310" y1="36364" x2="11034" y2="33690"/>
                        <a14:backgroundMark x1="49310" y1="20856" x2="3103" y2="19251"/>
                        <a14:backgroundMark x1="44138" y1="43850" x2="5517" y2="62032"/>
                        <a14:backgroundMark x1="55172" y1="11230" x2="41379" y2="9626"/>
                        <a14:backgroundMark x1="94138" y1="5882" x2="90345" y2="37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0598" y="3386430"/>
            <a:ext cx="2762250" cy="1781175"/>
          </a:xfrm>
          <a:prstGeom prst="rect">
            <a:avLst/>
          </a:prstGeom>
        </p:spPr>
      </p:pic>
      <p:sp>
        <p:nvSpPr>
          <p:cNvPr id="15" name="Google Shape;1504;p48"/>
          <p:cNvSpPr txBox="1">
            <a:spLocks noGrp="1"/>
          </p:cNvSpPr>
          <p:nvPr>
            <p:ph type="body" idx="1"/>
          </p:nvPr>
        </p:nvSpPr>
        <p:spPr>
          <a:xfrm>
            <a:off x="2208944" y="605481"/>
            <a:ext cx="5383658" cy="6639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Propuesta</a:t>
            </a:r>
            <a:r>
              <a:rPr lang="en" sz="4400" dirty="0" smtClean="0"/>
              <a:t> Alternativa</a:t>
            </a:r>
            <a:endParaRPr sz="4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5" t="34667" r="13044" b="27999"/>
          <a:stretch/>
        </p:blipFill>
        <p:spPr>
          <a:xfrm>
            <a:off x="1517073" y="1621039"/>
            <a:ext cx="6348845" cy="2943606"/>
          </a:xfrm>
          <a:prstGeom prst="rect">
            <a:avLst/>
          </a:prstGeom>
        </p:spPr>
      </p:pic>
      <p:sp>
        <p:nvSpPr>
          <p:cNvPr id="9" name="Google Shape;377;p36"/>
          <p:cNvSpPr txBox="1">
            <a:spLocks/>
          </p:cNvSpPr>
          <p:nvPr/>
        </p:nvSpPr>
        <p:spPr>
          <a:xfrm rot="16200000">
            <a:off x="-1957971" y="2434958"/>
            <a:ext cx="516208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s-ES" sz="3600" dirty="0" smtClean="0"/>
              <a:t>Cap. V: Propuesta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6981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p50"/>
          <p:cNvSpPr/>
          <p:nvPr/>
        </p:nvSpPr>
        <p:spPr>
          <a:xfrm>
            <a:off x="790184" y="1885933"/>
            <a:ext cx="2210783" cy="391483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dirty="0" smtClean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Objetivos Específicos </a:t>
            </a:r>
            <a:endParaRPr sz="1600" dirty="0">
              <a:solidFill>
                <a:srgbClr val="002060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528" name="Google Shape;1528;p50"/>
          <p:cNvSpPr txBox="1">
            <a:spLocks noGrp="1"/>
          </p:cNvSpPr>
          <p:nvPr>
            <p:ph type="title"/>
          </p:nvPr>
        </p:nvSpPr>
        <p:spPr>
          <a:xfrm>
            <a:off x="1028921" y="141678"/>
            <a:ext cx="7198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Objetivos</a:t>
            </a:r>
            <a:endParaRPr dirty="0"/>
          </a:p>
        </p:txBody>
      </p:sp>
      <p:sp>
        <p:nvSpPr>
          <p:cNvPr id="1529" name="Google Shape;1529;p50"/>
          <p:cNvSpPr txBox="1"/>
          <p:nvPr/>
        </p:nvSpPr>
        <p:spPr>
          <a:xfrm>
            <a:off x="776269" y="963623"/>
            <a:ext cx="7528449" cy="79797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EC" dirty="0" smtClean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Fortalecer </a:t>
            </a:r>
            <a:r>
              <a:rPr lang="es-EC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el desarrollo de la conciencia fonológica y sus niveles mediante actividades lúdicas empleando recursos y herramientas digitales que le permitan al niño adquirir habilidades específicas para el aprendizaje de la </a:t>
            </a:r>
            <a:r>
              <a:rPr lang="es-EC" dirty="0" smtClean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lectura. </a:t>
            </a:r>
            <a:endParaRPr lang="en-US" dirty="0">
              <a:solidFill>
                <a:srgbClr val="002060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2060"/>
              </a:solidFill>
              <a:latin typeface="Roboto" panose="020B0604020202020204" charset="0"/>
              <a:ea typeface="Roboto" panose="020B0604020202020204" charset="0"/>
              <a:cs typeface="Chewy"/>
              <a:sym typeface="Chewy"/>
            </a:endParaRPr>
          </a:p>
        </p:txBody>
      </p:sp>
      <p:cxnSp>
        <p:nvCxnSpPr>
          <p:cNvPr id="1536" name="Google Shape;1536;p50"/>
          <p:cNvCxnSpPr/>
          <p:nvPr/>
        </p:nvCxnSpPr>
        <p:spPr>
          <a:xfrm flipV="1">
            <a:off x="790184" y="3127664"/>
            <a:ext cx="4925986" cy="3173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" name="Rectángulo 1"/>
          <p:cNvSpPr/>
          <p:nvPr/>
        </p:nvSpPr>
        <p:spPr>
          <a:xfrm>
            <a:off x="776268" y="2452861"/>
            <a:ext cx="49825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Potenciar el nivel léxico de los estudiantes mediante la identificación y manipulación de las palabras que integran una frase. </a:t>
            </a:r>
            <a:endParaRPr lang="en-US" sz="1200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76269" y="3262384"/>
            <a:ext cx="5073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Incrementar el conocimiento silábico mediante la segmentación, identificación y manipulación de las </a:t>
            </a:r>
            <a:r>
              <a:rPr lang="es-ES" sz="1200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sílabas </a:t>
            </a:r>
            <a:r>
              <a:rPr lang="es-ES" sz="12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que componen una </a:t>
            </a:r>
            <a:r>
              <a:rPr lang="es-ES" sz="1200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palabra.</a:t>
            </a:r>
            <a:endParaRPr lang="en-US" sz="1200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cxnSp>
        <p:nvCxnSpPr>
          <p:cNvPr id="86" name="Google Shape;1536;p50"/>
          <p:cNvCxnSpPr/>
          <p:nvPr/>
        </p:nvCxnSpPr>
        <p:spPr>
          <a:xfrm flipV="1">
            <a:off x="790184" y="3908715"/>
            <a:ext cx="4820907" cy="2581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" name="Rectángulo 6"/>
          <p:cNvSpPr/>
          <p:nvPr/>
        </p:nvSpPr>
        <p:spPr>
          <a:xfrm>
            <a:off x="776268" y="4037507"/>
            <a:ext cx="5167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EC" sz="12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Desarrollar la conciencia fonémica mediante el conocimiento de las unidades sonoras de las palabras que le permitan segmentar, identificar, sustituir, omitir y añadirlas.</a:t>
            </a:r>
            <a:endParaRPr lang="en-US" sz="1200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920" y="2081674"/>
            <a:ext cx="2953205" cy="158690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32608">
            <a:off x="5820549" y="3428737"/>
            <a:ext cx="1653038" cy="1653038"/>
          </a:xfrm>
          <a:prstGeom prst="rect">
            <a:avLst/>
          </a:prstGeom>
        </p:spPr>
      </p:pic>
      <p:sp>
        <p:nvSpPr>
          <p:cNvPr id="97" name="Google Shape;377;p36"/>
          <p:cNvSpPr txBox="1">
            <a:spLocks/>
          </p:cNvSpPr>
          <p:nvPr/>
        </p:nvSpPr>
        <p:spPr>
          <a:xfrm rot="16200000">
            <a:off x="-2185969" y="2447217"/>
            <a:ext cx="5162085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s-ES" sz="3200" dirty="0" smtClean="0"/>
              <a:t>Cap. V: Propuesta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p51"/>
          <p:cNvSpPr txBox="1">
            <a:spLocks noGrp="1"/>
          </p:cNvSpPr>
          <p:nvPr>
            <p:ph type="title"/>
          </p:nvPr>
        </p:nvSpPr>
        <p:spPr>
          <a:xfrm>
            <a:off x="1017292" y="255648"/>
            <a:ext cx="7198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 smtClean="0"/>
              <a:t>Fundamentación Teórica </a:t>
            </a:r>
            <a:endParaRPr dirty="0"/>
          </a:p>
        </p:txBody>
      </p:sp>
      <p:sp>
        <p:nvSpPr>
          <p:cNvPr id="95" name="Google Shape;377;p36"/>
          <p:cNvSpPr txBox="1">
            <a:spLocks/>
          </p:cNvSpPr>
          <p:nvPr/>
        </p:nvSpPr>
        <p:spPr>
          <a:xfrm rot="16200000">
            <a:off x="-1984329" y="2395263"/>
            <a:ext cx="5162085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s-ES" sz="3200" dirty="0" smtClean="0"/>
              <a:t>Cap. V: Propuesta</a:t>
            </a:r>
            <a:endParaRPr lang="en-US" sz="320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17677776"/>
              </p:ext>
            </p:extLst>
          </p:nvPr>
        </p:nvGraphicFramePr>
        <p:xfrm>
          <a:off x="2005446" y="1278082"/>
          <a:ext cx="4935682" cy="3460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6002193" y="1133364"/>
            <a:ext cx="2570307" cy="1600438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Cedeño </a:t>
            </a:r>
            <a:r>
              <a:rPr lang="en-US" dirty="0"/>
              <a:t>&amp; </a:t>
            </a:r>
            <a:r>
              <a:rPr lang="en-US" dirty="0" smtClean="0"/>
              <a:t>Murillo (2019)</a:t>
            </a:r>
          </a:p>
          <a:p>
            <a:r>
              <a:rPr lang="es-EC" dirty="0" smtClean="0"/>
              <a:t>Rol</a:t>
            </a:r>
            <a:r>
              <a:rPr lang="en-US" dirty="0" smtClean="0"/>
              <a:t> </a:t>
            </a:r>
            <a:r>
              <a:rPr lang="es-EC" dirty="0" smtClean="0"/>
              <a:t>innovador</a:t>
            </a:r>
            <a:r>
              <a:rPr lang="en-US" dirty="0" smtClean="0"/>
              <a:t> </a:t>
            </a:r>
            <a:r>
              <a:rPr lang="es-EC" dirty="0" smtClean="0"/>
              <a:t>en</a:t>
            </a:r>
            <a:r>
              <a:rPr lang="en-US" dirty="0" smtClean="0"/>
              <a:t> la </a:t>
            </a:r>
            <a:r>
              <a:rPr lang="es-EC" dirty="0" smtClean="0"/>
              <a:t>educación</a:t>
            </a:r>
            <a:r>
              <a:rPr lang="en-US" dirty="0" smtClean="0"/>
              <a:t> (En </a:t>
            </a:r>
            <a:r>
              <a:rPr lang="es-EC" dirty="0" smtClean="0"/>
              <a:t>línea</a:t>
            </a:r>
            <a:r>
              <a:rPr lang="en-US" dirty="0" smtClean="0"/>
              <a:t>).</a:t>
            </a:r>
          </a:p>
          <a:p>
            <a:endParaRPr lang="es-EC" dirty="0"/>
          </a:p>
          <a:p>
            <a:r>
              <a:rPr lang="es-EC" dirty="0" smtClean="0"/>
              <a:t>Facilidad de interconexión.</a:t>
            </a:r>
          </a:p>
          <a:p>
            <a:endParaRPr lang="es-EC" dirty="0" smtClean="0"/>
          </a:p>
          <a:p>
            <a:r>
              <a:rPr lang="es-EC" dirty="0" smtClean="0"/>
              <a:t>Reflexión colaborativa  </a:t>
            </a:r>
            <a:endParaRPr lang="en-US" dirty="0"/>
          </a:p>
        </p:txBody>
      </p:sp>
      <p:sp>
        <p:nvSpPr>
          <p:cNvPr id="102" name="CuadroTexto 101"/>
          <p:cNvSpPr txBox="1"/>
          <p:nvPr/>
        </p:nvSpPr>
        <p:spPr>
          <a:xfrm>
            <a:off x="1017292" y="2546645"/>
            <a:ext cx="1991789" cy="203132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Guerrero (2009) Factor clave para la adquisición del proceso lector.</a:t>
            </a:r>
          </a:p>
          <a:p>
            <a:endParaRPr lang="es-EC" dirty="0" smtClean="0"/>
          </a:p>
          <a:p>
            <a:r>
              <a:rPr lang="es-EC" dirty="0"/>
              <a:t>Discriminación de sonidos – léxico </a:t>
            </a:r>
            <a:r>
              <a:rPr lang="es-EC" dirty="0" smtClean="0"/>
              <a:t>auditivo.</a:t>
            </a:r>
            <a:endParaRPr lang="es-EC" dirty="0"/>
          </a:p>
          <a:p>
            <a:endParaRPr lang="en-US" dirty="0"/>
          </a:p>
        </p:txBody>
      </p:sp>
      <p:sp>
        <p:nvSpPr>
          <p:cNvPr id="103" name="CuadroTexto 102"/>
          <p:cNvSpPr txBox="1"/>
          <p:nvPr/>
        </p:nvSpPr>
        <p:spPr>
          <a:xfrm>
            <a:off x="6098969" y="3186077"/>
            <a:ext cx="2473531" cy="160043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Creación de </a:t>
            </a:r>
            <a:r>
              <a:rPr lang="es-EC" dirty="0" smtClean="0"/>
              <a:t>una p</a:t>
            </a:r>
            <a:r>
              <a:rPr lang="es-EC" dirty="0" smtClean="0"/>
              <a:t>ágina web </a:t>
            </a:r>
            <a:r>
              <a:rPr lang="es-EC" dirty="0" smtClean="0"/>
              <a:t>que </a:t>
            </a:r>
            <a:r>
              <a:rPr lang="es-EC" dirty="0" smtClean="0"/>
              <a:t>permita la interacción entre docentes, para llevar a cabo la ejecución del programa destinado al desarrollo de C.F. mediante las actividades propuestas.</a:t>
            </a:r>
            <a:endParaRPr lang="en-US" dirty="0"/>
          </a:p>
        </p:txBody>
      </p:sp>
      <p:sp>
        <p:nvSpPr>
          <p:cNvPr id="8" name="Flecha derecha 7"/>
          <p:cNvSpPr/>
          <p:nvPr/>
        </p:nvSpPr>
        <p:spPr>
          <a:xfrm>
            <a:off x="5544993" y="1874627"/>
            <a:ext cx="342900" cy="22433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lecha derecha 104"/>
          <p:cNvSpPr/>
          <p:nvPr/>
        </p:nvSpPr>
        <p:spPr>
          <a:xfrm>
            <a:off x="5628120" y="3979718"/>
            <a:ext cx="342900" cy="228600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echa izquierda 8"/>
          <p:cNvSpPr/>
          <p:nvPr/>
        </p:nvSpPr>
        <p:spPr>
          <a:xfrm>
            <a:off x="3154905" y="2845296"/>
            <a:ext cx="294069" cy="287673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2" grpId="0" animBg="1"/>
      <p:bldP spid="103" grpId="0" animBg="1"/>
      <p:bldP spid="8" grpId="0" animBg="1"/>
      <p:bldP spid="105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p51"/>
          <p:cNvSpPr txBox="1">
            <a:spLocks noGrp="1"/>
          </p:cNvSpPr>
          <p:nvPr>
            <p:ph type="title"/>
          </p:nvPr>
        </p:nvSpPr>
        <p:spPr>
          <a:xfrm>
            <a:off x="1017292" y="255648"/>
            <a:ext cx="7198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Estructura de actividades</a:t>
            </a:r>
            <a:endParaRPr dirty="0"/>
          </a:p>
        </p:txBody>
      </p:sp>
      <p:sp>
        <p:nvSpPr>
          <p:cNvPr id="95" name="Google Shape;377;p36"/>
          <p:cNvSpPr txBox="1">
            <a:spLocks/>
          </p:cNvSpPr>
          <p:nvPr/>
        </p:nvSpPr>
        <p:spPr>
          <a:xfrm rot="16200000">
            <a:off x="-2167259" y="2395265"/>
            <a:ext cx="5162085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s-ES" sz="3200" dirty="0" smtClean="0"/>
              <a:t>Cap. V: Propuesta</a:t>
            </a:r>
            <a:endParaRPr lang="en-US" sz="3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17" y="1068402"/>
            <a:ext cx="5057775" cy="3683513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>
            <a:off x="2234045" y="1194955"/>
            <a:ext cx="706582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2234045" y="1575955"/>
            <a:ext cx="706582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2234045" y="1977737"/>
            <a:ext cx="706582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2234045" y="3605646"/>
            <a:ext cx="706582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81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p51"/>
          <p:cNvSpPr txBox="1">
            <a:spLocks noGrp="1"/>
          </p:cNvSpPr>
          <p:nvPr>
            <p:ph type="title"/>
          </p:nvPr>
        </p:nvSpPr>
        <p:spPr>
          <a:xfrm>
            <a:off x="1484884" y="21577"/>
            <a:ext cx="5892662" cy="5203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Estructura de actividades</a:t>
            </a:r>
            <a:endParaRPr sz="2400" dirty="0"/>
          </a:p>
        </p:txBody>
      </p:sp>
      <p:sp>
        <p:nvSpPr>
          <p:cNvPr id="95" name="Google Shape;377;p36"/>
          <p:cNvSpPr txBox="1">
            <a:spLocks/>
          </p:cNvSpPr>
          <p:nvPr/>
        </p:nvSpPr>
        <p:spPr>
          <a:xfrm rot="16200000">
            <a:off x="-2167259" y="2395265"/>
            <a:ext cx="5162085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s-ES" sz="3200" dirty="0" smtClean="0"/>
              <a:t>Cap. V: </a:t>
            </a:r>
            <a:r>
              <a:rPr lang="es-ES" sz="2800" dirty="0" smtClean="0"/>
              <a:t>Propuesta</a:t>
            </a:r>
            <a:endParaRPr lang="en-US" sz="3200" dirty="0"/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676989" y="1171070"/>
            <a:ext cx="353291" cy="652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5"/>
          <a:stretch/>
        </p:blipFill>
        <p:spPr>
          <a:xfrm>
            <a:off x="1118604" y="1077770"/>
            <a:ext cx="3367336" cy="33120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22"/>
          <a:stretch/>
        </p:blipFill>
        <p:spPr>
          <a:xfrm>
            <a:off x="5008134" y="1123802"/>
            <a:ext cx="3991812" cy="12780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134" y="2401888"/>
            <a:ext cx="3991812" cy="1446579"/>
          </a:xfrm>
          <a:prstGeom prst="rect">
            <a:avLst/>
          </a:prstGeom>
        </p:spPr>
      </p:pic>
      <p:cxnSp>
        <p:nvCxnSpPr>
          <p:cNvPr id="19" name="Conector recto de flecha 18"/>
          <p:cNvCxnSpPr/>
          <p:nvPr/>
        </p:nvCxnSpPr>
        <p:spPr>
          <a:xfrm>
            <a:off x="676988" y="1576647"/>
            <a:ext cx="353291" cy="652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676988" y="1966739"/>
            <a:ext cx="353291" cy="652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714464" y="2348599"/>
            <a:ext cx="353291" cy="652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>
            <a:off x="676988" y="2845124"/>
            <a:ext cx="353291" cy="652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687553" y="3228777"/>
            <a:ext cx="353291" cy="652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>
            <a:off x="4608231" y="1262882"/>
            <a:ext cx="353291" cy="652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>
            <a:off x="4590979" y="2543042"/>
            <a:ext cx="353291" cy="652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12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68587" y="3086361"/>
            <a:ext cx="3722146" cy="11308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4" name="Google Shape;3324;p70"/>
          <p:cNvSpPr txBox="1">
            <a:spLocks noGrp="1"/>
          </p:cNvSpPr>
          <p:nvPr>
            <p:ph type="title"/>
          </p:nvPr>
        </p:nvSpPr>
        <p:spPr>
          <a:xfrm>
            <a:off x="1075317" y="3257671"/>
            <a:ext cx="3607500" cy="909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GRACIAS</a:t>
            </a:r>
            <a:r>
              <a:rPr lang="en" b="0" dirty="0" smtClean="0"/>
              <a:t>!</a:t>
            </a:r>
            <a:endParaRPr b="0" dirty="0"/>
          </a:p>
        </p:txBody>
      </p:sp>
      <p:grpSp>
        <p:nvGrpSpPr>
          <p:cNvPr id="3343" name="Google Shape;3343;p70"/>
          <p:cNvGrpSpPr/>
          <p:nvPr/>
        </p:nvGrpSpPr>
        <p:grpSpPr>
          <a:xfrm>
            <a:off x="4989546" y="1204856"/>
            <a:ext cx="3171565" cy="3088782"/>
            <a:chOff x="5263300" y="1236252"/>
            <a:chExt cx="2897812" cy="3057386"/>
          </a:xfrm>
        </p:grpSpPr>
        <p:sp>
          <p:nvSpPr>
            <p:cNvPr id="3344" name="Google Shape;3344;p70"/>
            <p:cNvSpPr/>
            <p:nvPr/>
          </p:nvSpPr>
          <p:spPr>
            <a:xfrm>
              <a:off x="5635453" y="4096844"/>
              <a:ext cx="1454006" cy="196794"/>
            </a:xfrm>
            <a:custGeom>
              <a:avLst/>
              <a:gdLst/>
              <a:ahLst/>
              <a:cxnLst/>
              <a:rect l="l" t="t" r="r" b="b"/>
              <a:pathLst>
                <a:path w="21301" h="2883" extrusionOk="0">
                  <a:moveTo>
                    <a:pt x="10651" y="1"/>
                  </a:moveTo>
                  <a:cubicBezTo>
                    <a:pt x="4770" y="1"/>
                    <a:pt x="1" y="647"/>
                    <a:pt x="1" y="1438"/>
                  </a:cubicBezTo>
                  <a:cubicBezTo>
                    <a:pt x="1" y="2236"/>
                    <a:pt x="4770" y="2883"/>
                    <a:pt x="10651" y="2883"/>
                  </a:cubicBezTo>
                  <a:cubicBezTo>
                    <a:pt x="16531" y="2883"/>
                    <a:pt x="21301" y="2236"/>
                    <a:pt x="21301" y="1438"/>
                  </a:cubicBezTo>
                  <a:cubicBezTo>
                    <a:pt x="21301" y="647"/>
                    <a:pt x="16531" y="1"/>
                    <a:pt x="10651" y="1"/>
                  </a:cubicBezTo>
                  <a:close/>
                </a:path>
              </a:pathLst>
            </a:custGeom>
            <a:solidFill>
              <a:srgbClr val="000000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70"/>
            <p:cNvSpPr/>
            <p:nvPr/>
          </p:nvSpPr>
          <p:spPr>
            <a:xfrm>
              <a:off x="6134978" y="3258417"/>
              <a:ext cx="682463" cy="732976"/>
            </a:xfrm>
            <a:custGeom>
              <a:avLst/>
              <a:gdLst/>
              <a:ahLst/>
              <a:cxnLst/>
              <a:rect l="l" t="t" r="r" b="b"/>
              <a:pathLst>
                <a:path w="9998" h="10738" extrusionOk="0">
                  <a:moveTo>
                    <a:pt x="3848" y="0"/>
                  </a:moveTo>
                  <a:cubicBezTo>
                    <a:pt x="2571" y="291"/>
                    <a:pt x="1286" y="588"/>
                    <a:pt x="1" y="879"/>
                  </a:cubicBezTo>
                  <a:cubicBezTo>
                    <a:pt x="1191" y="2628"/>
                    <a:pt x="2592" y="4501"/>
                    <a:pt x="4240" y="6439"/>
                  </a:cubicBezTo>
                  <a:cubicBezTo>
                    <a:pt x="5598" y="8029"/>
                    <a:pt x="6948" y="9459"/>
                    <a:pt x="8255" y="10737"/>
                  </a:cubicBezTo>
                  <a:lnTo>
                    <a:pt x="9997" y="10374"/>
                  </a:lnTo>
                  <a:cubicBezTo>
                    <a:pt x="8908" y="8755"/>
                    <a:pt x="7819" y="7035"/>
                    <a:pt x="6730" y="5198"/>
                  </a:cubicBezTo>
                  <a:cubicBezTo>
                    <a:pt x="5670" y="3412"/>
                    <a:pt x="4719" y="1677"/>
                    <a:pt x="3848" y="0"/>
                  </a:cubicBezTo>
                  <a:close/>
                </a:path>
              </a:pathLst>
            </a:custGeom>
            <a:solidFill>
              <a:srgbClr val="FFB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70"/>
            <p:cNvSpPr/>
            <p:nvPr/>
          </p:nvSpPr>
          <p:spPr>
            <a:xfrm>
              <a:off x="6134978" y="3258417"/>
              <a:ext cx="345942" cy="239388"/>
            </a:xfrm>
            <a:custGeom>
              <a:avLst/>
              <a:gdLst/>
              <a:ahLst/>
              <a:cxnLst/>
              <a:rect l="l" t="t" r="r" b="b"/>
              <a:pathLst>
                <a:path w="5068" h="3507" extrusionOk="0">
                  <a:moveTo>
                    <a:pt x="3848" y="0"/>
                  </a:moveTo>
                  <a:cubicBezTo>
                    <a:pt x="2571" y="291"/>
                    <a:pt x="1286" y="588"/>
                    <a:pt x="1" y="879"/>
                  </a:cubicBezTo>
                  <a:cubicBezTo>
                    <a:pt x="581" y="1728"/>
                    <a:pt x="1206" y="2606"/>
                    <a:pt x="1881" y="3507"/>
                  </a:cubicBezTo>
                  <a:cubicBezTo>
                    <a:pt x="2433" y="3390"/>
                    <a:pt x="2970" y="3216"/>
                    <a:pt x="3485" y="2998"/>
                  </a:cubicBezTo>
                  <a:cubicBezTo>
                    <a:pt x="4022" y="2781"/>
                    <a:pt x="4538" y="2505"/>
                    <a:pt x="5068" y="2287"/>
                  </a:cubicBezTo>
                  <a:cubicBezTo>
                    <a:pt x="4647" y="1510"/>
                    <a:pt x="4240" y="748"/>
                    <a:pt x="3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70"/>
            <p:cNvSpPr/>
            <p:nvPr/>
          </p:nvSpPr>
          <p:spPr>
            <a:xfrm>
              <a:off x="5767262" y="3260874"/>
              <a:ext cx="302392" cy="761713"/>
            </a:xfrm>
            <a:custGeom>
              <a:avLst/>
              <a:gdLst/>
              <a:ahLst/>
              <a:cxnLst/>
              <a:rect l="l" t="t" r="r" b="b"/>
              <a:pathLst>
                <a:path w="4430" h="11159" extrusionOk="0">
                  <a:moveTo>
                    <a:pt x="335" y="0"/>
                  </a:moveTo>
                  <a:lnTo>
                    <a:pt x="335" y="0"/>
                  </a:lnTo>
                  <a:cubicBezTo>
                    <a:pt x="132" y="1358"/>
                    <a:pt x="1" y="3296"/>
                    <a:pt x="408" y="5576"/>
                  </a:cubicBezTo>
                  <a:cubicBezTo>
                    <a:pt x="843" y="8001"/>
                    <a:pt x="1729" y="9895"/>
                    <a:pt x="2455" y="11159"/>
                  </a:cubicBezTo>
                  <a:cubicBezTo>
                    <a:pt x="3108" y="11137"/>
                    <a:pt x="3769" y="11122"/>
                    <a:pt x="4429" y="11108"/>
                  </a:cubicBezTo>
                  <a:cubicBezTo>
                    <a:pt x="3899" y="9997"/>
                    <a:pt x="3115" y="7957"/>
                    <a:pt x="3246" y="5344"/>
                  </a:cubicBezTo>
                  <a:cubicBezTo>
                    <a:pt x="3340" y="3391"/>
                    <a:pt x="3907" y="1844"/>
                    <a:pt x="4371" y="843"/>
                  </a:cubicBezTo>
                  <a:cubicBezTo>
                    <a:pt x="3028" y="567"/>
                    <a:pt x="1685" y="284"/>
                    <a:pt x="335" y="0"/>
                  </a:cubicBezTo>
                  <a:close/>
                </a:path>
              </a:pathLst>
            </a:custGeom>
            <a:solidFill>
              <a:srgbClr val="FFB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70"/>
            <p:cNvSpPr/>
            <p:nvPr/>
          </p:nvSpPr>
          <p:spPr>
            <a:xfrm>
              <a:off x="5776682" y="3260874"/>
              <a:ext cx="289013" cy="248603"/>
            </a:xfrm>
            <a:custGeom>
              <a:avLst/>
              <a:gdLst/>
              <a:ahLst/>
              <a:cxnLst/>
              <a:rect l="l" t="t" r="r" b="b"/>
              <a:pathLst>
                <a:path w="4234" h="3642" extrusionOk="0">
                  <a:moveTo>
                    <a:pt x="197" y="0"/>
                  </a:moveTo>
                  <a:cubicBezTo>
                    <a:pt x="146" y="356"/>
                    <a:pt x="95" y="734"/>
                    <a:pt x="66" y="1126"/>
                  </a:cubicBezTo>
                  <a:cubicBezTo>
                    <a:pt x="15" y="1656"/>
                    <a:pt x="1" y="2157"/>
                    <a:pt x="1" y="2621"/>
                  </a:cubicBezTo>
                  <a:cubicBezTo>
                    <a:pt x="219" y="2839"/>
                    <a:pt x="741" y="3318"/>
                    <a:pt x="1591" y="3536"/>
                  </a:cubicBezTo>
                  <a:cubicBezTo>
                    <a:pt x="1907" y="3614"/>
                    <a:pt x="2200" y="3641"/>
                    <a:pt x="2459" y="3641"/>
                  </a:cubicBezTo>
                  <a:cubicBezTo>
                    <a:pt x="2847" y="3641"/>
                    <a:pt x="3154" y="3580"/>
                    <a:pt x="3333" y="3536"/>
                  </a:cubicBezTo>
                  <a:cubicBezTo>
                    <a:pt x="3565" y="2418"/>
                    <a:pt x="3921" y="1510"/>
                    <a:pt x="4233" y="843"/>
                  </a:cubicBezTo>
                  <a:cubicBezTo>
                    <a:pt x="2890" y="567"/>
                    <a:pt x="1547" y="284"/>
                    <a:pt x="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70"/>
            <p:cNvSpPr/>
            <p:nvPr/>
          </p:nvSpPr>
          <p:spPr>
            <a:xfrm>
              <a:off x="5447670" y="2596849"/>
              <a:ext cx="530312" cy="265668"/>
            </a:xfrm>
            <a:custGeom>
              <a:avLst/>
              <a:gdLst/>
              <a:ahLst/>
              <a:cxnLst/>
              <a:rect l="l" t="t" r="r" b="b"/>
              <a:pathLst>
                <a:path w="7769" h="3892" extrusionOk="0">
                  <a:moveTo>
                    <a:pt x="7485" y="1"/>
                  </a:moveTo>
                  <a:cubicBezTo>
                    <a:pt x="6200" y="567"/>
                    <a:pt x="4828" y="1126"/>
                    <a:pt x="3362" y="1656"/>
                  </a:cubicBezTo>
                  <a:cubicBezTo>
                    <a:pt x="2222" y="2062"/>
                    <a:pt x="1126" y="2418"/>
                    <a:pt x="66" y="2723"/>
                  </a:cubicBezTo>
                  <a:cubicBezTo>
                    <a:pt x="44" y="3057"/>
                    <a:pt x="22" y="3384"/>
                    <a:pt x="1" y="3710"/>
                  </a:cubicBezTo>
                  <a:cubicBezTo>
                    <a:pt x="577" y="3810"/>
                    <a:pt x="1289" y="3892"/>
                    <a:pt x="2106" y="3892"/>
                  </a:cubicBezTo>
                  <a:cubicBezTo>
                    <a:pt x="2656" y="3892"/>
                    <a:pt x="3255" y="3855"/>
                    <a:pt x="3892" y="3761"/>
                  </a:cubicBezTo>
                  <a:cubicBezTo>
                    <a:pt x="5540" y="3514"/>
                    <a:pt x="6861" y="2970"/>
                    <a:pt x="7768" y="2505"/>
                  </a:cubicBezTo>
                  <a:lnTo>
                    <a:pt x="7485" y="1"/>
                  </a:lnTo>
                  <a:close/>
                </a:path>
              </a:pathLst>
            </a:custGeom>
            <a:solidFill>
              <a:srgbClr val="FFB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70"/>
            <p:cNvSpPr/>
            <p:nvPr/>
          </p:nvSpPr>
          <p:spPr>
            <a:xfrm>
              <a:off x="5296542" y="2622446"/>
              <a:ext cx="196316" cy="291880"/>
            </a:xfrm>
            <a:custGeom>
              <a:avLst/>
              <a:gdLst/>
              <a:ahLst/>
              <a:cxnLst/>
              <a:rect l="l" t="t" r="r" b="b"/>
              <a:pathLst>
                <a:path w="2876" h="4276" extrusionOk="0">
                  <a:moveTo>
                    <a:pt x="1579" y="1"/>
                  </a:moveTo>
                  <a:cubicBezTo>
                    <a:pt x="1573" y="1"/>
                    <a:pt x="1567" y="1"/>
                    <a:pt x="1561" y="3"/>
                  </a:cubicBezTo>
                  <a:cubicBezTo>
                    <a:pt x="1525" y="10"/>
                    <a:pt x="1503" y="61"/>
                    <a:pt x="1489" y="97"/>
                  </a:cubicBezTo>
                  <a:cubicBezTo>
                    <a:pt x="1409" y="286"/>
                    <a:pt x="1489" y="489"/>
                    <a:pt x="1518" y="547"/>
                  </a:cubicBezTo>
                  <a:cubicBezTo>
                    <a:pt x="1381" y="321"/>
                    <a:pt x="1195" y="212"/>
                    <a:pt x="1081" y="212"/>
                  </a:cubicBezTo>
                  <a:cubicBezTo>
                    <a:pt x="1055" y="212"/>
                    <a:pt x="1034" y="218"/>
                    <a:pt x="1017" y="228"/>
                  </a:cubicBezTo>
                  <a:cubicBezTo>
                    <a:pt x="922" y="293"/>
                    <a:pt x="908" y="577"/>
                    <a:pt x="1067" y="867"/>
                  </a:cubicBezTo>
                  <a:cubicBezTo>
                    <a:pt x="1018" y="823"/>
                    <a:pt x="665" y="535"/>
                    <a:pt x="473" y="535"/>
                  </a:cubicBezTo>
                  <a:cubicBezTo>
                    <a:pt x="441" y="535"/>
                    <a:pt x="413" y="543"/>
                    <a:pt x="392" y="562"/>
                  </a:cubicBezTo>
                  <a:cubicBezTo>
                    <a:pt x="320" y="627"/>
                    <a:pt x="334" y="787"/>
                    <a:pt x="371" y="889"/>
                  </a:cubicBezTo>
                  <a:cubicBezTo>
                    <a:pt x="407" y="1005"/>
                    <a:pt x="472" y="1041"/>
                    <a:pt x="603" y="1208"/>
                  </a:cubicBezTo>
                  <a:cubicBezTo>
                    <a:pt x="668" y="1303"/>
                    <a:pt x="726" y="1382"/>
                    <a:pt x="755" y="1440"/>
                  </a:cubicBezTo>
                  <a:cubicBezTo>
                    <a:pt x="596" y="1332"/>
                    <a:pt x="458" y="1295"/>
                    <a:pt x="371" y="1273"/>
                  </a:cubicBezTo>
                  <a:cubicBezTo>
                    <a:pt x="320" y="1267"/>
                    <a:pt x="259" y="1257"/>
                    <a:pt x="203" y="1257"/>
                  </a:cubicBezTo>
                  <a:cubicBezTo>
                    <a:pt x="137" y="1257"/>
                    <a:pt x="78" y="1270"/>
                    <a:pt x="51" y="1317"/>
                  </a:cubicBezTo>
                  <a:cubicBezTo>
                    <a:pt x="0" y="1390"/>
                    <a:pt x="37" y="1491"/>
                    <a:pt x="44" y="1520"/>
                  </a:cubicBezTo>
                  <a:cubicBezTo>
                    <a:pt x="87" y="1644"/>
                    <a:pt x="182" y="1709"/>
                    <a:pt x="240" y="1753"/>
                  </a:cubicBezTo>
                  <a:cubicBezTo>
                    <a:pt x="378" y="1861"/>
                    <a:pt x="479" y="2014"/>
                    <a:pt x="596" y="2145"/>
                  </a:cubicBezTo>
                  <a:cubicBezTo>
                    <a:pt x="901" y="2464"/>
                    <a:pt x="1053" y="2624"/>
                    <a:pt x="1111" y="2725"/>
                  </a:cubicBezTo>
                  <a:cubicBezTo>
                    <a:pt x="1307" y="3125"/>
                    <a:pt x="1227" y="3546"/>
                    <a:pt x="1140" y="3662"/>
                  </a:cubicBezTo>
                  <a:cubicBezTo>
                    <a:pt x="1075" y="3749"/>
                    <a:pt x="980" y="3800"/>
                    <a:pt x="915" y="3894"/>
                  </a:cubicBezTo>
                  <a:cubicBezTo>
                    <a:pt x="850" y="3981"/>
                    <a:pt x="813" y="4141"/>
                    <a:pt x="879" y="4235"/>
                  </a:cubicBezTo>
                  <a:cubicBezTo>
                    <a:pt x="902" y="4263"/>
                    <a:pt x="939" y="4276"/>
                    <a:pt x="987" y="4276"/>
                  </a:cubicBezTo>
                  <a:cubicBezTo>
                    <a:pt x="1027" y="4276"/>
                    <a:pt x="1076" y="4267"/>
                    <a:pt x="1133" y="4250"/>
                  </a:cubicBezTo>
                  <a:cubicBezTo>
                    <a:pt x="1757" y="4083"/>
                    <a:pt x="2265" y="3430"/>
                    <a:pt x="2265" y="3430"/>
                  </a:cubicBezTo>
                  <a:cubicBezTo>
                    <a:pt x="2621" y="2972"/>
                    <a:pt x="2795" y="2740"/>
                    <a:pt x="2846" y="2399"/>
                  </a:cubicBezTo>
                  <a:cubicBezTo>
                    <a:pt x="2875" y="2145"/>
                    <a:pt x="2824" y="1985"/>
                    <a:pt x="1881" y="330"/>
                  </a:cubicBezTo>
                  <a:cubicBezTo>
                    <a:pt x="1819" y="227"/>
                    <a:pt x="1686" y="1"/>
                    <a:pt x="1579" y="1"/>
                  </a:cubicBezTo>
                  <a:close/>
                </a:path>
              </a:pathLst>
            </a:custGeom>
            <a:solidFill>
              <a:srgbClr val="FFB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70"/>
            <p:cNvSpPr/>
            <p:nvPr/>
          </p:nvSpPr>
          <p:spPr>
            <a:xfrm>
              <a:off x="5330194" y="2708863"/>
              <a:ext cx="46212" cy="45120"/>
            </a:xfrm>
            <a:custGeom>
              <a:avLst/>
              <a:gdLst/>
              <a:ahLst/>
              <a:cxnLst/>
              <a:rect l="l" t="t" r="r" b="b"/>
              <a:pathLst>
                <a:path w="677" h="661" extrusionOk="0">
                  <a:moveTo>
                    <a:pt x="1" y="0"/>
                  </a:moveTo>
                  <a:cubicBezTo>
                    <a:pt x="15" y="37"/>
                    <a:pt x="52" y="66"/>
                    <a:pt x="81" y="87"/>
                  </a:cubicBezTo>
                  <a:cubicBezTo>
                    <a:pt x="110" y="116"/>
                    <a:pt x="139" y="138"/>
                    <a:pt x="168" y="167"/>
                  </a:cubicBezTo>
                  <a:cubicBezTo>
                    <a:pt x="226" y="218"/>
                    <a:pt x="284" y="269"/>
                    <a:pt x="342" y="320"/>
                  </a:cubicBezTo>
                  <a:cubicBezTo>
                    <a:pt x="400" y="378"/>
                    <a:pt x="458" y="429"/>
                    <a:pt x="509" y="487"/>
                  </a:cubicBezTo>
                  <a:lnTo>
                    <a:pt x="676" y="661"/>
                  </a:lnTo>
                  <a:cubicBezTo>
                    <a:pt x="633" y="588"/>
                    <a:pt x="589" y="523"/>
                    <a:pt x="538" y="458"/>
                  </a:cubicBezTo>
                  <a:cubicBezTo>
                    <a:pt x="487" y="399"/>
                    <a:pt x="437" y="341"/>
                    <a:pt x="378" y="283"/>
                  </a:cubicBezTo>
                  <a:cubicBezTo>
                    <a:pt x="320" y="233"/>
                    <a:pt x="255" y="182"/>
                    <a:pt x="190" y="131"/>
                  </a:cubicBezTo>
                  <a:cubicBezTo>
                    <a:pt x="161" y="109"/>
                    <a:pt x="124" y="87"/>
                    <a:pt x="95" y="66"/>
                  </a:cubicBezTo>
                  <a:cubicBezTo>
                    <a:pt x="59" y="51"/>
                    <a:pt x="23" y="29"/>
                    <a:pt x="1" y="0"/>
                  </a:cubicBezTo>
                  <a:close/>
                </a:path>
              </a:pathLst>
            </a:custGeom>
            <a:solidFill>
              <a:srgbClr val="7B4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70"/>
            <p:cNvSpPr/>
            <p:nvPr/>
          </p:nvSpPr>
          <p:spPr>
            <a:xfrm>
              <a:off x="5359478" y="2673163"/>
              <a:ext cx="38703" cy="43686"/>
            </a:xfrm>
            <a:custGeom>
              <a:avLst/>
              <a:gdLst/>
              <a:ahLst/>
              <a:cxnLst/>
              <a:rect l="l" t="t" r="r" b="b"/>
              <a:pathLst>
                <a:path w="567" h="640" extrusionOk="0">
                  <a:moveTo>
                    <a:pt x="0" y="1"/>
                  </a:moveTo>
                  <a:lnTo>
                    <a:pt x="0" y="1"/>
                  </a:lnTo>
                  <a:cubicBezTo>
                    <a:pt x="66" y="37"/>
                    <a:pt x="116" y="88"/>
                    <a:pt x="160" y="146"/>
                  </a:cubicBezTo>
                  <a:cubicBezTo>
                    <a:pt x="211" y="197"/>
                    <a:pt x="254" y="247"/>
                    <a:pt x="305" y="305"/>
                  </a:cubicBezTo>
                  <a:cubicBezTo>
                    <a:pt x="349" y="356"/>
                    <a:pt x="392" y="414"/>
                    <a:pt x="436" y="472"/>
                  </a:cubicBezTo>
                  <a:lnTo>
                    <a:pt x="567" y="639"/>
                  </a:lnTo>
                  <a:cubicBezTo>
                    <a:pt x="545" y="574"/>
                    <a:pt x="508" y="509"/>
                    <a:pt x="472" y="443"/>
                  </a:cubicBezTo>
                  <a:cubicBezTo>
                    <a:pt x="436" y="385"/>
                    <a:pt x="385" y="327"/>
                    <a:pt x="341" y="269"/>
                  </a:cubicBezTo>
                  <a:cubicBezTo>
                    <a:pt x="298" y="218"/>
                    <a:pt x="247" y="160"/>
                    <a:pt x="189" y="117"/>
                  </a:cubicBezTo>
                  <a:cubicBezTo>
                    <a:pt x="131" y="66"/>
                    <a:pt x="80" y="15"/>
                    <a:pt x="0" y="1"/>
                  </a:cubicBezTo>
                  <a:close/>
                </a:path>
              </a:pathLst>
            </a:custGeom>
            <a:solidFill>
              <a:srgbClr val="7B4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70"/>
            <p:cNvSpPr/>
            <p:nvPr/>
          </p:nvSpPr>
          <p:spPr>
            <a:xfrm>
              <a:off x="5395656" y="2652822"/>
              <a:ext cx="32287" cy="43209"/>
            </a:xfrm>
            <a:custGeom>
              <a:avLst/>
              <a:gdLst/>
              <a:ahLst/>
              <a:cxnLst/>
              <a:rect l="l" t="t" r="r" b="b"/>
              <a:pathLst>
                <a:path w="473" h="633" extrusionOk="0">
                  <a:moveTo>
                    <a:pt x="0" y="1"/>
                  </a:moveTo>
                  <a:lnTo>
                    <a:pt x="0" y="1"/>
                  </a:lnTo>
                  <a:cubicBezTo>
                    <a:pt x="29" y="59"/>
                    <a:pt x="66" y="117"/>
                    <a:pt x="102" y="175"/>
                  </a:cubicBezTo>
                  <a:cubicBezTo>
                    <a:pt x="138" y="226"/>
                    <a:pt x="174" y="284"/>
                    <a:pt x="211" y="335"/>
                  </a:cubicBezTo>
                  <a:cubicBezTo>
                    <a:pt x="254" y="386"/>
                    <a:pt x="291" y="436"/>
                    <a:pt x="334" y="487"/>
                  </a:cubicBezTo>
                  <a:cubicBezTo>
                    <a:pt x="378" y="538"/>
                    <a:pt x="421" y="589"/>
                    <a:pt x="472" y="632"/>
                  </a:cubicBezTo>
                  <a:cubicBezTo>
                    <a:pt x="436" y="574"/>
                    <a:pt x="407" y="516"/>
                    <a:pt x="370" y="465"/>
                  </a:cubicBezTo>
                  <a:cubicBezTo>
                    <a:pt x="334" y="407"/>
                    <a:pt x="291" y="357"/>
                    <a:pt x="254" y="306"/>
                  </a:cubicBezTo>
                  <a:cubicBezTo>
                    <a:pt x="211" y="248"/>
                    <a:pt x="174" y="197"/>
                    <a:pt x="131" y="146"/>
                  </a:cubicBezTo>
                  <a:cubicBezTo>
                    <a:pt x="87" y="95"/>
                    <a:pt x="44" y="52"/>
                    <a:pt x="0" y="1"/>
                  </a:cubicBezTo>
                  <a:close/>
                </a:path>
              </a:pathLst>
            </a:custGeom>
            <a:solidFill>
              <a:srgbClr val="7B4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70"/>
            <p:cNvSpPr/>
            <p:nvPr/>
          </p:nvSpPr>
          <p:spPr>
            <a:xfrm>
              <a:off x="5772245" y="2585518"/>
              <a:ext cx="681917" cy="792567"/>
            </a:xfrm>
            <a:custGeom>
              <a:avLst/>
              <a:gdLst/>
              <a:ahLst/>
              <a:cxnLst/>
              <a:rect l="l" t="t" r="r" b="b"/>
              <a:pathLst>
                <a:path w="9990" h="11611" extrusionOk="0">
                  <a:moveTo>
                    <a:pt x="3559" y="0"/>
                  </a:moveTo>
                  <a:cubicBezTo>
                    <a:pt x="3187" y="0"/>
                    <a:pt x="2838" y="59"/>
                    <a:pt x="2534" y="275"/>
                  </a:cubicBezTo>
                  <a:cubicBezTo>
                    <a:pt x="2237" y="486"/>
                    <a:pt x="2106" y="755"/>
                    <a:pt x="2033" y="900"/>
                  </a:cubicBezTo>
                  <a:cubicBezTo>
                    <a:pt x="523" y="3971"/>
                    <a:pt x="1" y="7462"/>
                    <a:pt x="545" y="10809"/>
                  </a:cubicBezTo>
                  <a:cubicBezTo>
                    <a:pt x="581" y="11012"/>
                    <a:pt x="625" y="11237"/>
                    <a:pt x="799" y="11361"/>
                  </a:cubicBezTo>
                  <a:cubicBezTo>
                    <a:pt x="937" y="11470"/>
                    <a:pt x="1133" y="11484"/>
                    <a:pt x="1307" y="11499"/>
                  </a:cubicBezTo>
                  <a:cubicBezTo>
                    <a:pt x="2369" y="11573"/>
                    <a:pt x="3433" y="11611"/>
                    <a:pt x="4497" y="11611"/>
                  </a:cubicBezTo>
                  <a:cubicBezTo>
                    <a:pt x="6334" y="11611"/>
                    <a:pt x="8169" y="11499"/>
                    <a:pt x="9990" y="11274"/>
                  </a:cubicBezTo>
                  <a:cubicBezTo>
                    <a:pt x="9758" y="10533"/>
                    <a:pt x="9235" y="9909"/>
                    <a:pt x="8901" y="9198"/>
                  </a:cubicBezTo>
                  <a:cubicBezTo>
                    <a:pt x="8458" y="8232"/>
                    <a:pt x="8407" y="7404"/>
                    <a:pt x="8342" y="6962"/>
                  </a:cubicBezTo>
                  <a:cubicBezTo>
                    <a:pt x="7732" y="2664"/>
                    <a:pt x="8320" y="747"/>
                    <a:pt x="7195" y="108"/>
                  </a:cubicBezTo>
                  <a:cubicBezTo>
                    <a:pt x="7061" y="33"/>
                    <a:pt x="6959" y="7"/>
                    <a:pt x="6840" y="7"/>
                  </a:cubicBezTo>
                  <a:cubicBezTo>
                    <a:pt x="6601" y="7"/>
                    <a:pt x="6290" y="108"/>
                    <a:pt x="5501" y="108"/>
                  </a:cubicBezTo>
                  <a:cubicBezTo>
                    <a:pt x="5212" y="108"/>
                    <a:pt x="4859" y="95"/>
                    <a:pt x="4422" y="58"/>
                  </a:cubicBezTo>
                  <a:cubicBezTo>
                    <a:pt x="4127" y="33"/>
                    <a:pt x="3837" y="0"/>
                    <a:pt x="3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70"/>
            <p:cNvSpPr/>
            <p:nvPr/>
          </p:nvSpPr>
          <p:spPr>
            <a:xfrm>
              <a:off x="6185559" y="2593846"/>
              <a:ext cx="673999" cy="282733"/>
            </a:xfrm>
            <a:custGeom>
              <a:avLst/>
              <a:gdLst/>
              <a:ahLst/>
              <a:cxnLst/>
              <a:rect l="l" t="t" r="r" b="b"/>
              <a:pathLst>
                <a:path w="9874" h="4142" extrusionOk="0">
                  <a:moveTo>
                    <a:pt x="980" y="1"/>
                  </a:moveTo>
                  <a:cubicBezTo>
                    <a:pt x="653" y="683"/>
                    <a:pt x="327" y="1359"/>
                    <a:pt x="0" y="2041"/>
                  </a:cubicBezTo>
                  <a:cubicBezTo>
                    <a:pt x="791" y="2607"/>
                    <a:pt x="2011" y="3326"/>
                    <a:pt x="3623" y="3761"/>
                  </a:cubicBezTo>
                  <a:cubicBezTo>
                    <a:pt x="4662" y="4040"/>
                    <a:pt x="5642" y="4141"/>
                    <a:pt x="6520" y="4141"/>
                  </a:cubicBezTo>
                  <a:cubicBezTo>
                    <a:pt x="7998" y="4141"/>
                    <a:pt x="9186" y="3855"/>
                    <a:pt x="9873" y="3645"/>
                  </a:cubicBezTo>
                  <a:cubicBezTo>
                    <a:pt x="9815" y="3282"/>
                    <a:pt x="9757" y="2919"/>
                    <a:pt x="9699" y="2549"/>
                  </a:cubicBezTo>
                  <a:cubicBezTo>
                    <a:pt x="9111" y="2513"/>
                    <a:pt x="8356" y="2440"/>
                    <a:pt x="7492" y="2295"/>
                  </a:cubicBezTo>
                  <a:cubicBezTo>
                    <a:pt x="5880" y="2026"/>
                    <a:pt x="4697" y="1634"/>
                    <a:pt x="4378" y="1533"/>
                  </a:cubicBezTo>
                  <a:cubicBezTo>
                    <a:pt x="3456" y="1221"/>
                    <a:pt x="2280" y="749"/>
                    <a:pt x="980" y="1"/>
                  </a:cubicBezTo>
                  <a:close/>
                </a:path>
              </a:pathLst>
            </a:custGeom>
            <a:solidFill>
              <a:srgbClr val="FFB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70"/>
            <p:cNvSpPr/>
            <p:nvPr/>
          </p:nvSpPr>
          <p:spPr>
            <a:xfrm>
              <a:off x="6780649" y="2566542"/>
              <a:ext cx="245873" cy="287784"/>
            </a:xfrm>
            <a:custGeom>
              <a:avLst/>
              <a:gdLst/>
              <a:ahLst/>
              <a:cxnLst/>
              <a:rect l="l" t="t" r="r" b="b"/>
              <a:pathLst>
                <a:path w="3602" h="4216" extrusionOk="0">
                  <a:moveTo>
                    <a:pt x="1886" y="1"/>
                  </a:moveTo>
                  <a:cubicBezTo>
                    <a:pt x="1882" y="1"/>
                    <a:pt x="1878" y="1"/>
                    <a:pt x="1874" y="2"/>
                  </a:cubicBezTo>
                  <a:cubicBezTo>
                    <a:pt x="1830" y="9"/>
                    <a:pt x="1794" y="45"/>
                    <a:pt x="1758" y="82"/>
                  </a:cubicBezTo>
                  <a:cubicBezTo>
                    <a:pt x="1496" y="343"/>
                    <a:pt x="1192" y="1642"/>
                    <a:pt x="974" y="1991"/>
                  </a:cubicBezTo>
                  <a:cubicBezTo>
                    <a:pt x="945" y="2027"/>
                    <a:pt x="901" y="2085"/>
                    <a:pt x="850" y="2092"/>
                  </a:cubicBezTo>
                  <a:cubicBezTo>
                    <a:pt x="849" y="2093"/>
                    <a:pt x="847" y="2093"/>
                    <a:pt x="845" y="2093"/>
                  </a:cubicBezTo>
                  <a:cubicBezTo>
                    <a:pt x="731" y="2093"/>
                    <a:pt x="639" y="1867"/>
                    <a:pt x="618" y="1824"/>
                  </a:cubicBezTo>
                  <a:cubicBezTo>
                    <a:pt x="458" y="1446"/>
                    <a:pt x="603" y="1141"/>
                    <a:pt x="480" y="1076"/>
                  </a:cubicBezTo>
                  <a:cubicBezTo>
                    <a:pt x="468" y="1070"/>
                    <a:pt x="455" y="1067"/>
                    <a:pt x="441" y="1067"/>
                  </a:cubicBezTo>
                  <a:cubicBezTo>
                    <a:pt x="362" y="1067"/>
                    <a:pt x="259" y="1159"/>
                    <a:pt x="240" y="1178"/>
                  </a:cubicBezTo>
                  <a:cubicBezTo>
                    <a:pt x="74" y="1330"/>
                    <a:pt x="66" y="1584"/>
                    <a:pt x="59" y="1715"/>
                  </a:cubicBezTo>
                  <a:cubicBezTo>
                    <a:pt x="1" y="3414"/>
                    <a:pt x="110" y="3632"/>
                    <a:pt x="240" y="3791"/>
                  </a:cubicBezTo>
                  <a:cubicBezTo>
                    <a:pt x="393" y="3973"/>
                    <a:pt x="545" y="4060"/>
                    <a:pt x="596" y="4082"/>
                  </a:cubicBezTo>
                  <a:cubicBezTo>
                    <a:pt x="772" y="4174"/>
                    <a:pt x="967" y="4216"/>
                    <a:pt x="1167" y="4216"/>
                  </a:cubicBezTo>
                  <a:cubicBezTo>
                    <a:pt x="1749" y="4216"/>
                    <a:pt x="2375" y="3862"/>
                    <a:pt x="2716" y="3392"/>
                  </a:cubicBezTo>
                  <a:cubicBezTo>
                    <a:pt x="2731" y="3370"/>
                    <a:pt x="2883" y="3131"/>
                    <a:pt x="3108" y="2608"/>
                  </a:cubicBezTo>
                  <a:cubicBezTo>
                    <a:pt x="3239" y="2303"/>
                    <a:pt x="3369" y="1998"/>
                    <a:pt x="3493" y="1693"/>
                  </a:cubicBezTo>
                  <a:cubicBezTo>
                    <a:pt x="3507" y="1671"/>
                    <a:pt x="3580" y="1541"/>
                    <a:pt x="3594" y="1359"/>
                  </a:cubicBezTo>
                  <a:cubicBezTo>
                    <a:pt x="3602" y="1250"/>
                    <a:pt x="3594" y="1083"/>
                    <a:pt x="3522" y="1062"/>
                  </a:cubicBezTo>
                  <a:cubicBezTo>
                    <a:pt x="3518" y="1060"/>
                    <a:pt x="3514" y="1059"/>
                    <a:pt x="3509" y="1059"/>
                  </a:cubicBezTo>
                  <a:cubicBezTo>
                    <a:pt x="3492" y="1059"/>
                    <a:pt x="3459" y="1072"/>
                    <a:pt x="3377" y="1127"/>
                  </a:cubicBezTo>
                  <a:cubicBezTo>
                    <a:pt x="3290" y="1185"/>
                    <a:pt x="3224" y="1243"/>
                    <a:pt x="3173" y="1287"/>
                  </a:cubicBezTo>
                  <a:cubicBezTo>
                    <a:pt x="3210" y="1054"/>
                    <a:pt x="3224" y="880"/>
                    <a:pt x="3231" y="764"/>
                  </a:cubicBezTo>
                  <a:cubicBezTo>
                    <a:pt x="3239" y="713"/>
                    <a:pt x="3231" y="655"/>
                    <a:pt x="3202" y="611"/>
                  </a:cubicBezTo>
                  <a:cubicBezTo>
                    <a:pt x="3184" y="588"/>
                    <a:pt x="3160" y="579"/>
                    <a:pt x="3134" y="579"/>
                  </a:cubicBezTo>
                  <a:cubicBezTo>
                    <a:pt x="3087" y="579"/>
                    <a:pt x="3034" y="608"/>
                    <a:pt x="2992" y="641"/>
                  </a:cubicBezTo>
                  <a:cubicBezTo>
                    <a:pt x="2854" y="742"/>
                    <a:pt x="2731" y="858"/>
                    <a:pt x="2622" y="996"/>
                  </a:cubicBezTo>
                  <a:cubicBezTo>
                    <a:pt x="2651" y="815"/>
                    <a:pt x="2658" y="626"/>
                    <a:pt x="2643" y="437"/>
                  </a:cubicBezTo>
                  <a:cubicBezTo>
                    <a:pt x="2636" y="365"/>
                    <a:pt x="2622" y="285"/>
                    <a:pt x="2571" y="249"/>
                  </a:cubicBezTo>
                  <a:cubicBezTo>
                    <a:pt x="2553" y="235"/>
                    <a:pt x="2533" y="230"/>
                    <a:pt x="2512" y="230"/>
                  </a:cubicBezTo>
                  <a:cubicBezTo>
                    <a:pt x="2467" y="230"/>
                    <a:pt x="2422" y="255"/>
                    <a:pt x="2397" y="270"/>
                  </a:cubicBezTo>
                  <a:cubicBezTo>
                    <a:pt x="2138" y="414"/>
                    <a:pt x="2036" y="771"/>
                    <a:pt x="2020" y="771"/>
                  </a:cubicBezTo>
                  <a:cubicBezTo>
                    <a:pt x="2019" y="771"/>
                    <a:pt x="2019" y="771"/>
                    <a:pt x="2019" y="771"/>
                  </a:cubicBezTo>
                  <a:cubicBezTo>
                    <a:pt x="2005" y="771"/>
                    <a:pt x="2150" y="503"/>
                    <a:pt x="2070" y="241"/>
                  </a:cubicBezTo>
                  <a:cubicBezTo>
                    <a:pt x="2042" y="144"/>
                    <a:pt x="1975" y="1"/>
                    <a:pt x="1886" y="1"/>
                  </a:cubicBezTo>
                  <a:close/>
                </a:path>
              </a:pathLst>
            </a:custGeom>
            <a:solidFill>
              <a:srgbClr val="FFB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70"/>
            <p:cNvSpPr/>
            <p:nvPr/>
          </p:nvSpPr>
          <p:spPr>
            <a:xfrm>
              <a:off x="6904540" y="2590433"/>
              <a:ext cx="23413" cy="77339"/>
            </a:xfrm>
            <a:custGeom>
              <a:avLst/>
              <a:gdLst/>
              <a:ahLst/>
              <a:cxnLst/>
              <a:rect l="l" t="t" r="r" b="b"/>
              <a:pathLst>
                <a:path w="343" h="1133" extrusionOk="0">
                  <a:moveTo>
                    <a:pt x="342" y="0"/>
                  </a:moveTo>
                  <a:lnTo>
                    <a:pt x="342" y="0"/>
                  </a:lnTo>
                  <a:cubicBezTo>
                    <a:pt x="313" y="95"/>
                    <a:pt x="284" y="189"/>
                    <a:pt x="248" y="283"/>
                  </a:cubicBezTo>
                  <a:lnTo>
                    <a:pt x="161" y="566"/>
                  </a:lnTo>
                  <a:lnTo>
                    <a:pt x="81" y="842"/>
                  </a:lnTo>
                  <a:cubicBezTo>
                    <a:pt x="52" y="937"/>
                    <a:pt x="23" y="1031"/>
                    <a:pt x="1" y="1133"/>
                  </a:cubicBezTo>
                  <a:cubicBezTo>
                    <a:pt x="44" y="1038"/>
                    <a:pt x="81" y="951"/>
                    <a:pt x="117" y="857"/>
                  </a:cubicBezTo>
                  <a:cubicBezTo>
                    <a:pt x="153" y="762"/>
                    <a:pt x="182" y="668"/>
                    <a:pt x="211" y="581"/>
                  </a:cubicBezTo>
                  <a:cubicBezTo>
                    <a:pt x="240" y="487"/>
                    <a:pt x="262" y="392"/>
                    <a:pt x="284" y="291"/>
                  </a:cubicBezTo>
                  <a:cubicBezTo>
                    <a:pt x="313" y="196"/>
                    <a:pt x="328" y="102"/>
                    <a:pt x="342" y="0"/>
                  </a:cubicBezTo>
                  <a:close/>
                </a:path>
              </a:pathLst>
            </a:custGeom>
            <a:solidFill>
              <a:srgbClr val="7B4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70"/>
            <p:cNvSpPr/>
            <p:nvPr/>
          </p:nvSpPr>
          <p:spPr>
            <a:xfrm>
              <a:off x="6942220" y="2609272"/>
              <a:ext cx="28806" cy="69898"/>
            </a:xfrm>
            <a:custGeom>
              <a:avLst/>
              <a:gdLst/>
              <a:ahLst/>
              <a:cxnLst/>
              <a:rect l="l" t="t" r="r" b="b"/>
              <a:pathLst>
                <a:path w="422" h="1024" extrusionOk="0">
                  <a:moveTo>
                    <a:pt x="422" y="0"/>
                  </a:moveTo>
                  <a:lnTo>
                    <a:pt x="422" y="0"/>
                  </a:lnTo>
                  <a:cubicBezTo>
                    <a:pt x="371" y="80"/>
                    <a:pt x="335" y="160"/>
                    <a:pt x="298" y="247"/>
                  </a:cubicBezTo>
                  <a:cubicBezTo>
                    <a:pt x="255" y="327"/>
                    <a:pt x="226" y="414"/>
                    <a:pt x="189" y="501"/>
                  </a:cubicBezTo>
                  <a:cubicBezTo>
                    <a:pt x="153" y="588"/>
                    <a:pt x="117" y="675"/>
                    <a:pt x="88" y="762"/>
                  </a:cubicBezTo>
                  <a:cubicBezTo>
                    <a:pt x="59" y="849"/>
                    <a:pt x="22" y="937"/>
                    <a:pt x="1" y="1024"/>
                  </a:cubicBezTo>
                  <a:cubicBezTo>
                    <a:pt x="44" y="944"/>
                    <a:pt x="80" y="857"/>
                    <a:pt x="124" y="777"/>
                  </a:cubicBezTo>
                  <a:cubicBezTo>
                    <a:pt x="160" y="690"/>
                    <a:pt x="197" y="603"/>
                    <a:pt x="233" y="523"/>
                  </a:cubicBezTo>
                  <a:cubicBezTo>
                    <a:pt x="269" y="436"/>
                    <a:pt x="298" y="348"/>
                    <a:pt x="335" y="261"/>
                  </a:cubicBezTo>
                  <a:cubicBezTo>
                    <a:pt x="364" y="174"/>
                    <a:pt x="393" y="87"/>
                    <a:pt x="422" y="0"/>
                  </a:cubicBezTo>
                  <a:close/>
                </a:path>
              </a:pathLst>
            </a:custGeom>
            <a:solidFill>
              <a:srgbClr val="7B4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70"/>
            <p:cNvSpPr/>
            <p:nvPr/>
          </p:nvSpPr>
          <p:spPr>
            <a:xfrm>
              <a:off x="6973415" y="2637463"/>
              <a:ext cx="32287" cy="61571"/>
            </a:xfrm>
            <a:custGeom>
              <a:avLst/>
              <a:gdLst/>
              <a:ahLst/>
              <a:cxnLst/>
              <a:rect l="l" t="t" r="r" b="b"/>
              <a:pathLst>
                <a:path w="473" h="902" extrusionOk="0">
                  <a:moveTo>
                    <a:pt x="473" y="1"/>
                  </a:moveTo>
                  <a:lnTo>
                    <a:pt x="473" y="1"/>
                  </a:lnTo>
                  <a:cubicBezTo>
                    <a:pt x="422" y="73"/>
                    <a:pt x="378" y="146"/>
                    <a:pt x="335" y="219"/>
                  </a:cubicBezTo>
                  <a:cubicBezTo>
                    <a:pt x="291" y="291"/>
                    <a:pt x="255" y="364"/>
                    <a:pt x="211" y="436"/>
                  </a:cubicBezTo>
                  <a:cubicBezTo>
                    <a:pt x="175" y="516"/>
                    <a:pt x="132" y="589"/>
                    <a:pt x="103" y="669"/>
                  </a:cubicBezTo>
                  <a:cubicBezTo>
                    <a:pt x="66" y="741"/>
                    <a:pt x="30" y="821"/>
                    <a:pt x="1" y="901"/>
                  </a:cubicBezTo>
                  <a:cubicBezTo>
                    <a:pt x="44" y="828"/>
                    <a:pt x="88" y="756"/>
                    <a:pt x="132" y="683"/>
                  </a:cubicBezTo>
                  <a:cubicBezTo>
                    <a:pt x="175" y="611"/>
                    <a:pt x="219" y="538"/>
                    <a:pt x="255" y="465"/>
                  </a:cubicBezTo>
                  <a:cubicBezTo>
                    <a:pt x="299" y="386"/>
                    <a:pt x="335" y="313"/>
                    <a:pt x="371" y="233"/>
                  </a:cubicBezTo>
                  <a:cubicBezTo>
                    <a:pt x="407" y="161"/>
                    <a:pt x="444" y="81"/>
                    <a:pt x="473" y="1"/>
                  </a:cubicBezTo>
                  <a:close/>
                </a:path>
              </a:pathLst>
            </a:custGeom>
            <a:solidFill>
              <a:srgbClr val="7B4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70"/>
            <p:cNvSpPr/>
            <p:nvPr/>
          </p:nvSpPr>
          <p:spPr>
            <a:xfrm>
              <a:off x="6856486" y="2710842"/>
              <a:ext cx="25324" cy="94199"/>
            </a:xfrm>
            <a:custGeom>
              <a:avLst/>
              <a:gdLst/>
              <a:ahLst/>
              <a:cxnLst/>
              <a:rect l="l" t="t" r="r" b="b"/>
              <a:pathLst>
                <a:path w="371" h="1380" extrusionOk="0">
                  <a:moveTo>
                    <a:pt x="1" y="0"/>
                  </a:moveTo>
                  <a:cubicBezTo>
                    <a:pt x="66" y="102"/>
                    <a:pt x="124" y="204"/>
                    <a:pt x="168" y="320"/>
                  </a:cubicBezTo>
                  <a:cubicBezTo>
                    <a:pt x="218" y="429"/>
                    <a:pt x="255" y="545"/>
                    <a:pt x="284" y="661"/>
                  </a:cubicBezTo>
                  <a:cubicBezTo>
                    <a:pt x="313" y="777"/>
                    <a:pt x="320" y="893"/>
                    <a:pt x="327" y="1017"/>
                  </a:cubicBezTo>
                  <a:cubicBezTo>
                    <a:pt x="335" y="1133"/>
                    <a:pt x="327" y="1256"/>
                    <a:pt x="313" y="1380"/>
                  </a:cubicBezTo>
                  <a:cubicBezTo>
                    <a:pt x="349" y="1263"/>
                    <a:pt x="364" y="1140"/>
                    <a:pt x="371" y="1017"/>
                  </a:cubicBezTo>
                  <a:cubicBezTo>
                    <a:pt x="371" y="893"/>
                    <a:pt x="356" y="770"/>
                    <a:pt x="327" y="646"/>
                  </a:cubicBezTo>
                  <a:cubicBezTo>
                    <a:pt x="298" y="530"/>
                    <a:pt x="262" y="407"/>
                    <a:pt x="204" y="298"/>
                  </a:cubicBezTo>
                  <a:cubicBezTo>
                    <a:pt x="153" y="189"/>
                    <a:pt x="81" y="87"/>
                    <a:pt x="1" y="0"/>
                  </a:cubicBezTo>
                  <a:close/>
                </a:path>
              </a:pathLst>
            </a:custGeom>
            <a:solidFill>
              <a:srgbClr val="7B4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70"/>
            <p:cNvSpPr/>
            <p:nvPr/>
          </p:nvSpPr>
          <p:spPr>
            <a:xfrm>
              <a:off x="5812860" y="2591866"/>
              <a:ext cx="167100" cy="253176"/>
            </a:xfrm>
            <a:custGeom>
              <a:avLst/>
              <a:gdLst/>
              <a:ahLst/>
              <a:cxnLst/>
              <a:rect l="l" t="t" r="r" b="b"/>
              <a:pathLst>
                <a:path w="2448" h="3709" extrusionOk="0">
                  <a:moveTo>
                    <a:pt x="2447" y="1"/>
                  </a:moveTo>
                  <a:lnTo>
                    <a:pt x="2447" y="1"/>
                  </a:lnTo>
                  <a:cubicBezTo>
                    <a:pt x="1707" y="197"/>
                    <a:pt x="981" y="451"/>
                    <a:pt x="277" y="756"/>
                  </a:cubicBezTo>
                  <a:cubicBezTo>
                    <a:pt x="211" y="785"/>
                    <a:pt x="146" y="814"/>
                    <a:pt x="102" y="872"/>
                  </a:cubicBezTo>
                  <a:cubicBezTo>
                    <a:pt x="59" y="930"/>
                    <a:pt x="59" y="1003"/>
                    <a:pt x="52" y="1075"/>
                  </a:cubicBezTo>
                  <a:cubicBezTo>
                    <a:pt x="23" y="1910"/>
                    <a:pt x="1" y="2781"/>
                    <a:pt x="364" y="3544"/>
                  </a:cubicBezTo>
                  <a:cubicBezTo>
                    <a:pt x="386" y="3594"/>
                    <a:pt x="415" y="3653"/>
                    <a:pt x="473" y="3682"/>
                  </a:cubicBezTo>
                  <a:cubicBezTo>
                    <a:pt x="503" y="3701"/>
                    <a:pt x="535" y="3709"/>
                    <a:pt x="567" y="3709"/>
                  </a:cubicBezTo>
                  <a:cubicBezTo>
                    <a:pt x="684" y="3709"/>
                    <a:pt x="807" y="3604"/>
                    <a:pt x="887" y="3507"/>
                  </a:cubicBezTo>
                  <a:cubicBezTo>
                    <a:pt x="1576" y="2643"/>
                    <a:pt x="1983" y="1584"/>
                    <a:pt x="2055" y="502"/>
                  </a:cubicBezTo>
                  <a:lnTo>
                    <a:pt x="24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70"/>
            <p:cNvSpPr/>
            <p:nvPr/>
          </p:nvSpPr>
          <p:spPr>
            <a:xfrm>
              <a:off x="6178119" y="2587293"/>
              <a:ext cx="272084" cy="257681"/>
            </a:xfrm>
            <a:custGeom>
              <a:avLst/>
              <a:gdLst/>
              <a:ahLst/>
              <a:cxnLst/>
              <a:rect l="l" t="t" r="r" b="b"/>
              <a:pathLst>
                <a:path w="3986" h="3775" extrusionOk="0">
                  <a:moveTo>
                    <a:pt x="1047" y="1"/>
                  </a:moveTo>
                  <a:cubicBezTo>
                    <a:pt x="869" y="1"/>
                    <a:pt x="725" y="39"/>
                    <a:pt x="646" y="133"/>
                  </a:cubicBezTo>
                  <a:cubicBezTo>
                    <a:pt x="523" y="278"/>
                    <a:pt x="683" y="402"/>
                    <a:pt x="632" y="765"/>
                  </a:cubicBezTo>
                  <a:cubicBezTo>
                    <a:pt x="545" y="1382"/>
                    <a:pt x="0" y="1542"/>
                    <a:pt x="7" y="1992"/>
                  </a:cubicBezTo>
                  <a:cubicBezTo>
                    <a:pt x="7" y="2231"/>
                    <a:pt x="167" y="2391"/>
                    <a:pt x="494" y="2718"/>
                  </a:cubicBezTo>
                  <a:cubicBezTo>
                    <a:pt x="494" y="2718"/>
                    <a:pt x="1765" y="3775"/>
                    <a:pt x="2549" y="3775"/>
                  </a:cubicBezTo>
                  <a:cubicBezTo>
                    <a:pt x="2666" y="3775"/>
                    <a:pt x="2771" y="3751"/>
                    <a:pt x="2861" y="3698"/>
                  </a:cubicBezTo>
                  <a:cubicBezTo>
                    <a:pt x="2904" y="3669"/>
                    <a:pt x="2933" y="3640"/>
                    <a:pt x="2969" y="3603"/>
                  </a:cubicBezTo>
                  <a:cubicBezTo>
                    <a:pt x="3485" y="3052"/>
                    <a:pt x="3812" y="1977"/>
                    <a:pt x="3986" y="1317"/>
                  </a:cubicBezTo>
                  <a:cubicBezTo>
                    <a:pt x="3826" y="1229"/>
                    <a:pt x="3594" y="1092"/>
                    <a:pt x="3303" y="925"/>
                  </a:cubicBezTo>
                  <a:cubicBezTo>
                    <a:pt x="2505" y="453"/>
                    <a:pt x="2505" y="438"/>
                    <a:pt x="2323" y="351"/>
                  </a:cubicBezTo>
                  <a:cubicBezTo>
                    <a:pt x="1966" y="178"/>
                    <a:pt x="1430" y="1"/>
                    <a:pt x="10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70"/>
            <p:cNvSpPr/>
            <p:nvPr/>
          </p:nvSpPr>
          <p:spPr>
            <a:xfrm>
              <a:off x="5710812" y="3083469"/>
              <a:ext cx="776594" cy="388604"/>
            </a:xfrm>
            <a:custGeom>
              <a:avLst/>
              <a:gdLst/>
              <a:ahLst/>
              <a:cxnLst/>
              <a:rect l="l" t="t" r="r" b="b"/>
              <a:pathLst>
                <a:path w="11377" h="5693" extrusionOk="0">
                  <a:moveTo>
                    <a:pt x="8443" y="1"/>
                  </a:moveTo>
                  <a:lnTo>
                    <a:pt x="1256" y="806"/>
                  </a:lnTo>
                  <a:cubicBezTo>
                    <a:pt x="872" y="1888"/>
                    <a:pt x="487" y="2977"/>
                    <a:pt x="109" y="4059"/>
                  </a:cubicBezTo>
                  <a:cubicBezTo>
                    <a:pt x="58" y="4204"/>
                    <a:pt x="0" y="4371"/>
                    <a:pt x="44" y="4523"/>
                  </a:cubicBezTo>
                  <a:cubicBezTo>
                    <a:pt x="109" y="4748"/>
                    <a:pt x="356" y="4879"/>
                    <a:pt x="581" y="4966"/>
                  </a:cubicBezTo>
                  <a:cubicBezTo>
                    <a:pt x="1785" y="5449"/>
                    <a:pt x="3088" y="5693"/>
                    <a:pt x="4391" y="5693"/>
                  </a:cubicBezTo>
                  <a:cubicBezTo>
                    <a:pt x="5476" y="5693"/>
                    <a:pt x="6561" y="5524"/>
                    <a:pt x="7587" y="5184"/>
                  </a:cubicBezTo>
                  <a:cubicBezTo>
                    <a:pt x="8850" y="4770"/>
                    <a:pt x="10048" y="4102"/>
                    <a:pt x="11376" y="3993"/>
                  </a:cubicBezTo>
                  <a:cubicBezTo>
                    <a:pt x="10701" y="2483"/>
                    <a:pt x="9699" y="1111"/>
                    <a:pt x="8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70"/>
            <p:cNvSpPr/>
            <p:nvPr/>
          </p:nvSpPr>
          <p:spPr>
            <a:xfrm>
              <a:off x="5844123" y="2674665"/>
              <a:ext cx="63960" cy="152152"/>
            </a:xfrm>
            <a:custGeom>
              <a:avLst/>
              <a:gdLst/>
              <a:ahLst/>
              <a:cxnLst/>
              <a:rect l="l" t="t" r="r" b="b"/>
              <a:pathLst>
                <a:path w="937" h="2229" extrusionOk="0">
                  <a:moveTo>
                    <a:pt x="937" y="0"/>
                  </a:moveTo>
                  <a:lnTo>
                    <a:pt x="937" y="0"/>
                  </a:lnTo>
                  <a:cubicBezTo>
                    <a:pt x="712" y="334"/>
                    <a:pt x="523" y="697"/>
                    <a:pt x="370" y="1067"/>
                  </a:cubicBezTo>
                  <a:cubicBezTo>
                    <a:pt x="211" y="1445"/>
                    <a:pt x="80" y="1830"/>
                    <a:pt x="0" y="2229"/>
                  </a:cubicBezTo>
                  <a:cubicBezTo>
                    <a:pt x="160" y="1851"/>
                    <a:pt x="305" y="1481"/>
                    <a:pt x="465" y="1111"/>
                  </a:cubicBezTo>
                  <a:cubicBezTo>
                    <a:pt x="617" y="741"/>
                    <a:pt x="784" y="378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70"/>
            <p:cNvSpPr/>
            <p:nvPr/>
          </p:nvSpPr>
          <p:spPr>
            <a:xfrm>
              <a:off x="6223170" y="2604767"/>
              <a:ext cx="88806" cy="207237"/>
            </a:xfrm>
            <a:custGeom>
              <a:avLst/>
              <a:gdLst/>
              <a:ahLst/>
              <a:cxnLst/>
              <a:rect l="l" t="t" r="r" b="b"/>
              <a:pathLst>
                <a:path w="1301" h="3036" extrusionOk="0">
                  <a:moveTo>
                    <a:pt x="393" y="1"/>
                  </a:moveTo>
                  <a:cubicBezTo>
                    <a:pt x="298" y="102"/>
                    <a:pt x="219" y="233"/>
                    <a:pt x="153" y="364"/>
                  </a:cubicBezTo>
                  <a:cubicBezTo>
                    <a:pt x="95" y="502"/>
                    <a:pt x="59" y="647"/>
                    <a:pt x="37" y="792"/>
                  </a:cubicBezTo>
                  <a:cubicBezTo>
                    <a:pt x="1" y="1090"/>
                    <a:pt x="59" y="1402"/>
                    <a:pt x="197" y="1670"/>
                  </a:cubicBezTo>
                  <a:cubicBezTo>
                    <a:pt x="342" y="1932"/>
                    <a:pt x="545" y="2150"/>
                    <a:pt x="727" y="2375"/>
                  </a:cubicBezTo>
                  <a:lnTo>
                    <a:pt x="1010" y="2709"/>
                  </a:lnTo>
                  <a:cubicBezTo>
                    <a:pt x="1104" y="2817"/>
                    <a:pt x="1199" y="2926"/>
                    <a:pt x="1300" y="3035"/>
                  </a:cubicBezTo>
                  <a:cubicBezTo>
                    <a:pt x="1220" y="2912"/>
                    <a:pt x="1133" y="2796"/>
                    <a:pt x="1046" y="2672"/>
                  </a:cubicBezTo>
                  <a:lnTo>
                    <a:pt x="792" y="2324"/>
                  </a:lnTo>
                  <a:cubicBezTo>
                    <a:pt x="618" y="2084"/>
                    <a:pt x="422" y="1866"/>
                    <a:pt x="291" y="1620"/>
                  </a:cubicBezTo>
                  <a:cubicBezTo>
                    <a:pt x="153" y="1373"/>
                    <a:pt x="102" y="1082"/>
                    <a:pt x="117" y="806"/>
                  </a:cubicBezTo>
                  <a:cubicBezTo>
                    <a:pt x="124" y="661"/>
                    <a:pt x="153" y="523"/>
                    <a:pt x="204" y="385"/>
                  </a:cubicBezTo>
                  <a:cubicBezTo>
                    <a:pt x="248" y="248"/>
                    <a:pt x="313" y="117"/>
                    <a:pt x="3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70"/>
            <p:cNvSpPr/>
            <p:nvPr/>
          </p:nvSpPr>
          <p:spPr>
            <a:xfrm rot="-839396">
              <a:off x="6003169" y="2640467"/>
              <a:ext cx="75908" cy="44642"/>
            </a:xfrm>
            <a:custGeom>
              <a:avLst/>
              <a:gdLst/>
              <a:ahLst/>
              <a:cxnLst/>
              <a:rect l="l" t="t" r="r" b="b"/>
              <a:pathLst>
                <a:path w="1112" h="654" extrusionOk="0">
                  <a:moveTo>
                    <a:pt x="1" y="0"/>
                  </a:moveTo>
                  <a:lnTo>
                    <a:pt x="1" y="0"/>
                  </a:lnTo>
                  <a:cubicBezTo>
                    <a:pt x="8" y="117"/>
                    <a:pt x="66" y="225"/>
                    <a:pt x="146" y="313"/>
                  </a:cubicBezTo>
                  <a:cubicBezTo>
                    <a:pt x="226" y="407"/>
                    <a:pt x="320" y="480"/>
                    <a:pt x="429" y="530"/>
                  </a:cubicBezTo>
                  <a:cubicBezTo>
                    <a:pt x="538" y="581"/>
                    <a:pt x="654" y="610"/>
                    <a:pt x="763" y="632"/>
                  </a:cubicBezTo>
                  <a:cubicBezTo>
                    <a:pt x="879" y="654"/>
                    <a:pt x="995" y="654"/>
                    <a:pt x="1111" y="654"/>
                  </a:cubicBezTo>
                  <a:cubicBezTo>
                    <a:pt x="893" y="581"/>
                    <a:pt x="668" y="530"/>
                    <a:pt x="472" y="436"/>
                  </a:cubicBezTo>
                  <a:cubicBezTo>
                    <a:pt x="378" y="385"/>
                    <a:pt x="284" y="327"/>
                    <a:pt x="204" y="254"/>
                  </a:cubicBezTo>
                  <a:cubicBezTo>
                    <a:pt x="124" y="189"/>
                    <a:pt x="51" y="10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70"/>
            <p:cNvSpPr/>
            <p:nvPr/>
          </p:nvSpPr>
          <p:spPr>
            <a:xfrm>
              <a:off x="6374366" y="2678624"/>
              <a:ext cx="57543" cy="134813"/>
            </a:xfrm>
            <a:custGeom>
              <a:avLst/>
              <a:gdLst/>
              <a:ahLst/>
              <a:cxnLst/>
              <a:rect l="l" t="t" r="r" b="b"/>
              <a:pathLst>
                <a:path w="843" h="1975" extrusionOk="0">
                  <a:moveTo>
                    <a:pt x="820" y="0"/>
                  </a:moveTo>
                  <a:lnTo>
                    <a:pt x="820" y="0"/>
                  </a:lnTo>
                  <a:cubicBezTo>
                    <a:pt x="755" y="363"/>
                    <a:pt x="668" y="705"/>
                    <a:pt x="523" y="1038"/>
                  </a:cubicBezTo>
                  <a:cubicBezTo>
                    <a:pt x="385" y="1365"/>
                    <a:pt x="203" y="1677"/>
                    <a:pt x="0" y="1975"/>
                  </a:cubicBezTo>
                  <a:cubicBezTo>
                    <a:pt x="269" y="1728"/>
                    <a:pt x="479" y="1416"/>
                    <a:pt x="624" y="1075"/>
                  </a:cubicBezTo>
                  <a:cubicBezTo>
                    <a:pt x="762" y="734"/>
                    <a:pt x="842" y="363"/>
                    <a:pt x="8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70"/>
            <p:cNvSpPr/>
            <p:nvPr/>
          </p:nvSpPr>
          <p:spPr>
            <a:xfrm>
              <a:off x="5836205" y="2655347"/>
              <a:ext cx="12901" cy="134336"/>
            </a:xfrm>
            <a:custGeom>
              <a:avLst/>
              <a:gdLst/>
              <a:ahLst/>
              <a:cxnLst/>
              <a:rect l="l" t="t" r="r" b="b"/>
              <a:pathLst>
                <a:path w="189" h="1968" extrusionOk="0">
                  <a:moveTo>
                    <a:pt x="167" y="0"/>
                  </a:moveTo>
                  <a:lnTo>
                    <a:pt x="167" y="0"/>
                  </a:lnTo>
                  <a:cubicBezTo>
                    <a:pt x="87" y="145"/>
                    <a:pt x="44" y="312"/>
                    <a:pt x="22" y="479"/>
                  </a:cubicBezTo>
                  <a:cubicBezTo>
                    <a:pt x="0" y="646"/>
                    <a:pt x="0" y="821"/>
                    <a:pt x="15" y="987"/>
                  </a:cubicBezTo>
                  <a:cubicBezTo>
                    <a:pt x="29" y="1154"/>
                    <a:pt x="58" y="1314"/>
                    <a:pt x="87" y="1481"/>
                  </a:cubicBezTo>
                  <a:cubicBezTo>
                    <a:pt x="109" y="1648"/>
                    <a:pt x="145" y="1808"/>
                    <a:pt x="189" y="1968"/>
                  </a:cubicBezTo>
                  <a:cubicBezTo>
                    <a:pt x="189" y="1801"/>
                    <a:pt x="174" y="1634"/>
                    <a:pt x="167" y="1474"/>
                  </a:cubicBezTo>
                  <a:lnTo>
                    <a:pt x="123" y="980"/>
                  </a:lnTo>
                  <a:cubicBezTo>
                    <a:pt x="94" y="654"/>
                    <a:pt x="87" y="327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70"/>
            <p:cNvSpPr/>
            <p:nvPr/>
          </p:nvSpPr>
          <p:spPr>
            <a:xfrm>
              <a:off x="5999687" y="2587430"/>
              <a:ext cx="24369" cy="36724"/>
            </a:xfrm>
            <a:custGeom>
              <a:avLst/>
              <a:gdLst/>
              <a:ahLst/>
              <a:cxnLst/>
              <a:rect l="l" t="t" r="r" b="b"/>
              <a:pathLst>
                <a:path w="357" h="538" extrusionOk="0">
                  <a:moveTo>
                    <a:pt x="356" y="1"/>
                  </a:moveTo>
                  <a:lnTo>
                    <a:pt x="356" y="1"/>
                  </a:lnTo>
                  <a:cubicBezTo>
                    <a:pt x="240" y="15"/>
                    <a:pt x="139" y="95"/>
                    <a:pt x="81" y="197"/>
                  </a:cubicBezTo>
                  <a:cubicBezTo>
                    <a:pt x="23" y="298"/>
                    <a:pt x="1" y="429"/>
                    <a:pt x="52" y="538"/>
                  </a:cubicBezTo>
                  <a:cubicBezTo>
                    <a:pt x="88" y="422"/>
                    <a:pt x="124" y="335"/>
                    <a:pt x="175" y="247"/>
                  </a:cubicBezTo>
                  <a:cubicBezTo>
                    <a:pt x="219" y="160"/>
                    <a:pt x="277" y="88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70"/>
            <p:cNvSpPr/>
            <p:nvPr/>
          </p:nvSpPr>
          <p:spPr>
            <a:xfrm>
              <a:off x="6149381" y="2667224"/>
              <a:ext cx="42663" cy="15358"/>
            </a:xfrm>
            <a:custGeom>
              <a:avLst/>
              <a:gdLst/>
              <a:ahLst/>
              <a:cxnLst/>
              <a:rect l="l" t="t" r="r" b="b"/>
              <a:pathLst>
                <a:path w="625" h="225" extrusionOk="0">
                  <a:moveTo>
                    <a:pt x="624" y="0"/>
                  </a:moveTo>
                  <a:lnTo>
                    <a:pt x="624" y="0"/>
                  </a:lnTo>
                  <a:cubicBezTo>
                    <a:pt x="508" y="15"/>
                    <a:pt x="407" y="51"/>
                    <a:pt x="305" y="88"/>
                  </a:cubicBezTo>
                  <a:cubicBezTo>
                    <a:pt x="203" y="124"/>
                    <a:pt x="102" y="153"/>
                    <a:pt x="0" y="211"/>
                  </a:cubicBezTo>
                  <a:cubicBezTo>
                    <a:pt x="36" y="221"/>
                    <a:pt x="74" y="225"/>
                    <a:pt x="113" y="225"/>
                  </a:cubicBezTo>
                  <a:cubicBezTo>
                    <a:pt x="189" y="225"/>
                    <a:pt x="266" y="209"/>
                    <a:pt x="334" y="189"/>
                  </a:cubicBezTo>
                  <a:cubicBezTo>
                    <a:pt x="443" y="146"/>
                    <a:pt x="552" y="95"/>
                    <a:pt x="6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70"/>
            <p:cNvSpPr/>
            <p:nvPr/>
          </p:nvSpPr>
          <p:spPr>
            <a:xfrm>
              <a:off x="5667671" y="3947220"/>
              <a:ext cx="419321" cy="248057"/>
            </a:xfrm>
            <a:custGeom>
              <a:avLst/>
              <a:gdLst/>
              <a:ahLst/>
              <a:cxnLst/>
              <a:rect l="l" t="t" r="r" b="b"/>
              <a:pathLst>
                <a:path w="6143" h="3634" extrusionOk="0">
                  <a:moveTo>
                    <a:pt x="5750" y="0"/>
                  </a:moveTo>
                  <a:cubicBezTo>
                    <a:pt x="4879" y="116"/>
                    <a:pt x="4008" y="225"/>
                    <a:pt x="3137" y="334"/>
                  </a:cubicBezTo>
                  <a:cubicBezTo>
                    <a:pt x="3239" y="552"/>
                    <a:pt x="3333" y="813"/>
                    <a:pt x="3413" y="1104"/>
                  </a:cubicBezTo>
                  <a:cubicBezTo>
                    <a:pt x="3478" y="1358"/>
                    <a:pt x="3522" y="1590"/>
                    <a:pt x="3543" y="1800"/>
                  </a:cubicBezTo>
                  <a:cubicBezTo>
                    <a:pt x="1162" y="2534"/>
                    <a:pt x="1" y="3042"/>
                    <a:pt x="59" y="3332"/>
                  </a:cubicBezTo>
                  <a:cubicBezTo>
                    <a:pt x="98" y="3534"/>
                    <a:pt x="690" y="3634"/>
                    <a:pt x="1836" y="3634"/>
                  </a:cubicBezTo>
                  <a:cubicBezTo>
                    <a:pt x="2839" y="3634"/>
                    <a:pt x="4264" y="3557"/>
                    <a:pt x="6113" y="3405"/>
                  </a:cubicBezTo>
                  <a:cubicBezTo>
                    <a:pt x="6135" y="3020"/>
                    <a:pt x="6142" y="2592"/>
                    <a:pt x="6121" y="2127"/>
                  </a:cubicBezTo>
                  <a:cubicBezTo>
                    <a:pt x="6070" y="1300"/>
                    <a:pt x="5917" y="588"/>
                    <a:pt x="57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70"/>
            <p:cNvSpPr/>
            <p:nvPr/>
          </p:nvSpPr>
          <p:spPr>
            <a:xfrm>
              <a:off x="6616620" y="3856025"/>
              <a:ext cx="329150" cy="333041"/>
            </a:xfrm>
            <a:custGeom>
              <a:avLst/>
              <a:gdLst/>
              <a:ahLst/>
              <a:cxnLst/>
              <a:rect l="l" t="t" r="r" b="b"/>
              <a:pathLst>
                <a:path w="4822" h="4879" extrusionOk="0">
                  <a:moveTo>
                    <a:pt x="2237" y="0"/>
                  </a:moveTo>
                  <a:cubicBezTo>
                    <a:pt x="1496" y="421"/>
                    <a:pt x="749" y="850"/>
                    <a:pt x="1" y="1278"/>
                  </a:cubicBezTo>
                  <a:cubicBezTo>
                    <a:pt x="553" y="1859"/>
                    <a:pt x="1097" y="2440"/>
                    <a:pt x="1649" y="3020"/>
                  </a:cubicBezTo>
                  <a:cubicBezTo>
                    <a:pt x="1794" y="3383"/>
                    <a:pt x="2230" y="4327"/>
                    <a:pt x="3210" y="4697"/>
                  </a:cubicBezTo>
                  <a:cubicBezTo>
                    <a:pt x="3416" y="4779"/>
                    <a:pt x="3769" y="4878"/>
                    <a:pt x="4078" y="4878"/>
                  </a:cubicBezTo>
                  <a:cubicBezTo>
                    <a:pt x="4291" y="4878"/>
                    <a:pt x="4482" y="4831"/>
                    <a:pt x="4589" y="4697"/>
                  </a:cubicBezTo>
                  <a:cubicBezTo>
                    <a:pt x="4821" y="4414"/>
                    <a:pt x="4553" y="3877"/>
                    <a:pt x="4400" y="3565"/>
                  </a:cubicBezTo>
                  <a:cubicBezTo>
                    <a:pt x="4241" y="3245"/>
                    <a:pt x="3892" y="2686"/>
                    <a:pt x="3130" y="2200"/>
                  </a:cubicBezTo>
                  <a:cubicBezTo>
                    <a:pt x="2832" y="1467"/>
                    <a:pt x="2535" y="734"/>
                    <a:pt x="22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70"/>
            <p:cNvSpPr/>
            <p:nvPr/>
          </p:nvSpPr>
          <p:spPr>
            <a:xfrm rot="-167348">
              <a:off x="5691814" y="1273184"/>
              <a:ext cx="1539748" cy="894378"/>
            </a:xfrm>
            <a:custGeom>
              <a:avLst/>
              <a:gdLst/>
              <a:ahLst/>
              <a:cxnLst/>
              <a:rect l="l" t="t" r="r" b="b"/>
              <a:pathLst>
                <a:path w="12313" h="9415" extrusionOk="0">
                  <a:moveTo>
                    <a:pt x="5537" y="1"/>
                  </a:moveTo>
                  <a:cubicBezTo>
                    <a:pt x="5299" y="1"/>
                    <a:pt x="5057" y="13"/>
                    <a:pt x="4813" y="42"/>
                  </a:cubicBezTo>
                  <a:cubicBezTo>
                    <a:pt x="3957" y="151"/>
                    <a:pt x="3078" y="449"/>
                    <a:pt x="2280" y="1037"/>
                  </a:cubicBezTo>
                  <a:cubicBezTo>
                    <a:pt x="2098" y="1167"/>
                    <a:pt x="1939" y="1305"/>
                    <a:pt x="1786" y="1451"/>
                  </a:cubicBezTo>
                  <a:cubicBezTo>
                    <a:pt x="675" y="2496"/>
                    <a:pt x="254" y="3824"/>
                    <a:pt x="95" y="4732"/>
                  </a:cubicBezTo>
                  <a:cubicBezTo>
                    <a:pt x="58" y="4906"/>
                    <a:pt x="44" y="5073"/>
                    <a:pt x="29" y="5211"/>
                  </a:cubicBezTo>
                  <a:cubicBezTo>
                    <a:pt x="8" y="5400"/>
                    <a:pt x="0" y="5545"/>
                    <a:pt x="0" y="5647"/>
                  </a:cubicBezTo>
                  <a:cubicBezTo>
                    <a:pt x="0" y="5697"/>
                    <a:pt x="0" y="5741"/>
                    <a:pt x="0" y="5763"/>
                  </a:cubicBezTo>
                  <a:lnTo>
                    <a:pt x="9423" y="8739"/>
                  </a:lnTo>
                  <a:lnTo>
                    <a:pt x="10156" y="8964"/>
                  </a:lnTo>
                  <a:lnTo>
                    <a:pt x="11572" y="9414"/>
                  </a:lnTo>
                  <a:cubicBezTo>
                    <a:pt x="11754" y="9102"/>
                    <a:pt x="11892" y="8776"/>
                    <a:pt x="11993" y="8434"/>
                  </a:cubicBezTo>
                  <a:cubicBezTo>
                    <a:pt x="12313" y="7382"/>
                    <a:pt x="12276" y="6213"/>
                    <a:pt x="11957" y="5146"/>
                  </a:cubicBezTo>
                  <a:cubicBezTo>
                    <a:pt x="11536" y="3737"/>
                    <a:pt x="10657" y="2503"/>
                    <a:pt x="9597" y="1480"/>
                  </a:cubicBezTo>
                  <a:cubicBezTo>
                    <a:pt x="9351" y="1240"/>
                    <a:pt x="8908" y="906"/>
                    <a:pt x="8298" y="616"/>
                  </a:cubicBezTo>
                  <a:cubicBezTo>
                    <a:pt x="7703" y="325"/>
                    <a:pt x="6919" y="93"/>
                    <a:pt x="6069" y="20"/>
                  </a:cubicBezTo>
                  <a:cubicBezTo>
                    <a:pt x="5894" y="8"/>
                    <a:pt x="5717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70"/>
            <p:cNvSpPr/>
            <p:nvPr/>
          </p:nvSpPr>
          <p:spPr>
            <a:xfrm rot="1363426">
              <a:off x="7077265" y="1882181"/>
              <a:ext cx="991892" cy="675428"/>
            </a:xfrm>
            <a:custGeom>
              <a:avLst/>
              <a:gdLst/>
              <a:ahLst/>
              <a:cxnLst/>
              <a:rect l="l" t="t" r="r" b="b"/>
              <a:pathLst>
                <a:path w="11174" h="6767" extrusionOk="0">
                  <a:moveTo>
                    <a:pt x="2873" y="0"/>
                  </a:moveTo>
                  <a:cubicBezTo>
                    <a:pt x="1782" y="0"/>
                    <a:pt x="776" y="338"/>
                    <a:pt x="371" y="995"/>
                  </a:cubicBezTo>
                  <a:cubicBezTo>
                    <a:pt x="1" y="1598"/>
                    <a:pt x="218" y="2338"/>
                    <a:pt x="414" y="2999"/>
                  </a:cubicBezTo>
                  <a:cubicBezTo>
                    <a:pt x="414" y="2999"/>
                    <a:pt x="1177" y="5605"/>
                    <a:pt x="5097" y="6730"/>
                  </a:cubicBezTo>
                  <a:cubicBezTo>
                    <a:pt x="5129" y="6739"/>
                    <a:pt x="5231" y="6766"/>
                    <a:pt x="5314" y="6766"/>
                  </a:cubicBezTo>
                  <a:cubicBezTo>
                    <a:pt x="5363" y="6766"/>
                    <a:pt x="5405" y="6757"/>
                    <a:pt x="5424" y="6730"/>
                  </a:cubicBezTo>
                  <a:cubicBezTo>
                    <a:pt x="5489" y="6636"/>
                    <a:pt x="5235" y="6433"/>
                    <a:pt x="5090" y="6041"/>
                  </a:cubicBezTo>
                  <a:cubicBezTo>
                    <a:pt x="5017" y="5852"/>
                    <a:pt x="4995" y="5685"/>
                    <a:pt x="4988" y="5576"/>
                  </a:cubicBezTo>
                  <a:lnTo>
                    <a:pt x="4988" y="5576"/>
                  </a:lnTo>
                  <a:cubicBezTo>
                    <a:pt x="5278" y="5830"/>
                    <a:pt x="5750" y="6171"/>
                    <a:pt x="6389" y="6396"/>
                  </a:cubicBezTo>
                  <a:cubicBezTo>
                    <a:pt x="6856" y="6562"/>
                    <a:pt x="7391" y="6662"/>
                    <a:pt x="7766" y="6662"/>
                  </a:cubicBezTo>
                  <a:cubicBezTo>
                    <a:pt x="8014" y="6662"/>
                    <a:pt x="8192" y="6618"/>
                    <a:pt x="8233" y="6520"/>
                  </a:cubicBezTo>
                  <a:cubicBezTo>
                    <a:pt x="8255" y="6469"/>
                    <a:pt x="8233" y="6404"/>
                    <a:pt x="7667" y="5641"/>
                  </a:cubicBezTo>
                  <a:cubicBezTo>
                    <a:pt x="7529" y="5467"/>
                    <a:pt x="7420" y="5322"/>
                    <a:pt x="7347" y="5228"/>
                  </a:cubicBezTo>
                  <a:lnTo>
                    <a:pt x="7347" y="5228"/>
                  </a:lnTo>
                  <a:cubicBezTo>
                    <a:pt x="7464" y="5259"/>
                    <a:pt x="7816" y="5344"/>
                    <a:pt x="8262" y="5344"/>
                  </a:cubicBezTo>
                  <a:cubicBezTo>
                    <a:pt x="8757" y="5344"/>
                    <a:pt x="9368" y="5239"/>
                    <a:pt x="9910" y="4843"/>
                  </a:cubicBezTo>
                  <a:cubicBezTo>
                    <a:pt x="10897" y="4117"/>
                    <a:pt x="11173" y="2781"/>
                    <a:pt x="10970" y="2650"/>
                  </a:cubicBezTo>
                  <a:cubicBezTo>
                    <a:pt x="10960" y="2644"/>
                    <a:pt x="10950" y="2641"/>
                    <a:pt x="10939" y="2641"/>
                  </a:cubicBezTo>
                  <a:cubicBezTo>
                    <a:pt x="10738" y="2641"/>
                    <a:pt x="10272" y="3578"/>
                    <a:pt x="9344" y="3674"/>
                  </a:cubicBezTo>
                  <a:cubicBezTo>
                    <a:pt x="9291" y="3680"/>
                    <a:pt x="9239" y="3682"/>
                    <a:pt x="9188" y="3682"/>
                  </a:cubicBezTo>
                  <a:cubicBezTo>
                    <a:pt x="8506" y="3682"/>
                    <a:pt x="7917" y="3212"/>
                    <a:pt x="7478" y="2868"/>
                  </a:cubicBezTo>
                  <a:cubicBezTo>
                    <a:pt x="6578" y="2157"/>
                    <a:pt x="6505" y="1641"/>
                    <a:pt x="5983" y="1119"/>
                  </a:cubicBezTo>
                  <a:cubicBezTo>
                    <a:pt x="5242" y="367"/>
                    <a:pt x="4011" y="0"/>
                    <a:pt x="2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70"/>
            <p:cNvSpPr/>
            <p:nvPr/>
          </p:nvSpPr>
          <p:spPr>
            <a:xfrm>
              <a:off x="6011565" y="2399103"/>
              <a:ext cx="175496" cy="234678"/>
            </a:xfrm>
            <a:custGeom>
              <a:avLst/>
              <a:gdLst/>
              <a:ahLst/>
              <a:cxnLst/>
              <a:rect l="l" t="t" r="r" b="b"/>
              <a:pathLst>
                <a:path w="2571" h="3438" extrusionOk="0">
                  <a:moveTo>
                    <a:pt x="1" y="1"/>
                  </a:moveTo>
                  <a:lnTo>
                    <a:pt x="1" y="1"/>
                  </a:lnTo>
                  <a:cubicBezTo>
                    <a:pt x="371" y="1068"/>
                    <a:pt x="473" y="2237"/>
                    <a:pt x="284" y="3348"/>
                  </a:cubicBezTo>
                  <a:cubicBezTo>
                    <a:pt x="601" y="3408"/>
                    <a:pt x="922" y="3437"/>
                    <a:pt x="1244" y="3437"/>
                  </a:cubicBezTo>
                  <a:cubicBezTo>
                    <a:pt x="1386" y="3437"/>
                    <a:pt x="1528" y="3431"/>
                    <a:pt x="1671" y="3420"/>
                  </a:cubicBezTo>
                  <a:cubicBezTo>
                    <a:pt x="1751" y="3413"/>
                    <a:pt x="1838" y="3406"/>
                    <a:pt x="1903" y="3348"/>
                  </a:cubicBezTo>
                  <a:cubicBezTo>
                    <a:pt x="1968" y="3290"/>
                    <a:pt x="1990" y="3202"/>
                    <a:pt x="2005" y="3115"/>
                  </a:cubicBezTo>
                  <a:cubicBezTo>
                    <a:pt x="2193" y="2179"/>
                    <a:pt x="2382" y="1242"/>
                    <a:pt x="2571" y="3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B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70"/>
            <p:cNvSpPr/>
            <p:nvPr/>
          </p:nvSpPr>
          <p:spPr>
            <a:xfrm>
              <a:off x="6011087" y="2394666"/>
              <a:ext cx="175974" cy="119114"/>
            </a:xfrm>
            <a:custGeom>
              <a:avLst/>
              <a:gdLst/>
              <a:ahLst/>
              <a:cxnLst/>
              <a:rect l="l" t="t" r="r" b="b"/>
              <a:pathLst>
                <a:path w="2578" h="1745" extrusionOk="0">
                  <a:moveTo>
                    <a:pt x="1" y="1"/>
                  </a:moveTo>
                  <a:cubicBezTo>
                    <a:pt x="175" y="501"/>
                    <a:pt x="291" y="1017"/>
                    <a:pt x="349" y="1540"/>
                  </a:cubicBezTo>
                  <a:cubicBezTo>
                    <a:pt x="726" y="1677"/>
                    <a:pt x="1132" y="1744"/>
                    <a:pt x="1539" y="1744"/>
                  </a:cubicBezTo>
                  <a:cubicBezTo>
                    <a:pt x="1798" y="1744"/>
                    <a:pt x="2058" y="1717"/>
                    <a:pt x="2309" y="1663"/>
                  </a:cubicBezTo>
                  <a:cubicBezTo>
                    <a:pt x="2396" y="1206"/>
                    <a:pt x="2491" y="756"/>
                    <a:pt x="2578" y="30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70"/>
            <p:cNvSpPr/>
            <p:nvPr/>
          </p:nvSpPr>
          <p:spPr>
            <a:xfrm rot="-167348">
              <a:off x="5546693" y="1405004"/>
              <a:ext cx="1543375" cy="1164449"/>
            </a:xfrm>
            <a:custGeom>
              <a:avLst/>
              <a:gdLst/>
              <a:ahLst/>
              <a:cxnLst/>
              <a:rect l="l" t="t" r="r" b="b"/>
              <a:pathLst>
                <a:path w="12342" h="12258" extrusionOk="0">
                  <a:moveTo>
                    <a:pt x="6416" y="1"/>
                  </a:moveTo>
                  <a:cubicBezTo>
                    <a:pt x="5927" y="1"/>
                    <a:pt x="3497" y="102"/>
                    <a:pt x="2243" y="1809"/>
                  </a:cubicBezTo>
                  <a:cubicBezTo>
                    <a:pt x="1938" y="2223"/>
                    <a:pt x="2105" y="2230"/>
                    <a:pt x="1445" y="3907"/>
                  </a:cubicBezTo>
                  <a:cubicBezTo>
                    <a:pt x="980" y="5083"/>
                    <a:pt x="203" y="6172"/>
                    <a:pt x="109" y="7436"/>
                  </a:cubicBezTo>
                  <a:cubicBezTo>
                    <a:pt x="0" y="8742"/>
                    <a:pt x="682" y="10042"/>
                    <a:pt x="1706" y="10877"/>
                  </a:cubicBezTo>
                  <a:cubicBezTo>
                    <a:pt x="2722" y="11704"/>
                    <a:pt x="4036" y="12111"/>
                    <a:pt x="5350" y="12227"/>
                  </a:cubicBezTo>
                  <a:cubicBezTo>
                    <a:pt x="5574" y="12246"/>
                    <a:pt x="5801" y="12257"/>
                    <a:pt x="6027" y="12257"/>
                  </a:cubicBezTo>
                  <a:cubicBezTo>
                    <a:pt x="6650" y="12257"/>
                    <a:pt x="7272" y="12173"/>
                    <a:pt x="7848" y="11944"/>
                  </a:cubicBezTo>
                  <a:cubicBezTo>
                    <a:pt x="8777" y="11566"/>
                    <a:pt x="9525" y="10833"/>
                    <a:pt x="10113" y="10020"/>
                  </a:cubicBezTo>
                  <a:cubicBezTo>
                    <a:pt x="10664" y="9250"/>
                    <a:pt x="12341" y="6978"/>
                    <a:pt x="11601" y="4190"/>
                  </a:cubicBezTo>
                  <a:cubicBezTo>
                    <a:pt x="11543" y="3965"/>
                    <a:pt x="10802" y="1359"/>
                    <a:pt x="8399" y="365"/>
                  </a:cubicBezTo>
                  <a:cubicBezTo>
                    <a:pt x="7565" y="23"/>
                    <a:pt x="6846" y="9"/>
                    <a:pt x="6490" y="2"/>
                  </a:cubicBezTo>
                  <a:cubicBezTo>
                    <a:pt x="6476" y="1"/>
                    <a:pt x="6451" y="1"/>
                    <a:pt x="6416" y="1"/>
                  </a:cubicBezTo>
                  <a:close/>
                </a:path>
              </a:pathLst>
            </a:custGeom>
            <a:solidFill>
              <a:srgbClr val="FFB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70"/>
            <p:cNvSpPr/>
            <p:nvPr/>
          </p:nvSpPr>
          <p:spPr>
            <a:xfrm rot="-167348">
              <a:off x="6787881" y="2002801"/>
              <a:ext cx="482070" cy="353667"/>
            </a:xfrm>
            <a:custGeom>
              <a:avLst/>
              <a:gdLst/>
              <a:ahLst/>
              <a:cxnLst/>
              <a:rect l="l" t="t" r="r" b="b"/>
              <a:pathLst>
                <a:path w="3855" h="3723" extrusionOk="0">
                  <a:moveTo>
                    <a:pt x="2277" y="0"/>
                  </a:moveTo>
                  <a:cubicBezTo>
                    <a:pt x="2045" y="0"/>
                    <a:pt x="1818" y="43"/>
                    <a:pt x="1619" y="120"/>
                  </a:cubicBezTo>
                  <a:cubicBezTo>
                    <a:pt x="1256" y="251"/>
                    <a:pt x="1031" y="483"/>
                    <a:pt x="908" y="621"/>
                  </a:cubicBezTo>
                  <a:lnTo>
                    <a:pt x="0" y="2668"/>
                  </a:lnTo>
                  <a:cubicBezTo>
                    <a:pt x="367" y="3319"/>
                    <a:pt x="1062" y="3722"/>
                    <a:pt x="1768" y="3722"/>
                  </a:cubicBezTo>
                  <a:cubicBezTo>
                    <a:pt x="1984" y="3722"/>
                    <a:pt x="2201" y="3684"/>
                    <a:pt x="2410" y="3605"/>
                  </a:cubicBezTo>
                  <a:cubicBezTo>
                    <a:pt x="3296" y="3263"/>
                    <a:pt x="3855" y="2269"/>
                    <a:pt x="3761" y="1318"/>
                  </a:cubicBezTo>
                  <a:cubicBezTo>
                    <a:pt x="3746" y="1158"/>
                    <a:pt x="3688" y="759"/>
                    <a:pt x="3383" y="439"/>
                  </a:cubicBezTo>
                  <a:cubicBezTo>
                    <a:pt x="3093" y="130"/>
                    <a:pt x="2679" y="0"/>
                    <a:pt x="2277" y="0"/>
                  </a:cubicBezTo>
                  <a:close/>
                </a:path>
              </a:pathLst>
            </a:custGeom>
            <a:solidFill>
              <a:srgbClr val="FFB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70"/>
            <p:cNvSpPr/>
            <p:nvPr/>
          </p:nvSpPr>
          <p:spPr>
            <a:xfrm rot="-167348">
              <a:off x="6962015" y="2141240"/>
              <a:ext cx="194454" cy="72861"/>
            </a:xfrm>
            <a:custGeom>
              <a:avLst/>
              <a:gdLst/>
              <a:ahLst/>
              <a:cxnLst/>
              <a:rect l="l" t="t" r="r" b="b"/>
              <a:pathLst>
                <a:path w="1555" h="767" extrusionOk="0">
                  <a:moveTo>
                    <a:pt x="1334" y="1"/>
                  </a:moveTo>
                  <a:cubicBezTo>
                    <a:pt x="1104" y="1"/>
                    <a:pt x="870" y="58"/>
                    <a:pt x="662" y="157"/>
                  </a:cubicBezTo>
                  <a:cubicBezTo>
                    <a:pt x="386" y="288"/>
                    <a:pt x="146" y="498"/>
                    <a:pt x="1" y="767"/>
                  </a:cubicBezTo>
                  <a:cubicBezTo>
                    <a:pt x="219" y="556"/>
                    <a:pt x="451" y="382"/>
                    <a:pt x="712" y="259"/>
                  </a:cubicBezTo>
                  <a:cubicBezTo>
                    <a:pt x="974" y="135"/>
                    <a:pt x="1257" y="55"/>
                    <a:pt x="1555" y="19"/>
                  </a:cubicBezTo>
                  <a:cubicBezTo>
                    <a:pt x="1482" y="7"/>
                    <a:pt x="1408" y="1"/>
                    <a:pt x="1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70"/>
            <p:cNvSpPr/>
            <p:nvPr/>
          </p:nvSpPr>
          <p:spPr>
            <a:xfrm rot="-167348">
              <a:off x="7027713" y="2172267"/>
              <a:ext cx="50896" cy="95280"/>
            </a:xfrm>
            <a:custGeom>
              <a:avLst/>
              <a:gdLst/>
              <a:ahLst/>
              <a:cxnLst/>
              <a:rect l="l" t="t" r="r" b="b"/>
              <a:pathLst>
                <a:path w="407" h="1003" extrusionOk="0">
                  <a:moveTo>
                    <a:pt x="0" y="1"/>
                  </a:moveTo>
                  <a:lnTo>
                    <a:pt x="0" y="1"/>
                  </a:lnTo>
                  <a:cubicBezTo>
                    <a:pt x="124" y="146"/>
                    <a:pt x="211" y="299"/>
                    <a:pt x="254" y="473"/>
                  </a:cubicBezTo>
                  <a:cubicBezTo>
                    <a:pt x="283" y="553"/>
                    <a:pt x="291" y="640"/>
                    <a:pt x="298" y="727"/>
                  </a:cubicBezTo>
                  <a:cubicBezTo>
                    <a:pt x="305" y="821"/>
                    <a:pt x="298" y="908"/>
                    <a:pt x="283" y="1003"/>
                  </a:cubicBezTo>
                  <a:cubicBezTo>
                    <a:pt x="341" y="930"/>
                    <a:pt x="378" y="828"/>
                    <a:pt x="392" y="734"/>
                  </a:cubicBezTo>
                  <a:cubicBezTo>
                    <a:pt x="407" y="632"/>
                    <a:pt x="392" y="531"/>
                    <a:pt x="370" y="436"/>
                  </a:cubicBezTo>
                  <a:cubicBezTo>
                    <a:pt x="341" y="342"/>
                    <a:pt x="291" y="255"/>
                    <a:pt x="232" y="175"/>
                  </a:cubicBezTo>
                  <a:cubicBezTo>
                    <a:pt x="167" y="103"/>
                    <a:pt x="87" y="3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70"/>
            <p:cNvSpPr/>
            <p:nvPr/>
          </p:nvSpPr>
          <p:spPr>
            <a:xfrm>
              <a:off x="5980860" y="2583475"/>
              <a:ext cx="205235" cy="94205"/>
            </a:xfrm>
            <a:custGeom>
              <a:avLst/>
              <a:gdLst/>
              <a:ahLst/>
              <a:cxnLst/>
              <a:rect l="l" t="t" r="r" b="b"/>
              <a:pathLst>
                <a:path w="3007" h="1475" extrusionOk="0">
                  <a:moveTo>
                    <a:pt x="1504" y="1"/>
                  </a:moveTo>
                  <a:cubicBezTo>
                    <a:pt x="676" y="1"/>
                    <a:pt x="1" y="327"/>
                    <a:pt x="1" y="734"/>
                  </a:cubicBezTo>
                  <a:cubicBezTo>
                    <a:pt x="1" y="1140"/>
                    <a:pt x="676" y="1474"/>
                    <a:pt x="1504" y="1474"/>
                  </a:cubicBezTo>
                  <a:cubicBezTo>
                    <a:pt x="2331" y="1474"/>
                    <a:pt x="3006" y="1140"/>
                    <a:pt x="3006" y="734"/>
                  </a:cubicBezTo>
                  <a:cubicBezTo>
                    <a:pt x="3006" y="327"/>
                    <a:pt x="2331" y="1"/>
                    <a:pt x="1504" y="1"/>
                  </a:cubicBezTo>
                  <a:close/>
                </a:path>
              </a:pathLst>
            </a:custGeom>
            <a:solidFill>
              <a:srgbClr val="FFB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70"/>
            <p:cNvSpPr/>
            <p:nvPr/>
          </p:nvSpPr>
          <p:spPr>
            <a:xfrm rot="-167348">
              <a:off x="6316919" y="2035682"/>
              <a:ext cx="95539" cy="108389"/>
            </a:xfrm>
            <a:custGeom>
              <a:avLst/>
              <a:gdLst/>
              <a:ahLst/>
              <a:cxnLst/>
              <a:rect l="l" t="t" r="r" b="b"/>
              <a:pathLst>
                <a:path w="764" h="1141" extrusionOk="0">
                  <a:moveTo>
                    <a:pt x="464" y="0"/>
                  </a:moveTo>
                  <a:cubicBezTo>
                    <a:pt x="300" y="0"/>
                    <a:pt x="127" y="215"/>
                    <a:pt x="66" y="505"/>
                  </a:cubicBezTo>
                  <a:cubicBezTo>
                    <a:pt x="1" y="817"/>
                    <a:pt x="95" y="1100"/>
                    <a:pt x="270" y="1137"/>
                  </a:cubicBezTo>
                  <a:cubicBezTo>
                    <a:pt x="282" y="1139"/>
                    <a:pt x="294" y="1140"/>
                    <a:pt x="307" y="1140"/>
                  </a:cubicBezTo>
                  <a:cubicBezTo>
                    <a:pt x="471" y="1140"/>
                    <a:pt x="644" y="926"/>
                    <a:pt x="705" y="636"/>
                  </a:cubicBezTo>
                  <a:cubicBezTo>
                    <a:pt x="763" y="323"/>
                    <a:pt x="676" y="33"/>
                    <a:pt x="502" y="4"/>
                  </a:cubicBezTo>
                  <a:cubicBezTo>
                    <a:pt x="489" y="1"/>
                    <a:pt x="477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70"/>
            <p:cNvSpPr/>
            <p:nvPr/>
          </p:nvSpPr>
          <p:spPr>
            <a:xfrm rot="-167348">
              <a:off x="5798378" y="1930566"/>
              <a:ext cx="95414" cy="108959"/>
            </a:xfrm>
            <a:custGeom>
              <a:avLst/>
              <a:gdLst/>
              <a:ahLst/>
              <a:cxnLst/>
              <a:rect l="l" t="t" r="r" b="b"/>
              <a:pathLst>
                <a:path w="763" h="1147" extrusionOk="0">
                  <a:moveTo>
                    <a:pt x="469" y="0"/>
                  </a:moveTo>
                  <a:cubicBezTo>
                    <a:pt x="298" y="0"/>
                    <a:pt x="127" y="217"/>
                    <a:pt x="66" y="511"/>
                  </a:cubicBezTo>
                  <a:cubicBezTo>
                    <a:pt x="0" y="823"/>
                    <a:pt x="95" y="1106"/>
                    <a:pt x="269" y="1143"/>
                  </a:cubicBezTo>
                  <a:cubicBezTo>
                    <a:pt x="281" y="1145"/>
                    <a:pt x="294" y="1147"/>
                    <a:pt x="306" y="1147"/>
                  </a:cubicBezTo>
                  <a:cubicBezTo>
                    <a:pt x="470" y="1147"/>
                    <a:pt x="643" y="932"/>
                    <a:pt x="697" y="642"/>
                  </a:cubicBezTo>
                  <a:cubicBezTo>
                    <a:pt x="763" y="322"/>
                    <a:pt x="675" y="39"/>
                    <a:pt x="501" y="3"/>
                  </a:cubicBezTo>
                  <a:cubicBezTo>
                    <a:pt x="491" y="1"/>
                    <a:pt x="480" y="0"/>
                    <a:pt x="4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70"/>
            <p:cNvSpPr/>
            <p:nvPr/>
          </p:nvSpPr>
          <p:spPr>
            <a:xfrm rot="-167348">
              <a:off x="5761772" y="1763593"/>
              <a:ext cx="228843" cy="57377"/>
            </a:xfrm>
            <a:custGeom>
              <a:avLst/>
              <a:gdLst/>
              <a:ahLst/>
              <a:cxnLst/>
              <a:rect l="l" t="t" r="r" b="b"/>
              <a:pathLst>
                <a:path w="1830" h="604" extrusionOk="0">
                  <a:moveTo>
                    <a:pt x="883" y="1"/>
                  </a:moveTo>
                  <a:cubicBezTo>
                    <a:pt x="646" y="1"/>
                    <a:pt x="368" y="75"/>
                    <a:pt x="51" y="284"/>
                  </a:cubicBezTo>
                  <a:cubicBezTo>
                    <a:pt x="8" y="313"/>
                    <a:pt x="0" y="371"/>
                    <a:pt x="22" y="407"/>
                  </a:cubicBezTo>
                  <a:cubicBezTo>
                    <a:pt x="41" y="435"/>
                    <a:pt x="72" y="451"/>
                    <a:pt x="103" y="451"/>
                  </a:cubicBezTo>
                  <a:cubicBezTo>
                    <a:pt x="120" y="451"/>
                    <a:pt x="137" y="446"/>
                    <a:pt x="153" y="436"/>
                  </a:cubicBezTo>
                  <a:cubicBezTo>
                    <a:pt x="437" y="250"/>
                    <a:pt x="683" y="184"/>
                    <a:pt x="889" y="184"/>
                  </a:cubicBezTo>
                  <a:cubicBezTo>
                    <a:pt x="1372" y="184"/>
                    <a:pt x="1633" y="547"/>
                    <a:pt x="1648" y="567"/>
                  </a:cubicBezTo>
                  <a:cubicBezTo>
                    <a:pt x="1670" y="589"/>
                    <a:pt x="1699" y="603"/>
                    <a:pt x="1728" y="603"/>
                  </a:cubicBezTo>
                  <a:cubicBezTo>
                    <a:pt x="1743" y="603"/>
                    <a:pt x="1765" y="603"/>
                    <a:pt x="1779" y="589"/>
                  </a:cubicBezTo>
                  <a:cubicBezTo>
                    <a:pt x="1815" y="560"/>
                    <a:pt x="1830" y="502"/>
                    <a:pt x="1801" y="465"/>
                  </a:cubicBezTo>
                  <a:cubicBezTo>
                    <a:pt x="1796" y="460"/>
                    <a:pt x="1469" y="1"/>
                    <a:pt x="8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70"/>
            <p:cNvSpPr/>
            <p:nvPr/>
          </p:nvSpPr>
          <p:spPr>
            <a:xfrm rot="-167348">
              <a:off x="6007279" y="2210833"/>
              <a:ext cx="257979" cy="61367"/>
            </a:xfrm>
            <a:custGeom>
              <a:avLst/>
              <a:gdLst/>
              <a:ahLst/>
              <a:cxnLst/>
              <a:rect l="l" t="t" r="r" b="b"/>
              <a:pathLst>
                <a:path w="2063" h="646" extrusionOk="0">
                  <a:moveTo>
                    <a:pt x="1956" y="0"/>
                  </a:moveTo>
                  <a:cubicBezTo>
                    <a:pt x="1934" y="0"/>
                    <a:pt x="1912" y="8"/>
                    <a:pt x="1895" y="21"/>
                  </a:cubicBezTo>
                  <a:cubicBezTo>
                    <a:pt x="1522" y="372"/>
                    <a:pt x="1146" y="472"/>
                    <a:pt x="839" y="472"/>
                  </a:cubicBezTo>
                  <a:cubicBezTo>
                    <a:pt x="446" y="472"/>
                    <a:pt x="166" y="309"/>
                    <a:pt x="146" y="297"/>
                  </a:cubicBezTo>
                  <a:cubicBezTo>
                    <a:pt x="130" y="287"/>
                    <a:pt x="114" y="282"/>
                    <a:pt x="98" y="282"/>
                  </a:cubicBezTo>
                  <a:cubicBezTo>
                    <a:pt x="69" y="282"/>
                    <a:pt x="41" y="298"/>
                    <a:pt x="22" y="326"/>
                  </a:cubicBezTo>
                  <a:cubicBezTo>
                    <a:pt x="0" y="370"/>
                    <a:pt x="15" y="428"/>
                    <a:pt x="51" y="450"/>
                  </a:cubicBezTo>
                  <a:cubicBezTo>
                    <a:pt x="58" y="457"/>
                    <a:pt x="392" y="646"/>
                    <a:pt x="850" y="646"/>
                  </a:cubicBezTo>
                  <a:cubicBezTo>
                    <a:pt x="1191" y="646"/>
                    <a:pt x="1612" y="537"/>
                    <a:pt x="2019" y="159"/>
                  </a:cubicBezTo>
                  <a:cubicBezTo>
                    <a:pt x="2055" y="123"/>
                    <a:pt x="2062" y="65"/>
                    <a:pt x="2026" y="29"/>
                  </a:cubicBezTo>
                  <a:cubicBezTo>
                    <a:pt x="2007" y="9"/>
                    <a:pt x="1981" y="0"/>
                    <a:pt x="1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70"/>
            <p:cNvSpPr/>
            <p:nvPr/>
          </p:nvSpPr>
          <p:spPr>
            <a:xfrm rot="-167348">
              <a:off x="6372297" y="1838849"/>
              <a:ext cx="213461" cy="84546"/>
            </a:xfrm>
            <a:custGeom>
              <a:avLst/>
              <a:gdLst/>
              <a:ahLst/>
              <a:cxnLst/>
              <a:rect l="l" t="t" r="r" b="b"/>
              <a:pathLst>
                <a:path w="1707" h="890" extrusionOk="0">
                  <a:moveTo>
                    <a:pt x="585" y="0"/>
                  </a:moveTo>
                  <a:cubicBezTo>
                    <a:pt x="436" y="0"/>
                    <a:pt x="268" y="23"/>
                    <a:pt x="80" y="77"/>
                  </a:cubicBezTo>
                  <a:cubicBezTo>
                    <a:pt x="30" y="91"/>
                    <a:pt x="1" y="142"/>
                    <a:pt x="15" y="186"/>
                  </a:cubicBezTo>
                  <a:cubicBezTo>
                    <a:pt x="27" y="228"/>
                    <a:pt x="64" y="255"/>
                    <a:pt x="105" y="255"/>
                  </a:cubicBezTo>
                  <a:cubicBezTo>
                    <a:pt x="114" y="255"/>
                    <a:pt x="122" y="253"/>
                    <a:pt x="131" y="251"/>
                  </a:cubicBezTo>
                  <a:cubicBezTo>
                    <a:pt x="301" y="203"/>
                    <a:pt x="451" y="182"/>
                    <a:pt x="584" y="182"/>
                  </a:cubicBezTo>
                  <a:cubicBezTo>
                    <a:pt x="1309" y="182"/>
                    <a:pt x="1513" y="794"/>
                    <a:pt x="1525" y="824"/>
                  </a:cubicBezTo>
                  <a:cubicBezTo>
                    <a:pt x="1532" y="868"/>
                    <a:pt x="1569" y="890"/>
                    <a:pt x="1605" y="890"/>
                  </a:cubicBezTo>
                  <a:lnTo>
                    <a:pt x="1634" y="890"/>
                  </a:lnTo>
                  <a:cubicBezTo>
                    <a:pt x="1685" y="875"/>
                    <a:pt x="1707" y="824"/>
                    <a:pt x="1692" y="774"/>
                  </a:cubicBezTo>
                  <a:cubicBezTo>
                    <a:pt x="1692" y="761"/>
                    <a:pt x="1444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70"/>
            <p:cNvSpPr/>
            <p:nvPr/>
          </p:nvSpPr>
          <p:spPr>
            <a:xfrm rot="-167348">
              <a:off x="5848876" y="1963896"/>
              <a:ext cx="197205" cy="175266"/>
            </a:xfrm>
            <a:custGeom>
              <a:avLst/>
              <a:gdLst/>
              <a:ahLst/>
              <a:cxnLst/>
              <a:rect l="l" t="t" r="r" b="b"/>
              <a:pathLst>
                <a:path w="1577" h="1845" extrusionOk="0">
                  <a:moveTo>
                    <a:pt x="1489" y="0"/>
                  </a:moveTo>
                  <a:cubicBezTo>
                    <a:pt x="1445" y="0"/>
                    <a:pt x="1395" y="37"/>
                    <a:pt x="1395" y="87"/>
                  </a:cubicBezTo>
                  <a:cubicBezTo>
                    <a:pt x="1387" y="254"/>
                    <a:pt x="1329" y="690"/>
                    <a:pt x="1148" y="842"/>
                  </a:cubicBezTo>
                  <a:cubicBezTo>
                    <a:pt x="1072" y="816"/>
                    <a:pt x="917" y="769"/>
                    <a:pt x="750" y="769"/>
                  </a:cubicBezTo>
                  <a:cubicBezTo>
                    <a:pt x="597" y="769"/>
                    <a:pt x="434" y="808"/>
                    <a:pt x="313" y="937"/>
                  </a:cubicBezTo>
                  <a:cubicBezTo>
                    <a:pt x="1" y="1271"/>
                    <a:pt x="502" y="1793"/>
                    <a:pt x="523" y="1822"/>
                  </a:cubicBezTo>
                  <a:cubicBezTo>
                    <a:pt x="545" y="1837"/>
                    <a:pt x="567" y="1844"/>
                    <a:pt x="589" y="1844"/>
                  </a:cubicBezTo>
                  <a:cubicBezTo>
                    <a:pt x="611" y="1844"/>
                    <a:pt x="632" y="1837"/>
                    <a:pt x="654" y="1822"/>
                  </a:cubicBezTo>
                  <a:cubicBezTo>
                    <a:pt x="690" y="1786"/>
                    <a:pt x="690" y="1728"/>
                    <a:pt x="654" y="1692"/>
                  </a:cubicBezTo>
                  <a:cubicBezTo>
                    <a:pt x="647" y="1684"/>
                    <a:pt x="255" y="1263"/>
                    <a:pt x="444" y="1060"/>
                  </a:cubicBezTo>
                  <a:cubicBezTo>
                    <a:pt x="522" y="976"/>
                    <a:pt x="636" y="950"/>
                    <a:pt x="749" y="950"/>
                  </a:cubicBezTo>
                  <a:cubicBezTo>
                    <a:pt x="937" y="950"/>
                    <a:pt x="1121" y="1024"/>
                    <a:pt x="1126" y="1024"/>
                  </a:cubicBezTo>
                  <a:cubicBezTo>
                    <a:pt x="1137" y="1031"/>
                    <a:pt x="1150" y="1035"/>
                    <a:pt x="1163" y="1035"/>
                  </a:cubicBezTo>
                  <a:cubicBezTo>
                    <a:pt x="1177" y="1035"/>
                    <a:pt x="1191" y="1031"/>
                    <a:pt x="1206" y="1024"/>
                  </a:cubicBezTo>
                  <a:cubicBezTo>
                    <a:pt x="1533" y="828"/>
                    <a:pt x="1576" y="174"/>
                    <a:pt x="1576" y="95"/>
                  </a:cubicBezTo>
                  <a:cubicBezTo>
                    <a:pt x="1576" y="51"/>
                    <a:pt x="1540" y="7"/>
                    <a:pt x="1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70"/>
            <p:cNvSpPr/>
            <p:nvPr/>
          </p:nvSpPr>
          <p:spPr>
            <a:xfrm rot="-167348">
              <a:off x="6330839" y="2150400"/>
              <a:ext cx="366023" cy="217634"/>
            </a:xfrm>
            <a:custGeom>
              <a:avLst/>
              <a:gdLst/>
              <a:ahLst/>
              <a:cxnLst/>
              <a:rect l="l" t="t" r="r" b="b"/>
              <a:pathLst>
                <a:path w="2927" h="2291" extrusionOk="0">
                  <a:moveTo>
                    <a:pt x="1338" y="0"/>
                  </a:moveTo>
                  <a:cubicBezTo>
                    <a:pt x="794" y="0"/>
                    <a:pt x="320" y="298"/>
                    <a:pt x="182" y="769"/>
                  </a:cubicBezTo>
                  <a:cubicBezTo>
                    <a:pt x="1" y="1365"/>
                    <a:pt x="436" y="2018"/>
                    <a:pt x="1148" y="2228"/>
                  </a:cubicBezTo>
                  <a:cubicBezTo>
                    <a:pt x="1295" y="2270"/>
                    <a:pt x="1442" y="2290"/>
                    <a:pt x="1584" y="2290"/>
                  </a:cubicBezTo>
                  <a:cubicBezTo>
                    <a:pt x="2130" y="2290"/>
                    <a:pt x="2606" y="1996"/>
                    <a:pt x="2745" y="1524"/>
                  </a:cubicBezTo>
                  <a:cubicBezTo>
                    <a:pt x="2926" y="922"/>
                    <a:pt x="2491" y="276"/>
                    <a:pt x="1779" y="65"/>
                  </a:cubicBezTo>
                  <a:cubicBezTo>
                    <a:pt x="1630" y="21"/>
                    <a:pt x="1482" y="0"/>
                    <a:pt x="1338" y="0"/>
                  </a:cubicBezTo>
                  <a:close/>
                </a:path>
              </a:pathLst>
            </a:custGeom>
            <a:solidFill>
              <a:srgbClr val="EF8C63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70"/>
            <p:cNvSpPr/>
            <p:nvPr/>
          </p:nvSpPr>
          <p:spPr>
            <a:xfrm rot="-167348">
              <a:off x="5604674" y="2026091"/>
              <a:ext cx="257104" cy="211079"/>
            </a:xfrm>
            <a:custGeom>
              <a:avLst/>
              <a:gdLst/>
              <a:ahLst/>
              <a:cxnLst/>
              <a:rect l="l" t="t" r="r" b="b"/>
              <a:pathLst>
                <a:path w="2056" h="2222" extrusionOk="0">
                  <a:moveTo>
                    <a:pt x="1142" y="1"/>
                  </a:moveTo>
                  <a:cubicBezTo>
                    <a:pt x="731" y="1"/>
                    <a:pt x="325" y="346"/>
                    <a:pt x="175" y="857"/>
                  </a:cubicBezTo>
                  <a:cubicBezTo>
                    <a:pt x="1" y="1460"/>
                    <a:pt x="240" y="2055"/>
                    <a:pt x="712" y="2193"/>
                  </a:cubicBezTo>
                  <a:cubicBezTo>
                    <a:pt x="777" y="2212"/>
                    <a:pt x="843" y="2222"/>
                    <a:pt x="909" y="2222"/>
                  </a:cubicBezTo>
                  <a:cubicBezTo>
                    <a:pt x="1316" y="2222"/>
                    <a:pt x="1724" y="1871"/>
                    <a:pt x="1874" y="1358"/>
                  </a:cubicBezTo>
                  <a:cubicBezTo>
                    <a:pt x="2055" y="763"/>
                    <a:pt x="1809" y="168"/>
                    <a:pt x="1344" y="30"/>
                  </a:cubicBezTo>
                  <a:cubicBezTo>
                    <a:pt x="1277" y="10"/>
                    <a:pt x="1210" y="1"/>
                    <a:pt x="1142" y="1"/>
                  </a:cubicBezTo>
                  <a:close/>
                </a:path>
              </a:pathLst>
            </a:custGeom>
            <a:solidFill>
              <a:srgbClr val="EF8C63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70"/>
            <p:cNvSpPr/>
            <p:nvPr/>
          </p:nvSpPr>
          <p:spPr>
            <a:xfrm rot="-167348">
              <a:off x="5438634" y="1292882"/>
              <a:ext cx="1258385" cy="469940"/>
            </a:xfrm>
            <a:custGeom>
              <a:avLst/>
              <a:gdLst/>
              <a:ahLst/>
              <a:cxnLst/>
              <a:rect l="l" t="t" r="r" b="b"/>
              <a:pathLst>
                <a:path w="10063" h="4947" extrusionOk="0">
                  <a:moveTo>
                    <a:pt x="7516" y="0"/>
                  </a:moveTo>
                  <a:cubicBezTo>
                    <a:pt x="7248" y="0"/>
                    <a:pt x="6995" y="12"/>
                    <a:pt x="6759" y="34"/>
                  </a:cubicBezTo>
                  <a:cubicBezTo>
                    <a:pt x="5816" y="129"/>
                    <a:pt x="5104" y="361"/>
                    <a:pt x="4647" y="550"/>
                  </a:cubicBezTo>
                  <a:cubicBezTo>
                    <a:pt x="4030" y="811"/>
                    <a:pt x="3311" y="1348"/>
                    <a:pt x="1866" y="2437"/>
                  </a:cubicBezTo>
                  <a:cubicBezTo>
                    <a:pt x="153" y="3722"/>
                    <a:pt x="1" y="3998"/>
                    <a:pt x="59" y="4209"/>
                  </a:cubicBezTo>
                  <a:cubicBezTo>
                    <a:pt x="59" y="4223"/>
                    <a:pt x="66" y="4245"/>
                    <a:pt x="73" y="4259"/>
                  </a:cubicBezTo>
                  <a:cubicBezTo>
                    <a:pt x="241" y="4626"/>
                    <a:pt x="1107" y="4732"/>
                    <a:pt x="1740" y="4732"/>
                  </a:cubicBezTo>
                  <a:cubicBezTo>
                    <a:pt x="1846" y="4732"/>
                    <a:pt x="1945" y="4729"/>
                    <a:pt x="2033" y="4724"/>
                  </a:cubicBezTo>
                  <a:cubicBezTo>
                    <a:pt x="2135" y="4717"/>
                    <a:pt x="2229" y="4702"/>
                    <a:pt x="2324" y="4695"/>
                  </a:cubicBezTo>
                  <a:cubicBezTo>
                    <a:pt x="3173" y="4579"/>
                    <a:pt x="3812" y="4209"/>
                    <a:pt x="4160" y="3969"/>
                  </a:cubicBezTo>
                  <a:lnTo>
                    <a:pt x="4160" y="3969"/>
                  </a:lnTo>
                  <a:lnTo>
                    <a:pt x="3921" y="4869"/>
                  </a:lnTo>
                  <a:cubicBezTo>
                    <a:pt x="4018" y="4924"/>
                    <a:pt x="4123" y="4946"/>
                    <a:pt x="4231" y="4946"/>
                  </a:cubicBezTo>
                  <a:cubicBezTo>
                    <a:pt x="4437" y="4946"/>
                    <a:pt x="4652" y="4865"/>
                    <a:pt x="4843" y="4775"/>
                  </a:cubicBezTo>
                  <a:cubicBezTo>
                    <a:pt x="5888" y="4288"/>
                    <a:pt x="6817" y="3555"/>
                    <a:pt x="7536" y="2662"/>
                  </a:cubicBezTo>
                  <a:lnTo>
                    <a:pt x="7536" y="2662"/>
                  </a:lnTo>
                  <a:cubicBezTo>
                    <a:pt x="7268" y="3896"/>
                    <a:pt x="7376" y="4332"/>
                    <a:pt x="7580" y="4441"/>
                  </a:cubicBezTo>
                  <a:cubicBezTo>
                    <a:pt x="7621" y="4463"/>
                    <a:pt x="7669" y="4474"/>
                    <a:pt x="7721" y="4474"/>
                  </a:cubicBezTo>
                  <a:cubicBezTo>
                    <a:pt x="8241" y="4474"/>
                    <a:pt x="9232" y="3406"/>
                    <a:pt x="9714" y="2350"/>
                  </a:cubicBezTo>
                  <a:cubicBezTo>
                    <a:pt x="9758" y="2248"/>
                    <a:pt x="9794" y="2154"/>
                    <a:pt x="9830" y="2060"/>
                  </a:cubicBezTo>
                  <a:cubicBezTo>
                    <a:pt x="9859" y="1987"/>
                    <a:pt x="9881" y="1914"/>
                    <a:pt x="9903" y="1842"/>
                  </a:cubicBezTo>
                  <a:cubicBezTo>
                    <a:pt x="10063" y="1276"/>
                    <a:pt x="9939" y="1058"/>
                    <a:pt x="9859" y="971"/>
                  </a:cubicBezTo>
                  <a:cubicBezTo>
                    <a:pt x="9708" y="790"/>
                    <a:pt x="9462" y="754"/>
                    <a:pt x="9290" y="754"/>
                  </a:cubicBezTo>
                  <a:cubicBezTo>
                    <a:pt x="9206" y="754"/>
                    <a:pt x="9140" y="763"/>
                    <a:pt x="9112" y="767"/>
                  </a:cubicBezTo>
                  <a:lnTo>
                    <a:pt x="8015" y="12"/>
                  </a:lnTo>
                  <a:cubicBezTo>
                    <a:pt x="7844" y="4"/>
                    <a:pt x="7677" y="0"/>
                    <a:pt x="75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70"/>
            <p:cNvSpPr/>
            <p:nvPr/>
          </p:nvSpPr>
          <p:spPr>
            <a:xfrm rot="-167348">
              <a:off x="6604972" y="1400928"/>
              <a:ext cx="492199" cy="693939"/>
            </a:xfrm>
            <a:custGeom>
              <a:avLst/>
              <a:gdLst/>
              <a:ahLst/>
              <a:cxnLst/>
              <a:rect l="l" t="t" r="r" b="b"/>
              <a:pathLst>
                <a:path w="3936" h="7305" extrusionOk="0">
                  <a:moveTo>
                    <a:pt x="792" y="1"/>
                  </a:moveTo>
                  <a:cubicBezTo>
                    <a:pt x="720" y="139"/>
                    <a:pt x="611" y="357"/>
                    <a:pt x="502" y="633"/>
                  </a:cubicBezTo>
                  <a:cubicBezTo>
                    <a:pt x="378" y="959"/>
                    <a:pt x="1" y="2077"/>
                    <a:pt x="625" y="5192"/>
                  </a:cubicBezTo>
                  <a:cubicBezTo>
                    <a:pt x="879" y="6448"/>
                    <a:pt x="1075" y="6948"/>
                    <a:pt x="1293" y="6956"/>
                  </a:cubicBezTo>
                  <a:cubicBezTo>
                    <a:pt x="1296" y="6956"/>
                    <a:pt x="1299" y="6956"/>
                    <a:pt x="1302" y="6956"/>
                  </a:cubicBezTo>
                  <a:cubicBezTo>
                    <a:pt x="1415" y="6956"/>
                    <a:pt x="1516" y="6826"/>
                    <a:pt x="1707" y="6600"/>
                  </a:cubicBezTo>
                  <a:cubicBezTo>
                    <a:pt x="1932" y="6331"/>
                    <a:pt x="2063" y="6070"/>
                    <a:pt x="2135" y="5889"/>
                  </a:cubicBezTo>
                  <a:cubicBezTo>
                    <a:pt x="2186" y="6302"/>
                    <a:pt x="2230" y="6716"/>
                    <a:pt x="2280" y="7137"/>
                  </a:cubicBezTo>
                  <a:cubicBezTo>
                    <a:pt x="2288" y="7203"/>
                    <a:pt x="2317" y="7297"/>
                    <a:pt x="2389" y="7304"/>
                  </a:cubicBezTo>
                  <a:cubicBezTo>
                    <a:pt x="2418" y="7304"/>
                    <a:pt x="2447" y="7290"/>
                    <a:pt x="2476" y="7282"/>
                  </a:cubicBezTo>
                  <a:cubicBezTo>
                    <a:pt x="3420" y="6825"/>
                    <a:pt x="3899" y="5765"/>
                    <a:pt x="3921" y="4763"/>
                  </a:cubicBezTo>
                  <a:cubicBezTo>
                    <a:pt x="3936" y="3761"/>
                    <a:pt x="3573" y="2789"/>
                    <a:pt x="3217" y="1845"/>
                  </a:cubicBezTo>
                  <a:lnTo>
                    <a:pt x="7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70"/>
            <p:cNvSpPr/>
            <p:nvPr/>
          </p:nvSpPr>
          <p:spPr>
            <a:xfrm>
              <a:off x="5263300" y="2838691"/>
              <a:ext cx="1631414" cy="418980"/>
            </a:xfrm>
            <a:custGeom>
              <a:avLst/>
              <a:gdLst/>
              <a:ahLst/>
              <a:cxnLst/>
              <a:rect l="l" t="t" r="r" b="b"/>
              <a:pathLst>
                <a:path w="23900" h="6138" extrusionOk="0">
                  <a:moveTo>
                    <a:pt x="22578" y="0"/>
                  </a:moveTo>
                  <a:cubicBezTo>
                    <a:pt x="22063" y="283"/>
                    <a:pt x="21504" y="465"/>
                    <a:pt x="20909" y="487"/>
                  </a:cubicBezTo>
                  <a:lnTo>
                    <a:pt x="20901" y="487"/>
                  </a:lnTo>
                  <a:cubicBezTo>
                    <a:pt x="22469" y="719"/>
                    <a:pt x="22898" y="1096"/>
                    <a:pt x="22920" y="1249"/>
                  </a:cubicBezTo>
                  <a:cubicBezTo>
                    <a:pt x="22941" y="1430"/>
                    <a:pt x="22484" y="2098"/>
                    <a:pt x="20103" y="2969"/>
                  </a:cubicBezTo>
                  <a:cubicBezTo>
                    <a:pt x="18041" y="3717"/>
                    <a:pt x="15246" y="4371"/>
                    <a:pt x="12233" y="4792"/>
                  </a:cubicBezTo>
                  <a:cubicBezTo>
                    <a:pt x="9992" y="5110"/>
                    <a:pt x="7838" y="5271"/>
                    <a:pt x="5980" y="5271"/>
                  </a:cubicBezTo>
                  <a:cubicBezTo>
                    <a:pt x="5335" y="5271"/>
                    <a:pt x="4726" y="5252"/>
                    <a:pt x="4161" y="5213"/>
                  </a:cubicBezTo>
                  <a:cubicBezTo>
                    <a:pt x="1627" y="5038"/>
                    <a:pt x="1010" y="4516"/>
                    <a:pt x="981" y="4334"/>
                  </a:cubicBezTo>
                  <a:cubicBezTo>
                    <a:pt x="959" y="4153"/>
                    <a:pt x="1409" y="3485"/>
                    <a:pt x="3798" y="2614"/>
                  </a:cubicBezTo>
                  <a:cubicBezTo>
                    <a:pt x="4996" y="2178"/>
                    <a:pt x="6440" y="1772"/>
                    <a:pt x="8030" y="1430"/>
                  </a:cubicBezTo>
                  <a:cubicBezTo>
                    <a:pt x="8074" y="1111"/>
                    <a:pt x="8153" y="792"/>
                    <a:pt x="8291" y="494"/>
                  </a:cubicBezTo>
                  <a:lnTo>
                    <a:pt x="8291" y="494"/>
                  </a:lnTo>
                  <a:cubicBezTo>
                    <a:pt x="6491" y="864"/>
                    <a:pt x="4843" y="1314"/>
                    <a:pt x="3500" y="1801"/>
                  </a:cubicBezTo>
                  <a:cubicBezTo>
                    <a:pt x="1104" y="2679"/>
                    <a:pt x="1" y="3543"/>
                    <a:pt x="124" y="4458"/>
                  </a:cubicBezTo>
                  <a:cubicBezTo>
                    <a:pt x="255" y="5365"/>
                    <a:pt x="1554" y="5895"/>
                    <a:pt x="4103" y="6077"/>
                  </a:cubicBezTo>
                  <a:cubicBezTo>
                    <a:pt x="4679" y="6117"/>
                    <a:pt x="5299" y="6137"/>
                    <a:pt x="5953" y="6137"/>
                  </a:cubicBezTo>
                  <a:cubicBezTo>
                    <a:pt x="6477" y="6137"/>
                    <a:pt x="7023" y="6124"/>
                    <a:pt x="7587" y="6098"/>
                  </a:cubicBezTo>
                  <a:cubicBezTo>
                    <a:pt x="9075" y="6033"/>
                    <a:pt x="10694" y="5881"/>
                    <a:pt x="12350" y="5648"/>
                  </a:cubicBezTo>
                  <a:cubicBezTo>
                    <a:pt x="15428" y="5213"/>
                    <a:pt x="18281" y="4552"/>
                    <a:pt x="20400" y="3783"/>
                  </a:cubicBezTo>
                  <a:cubicBezTo>
                    <a:pt x="22796" y="2904"/>
                    <a:pt x="23900" y="2033"/>
                    <a:pt x="23769" y="1125"/>
                  </a:cubicBezTo>
                  <a:cubicBezTo>
                    <a:pt x="23704" y="646"/>
                    <a:pt x="23312" y="269"/>
                    <a:pt x="225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70"/>
            <p:cNvSpPr/>
            <p:nvPr/>
          </p:nvSpPr>
          <p:spPr>
            <a:xfrm>
              <a:off x="5271286" y="2915961"/>
              <a:ext cx="1623428" cy="343757"/>
            </a:xfrm>
            <a:custGeom>
              <a:avLst/>
              <a:gdLst/>
              <a:ahLst/>
              <a:cxnLst/>
              <a:rect l="l" t="t" r="r" b="b"/>
              <a:pathLst>
                <a:path w="23783" h="5036" extrusionOk="0">
                  <a:moveTo>
                    <a:pt x="23652" y="1"/>
                  </a:moveTo>
                  <a:cubicBezTo>
                    <a:pt x="23579" y="828"/>
                    <a:pt x="22469" y="1627"/>
                    <a:pt x="20269" y="2433"/>
                  </a:cubicBezTo>
                  <a:cubicBezTo>
                    <a:pt x="18156" y="3202"/>
                    <a:pt x="15296" y="3863"/>
                    <a:pt x="12225" y="4298"/>
                  </a:cubicBezTo>
                  <a:cubicBezTo>
                    <a:pt x="10570" y="4531"/>
                    <a:pt x="8951" y="4683"/>
                    <a:pt x="7463" y="4749"/>
                  </a:cubicBezTo>
                  <a:cubicBezTo>
                    <a:pt x="6898" y="4774"/>
                    <a:pt x="6351" y="4787"/>
                    <a:pt x="5826" y="4787"/>
                  </a:cubicBezTo>
                  <a:cubicBezTo>
                    <a:pt x="5171" y="4787"/>
                    <a:pt x="4551" y="4767"/>
                    <a:pt x="3978" y="4727"/>
                  </a:cubicBezTo>
                  <a:cubicBezTo>
                    <a:pt x="1452" y="4545"/>
                    <a:pt x="153" y="4023"/>
                    <a:pt x="7" y="3130"/>
                  </a:cubicBezTo>
                  <a:lnTo>
                    <a:pt x="7" y="3130"/>
                  </a:lnTo>
                  <a:cubicBezTo>
                    <a:pt x="0" y="3202"/>
                    <a:pt x="0" y="3282"/>
                    <a:pt x="15" y="3355"/>
                  </a:cubicBezTo>
                  <a:cubicBezTo>
                    <a:pt x="138" y="4269"/>
                    <a:pt x="1437" y="4799"/>
                    <a:pt x="3986" y="4974"/>
                  </a:cubicBezTo>
                  <a:cubicBezTo>
                    <a:pt x="4581" y="5015"/>
                    <a:pt x="5222" y="5035"/>
                    <a:pt x="5901" y="5035"/>
                  </a:cubicBezTo>
                  <a:cubicBezTo>
                    <a:pt x="6405" y="5035"/>
                    <a:pt x="6929" y="5024"/>
                    <a:pt x="7470" y="5003"/>
                  </a:cubicBezTo>
                  <a:cubicBezTo>
                    <a:pt x="8958" y="4937"/>
                    <a:pt x="10577" y="4785"/>
                    <a:pt x="12240" y="4553"/>
                  </a:cubicBezTo>
                  <a:cubicBezTo>
                    <a:pt x="15311" y="4117"/>
                    <a:pt x="18164" y="3456"/>
                    <a:pt x="20283" y="2680"/>
                  </a:cubicBezTo>
                  <a:cubicBezTo>
                    <a:pt x="22679" y="1801"/>
                    <a:pt x="23783" y="937"/>
                    <a:pt x="23659" y="30"/>
                  </a:cubicBezTo>
                  <a:cubicBezTo>
                    <a:pt x="23652" y="15"/>
                    <a:pt x="23652" y="8"/>
                    <a:pt x="23652" y="1"/>
                  </a:cubicBezTo>
                  <a:close/>
                </a:path>
              </a:pathLst>
            </a:custGeom>
            <a:solidFill>
              <a:srgbClr val="65C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578" y="0"/>
            <a:ext cx="209550" cy="485775"/>
          </a:xfrm>
          <a:prstGeom prst="rect">
            <a:avLst/>
          </a:prstGeom>
        </p:spPr>
      </p:pic>
      <p:sp>
        <p:nvSpPr>
          <p:cNvPr id="303" name="Google Shape;303;p35"/>
          <p:cNvSpPr txBox="1">
            <a:spLocks noGrp="1"/>
          </p:cNvSpPr>
          <p:nvPr>
            <p:ph type="subTitle" idx="1"/>
          </p:nvPr>
        </p:nvSpPr>
        <p:spPr>
          <a:xfrm>
            <a:off x="2027025" y="1456107"/>
            <a:ext cx="49224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457200">
              <a:buClr>
                <a:srgbClr val="8064A2">
                  <a:lumMod val="75000"/>
                </a:srgbClr>
              </a:buClr>
            </a:pPr>
            <a:r>
              <a:rPr lang="es-E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 I: </a:t>
            </a:r>
          </a:p>
          <a:p>
            <a:pPr defTabSz="457200"/>
            <a:r>
              <a:rPr lang="es-E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Problema de Investigación</a:t>
            </a:r>
          </a:p>
          <a:p>
            <a:pPr defTabSz="457200"/>
            <a:endParaRPr lang="es-E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/>
            <a:r>
              <a:rPr lang="es-E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 II:</a:t>
            </a:r>
          </a:p>
          <a:p>
            <a:pPr defTabSz="457200"/>
            <a:r>
              <a:rPr lang="es-E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Marco Teórico</a:t>
            </a:r>
          </a:p>
          <a:p>
            <a:pPr defTabSz="457200"/>
            <a:endParaRPr lang="es-E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/>
            <a:r>
              <a:rPr lang="es-E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 III: </a:t>
            </a:r>
          </a:p>
          <a:p>
            <a:pPr defTabSz="457200"/>
            <a:r>
              <a:rPr lang="es-E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</a:p>
          <a:p>
            <a:pPr defTabSz="457200"/>
            <a:r>
              <a:rPr lang="es-E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e Interpretación de resultados</a:t>
            </a:r>
          </a:p>
          <a:p>
            <a:pPr defTabSz="457200"/>
            <a:endParaRPr lang="es-E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/>
            <a:r>
              <a:rPr lang="es-E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 IV: </a:t>
            </a:r>
          </a:p>
          <a:p>
            <a:pPr defTabSz="457200"/>
            <a:r>
              <a:rPr lang="es-E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</a:t>
            </a:r>
          </a:p>
          <a:p>
            <a:pPr defTabSz="457200"/>
            <a:endParaRPr lang="es-E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/>
            <a:r>
              <a:rPr lang="es-E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 V: </a:t>
            </a:r>
          </a:p>
          <a:p>
            <a:pPr defTabSz="457200"/>
            <a:r>
              <a:rPr lang="es-E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Propuesta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4" name="Google Shape;304;p35"/>
          <p:cNvSpPr txBox="1">
            <a:spLocks noGrp="1"/>
          </p:cNvSpPr>
          <p:nvPr>
            <p:ph type="title"/>
          </p:nvPr>
        </p:nvSpPr>
        <p:spPr>
          <a:xfrm>
            <a:off x="1835039" y="298542"/>
            <a:ext cx="4331400" cy="8316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Indice </a:t>
            </a:r>
            <a:endParaRPr dirty="0"/>
          </a:p>
        </p:txBody>
      </p:sp>
      <p:grpSp>
        <p:nvGrpSpPr>
          <p:cNvPr id="305" name="Google Shape;305;p35"/>
          <p:cNvGrpSpPr/>
          <p:nvPr/>
        </p:nvGrpSpPr>
        <p:grpSpPr>
          <a:xfrm>
            <a:off x="517131" y="1513337"/>
            <a:ext cx="2158662" cy="2816053"/>
            <a:chOff x="517131" y="1513337"/>
            <a:chExt cx="2158662" cy="2816053"/>
          </a:xfrm>
        </p:grpSpPr>
        <p:sp>
          <p:nvSpPr>
            <p:cNvPr id="306" name="Google Shape;306;p35"/>
            <p:cNvSpPr/>
            <p:nvPr/>
          </p:nvSpPr>
          <p:spPr>
            <a:xfrm rot="2868544">
              <a:off x="851449" y="3508729"/>
              <a:ext cx="755267" cy="478374"/>
            </a:xfrm>
            <a:custGeom>
              <a:avLst/>
              <a:gdLst/>
              <a:ahLst/>
              <a:cxnLst/>
              <a:rect l="l" t="t" r="r" b="b"/>
              <a:pathLst>
                <a:path w="9228" h="5845" extrusionOk="0">
                  <a:moveTo>
                    <a:pt x="2657" y="1"/>
                  </a:moveTo>
                  <a:lnTo>
                    <a:pt x="2287" y="175"/>
                  </a:lnTo>
                  <a:lnTo>
                    <a:pt x="625" y="966"/>
                  </a:lnTo>
                  <a:lnTo>
                    <a:pt x="0" y="1264"/>
                  </a:lnTo>
                  <a:cubicBezTo>
                    <a:pt x="0" y="1264"/>
                    <a:pt x="225" y="1446"/>
                    <a:pt x="610" y="1743"/>
                  </a:cubicBezTo>
                  <a:cubicBezTo>
                    <a:pt x="1235" y="2208"/>
                    <a:pt x="2273" y="2963"/>
                    <a:pt x="3485" y="3703"/>
                  </a:cubicBezTo>
                  <a:cubicBezTo>
                    <a:pt x="5118" y="4691"/>
                    <a:pt x="7144" y="5634"/>
                    <a:pt x="8835" y="5845"/>
                  </a:cubicBezTo>
                  <a:lnTo>
                    <a:pt x="9227" y="4066"/>
                  </a:lnTo>
                  <a:lnTo>
                    <a:pt x="9227" y="4066"/>
                  </a:lnTo>
                  <a:cubicBezTo>
                    <a:pt x="9223" y="4077"/>
                    <a:pt x="9206" y="4082"/>
                    <a:pt x="9179" y="4082"/>
                  </a:cubicBezTo>
                  <a:cubicBezTo>
                    <a:pt x="8850" y="4082"/>
                    <a:pt x="6952" y="3340"/>
                    <a:pt x="5191" y="2208"/>
                  </a:cubicBezTo>
                  <a:cubicBezTo>
                    <a:pt x="4422" y="1707"/>
                    <a:pt x="3674" y="1141"/>
                    <a:pt x="3093" y="524"/>
                  </a:cubicBezTo>
                  <a:cubicBezTo>
                    <a:pt x="2933" y="349"/>
                    <a:pt x="2788" y="182"/>
                    <a:pt x="2657" y="1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307;p35"/>
            <p:cNvSpPr/>
            <p:nvPr/>
          </p:nvSpPr>
          <p:spPr>
            <a:xfrm rot="2868544">
              <a:off x="1280664" y="4051955"/>
              <a:ext cx="130134" cy="274257"/>
            </a:xfrm>
            <a:custGeom>
              <a:avLst/>
              <a:gdLst/>
              <a:ahLst/>
              <a:cxnLst/>
              <a:rect l="l" t="t" r="r" b="b"/>
              <a:pathLst>
                <a:path w="1590" h="3351" extrusionOk="0">
                  <a:moveTo>
                    <a:pt x="827" y="1"/>
                  </a:moveTo>
                  <a:cubicBezTo>
                    <a:pt x="587" y="1"/>
                    <a:pt x="341" y="277"/>
                    <a:pt x="341" y="277"/>
                  </a:cubicBezTo>
                  <a:lnTo>
                    <a:pt x="189" y="996"/>
                  </a:lnTo>
                  <a:lnTo>
                    <a:pt x="0" y="1932"/>
                  </a:lnTo>
                  <a:cubicBezTo>
                    <a:pt x="0" y="1932"/>
                    <a:pt x="407" y="2578"/>
                    <a:pt x="777" y="3000"/>
                  </a:cubicBezTo>
                  <a:cubicBezTo>
                    <a:pt x="954" y="3203"/>
                    <a:pt x="1124" y="3350"/>
                    <a:pt x="1234" y="3350"/>
                  </a:cubicBezTo>
                  <a:cubicBezTo>
                    <a:pt x="1242" y="3350"/>
                    <a:pt x="1249" y="3349"/>
                    <a:pt x="1256" y="3348"/>
                  </a:cubicBezTo>
                  <a:cubicBezTo>
                    <a:pt x="1590" y="3290"/>
                    <a:pt x="1350" y="538"/>
                    <a:pt x="1082" y="146"/>
                  </a:cubicBezTo>
                  <a:cubicBezTo>
                    <a:pt x="1007" y="40"/>
                    <a:pt x="917" y="1"/>
                    <a:pt x="8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308;p35"/>
            <p:cNvSpPr/>
            <p:nvPr/>
          </p:nvSpPr>
          <p:spPr>
            <a:xfrm rot="2868773">
              <a:off x="1289626" y="4054914"/>
              <a:ext cx="79150" cy="222844"/>
            </a:xfrm>
            <a:custGeom>
              <a:avLst/>
              <a:gdLst/>
              <a:ahLst/>
              <a:cxnLst/>
              <a:rect l="l" t="t" r="r" b="b"/>
              <a:pathLst>
                <a:path w="937" h="2723" extrusionOk="0">
                  <a:moveTo>
                    <a:pt x="341" y="0"/>
                  </a:moveTo>
                  <a:lnTo>
                    <a:pt x="0" y="1655"/>
                  </a:lnTo>
                  <a:cubicBezTo>
                    <a:pt x="0" y="1655"/>
                    <a:pt x="44" y="1728"/>
                    <a:pt x="123" y="1837"/>
                  </a:cubicBezTo>
                  <a:cubicBezTo>
                    <a:pt x="189" y="1946"/>
                    <a:pt x="290" y="2091"/>
                    <a:pt x="399" y="2243"/>
                  </a:cubicBezTo>
                  <a:cubicBezTo>
                    <a:pt x="516" y="2403"/>
                    <a:pt x="646" y="2577"/>
                    <a:pt x="777" y="2723"/>
                  </a:cubicBezTo>
                  <a:cubicBezTo>
                    <a:pt x="929" y="2606"/>
                    <a:pt x="937" y="2236"/>
                    <a:pt x="878" y="1808"/>
                  </a:cubicBezTo>
                  <a:cubicBezTo>
                    <a:pt x="849" y="1634"/>
                    <a:pt x="813" y="1452"/>
                    <a:pt x="777" y="1278"/>
                  </a:cubicBezTo>
                  <a:cubicBezTo>
                    <a:pt x="646" y="733"/>
                    <a:pt x="465" y="203"/>
                    <a:pt x="341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" name="Google Shape;309;p35"/>
            <p:cNvSpPr/>
            <p:nvPr/>
          </p:nvSpPr>
          <p:spPr>
            <a:xfrm rot="2868617">
              <a:off x="1270088" y="4165646"/>
              <a:ext cx="70922" cy="78580"/>
            </a:xfrm>
            <a:custGeom>
              <a:avLst/>
              <a:gdLst/>
              <a:ahLst/>
              <a:cxnLst/>
              <a:rect l="l" t="t" r="r" b="b"/>
              <a:pathLst>
                <a:path w="763" h="960" extrusionOk="0">
                  <a:moveTo>
                    <a:pt x="661" y="1"/>
                  </a:moveTo>
                  <a:cubicBezTo>
                    <a:pt x="356" y="102"/>
                    <a:pt x="116" y="393"/>
                    <a:pt x="0" y="560"/>
                  </a:cubicBezTo>
                  <a:cubicBezTo>
                    <a:pt x="73" y="669"/>
                    <a:pt x="174" y="814"/>
                    <a:pt x="276" y="959"/>
                  </a:cubicBezTo>
                  <a:cubicBezTo>
                    <a:pt x="349" y="799"/>
                    <a:pt x="574" y="632"/>
                    <a:pt x="762" y="531"/>
                  </a:cubicBezTo>
                  <a:cubicBezTo>
                    <a:pt x="733" y="357"/>
                    <a:pt x="697" y="175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" name="Google Shape;310;p35"/>
            <p:cNvSpPr/>
            <p:nvPr/>
          </p:nvSpPr>
          <p:spPr>
            <a:xfrm rot="2868544">
              <a:off x="1337025" y="3351317"/>
              <a:ext cx="533713" cy="448092"/>
            </a:xfrm>
            <a:custGeom>
              <a:avLst/>
              <a:gdLst/>
              <a:ahLst/>
              <a:cxnLst/>
              <a:rect l="l" t="t" r="r" b="b"/>
              <a:pathLst>
                <a:path w="6521" h="5475" extrusionOk="0">
                  <a:moveTo>
                    <a:pt x="4952" y="1"/>
                  </a:moveTo>
                  <a:cubicBezTo>
                    <a:pt x="4952" y="1"/>
                    <a:pt x="4546" y="1220"/>
                    <a:pt x="4074" y="2084"/>
                  </a:cubicBezTo>
                  <a:cubicBezTo>
                    <a:pt x="3810" y="2556"/>
                    <a:pt x="3533" y="2921"/>
                    <a:pt x="3287" y="2921"/>
                  </a:cubicBezTo>
                  <a:cubicBezTo>
                    <a:pt x="3276" y="2921"/>
                    <a:pt x="3265" y="2921"/>
                    <a:pt x="3253" y="2919"/>
                  </a:cubicBezTo>
                  <a:cubicBezTo>
                    <a:pt x="2556" y="2817"/>
                    <a:pt x="1366" y="1961"/>
                    <a:pt x="1366" y="1961"/>
                  </a:cubicBezTo>
                  <a:lnTo>
                    <a:pt x="1" y="4523"/>
                  </a:lnTo>
                  <a:cubicBezTo>
                    <a:pt x="1" y="4523"/>
                    <a:pt x="2354" y="5474"/>
                    <a:pt x="3816" y="5474"/>
                  </a:cubicBezTo>
                  <a:cubicBezTo>
                    <a:pt x="3827" y="5474"/>
                    <a:pt x="3838" y="5474"/>
                    <a:pt x="3849" y="5474"/>
                  </a:cubicBezTo>
                  <a:cubicBezTo>
                    <a:pt x="4270" y="5474"/>
                    <a:pt x="4604" y="5387"/>
                    <a:pt x="4792" y="5184"/>
                  </a:cubicBezTo>
                  <a:cubicBezTo>
                    <a:pt x="5649" y="4247"/>
                    <a:pt x="6520" y="625"/>
                    <a:pt x="6520" y="625"/>
                  </a:cubicBezTo>
                  <a:lnTo>
                    <a:pt x="4952" y="1"/>
                  </a:ln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" name="Google Shape;311;p35"/>
            <p:cNvSpPr/>
            <p:nvPr/>
          </p:nvSpPr>
          <p:spPr>
            <a:xfrm rot="2868544">
              <a:off x="1796181" y="3546210"/>
              <a:ext cx="296607" cy="118509"/>
            </a:xfrm>
            <a:custGeom>
              <a:avLst/>
              <a:gdLst/>
              <a:ahLst/>
              <a:cxnLst/>
              <a:rect l="l" t="t" r="r" b="b"/>
              <a:pathLst>
                <a:path w="3624" h="1448" extrusionOk="0">
                  <a:moveTo>
                    <a:pt x="1084" y="0"/>
                  </a:moveTo>
                  <a:cubicBezTo>
                    <a:pt x="779" y="0"/>
                    <a:pt x="540" y="21"/>
                    <a:pt x="436" y="69"/>
                  </a:cubicBezTo>
                  <a:cubicBezTo>
                    <a:pt x="0" y="265"/>
                    <a:pt x="429" y="816"/>
                    <a:pt x="429" y="816"/>
                  </a:cubicBezTo>
                  <a:lnTo>
                    <a:pt x="1118" y="1092"/>
                  </a:lnTo>
                  <a:lnTo>
                    <a:pt x="2004" y="1448"/>
                  </a:lnTo>
                  <a:cubicBezTo>
                    <a:pt x="2004" y="1448"/>
                    <a:pt x="2708" y="1165"/>
                    <a:pt x="3187" y="874"/>
                  </a:cubicBezTo>
                  <a:cubicBezTo>
                    <a:pt x="3434" y="729"/>
                    <a:pt x="3623" y="577"/>
                    <a:pt x="3623" y="461"/>
                  </a:cubicBezTo>
                  <a:cubicBezTo>
                    <a:pt x="3623" y="207"/>
                    <a:pt x="2037" y="0"/>
                    <a:pt x="1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" name="Google Shape;312;p35"/>
            <p:cNvSpPr/>
            <p:nvPr/>
          </p:nvSpPr>
          <p:spPr>
            <a:xfrm rot="2868643">
              <a:off x="1810659" y="3586731"/>
              <a:ext cx="226855" cy="72239"/>
            </a:xfrm>
            <a:custGeom>
              <a:avLst/>
              <a:gdLst/>
              <a:ahLst/>
              <a:cxnLst/>
              <a:rect l="l" t="t" r="r" b="b"/>
              <a:pathLst>
                <a:path w="2760" h="838" extrusionOk="0">
                  <a:moveTo>
                    <a:pt x="1730" y="0"/>
                  </a:moveTo>
                  <a:cubicBezTo>
                    <a:pt x="1681" y="0"/>
                    <a:pt x="1632" y="1"/>
                    <a:pt x="1583" y="3"/>
                  </a:cubicBezTo>
                  <a:cubicBezTo>
                    <a:pt x="952" y="10"/>
                    <a:pt x="255" y="112"/>
                    <a:pt x="1" y="206"/>
                  </a:cubicBezTo>
                  <a:lnTo>
                    <a:pt x="1576" y="838"/>
                  </a:lnTo>
                  <a:cubicBezTo>
                    <a:pt x="1576" y="838"/>
                    <a:pt x="1620" y="823"/>
                    <a:pt x="1692" y="794"/>
                  </a:cubicBezTo>
                  <a:cubicBezTo>
                    <a:pt x="1823" y="736"/>
                    <a:pt x="2048" y="635"/>
                    <a:pt x="2280" y="526"/>
                  </a:cubicBezTo>
                  <a:cubicBezTo>
                    <a:pt x="2440" y="439"/>
                    <a:pt x="2614" y="351"/>
                    <a:pt x="2759" y="264"/>
                  </a:cubicBezTo>
                  <a:cubicBezTo>
                    <a:pt x="2694" y="134"/>
                    <a:pt x="2455" y="54"/>
                    <a:pt x="2150" y="25"/>
                  </a:cubicBezTo>
                  <a:cubicBezTo>
                    <a:pt x="2019" y="8"/>
                    <a:pt x="1876" y="0"/>
                    <a:pt x="1730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5"/>
            <p:cNvSpPr/>
            <p:nvPr/>
          </p:nvSpPr>
          <p:spPr>
            <a:xfrm rot="2868184">
              <a:off x="1937064" y="3620928"/>
              <a:ext cx="57124" cy="73193"/>
            </a:xfrm>
            <a:custGeom>
              <a:avLst/>
              <a:gdLst/>
              <a:ahLst/>
              <a:cxnLst/>
              <a:rect l="l" t="t" r="r" b="b"/>
              <a:pathLst>
                <a:path w="698" h="795" extrusionOk="0">
                  <a:moveTo>
                    <a:pt x="147" y="0"/>
                  </a:moveTo>
                  <a:cubicBezTo>
                    <a:pt x="98" y="0"/>
                    <a:pt x="49" y="1"/>
                    <a:pt x="0" y="3"/>
                  </a:cubicBezTo>
                  <a:cubicBezTo>
                    <a:pt x="117" y="250"/>
                    <a:pt x="117" y="635"/>
                    <a:pt x="109" y="794"/>
                  </a:cubicBezTo>
                  <a:cubicBezTo>
                    <a:pt x="240" y="736"/>
                    <a:pt x="465" y="635"/>
                    <a:pt x="697" y="526"/>
                  </a:cubicBezTo>
                  <a:cubicBezTo>
                    <a:pt x="683" y="373"/>
                    <a:pt x="625" y="177"/>
                    <a:pt x="567" y="25"/>
                  </a:cubicBezTo>
                  <a:cubicBezTo>
                    <a:pt x="436" y="8"/>
                    <a:pt x="293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" name="Google Shape;314;p35"/>
            <p:cNvSpPr/>
            <p:nvPr/>
          </p:nvSpPr>
          <p:spPr>
            <a:xfrm rot="2868544">
              <a:off x="990658" y="3076361"/>
              <a:ext cx="666138" cy="757624"/>
            </a:xfrm>
            <a:custGeom>
              <a:avLst/>
              <a:gdLst/>
              <a:ahLst/>
              <a:cxnLst/>
              <a:rect l="l" t="t" r="r" b="b"/>
              <a:pathLst>
                <a:path w="8139" h="9257" extrusionOk="0">
                  <a:moveTo>
                    <a:pt x="7624" y="0"/>
                  </a:moveTo>
                  <a:lnTo>
                    <a:pt x="4023" y="1387"/>
                  </a:lnTo>
                  <a:lnTo>
                    <a:pt x="1" y="5692"/>
                  </a:lnTo>
                  <a:lnTo>
                    <a:pt x="2513" y="9256"/>
                  </a:lnTo>
                  <a:cubicBezTo>
                    <a:pt x="2513" y="9256"/>
                    <a:pt x="2898" y="8516"/>
                    <a:pt x="3899" y="8189"/>
                  </a:cubicBezTo>
                  <a:cubicBezTo>
                    <a:pt x="4901" y="7863"/>
                    <a:pt x="5526" y="7630"/>
                    <a:pt x="5903" y="6846"/>
                  </a:cubicBezTo>
                  <a:cubicBezTo>
                    <a:pt x="6281" y="6062"/>
                    <a:pt x="6629" y="5365"/>
                    <a:pt x="7108" y="4922"/>
                  </a:cubicBezTo>
                  <a:cubicBezTo>
                    <a:pt x="7580" y="4480"/>
                    <a:pt x="8139" y="3942"/>
                    <a:pt x="7907" y="3137"/>
                  </a:cubicBezTo>
                  <a:cubicBezTo>
                    <a:pt x="7674" y="2323"/>
                    <a:pt x="7464" y="1910"/>
                    <a:pt x="7696" y="1438"/>
                  </a:cubicBezTo>
                  <a:cubicBezTo>
                    <a:pt x="7921" y="959"/>
                    <a:pt x="7972" y="472"/>
                    <a:pt x="7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" name="Google Shape;315;p35"/>
            <p:cNvSpPr/>
            <p:nvPr/>
          </p:nvSpPr>
          <p:spPr>
            <a:xfrm rot="-2699926">
              <a:off x="495827" y="2836663"/>
              <a:ext cx="935089" cy="327049"/>
            </a:xfrm>
            <a:custGeom>
              <a:avLst/>
              <a:gdLst/>
              <a:ahLst/>
              <a:cxnLst/>
              <a:rect l="l" t="t" r="r" b="b"/>
              <a:pathLst>
                <a:path w="11425" h="3996" extrusionOk="0">
                  <a:moveTo>
                    <a:pt x="1748" y="1"/>
                  </a:moveTo>
                  <a:cubicBezTo>
                    <a:pt x="1479" y="1"/>
                    <a:pt x="1610" y="560"/>
                    <a:pt x="1733" y="923"/>
                  </a:cubicBezTo>
                  <a:cubicBezTo>
                    <a:pt x="1516" y="734"/>
                    <a:pt x="1291" y="560"/>
                    <a:pt x="1051" y="408"/>
                  </a:cubicBezTo>
                  <a:cubicBezTo>
                    <a:pt x="943" y="339"/>
                    <a:pt x="738" y="174"/>
                    <a:pt x="574" y="174"/>
                  </a:cubicBezTo>
                  <a:cubicBezTo>
                    <a:pt x="528" y="174"/>
                    <a:pt x="485" y="187"/>
                    <a:pt x="448" y="219"/>
                  </a:cubicBezTo>
                  <a:cubicBezTo>
                    <a:pt x="296" y="357"/>
                    <a:pt x="427" y="545"/>
                    <a:pt x="536" y="647"/>
                  </a:cubicBezTo>
                  <a:cubicBezTo>
                    <a:pt x="724" y="836"/>
                    <a:pt x="942" y="1017"/>
                    <a:pt x="1167" y="1170"/>
                  </a:cubicBezTo>
                  <a:cubicBezTo>
                    <a:pt x="1130" y="1174"/>
                    <a:pt x="1093" y="1176"/>
                    <a:pt x="1056" y="1176"/>
                  </a:cubicBezTo>
                  <a:cubicBezTo>
                    <a:pt x="797" y="1176"/>
                    <a:pt x="521" y="1079"/>
                    <a:pt x="267" y="1054"/>
                  </a:cubicBezTo>
                  <a:cubicBezTo>
                    <a:pt x="254" y="1053"/>
                    <a:pt x="240" y="1052"/>
                    <a:pt x="226" y="1052"/>
                  </a:cubicBezTo>
                  <a:cubicBezTo>
                    <a:pt x="132" y="1052"/>
                    <a:pt x="27" y="1079"/>
                    <a:pt x="27" y="1199"/>
                  </a:cubicBezTo>
                  <a:cubicBezTo>
                    <a:pt x="20" y="1359"/>
                    <a:pt x="274" y="1475"/>
                    <a:pt x="390" y="1525"/>
                  </a:cubicBezTo>
                  <a:cubicBezTo>
                    <a:pt x="543" y="1598"/>
                    <a:pt x="703" y="1649"/>
                    <a:pt x="862" y="1692"/>
                  </a:cubicBezTo>
                  <a:cubicBezTo>
                    <a:pt x="835" y="1692"/>
                    <a:pt x="805" y="1691"/>
                    <a:pt x="773" y="1691"/>
                  </a:cubicBezTo>
                  <a:cubicBezTo>
                    <a:pt x="464" y="1691"/>
                    <a:pt x="0" y="1732"/>
                    <a:pt x="93" y="1976"/>
                  </a:cubicBezTo>
                  <a:cubicBezTo>
                    <a:pt x="151" y="2121"/>
                    <a:pt x="405" y="2164"/>
                    <a:pt x="536" y="2193"/>
                  </a:cubicBezTo>
                  <a:cubicBezTo>
                    <a:pt x="681" y="2222"/>
                    <a:pt x="819" y="2237"/>
                    <a:pt x="964" y="2244"/>
                  </a:cubicBezTo>
                  <a:cubicBezTo>
                    <a:pt x="666" y="2288"/>
                    <a:pt x="93" y="2389"/>
                    <a:pt x="260" y="2629"/>
                  </a:cubicBezTo>
                  <a:cubicBezTo>
                    <a:pt x="347" y="2760"/>
                    <a:pt x="608" y="2774"/>
                    <a:pt x="739" y="2781"/>
                  </a:cubicBezTo>
                  <a:cubicBezTo>
                    <a:pt x="828" y="2791"/>
                    <a:pt x="918" y="2795"/>
                    <a:pt x="1007" y="2795"/>
                  </a:cubicBezTo>
                  <a:cubicBezTo>
                    <a:pt x="1186" y="2795"/>
                    <a:pt x="1363" y="2779"/>
                    <a:pt x="1537" y="2760"/>
                  </a:cubicBezTo>
                  <a:cubicBezTo>
                    <a:pt x="1545" y="2760"/>
                    <a:pt x="1545" y="2767"/>
                    <a:pt x="1552" y="2774"/>
                  </a:cubicBezTo>
                  <a:cubicBezTo>
                    <a:pt x="1700" y="2875"/>
                    <a:pt x="1872" y="2925"/>
                    <a:pt x="2050" y="2925"/>
                  </a:cubicBezTo>
                  <a:cubicBezTo>
                    <a:pt x="2116" y="2925"/>
                    <a:pt x="2182" y="2919"/>
                    <a:pt x="2249" y="2905"/>
                  </a:cubicBezTo>
                  <a:cubicBezTo>
                    <a:pt x="2263" y="2905"/>
                    <a:pt x="2271" y="2898"/>
                    <a:pt x="2278" y="2890"/>
                  </a:cubicBezTo>
                  <a:cubicBezTo>
                    <a:pt x="2875" y="3150"/>
                    <a:pt x="5012" y="3996"/>
                    <a:pt x="7387" y="3996"/>
                  </a:cubicBezTo>
                  <a:cubicBezTo>
                    <a:pt x="8736" y="3996"/>
                    <a:pt x="10162" y="3722"/>
                    <a:pt x="11425" y="2912"/>
                  </a:cubicBezTo>
                  <a:lnTo>
                    <a:pt x="9850" y="1003"/>
                  </a:lnTo>
                  <a:cubicBezTo>
                    <a:pt x="9850" y="1003"/>
                    <a:pt x="7725" y="1775"/>
                    <a:pt x="5621" y="1775"/>
                  </a:cubicBezTo>
                  <a:cubicBezTo>
                    <a:pt x="5337" y="1775"/>
                    <a:pt x="5053" y="1761"/>
                    <a:pt x="4775" y="1729"/>
                  </a:cubicBezTo>
                  <a:cubicBezTo>
                    <a:pt x="3193" y="1547"/>
                    <a:pt x="2568" y="1373"/>
                    <a:pt x="2343" y="1300"/>
                  </a:cubicBezTo>
                  <a:cubicBezTo>
                    <a:pt x="2278" y="967"/>
                    <a:pt x="2183" y="640"/>
                    <a:pt x="2046" y="328"/>
                  </a:cubicBezTo>
                  <a:cubicBezTo>
                    <a:pt x="1995" y="226"/>
                    <a:pt x="1900" y="8"/>
                    <a:pt x="1748" y="1"/>
                  </a:cubicBezTo>
                  <a:close/>
                </a:path>
              </a:pathLst>
            </a:custGeom>
            <a:solidFill>
              <a:srgbClr val="FEC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" name="Google Shape;316;p35"/>
            <p:cNvSpPr/>
            <p:nvPr/>
          </p:nvSpPr>
          <p:spPr>
            <a:xfrm rot="2868544">
              <a:off x="880486" y="2778930"/>
              <a:ext cx="700595" cy="565128"/>
            </a:xfrm>
            <a:custGeom>
              <a:avLst/>
              <a:gdLst/>
              <a:ahLst/>
              <a:cxnLst/>
              <a:rect l="l" t="t" r="r" b="b"/>
              <a:pathLst>
                <a:path w="8560" h="6905" extrusionOk="0">
                  <a:moveTo>
                    <a:pt x="3297" y="1"/>
                  </a:moveTo>
                  <a:lnTo>
                    <a:pt x="1" y="1366"/>
                  </a:lnTo>
                  <a:cubicBezTo>
                    <a:pt x="1" y="1366"/>
                    <a:pt x="197" y="1809"/>
                    <a:pt x="596" y="2477"/>
                  </a:cubicBezTo>
                  <a:cubicBezTo>
                    <a:pt x="799" y="2825"/>
                    <a:pt x="1053" y="3232"/>
                    <a:pt x="1365" y="3660"/>
                  </a:cubicBezTo>
                  <a:cubicBezTo>
                    <a:pt x="1482" y="3820"/>
                    <a:pt x="1605" y="3987"/>
                    <a:pt x="1736" y="4154"/>
                  </a:cubicBezTo>
                  <a:cubicBezTo>
                    <a:pt x="1983" y="4480"/>
                    <a:pt x="2266" y="4821"/>
                    <a:pt x="2571" y="5155"/>
                  </a:cubicBezTo>
                  <a:cubicBezTo>
                    <a:pt x="2716" y="5308"/>
                    <a:pt x="2861" y="5460"/>
                    <a:pt x="3013" y="5613"/>
                  </a:cubicBezTo>
                  <a:cubicBezTo>
                    <a:pt x="3384" y="5983"/>
                    <a:pt x="3790" y="6339"/>
                    <a:pt x="4226" y="6680"/>
                  </a:cubicBezTo>
                  <a:cubicBezTo>
                    <a:pt x="4327" y="6752"/>
                    <a:pt x="4429" y="6832"/>
                    <a:pt x="4538" y="6905"/>
                  </a:cubicBezTo>
                  <a:cubicBezTo>
                    <a:pt x="4538" y="6905"/>
                    <a:pt x="7768" y="6012"/>
                    <a:pt x="8560" y="2607"/>
                  </a:cubicBezTo>
                  <a:cubicBezTo>
                    <a:pt x="8560" y="2607"/>
                    <a:pt x="8465" y="2571"/>
                    <a:pt x="8284" y="2513"/>
                  </a:cubicBezTo>
                  <a:cubicBezTo>
                    <a:pt x="8059" y="2433"/>
                    <a:pt x="7696" y="2310"/>
                    <a:pt x="7275" y="2157"/>
                  </a:cubicBezTo>
                  <a:cubicBezTo>
                    <a:pt x="7130" y="2099"/>
                    <a:pt x="6977" y="2041"/>
                    <a:pt x="6825" y="1983"/>
                  </a:cubicBezTo>
                  <a:cubicBezTo>
                    <a:pt x="6425" y="1823"/>
                    <a:pt x="5990" y="1649"/>
                    <a:pt x="5569" y="1453"/>
                  </a:cubicBezTo>
                  <a:cubicBezTo>
                    <a:pt x="5453" y="1402"/>
                    <a:pt x="5336" y="1351"/>
                    <a:pt x="5220" y="1293"/>
                  </a:cubicBezTo>
                  <a:cubicBezTo>
                    <a:pt x="4727" y="1061"/>
                    <a:pt x="4262" y="807"/>
                    <a:pt x="3906" y="553"/>
                  </a:cubicBezTo>
                  <a:cubicBezTo>
                    <a:pt x="3638" y="364"/>
                    <a:pt x="3427" y="182"/>
                    <a:pt x="3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" name="Google Shape;317;p35"/>
            <p:cNvSpPr/>
            <p:nvPr/>
          </p:nvSpPr>
          <p:spPr>
            <a:xfrm rot="2868544">
              <a:off x="1031245" y="2902305"/>
              <a:ext cx="416592" cy="302493"/>
            </a:xfrm>
            <a:custGeom>
              <a:avLst/>
              <a:gdLst/>
              <a:ahLst/>
              <a:cxnLst/>
              <a:rect l="l" t="t" r="r" b="b"/>
              <a:pathLst>
                <a:path w="5090" h="3696" extrusionOk="0">
                  <a:moveTo>
                    <a:pt x="3834" y="0"/>
                  </a:moveTo>
                  <a:cubicBezTo>
                    <a:pt x="2759" y="1285"/>
                    <a:pt x="1090" y="2200"/>
                    <a:pt x="1" y="2694"/>
                  </a:cubicBezTo>
                  <a:cubicBezTo>
                    <a:pt x="248" y="3027"/>
                    <a:pt x="531" y="3361"/>
                    <a:pt x="836" y="3695"/>
                  </a:cubicBezTo>
                  <a:cubicBezTo>
                    <a:pt x="2672" y="3056"/>
                    <a:pt x="4342" y="1365"/>
                    <a:pt x="5090" y="523"/>
                  </a:cubicBezTo>
                  <a:cubicBezTo>
                    <a:pt x="4690" y="370"/>
                    <a:pt x="4255" y="189"/>
                    <a:pt x="3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318;p35"/>
            <p:cNvSpPr/>
            <p:nvPr/>
          </p:nvSpPr>
          <p:spPr>
            <a:xfrm rot="2868544">
              <a:off x="1031612" y="3012733"/>
              <a:ext cx="432061" cy="370177"/>
            </a:xfrm>
            <a:custGeom>
              <a:avLst/>
              <a:gdLst/>
              <a:ahLst/>
              <a:cxnLst/>
              <a:rect l="l" t="t" r="r" b="b"/>
              <a:pathLst>
                <a:path w="5279" h="4523" extrusionOk="0">
                  <a:moveTo>
                    <a:pt x="4262" y="0"/>
                  </a:moveTo>
                  <a:cubicBezTo>
                    <a:pt x="3362" y="1140"/>
                    <a:pt x="1823" y="2781"/>
                    <a:pt x="0" y="3456"/>
                  </a:cubicBezTo>
                  <a:cubicBezTo>
                    <a:pt x="371" y="3826"/>
                    <a:pt x="777" y="4189"/>
                    <a:pt x="1213" y="4523"/>
                  </a:cubicBezTo>
                  <a:cubicBezTo>
                    <a:pt x="2353" y="4029"/>
                    <a:pt x="4298" y="2860"/>
                    <a:pt x="5278" y="356"/>
                  </a:cubicBezTo>
                  <a:cubicBezTo>
                    <a:pt x="5046" y="276"/>
                    <a:pt x="4683" y="153"/>
                    <a:pt x="4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" name="Google Shape;319;p35"/>
            <p:cNvSpPr/>
            <p:nvPr/>
          </p:nvSpPr>
          <p:spPr>
            <a:xfrm rot="2868544">
              <a:off x="1067961" y="2713067"/>
              <a:ext cx="232359" cy="191186"/>
            </a:xfrm>
            <a:custGeom>
              <a:avLst/>
              <a:gdLst/>
              <a:ahLst/>
              <a:cxnLst/>
              <a:rect l="l" t="t" r="r" b="b"/>
              <a:pathLst>
                <a:path w="2839" h="2336" extrusionOk="0">
                  <a:moveTo>
                    <a:pt x="2519" y="1"/>
                  </a:moveTo>
                  <a:lnTo>
                    <a:pt x="0" y="683"/>
                  </a:lnTo>
                  <a:cubicBezTo>
                    <a:pt x="0" y="683"/>
                    <a:pt x="731" y="2336"/>
                    <a:pt x="1716" y="2336"/>
                  </a:cubicBezTo>
                  <a:cubicBezTo>
                    <a:pt x="1746" y="2336"/>
                    <a:pt x="1777" y="2334"/>
                    <a:pt x="1808" y="2331"/>
                  </a:cubicBezTo>
                  <a:cubicBezTo>
                    <a:pt x="2839" y="2215"/>
                    <a:pt x="2520" y="1"/>
                    <a:pt x="2519" y="1"/>
                  </a:cubicBezTo>
                  <a:close/>
                </a:path>
              </a:pathLst>
            </a:custGeom>
            <a:solidFill>
              <a:srgbClr val="FEC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" name="Google Shape;320;p35"/>
            <p:cNvSpPr/>
            <p:nvPr/>
          </p:nvSpPr>
          <p:spPr>
            <a:xfrm rot="2868544">
              <a:off x="831567" y="2190617"/>
              <a:ext cx="285885" cy="228916"/>
            </a:xfrm>
            <a:custGeom>
              <a:avLst/>
              <a:gdLst/>
              <a:ahLst/>
              <a:cxnLst/>
              <a:rect l="l" t="t" r="r" b="b"/>
              <a:pathLst>
                <a:path w="3493" h="2797" extrusionOk="0">
                  <a:moveTo>
                    <a:pt x="1699" y="1"/>
                  </a:moveTo>
                  <a:cubicBezTo>
                    <a:pt x="820" y="1"/>
                    <a:pt x="92" y="556"/>
                    <a:pt x="44" y="1290"/>
                  </a:cubicBezTo>
                  <a:cubicBezTo>
                    <a:pt x="0" y="2059"/>
                    <a:pt x="719" y="2727"/>
                    <a:pt x="1655" y="2792"/>
                  </a:cubicBezTo>
                  <a:cubicBezTo>
                    <a:pt x="1699" y="2795"/>
                    <a:pt x="1743" y="2796"/>
                    <a:pt x="1786" y="2796"/>
                  </a:cubicBezTo>
                  <a:cubicBezTo>
                    <a:pt x="2665" y="2796"/>
                    <a:pt x="3393" y="2241"/>
                    <a:pt x="3441" y="1507"/>
                  </a:cubicBezTo>
                  <a:cubicBezTo>
                    <a:pt x="3492" y="738"/>
                    <a:pt x="2773" y="63"/>
                    <a:pt x="1830" y="5"/>
                  </a:cubicBezTo>
                  <a:cubicBezTo>
                    <a:pt x="1786" y="2"/>
                    <a:pt x="1742" y="1"/>
                    <a:pt x="1699" y="1"/>
                  </a:cubicBezTo>
                  <a:close/>
                </a:path>
              </a:pathLst>
            </a:custGeom>
            <a:solidFill>
              <a:srgbClr val="FEC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" name="Google Shape;321;p35"/>
            <p:cNvSpPr/>
            <p:nvPr/>
          </p:nvSpPr>
          <p:spPr>
            <a:xfrm rot="2868544">
              <a:off x="888771" y="2269683"/>
              <a:ext cx="149204" cy="42804"/>
            </a:xfrm>
            <a:custGeom>
              <a:avLst/>
              <a:gdLst/>
              <a:ahLst/>
              <a:cxnLst/>
              <a:rect l="l" t="t" r="r" b="b"/>
              <a:pathLst>
                <a:path w="1823" h="523" extrusionOk="0">
                  <a:moveTo>
                    <a:pt x="769" y="1"/>
                  </a:moveTo>
                  <a:cubicBezTo>
                    <a:pt x="305" y="1"/>
                    <a:pt x="19" y="278"/>
                    <a:pt x="15" y="283"/>
                  </a:cubicBezTo>
                  <a:cubicBezTo>
                    <a:pt x="0" y="304"/>
                    <a:pt x="0" y="333"/>
                    <a:pt x="15" y="348"/>
                  </a:cubicBezTo>
                  <a:cubicBezTo>
                    <a:pt x="27" y="356"/>
                    <a:pt x="39" y="362"/>
                    <a:pt x="51" y="362"/>
                  </a:cubicBezTo>
                  <a:cubicBezTo>
                    <a:pt x="60" y="362"/>
                    <a:pt x="70" y="358"/>
                    <a:pt x="80" y="348"/>
                  </a:cubicBezTo>
                  <a:cubicBezTo>
                    <a:pt x="85" y="344"/>
                    <a:pt x="343" y="93"/>
                    <a:pt x="767" y="93"/>
                  </a:cubicBezTo>
                  <a:cubicBezTo>
                    <a:pt x="1034" y="93"/>
                    <a:pt x="1367" y="192"/>
                    <a:pt x="1743" y="515"/>
                  </a:cubicBezTo>
                  <a:cubicBezTo>
                    <a:pt x="1750" y="522"/>
                    <a:pt x="1764" y="522"/>
                    <a:pt x="1772" y="522"/>
                  </a:cubicBezTo>
                  <a:cubicBezTo>
                    <a:pt x="1786" y="522"/>
                    <a:pt x="1801" y="515"/>
                    <a:pt x="1808" y="508"/>
                  </a:cubicBezTo>
                  <a:cubicBezTo>
                    <a:pt x="1822" y="486"/>
                    <a:pt x="1822" y="457"/>
                    <a:pt x="1801" y="442"/>
                  </a:cubicBezTo>
                  <a:cubicBezTo>
                    <a:pt x="1406" y="105"/>
                    <a:pt x="1054" y="1"/>
                    <a:pt x="769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" name="Google Shape;322;p35"/>
            <p:cNvSpPr/>
            <p:nvPr/>
          </p:nvSpPr>
          <p:spPr>
            <a:xfrm rot="2868544">
              <a:off x="920488" y="2270084"/>
              <a:ext cx="53609" cy="75132"/>
            </a:xfrm>
            <a:custGeom>
              <a:avLst/>
              <a:gdLst/>
              <a:ahLst/>
              <a:cxnLst/>
              <a:rect l="l" t="t" r="r" b="b"/>
              <a:pathLst>
                <a:path w="655" h="918" extrusionOk="0">
                  <a:moveTo>
                    <a:pt x="608" y="0"/>
                  </a:moveTo>
                  <a:cubicBezTo>
                    <a:pt x="602" y="0"/>
                    <a:pt x="596" y="1"/>
                    <a:pt x="589" y="3"/>
                  </a:cubicBezTo>
                  <a:cubicBezTo>
                    <a:pt x="320" y="83"/>
                    <a:pt x="160" y="206"/>
                    <a:pt x="95" y="380"/>
                  </a:cubicBezTo>
                  <a:cubicBezTo>
                    <a:pt x="1" y="634"/>
                    <a:pt x="168" y="888"/>
                    <a:pt x="175" y="896"/>
                  </a:cubicBezTo>
                  <a:cubicBezTo>
                    <a:pt x="182" y="910"/>
                    <a:pt x="197" y="917"/>
                    <a:pt x="211" y="917"/>
                  </a:cubicBezTo>
                  <a:cubicBezTo>
                    <a:pt x="226" y="917"/>
                    <a:pt x="233" y="917"/>
                    <a:pt x="240" y="910"/>
                  </a:cubicBezTo>
                  <a:cubicBezTo>
                    <a:pt x="262" y="896"/>
                    <a:pt x="269" y="867"/>
                    <a:pt x="255" y="845"/>
                  </a:cubicBezTo>
                  <a:cubicBezTo>
                    <a:pt x="248" y="845"/>
                    <a:pt x="102" y="620"/>
                    <a:pt x="182" y="416"/>
                  </a:cubicBezTo>
                  <a:cubicBezTo>
                    <a:pt x="233" y="264"/>
                    <a:pt x="378" y="155"/>
                    <a:pt x="618" y="90"/>
                  </a:cubicBezTo>
                  <a:cubicBezTo>
                    <a:pt x="640" y="83"/>
                    <a:pt x="654" y="53"/>
                    <a:pt x="647" y="32"/>
                  </a:cubicBezTo>
                  <a:cubicBezTo>
                    <a:pt x="641" y="10"/>
                    <a:pt x="627" y="0"/>
                    <a:pt x="608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" name="Google Shape;323;p35"/>
            <p:cNvSpPr/>
            <p:nvPr/>
          </p:nvSpPr>
          <p:spPr>
            <a:xfrm rot="2868544">
              <a:off x="879414" y="1828990"/>
              <a:ext cx="1134374" cy="1053733"/>
            </a:xfrm>
            <a:custGeom>
              <a:avLst/>
              <a:gdLst/>
              <a:ahLst/>
              <a:cxnLst/>
              <a:rect l="l" t="t" r="r" b="b"/>
              <a:pathLst>
                <a:path w="13860" h="12875" extrusionOk="0">
                  <a:moveTo>
                    <a:pt x="7885" y="0"/>
                  </a:moveTo>
                  <a:cubicBezTo>
                    <a:pt x="6872" y="0"/>
                    <a:pt x="5806" y="252"/>
                    <a:pt x="4763" y="792"/>
                  </a:cubicBezTo>
                  <a:cubicBezTo>
                    <a:pt x="2171" y="2127"/>
                    <a:pt x="1" y="4697"/>
                    <a:pt x="2208" y="9126"/>
                  </a:cubicBezTo>
                  <a:cubicBezTo>
                    <a:pt x="2462" y="9634"/>
                    <a:pt x="2563" y="10207"/>
                    <a:pt x="2571" y="10788"/>
                  </a:cubicBezTo>
                  <a:cubicBezTo>
                    <a:pt x="2571" y="11035"/>
                    <a:pt x="2621" y="11282"/>
                    <a:pt x="2723" y="11507"/>
                  </a:cubicBezTo>
                  <a:cubicBezTo>
                    <a:pt x="3115" y="12405"/>
                    <a:pt x="4214" y="12874"/>
                    <a:pt x="5605" y="12874"/>
                  </a:cubicBezTo>
                  <a:cubicBezTo>
                    <a:pt x="6609" y="12874"/>
                    <a:pt x="7765" y="12629"/>
                    <a:pt x="8916" y="12124"/>
                  </a:cubicBezTo>
                  <a:cubicBezTo>
                    <a:pt x="10622" y="11369"/>
                    <a:pt x="11914" y="10222"/>
                    <a:pt x="12487" y="9089"/>
                  </a:cubicBezTo>
                  <a:cubicBezTo>
                    <a:pt x="12582" y="8901"/>
                    <a:pt x="12683" y="8705"/>
                    <a:pt x="12799" y="8523"/>
                  </a:cubicBezTo>
                  <a:cubicBezTo>
                    <a:pt x="13859" y="6926"/>
                    <a:pt x="13787" y="5053"/>
                    <a:pt x="13025" y="3311"/>
                  </a:cubicBezTo>
                  <a:cubicBezTo>
                    <a:pt x="12114" y="1235"/>
                    <a:pt x="10129" y="0"/>
                    <a:pt x="7885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" name="Google Shape;324;p35"/>
            <p:cNvSpPr/>
            <p:nvPr/>
          </p:nvSpPr>
          <p:spPr>
            <a:xfrm rot="2868544">
              <a:off x="1629551" y="2532200"/>
              <a:ext cx="948995" cy="683146"/>
            </a:xfrm>
            <a:custGeom>
              <a:avLst/>
              <a:gdLst/>
              <a:ahLst/>
              <a:cxnLst/>
              <a:rect l="l" t="t" r="r" b="b"/>
              <a:pathLst>
                <a:path w="11595" h="8347" extrusionOk="0">
                  <a:moveTo>
                    <a:pt x="2384" y="1"/>
                  </a:moveTo>
                  <a:cubicBezTo>
                    <a:pt x="2198" y="1"/>
                    <a:pt x="2013" y="21"/>
                    <a:pt x="1830" y="63"/>
                  </a:cubicBezTo>
                  <a:cubicBezTo>
                    <a:pt x="1112" y="222"/>
                    <a:pt x="480" y="730"/>
                    <a:pt x="153" y="1391"/>
                  </a:cubicBezTo>
                  <a:cubicBezTo>
                    <a:pt x="23" y="1660"/>
                    <a:pt x="1" y="1950"/>
                    <a:pt x="37" y="2255"/>
                  </a:cubicBezTo>
                  <a:cubicBezTo>
                    <a:pt x="132" y="2923"/>
                    <a:pt x="531" y="3627"/>
                    <a:pt x="720" y="4230"/>
                  </a:cubicBezTo>
                  <a:cubicBezTo>
                    <a:pt x="937" y="4854"/>
                    <a:pt x="1075" y="5798"/>
                    <a:pt x="1620" y="6226"/>
                  </a:cubicBezTo>
                  <a:cubicBezTo>
                    <a:pt x="1874" y="6429"/>
                    <a:pt x="2193" y="6545"/>
                    <a:pt x="2469" y="6712"/>
                  </a:cubicBezTo>
                  <a:cubicBezTo>
                    <a:pt x="2868" y="6966"/>
                    <a:pt x="3246" y="7235"/>
                    <a:pt x="3667" y="7453"/>
                  </a:cubicBezTo>
                  <a:cubicBezTo>
                    <a:pt x="4495" y="7888"/>
                    <a:pt x="5395" y="8201"/>
                    <a:pt x="6331" y="8310"/>
                  </a:cubicBezTo>
                  <a:cubicBezTo>
                    <a:pt x="6553" y="8334"/>
                    <a:pt x="6778" y="8347"/>
                    <a:pt x="7002" y="8347"/>
                  </a:cubicBezTo>
                  <a:cubicBezTo>
                    <a:pt x="8224" y="8347"/>
                    <a:pt x="9456" y="7975"/>
                    <a:pt x="10382" y="7184"/>
                  </a:cubicBezTo>
                  <a:cubicBezTo>
                    <a:pt x="10999" y="6662"/>
                    <a:pt x="11478" y="5943"/>
                    <a:pt x="11595" y="5152"/>
                  </a:cubicBezTo>
                  <a:lnTo>
                    <a:pt x="11595" y="5152"/>
                  </a:lnTo>
                  <a:cubicBezTo>
                    <a:pt x="10919" y="5645"/>
                    <a:pt x="10172" y="5921"/>
                    <a:pt x="9344" y="5957"/>
                  </a:cubicBezTo>
                  <a:cubicBezTo>
                    <a:pt x="9787" y="5682"/>
                    <a:pt x="10128" y="5246"/>
                    <a:pt x="10302" y="4752"/>
                  </a:cubicBezTo>
                  <a:lnTo>
                    <a:pt x="10302" y="4752"/>
                  </a:lnTo>
                  <a:cubicBezTo>
                    <a:pt x="9817" y="5220"/>
                    <a:pt x="9143" y="5454"/>
                    <a:pt x="8469" y="5454"/>
                  </a:cubicBezTo>
                  <a:cubicBezTo>
                    <a:pt x="7791" y="5454"/>
                    <a:pt x="7113" y="5218"/>
                    <a:pt x="6622" y="4745"/>
                  </a:cubicBezTo>
                  <a:cubicBezTo>
                    <a:pt x="5613" y="3772"/>
                    <a:pt x="5511" y="2168"/>
                    <a:pt x="4625" y="1079"/>
                  </a:cubicBezTo>
                  <a:cubicBezTo>
                    <a:pt x="4083" y="418"/>
                    <a:pt x="3233" y="1"/>
                    <a:pt x="2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" name="Google Shape;325;p35"/>
            <p:cNvSpPr/>
            <p:nvPr/>
          </p:nvSpPr>
          <p:spPr>
            <a:xfrm rot="2868544">
              <a:off x="1646222" y="2179752"/>
              <a:ext cx="377634" cy="716620"/>
            </a:xfrm>
            <a:custGeom>
              <a:avLst/>
              <a:gdLst/>
              <a:ahLst/>
              <a:cxnLst/>
              <a:rect l="l" t="t" r="r" b="b"/>
              <a:pathLst>
                <a:path w="4614" h="8756" extrusionOk="0">
                  <a:moveTo>
                    <a:pt x="1450" y="1"/>
                  </a:moveTo>
                  <a:cubicBezTo>
                    <a:pt x="1044" y="1"/>
                    <a:pt x="717" y="355"/>
                    <a:pt x="574" y="1204"/>
                  </a:cubicBezTo>
                  <a:cubicBezTo>
                    <a:pt x="0" y="4608"/>
                    <a:pt x="2555" y="8754"/>
                    <a:pt x="2555" y="8754"/>
                  </a:cubicBezTo>
                  <a:cubicBezTo>
                    <a:pt x="2555" y="8754"/>
                    <a:pt x="2571" y="8755"/>
                    <a:pt x="2600" y="8755"/>
                  </a:cubicBezTo>
                  <a:cubicBezTo>
                    <a:pt x="2860" y="8755"/>
                    <a:pt x="4178" y="8614"/>
                    <a:pt x="4407" y="5777"/>
                  </a:cubicBezTo>
                  <a:cubicBezTo>
                    <a:pt x="4614" y="3210"/>
                    <a:pt x="2673" y="1"/>
                    <a:pt x="1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" name="Google Shape;326;p35"/>
            <p:cNvSpPr/>
            <p:nvPr/>
          </p:nvSpPr>
          <p:spPr>
            <a:xfrm rot="2868544">
              <a:off x="1457818" y="2735242"/>
              <a:ext cx="304955" cy="235545"/>
            </a:xfrm>
            <a:custGeom>
              <a:avLst/>
              <a:gdLst/>
              <a:ahLst/>
              <a:cxnLst/>
              <a:rect l="l" t="t" r="r" b="b"/>
              <a:pathLst>
                <a:path w="3726" h="2878" extrusionOk="0">
                  <a:moveTo>
                    <a:pt x="2076" y="0"/>
                  </a:moveTo>
                  <a:cubicBezTo>
                    <a:pt x="1847" y="0"/>
                    <a:pt x="1609" y="42"/>
                    <a:pt x="1373" y="128"/>
                  </a:cubicBezTo>
                  <a:cubicBezTo>
                    <a:pt x="495" y="462"/>
                    <a:pt x="1" y="1312"/>
                    <a:pt x="270" y="2031"/>
                  </a:cubicBezTo>
                  <a:cubicBezTo>
                    <a:pt x="467" y="2563"/>
                    <a:pt x="1024" y="2877"/>
                    <a:pt x="1654" y="2877"/>
                  </a:cubicBezTo>
                  <a:cubicBezTo>
                    <a:pt x="1882" y="2877"/>
                    <a:pt x="2120" y="2836"/>
                    <a:pt x="2353" y="2749"/>
                  </a:cubicBezTo>
                  <a:cubicBezTo>
                    <a:pt x="3232" y="2415"/>
                    <a:pt x="3725" y="1566"/>
                    <a:pt x="3457" y="847"/>
                  </a:cubicBezTo>
                  <a:cubicBezTo>
                    <a:pt x="3259" y="314"/>
                    <a:pt x="2706" y="0"/>
                    <a:pt x="2076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" name="Google Shape;327;p35"/>
            <p:cNvSpPr/>
            <p:nvPr/>
          </p:nvSpPr>
          <p:spPr>
            <a:xfrm rot="2868544">
              <a:off x="1553268" y="2833507"/>
              <a:ext cx="139710" cy="68667"/>
            </a:xfrm>
            <a:custGeom>
              <a:avLst/>
              <a:gdLst/>
              <a:ahLst/>
              <a:cxnLst/>
              <a:rect l="l" t="t" r="r" b="b"/>
              <a:pathLst>
                <a:path w="1707" h="839" extrusionOk="0">
                  <a:moveTo>
                    <a:pt x="1204" y="1"/>
                  </a:moveTo>
                  <a:cubicBezTo>
                    <a:pt x="873" y="1"/>
                    <a:pt x="418" y="145"/>
                    <a:pt x="15" y="773"/>
                  </a:cubicBezTo>
                  <a:cubicBezTo>
                    <a:pt x="1" y="788"/>
                    <a:pt x="8" y="817"/>
                    <a:pt x="30" y="831"/>
                  </a:cubicBezTo>
                  <a:cubicBezTo>
                    <a:pt x="37" y="839"/>
                    <a:pt x="44" y="839"/>
                    <a:pt x="59" y="839"/>
                  </a:cubicBezTo>
                  <a:cubicBezTo>
                    <a:pt x="73" y="839"/>
                    <a:pt x="88" y="831"/>
                    <a:pt x="95" y="817"/>
                  </a:cubicBezTo>
                  <a:cubicBezTo>
                    <a:pt x="476" y="223"/>
                    <a:pt x="898" y="86"/>
                    <a:pt x="1203" y="86"/>
                  </a:cubicBezTo>
                  <a:cubicBezTo>
                    <a:pt x="1450" y="86"/>
                    <a:pt x="1621" y="175"/>
                    <a:pt x="1634" y="185"/>
                  </a:cubicBezTo>
                  <a:cubicBezTo>
                    <a:pt x="1640" y="187"/>
                    <a:pt x="1645" y="188"/>
                    <a:pt x="1651" y="188"/>
                  </a:cubicBezTo>
                  <a:cubicBezTo>
                    <a:pt x="1669" y="188"/>
                    <a:pt x="1689" y="180"/>
                    <a:pt x="1699" y="163"/>
                  </a:cubicBezTo>
                  <a:cubicBezTo>
                    <a:pt x="1707" y="142"/>
                    <a:pt x="1699" y="113"/>
                    <a:pt x="1678" y="105"/>
                  </a:cubicBezTo>
                  <a:cubicBezTo>
                    <a:pt x="1674" y="102"/>
                    <a:pt x="1482" y="1"/>
                    <a:pt x="1204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" name="Google Shape;328;p35"/>
            <p:cNvSpPr/>
            <p:nvPr/>
          </p:nvSpPr>
          <p:spPr>
            <a:xfrm rot="2868544">
              <a:off x="1577188" y="2847738"/>
              <a:ext cx="64903" cy="63101"/>
            </a:xfrm>
            <a:custGeom>
              <a:avLst/>
              <a:gdLst/>
              <a:ahLst/>
              <a:cxnLst/>
              <a:rect l="l" t="t" r="r" b="b"/>
              <a:pathLst>
                <a:path w="793" h="771" extrusionOk="0">
                  <a:moveTo>
                    <a:pt x="52" y="1"/>
                  </a:moveTo>
                  <a:cubicBezTo>
                    <a:pt x="23" y="1"/>
                    <a:pt x="1" y="22"/>
                    <a:pt x="1" y="44"/>
                  </a:cubicBezTo>
                  <a:cubicBezTo>
                    <a:pt x="1" y="73"/>
                    <a:pt x="23" y="88"/>
                    <a:pt x="44" y="88"/>
                  </a:cubicBezTo>
                  <a:lnTo>
                    <a:pt x="52" y="88"/>
                  </a:lnTo>
                  <a:cubicBezTo>
                    <a:pt x="298" y="88"/>
                    <a:pt x="465" y="153"/>
                    <a:pt x="560" y="276"/>
                  </a:cubicBezTo>
                  <a:cubicBezTo>
                    <a:pt x="690" y="458"/>
                    <a:pt x="618" y="712"/>
                    <a:pt x="618" y="712"/>
                  </a:cubicBezTo>
                  <a:cubicBezTo>
                    <a:pt x="611" y="734"/>
                    <a:pt x="618" y="763"/>
                    <a:pt x="647" y="770"/>
                  </a:cubicBezTo>
                  <a:lnTo>
                    <a:pt x="661" y="770"/>
                  </a:lnTo>
                  <a:cubicBezTo>
                    <a:pt x="676" y="770"/>
                    <a:pt x="698" y="763"/>
                    <a:pt x="705" y="741"/>
                  </a:cubicBezTo>
                  <a:cubicBezTo>
                    <a:pt x="705" y="726"/>
                    <a:pt x="792" y="443"/>
                    <a:pt x="632" y="226"/>
                  </a:cubicBezTo>
                  <a:cubicBezTo>
                    <a:pt x="523" y="73"/>
                    <a:pt x="327" y="1"/>
                    <a:pt x="52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" name="Google Shape;329;p35"/>
            <p:cNvSpPr/>
            <p:nvPr/>
          </p:nvSpPr>
          <p:spPr>
            <a:xfrm rot="2868544">
              <a:off x="1086337" y="1676381"/>
              <a:ext cx="848489" cy="921392"/>
            </a:xfrm>
            <a:custGeom>
              <a:avLst/>
              <a:gdLst/>
              <a:ahLst/>
              <a:cxnLst/>
              <a:rect l="l" t="t" r="r" b="b"/>
              <a:pathLst>
                <a:path w="10367" h="11258" extrusionOk="0">
                  <a:moveTo>
                    <a:pt x="7966" y="1"/>
                  </a:moveTo>
                  <a:cubicBezTo>
                    <a:pt x="7837" y="1"/>
                    <a:pt x="7701" y="9"/>
                    <a:pt x="7557" y="27"/>
                  </a:cubicBezTo>
                  <a:cubicBezTo>
                    <a:pt x="5314" y="303"/>
                    <a:pt x="1002" y="1820"/>
                    <a:pt x="269" y="5116"/>
                  </a:cubicBezTo>
                  <a:cubicBezTo>
                    <a:pt x="0" y="6358"/>
                    <a:pt x="189" y="7526"/>
                    <a:pt x="545" y="8514"/>
                  </a:cubicBezTo>
                  <a:cubicBezTo>
                    <a:pt x="1118" y="10147"/>
                    <a:pt x="2134" y="11258"/>
                    <a:pt x="2134" y="11258"/>
                  </a:cubicBezTo>
                  <a:cubicBezTo>
                    <a:pt x="2134" y="11258"/>
                    <a:pt x="1125" y="7926"/>
                    <a:pt x="1605" y="6793"/>
                  </a:cubicBezTo>
                  <a:cubicBezTo>
                    <a:pt x="1605" y="6793"/>
                    <a:pt x="4828" y="5515"/>
                    <a:pt x="6556" y="4339"/>
                  </a:cubicBezTo>
                  <a:lnTo>
                    <a:pt x="6556" y="4339"/>
                  </a:lnTo>
                  <a:cubicBezTo>
                    <a:pt x="6512" y="4390"/>
                    <a:pt x="5801" y="5254"/>
                    <a:pt x="4980" y="5748"/>
                  </a:cubicBezTo>
                  <a:cubicBezTo>
                    <a:pt x="4980" y="5748"/>
                    <a:pt x="8959" y="5552"/>
                    <a:pt x="10338" y="2561"/>
                  </a:cubicBezTo>
                  <a:cubicBezTo>
                    <a:pt x="10367" y="2495"/>
                    <a:pt x="10316" y="1820"/>
                    <a:pt x="9960" y="1181"/>
                  </a:cubicBezTo>
                  <a:cubicBezTo>
                    <a:pt x="9630" y="579"/>
                    <a:pt x="9029" y="1"/>
                    <a:pt x="7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" name="Google Shape;330;p35"/>
            <p:cNvSpPr/>
            <p:nvPr/>
          </p:nvSpPr>
          <p:spPr>
            <a:xfrm rot="2868544">
              <a:off x="1174988" y="1700944"/>
              <a:ext cx="815260" cy="696814"/>
            </a:xfrm>
            <a:custGeom>
              <a:avLst/>
              <a:gdLst/>
              <a:ahLst/>
              <a:cxnLst/>
              <a:rect l="l" t="t" r="r" b="b"/>
              <a:pathLst>
                <a:path w="9961" h="8514" extrusionOk="0">
                  <a:moveTo>
                    <a:pt x="7966" y="1"/>
                  </a:moveTo>
                  <a:cubicBezTo>
                    <a:pt x="7837" y="1"/>
                    <a:pt x="7701" y="9"/>
                    <a:pt x="7557" y="27"/>
                  </a:cubicBezTo>
                  <a:cubicBezTo>
                    <a:pt x="5314" y="303"/>
                    <a:pt x="1002" y="1820"/>
                    <a:pt x="269" y="5116"/>
                  </a:cubicBezTo>
                  <a:cubicBezTo>
                    <a:pt x="0" y="6358"/>
                    <a:pt x="189" y="7534"/>
                    <a:pt x="545" y="8514"/>
                  </a:cubicBezTo>
                  <a:cubicBezTo>
                    <a:pt x="363" y="6750"/>
                    <a:pt x="987" y="4564"/>
                    <a:pt x="3695" y="2488"/>
                  </a:cubicBezTo>
                  <a:cubicBezTo>
                    <a:pt x="5333" y="1238"/>
                    <a:pt x="6911" y="911"/>
                    <a:pt x="8114" y="911"/>
                  </a:cubicBezTo>
                  <a:cubicBezTo>
                    <a:pt x="8943" y="911"/>
                    <a:pt x="9593" y="1066"/>
                    <a:pt x="9960" y="1181"/>
                  </a:cubicBezTo>
                  <a:cubicBezTo>
                    <a:pt x="9630" y="579"/>
                    <a:pt x="9029" y="1"/>
                    <a:pt x="7966" y="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" name="Google Shape;331;p35"/>
            <p:cNvSpPr/>
            <p:nvPr/>
          </p:nvSpPr>
          <p:spPr>
            <a:xfrm rot="2868544">
              <a:off x="1335429" y="2542449"/>
              <a:ext cx="45833" cy="73986"/>
            </a:xfrm>
            <a:custGeom>
              <a:avLst/>
              <a:gdLst/>
              <a:ahLst/>
              <a:cxnLst/>
              <a:rect l="l" t="t" r="r" b="b"/>
              <a:pathLst>
                <a:path w="560" h="904" extrusionOk="0">
                  <a:moveTo>
                    <a:pt x="168" y="1"/>
                  </a:moveTo>
                  <a:cubicBezTo>
                    <a:pt x="158" y="1"/>
                    <a:pt x="148" y="2"/>
                    <a:pt x="138" y="6"/>
                  </a:cubicBezTo>
                  <a:cubicBezTo>
                    <a:pt x="29" y="42"/>
                    <a:pt x="0" y="274"/>
                    <a:pt x="80" y="514"/>
                  </a:cubicBezTo>
                  <a:cubicBezTo>
                    <a:pt x="153" y="739"/>
                    <a:pt x="286" y="903"/>
                    <a:pt x="391" y="903"/>
                  </a:cubicBezTo>
                  <a:cubicBezTo>
                    <a:pt x="401" y="903"/>
                    <a:pt x="411" y="902"/>
                    <a:pt x="421" y="899"/>
                  </a:cubicBezTo>
                  <a:cubicBezTo>
                    <a:pt x="537" y="862"/>
                    <a:pt x="559" y="637"/>
                    <a:pt x="479" y="390"/>
                  </a:cubicBezTo>
                  <a:cubicBezTo>
                    <a:pt x="413" y="166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" name="Google Shape;332;p35"/>
            <p:cNvSpPr/>
            <p:nvPr/>
          </p:nvSpPr>
          <p:spPr>
            <a:xfrm rot="2868544">
              <a:off x="1052304" y="2311499"/>
              <a:ext cx="45833" cy="73986"/>
            </a:xfrm>
            <a:custGeom>
              <a:avLst/>
              <a:gdLst/>
              <a:ahLst/>
              <a:cxnLst/>
              <a:rect l="l" t="t" r="r" b="b"/>
              <a:pathLst>
                <a:path w="560" h="904" extrusionOk="0">
                  <a:moveTo>
                    <a:pt x="168" y="1"/>
                  </a:moveTo>
                  <a:cubicBezTo>
                    <a:pt x="158" y="1"/>
                    <a:pt x="148" y="2"/>
                    <a:pt x="138" y="6"/>
                  </a:cubicBezTo>
                  <a:cubicBezTo>
                    <a:pt x="29" y="42"/>
                    <a:pt x="0" y="274"/>
                    <a:pt x="80" y="521"/>
                  </a:cubicBezTo>
                  <a:cubicBezTo>
                    <a:pt x="153" y="739"/>
                    <a:pt x="286" y="903"/>
                    <a:pt x="391" y="903"/>
                  </a:cubicBezTo>
                  <a:cubicBezTo>
                    <a:pt x="402" y="903"/>
                    <a:pt x="412" y="902"/>
                    <a:pt x="421" y="899"/>
                  </a:cubicBezTo>
                  <a:cubicBezTo>
                    <a:pt x="537" y="862"/>
                    <a:pt x="559" y="637"/>
                    <a:pt x="487" y="390"/>
                  </a:cubicBezTo>
                  <a:cubicBezTo>
                    <a:pt x="414" y="165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" name="Google Shape;333;p35"/>
            <p:cNvSpPr/>
            <p:nvPr/>
          </p:nvSpPr>
          <p:spPr>
            <a:xfrm rot="2868544">
              <a:off x="1439726" y="2369262"/>
              <a:ext cx="162299" cy="51807"/>
            </a:xfrm>
            <a:custGeom>
              <a:avLst/>
              <a:gdLst/>
              <a:ahLst/>
              <a:cxnLst/>
              <a:rect l="l" t="t" r="r" b="b"/>
              <a:pathLst>
                <a:path w="1983" h="633" extrusionOk="0">
                  <a:moveTo>
                    <a:pt x="1024" y="1"/>
                  </a:moveTo>
                  <a:cubicBezTo>
                    <a:pt x="698" y="1"/>
                    <a:pt x="218" y="233"/>
                    <a:pt x="37" y="487"/>
                  </a:cubicBezTo>
                  <a:cubicBezTo>
                    <a:pt x="1" y="523"/>
                    <a:pt x="15" y="581"/>
                    <a:pt x="51" y="610"/>
                  </a:cubicBezTo>
                  <a:cubicBezTo>
                    <a:pt x="66" y="625"/>
                    <a:pt x="88" y="632"/>
                    <a:pt x="110" y="632"/>
                  </a:cubicBezTo>
                  <a:cubicBezTo>
                    <a:pt x="131" y="632"/>
                    <a:pt x="160" y="618"/>
                    <a:pt x="175" y="596"/>
                  </a:cubicBezTo>
                  <a:cubicBezTo>
                    <a:pt x="335" y="385"/>
                    <a:pt x="748" y="182"/>
                    <a:pt x="1032" y="182"/>
                  </a:cubicBezTo>
                  <a:cubicBezTo>
                    <a:pt x="1286" y="182"/>
                    <a:pt x="1641" y="298"/>
                    <a:pt x="1808" y="516"/>
                  </a:cubicBezTo>
                  <a:cubicBezTo>
                    <a:pt x="1829" y="537"/>
                    <a:pt x="1856" y="549"/>
                    <a:pt x="1882" y="549"/>
                  </a:cubicBezTo>
                  <a:cubicBezTo>
                    <a:pt x="1901" y="549"/>
                    <a:pt x="1921" y="543"/>
                    <a:pt x="1939" y="531"/>
                  </a:cubicBezTo>
                  <a:cubicBezTo>
                    <a:pt x="1975" y="502"/>
                    <a:pt x="1983" y="443"/>
                    <a:pt x="1954" y="400"/>
                  </a:cubicBezTo>
                  <a:cubicBezTo>
                    <a:pt x="1750" y="139"/>
                    <a:pt x="1336" y="1"/>
                    <a:pt x="1039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" name="Google Shape;334;p35"/>
            <p:cNvSpPr/>
            <p:nvPr/>
          </p:nvSpPr>
          <p:spPr>
            <a:xfrm rot="2868544">
              <a:off x="1130848" y="2098941"/>
              <a:ext cx="120640" cy="69076"/>
            </a:xfrm>
            <a:custGeom>
              <a:avLst/>
              <a:gdLst/>
              <a:ahLst/>
              <a:cxnLst/>
              <a:rect l="l" t="t" r="r" b="b"/>
              <a:pathLst>
                <a:path w="1474" h="844" extrusionOk="0">
                  <a:moveTo>
                    <a:pt x="672" y="1"/>
                  </a:moveTo>
                  <a:cubicBezTo>
                    <a:pt x="613" y="1"/>
                    <a:pt x="551" y="10"/>
                    <a:pt x="487" y="31"/>
                  </a:cubicBezTo>
                  <a:cubicBezTo>
                    <a:pt x="58" y="169"/>
                    <a:pt x="0" y="568"/>
                    <a:pt x="29" y="764"/>
                  </a:cubicBezTo>
                  <a:cubicBezTo>
                    <a:pt x="37" y="808"/>
                    <a:pt x="73" y="844"/>
                    <a:pt x="116" y="844"/>
                  </a:cubicBezTo>
                  <a:lnTo>
                    <a:pt x="131" y="844"/>
                  </a:lnTo>
                  <a:cubicBezTo>
                    <a:pt x="182" y="837"/>
                    <a:pt x="211" y="793"/>
                    <a:pt x="204" y="742"/>
                  </a:cubicBezTo>
                  <a:cubicBezTo>
                    <a:pt x="204" y="721"/>
                    <a:pt x="153" y="329"/>
                    <a:pt x="537" y="205"/>
                  </a:cubicBezTo>
                  <a:cubicBezTo>
                    <a:pt x="581" y="191"/>
                    <a:pt x="623" y="184"/>
                    <a:pt x="665" y="184"/>
                  </a:cubicBezTo>
                  <a:cubicBezTo>
                    <a:pt x="1018" y="184"/>
                    <a:pt x="1285" y="655"/>
                    <a:pt x="1285" y="655"/>
                  </a:cubicBezTo>
                  <a:cubicBezTo>
                    <a:pt x="1305" y="685"/>
                    <a:pt x="1335" y="705"/>
                    <a:pt x="1366" y="705"/>
                  </a:cubicBezTo>
                  <a:cubicBezTo>
                    <a:pt x="1381" y="705"/>
                    <a:pt x="1395" y="701"/>
                    <a:pt x="1409" y="692"/>
                  </a:cubicBezTo>
                  <a:cubicBezTo>
                    <a:pt x="1452" y="670"/>
                    <a:pt x="1474" y="612"/>
                    <a:pt x="1445" y="568"/>
                  </a:cubicBezTo>
                  <a:cubicBezTo>
                    <a:pt x="1432" y="542"/>
                    <a:pt x="1124" y="1"/>
                    <a:pt x="672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" name="Google Shape;335;p35"/>
            <p:cNvSpPr/>
            <p:nvPr/>
          </p:nvSpPr>
          <p:spPr>
            <a:xfrm rot="2868544">
              <a:off x="1072961" y="2419780"/>
              <a:ext cx="41741" cy="50579"/>
            </a:xfrm>
            <a:custGeom>
              <a:avLst/>
              <a:gdLst/>
              <a:ahLst/>
              <a:cxnLst/>
              <a:rect l="l" t="t" r="r" b="b"/>
              <a:pathLst>
                <a:path w="510" h="618" extrusionOk="0">
                  <a:moveTo>
                    <a:pt x="436" y="1"/>
                  </a:moveTo>
                  <a:cubicBezTo>
                    <a:pt x="422" y="1"/>
                    <a:pt x="81" y="8"/>
                    <a:pt x="44" y="269"/>
                  </a:cubicBezTo>
                  <a:cubicBezTo>
                    <a:pt x="1" y="538"/>
                    <a:pt x="436" y="611"/>
                    <a:pt x="451" y="618"/>
                  </a:cubicBezTo>
                  <a:lnTo>
                    <a:pt x="458" y="618"/>
                  </a:lnTo>
                  <a:cubicBezTo>
                    <a:pt x="480" y="618"/>
                    <a:pt x="502" y="596"/>
                    <a:pt x="509" y="574"/>
                  </a:cubicBezTo>
                  <a:cubicBezTo>
                    <a:pt x="509" y="553"/>
                    <a:pt x="495" y="531"/>
                    <a:pt x="465" y="524"/>
                  </a:cubicBezTo>
                  <a:cubicBezTo>
                    <a:pt x="465" y="524"/>
                    <a:pt x="102" y="465"/>
                    <a:pt x="132" y="284"/>
                  </a:cubicBezTo>
                  <a:cubicBezTo>
                    <a:pt x="161" y="95"/>
                    <a:pt x="436" y="88"/>
                    <a:pt x="444" y="88"/>
                  </a:cubicBezTo>
                  <a:cubicBezTo>
                    <a:pt x="465" y="88"/>
                    <a:pt x="487" y="66"/>
                    <a:pt x="487" y="44"/>
                  </a:cubicBezTo>
                  <a:cubicBezTo>
                    <a:pt x="487" y="15"/>
                    <a:pt x="465" y="1"/>
                    <a:pt x="436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" name="Google Shape;336;p35"/>
            <p:cNvSpPr/>
            <p:nvPr/>
          </p:nvSpPr>
          <p:spPr>
            <a:xfrm rot="2868544">
              <a:off x="1084918" y="2511954"/>
              <a:ext cx="197411" cy="166960"/>
            </a:xfrm>
            <a:custGeom>
              <a:avLst/>
              <a:gdLst/>
              <a:ahLst/>
              <a:cxnLst/>
              <a:rect l="l" t="t" r="r" b="b"/>
              <a:pathLst>
                <a:path w="2412" h="2040" extrusionOk="0">
                  <a:moveTo>
                    <a:pt x="2005" y="0"/>
                  </a:moveTo>
                  <a:cubicBezTo>
                    <a:pt x="1997" y="8"/>
                    <a:pt x="1997" y="15"/>
                    <a:pt x="1990" y="22"/>
                  </a:cubicBezTo>
                  <a:cubicBezTo>
                    <a:pt x="1750" y="392"/>
                    <a:pt x="473" y="1169"/>
                    <a:pt x="103" y="1285"/>
                  </a:cubicBezTo>
                  <a:cubicBezTo>
                    <a:pt x="73" y="1293"/>
                    <a:pt x="52" y="1296"/>
                    <a:pt x="35" y="1296"/>
                  </a:cubicBezTo>
                  <a:cubicBezTo>
                    <a:pt x="19" y="1296"/>
                    <a:pt x="8" y="1293"/>
                    <a:pt x="1" y="1285"/>
                  </a:cubicBezTo>
                  <a:lnTo>
                    <a:pt x="1" y="1285"/>
                  </a:lnTo>
                  <a:cubicBezTo>
                    <a:pt x="30" y="1336"/>
                    <a:pt x="429" y="1968"/>
                    <a:pt x="1054" y="2033"/>
                  </a:cubicBezTo>
                  <a:cubicBezTo>
                    <a:pt x="1089" y="2037"/>
                    <a:pt x="1125" y="2039"/>
                    <a:pt x="1161" y="2039"/>
                  </a:cubicBezTo>
                  <a:cubicBezTo>
                    <a:pt x="1328" y="2039"/>
                    <a:pt x="1509" y="1996"/>
                    <a:pt x="1700" y="1895"/>
                  </a:cubicBezTo>
                  <a:cubicBezTo>
                    <a:pt x="2353" y="1554"/>
                    <a:pt x="2411" y="1046"/>
                    <a:pt x="2317" y="647"/>
                  </a:cubicBezTo>
                  <a:cubicBezTo>
                    <a:pt x="2237" y="305"/>
                    <a:pt x="2048" y="44"/>
                    <a:pt x="2019" y="15"/>
                  </a:cubicBezTo>
                  <a:cubicBezTo>
                    <a:pt x="2012" y="0"/>
                    <a:pt x="2005" y="0"/>
                    <a:pt x="2005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" name="Google Shape;337;p35"/>
            <p:cNvSpPr/>
            <p:nvPr/>
          </p:nvSpPr>
          <p:spPr>
            <a:xfrm rot="2868544">
              <a:off x="1137361" y="2588071"/>
              <a:ext cx="111228" cy="114090"/>
            </a:xfrm>
            <a:custGeom>
              <a:avLst/>
              <a:gdLst/>
              <a:ahLst/>
              <a:cxnLst/>
              <a:rect l="l" t="t" r="r" b="b"/>
              <a:pathLst>
                <a:path w="1359" h="1394" extrusionOk="0">
                  <a:moveTo>
                    <a:pt x="1264" y="1"/>
                  </a:moveTo>
                  <a:lnTo>
                    <a:pt x="1264" y="1"/>
                  </a:lnTo>
                  <a:cubicBezTo>
                    <a:pt x="1162" y="30"/>
                    <a:pt x="1053" y="80"/>
                    <a:pt x="959" y="138"/>
                  </a:cubicBezTo>
                  <a:cubicBezTo>
                    <a:pt x="567" y="385"/>
                    <a:pt x="298" y="785"/>
                    <a:pt x="88" y="1198"/>
                  </a:cubicBezTo>
                  <a:cubicBezTo>
                    <a:pt x="59" y="1264"/>
                    <a:pt x="30" y="1322"/>
                    <a:pt x="1" y="1387"/>
                  </a:cubicBezTo>
                  <a:cubicBezTo>
                    <a:pt x="36" y="1391"/>
                    <a:pt x="72" y="1393"/>
                    <a:pt x="108" y="1393"/>
                  </a:cubicBezTo>
                  <a:cubicBezTo>
                    <a:pt x="275" y="1393"/>
                    <a:pt x="456" y="1350"/>
                    <a:pt x="647" y="1249"/>
                  </a:cubicBezTo>
                  <a:cubicBezTo>
                    <a:pt x="1300" y="908"/>
                    <a:pt x="1358" y="400"/>
                    <a:pt x="1264" y="1"/>
                  </a:cubicBezTo>
                  <a:close/>
                </a:path>
              </a:pathLst>
            </a:custGeom>
            <a:solidFill>
              <a:srgbClr val="EB63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" name="Google Shape;338;p35"/>
            <p:cNvSpPr/>
            <p:nvPr/>
          </p:nvSpPr>
          <p:spPr>
            <a:xfrm rot="2868544">
              <a:off x="1117789" y="2513015"/>
              <a:ext cx="154524" cy="108770"/>
            </a:xfrm>
            <a:custGeom>
              <a:avLst/>
              <a:gdLst/>
              <a:ahLst/>
              <a:cxnLst/>
              <a:rect l="l" t="t" r="r" b="b"/>
              <a:pathLst>
                <a:path w="1888" h="1329" extrusionOk="0">
                  <a:moveTo>
                    <a:pt x="1888" y="0"/>
                  </a:moveTo>
                  <a:lnTo>
                    <a:pt x="1888" y="0"/>
                  </a:lnTo>
                  <a:cubicBezTo>
                    <a:pt x="1648" y="370"/>
                    <a:pt x="371" y="1147"/>
                    <a:pt x="1" y="1263"/>
                  </a:cubicBezTo>
                  <a:cubicBezTo>
                    <a:pt x="109" y="1306"/>
                    <a:pt x="231" y="1328"/>
                    <a:pt x="352" y="1328"/>
                  </a:cubicBezTo>
                  <a:cubicBezTo>
                    <a:pt x="458" y="1328"/>
                    <a:pt x="563" y="1312"/>
                    <a:pt x="661" y="1278"/>
                  </a:cubicBezTo>
                  <a:cubicBezTo>
                    <a:pt x="973" y="1176"/>
                    <a:pt x="1227" y="959"/>
                    <a:pt x="1452" y="726"/>
                  </a:cubicBezTo>
                  <a:cubicBezTo>
                    <a:pt x="1648" y="516"/>
                    <a:pt x="1830" y="269"/>
                    <a:pt x="18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" name="Google Shape;339;p35"/>
            <p:cNvSpPr/>
            <p:nvPr/>
          </p:nvSpPr>
          <p:spPr>
            <a:xfrm rot="2868544">
              <a:off x="1279834" y="2632536"/>
              <a:ext cx="208623" cy="178991"/>
            </a:xfrm>
            <a:custGeom>
              <a:avLst/>
              <a:gdLst/>
              <a:ahLst/>
              <a:cxnLst/>
              <a:rect l="l" t="t" r="r" b="b"/>
              <a:pathLst>
                <a:path w="2549" h="2187" extrusionOk="0">
                  <a:moveTo>
                    <a:pt x="1312" y="0"/>
                  </a:moveTo>
                  <a:cubicBezTo>
                    <a:pt x="1190" y="0"/>
                    <a:pt x="1066" y="19"/>
                    <a:pt x="944" y="59"/>
                  </a:cubicBezTo>
                  <a:cubicBezTo>
                    <a:pt x="341" y="248"/>
                    <a:pt x="0" y="872"/>
                    <a:pt x="182" y="1446"/>
                  </a:cubicBezTo>
                  <a:cubicBezTo>
                    <a:pt x="326" y="1897"/>
                    <a:pt x="761" y="2187"/>
                    <a:pt x="1237" y="2187"/>
                  </a:cubicBezTo>
                  <a:cubicBezTo>
                    <a:pt x="1358" y="2187"/>
                    <a:pt x="1482" y="2168"/>
                    <a:pt x="1605" y="2128"/>
                  </a:cubicBezTo>
                  <a:cubicBezTo>
                    <a:pt x="2207" y="1939"/>
                    <a:pt x="2548" y="1315"/>
                    <a:pt x="2367" y="742"/>
                  </a:cubicBezTo>
                  <a:cubicBezTo>
                    <a:pt x="2222" y="290"/>
                    <a:pt x="1787" y="0"/>
                    <a:pt x="1312" y="0"/>
                  </a:cubicBezTo>
                  <a:close/>
                </a:path>
              </a:pathLst>
            </a:custGeom>
            <a:solidFill>
              <a:srgbClr val="FF9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" name="Google Shape;340;p35"/>
            <p:cNvSpPr/>
            <p:nvPr/>
          </p:nvSpPr>
          <p:spPr>
            <a:xfrm rot="2868544">
              <a:off x="911185" y="2312842"/>
              <a:ext cx="130789" cy="156239"/>
            </a:xfrm>
            <a:custGeom>
              <a:avLst/>
              <a:gdLst/>
              <a:ahLst/>
              <a:cxnLst/>
              <a:rect l="l" t="t" r="r" b="b"/>
              <a:pathLst>
                <a:path w="1598" h="1909" extrusionOk="0">
                  <a:moveTo>
                    <a:pt x="642" y="1"/>
                  </a:moveTo>
                  <a:cubicBezTo>
                    <a:pt x="595" y="1"/>
                    <a:pt x="548" y="7"/>
                    <a:pt x="501" y="22"/>
                  </a:cubicBezTo>
                  <a:cubicBezTo>
                    <a:pt x="153" y="138"/>
                    <a:pt x="0" y="646"/>
                    <a:pt x="167" y="1161"/>
                  </a:cubicBezTo>
                  <a:cubicBezTo>
                    <a:pt x="306" y="1603"/>
                    <a:pt x="643" y="1908"/>
                    <a:pt x="958" y="1908"/>
                  </a:cubicBezTo>
                  <a:cubicBezTo>
                    <a:pt x="1005" y="1908"/>
                    <a:pt x="1051" y="1901"/>
                    <a:pt x="1097" y="1887"/>
                  </a:cubicBezTo>
                  <a:cubicBezTo>
                    <a:pt x="1452" y="1771"/>
                    <a:pt x="1598" y="1263"/>
                    <a:pt x="1438" y="755"/>
                  </a:cubicBezTo>
                  <a:cubicBezTo>
                    <a:pt x="1293" y="306"/>
                    <a:pt x="960" y="1"/>
                    <a:pt x="642" y="1"/>
                  </a:cubicBezTo>
                  <a:close/>
                </a:path>
              </a:pathLst>
            </a:custGeom>
            <a:solidFill>
              <a:srgbClr val="FF9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" name="Google Shape;341;p35"/>
            <p:cNvSpPr/>
            <p:nvPr/>
          </p:nvSpPr>
          <p:spPr>
            <a:xfrm rot="2868544">
              <a:off x="1261450" y="2908244"/>
              <a:ext cx="852090" cy="391948"/>
            </a:xfrm>
            <a:custGeom>
              <a:avLst/>
              <a:gdLst/>
              <a:ahLst/>
              <a:cxnLst/>
              <a:rect l="l" t="t" r="r" b="b"/>
              <a:pathLst>
                <a:path w="10411" h="4789" extrusionOk="0">
                  <a:moveTo>
                    <a:pt x="9396" y="0"/>
                  </a:moveTo>
                  <a:cubicBezTo>
                    <a:pt x="9124" y="0"/>
                    <a:pt x="8797" y="766"/>
                    <a:pt x="8690" y="1006"/>
                  </a:cubicBezTo>
                  <a:cubicBezTo>
                    <a:pt x="8654" y="805"/>
                    <a:pt x="8607" y="257"/>
                    <a:pt x="8417" y="257"/>
                  </a:cubicBezTo>
                  <a:cubicBezTo>
                    <a:pt x="8381" y="257"/>
                    <a:pt x="8339" y="277"/>
                    <a:pt x="8291" y="324"/>
                  </a:cubicBezTo>
                  <a:cubicBezTo>
                    <a:pt x="8167" y="447"/>
                    <a:pt x="8175" y="694"/>
                    <a:pt x="8160" y="854"/>
                  </a:cubicBezTo>
                  <a:cubicBezTo>
                    <a:pt x="8146" y="1115"/>
                    <a:pt x="8160" y="1384"/>
                    <a:pt x="8182" y="1645"/>
                  </a:cubicBezTo>
                  <a:cubicBezTo>
                    <a:pt x="6370" y="2663"/>
                    <a:pt x="3242" y="2808"/>
                    <a:pt x="1609" y="2808"/>
                  </a:cubicBezTo>
                  <a:cubicBezTo>
                    <a:pt x="958" y="2808"/>
                    <a:pt x="545" y="2785"/>
                    <a:pt x="545" y="2785"/>
                  </a:cubicBezTo>
                  <a:lnTo>
                    <a:pt x="0" y="3104"/>
                  </a:lnTo>
                  <a:cubicBezTo>
                    <a:pt x="291" y="4179"/>
                    <a:pt x="2657" y="4789"/>
                    <a:pt x="2657" y="4789"/>
                  </a:cubicBezTo>
                  <a:cubicBezTo>
                    <a:pt x="6084" y="4658"/>
                    <a:pt x="8385" y="2988"/>
                    <a:pt x="8683" y="2756"/>
                  </a:cubicBezTo>
                  <a:cubicBezTo>
                    <a:pt x="8806" y="2879"/>
                    <a:pt x="8922" y="3003"/>
                    <a:pt x="9053" y="3119"/>
                  </a:cubicBezTo>
                  <a:cubicBezTo>
                    <a:pt x="9127" y="3187"/>
                    <a:pt x="9241" y="3300"/>
                    <a:pt x="9354" y="3300"/>
                  </a:cubicBezTo>
                  <a:cubicBezTo>
                    <a:pt x="9385" y="3300"/>
                    <a:pt x="9415" y="3292"/>
                    <a:pt x="9445" y="3271"/>
                  </a:cubicBezTo>
                  <a:cubicBezTo>
                    <a:pt x="9554" y="3199"/>
                    <a:pt x="9540" y="3032"/>
                    <a:pt x="9496" y="2923"/>
                  </a:cubicBezTo>
                  <a:cubicBezTo>
                    <a:pt x="9467" y="2836"/>
                    <a:pt x="9409" y="2763"/>
                    <a:pt x="9351" y="2698"/>
                  </a:cubicBezTo>
                  <a:cubicBezTo>
                    <a:pt x="9271" y="2604"/>
                    <a:pt x="9213" y="2509"/>
                    <a:pt x="9148" y="2408"/>
                  </a:cubicBezTo>
                  <a:cubicBezTo>
                    <a:pt x="9452" y="2255"/>
                    <a:pt x="9743" y="2074"/>
                    <a:pt x="10026" y="1870"/>
                  </a:cubicBezTo>
                  <a:cubicBezTo>
                    <a:pt x="10135" y="1798"/>
                    <a:pt x="10411" y="1660"/>
                    <a:pt x="10411" y="1493"/>
                  </a:cubicBezTo>
                  <a:cubicBezTo>
                    <a:pt x="10408" y="1358"/>
                    <a:pt x="10334" y="1310"/>
                    <a:pt x="10230" y="1310"/>
                  </a:cubicBezTo>
                  <a:cubicBezTo>
                    <a:pt x="10069" y="1310"/>
                    <a:pt x="9836" y="1425"/>
                    <a:pt x="9677" y="1522"/>
                  </a:cubicBezTo>
                  <a:cubicBezTo>
                    <a:pt x="9794" y="1391"/>
                    <a:pt x="9903" y="1253"/>
                    <a:pt x="9975" y="1094"/>
                  </a:cubicBezTo>
                  <a:cubicBezTo>
                    <a:pt x="10033" y="992"/>
                    <a:pt x="10142" y="781"/>
                    <a:pt x="10048" y="665"/>
                  </a:cubicBezTo>
                  <a:cubicBezTo>
                    <a:pt x="10015" y="626"/>
                    <a:pt x="9976" y="609"/>
                    <a:pt x="9933" y="609"/>
                  </a:cubicBezTo>
                  <a:cubicBezTo>
                    <a:pt x="9738" y="609"/>
                    <a:pt x="9461" y="961"/>
                    <a:pt x="9336" y="1152"/>
                  </a:cubicBezTo>
                  <a:lnTo>
                    <a:pt x="9322" y="1152"/>
                  </a:lnTo>
                  <a:cubicBezTo>
                    <a:pt x="9351" y="1043"/>
                    <a:pt x="9431" y="890"/>
                    <a:pt x="9445" y="847"/>
                  </a:cubicBezTo>
                  <a:cubicBezTo>
                    <a:pt x="9481" y="731"/>
                    <a:pt x="9511" y="614"/>
                    <a:pt x="9532" y="498"/>
                  </a:cubicBezTo>
                  <a:cubicBezTo>
                    <a:pt x="9547" y="382"/>
                    <a:pt x="9605" y="92"/>
                    <a:pt x="9467" y="19"/>
                  </a:cubicBezTo>
                  <a:cubicBezTo>
                    <a:pt x="9444" y="6"/>
                    <a:pt x="9420" y="0"/>
                    <a:pt x="9396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42" name="Google Shape;342;p35"/>
          <p:cNvSpPr/>
          <p:nvPr/>
        </p:nvSpPr>
        <p:spPr>
          <a:xfrm>
            <a:off x="6942788" y="3787503"/>
            <a:ext cx="448150" cy="510692"/>
          </a:xfrm>
          <a:custGeom>
            <a:avLst/>
            <a:gdLst/>
            <a:ahLst/>
            <a:cxnLst/>
            <a:rect l="l" t="t" r="r" b="b"/>
            <a:pathLst>
              <a:path w="5882" h="6702" extrusionOk="0">
                <a:moveTo>
                  <a:pt x="2934" y="1"/>
                </a:moveTo>
                <a:cubicBezTo>
                  <a:pt x="2360" y="1656"/>
                  <a:pt x="1641" y="3297"/>
                  <a:pt x="458" y="4582"/>
                </a:cubicBezTo>
                <a:lnTo>
                  <a:pt x="436" y="4582"/>
                </a:lnTo>
                <a:cubicBezTo>
                  <a:pt x="226" y="4669"/>
                  <a:pt x="1" y="4966"/>
                  <a:pt x="15" y="5199"/>
                </a:cubicBezTo>
                <a:cubicBezTo>
                  <a:pt x="37" y="5431"/>
                  <a:pt x="240" y="5627"/>
                  <a:pt x="415" y="5772"/>
                </a:cubicBezTo>
                <a:cubicBezTo>
                  <a:pt x="821" y="6121"/>
                  <a:pt x="1474" y="6556"/>
                  <a:pt x="2041" y="6665"/>
                </a:cubicBezTo>
                <a:cubicBezTo>
                  <a:pt x="2138" y="6685"/>
                  <a:pt x="2210" y="6702"/>
                  <a:pt x="2270" y="6702"/>
                </a:cubicBezTo>
                <a:cubicBezTo>
                  <a:pt x="2363" y="6702"/>
                  <a:pt x="2426" y="6662"/>
                  <a:pt x="2505" y="6534"/>
                </a:cubicBezTo>
                <a:cubicBezTo>
                  <a:pt x="2614" y="6353"/>
                  <a:pt x="2440" y="6019"/>
                  <a:pt x="2353" y="5830"/>
                </a:cubicBezTo>
                <a:cubicBezTo>
                  <a:pt x="2244" y="5605"/>
                  <a:pt x="2113" y="5431"/>
                  <a:pt x="1961" y="5279"/>
                </a:cubicBezTo>
                <a:cubicBezTo>
                  <a:pt x="3594" y="4313"/>
                  <a:pt x="4923" y="2759"/>
                  <a:pt x="5881" y="1286"/>
                </a:cubicBezTo>
                <a:cubicBezTo>
                  <a:pt x="4886" y="886"/>
                  <a:pt x="3899" y="465"/>
                  <a:pt x="2934" y="1"/>
                </a:cubicBezTo>
                <a:close/>
              </a:path>
            </a:pathLst>
          </a:custGeom>
          <a:solidFill>
            <a:srgbClr val="BC7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3" name="Google Shape;343;p35"/>
          <p:cNvSpPr/>
          <p:nvPr/>
        </p:nvSpPr>
        <p:spPr>
          <a:xfrm>
            <a:off x="6942788" y="4128256"/>
            <a:ext cx="199237" cy="170078"/>
          </a:xfrm>
          <a:custGeom>
            <a:avLst/>
            <a:gdLst/>
            <a:ahLst/>
            <a:cxnLst/>
            <a:rect l="l" t="t" r="r" b="b"/>
            <a:pathLst>
              <a:path w="2615" h="2232" extrusionOk="0">
                <a:moveTo>
                  <a:pt x="552" y="1"/>
                </a:moveTo>
                <a:cubicBezTo>
                  <a:pt x="523" y="37"/>
                  <a:pt x="487" y="73"/>
                  <a:pt x="458" y="110"/>
                </a:cubicBezTo>
                <a:lnTo>
                  <a:pt x="436" y="110"/>
                </a:lnTo>
                <a:cubicBezTo>
                  <a:pt x="226" y="197"/>
                  <a:pt x="1" y="494"/>
                  <a:pt x="15" y="727"/>
                </a:cubicBezTo>
                <a:cubicBezTo>
                  <a:pt x="37" y="959"/>
                  <a:pt x="240" y="1155"/>
                  <a:pt x="415" y="1300"/>
                </a:cubicBezTo>
                <a:cubicBezTo>
                  <a:pt x="821" y="1656"/>
                  <a:pt x="1474" y="2084"/>
                  <a:pt x="2041" y="2200"/>
                </a:cubicBezTo>
                <a:cubicBezTo>
                  <a:pt x="2135" y="2217"/>
                  <a:pt x="2205" y="2231"/>
                  <a:pt x="2264" y="2231"/>
                </a:cubicBezTo>
                <a:cubicBezTo>
                  <a:pt x="2360" y="2231"/>
                  <a:pt x="2424" y="2193"/>
                  <a:pt x="2505" y="2062"/>
                </a:cubicBezTo>
                <a:cubicBezTo>
                  <a:pt x="2614" y="1881"/>
                  <a:pt x="2440" y="1540"/>
                  <a:pt x="2346" y="1358"/>
                </a:cubicBezTo>
                <a:cubicBezTo>
                  <a:pt x="2244" y="1133"/>
                  <a:pt x="2113" y="959"/>
                  <a:pt x="1961" y="807"/>
                </a:cubicBezTo>
                <a:cubicBezTo>
                  <a:pt x="2062" y="748"/>
                  <a:pt x="2164" y="683"/>
                  <a:pt x="2266" y="618"/>
                </a:cubicBezTo>
                <a:cubicBezTo>
                  <a:pt x="1678" y="523"/>
                  <a:pt x="1104" y="284"/>
                  <a:pt x="5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4" name="Google Shape;344;p35"/>
          <p:cNvSpPr/>
          <p:nvPr/>
        </p:nvSpPr>
        <p:spPr>
          <a:xfrm>
            <a:off x="7146363" y="3344419"/>
            <a:ext cx="470168" cy="545516"/>
          </a:xfrm>
          <a:custGeom>
            <a:avLst/>
            <a:gdLst/>
            <a:ahLst/>
            <a:cxnLst/>
            <a:rect l="l" t="t" r="r" b="b"/>
            <a:pathLst>
              <a:path w="6171" h="7159" extrusionOk="0">
                <a:moveTo>
                  <a:pt x="2563" y="1"/>
                </a:moveTo>
                <a:cubicBezTo>
                  <a:pt x="1576" y="1678"/>
                  <a:pt x="915" y="3195"/>
                  <a:pt x="298" y="5046"/>
                </a:cubicBezTo>
                <a:cubicBezTo>
                  <a:pt x="254" y="5191"/>
                  <a:pt x="51" y="5649"/>
                  <a:pt x="0" y="5794"/>
                </a:cubicBezTo>
                <a:cubicBezTo>
                  <a:pt x="973" y="6259"/>
                  <a:pt x="2244" y="6760"/>
                  <a:pt x="3238" y="7159"/>
                </a:cubicBezTo>
                <a:cubicBezTo>
                  <a:pt x="4443" y="5496"/>
                  <a:pt x="5438" y="3681"/>
                  <a:pt x="6171" y="1758"/>
                </a:cubicBezTo>
                <a:cubicBezTo>
                  <a:pt x="4915" y="1293"/>
                  <a:pt x="3703" y="705"/>
                  <a:pt x="25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35"/>
          <p:cNvSpPr/>
          <p:nvPr/>
        </p:nvSpPr>
        <p:spPr>
          <a:xfrm>
            <a:off x="7199466" y="3545960"/>
            <a:ext cx="113447" cy="254889"/>
          </a:xfrm>
          <a:custGeom>
            <a:avLst/>
            <a:gdLst/>
            <a:ahLst/>
            <a:cxnLst/>
            <a:rect l="l" t="t" r="r" b="b"/>
            <a:pathLst>
              <a:path w="1489" h="3345" extrusionOk="0">
                <a:moveTo>
                  <a:pt x="1407" y="1"/>
                </a:moveTo>
                <a:cubicBezTo>
                  <a:pt x="1379" y="1"/>
                  <a:pt x="1355" y="19"/>
                  <a:pt x="1343" y="42"/>
                </a:cubicBezTo>
                <a:lnTo>
                  <a:pt x="15" y="3251"/>
                </a:lnTo>
                <a:cubicBezTo>
                  <a:pt x="0" y="3287"/>
                  <a:pt x="15" y="3323"/>
                  <a:pt x="51" y="3338"/>
                </a:cubicBezTo>
                <a:cubicBezTo>
                  <a:pt x="58" y="3345"/>
                  <a:pt x="66" y="3345"/>
                  <a:pt x="80" y="3345"/>
                </a:cubicBezTo>
                <a:cubicBezTo>
                  <a:pt x="102" y="3345"/>
                  <a:pt x="131" y="3330"/>
                  <a:pt x="138" y="3301"/>
                </a:cubicBezTo>
                <a:lnTo>
                  <a:pt x="1467" y="100"/>
                </a:lnTo>
                <a:cubicBezTo>
                  <a:pt x="1488" y="64"/>
                  <a:pt x="1467" y="20"/>
                  <a:pt x="1430" y="6"/>
                </a:cubicBezTo>
                <a:cubicBezTo>
                  <a:pt x="1422" y="2"/>
                  <a:pt x="1414" y="1"/>
                  <a:pt x="14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6" name="Google Shape;346;p35"/>
          <p:cNvSpPr/>
          <p:nvPr/>
        </p:nvSpPr>
        <p:spPr>
          <a:xfrm>
            <a:off x="7174553" y="3733632"/>
            <a:ext cx="253408" cy="111481"/>
          </a:xfrm>
          <a:custGeom>
            <a:avLst/>
            <a:gdLst/>
            <a:ahLst/>
            <a:cxnLst/>
            <a:rect l="l" t="t" r="r" b="b"/>
            <a:pathLst>
              <a:path w="3326" h="1463" extrusionOk="0">
                <a:moveTo>
                  <a:pt x="81" y="1"/>
                </a:moveTo>
                <a:cubicBezTo>
                  <a:pt x="55" y="1"/>
                  <a:pt x="32" y="15"/>
                  <a:pt x="22" y="40"/>
                </a:cubicBezTo>
                <a:cubicBezTo>
                  <a:pt x="1" y="76"/>
                  <a:pt x="15" y="112"/>
                  <a:pt x="51" y="134"/>
                </a:cubicBezTo>
                <a:cubicBezTo>
                  <a:pt x="1068" y="657"/>
                  <a:pt x="2135" y="1107"/>
                  <a:pt x="3224" y="1463"/>
                </a:cubicBezTo>
                <a:lnTo>
                  <a:pt x="3246" y="1463"/>
                </a:lnTo>
                <a:cubicBezTo>
                  <a:pt x="3275" y="1463"/>
                  <a:pt x="3304" y="1448"/>
                  <a:pt x="3318" y="1419"/>
                </a:cubicBezTo>
                <a:cubicBezTo>
                  <a:pt x="3325" y="1383"/>
                  <a:pt x="3304" y="1339"/>
                  <a:pt x="3267" y="1332"/>
                </a:cubicBezTo>
                <a:cubicBezTo>
                  <a:pt x="2186" y="976"/>
                  <a:pt x="1126" y="534"/>
                  <a:pt x="117" y="11"/>
                </a:cubicBezTo>
                <a:cubicBezTo>
                  <a:pt x="105" y="4"/>
                  <a:pt x="93" y="1"/>
                  <a:pt x="8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7" name="Google Shape;347;p35"/>
          <p:cNvSpPr/>
          <p:nvPr/>
        </p:nvSpPr>
        <p:spPr>
          <a:xfrm>
            <a:off x="7692786" y="3757101"/>
            <a:ext cx="391693" cy="511912"/>
          </a:xfrm>
          <a:custGeom>
            <a:avLst/>
            <a:gdLst/>
            <a:ahLst/>
            <a:cxnLst/>
            <a:rect l="l" t="t" r="r" b="b"/>
            <a:pathLst>
              <a:path w="5141" h="6718" extrusionOk="0">
                <a:moveTo>
                  <a:pt x="2513" y="0"/>
                </a:moveTo>
                <a:cubicBezTo>
                  <a:pt x="1729" y="523"/>
                  <a:pt x="886" y="973"/>
                  <a:pt x="1" y="1344"/>
                </a:cubicBezTo>
                <a:cubicBezTo>
                  <a:pt x="1162" y="2795"/>
                  <a:pt x="2077" y="4458"/>
                  <a:pt x="2687" y="6237"/>
                </a:cubicBezTo>
                <a:cubicBezTo>
                  <a:pt x="2687" y="6345"/>
                  <a:pt x="2709" y="6454"/>
                  <a:pt x="2781" y="6541"/>
                </a:cubicBezTo>
                <a:cubicBezTo>
                  <a:pt x="2885" y="6675"/>
                  <a:pt x="3052" y="6717"/>
                  <a:pt x="3226" y="6717"/>
                </a:cubicBezTo>
                <a:cubicBezTo>
                  <a:pt x="3308" y="6717"/>
                  <a:pt x="3392" y="6708"/>
                  <a:pt x="3471" y="6694"/>
                </a:cubicBezTo>
                <a:cubicBezTo>
                  <a:pt x="3965" y="6592"/>
                  <a:pt x="4415" y="6345"/>
                  <a:pt x="4850" y="6099"/>
                </a:cubicBezTo>
                <a:cubicBezTo>
                  <a:pt x="4981" y="6026"/>
                  <a:pt x="5119" y="5932"/>
                  <a:pt x="5133" y="5786"/>
                </a:cubicBezTo>
                <a:cubicBezTo>
                  <a:pt x="5141" y="5678"/>
                  <a:pt x="5068" y="5576"/>
                  <a:pt x="4966" y="5518"/>
                </a:cubicBezTo>
                <a:cubicBezTo>
                  <a:pt x="4872" y="5467"/>
                  <a:pt x="4756" y="5452"/>
                  <a:pt x="4647" y="5438"/>
                </a:cubicBezTo>
                <a:cubicBezTo>
                  <a:pt x="4393" y="5409"/>
                  <a:pt x="4139" y="5402"/>
                  <a:pt x="3892" y="5402"/>
                </a:cubicBezTo>
                <a:cubicBezTo>
                  <a:pt x="3776" y="3536"/>
                  <a:pt x="3297" y="1692"/>
                  <a:pt x="2513" y="0"/>
                </a:cubicBezTo>
                <a:close/>
              </a:path>
            </a:pathLst>
          </a:custGeom>
          <a:solidFill>
            <a:srgbClr val="BC7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8" name="Google Shape;348;p35"/>
          <p:cNvSpPr/>
          <p:nvPr/>
        </p:nvSpPr>
        <p:spPr>
          <a:xfrm>
            <a:off x="7890800" y="4157591"/>
            <a:ext cx="193675" cy="111252"/>
          </a:xfrm>
          <a:custGeom>
            <a:avLst/>
            <a:gdLst/>
            <a:ahLst/>
            <a:cxnLst/>
            <a:rect l="l" t="t" r="r" b="b"/>
            <a:pathLst>
              <a:path w="2542" h="1460" extrusionOk="0">
                <a:moveTo>
                  <a:pt x="1278" y="0"/>
                </a:moveTo>
                <a:cubicBezTo>
                  <a:pt x="952" y="378"/>
                  <a:pt x="509" y="654"/>
                  <a:pt x="1" y="748"/>
                </a:cubicBezTo>
                <a:cubicBezTo>
                  <a:pt x="30" y="828"/>
                  <a:pt x="59" y="908"/>
                  <a:pt x="81" y="981"/>
                </a:cubicBezTo>
                <a:cubicBezTo>
                  <a:pt x="88" y="1089"/>
                  <a:pt x="110" y="1198"/>
                  <a:pt x="182" y="1285"/>
                </a:cubicBezTo>
                <a:cubicBezTo>
                  <a:pt x="288" y="1416"/>
                  <a:pt x="460" y="1460"/>
                  <a:pt x="635" y="1460"/>
                </a:cubicBezTo>
                <a:cubicBezTo>
                  <a:pt x="713" y="1460"/>
                  <a:pt x="791" y="1451"/>
                  <a:pt x="865" y="1438"/>
                </a:cubicBezTo>
                <a:cubicBezTo>
                  <a:pt x="1366" y="1336"/>
                  <a:pt x="1816" y="1089"/>
                  <a:pt x="2251" y="843"/>
                </a:cubicBezTo>
                <a:cubicBezTo>
                  <a:pt x="2382" y="770"/>
                  <a:pt x="2520" y="676"/>
                  <a:pt x="2534" y="530"/>
                </a:cubicBezTo>
                <a:cubicBezTo>
                  <a:pt x="2542" y="422"/>
                  <a:pt x="2469" y="320"/>
                  <a:pt x="2367" y="262"/>
                </a:cubicBezTo>
                <a:cubicBezTo>
                  <a:pt x="2273" y="211"/>
                  <a:pt x="2157" y="196"/>
                  <a:pt x="2048" y="182"/>
                </a:cubicBezTo>
                <a:cubicBezTo>
                  <a:pt x="1794" y="153"/>
                  <a:pt x="1540" y="146"/>
                  <a:pt x="1293" y="146"/>
                </a:cubicBezTo>
                <a:cubicBezTo>
                  <a:pt x="1286" y="95"/>
                  <a:pt x="1286" y="44"/>
                  <a:pt x="12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9" name="Google Shape;349;p35"/>
          <p:cNvSpPr/>
          <p:nvPr/>
        </p:nvSpPr>
        <p:spPr>
          <a:xfrm>
            <a:off x="7330510" y="3368192"/>
            <a:ext cx="559311" cy="517322"/>
          </a:xfrm>
          <a:custGeom>
            <a:avLst/>
            <a:gdLst/>
            <a:ahLst/>
            <a:cxnLst/>
            <a:rect l="l" t="t" r="r" b="b"/>
            <a:pathLst>
              <a:path w="7341" h="6789" extrusionOk="0">
                <a:moveTo>
                  <a:pt x="3376" y="1"/>
                </a:moveTo>
                <a:cubicBezTo>
                  <a:pt x="2324" y="908"/>
                  <a:pt x="1191" y="1729"/>
                  <a:pt x="1" y="2440"/>
                </a:cubicBezTo>
                <a:cubicBezTo>
                  <a:pt x="1845" y="3406"/>
                  <a:pt x="3478" y="5112"/>
                  <a:pt x="4814" y="6789"/>
                </a:cubicBezTo>
                <a:cubicBezTo>
                  <a:pt x="5700" y="6418"/>
                  <a:pt x="6563" y="5663"/>
                  <a:pt x="7340" y="5141"/>
                </a:cubicBezTo>
                <a:cubicBezTo>
                  <a:pt x="6411" y="3137"/>
                  <a:pt x="5053" y="1351"/>
                  <a:pt x="33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0" name="Google Shape;350;p35"/>
          <p:cNvSpPr/>
          <p:nvPr/>
        </p:nvSpPr>
        <p:spPr>
          <a:xfrm>
            <a:off x="7669549" y="3712450"/>
            <a:ext cx="198704" cy="141503"/>
          </a:xfrm>
          <a:custGeom>
            <a:avLst/>
            <a:gdLst/>
            <a:ahLst/>
            <a:cxnLst/>
            <a:rect l="l" t="t" r="r" b="b"/>
            <a:pathLst>
              <a:path w="2608" h="1857" extrusionOk="0">
                <a:moveTo>
                  <a:pt x="2530" y="0"/>
                </a:moveTo>
                <a:cubicBezTo>
                  <a:pt x="2516" y="0"/>
                  <a:pt x="2502" y="4"/>
                  <a:pt x="2491" y="13"/>
                </a:cubicBezTo>
                <a:lnTo>
                  <a:pt x="37" y="1726"/>
                </a:lnTo>
                <a:cubicBezTo>
                  <a:pt x="8" y="1748"/>
                  <a:pt x="1" y="1792"/>
                  <a:pt x="23" y="1821"/>
                </a:cubicBezTo>
                <a:cubicBezTo>
                  <a:pt x="37" y="1842"/>
                  <a:pt x="59" y="1857"/>
                  <a:pt x="81" y="1857"/>
                </a:cubicBezTo>
                <a:cubicBezTo>
                  <a:pt x="88" y="1857"/>
                  <a:pt x="103" y="1850"/>
                  <a:pt x="117" y="1842"/>
                </a:cubicBezTo>
                <a:lnTo>
                  <a:pt x="2571" y="129"/>
                </a:lnTo>
                <a:cubicBezTo>
                  <a:pt x="2600" y="107"/>
                  <a:pt x="2607" y="64"/>
                  <a:pt x="2585" y="27"/>
                </a:cubicBezTo>
                <a:cubicBezTo>
                  <a:pt x="2572" y="10"/>
                  <a:pt x="2551" y="0"/>
                  <a:pt x="253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1" name="Google Shape;351;p35"/>
          <p:cNvSpPr/>
          <p:nvPr/>
        </p:nvSpPr>
        <p:spPr>
          <a:xfrm>
            <a:off x="7541781" y="3648901"/>
            <a:ext cx="203656" cy="206731"/>
          </a:xfrm>
          <a:custGeom>
            <a:avLst/>
            <a:gdLst/>
            <a:ahLst/>
            <a:cxnLst/>
            <a:rect l="l" t="t" r="r" b="b"/>
            <a:pathLst>
              <a:path w="2673" h="2713" extrusionOk="0">
                <a:moveTo>
                  <a:pt x="80" y="1"/>
                </a:moveTo>
                <a:cubicBezTo>
                  <a:pt x="60" y="1"/>
                  <a:pt x="39" y="10"/>
                  <a:pt x="23" y="27"/>
                </a:cubicBezTo>
                <a:cubicBezTo>
                  <a:pt x="1" y="56"/>
                  <a:pt x="8" y="99"/>
                  <a:pt x="37" y="121"/>
                </a:cubicBezTo>
                <a:cubicBezTo>
                  <a:pt x="1075" y="1014"/>
                  <a:pt x="1823" y="1783"/>
                  <a:pt x="2535" y="2684"/>
                </a:cubicBezTo>
                <a:cubicBezTo>
                  <a:pt x="2549" y="2705"/>
                  <a:pt x="2571" y="2713"/>
                  <a:pt x="2593" y="2713"/>
                </a:cubicBezTo>
                <a:cubicBezTo>
                  <a:pt x="2607" y="2713"/>
                  <a:pt x="2622" y="2705"/>
                  <a:pt x="2636" y="2698"/>
                </a:cubicBezTo>
                <a:cubicBezTo>
                  <a:pt x="2665" y="2676"/>
                  <a:pt x="2672" y="2633"/>
                  <a:pt x="2643" y="2604"/>
                </a:cubicBezTo>
                <a:cubicBezTo>
                  <a:pt x="1925" y="1689"/>
                  <a:pt x="1170" y="912"/>
                  <a:pt x="124" y="19"/>
                </a:cubicBezTo>
                <a:cubicBezTo>
                  <a:pt x="112" y="7"/>
                  <a:pt x="96" y="1"/>
                  <a:pt x="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2" name="Google Shape;352;p35"/>
          <p:cNvSpPr/>
          <p:nvPr/>
        </p:nvSpPr>
        <p:spPr>
          <a:xfrm rot="4264189">
            <a:off x="7436434" y="2872818"/>
            <a:ext cx="664917" cy="590616"/>
          </a:xfrm>
          <a:custGeom>
            <a:avLst/>
            <a:gdLst/>
            <a:ahLst/>
            <a:cxnLst/>
            <a:rect l="l" t="t" r="r" b="b"/>
            <a:pathLst>
              <a:path w="8727" h="7751" extrusionOk="0">
                <a:moveTo>
                  <a:pt x="7793" y="0"/>
                </a:moveTo>
                <a:cubicBezTo>
                  <a:pt x="7771" y="0"/>
                  <a:pt x="7750" y="4"/>
                  <a:pt x="7732" y="12"/>
                </a:cubicBezTo>
                <a:cubicBezTo>
                  <a:pt x="7674" y="34"/>
                  <a:pt x="7630" y="77"/>
                  <a:pt x="7587" y="121"/>
                </a:cubicBezTo>
                <a:cubicBezTo>
                  <a:pt x="7427" y="288"/>
                  <a:pt x="7289" y="469"/>
                  <a:pt x="7144" y="651"/>
                </a:cubicBezTo>
                <a:cubicBezTo>
                  <a:pt x="7129" y="651"/>
                  <a:pt x="7115" y="644"/>
                  <a:pt x="7100" y="644"/>
                </a:cubicBezTo>
                <a:cubicBezTo>
                  <a:pt x="7071" y="636"/>
                  <a:pt x="7042" y="633"/>
                  <a:pt x="7013" y="633"/>
                </a:cubicBezTo>
                <a:cubicBezTo>
                  <a:pt x="6984" y="633"/>
                  <a:pt x="6955" y="636"/>
                  <a:pt x="6926" y="644"/>
                </a:cubicBezTo>
                <a:cubicBezTo>
                  <a:pt x="6912" y="484"/>
                  <a:pt x="6832" y="331"/>
                  <a:pt x="6715" y="230"/>
                </a:cubicBezTo>
                <a:cubicBezTo>
                  <a:pt x="6672" y="194"/>
                  <a:pt x="6636" y="165"/>
                  <a:pt x="6585" y="157"/>
                </a:cubicBezTo>
                <a:cubicBezTo>
                  <a:pt x="6573" y="156"/>
                  <a:pt x="6562" y="155"/>
                  <a:pt x="6551" y="155"/>
                </a:cubicBezTo>
                <a:cubicBezTo>
                  <a:pt x="6512" y="155"/>
                  <a:pt x="6475" y="165"/>
                  <a:pt x="6447" y="194"/>
                </a:cubicBezTo>
                <a:cubicBezTo>
                  <a:pt x="6425" y="215"/>
                  <a:pt x="6418" y="244"/>
                  <a:pt x="6403" y="273"/>
                </a:cubicBezTo>
                <a:cubicBezTo>
                  <a:pt x="6389" y="317"/>
                  <a:pt x="6382" y="361"/>
                  <a:pt x="6374" y="404"/>
                </a:cubicBezTo>
                <a:cubicBezTo>
                  <a:pt x="6374" y="527"/>
                  <a:pt x="6440" y="629"/>
                  <a:pt x="6476" y="745"/>
                </a:cubicBezTo>
                <a:cubicBezTo>
                  <a:pt x="6512" y="847"/>
                  <a:pt x="6527" y="956"/>
                  <a:pt x="6527" y="1072"/>
                </a:cubicBezTo>
                <a:cubicBezTo>
                  <a:pt x="6469" y="1232"/>
                  <a:pt x="6418" y="1399"/>
                  <a:pt x="6403" y="1566"/>
                </a:cubicBezTo>
                <a:cubicBezTo>
                  <a:pt x="4915" y="3577"/>
                  <a:pt x="2498" y="4876"/>
                  <a:pt x="0" y="4999"/>
                </a:cubicBezTo>
                <a:cubicBezTo>
                  <a:pt x="559" y="5914"/>
                  <a:pt x="857" y="6727"/>
                  <a:pt x="1147" y="7751"/>
                </a:cubicBezTo>
                <a:cubicBezTo>
                  <a:pt x="3703" y="6676"/>
                  <a:pt x="5975" y="4767"/>
                  <a:pt x="7209" y="2350"/>
                </a:cubicBezTo>
                <a:cubicBezTo>
                  <a:pt x="7441" y="2328"/>
                  <a:pt x="7667" y="2212"/>
                  <a:pt x="7826" y="2037"/>
                </a:cubicBezTo>
                <a:lnTo>
                  <a:pt x="8211" y="1972"/>
                </a:lnTo>
                <a:cubicBezTo>
                  <a:pt x="8298" y="1958"/>
                  <a:pt x="8385" y="1936"/>
                  <a:pt x="8465" y="1900"/>
                </a:cubicBezTo>
                <a:cubicBezTo>
                  <a:pt x="8516" y="1878"/>
                  <a:pt x="8574" y="1841"/>
                  <a:pt x="8574" y="1783"/>
                </a:cubicBezTo>
                <a:cubicBezTo>
                  <a:pt x="8581" y="1733"/>
                  <a:pt x="8545" y="1689"/>
                  <a:pt x="8501" y="1667"/>
                </a:cubicBezTo>
                <a:cubicBezTo>
                  <a:pt x="8451" y="1645"/>
                  <a:pt x="8400" y="1638"/>
                  <a:pt x="8349" y="1638"/>
                </a:cubicBezTo>
                <a:cubicBezTo>
                  <a:pt x="8247" y="1638"/>
                  <a:pt x="8138" y="1645"/>
                  <a:pt x="8037" y="1653"/>
                </a:cubicBezTo>
                <a:cubicBezTo>
                  <a:pt x="8037" y="1631"/>
                  <a:pt x="8044" y="1616"/>
                  <a:pt x="8044" y="1595"/>
                </a:cubicBezTo>
                <a:lnTo>
                  <a:pt x="8349" y="1479"/>
                </a:lnTo>
                <a:cubicBezTo>
                  <a:pt x="8443" y="1442"/>
                  <a:pt x="8538" y="1406"/>
                  <a:pt x="8618" y="1348"/>
                </a:cubicBezTo>
                <a:cubicBezTo>
                  <a:pt x="8676" y="1312"/>
                  <a:pt x="8726" y="1253"/>
                  <a:pt x="8719" y="1188"/>
                </a:cubicBezTo>
                <a:cubicBezTo>
                  <a:pt x="8712" y="1137"/>
                  <a:pt x="8661" y="1094"/>
                  <a:pt x="8603" y="1079"/>
                </a:cubicBezTo>
                <a:cubicBezTo>
                  <a:pt x="8578" y="1073"/>
                  <a:pt x="8554" y="1071"/>
                  <a:pt x="8530" y="1071"/>
                </a:cubicBezTo>
                <a:cubicBezTo>
                  <a:pt x="8497" y="1071"/>
                  <a:pt x="8465" y="1075"/>
                  <a:pt x="8436" y="1079"/>
                </a:cubicBezTo>
                <a:cubicBezTo>
                  <a:pt x="8262" y="1116"/>
                  <a:pt x="8095" y="1159"/>
                  <a:pt x="7928" y="1203"/>
                </a:cubicBezTo>
                <a:cubicBezTo>
                  <a:pt x="7928" y="1195"/>
                  <a:pt x="7921" y="1195"/>
                  <a:pt x="7921" y="1188"/>
                </a:cubicBezTo>
                <a:cubicBezTo>
                  <a:pt x="8037" y="1094"/>
                  <a:pt x="8160" y="999"/>
                  <a:pt x="8276" y="905"/>
                </a:cubicBezTo>
                <a:cubicBezTo>
                  <a:pt x="8371" y="832"/>
                  <a:pt x="8465" y="753"/>
                  <a:pt x="8538" y="665"/>
                </a:cubicBezTo>
                <a:cubicBezTo>
                  <a:pt x="8581" y="600"/>
                  <a:pt x="8618" y="520"/>
                  <a:pt x="8588" y="455"/>
                </a:cubicBezTo>
                <a:cubicBezTo>
                  <a:pt x="8562" y="396"/>
                  <a:pt x="8501" y="367"/>
                  <a:pt x="8441" y="367"/>
                </a:cubicBezTo>
                <a:cubicBezTo>
                  <a:pt x="8435" y="367"/>
                  <a:pt x="8428" y="367"/>
                  <a:pt x="8422" y="368"/>
                </a:cubicBezTo>
                <a:cubicBezTo>
                  <a:pt x="8356" y="368"/>
                  <a:pt x="8291" y="397"/>
                  <a:pt x="8233" y="433"/>
                </a:cubicBezTo>
                <a:cubicBezTo>
                  <a:pt x="8000" y="557"/>
                  <a:pt x="7775" y="702"/>
                  <a:pt x="7558" y="854"/>
                </a:cubicBezTo>
                <a:cubicBezTo>
                  <a:pt x="7550" y="847"/>
                  <a:pt x="7543" y="847"/>
                  <a:pt x="7543" y="840"/>
                </a:cubicBezTo>
                <a:cubicBezTo>
                  <a:pt x="7616" y="731"/>
                  <a:pt x="7688" y="615"/>
                  <a:pt x="7761" y="506"/>
                </a:cubicBezTo>
                <a:cubicBezTo>
                  <a:pt x="7819" y="419"/>
                  <a:pt x="7877" y="331"/>
                  <a:pt x="7913" y="230"/>
                </a:cubicBezTo>
                <a:cubicBezTo>
                  <a:pt x="7935" y="172"/>
                  <a:pt x="7942" y="92"/>
                  <a:pt x="7899" y="41"/>
                </a:cubicBezTo>
                <a:cubicBezTo>
                  <a:pt x="7871" y="13"/>
                  <a:pt x="7831" y="0"/>
                  <a:pt x="7793" y="0"/>
                </a:cubicBezTo>
                <a:close/>
              </a:path>
            </a:pathLst>
          </a:custGeom>
          <a:solidFill>
            <a:srgbClr val="BC7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3" name="Google Shape;353;p35"/>
          <p:cNvSpPr/>
          <p:nvPr/>
        </p:nvSpPr>
        <p:spPr>
          <a:xfrm>
            <a:off x="7210514" y="2871999"/>
            <a:ext cx="568149" cy="675589"/>
          </a:xfrm>
          <a:custGeom>
            <a:avLst/>
            <a:gdLst/>
            <a:ahLst/>
            <a:cxnLst/>
            <a:rect l="l" t="t" r="r" b="b"/>
            <a:pathLst>
              <a:path w="7457" h="8866" extrusionOk="0">
                <a:moveTo>
                  <a:pt x="4414" y="0"/>
                </a:moveTo>
                <a:cubicBezTo>
                  <a:pt x="4400" y="0"/>
                  <a:pt x="4385" y="0"/>
                  <a:pt x="4371" y="1"/>
                </a:cubicBezTo>
                <a:cubicBezTo>
                  <a:pt x="3616" y="23"/>
                  <a:pt x="2861" y="52"/>
                  <a:pt x="2113" y="81"/>
                </a:cubicBezTo>
                <a:cubicBezTo>
                  <a:pt x="1692" y="95"/>
                  <a:pt x="1336" y="313"/>
                  <a:pt x="1060" y="618"/>
                </a:cubicBezTo>
                <a:cubicBezTo>
                  <a:pt x="951" y="734"/>
                  <a:pt x="850" y="872"/>
                  <a:pt x="763" y="1017"/>
                </a:cubicBezTo>
                <a:cubicBezTo>
                  <a:pt x="44" y="2208"/>
                  <a:pt x="58" y="3667"/>
                  <a:pt x="22" y="5417"/>
                </a:cubicBezTo>
                <a:cubicBezTo>
                  <a:pt x="0" y="6535"/>
                  <a:pt x="44" y="7696"/>
                  <a:pt x="29" y="8865"/>
                </a:cubicBezTo>
                <a:lnTo>
                  <a:pt x="7456" y="8720"/>
                </a:lnTo>
                <a:cubicBezTo>
                  <a:pt x="7369" y="7595"/>
                  <a:pt x="7412" y="6469"/>
                  <a:pt x="7347" y="5351"/>
                </a:cubicBezTo>
                <a:cubicBezTo>
                  <a:pt x="7289" y="4233"/>
                  <a:pt x="7108" y="3108"/>
                  <a:pt x="6650" y="2085"/>
                </a:cubicBezTo>
                <a:cubicBezTo>
                  <a:pt x="6418" y="1569"/>
                  <a:pt x="6113" y="1090"/>
                  <a:pt x="5736" y="676"/>
                </a:cubicBezTo>
                <a:cubicBezTo>
                  <a:pt x="5432" y="345"/>
                  <a:pt x="4897" y="0"/>
                  <a:pt x="44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4" name="Google Shape;354;p35"/>
          <p:cNvSpPr/>
          <p:nvPr/>
        </p:nvSpPr>
        <p:spPr>
          <a:xfrm>
            <a:off x="7219885" y="2958177"/>
            <a:ext cx="250132" cy="379400"/>
          </a:xfrm>
          <a:custGeom>
            <a:avLst/>
            <a:gdLst/>
            <a:ahLst/>
            <a:cxnLst/>
            <a:rect l="l" t="t" r="r" b="b"/>
            <a:pathLst>
              <a:path w="3283" h="4979" extrusionOk="0">
                <a:moveTo>
                  <a:pt x="1256" y="1"/>
                </a:moveTo>
                <a:cubicBezTo>
                  <a:pt x="1139" y="1"/>
                  <a:pt x="1022" y="23"/>
                  <a:pt x="916" y="75"/>
                </a:cubicBezTo>
                <a:cubicBezTo>
                  <a:pt x="720" y="169"/>
                  <a:pt x="574" y="344"/>
                  <a:pt x="458" y="532"/>
                </a:cubicBezTo>
                <a:cubicBezTo>
                  <a:pt x="1" y="1295"/>
                  <a:pt x="37" y="2253"/>
                  <a:pt x="211" y="3124"/>
                </a:cubicBezTo>
                <a:cubicBezTo>
                  <a:pt x="291" y="3531"/>
                  <a:pt x="407" y="3937"/>
                  <a:pt x="632" y="4278"/>
                </a:cubicBezTo>
                <a:cubicBezTo>
                  <a:pt x="857" y="4627"/>
                  <a:pt x="1206" y="4910"/>
                  <a:pt x="1612" y="4968"/>
                </a:cubicBezTo>
                <a:cubicBezTo>
                  <a:pt x="1663" y="4975"/>
                  <a:pt x="1714" y="4979"/>
                  <a:pt x="1765" y="4979"/>
                </a:cubicBezTo>
                <a:cubicBezTo>
                  <a:pt x="2235" y="4979"/>
                  <a:pt x="2685" y="4685"/>
                  <a:pt x="2934" y="4286"/>
                </a:cubicBezTo>
                <a:cubicBezTo>
                  <a:pt x="3217" y="3843"/>
                  <a:pt x="3282" y="3291"/>
                  <a:pt x="3239" y="2776"/>
                </a:cubicBezTo>
                <a:cubicBezTo>
                  <a:pt x="3166" y="1970"/>
                  <a:pt x="2832" y="1193"/>
                  <a:pt x="2302" y="591"/>
                </a:cubicBezTo>
                <a:cubicBezTo>
                  <a:pt x="2128" y="387"/>
                  <a:pt x="1925" y="206"/>
                  <a:pt x="1685" y="97"/>
                </a:cubicBezTo>
                <a:cubicBezTo>
                  <a:pt x="1552" y="36"/>
                  <a:pt x="1403" y="1"/>
                  <a:pt x="1256" y="1"/>
                </a:cubicBezTo>
                <a:close/>
              </a:path>
            </a:pathLst>
          </a:custGeom>
          <a:solidFill>
            <a:srgbClr val="BC7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5" name="Google Shape;355;p35"/>
          <p:cNvSpPr/>
          <p:nvPr/>
        </p:nvSpPr>
        <p:spPr>
          <a:xfrm>
            <a:off x="7229866" y="2956044"/>
            <a:ext cx="229637" cy="348386"/>
          </a:xfrm>
          <a:custGeom>
            <a:avLst/>
            <a:gdLst/>
            <a:ahLst/>
            <a:cxnLst/>
            <a:rect l="l" t="t" r="r" b="b"/>
            <a:pathLst>
              <a:path w="3014" h="4572" extrusionOk="0">
                <a:moveTo>
                  <a:pt x="1152" y="1"/>
                </a:moveTo>
                <a:cubicBezTo>
                  <a:pt x="1044" y="1"/>
                  <a:pt x="936" y="21"/>
                  <a:pt x="835" y="67"/>
                </a:cubicBezTo>
                <a:cubicBezTo>
                  <a:pt x="654" y="154"/>
                  <a:pt x="523" y="314"/>
                  <a:pt x="422" y="488"/>
                </a:cubicBezTo>
                <a:cubicBezTo>
                  <a:pt x="0" y="1185"/>
                  <a:pt x="30" y="2070"/>
                  <a:pt x="189" y="2869"/>
                </a:cubicBezTo>
                <a:cubicBezTo>
                  <a:pt x="269" y="3239"/>
                  <a:pt x="371" y="3617"/>
                  <a:pt x="574" y="3936"/>
                </a:cubicBezTo>
                <a:cubicBezTo>
                  <a:pt x="785" y="4248"/>
                  <a:pt x="1104" y="4510"/>
                  <a:pt x="1481" y="4561"/>
                </a:cubicBezTo>
                <a:cubicBezTo>
                  <a:pt x="1531" y="4568"/>
                  <a:pt x="1581" y="4572"/>
                  <a:pt x="1630" y="4572"/>
                </a:cubicBezTo>
                <a:cubicBezTo>
                  <a:pt x="2058" y="4572"/>
                  <a:pt x="2466" y="4301"/>
                  <a:pt x="2694" y="3936"/>
                </a:cubicBezTo>
                <a:cubicBezTo>
                  <a:pt x="2955" y="3530"/>
                  <a:pt x="3013" y="3029"/>
                  <a:pt x="2970" y="2550"/>
                </a:cubicBezTo>
                <a:cubicBezTo>
                  <a:pt x="2904" y="1809"/>
                  <a:pt x="2599" y="1098"/>
                  <a:pt x="2113" y="539"/>
                </a:cubicBezTo>
                <a:cubicBezTo>
                  <a:pt x="1953" y="357"/>
                  <a:pt x="1765" y="190"/>
                  <a:pt x="1547" y="89"/>
                </a:cubicBezTo>
                <a:cubicBezTo>
                  <a:pt x="1422" y="32"/>
                  <a:pt x="1287" y="1"/>
                  <a:pt x="1152" y="1"/>
                </a:cubicBezTo>
                <a:close/>
              </a:path>
            </a:pathLst>
          </a:custGeom>
          <a:solidFill>
            <a:srgbClr val="000000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6" name="Google Shape;356;p35"/>
          <p:cNvSpPr/>
          <p:nvPr/>
        </p:nvSpPr>
        <p:spPr>
          <a:xfrm>
            <a:off x="7212190" y="3501003"/>
            <a:ext cx="565330" cy="27127"/>
          </a:xfrm>
          <a:custGeom>
            <a:avLst/>
            <a:gdLst/>
            <a:ahLst/>
            <a:cxnLst/>
            <a:rect l="l" t="t" r="r" b="b"/>
            <a:pathLst>
              <a:path w="7420" h="356" extrusionOk="0">
                <a:moveTo>
                  <a:pt x="7347" y="0"/>
                </a:moveTo>
                <a:cubicBezTo>
                  <a:pt x="4929" y="8"/>
                  <a:pt x="2483" y="80"/>
                  <a:pt x="66" y="218"/>
                </a:cubicBezTo>
                <a:cubicBezTo>
                  <a:pt x="29" y="225"/>
                  <a:pt x="0" y="254"/>
                  <a:pt x="0" y="291"/>
                </a:cubicBezTo>
                <a:cubicBezTo>
                  <a:pt x="7" y="327"/>
                  <a:pt x="36" y="356"/>
                  <a:pt x="73" y="356"/>
                </a:cubicBezTo>
                <a:cubicBezTo>
                  <a:pt x="2483" y="218"/>
                  <a:pt x="4929" y="145"/>
                  <a:pt x="7347" y="138"/>
                </a:cubicBezTo>
                <a:cubicBezTo>
                  <a:pt x="7390" y="138"/>
                  <a:pt x="7420" y="109"/>
                  <a:pt x="7420" y="66"/>
                </a:cubicBezTo>
                <a:cubicBezTo>
                  <a:pt x="7420" y="29"/>
                  <a:pt x="7383" y="0"/>
                  <a:pt x="7347" y="0"/>
                </a:cubicBezTo>
                <a:close/>
              </a:path>
            </a:pathLst>
          </a:custGeom>
          <a:solidFill>
            <a:srgbClr val="3249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7" name="Google Shape;357;p35"/>
          <p:cNvSpPr/>
          <p:nvPr/>
        </p:nvSpPr>
        <p:spPr>
          <a:xfrm>
            <a:off x="7359310" y="2748712"/>
            <a:ext cx="289370" cy="305562"/>
          </a:xfrm>
          <a:custGeom>
            <a:avLst/>
            <a:gdLst/>
            <a:ahLst/>
            <a:cxnLst/>
            <a:rect l="l" t="t" r="r" b="b"/>
            <a:pathLst>
              <a:path w="3798" h="4010" extrusionOk="0">
                <a:moveTo>
                  <a:pt x="813" y="0"/>
                </a:moveTo>
                <a:lnTo>
                  <a:pt x="813" y="1779"/>
                </a:lnTo>
                <a:cubicBezTo>
                  <a:pt x="683" y="1786"/>
                  <a:pt x="552" y="1801"/>
                  <a:pt x="429" y="1822"/>
                </a:cubicBezTo>
                <a:cubicBezTo>
                  <a:pt x="327" y="1837"/>
                  <a:pt x="233" y="1851"/>
                  <a:pt x="153" y="1895"/>
                </a:cubicBezTo>
                <a:cubicBezTo>
                  <a:pt x="66" y="1946"/>
                  <a:pt x="0" y="2033"/>
                  <a:pt x="0" y="2127"/>
                </a:cubicBezTo>
                <a:cubicBezTo>
                  <a:pt x="0" y="2229"/>
                  <a:pt x="80" y="2316"/>
                  <a:pt x="153" y="2389"/>
                </a:cubicBezTo>
                <a:cubicBezTo>
                  <a:pt x="625" y="2860"/>
                  <a:pt x="1140" y="3274"/>
                  <a:pt x="1699" y="3644"/>
                </a:cubicBezTo>
                <a:cubicBezTo>
                  <a:pt x="1946" y="3804"/>
                  <a:pt x="2207" y="3957"/>
                  <a:pt x="2498" y="4000"/>
                </a:cubicBezTo>
                <a:cubicBezTo>
                  <a:pt x="2545" y="4007"/>
                  <a:pt x="2593" y="4010"/>
                  <a:pt x="2640" y="4010"/>
                </a:cubicBezTo>
                <a:cubicBezTo>
                  <a:pt x="3066" y="4010"/>
                  <a:pt x="3483" y="3754"/>
                  <a:pt x="3659" y="3369"/>
                </a:cubicBezTo>
                <a:cubicBezTo>
                  <a:pt x="3797" y="3056"/>
                  <a:pt x="3790" y="2679"/>
                  <a:pt x="3601" y="2396"/>
                </a:cubicBezTo>
                <a:cubicBezTo>
                  <a:pt x="3340" y="1982"/>
                  <a:pt x="2810" y="1844"/>
                  <a:pt x="2323" y="1793"/>
                </a:cubicBezTo>
                <a:lnTo>
                  <a:pt x="2309" y="1793"/>
                </a:lnTo>
                <a:lnTo>
                  <a:pt x="2309" y="0"/>
                </a:lnTo>
                <a:close/>
              </a:path>
            </a:pathLst>
          </a:custGeom>
          <a:solidFill>
            <a:srgbClr val="BC7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8" name="Google Shape;358;p35"/>
          <p:cNvSpPr/>
          <p:nvPr/>
        </p:nvSpPr>
        <p:spPr>
          <a:xfrm>
            <a:off x="7421251" y="2748712"/>
            <a:ext cx="113980" cy="128397"/>
          </a:xfrm>
          <a:custGeom>
            <a:avLst/>
            <a:gdLst/>
            <a:ahLst/>
            <a:cxnLst/>
            <a:rect l="l" t="t" r="r" b="b"/>
            <a:pathLst>
              <a:path w="1496" h="1685" extrusionOk="0">
                <a:moveTo>
                  <a:pt x="0" y="0"/>
                </a:moveTo>
                <a:lnTo>
                  <a:pt x="0" y="1024"/>
                </a:lnTo>
                <a:cubicBezTo>
                  <a:pt x="385" y="1416"/>
                  <a:pt x="930" y="1634"/>
                  <a:pt x="1496" y="1684"/>
                </a:cubicBezTo>
                <a:lnTo>
                  <a:pt x="1496" y="0"/>
                </a:lnTo>
                <a:close/>
              </a:path>
            </a:pathLst>
          </a:custGeom>
          <a:solidFill>
            <a:srgbClr val="000000">
              <a:alpha val="129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9" name="Google Shape;359;p35"/>
          <p:cNvSpPr/>
          <p:nvPr/>
        </p:nvSpPr>
        <p:spPr>
          <a:xfrm rot="2981798">
            <a:off x="7041158" y="3122107"/>
            <a:ext cx="756722" cy="420400"/>
          </a:xfrm>
          <a:custGeom>
            <a:avLst/>
            <a:gdLst/>
            <a:ahLst/>
            <a:cxnLst/>
            <a:rect l="l" t="t" r="r" b="b"/>
            <a:pathLst>
              <a:path w="9932" h="5517" extrusionOk="0">
                <a:moveTo>
                  <a:pt x="1243" y="0"/>
                </a:moveTo>
                <a:cubicBezTo>
                  <a:pt x="1024" y="0"/>
                  <a:pt x="813" y="76"/>
                  <a:pt x="603" y="237"/>
                </a:cubicBezTo>
                <a:cubicBezTo>
                  <a:pt x="385" y="404"/>
                  <a:pt x="262" y="818"/>
                  <a:pt x="175" y="1080"/>
                </a:cubicBezTo>
                <a:cubicBezTo>
                  <a:pt x="1" y="1580"/>
                  <a:pt x="146" y="2139"/>
                  <a:pt x="378" y="2619"/>
                </a:cubicBezTo>
                <a:cubicBezTo>
                  <a:pt x="923" y="3773"/>
                  <a:pt x="1932" y="4702"/>
                  <a:pt x="3130" y="5152"/>
                </a:cubicBezTo>
                <a:cubicBezTo>
                  <a:pt x="3840" y="5417"/>
                  <a:pt x="4594" y="5516"/>
                  <a:pt x="5355" y="5516"/>
                </a:cubicBezTo>
                <a:cubicBezTo>
                  <a:pt x="5907" y="5516"/>
                  <a:pt x="6462" y="5464"/>
                  <a:pt x="7006" y="5384"/>
                </a:cubicBezTo>
                <a:cubicBezTo>
                  <a:pt x="7297" y="5341"/>
                  <a:pt x="7594" y="5283"/>
                  <a:pt x="7841" y="5130"/>
                </a:cubicBezTo>
                <a:cubicBezTo>
                  <a:pt x="7870" y="5181"/>
                  <a:pt x="7906" y="5225"/>
                  <a:pt x="7964" y="5261"/>
                </a:cubicBezTo>
                <a:cubicBezTo>
                  <a:pt x="8071" y="5334"/>
                  <a:pt x="8208" y="5371"/>
                  <a:pt x="8342" y="5371"/>
                </a:cubicBezTo>
                <a:cubicBezTo>
                  <a:pt x="8354" y="5371"/>
                  <a:pt x="8366" y="5371"/>
                  <a:pt x="8378" y="5370"/>
                </a:cubicBezTo>
                <a:cubicBezTo>
                  <a:pt x="8545" y="5370"/>
                  <a:pt x="8792" y="5305"/>
                  <a:pt x="8894" y="5167"/>
                </a:cubicBezTo>
                <a:cubicBezTo>
                  <a:pt x="8960" y="5073"/>
                  <a:pt x="9031" y="5040"/>
                  <a:pt x="9107" y="5040"/>
                </a:cubicBezTo>
                <a:cubicBezTo>
                  <a:pt x="9172" y="5040"/>
                  <a:pt x="9241" y="5064"/>
                  <a:pt x="9315" y="5094"/>
                </a:cubicBezTo>
                <a:cubicBezTo>
                  <a:pt x="9393" y="5120"/>
                  <a:pt x="9460" y="5154"/>
                  <a:pt x="9519" y="5154"/>
                </a:cubicBezTo>
                <a:cubicBezTo>
                  <a:pt x="9559" y="5154"/>
                  <a:pt x="9595" y="5138"/>
                  <a:pt x="9627" y="5094"/>
                </a:cubicBezTo>
                <a:cubicBezTo>
                  <a:pt x="9707" y="5000"/>
                  <a:pt x="9598" y="4876"/>
                  <a:pt x="9503" y="4782"/>
                </a:cubicBezTo>
                <a:lnTo>
                  <a:pt x="9503" y="4782"/>
                </a:lnTo>
                <a:cubicBezTo>
                  <a:pt x="9555" y="4794"/>
                  <a:pt x="9618" y="4805"/>
                  <a:pt x="9678" y="4805"/>
                </a:cubicBezTo>
                <a:cubicBezTo>
                  <a:pt x="9760" y="4805"/>
                  <a:pt x="9834" y="4784"/>
                  <a:pt x="9859" y="4717"/>
                </a:cubicBezTo>
                <a:cubicBezTo>
                  <a:pt x="9895" y="4600"/>
                  <a:pt x="9750" y="4506"/>
                  <a:pt x="9605" y="4463"/>
                </a:cubicBezTo>
                <a:cubicBezTo>
                  <a:pt x="9653" y="4463"/>
                  <a:pt x="9702" y="4469"/>
                  <a:pt x="9746" y="4469"/>
                </a:cubicBezTo>
                <a:cubicBezTo>
                  <a:pt x="9768" y="4469"/>
                  <a:pt x="9789" y="4467"/>
                  <a:pt x="9808" y="4463"/>
                </a:cubicBezTo>
                <a:cubicBezTo>
                  <a:pt x="9903" y="4441"/>
                  <a:pt x="9932" y="4325"/>
                  <a:pt x="9866" y="4259"/>
                </a:cubicBezTo>
                <a:cubicBezTo>
                  <a:pt x="9743" y="4121"/>
                  <a:pt x="9562" y="4041"/>
                  <a:pt x="9380" y="4020"/>
                </a:cubicBezTo>
                <a:cubicBezTo>
                  <a:pt x="9341" y="4016"/>
                  <a:pt x="9303" y="4015"/>
                  <a:pt x="9264" y="4015"/>
                </a:cubicBezTo>
                <a:cubicBezTo>
                  <a:pt x="9065" y="4015"/>
                  <a:pt x="8871" y="4058"/>
                  <a:pt x="8676" y="4107"/>
                </a:cubicBezTo>
                <a:cubicBezTo>
                  <a:pt x="8647" y="4110"/>
                  <a:pt x="8616" y="4116"/>
                  <a:pt x="8587" y="4116"/>
                </a:cubicBezTo>
                <a:cubicBezTo>
                  <a:pt x="8558" y="4116"/>
                  <a:pt x="8531" y="4110"/>
                  <a:pt x="8509" y="4092"/>
                </a:cubicBezTo>
                <a:cubicBezTo>
                  <a:pt x="8451" y="4049"/>
                  <a:pt x="8465" y="3954"/>
                  <a:pt x="8509" y="3904"/>
                </a:cubicBezTo>
                <a:cubicBezTo>
                  <a:pt x="8560" y="3853"/>
                  <a:pt x="8625" y="3824"/>
                  <a:pt x="8690" y="3795"/>
                </a:cubicBezTo>
                <a:cubicBezTo>
                  <a:pt x="8756" y="3758"/>
                  <a:pt x="8821" y="3715"/>
                  <a:pt x="8836" y="3649"/>
                </a:cubicBezTo>
                <a:cubicBezTo>
                  <a:pt x="8865" y="3555"/>
                  <a:pt x="8777" y="3453"/>
                  <a:pt x="8683" y="3432"/>
                </a:cubicBezTo>
                <a:cubicBezTo>
                  <a:pt x="8664" y="3427"/>
                  <a:pt x="8645" y="3425"/>
                  <a:pt x="8625" y="3425"/>
                </a:cubicBezTo>
                <a:cubicBezTo>
                  <a:pt x="8548" y="3425"/>
                  <a:pt x="8471" y="3456"/>
                  <a:pt x="8407" y="3497"/>
                </a:cubicBezTo>
                <a:cubicBezTo>
                  <a:pt x="8211" y="3613"/>
                  <a:pt x="8066" y="3809"/>
                  <a:pt x="7979" y="4005"/>
                </a:cubicBezTo>
                <a:cubicBezTo>
                  <a:pt x="7935" y="4100"/>
                  <a:pt x="7899" y="4194"/>
                  <a:pt x="7863" y="4281"/>
                </a:cubicBezTo>
                <a:cubicBezTo>
                  <a:pt x="7784" y="4285"/>
                  <a:pt x="7705" y="4287"/>
                  <a:pt x="7626" y="4287"/>
                </a:cubicBezTo>
                <a:cubicBezTo>
                  <a:pt x="6215" y="4287"/>
                  <a:pt x="4804" y="3678"/>
                  <a:pt x="3855" y="2626"/>
                </a:cubicBezTo>
                <a:cubicBezTo>
                  <a:pt x="3405" y="2125"/>
                  <a:pt x="3064" y="1544"/>
                  <a:pt x="2701" y="985"/>
                </a:cubicBezTo>
                <a:cubicBezTo>
                  <a:pt x="2512" y="695"/>
                  <a:pt x="2099" y="303"/>
                  <a:pt x="1786" y="143"/>
                </a:cubicBezTo>
                <a:cubicBezTo>
                  <a:pt x="1599" y="49"/>
                  <a:pt x="1419" y="0"/>
                  <a:pt x="1243" y="0"/>
                </a:cubicBezTo>
                <a:close/>
              </a:path>
            </a:pathLst>
          </a:custGeom>
          <a:solidFill>
            <a:srgbClr val="BC7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0" name="Google Shape;360;p35"/>
          <p:cNvSpPr/>
          <p:nvPr/>
        </p:nvSpPr>
        <p:spPr>
          <a:xfrm rot="524525">
            <a:off x="7016854" y="1707930"/>
            <a:ext cx="1166118" cy="745783"/>
          </a:xfrm>
          <a:custGeom>
            <a:avLst/>
            <a:gdLst/>
            <a:ahLst/>
            <a:cxnLst/>
            <a:rect l="l" t="t" r="r" b="b"/>
            <a:pathLst>
              <a:path w="8748" h="6509" extrusionOk="0">
                <a:moveTo>
                  <a:pt x="5129" y="1"/>
                </a:moveTo>
                <a:cubicBezTo>
                  <a:pt x="4305" y="1"/>
                  <a:pt x="3450" y="243"/>
                  <a:pt x="3093" y="1011"/>
                </a:cubicBezTo>
                <a:cubicBezTo>
                  <a:pt x="2838" y="788"/>
                  <a:pt x="2642" y="731"/>
                  <a:pt x="2419" y="731"/>
                </a:cubicBezTo>
                <a:cubicBezTo>
                  <a:pt x="2235" y="731"/>
                  <a:pt x="2033" y="770"/>
                  <a:pt x="1764" y="786"/>
                </a:cubicBezTo>
                <a:cubicBezTo>
                  <a:pt x="1662" y="793"/>
                  <a:pt x="1401" y="902"/>
                  <a:pt x="1365" y="1004"/>
                </a:cubicBezTo>
                <a:cubicBezTo>
                  <a:pt x="1322" y="1154"/>
                  <a:pt x="1498" y="1262"/>
                  <a:pt x="1642" y="1300"/>
                </a:cubicBezTo>
                <a:lnTo>
                  <a:pt x="1642" y="1300"/>
                </a:lnTo>
                <a:cubicBezTo>
                  <a:pt x="1544" y="1275"/>
                  <a:pt x="1444" y="1263"/>
                  <a:pt x="1344" y="1263"/>
                </a:cubicBezTo>
                <a:cubicBezTo>
                  <a:pt x="1045" y="1263"/>
                  <a:pt x="748" y="1372"/>
                  <a:pt x="515" y="1577"/>
                </a:cubicBezTo>
                <a:cubicBezTo>
                  <a:pt x="203" y="1846"/>
                  <a:pt x="7" y="2274"/>
                  <a:pt x="7" y="2710"/>
                </a:cubicBezTo>
                <a:cubicBezTo>
                  <a:pt x="227" y="2585"/>
                  <a:pt x="472" y="2519"/>
                  <a:pt x="716" y="2519"/>
                </a:cubicBezTo>
                <a:cubicBezTo>
                  <a:pt x="771" y="2519"/>
                  <a:pt x="825" y="2522"/>
                  <a:pt x="878" y="2528"/>
                </a:cubicBezTo>
                <a:cubicBezTo>
                  <a:pt x="508" y="2797"/>
                  <a:pt x="109" y="3116"/>
                  <a:pt x="29" y="3588"/>
                </a:cubicBezTo>
                <a:cubicBezTo>
                  <a:pt x="0" y="3799"/>
                  <a:pt x="36" y="4017"/>
                  <a:pt x="80" y="4227"/>
                </a:cubicBezTo>
                <a:cubicBezTo>
                  <a:pt x="240" y="4989"/>
                  <a:pt x="436" y="5744"/>
                  <a:pt x="675" y="6478"/>
                </a:cubicBezTo>
                <a:cubicBezTo>
                  <a:pt x="1371" y="6497"/>
                  <a:pt x="2037" y="6509"/>
                  <a:pt x="2688" y="6509"/>
                </a:cubicBezTo>
                <a:cubicBezTo>
                  <a:pt x="4447" y="6509"/>
                  <a:pt x="6101" y="6424"/>
                  <a:pt x="7971" y="6180"/>
                </a:cubicBezTo>
                <a:cubicBezTo>
                  <a:pt x="7949" y="5381"/>
                  <a:pt x="8465" y="4474"/>
                  <a:pt x="8654" y="3697"/>
                </a:cubicBezTo>
                <a:cubicBezTo>
                  <a:pt x="8697" y="3516"/>
                  <a:pt x="8748" y="3334"/>
                  <a:pt x="8726" y="3153"/>
                </a:cubicBezTo>
                <a:cubicBezTo>
                  <a:pt x="8675" y="2841"/>
                  <a:pt x="8421" y="2616"/>
                  <a:pt x="8174" y="2449"/>
                </a:cubicBezTo>
                <a:cubicBezTo>
                  <a:pt x="8283" y="2093"/>
                  <a:pt x="8080" y="1694"/>
                  <a:pt x="7782" y="1490"/>
                </a:cubicBezTo>
                <a:cubicBezTo>
                  <a:pt x="7492" y="1287"/>
                  <a:pt x="7129" y="1236"/>
                  <a:pt x="6781" y="1193"/>
                </a:cubicBezTo>
                <a:cubicBezTo>
                  <a:pt x="6841" y="1140"/>
                  <a:pt x="6914" y="1126"/>
                  <a:pt x="6992" y="1126"/>
                </a:cubicBezTo>
                <a:cubicBezTo>
                  <a:pt x="7066" y="1126"/>
                  <a:pt x="7143" y="1138"/>
                  <a:pt x="7216" y="1142"/>
                </a:cubicBezTo>
                <a:cubicBezTo>
                  <a:pt x="7220" y="1142"/>
                  <a:pt x="7225" y="1142"/>
                  <a:pt x="7229" y="1142"/>
                </a:cubicBezTo>
                <a:cubicBezTo>
                  <a:pt x="7372" y="1142"/>
                  <a:pt x="7549" y="1028"/>
                  <a:pt x="7499" y="880"/>
                </a:cubicBezTo>
                <a:cubicBezTo>
                  <a:pt x="7477" y="808"/>
                  <a:pt x="7405" y="764"/>
                  <a:pt x="7340" y="735"/>
                </a:cubicBezTo>
                <a:cubicBezTo>
                  <a:pt x="6916" y="541"/>
                  <a:pt x="6456" y="443"/>
                  <a:pt x="5996" y="443"/>
                </a:cubicBezTo>
                <a:cubicBezTo>
                  <a:pt x="5715" y="443"/>
                  <a:pt x="5434" y="479"/>
                  <a:pt x="5162" y="554"/>
                </a:cubicBezTo>
                <a:cubicBezTo>
                  <a:pt x="5350" y="438"/>
                  <a:pt x="5546" y="321"/>
                  <a:pt x="5735" y="213"/>
                </a:cubicBezTo>
                <a:cubicBezTo>
                  <a:pt x="5771" y="184"/>
                  <a:pt x="5822" y="147"/>
                  <a:pt x="5808" y="96"/>
                </a:cubicBezTo>
                <a:cubicBezTo>
                  <a:pt x="5800" y="53"/>
                  <a:pt x="5750" y="38"/>
                  <a:pt x="5706" y="38"/>
                </a:cubicBezTo>
                <a:cubicBezTo>
                  <a:pt x="5520" y="15"/>
                  <a:pt x="5325" y="1"/>
                  <a:pt x="5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1" name="Google Shape;361;p35"/>
          <p:cNvSpPr/>
          <p:nvPr/>
        </p:nvSpPr>
        <p:spPr>
          <a:xfrm rot="524525">
            <a:off x="7053563" y="2012537"/>
            <a:ext cx="992027" cy="835611"/>
          </a:xfrm>
          <a:custGeom>
            <a:avLst/>
            <a:gdLst/>
            <a:ahLst/>
            <a:cxnLst/>
            <a:rect l="l" t="t" r="r" b="b"/>
            <a:pathLst>
              <a:path w="7442" h="7293" extrusionOk="0">
                <a:moveTo>
                  <a:pt x="3493" y="1"/>
                </a:moveTo>
                <a:cubicBezTo>
                  <a:pt x="3322" y="1"/>
                  <a:pt x="3129" y="26"/>
                  <a:pt x="3018" y="26"/>
                </a:cubicBezTo>
                <a:cubicBezTo>
                  <a:pt x="3009" y="26"/>
                  <a:pt x="3000" y="26"/>
                  <a:pt x="2992" y="25"/>
                </a:cubicBezTo>
                <a:cubicBezTo>
                  <a:pt x="2943" y="24"/>
                  <a:pt x="2895" y="23"/>
                  <a:pt x="2846" y="23"/>
                </a:cubicBezTo>
                <a:cubicBezTo>
                  <a:pt x="2458" y="23"/>
                  <a:pt x="2067" y="74"/>
                  <a:pt x="1692" y="178"/>
                </a:cubicBezTo>
                <a:cubicBezTo>
                  <a:pt x="1083" y="345"/>
                  <a:pt x="451" y="693"/>
                  <a:pt x="255" y="1296"/>
                </a:cubicBezTo>
                <a:cubicBezTo>
                  <a:pt x="117" y="1688"/>
                  <a:pt x="197" y="2123"/>
                  <a:pt x="219" y="2537"/>
                </a:cubicBezTo>
                <a:cubicBezTo>
                  <a:pt x="255" y="3452"/>
                  <a:pt x="1" y="4395"/>
                  <a:pt x="269" y="5274"/>
                </a:cubicBezTo>
                <a:cubicBezTo>
                  <a:pt x="487" y="5956"/>
                  <a:pt x="1017" y="6523"/>
                  <a:pt x="1656" y="6842"/>
                </a:cubicBezTo>
                <a:cubicBezTo>
                  <a:pt x="2266" y="7140"/>
                  <a:pt x="2963" y="7278"/>
                  <a:pt x="3689" y="7292"/>
                </a:cubicBezTo>
                <a:lnTo>
                  <a:pt x="3754" y="7292"/>
                </a:lnTo>
                <a:cubicBezTo>
                  <a:pt x="4480" y="7278"/>
                  <a:pt x="5170" y="7140"/>
                  <a:pt x="5779" y="6842"/>
                </a:cubicBezTo>
                <a:cubicBezTo>
                  <a:pt x="6426" y="6523"/>
                  <a:pt x="6956" y="5956"/>
                  <a:pt x="7166" y="5274"/>
                </a:cubicBezTo>
                <a:cubicBezTo>
                  <a:pt x="7442" y="4395"/>
                  <a:pt x="7188" y="3452"/>
                  <a:pt x="7224" y="2537"/>
                </a:cubicBezTo>
                <a:cubicBezTo>
                  <a:pt x="7246" y="2123"/>
                  <a:pt x="7319" y="1688"/>
                  <a:pt x="7188" y="1296"/>
                </a:cubicBezTo>
                <a:cubicBezTo>
                  <a:pt x="6985" y="693"/>
                  <a:pt x="6360" y="345"/>
                  <a:pt x="5750" y="178"/>
                </a:cubicBezTo>
                <a:cubicBezTo>
                  <a:pt x="5376" y="74"/>
                  <a:pt x="4985" y="23"/>
                  <a:pt x="4591" y="23"/>
                </a:cubicBezTo>
                <a:cubicBezTo>
                  <a:pt x="4542" y="23"/>
                  <a:pt x="4493" y="24"/>
                  <a:pt x="4444" y="25"/>
                </a:cubicBezTo>
                <a:cubicBezTo>
                  <a:pt x="4436" y="26"/>
                  <a:pt x="4427" y="26"/>
                  <a:pt x="4418" y="26"/>
                </a:cubicBezTo>
                <a:cubicBezTo>
                  <a:pt x="4311" y="26"/>
                  <a:pt x="4120" y="1"/>
                  <a:pt x="3948" y="1"/>
                </a:cubicBezTo>
                <a:cubicBezTo>
                  <a:pt x="3862" y="1"/>
                  <a:pt x="3781" y="7"/>
                  <a:pt x="3718" y="25"/>
                </a:cubicBezTo>
                <a:cubicBezTo>
                  <a:pt x="3656" y="7"/>
                  <a:pt x="3577" y="1"/>
                  <a:pt x="3493" y="1"/>
                </a:cubicBezTo>
                <a:close/>
              </a:path>
            </a:pathLst>
          </a:custGeom>
          <a:solidFill>
            <a:srgbClr val="BC7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2" name="Google Shape;362;p35"/>
          <p:cNvSpPr/>
          <p:nvPr/>
        </p:nvSpPr>
        <p:spPr>
          <a:xfrm rot="524525">
            <a:off x="6979419" y="2290956"/>
            <a:ext cx="161694" cy="206583"/>
          </a:xfrm>
          <a:custGeom>
            <a:avLst/>
            <a:gdLst/>
            <a:ahLst/>
            <a:cxnLst/>
            <a:rect l="l" t="t" r="r" b="b"/>
            <a:pathLst>
              <a:path w="1213" h="1803" extrusionOk="0">
                <a:moveTo>
                  <a:pt x="476" y="1"/>
                </a:moveTo>
                <a:cubicBezTo>
                  <a:pt x="458" y="1"/>
                  <a:pt x="440" y="2"/>
                  <a:pt x="421" y="6"/>
                </a:cubicBezTo>
                <a:cubicBezTo>
                  <a:pt x="233" y="35"/>
                  <a:pt x="124" y="245"/>
                  <a:pt x="80" y="434"/>
                </a:cubicBezTo>
                <a:cubicBezTo>
                  <a:pt x="0" y="783"/>
                  <a:pt x="58" y="1167"/>
                  <a:pt x="240" y="1479"/>
                </a:cubicBezTo>
                <a:cubicBezTo>
                  <a:pt x="327" y="1625"/>
                  <a:pt x="465" y="1770"/>
                  <a:pt x="632" y="1799"/>
                </a:cubicBezTo>
                <a:cubicBezTo>
                  <a:pt x="649" y="1801"/>
                  <a:pt x="665" y="1802"/>
                  <a:pt x="682" y="1802"/>
                </a:cubicBezTo>
                <a:cubicBezTo>
                  <a:pt x="879" y="1802"/>
                  <a:pt x="1052" y="1646"/>
                  <a:pt x="1133" y="1465"/>
                </a:cubicBezTo>
                <a:cubicBezTo>
                  <a:pt x="1213" y="1269"/>
                  <a:pt x="1205" y="1044"/>
                  <a:pt x="1198" y="833"/>
                </a:cubicBezTo>
                <a:lnTo>
                  <a:pt x="951" y="383"/>
                </a:lnTo>
                <a:cubicBezTo>
                  <a:pt x="893" y="289"/>
                  <a:pt x="828" y="187"/>
                  <a:pt x="741" y="115"/>
                </a:cubicBezTo>
                <a:cubicBezTo>
                  <a:pt x="667" y="47"/>
                  <a:pt x="573" y="1"/>
                  <a:pt x="476" y="1"/>
                </a:cubicBezTo>
                <a:close/>
              </a:path>
            </a:pathLst>
          </a:custGeom>
          <a:solidFill>
            <a:srgbClr val="BC7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3" name="Google Shape;363;p35"/>
          <p:cNvSpPr/>
          <p:nvPr/>
        </p:nvSpPr>
        <p:spPr>
          <a:xfrm rot="524525">
            <a:off x="7076314" y="1979803"/>
            <a:ext cx="183956" cy="323910"/>
          </a:xfrm>
          <a:custGeom>
            <a:avLst/>
            <a:gdLst/>
            <a:ahLst/>
            <a:cxnLst/>
            <a:rect l="l" t="t" r="r" b="b"/>
            <a:pathLst>
              <a:path w="1380" h="2827" extrusionOk="0">
                <a:moveTo>
                  <a:pt x="1036" y="0"/>
                </a:moveTo>
                <a:cubicBezTo>
                  <a:pt x="738" y="0"/>
                  <a:pt x="453" y="197"/>
                  <a:pt x="290" y="452"/>
                </a:cubicBezTo>
                <a:cubicBezTo>
                  <a:pt x="102" y="750"/>
                  <a:pt x="58" y="1120"/>
                  <a:pt x="29" y="1469"/>
                </a:cubicBezTo>
                <a:cubicBezTo>
                  <a:pt x="0" y="1941"/>
                  <a:pt x="15" y="2441"/>
                  <a:pt x="283" y="2826"/>
                </a:cubicBezTo>
                <a:cubicBezTo>
                  <a:pt x="712" y="2543"/>
                  <a:pt x="828" y="1926"/>
                  <a:pt x="653" y="1440"/>
                </a:cubicBezTo>
                <a:lnTo>
                  <a:pt x="653" y="1440"/>
                </a:lnTo>
                <a:cubicBezTo>
                  <a:pt x="726" y="1534"/>
                  <a:pt x="762" y="1708"/>
                  <a:pt x="842" y="1817"/>
                </a:cubicBezTo>
                <a:cubicBezTo>
                  <a:pt x="896" y="1901"/>
                  <a:pt x="971" y="2006"/>
                  <a:pt x="1052" y="2006"/>
                </a:cubicBezTo>
                <a:cubicBezTo>
                  <a:pt x="1069" y="2006"/>
                  <a:pt x="1086" y="2001"/>
                  <a:pt x="1104" y="1991"/>
                </a:cubicBezTo>
                <a:cubicBezTo>
                  <a:pt x="1162" y="1962"/>
                  <a:pt x="1183" y="1897"/>
                  <a:pt x="1198" y="1839"/>
                </a:cubicBezTo>
                <a:cubicBezTo>
                  <a:pt x="1379" y="1251"/>
                  <a:pt x="1372" y="605"/>
                  <a:pt x="1183" y="17"/>
                </a:cubicBezTo>
                <a:cubicBezTo>
                  <a:pt x="1134" y="5"/>
                  <a:pt x="1085" y="0"/>
                  <a:pt x="10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4" name="Google Shape;364;p35"/>
          <p:cNvSpPr/>
          <p:nvPr/>
        </p:nvSpPr>
        <p:spPr>
          <a:xfrm rot="524525">
            <a:off x="7251717" y="1969515"/>
            <a:ext cx="829400" cy="155596"/>
          </a:xfrm>
          <a:custGeom>
            <a:avLst/>
            <a:gdLst/>
            <a:ahLst/>
            <a:cxnLst/>
            <a:rect l="l" t="t" r="r" b="b"/>
            <a:pathLst>
              <a:path w="6222" h="1358" extrusionOk="0">
                <a:moveTo>
                  <a:pt x="2882" y="0"/>
                </a:moveTo>
                <a:cubicBezTo>
                  <a:pt x="2792" y="0"/>
                  <a:pt x="2703" y="1"/>
                  <a:pt x="2614" y="4"/>
                </a:cubicBezTo>
                <a:cubicBezTo>
                  <a:pt x="2142" y="18"/>
                  <a:pt x="1663" y="55"/>
                  <a:pt x="1205" y="192"/>
                </a:cubicBezTo>
                <a:cubicBezTo>
                  <a:pt x="755" y="338"/>
                  <a:pt x="319" y="584"/>
                  <a:pt x="22" y="955"/>
                </a:cubicBezTo>
                <a:cubicBezTo>
                  <a:pt x="0" y="984"/>
                  <a:pt x="523" y="1093"/>
                  <a:pt x="559" y="1093"/>
                </a:cubicBezTo>
                <a:cubicBezTo>
                  <a:pt x="1162" y="1151"/>
                  <a:pt x="1786" y="1209"/>
                  <a:pt x="2396" y="1274"/>
                </a:cubicBezTo>
                <a:cubicBezTo>
                  <a:pt x="2545" y="1289"/>
                  <a:pt x="2851" y="1358"/>
                  <a:pt x="3124" y="1358"/>
                </a:cubicBezTo>
                <a:cubicBezTo>
                  <a:pt x="3398" y="1358"/>
                  <a:pt x="3637" y="1289"/>
                  <a:pt x="3652" y="1027"/>
                </a:cubicBezTo>
                <a:cubicBezTo>
                  <a:pt x="3656" y="984"/>
                  <a:pt x="3646" y="942"/>
                  <a:pt x="3626" y="906"/>
                </a:cubicBezTo>
                <a:lnTo>
                  <a:pt x="3626" y="906"/>
                </a:lnTo>
                <a:cubicBezTo>
                  <a:pt x="4026" y="1059"/>
                  <a:pt x="4454" y="1141"/>
                  <a:pt x="4881" y="1141"/>
                </a:cubicBezTo>
                <a:cubicBezTo>
                  <a:pt x="4939" y="1141"/>
                  <a:pt x="4996" y="1139"/>
                  <a:pt x="5053" y="1136"/>
                </a:cubicBezTo>
                <a:cubicBezTo>
                  <a:pt x="5040" y="1067"/>
                  <a:pt x="5007" y="1000"/>
                  <a:pt x="4960" y="944"/>
                </a:cubicBezTo>
                <a:lnTo>
                  <a:pt x="4960" y="944"/>
                </a:lnTo>
                <a:cubicBezTo>
                  <a:pt x="5339" y="1171"/>
                  <a:pt x="5778" y="1306"/>
                  <a:pt x="6222" y="1318"/>
                </a:cubicBezTo>
                <a:cubicBezTo>
                  <a:pt x="6163" y="1085"/>
                  <a:pt x="5975" y="904"/>
                  <a:pt x="5779" y="759"/>
                </a:cubicBezTo>
                <a:cubicBezTo>
                  <a:pt x="4958" y="165"/>
                  <a:pt x="3909" y="0"/>
                  <a:pt x="28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5" name="Google Shape;365;p35"/>
          <p:cNvSpPr/>
          <p:nvPr/>
        </p:nvSpPr>
        <p:spPr>
          <a:xfrm rot="524525">
            <a:off x="7436069" y="2358811"/>
            <a:ext cx="55320" cy="84100"/>
          </a:xfrm>
          <a:custGeom>
            <a:avLst/>
            <a:gdLst/>
            <a:ahLst/>
            <a:cxnLst/>
            <a:rect l="l" t="t" r="r" b="b"/>
            <a:pathLst>
              <a:path w="415" h="734" extrusionOk="0">
                <a:moveTo>
                  <a:pt x="211" y="1"/>
                </a:moveTo>
                <a:cubicBezTo>
                  <a:pt x="95" y="1"/>
                  <a:pt x="8" y="160"/>
                  <a:pt x="0" y="364"/>
                </a:cubicBezTo>
                <a:cubicBezTo>
                  <a:pt x="0" y="567"/>
                  <a:pt x="87" y="734"/>
                  <a:pt x="204" y="734"/>
                </a:cubicBezTo>
                <a:cubicBezTo>
                  <a:pt x="320" y="734"/>
                  <a:pt x="407" y="567"/>
                  <a:pt x="414" y="371"/>
                </a:cubicBezTo>
                <a:cubicBezTo>
                  <a:pt x="414" y="168"/>
                  <a:pt x="327" y="1"/>
                  <a:pt x="2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6" name="Google Shape;366;p35"/>
          <p:cNvSpPr/>
          <p:nvPr/>
        </p:nvSpPr>
        <p:spPr>
          <a:xfrm rot="524525">
            <a:off x="7799267" y="2380133"/>
            <a:ext cx="55187" cy="84214"/>
          </a:xfrm>
          <a:custGeom>
            <a:avLst/>
            <a:gdLst/>
            <a:ahLst/>
            <a:cxnLst/>
            <a:rect l="l" t="t" r="r" b="b"/>
            <a:pathLst>
              <a:path w="414" h="735" extrusionOk="0">
                <a:moveTo>
                  <a:pt x="211" y="1"/>
                </a:moveTo>
                <a:cubicBezTo>
                  <a:pt x="102" y="1"/>
                  <a:pt x="7" y="161"/>
                  <a:pt x="7" y="364"/>
                </a:cubicBezTo>
                <a:cubicBezTo>
                  <a:pt x="0" y="567"/>
                  <a:pt x="95" y="734"/>
                  <a:pt x="203" y="734"/>
                </a:cubicBezTo>
                <a:cubicBezTo>
                  <a:pt x="320" y="734"/>
                  <a:pt x="414" y="574"/>
                  <a:pt x="414" y="371"/>
                </a:cubicBezTo>
                <a:cubicBezTo>
                  <a:pt x="414" y="168"/>
                  <a:pt x="327" y="1"/>
                  <a:pt x="2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7" name="Google Shape;367;p35"/>
          <p:cNvSpPr/>
          <p:nvPr/>
        </p:nvSpPr>
        <p:spPr>
          <a:xfrm rot="524525">
            <a:off x="7781234" y="2252588"/>
            <a:ext cx="162761" cy="53393"/>
          </a:xfrm>
          <a:custGeom>
            <a:avLst/>
            <a:gdLst/>
            <a:ahLst/>
            <a:cxnLst/>
            <a:rect l="l" t="t" r="r" b="b"/>
            <a:pathLst>
              <a:path w="1221" h="466" extrusionOk="0">
                <a:moveTo>
                  <a:pt x="538" y="1"/>
                </a:moveTo>
                <a:cubicBezTo>
                  <a:pt x="243" y="1"/>
                  <a:pt x="42" y="185"/>
                  <a:pt x="37" y="190"/>
                </a:cubicBezTo>
                <a:cubicBezTo>
                  <a:pt x="1" y="226"/>
                  <a:pt x="1" y="284"/>
                  <a:pt x="30" y="320"/>
                </a:cubicBezTo>
                <a:cubicBezTo>
                  <a:pt x="48" y="338"/>
                  <a:pt x="72" y="348"/>
                  <a:pt x="95" y="348"/>
                </a:cubicBezTo>
                <a:cubicBezTo>
                  <a:pt x="119" y="348"/>
                  <a:pt x="143" y="338"/>
                  <a:pt x="161" y="320"/>
                </a:cubicBezTo>
                <a:cubicBezTo>
                  <a:pt x="169" y="312"/>
                  <a:pt x="314" y="183"/>
                  <a:pt x="530" y="183"/>
                </a:cubicBezTo>
                <a:cubicBezTo>
                  <a:pt x="677" y="183"/>
                  <a:pt x="859" y="243"/>
                  <a:pt x="1054" y="444"/>
                </a:cubicBezTo>
                <a:cubicBezTo>
                  <a:pt x="1075" y="458"/>
                  <a:pt x="1097" y="465"/>
                  <a:pt x="1119" y="465"/>
                </a:cubicBezTo>
                <a:cubicBezTo>
                  <a:pt x="1141" y="465"/>
                  <a:pt x="1163" y="458"/>
                  <a:pt x="1184" y="444"/>
                </a:cubicBezTo>
                <a:cubicBezTo>
                  <a:pt x="1221" y="407"/>
                  <a:pt x="1221" y="349"/>
                  <a:pt x="1184" y="313"/>
                </a:cubicBezTo>
                <a:cubicBezTo>
                  <a:pt x="948" y="74"/>
                  <a:pt x="724" y="1"/>
                  <a:pt x="5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8" name="Google Shape;368;p35"/>
          <p:cNvSpPr/>
          <p:nvPr/>
        </p:nvSpPr>
        <p:spPr>
          <a:xfrm rot="524525">
            <a:off x="7370984" y="2197897"/>
            <a:ext cx="161694" cy="57518"/>
          </a:xfrm>
          <a:custGeom>
            <a:avLst/>
            <a:gdLst/>
            <a:ahLst/>
            <a:cxnLst/>
            <a:rect l="l" t="t" r="r" b="b"/>
            <a:pathLst>
              <a:path w="1213" h="502" extrusionOk="0">
                <a:moveTo>
                  <a:pt x="664" y="1"/>
                </a:moveTo>
                <a:cubicBezTo>
                  <a:pt x="233" y="1"/>
                  <a:pt x="22" y="358"/>
                  <a:pt x="22" y="363"/>
                </a:cubicBezTo>
                <a:cubicBezTo>
                  <a:pt x="0" y="407"/>
                  <a:pt x="15" y="465"/>
                  <a:pt x="58" y="487"/>
                </a:cubicBezTo>
                <a:cubicBezTo>
                  <a:pt x="73" y="494"/>
                  <a:pt x="87" y="501"/>
                  <a:pt x="102" y="501"/>
                </a:cubicBezTo>
                <a:cubicBezTo>
                  <a:pt x="131" y="501"/>
                  <a:pt x="167" y="480"/>
                  <a:pt x="182" y="451"/>
                </a:cubicBezTo>
                <a:cubicBezTo>
                  <a:pt x="187" y="440"/>
                  <a:pt x="340" y="185"/>
                  <a:pt x="665" y="185"/>
                </a:cubicBezTo>
                <a:cubicBezTo>
                  <a:pt x="778" y="185"/>
                  <a:pt x="912" y="216"/>
                  <a:pt x="1067" y="298"/>
                </a:cubicBezTo>
                <a:cubicBezTo>
                  <a:pt x="1083" y="305"/>
                  <a:pt x="1099" y="308"/>
                  <a:pt x="1114" y="308"/>
                </a:cubicBezTo>
                <a:cubicBezTo>
                  <a:pt x="1147" y="308"/>
                  <a:pt x="1176" y="292"/>
                  <a:pt x="1191" y="262"/>
                </a:cubicBezTo>
                <a:cubicBezTo>
                  <a:pt x="1212" y="211"/>
                  <a:pt x="1198" y="160"/>
                  <a:pt x="1154" y="138"/>
                </a:cubicBezTo>
                <a:cubicBezTo>
                  <a:pt x="967" y="39"/>
                  <a:pt x="804" y="1"/>
                  <a:pt x="66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9" name="Google Shape;369;p35"/>
          <p:cNvSpPr/>
          <p:nvPr/>
        </p:nvSpPr>
        <p:spPr>
          <a:xfrm rot="524525">
            <a:off x="7631643" y="2396812"/>
            <a:ext cx="124903" cy="151815"/>
          </a:xfrm>
          <a:custGeom>
            <a:avLst/>
            <a:gdLst/>
            <a:ahLst/>
            <a:cxnLst/>
            <a:rect l="l" t="t" r="r" b="b"/>
            <a:pathLst>
              <a:path w="937" h="1325" extrusionOk="0">
                <a:moveTo>
                  <a:pt x="159" y="0"/>
                </a:moveTo>
                <a:cubicBezTo>
                  <a:pt x="119" y="0"/>
                  <a:pt x="85" y="33"/>
                  <a:pt x="73" y="76"/>
                </a:cubicBezTo>
                <a:cubicBezTo>
                  <a:pt x="66" y="119"/>
                  <a:pt x="0" y="548"/>
                  <a:pt x="189" y="722"/>
                </a:cubicBezTo>
                <a:cubicBezTo>
                  <a:pt x="205" y="738"/>
                  <a:pt x="226" y="747"/>
                  <a:pt x="247" y="747"/>
                </a:cubicBezTo>
                <a:cubicBezTo>
                  <a:pt x="254" y="747"/>
                  <a:pt x="262" y="746"/>
                  <a:pt x="269" y="744"/>
                </a:cubicBezTo>
                <a:cubicBezTo>
                  <a:pt x="272" y="744"/>
                  <a:pt x="323" y="735"/>
                  <a:pt x="388" y="735"/>
                </a:cubicBezTo>
                <a:cubicBezTo>
                  <a:pt x="480" y="735"/>
                  <a:pt x="600" y="753"/>
                  <a:pt x="646" y="838"/>
                </a:cubicBezTo>
                <a:cubicBezTo>
                  <a:pt x="712" y="947"/>
                  <a:pt x="509" y="1114"/>
                  <a:pt x="443" y="1158"/>
                </a:cubicBezTo>
                <a:cubicBezTo>
                  <a:pt x="407" y="1187"/>
                  <a:pt x="392" y="1245"/>
                  <a:pt x="421" y="1281"/>
                </a:cubicBezTo>
                <a:cubicBezTo>
                  <a:pt x="436" y="1310"/>
                  <a:pt x="465" y="1325"/>
                  <a:pt x="494" y="1325"/>
                </a:cubicBezTo>
                <a:cubicBezTo>
                  <a:pt x="516" y="1325"/>
                  <a:pt x="530" y="1317"/>
                  <a:pt x="545" y="1310"/>
                </a:cubicBezTo>
                <a:cubicBezTo>
                  <a:pt x="705" y="1201"/>
                  <a:pt x="937" y="962"/>
                  <a:pt x="806" y="744"/>
                </a:cubicBezTo>
                <a:cubicBezTo>
                  <a:pt x="709" y="590"/>
                  <a:pt x="518" y="557"/>
                  <a:pt x="384" y="557"/>
                </a:cubicBezTo>
                <a:cubicBezTo>
                  <a:pt x="348" y="557"/>
                  <a:pt x="316" y="559"/>
                  <a:pt x="291" y="562"/>
                </a:cubicBezTo>
                <a:cubicBezTo>
                  <a:pt x="225" y="453"/>
                  <a:pt x="240" y="214"/>
                  <a:pt x="254" y="105"/>
                </a:cubicBezTo>
                <a:cubicBezTo>
                  <a:pt x="262" y="54"/>
                  <a:pt x="233" y="11"/>
                  <a:pt x="182" y="3"/>
                </a:cubicBezTo>
                <a:cubicBezTo>
                  <a:pt x="174" y="1"/>
                  <a:pt x="167" y="0"/>
                  <a:pt x="1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p35"/>
          <p:cNvSpPr/>
          <p:nvPr/>
        </p:nvSpPr>
        <p:spPr>
          <a:xfrm rot="524525">
            <a:off x="7161137" y="2374946"/>
            <a:ext cx="232344" cy="162814"/>
          </a:xfrm>
          <a:custGeom>
            <a:avLst/>
            <a:gdLst/>
            <a:ahLst/>
            <a:cxnLst/>
            <a:rect l="l" t="t" r="r" b="b"/>
            <a:pathLst>
              <a:path w="1743" h="1421" extrusionOk="0">
                <a:moveTo>
                  <a:pt x="885" y="0"/>
                </a:moveTo>
                <a:cubicBezTo>
                  <a:pt x="863" y="0"/>
                  <a:pt x="842" y="1"/>
                  <a:pt x="821" y="2"/>
                </a:cubicBezTo>
                <a:cubicBezTo>
                  <a:pt x="356" y="39"/>
                  <a:pt x="0" y="380"/>
                  <a:pt x="29" y="772"/>
                </a:cubicBezTo>
                <a:cubicBezTo>
                  <a:pt x="57" y="1142"/>
                  <a:pt x="414" y="1421"/>
                  <a:pt x="844" y="1421"/>
                </a:cubicBezTo>
                <a:cubicBezTo>
                  <a:pt x="870" y="1421"/>
                  <a:pt x="896" y="1420"/>
                  <a:pt x="922" y="1418"/>
                </a:cubicBezTo>
                <a:cubicBezTo>
                  <a:pt x="1387" y="1389"/>
                  <a:pt x="1743" y="1040"/>
                  <a:pt x="1714" y="656"/>
                </a:cubicBezTo>
                <a:cubicBezTo>
                  <a:pt x="1686" y="282"/>
                  <a:pt x="1321" y="0"/>
                  <a:pt x="885" y="0"/>
                </a:cubicBezTo>
                <a:close/>
              </a:path>
            </a:pathLst>
          </a:cu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1" name="Google Shape;371;p35"/>
          <p:cNvSpPr/>
          <p:nvPr/>
        </p:nvSpPr>
        <p:spPr>
          <a:xfrm rot="524525">
            <a:off x="7814478" y="2479923"/>
            <a:ext cx="201418" cy="129816"/>
          </a:xfrm>
          <a:custGeom>
            <a:avLst/>
            <a:gdLst/>
            <a:ahLst/>
            <a:cxnLst/>
            <a:rect l="l" t="t" r="r" b="b"/>
            <a:pathLst>
              <a:path w="1511" h="1133" extrusionOk="0">
                <a:moveTo>
                  <a:pt x="806" y="1"/>
                </a:moveTo>
                <a:cubicBezTo>
                  <a:pt x="756" y="1"/>
                  <a:pt x="705" y="5"/>
                  <a:pt x="653" y="14"/>
                </a:cubicBezTo>
                <a:cubicBezTo>
                  <a:pt x="269" y="86"/>
                  <a:pt x="0" y="391"/>
                  <a:pt x="58" y="696"/>
                </a:cubicBezTo>
                <a:cubicBezTo>
                  <a:pt x="102" y="957"/>
                  <a:pt x="373" y="1133"/>
                  <a:pt x="692" y="1133"/>
                </a:cubicBezTo>
                <a:cubicBezTo>
                  <a:pt x="746" y="1133"/>
                  <a:pt x="801" y="1128"/>
                  <a:pt x="857" y="1117"/>
                </a:cubicBezTo>
                <a:cubicBezTo>
                  <a:pt x="1241" y="1045"/>
                  <a:pt x="1510" y="747"/>
                  <a:pt x="1452" y="442"/>
                </a:cubicBezTo>
                <a:cubicBezTo>
                  <a:pt x="1408" y="178"/>
                  <a:pt x="1129" y="1"/>
                  <a:pt x="806" y="1"/>
                </a:cubicBezTo>
                <a:close/>
              </a:path>
            </a:pathLst>
          </a:cu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2" name="Google Shape;372;p35"/>
          <p:cNvSpPr/>
          <p:nvPr/>
        </p:nvSpPr>
        <p:spPr>
          <a:xfrm rot="-9491453">
            <a:off x="7439503" y="2578466"/>
            <a:ext cx="214783" cy="73263"/>
          </a:xfrm>
          <a:custGeom>
            <a:avLst/>
            <a:gdLst/>
            <a:ahLst/>
            <a:cxnLst/>
            <a:rect l="l" t="t" r="r" b="b"/>
            <a:pathLst>
              <a:path w="1221" h="466" extrusionOk="0">
                <a:moveTo>
                  <a:pt x="538" y="1"/>
                </a:moveTo>
                <a:cubicBezTo>
                  <a:pt x="243" y="1"/>
                  <a:pt x="42" y="185"/>
                  <a:pt x="37" y="190"/>
                </a:cubicBezTo>
                <a:cubicBezTo>
                  <a:pt x="1" y="226"/>
                  <a:pt x="1" y="284"/>
                  <a:pt x="30" y="320"/>
                </a:cubicBezTo>
                <a:cubicBezTo>
                  <a:pt x="48" y="338"/>
                  <a:pt x="72" y="348"/>
                  <a:pt x="95" y="348"/>
                </a:cubicBezTo>
                <a:cubicBezTo>
                  <a:pt x="119" y="348"/>
                  <a:pt x="143" y="338"/>
                  <a:pt x="161" y="320"/>
                </a:cubicBezTo>
                <a:cubicBezTo>
                  <a:pt x="169" y="312"/>
                  <a:pt x="314" y="183"/>
                  <a:pt x="530" y="183"/>
                </a:cubicBezTo>
                <a:cubicBezTo>
                  <a:pt x="677" y="183"/>
                  <a:pt x="859" y="243"/>
                  <a:pt x="1054" y="444"/>
                </a:cubicBezTo>
                <a:cubicBezTo>
                  <a:pt x="1075" y="458"/>
                  <a:pt x="1097" y="465"/>
                  <a:pt x="1119" y="465"/>
                </a:cubicBezTo>
                <a:cubicBezTo>
                  <a:pt x="1141" y="465"/>
                  <a:pt x="1163" y="458"/>
                  <a:pt x="1184" y="444"/>
                </a:cubicBezTo>
                <a:cubicBezTo>
                  <a:pt x="1221" y="407"/>
                  <a:pt x="1221" y="349"/>
                  <a:pt x="1184" y="313"/>
                </a:cubicBezTo>
                <a:cubicBezTo>
                  <a:pt x="948" y="74"/>
                  <a:pt x="724" y="1"/>
                  <a:pt x="5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6"/>
          <p:cNvSpPr txBox="1">
            <a:spLocks noGrp="1"/>
          </p:cNvSpPr>
          <p:nvPr>
            <p:ph type="title"/>
          </p:nvPr>
        </p:nvSpPr>
        <p:spPr>
          <a:xfrm>
            <a:off x="788602" y="408984"/>
            <a:ext cx="7198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Planteamiento del problema</a:t>
            </a:r>
            <a:endParaRPr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88024184"/>
              </p:ext>
            </p:extLst>
          </p:nvPr>
        </p:nvGraphicFramePr>
        <p:xfrm>
          <a:off x="1679944" y="19305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7158" r="90000"/>
                    </a14:imgEffect>
                  </a14:imgLayer>
                </a14:imgProps>
              </a:ext>
            </a:extLst>
          </a:blip>
          <a:srcRect l="19123" r="18331" b="3534"/>
          <a:stretch/>
        </p:blipFill>
        <p:spPr>
          <a:xfrm>
            <a:off x="3841897" y="1930584"/>
            <a:ext cx="1460205" cy="99946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3735" l="2028" r="98677">
                        <a14:foregroundMark x1="24162" y1="52530" x2="24162" y2="525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102" y="1349524"/>
            <a:ext cx="1662939" cy="121714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213" y="2235384"/>
            <a:ext cx="1151660" cy="1276018"/>
          </a:xfrm>
          <a:prstGeom prst="rect">
            <a:avLst/>
          </a:prstGeom>
        </p:spPr>
      </p:pic>
      <p:sp>
        <p:nvSpPr>
          <p:cNvPr id="14" name="Google Shape;377;p36"/>
          <p:cNvSpPr txBox="1">
            <a:spLocks/>
          </p:cNvSpPr>
          <p:nvPr/>
        </p:nvSpPr>
        <p:spPr>
          <a:xfrm rot="16200000">
            <a:off x="-1863917" y="2380550"/>
            <a:ext cx="5162085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s-ES" sz="2800" dirty="0" smtClean="0"/>
              <a:t>Cap. I: Problema de investigación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7"/>
          <p:cNvSpPr txBox="1">
            <a:spLocks noGrp="1"/>
          </p:cNvSpPr>
          <p:nvPr>
            <p:ph type="title" idx="3"/>
          </p:nvPr>
        </p:nvSpPr>
        <p:spPr>
          <a:xfrm>
            <a:off x="4557050" y="1445381"/>
            <a:ext cx="13512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84" name="Google Shape;384;p37"/>
          <p:cNvSpPr txBox="1">
            <a:spLocks noGrp="1"/>
          </p:cNvSpPr>
          <p:nvPr>
            <p:ph type="subTitle" idx="1"/>
          </p:nvPr>
        </p:nvSpPr>
        <p:spPr>
          <a:xfrm>
            <a:off x="2115113" y="1940329"/>
            <a:ext cx="2328900" cy="7767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b="1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Provincia: </a:t>
            </a:r>
            <a:r>
              <a:rPr lang="es-ES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Pichincha</a:t>
            </a:r>
          </a:p>
          <a:p>
            <a:pPr lvl="0"/>
            <a:r>
              <a:rPr lang="es-ES" b="1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Cantón</a:t>
            </a:r>
            <a:r>
              <a:rPr lang="es-ES" b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: </a:t>
            </a:r>
            <a:r>
              <a:rPr lang="es-ES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Rumiñahui</a:t>
            </a:r>
            <a:endParaRPr lang="es-ES" dirty="0">
              <a:solidFill>
                <a:schemeClr val="tx1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C" b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Parroquia: </a:t>
            </a:r>
            <a:r>
              <a:rPr lang="es-EC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Sangolquí</a:t>
            </a:r>
            <a:endParaRPr lang="es-EC" dirty="0">
              <a:solidFill>
                <a:schemeClr val="tx1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5" name="Google Shape;385;p37"/>
          <p:cNvSpPr txBox="1">
            <a:spLocks noGrp="1"/>
          </p:cNvSpPr>
          <p:nvPr>
            <p:ph type="subTitle" idx="5"/>
          </p:nvPr>
        </p:nvSpPr>
        <p:spPr>
          <a:xfrm>
            <a:off x="2228150" y="1471354"/>
            <a:ext cx="23289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latin typeface="Bookman Old Style" panose="02050604050505020204" pitchFamily="18" charset="0"/>
              </a:rPr>
              <a:t>U. Geográfica</a:t>
            </a:r>
            <a:endParaRPr sz="1600" dirty="0">
              <a:latin typeface="Bookman Old Style" panose="02050604050505020204" pitchFamily="18" charset="0"/>
            </a:endParaRPr>
          </a:p>
        </p:txBody>
      </p:sp>
      <p:sp>
        <p:nvSpPr>
          <p:cNvPr id="392" name="Google Shape;392;p37"/>
          <p:cNvSpPr txBox="1">
            <a:spLocks noGrp="1"/>
          </p:cNvSpPr>
          <p:nvPr>
            <p:ph type="title" idx="15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Delimitación de la investigación</a:t>
            </a:r>
            <a:endParaRPr dirty="0"/>
          </a:p>
        </p:txBody>
      </p:sp>
      <p:sp>
        <p:nvSpPr>
          <p:cNvPr id="393" name="Google Shape;393;p37"/>
          <p:cNvSpPr txBox="1">
            <a:spLocks noGrp="1"/>
          </p:cNvSpPr>
          <p:nvPr>
            <p:ph type="title"/>
          </p:nvPr>
        </p:nvSpPr>
        <p:spPr>
          <a:xfrm>
            <a:off x="965869" y="1384279"/>
            <a:ext cx="13512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94" name="Google Shape;394;p37"/>
          <p:cNvSpPr txBox="1">
            <a:spLocks noGrp="1"/>
          </p:cNvSpPr>
          <p:nvPr>
            <p:ph type="title" idx="2"/>
          </p:nvPr>
        </p:nvSpPr>
        <p:spPr>
          <a:xfrm>
            <a:off x="950919" y="3321097"/>
            <a:ext cx="13512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95" name="Google Shape;395;p37"/>
          <p:cNvSpPr txBox="1">
            <a:spLocks noGrp="1"/>
          </p:cNvSpPr>
          <p:nvPr>
            <p:ph type="title" idx="4"/>
          </p:nvPr>
        </p:nvSpPr>
        <p:spPr>
          <a:xfrm>
            <a:off x="4444013" y="3381736"/>
            <a:ext cx="13512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15" name="Google Shape;377;p36"/>
          <p:cNvSpPr txBox="1">
            <a:spLocks/>
          </p:cNvSpPr>
          <p:nvPr/>
        </p:nvSpPr>
        <p:spPr>
          <a:xfrm rot="16200000">
            <a:off x="-1863917" y="2380550"/>
            <a:ext cx="5162085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s-ES" sz="2800" dirty="0" smtClean="0"/>
              <a:t>Cap. I: Problema de investigación</a:t>
            </a:r>
            <a:endParaRPr lang="en-US" sz="2800" dirty="0"/>
          </a:p>
        </p:txBody>
      </p:sp>
      <p:sp>
        <p:nvSpPr>
          <p:cNvPr id="20" name="Google Shape;384;p37"/>
          <p:cNvSpPr txBox="1">
            <a:spLocks noGrp="1"/>
          </p:cNvSpPr>
          <p:nvPr>
            <p:ph type="subTitle" idx="1"/>
          </p:nvPr>
        </p:nvSpPr>
        <p:spPr>
          <a:xfrm>
            <a:off x="5760312" y="1584192"/>
            <a:ext cx="2328900" cy="7767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sz="16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Año lectivo</a:t>
            </a:r>
          </a:p>
          <a:p>
            <a:pPr lvl="0"/>
            <a:r>
              <a:rPr lang="es-ES" sz="16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2020/2021</a:t>
            </a:r>
            <a:endParaRPr lang="es-EC" sz="1600" dirty="0">
              <a:solidFill>
                <a:schemeClr val="tx1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385;p37"/>
          <p:cNvSpPr txBox="1">
            <a:spLocks noGrp="1"/>
          </p:cNvSpPr>
          <p:nvPr>
            <p:ph type="subTitle" idx="5"/>
          </p:nvPr>
        </p:nvSpPr>
        <p:spPr>
          <a:xfrm>
            <a:off x="2274633" y="3421668"/>
            <a:ext cx="2328900" cy="9600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latin typeface="Bookman Old Style" panose="02050604050505020204" pitchFamily="18" charset="0"/>
              </a:rPr>
              <a:t>Unidad Educativa Franciscana “La Inmaculada”</a:t>
            </a:r>
            <a:endParaRPr sz="1600" dirty="0">
              <a:latin typeface="Bookman Old Style" panose="02050604050505020204" pitchFamily="18" charset="0"/>
            </a:endParaRPr>
          </a:p>
        </p:txBody>
      </p:sp>
      <p:sp>
        <p:nvSpPr>
          <p:cNvPr id="23" name="Google Shape;385;p37"/>
          <p:cNvSpPr txBox="1">
            <a:spLocks noGrp="1"/>
          </p:cNvSpPr>
          <p:nvPr>
            <p:ph type="subTitle" idx="5"/>
          </p:nvPr>
        </p:nvSpPr>
        <p:spPr>
          <a:xfrm>
            <a:off x="5938150" y="3336608"/>
            <a:ext cx="2328900" cy="9600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latin typeface="Bookman Old Style" panose="02050604050505020204" pitchFamily="18" charset="0"/>
              </a:rPr>
              <a:t>Docentes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latin typeface="Bookman Old Style" panose="02050604050505020204" pitchFamily="18" charset="0"/>
              </a:rPr>
              <a:t>Estudiantes nivel preparatoria</a:t>
            </a:r>
            <a:endParaRPr sz="1600" dirty="0">
              <a:latin typeface="Bookman Old Style" panose="02050604050505020204" pitchFamily="18" charset="0"/>
            </a:endParaRPr>
          </a:p>
        </p:txBody>
      </p:sp>
      <p:pic>
        <p:nvPicPr>
          <p:cNvPr id="2052" name="Picture 4" descr="Amazon.com: Bandera de Ecuador Mapa coche calcomanía : Automotri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588" y="1990474"/>
            <a:ext cx="615525" cy="67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dificio Escolar Escuela De Dibujos Animados, Dibujos Animados, Colegio,  Instalaciones PNG y PSD para Descargar Gratis | Pngtre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8594" l="0" r="100000">
                        <a14:foregroundMark x1="25000" y1="29219" x2="25000" y2="29219"/>
                        <a14:foregroundMark x1="48125" y1="11719" x2="48125" y2="11719"/>
                        <a14:foregroundMark x1="74219" y1="22031" x2="74219" y2="22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733" y="3816635"/>
            <a:ext cx="906140" cy="90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otas De Libro De Estudio De Dibujos Animados, Libro Clipart, Texto,  Suministros PNG y PSD para Descargar Gratis | Pngtr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96" y="2051899"/>
            <a:ext cx="794516" cy="79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rofesor png imágenes | PNGWi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74" b="100000" l="2778" r="90000">
                        <a14:foregroundMark x1="23611" y1="41481" x2="23611" y2="41481"/>
                        <a14:foregroundMark x1="21111" y1="38519" x2="21111" y2="38519"/>
                        <a14:foregroundMark x1="38889" y1="38148" x2="38889" y2="38148"/>
                        <a14:foregroundMark x1="88056" y1="29630" x2="88056" y2="2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293" y="3886589"/>
            <a:ext cx="1320356" cy="9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FD">
            <a:alpha val="71240"/>
          </a:srgbClr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8"/>
          <p:cNvSpPr txBox="1">
            <a:spLocks noGrp="1"/>
          </p:cNvSpPr>
          <p:nvPr>
            <p:ph type="title"/>
          </p:nvPr>
        </p:nvSpPr>
        <p:spPr>
          <a:xfrm>
            <a:off x="1080562" y="2021986"/>
            <a:ext cx="1578610" cy="6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 smtClean="0"/>
              <a:t>Objetivos</a:t>
            </a:r>
            <a:endParaRPr dirty="0"/>
          </a:p>
        </p:txBody>
      </p:sp>
      <p:sp>
        <p:nvSpPr>
          <p:cNvPr id="924" name="Google Shape;401;p38"/>
          <p:cNvSpPr txBox="1">
            <a:spLocks noGrp="1"/>
          </p:cNvSpPr>
          <p:nvPr>
            <p:ph type="title" idx="2"/>
          </p:nvPr>
        </p:nvSpPr>
        <p:spPr>
          <a:xfrm>
            <a:off x="2808421" y="505330"/>
            <a:ext cx="1578610" cy="6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dirty="0" smtClean="0"/>
              <a:t>General</a:t>
            </a:r>
            <a:endParaRPr sz="2000" dirty="0"/>
          </a:p>
        </p:txBody>
      </p:sp>
      <p:sp>
        <p:nvSpPr>
          <p:cNvPr id="925" name="Google Shape;401;p38"/>
          <p:cNvSpPr txBox="1">
            <a:spLocks noGrp="1"/>
          </p:cNvSpPr>
          <p:nvPr>
            <p:ph type="title" idx="4294967295"/>
          </p:nvPr>
        </p:nvSpPr>
        <p:spPr>
          <a:xfrm>
            <a:off x="2762964" y="3713770"/>
            <a:ext cx="1327027" cy="6683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dirty="0" smtClean="0"/>
              <a:t>Específicos</a:t>
            </a:r>
            <a:r>
              <a:rPr lang="es-EC" dirty="0" smtClean="0"/>
              <a:t> </a:t>
            </a:r>
            <a:endParaRPr dirty="0"/>
          </a:p>
        </p:txBody>
      </p:sp>
      <p:sp>
        <p:nvSpPr>
          <p:cNvPr id="923" name="Google Shape;377;p36"/>
          <p:cNvSpPr txBox="1">
            <a:spLocks/>
          </p:cNvSpPr>
          <p:nvPr/>
        </p:nvSpPr>
        <p:spPr>
          <a:xfrm rot="16200000">
            <a:off x="-1863917" y="2380550"/>
            <a:ext cx="5162085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s-ES" sz="2800" dirty="0" smtClean="0"/>
              <a:t>Cap. I: Problema de investigación</a:t>
            </a:r>
            <a:endParaRPr lang="en-US" sz="2800" dirty="0"/>
          </a:p>
        </p:txBody>
      </p:sp>
      <p:sp>
        <p:nvSpPr>
          <p:cNvPr id="3" name="Rectángulo 2"/>
          <p:cNvSpPr/>
          <p:nvPr/>
        </p:nvSpPr>
        <p:spPr>
          <a:xfrm>
            <a:off x="3841898" y="505330"/>
            <a:ext cx="5117133" cy="9541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</a:rPr>
              <a:t>Analizar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la incidencia de los Entornos Virtuales de Aprendizaje en el desarrollo de la conciencia fonológica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</a:rPr>
              <a:t>en el nivel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preparatoria de la Unidad Educativa Franciscana “La Inmaculada”</a:t>
            </a:r>
            <a:endParaRPr lang="en-US" dirty="0"/>
          </a:p>
        </p:txBody>
      </p:sp>
      <p:sp>
        <p:nvSpPr>
          <p:cNvPr id="4" name="Abrir llave 3"/>
          <p:cNvSpPr/>
          <p:nvPr/>
        </p:nvSpPr>
        <p:spPr>
          <a:xfrm>
            <a:off x="2643964" y="836428"/>
            <a:ext cx="154463" cy="321103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4356221" y="1814693"/>
            <a:ext cx="4445441" cy="73866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-342900">
              <a:spcAft>
                <a:spcPts val="800"/>
              </a:spcAft>
              <a:tabLst>
                <a:tab pos="457200" algn="l"/>
              </a:tabLst>
            </a:pP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</a:rPr>
              <a:t>Describir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el nivel de conocimiento que poseen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</a:rPr>
              <a:t>las docentes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sobre los Entornos Virtuales de Aprendizaje y el desarrollo en la conciencia fonológica. 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926" name="Rectángulo 925"/>
          <p:cNvSpPr/>
          <p:nvPr/>
        </p:nvSpPr>
        <p:spPr>
          <a:xfrm>
            <a:off x="4387031" y="2931076"/>
            <a:ext cx="45720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indent="-342900">
              <a:spcAft>
                <a:spcPts val="800"/>
              </a:spcAft>
              <a:tabLst>
                <a:tab pos="457200" algn="l"/>
              </a:tabLst>
            </a:pP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</a:rPr>
              <a:t>Determinar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las competencias sobre el desarrollo de la conciencia fonológica en los niños del nivel preparatoria. 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927" name="Rectángulo 926"/>
          <p:cNvSpPr/>
          <p:nvPr/>
        </p:nvSpPr>
        <p:spPr>
          <a:xfrm>
            <a:off x="4417503" y="4047459"/>
            <a:ext cx="45720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</a:rPr>
              <a:t>Elaborar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una guía didáctica digital con actividades orientadas al desarrollo de la conciencia fonológica. 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Abrir llave 5"/>
          <p:cNvSpPr/>
          <p:nvPr/>
        </p:nvSpPr>
        <p:spPr>
          <a:xfrm>
            <a:off x="4089991" y="2161952"/>
            <a:ext cx="188257" cy="222015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ombo 155"/>
          <p:cNvSpPr/>
          <p:nvPr/>
        </p:nvSpPr>
        <p:spPr>
          <a:xfrm>
            <a:off x="922484" y="969380"/>
            <a:ext cx="4064000" cy="4064000"/>
          </a:xfrm>
          <a:prstGeom prst="diamond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63956" y="352600"/>
            <a:ext cx="2469000" cy="669300"/>
          </a:xfrm>
        </p:spPr>
        <p:txBody>
          <a:bodyPr/>
          <a:lstStyle/>
          <a:p>
            <a:r>
              <a:rPr lang="es-ES" dirty="0" smtClean="0"/>
              <a:t>Justificación</a:t>
            </a:r>
            <a:endParaRPr lang="en-US" dirty="0"/>
          </a:p>
        </p:txBody>
      </p:sp>
      <p:sp>
        <p:nvSpPr>
          <p:cNvPr id="5" name="Google Shape;377;p36"/>
          <p:cNvSpPr txBox="1">
            <a:spLocks/>
          </p:cNvSpPr>
          <p:nvPr/>
        </p:nvSpPr>
        <p:spPr>
          <a:xfrm rot="16200000">
            <a:off x="-1863917" y="2380550"/>
            <a:ext cx="5162085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s-ES" sz="2800" dirty="0" smtClean="0"/>
              <a:t>Cap. I: Problema de investigación</a:t>
            </a:r>
            <a:endParaRPr lang="en-US" sz="28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886296748"/>
              </p:ext>
            </p:extLst>
          </p:nvPr>
        </p:nvGraphicFramePr>
        <p:xfrm>
          <a:off x="855928" y="99090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oogle Shape;1078;p40"/>
          <p:cNvGrpSpPr/>
          <p:nvPr/>
        </p:nvGrpSpPr>
        <p:grpSpPr>
          <a:xfrm>
            <a:off x="6279605" y="1302743"/>
            <a:ext cx="2772427" cy="2771136"/>
            <a:chOff x="6423454" y="1798403"/>
            <a:chExt cx="2437084" cy="2435949"/>
          </a:xfrm>
        </p:grpSpPr>
        <p:sp>
          <p:nvSpPr>
            <p:cNvPr id="8" name="Google Shape;1079;p40"/>
            <p:cNvSpPr/>
            <p:nvPr/>
          </p:nvSpPr>
          <p:spPr>
            <a:xfrm>
              <a:off x="7426084" y="3982429"/>
              <a:ext cx="1373117" cy="238250"/>
            </a:xfrm>
            <a:custGeom>
              <a:avLst/>
              <a:gdLst/>
              <a:ahLst/>
              <a:cxnLst/>
              <a:rect l="l" t="t" r="r" b="b"/>
              <a:pathLst>
                <a:path w="22891" h="3972" extrusionOk="0">
                  <a:moveTo>
                    <a:pt x="11449" y="1"/>
                  </a:moveTo>
                  <a:cubicBezTo>
                    <a:pt x="5126" y="1"/>
                    <a:pt x="1" y="893"/>
                    <a:pt x="1" y="1990"/>
                  </a:cubicBezTo>
                  <a:cubicBezTo>
                    <a:pt x="1" y="3086"/>
                    <a:pt x="5126" y="3972"/>
                    <a:pt x="11449" y="3972"/>
                  </a:cubicBezTo>
                  <a:cubicBezTo>
                    <a:pt x="17765" y="3972"/>
                    <a:pt x="22890" y="3086"/>
                    <a:pt x="22890" y="1990"/>
                  </a:cubicBezTo>
                  <a:cubicBezTo>
                    <a:pt x="22890" y="893"/>
                    <a:pt x="17765" y="1"/>
                    <a:pt x="11449" y="1"/>
                  </a:cubicBezTo>
                  <a:close/>
                </a:path>
              </a:pathLst>
            </a:custGeom>
            <a:solidFill>
              <a:srgbClr val="000000">
                <a:alpha val="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1080;p40"/>
            <p:cNvSpPr/>
            <p:nvPr/>
          </p:nvSpPr>
          <p:spPr>
            <a:xfrm>
              <a:off x="6645338" y="3715504"/>
              <a:ext cx="910632" cy="518849"/>
            </a:xfrm>
            <a:custGeom>
              <a:avLst/>
              <a:gdLst/>
              <a:ahLst/>
              <a:cxnLst/>
              <a:rect l="l" t="t" r="r" b="b"/>
              <a:pathLst>
                <a:path w="15181" h="8650" extrusionOk="0">
                  <a:moveTo>
                    <a:pt x="2490" y="0"/>
                  </a:moveTo>
                  <a:cubicBezTo>
                    <a:pt x="1989" y="835"/>
                    <a:pt x="1467" y="1844"/>
                    <a:pt x="995" y="3028"/>
                  </a:cubicBezTo>
                  <a:cubicBezTo>
                    <a:pt x="530" y="4211"/>
                    <a:pt x="218" y="5307"/>
                    <a:pt x="0" y="6251"/>
                  </a:cubicBezTo>
                  <a:cubicBezTo>
                    <a:pt x="3926" y="8056"/>
                    <a:pt x="7153" y="8649"/>
                    <a:pt x="9732" y="8649"/>
                  </a:cubicBezTo>
                  <a:cubicBezTo>
                    <a:pt x="11798" y="8649"/>
                    <a:pt x="13449" y="8269"/>
                    <a:pt x="14708" y="7826"/>
                  </a:cubicBezTo>
                  <a:cubicBezTo>
                    <a:pt x="14868" y="7768"/>
                    <a:pt x="15028" y="7710"/>
                    <a:pt x="15180" y="7652"/>
                  </a:cubicBezTo>
                  <a:cubicBezTo>
                    <a:pt x="15071" y="5881"/>
                    <a:pt x="14969" y="4117"/>
                    <a:pt x="14861" y="2352"/>
                  </a:cubicBezTo>
                  <a:cubicBezTo>
                    <a:pt x="13553" y="2445"/>
                    <a:pt x="12237" y="2541"/>
                    <a:pt x="10925" y="2541"/>
                  </a:cubicBezTo>
                  <a:cubicBezTo>
                    <a:pt x="10081" y="2541"/>
                    <a:pt x="9238" y="2501"/>
                    <a:pt x="8400" y="2396"/>
                  </a:cubicBezTo>
                  <a:cubicBezTo>
                    <a:pt x="6258" y="2135"/>
                    <a:pt x="4124" y="1416"/>
                    <a:pt x="249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1081;p40"/>
            <p:cNvSpPr/>
            <p:nvPr/>
          </p:nvSpPr>
          <p:spPr>
            <a:xfrm>
              <a:off x="7452117" y="4080261"/>
              <a:ext cx="600" cy="2399"/>
            </a:xfrm>
            <a:custGeom>
              <a:avLst/>
              <a:gdLst/>
              <a:ahLst/>
              <a:cxnLst/>
              <a:rect l="l" t="t" r="r" b="b"/>
              <a:pathLst>
                <a:path w="10" h="40" extrusionOk="0">
                  <a:moveTo>
                    <a:pt x="0" y="0"/>
                  </a:moveTo>
                  <a:cubicBezTo>
                    <a:pt x="0" y="0"/>
                    <a:pt x="2" y="10"/>
                    <a:pt x="2" y="10"/>
                  </a:cubicBezTo>
                  <a:cubicBezTo>
                    <a:pt x="2" y="32"/>
                    <a:pt x="2" y="39"/>
                    <a:pt x="9" y="39"/>
                  </a:cubicBezTo>
                  <a:cubicBezTo>
                    <a:pt x="3" y="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1082;p40"/>
            <p:cNvSpPr/>
            <p:nvPr/>
          </p:nvSpPr>
          <p:spPr>
            <a:xfrm>
              <a:off x="7439160" y="4034674"/>
              <a:ext cx="2639" cy="5758"/>
            </a:xfrm>
            <a:custGeom>
              <a:avLst/>
              <a:gdLst/>
              <a:ahLst/>
              <a:cxnLst/>
              <a:rect l="l" t="t" r="r" b="b"/>
              <a:pathLst>
                <a:path w="44" h="96" extrusionOk="0">
                  <a:moveTo>
                    <a:pt x="0" y="1"/>
                  </a:moveTo>
                  <a:lnTo>
                    <a:pt x="37" y="81"/>
                  </a:lnTo>
                  <a:lnTo>
                    <a:pt x="44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083;p40"/>
            <p:cNvSpPr/>
            <p:nvPr/>
          </p:nvSpPr>
          <p:spPr>
            <a:xfrm>
              <a:off x="7422185" y="4004623"/>
              <a:ext cx="13557" cy="22254"/>
            </a:xfrm>
            <a:custGeom>
              <a:avLst/>
              <a:gdLst/>
              <a:ahLst/>
              <a:cxnLst/>
              <a:rect l="l" t="t" r="r" b="b"/>
              <a:pathLst>
                <a:path w="226" h="371" extrusionOk="0">
                  <a:moveTo>
                    <a:pt x="0" y="1"/>
                  </a:moveTo>
                  <a:cubicBezTo>
                    <a:pt x="37" y="52"/>
                    <a:pt x="138" y="204"/>
                    <a:pt x="189" y="306"/>
                  </a:cubicBezTo>
                  <a:lnTo>
                    <a:pt x="196" y="327"/>
                  </a:lnTo>
                  <a:lnTo>
                    <a:pt x="225" y="371"/>
                  </a:lnTo>
                  <a:cubicBezTo>
                    <a:pt x="160" y="240"/>
                    <a:pt x="66" y="81"/>
                    <a:pt x="0" y="1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084;p40"/>
            <p:cNvSpPr/>
            <p:nvPr/>
          </p:nvSpPr>
          <p:spPr>
            <a:xfrm>
              <a:off x="7409108" y="3986868"/>
              <a:ext cx="3959" cy="4319"/>
            </a:xfrm>
            <a:custGeom>
              <a:avLst/>
              <a:gdLst/>
              <a:ahLst/>
              <a:cxnLst/>
              <a:rect l="l" t="t" r="r" b="b"/>
              <a:pathLst>
                <a:path w="66" h="7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9" y="10"/>
                    <a:pt x="10" y="10"/>
                  </a:cubicBezTo>
                  <a:cubicBezTo>
                    <a:pt x="10" y="10"/>
                    <a:pt x="10" y="10"/>
                    <a:pt x="9" y="8"/>
                  </a:cubicBezTo>
                  <a:lnTo>
                    <a:pt x="9" y="8"/>
                  </a:lnTo>
                  <a:cubicBezTo>
                    <a:pt x="9" y="9"/>
                    <a:pt x="10" y="9"/>
                    <a:pt x="10" y="10"/>
                  </a:cubicBezTo>
                  <a:lnTo>
                    <a:pt x="10" y="10"/>
                  </a:lnTo>
                  <a:cubicBezTo>
                    <a:pt x="9" y="9"/>
                    <a:pt x="9" y="7"/>
                    <a:pt x="8" y="6"/>
                  </a:cubicBezTo>
                  <a:lnTo>
                    <a:pt x="8" y="6"/>
                  </a:lnTo>
                  <a:cubicBezTo>
                    <a:pt x="8" y="7"/>
                    <a:pt x="9" y="8"/>
                    <a:pt x="9" y="8"/>
                  </a:cubicBezTo>
                  <a:lnTo>
                    <a:pt x="9" y="8"/>
                  </a:lnTo>
                  <a:cubicBezTo>
                    <a:pt x="4" y="3"/>
                    <a:pt x="2" y="1"/>
                    <a:pt x="1" y="1"/>
                  </a:cubicBezTo>
                  <a:close/>
                  <a:moveTo>
                    <a:pt x="10" y="10"/>
                  </a:moveTo>
                  <a:cubicBezTo>
                    <a:pt x="31" y="37"/>
                    <a:pt x="45" y="50"/>
                    <a:pt x="59" y="64"/>
                  </a:cubicBezTo>
                  <a:cubicBezTo>
                    <a:pt x="59" y="64"/>
                    <a:pt x="59" y="64"/>
                    <a:pt x="66" y="72"/>
                  </a:cubicBezTo>
                  <a:cubicBezTo>
                    <a:pt x="36" y="38"/>
                    <a:pt x="19" y="19"/>
                    <a:pt x="10" y="10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085;p40"/>
            <p:cNvSpPr/>
            <p:nvPr/>
          </p:nvSpPr>
          <p:spPr>
            <a:xfrm>
              <a:off x="7411748" y="3990167"/>
              <a:ext cx="1560" cy="1560"/>
            </a:xfrm>
            <a:custGeom>
              <a:avLst/>
              <a:gdLst/>
              <a:ahLst/>
              <a:cxnLst/>
              <a:rect l="l" t="t" r="r" b="b"/>
              <a:pathLst>
                <a:path w="26" h="26" extrusionOk="0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2" y="3"/>
                    <a:pt x="7" y="9"/>
                  </a:cubicBezTo>
                  <a:cubicBezTo>
                    <a:pt x="19" y="22"/>
                    <a:pt x="24" y="26"/>
                    <a:pt x="25" y="26"/>
                  </a:cubicBezTo>
                  <a:cubicBezTo>
                    <a:pt x="26" y="26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086;p40"/>
            <p:cNvSpPr/>
            <p:nvPr/>
          </p:nvSpPr>
          <p:spPr>
            <a:xfrm>
              <a:off x="7397052" y="3974511"/>
              <a:ext cx="2999" cy="2759"/>
            </a:xfrm>
            <a:custGeom>
              <a:avLst/>
              <a:gdLst/>
              <a:ahLst/>
              <a:cxnLst/>
              <a:rect l="l" t="t" r="r" b="b"/>
              <a:pathLst>
                <a:path w="50" h="46" extrusionOk="0">
                  <a:moveTo>
                    <a:pt x="1" y="0"/>
                  </a:moveTo>
                  <a:cubicBezTo>
                    <a:pt x="0" y="0"/>
                    <a:pt x="12" y="12"/>
                    <a:pt x="34" y="30"/>
                  </a:cubicBezTo>
                  <a:lnTo>
                    <a:pt x="34" y="30"/>
                  </a:lnTo>
                  <a:cubicBezTo>
                    <a:pt x="12" y="9"/>
                    <a:pt x="2" y="0"/>
                    <a:pt x="1" y="0"/>
                  </a:cubicBezTo>
                  <a:close/>
                  <a:moveTo>
                    <a:pt x="34" y="30"/>
                  </a:moveTo>
                  <a:lnTo>
                    <a:pt x="34" y="30"/>
                  </a:lnTo>
                  <a:cubicBezTo>
                    <a:pt x="38" y="35"/>
                    <a:pt x="43" y="40"/>
                    <a:pt x="49" y="45"/>
                  </a:cubicBezTo>
                  <a:lnTo>
                    <a:pt x="35" y="31"/>
                  </a:lnTo>
                  <a:cubicBezTo>
                    <a:pt x="34" y="31"/>
                    <a:pt x="34" y="30"/>
                    <a:pt x="34" y="30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087;p40"/>
            <p:cNvSpPr/>
            <p:nvPr/>
          </p:nvSpPr>
          <p:spPr>
            <a:xfrm>
              <a:off x="7395192" y="3972832"/>
              <a:ext cx="1800" cy="2279"/>
            </a:xfrm>
            <a:custGeom>
              <a:avLst/>
              <a:gdLst/>
              <a:ahLst/>
              <a:cxnLst/>
              <a:rect l="l" t="t" r="r" b="b"/>
              <a:pathLst>
                <a:path w="30" h="38" extrusionOk="0">
                  <a:moveTo>
                    <a:pt x="0" y="1"/>
                  </a:moveTo>
                  <a:lnTo>
                    <a:pt x="0" y="1"/>
                  </a:lnTo>
                  <a:cubicBezTo>
                    <a:pt x="5" y="8"/>
                    <a:pt x="10" y="14"/>
                    <a:pt x="14" y="18"/>
                  </a:cubicBezTo>
                  <a:lnTo>
                    <a:pt x="14" y="18"/>
                  </a:lnTo>
                  <a:lnTo>
                    <a:pt x="0" y="1"/>
                  </a:lnTo>
                  <a:close/>
                  <a:moveTo>
                    <a:pt x="14" y="18"/>
                  </a:moveTo>
                  <a:lnTo>
                    <a:pt x="29" y="37"/>
                  </a:lnTo>
                  <a:cubicBezTo>
                    <a:pt x="29" y="32"/>
                    <a:pt x="23" y="27"/>
                    <a:pt x="14" y="18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88;p40"/>
            <p:cNvSpPr/>
            <p:nvPr/>
          </p:nvSpPr>
          <p:spPr>
            <a:xfrm>
              <a:off x="7396932" y="3975051"/>
              <a:ext cx="4859" cy="3959"/>
            </a:xfrm>
            <a:custGeom>
              <a:avLst/>
              <a:gdLst/>
              <a:ahLst/>
              <a:cxnLst/>
              <a:rect l="l" t="t" r="r" b="b"/>
              <a:pathLst>
                <a:path w="81" h="66" extrusionOk="0">
                  <a:moveTo>
                    <a:pt x="0" y="0"/>
                  </a:moveTo>
                  <a:lnTo>
                    <a:pt x="57" y="47"/>
                  </a:lnTo>
                  <a:lnTo>
                    <a:pt x="57" y="47"/>
                  </a:lnTo>
                  <a:cubicBezTo>
                    <a:pt x="42" y="34"/>
                    <a:pt x="35" y="27"/>
                    <a:pt x="35" y="27"/>
                  </a:cubicBezTo>
                  <a:lnTo>
                    <a:pt x="35" y="27"/>
                  </a:lnTo>
                  <a:cubicBezTo>
                    <a:pt x="35" y="27"/>
                    <a:pt x="35" y="28"/>
                    <a:pt x="37" y="29"/>
                  </a:cubicBezTo>
                  <a:cubicBezTo>
                    <a:pt x="15" y="7"/>
                    <a:pt x="15" y="7"/>
                    <a:pt x="0" y="0"/>
                  </a:cubicBezTo>
                  <a:close/>
                  <a:moveTo>
                    <a:pt x="57" y="47"/>
                  </a:moveTo>
                  <a:cubicBezTo>
                    <a:pt x="64" y="52"/>
                    <a:pt x="71" y="58"/>
                    <a:pt x="80" y="65"/>
                  </a:cubicBezTo>
                  <a:lnTo>
                    <a:pt x="57" y="47"/>
                  </a:ln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089;p40"/>
            <p:cNvSpPr/>
            <p:nvPr/>
          </p:nvSpPr>
          <p:spPr>
            <a:xfrm>
              <a:off x="7403890" y="3981589"/>
              <a:ext cx="6178" cy="6598"/>
            </a:xfrm>
            <a:custGeom>
              <a:avLst/>
              <a:gdLst/>
              <a:ahLst/>
              <a:cxnLst/>
              <a:rect l="l" t="t" r="r" b="b"/>
              <a:pathLst>
                <a:path w="103" h="110" extrusionOk="0">
                  <a:moveTo>
                    <a:pt x="0" y="0"/>
                  </a:moveTo>
                  <a:lnTo>
                    <a:pt x="0" y="0"/>
                  </a:lnTo>
                  <a:cubicBezTo>
                    <a:pt x="24" y="24"/>
                    <a:pt x="51" y="53"/>
                    <a:pt x="48" y="53"/>
                  </a:cubicBezTo>
                  <a:cubicBezTo>
                    <a:pt x="47" y="53"/>
                    <a:pt x="38" y="45"/>
                    <a:pt x="15" y="22"/>
                  </a:cubicBezTo>
                  <a:lnTo>
                    <a:pt x="15" y="22"/>
                  </a:lnTo>
                  <a:cubicBezTo>
                    <a:pt x="74" y="81"/>
                    <a:pt x="97" y="110"/>
                    <a:pt x="101" y="110"/>
                  </a:cubicBezTo>
                  <a:cubicBezTo>
                    <a:pt x="102" y="110"/>
                    <a:pt x="102" y="110"/>
                    <a:pt x="102" y="109"/>
                  </a:cubicBezTo>
                  <a:cubicBezTo>
                    <a:pt x="95" y="102"/>
                    <a:pt x="66" y="65"/>
                    <a:pt x="0" y="0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1090;p40"/>
            <p:cNvSpPr/>
            <p:nvPr/>
          </p:nvSpPr>
          <p:spPr>
            <a:xfrm>
              <a:off x="7420865" y="4002883"/>
              <a:ext cx="4439" cy="6598"/>
            </a:xfrm>
            <a:custGeom>
              <a:avLst/>
              <a:gdLst/>
              <a:ahLst/>
              <a:cxnLst/>
              <a:rect l="l" t="t" r="r" b="b"/>
              <a:pathLst>
                <a:path w="74" h="11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59" y="88"/>
                    <a:pt x="73" y="110"/>
                  </a:cubicBezTo>
                  <a:lnTo>
                    <a:pt x="44" y="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1091;p40"/>
            <p:cNvSpPr/>
            <p:nvPr/>
          </p:nvSpPr>
          <p:spPr>
            <a:xfrm>
              <a:off x="7375578" y="3951538"/>
              <a:ext cx="3959" cy="5278"/>
            </a:xfrm>
            <a:custGeom>
              <a:avLst/>
              <a:gdLst/>
              <a:ahLst/>
              <a:cxnLst/>
              <a:rect l="l" t="t" r="r" b="b"/>
              <a:pathLst>
                <a:path w="66" h="8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2"/>
                    <a:pt x="4" y="9"/>
                    <a:pt x="10" y="18"/>
                  </a:cubicBezTo>
                  <a:lnTo>
                    <a:pt x="10" y="18"/>
                  </a:lnTo>
                  <a:cubicBezTo>
                    <a:pt x="5" y="9"/>
                    <a:pt x="1" y="0"/>
                    <a:pt x="1" y="0"/>
                  </a:cubicBezTo>
                  <a:close/>
                  <a:moveTo>
                    <a:pt x="10" y="18"/>
                  </a:moveTo>
                  <a:cubicBezTo>
                    <a:pt x="14" y="26"/>
                    <a:pt x="19" y="33"/>
                    <a:pt x="22" y="36"/>
                  </a:cubicBezTo>
                  <a:cubicBezTo>
                    <a:pt x="23" y="37"/>
                    <a:pt x="24" y="38"/>
                    <a:pt x="25" y="39"/>
                  </a:cubicBezTo>
                  <a:lnTo>
                    <a:pt x="25" y="39"/>
                  </a:lnTo>
                  <a:cubicBezTo>
                    <a:pt x="20" y="32"/>
                    <a:pt x="14" y="25"/>
                    <a:pt x="10" y="18"/>
                  </a:cubicBezTo>
                  <a:close/>
                  <a:moveTo>
                    <a:pt x="25" y="39"/>
                  </a:moveTo>
                  <a:cubicBezTo>
                    <a:pt x="36" y="53"/>
                    <a:pt x="48" y="69"/>
                    <a:pt x="60" y="81"/>
                  </a:cubicBezTo>
                  <a:lnTo>
                    <a:pt x="60" y="81"/>
                  </a:lnTo>
                  <a:cubicBezTo>
                    <a:pt x="44" y="64"/>
                    <a:pt x="37" y="52"/>
                    <a:pt x="25" y="39"/>
                  </a:cubicBezTo>
                  <a:close/>
                  <a:moveTo>
                    <a:pt x="60" y="81"/>
                  </a:moveTo>
                  <a:lnTo>
                    <a:pt x="60" y="81"/>
                  </a:lnTo>
                  <a:cubicBezTo>
                    <a:pt x="62" y="83"/>
                    <a:pt x="64" y="85"/>
                    <a:pt x="66" y="87"/>
                  </a:cubicBezTo>
                  <a:cubicBezTo>
                    <a:pt x="64" y="85"/>
                    <a:pt x="62" y="83"/>
                    <a:pt x="60" y="81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1092;p40"/>
            <p:cNvSpPr/>
            <p:nvPr/>
          </p:nvSpPr>
          <p:spPr>
            <a:xfrm>
              <a:off x="7372938" y="3948478"/>
              <a:ext cx="4019" cy="5278"/>
            </a:xfrm>
            <a:custGeom>
              <a:avLst/>
              <a:gdLst/>
              <a:ahLst/>
              <a:cxnLst/>
              <a:rect l="l" t="t" r="r" b="b"/>
              <a:pathLst>
                <a:path w="67" h="88" extrusionOk="0">
                  <a:moveTo>
                    <a:pt x="1" y="0"/>
                  </a:moveTo>
                  <a:lnTo>
                    <a:pt x="1" y="0"/>
                  </a:lnTo>
                  <a:cubicBezTo>
                    <a:pt x="52" y="80"/>
                    <a:pt x="66" y="87"/>
                    <a:pt x="66" y="87"/>
                  </a:cubicBezTo>
                  <a:cubicBezTo>
                    <a:pt x="45" y="58"/>
                    <a:pt x="23" y="29"/>
                    <a:pt x="1" y="0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1093;p40"/>
            <p:cNvSpPr/>
            <p:nvPr/>
          </p:nvSpPr>
          <p:spPr>
            <a:xfrm>
              <a:off x="7392553" y="3971092"/>
              <a:ext cx="8758" cy="8338"/>
            </a:xfrm>
            <a:custGeom>
              <a:avLst/>
              <a:gdLst/>
              <a:ahLst/>
              <a:cxnLst/>
              <a:rect l="l" t="t" r="r" b="b"/>
              <a:pathLst>
                <a:path w="146" h="139" extrusionOk="0">
                  <a:moveTo>
                    <a:pt x="1" y="1"/>
                  </a:moveTo>
                  <a:lnTo>
                    <a:pt x="22" y="23"/>
                  </a:lnTo>
                  <a:lnTo>
                    <a:pt x="146" y="1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1094;p40"/>
            <p:cNvSpPr/>
            <p:nvPr/>
          </p:nvSpPr>
          <p:spPr>
            <a:xfrm>
              <a:off x="7366460" y="3928864"/>
              <a:ext cx="1320" cy="5698"/>
            </a:xfrm>
            <a:custGeom>
              <a:avLst/>
              <a:gdLst/>
              <a:ahLst/>
              <a:cxnLst/>
              <a:rect l="l" t="t" r="r" b="b"/>
              <a:pathLst>
                <a:path w="22" h="95" extrusionOk="0">
                  <a:moveTo>
                    <a:pt x="0" y="1"/>
                  </a:moveTo>
                  <a:lnTo>
                    <a:pt x="7" y="44"/>
                  </a:lnTo>
                  <a:lnTo>
                    <a:pt x="22" y="95"/>
                  </a:lnTo>
                  <a:cubicBezTo>
                    <a:pt x="15" y="66"/>
                    <a:pt x="7" y="30"/>
                    <a:pt x="0" y="1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1095;p40"/>
            <p:cNvSpPr/>
            <p:nvPr/>
          </p:nvSpPr>
          <p:spPr>
            <a:xfrm>
              <a:off x="7368080" y="3907090"/>
              <a:ext cx="5399" cy="10377"/>
            </a:xfrm>
            <a:custGeom>
              <a:avLst/>
              <a:gdLst/>
              <a:ahLst/>
              <a:cxnLst/>
              <a:rect l="l" t="t" r="r" b="b"/>
              <a:pathLst>
                <a:path w="90" h="173" extrusionOk="0">
                  <a:moveTo>
                    <a:pt x="89" y="1"/>
                  </a:moveTo>
                  <a:cubicBezTo>
                    <a:pt x="53" y="44"/>
                    <a:pt x="24" y="95"/>
                    <a:pt x="2" y="160"/>
                  </a:cubicBezTo>
                  <a:cubicBezTo>
                    <a:pt x="1" y="169"/>
                    <a:pt x="1" y="173"/>
                    <a:pt x="2" y="173"/>
                  </a:cubicBezTo>
                  <a:cubicBezTo>
                    <a:pt x="5" y="173"/>
                    <a:pt x="15" y="144"/>
                    <a:pt x="17" y="144"/>
                  </a:cubicBezTo>
                  <a:lnTo>
                    <a:pt x="17" y="144"/>
                  </a:lnTo>
                  <a:cubicBezTo>
                    <a:pt x="18" y="144"/>
                    <a:pt x="18" y="146"/>
                    <a:pt x="17" y="153"/>
                  </a:cubicBezTo>
                  <a:cubicBezTo>
                    <a:pt x="31" y="95"/>
                    <a:pt x="60" y="44"/>
                    <a:pt x="89" y="1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1096;p40"/>
            <p:cNvSpPr/>
            <p:nvPr/>
          </p:nvSpPr>
          <p:spPr>
            <a:xfrm>
              <a:off x="7373418" y="3903191"/>
              <a:ext cx="3119" cy="3959"/>
            </a:xfrm>
            <a:custGeom>
              <a:avLst/>
              <a:gdLst/>
              <a:ahLst/>
              <a:cxnLst/>
              <a:rect l="l" t="t" r="r" b="b"/>
              <a:pathLst>
                <a:path w="52" h="66" extrusionOk="0">
                  <a:moveTo>
                    <a:pt x="51" y="0"/>
                  </a:moveTo>
                  <a:lnTo>
                    <a:pt x="51" y="0"/>
                  </a:lnTo>
                  <a:cubicBezTo>
                    <a:pt x="29" y="22"/>
                    <a:pt x="15" y="37"/>
                    <a:pt x="0" y="66"/>
                  </a:cubicBezTo>
                  <a:cubicBezTo>
                    <a:pt x="15" y="44"/>
                    <a:pt x="29" y="22"/>
                    <a:pt x="51" y="0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1097;p40"/>
            <p:cNvSpPr/>
            <p:nvPr/>
          </p:nvSpPr>
          <p:spPr>
            <a:xfrm>
              <a:off x="7367300" y="3935402"/>
              <a:ext cx="1380" cy="4439"/>
            </a:xfrm>
            <a:custGeom>
              <a:avLst/>
              <a:gdLst/>
              <a:ahLst/>
              <a:cxnLst/>
              <a:rect l="l" t="t" r="r" b="b"/>
              <a:pathLst>
                <a:path w="23" h="74" extrusionOk="0">
                  <a:moveTo>
                    <a:pt x="1" y="0"/>
                  </a:moveTo>
                  <a:lnTo>
                    <a:pt x="8" y="37"/>
                  </a:lnTo>
                  <a:cubicBezTo>
                    <a:pt x="8" y="42"/>
                    <a:pt x="12" y="52"/>
                    <a:pt x="17" y="63"/>
                  </a:cubicBezTo>
                  <a:lnTo>
                    <a:pt x="17" y="63"/>
                  </a:lnTo>
                  <a:cubicBezTo>
                    <a:pt x="14" y="51"/>
                    <a:pt x="11" y="31"/>
                    <a:pt x="1" y="0"/>
                  </a:cubicBezTo>
                  <a:close/>
                  <a:moveTo>
                    <a:pt x="17" y="63"/>
                  </a:moveTo>
                  <a:cubicBezTo>
                    <a:pt x="19" y="68"/>
                    <a:pt x="20" y="71"/>
                    <a:pt x="22" y="73"/>
                  </a:cubicBezTo>
                  <a:cubicBezTo>
                    <a:pt x="21" y="70"/>
                    <a:pt x="19" y="66"/>
                    <a:pt x="17" y="63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1098;p40"/>
            <p:cNvSpPr/>
            <p:nvPr/>
          </p:nvSpPr>
          <p:spPr>
            <a:xfrm>
              <a:off x="7366460" y="3932763"/>
              <a:ext cx="1320" cy="4859"/>
            </a:xfrm>
            <a:custGeom>
              <a:avLst/>
              <a:gdLst/>
              <a:ahLst/>
              <a:cxnLst/>
              <a:rect l="l" t="t" r="r" b="b"/>
              <a:pathLst>
                <a:path w="22" h="81" extrusionOk="0">
                  <a:moveTo>
                    <a:pt x="0" y="1"/>
                  </a:moveTo>
                  <a:cubicBezTo>
                    <a:pt x="0" y="15"/>
                    <a:pt x="7" y="37"/>
                    <a:pt x="22" y="81"/>
                  </a:cubicBezTo>
                  <a:cubicBezTo>
                    <a:pt x="7" y="37"/>
                    <a:pt x="7" y="8"/>
                    <a:pt x="0" y="1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1099;p40"/>
            <p:cNvSpPr/>
            <p:nvPr/>
          </p:nvSpPr>
          <p:spPr>
            <a:xfrm>
              <a:off x="7368620" y="3939781"/>
              <a:ext cx="60" cy="480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cubicBezTo>
                    <a:pt x="0" y="7"/>
                    <a:pt x="0" y="0"/>
                    <a:pt x="0" y="0"/>
                  </a:cubicBezTo>
                  <a:cubicBezTo>
                    <a:pt x="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1100;p40"/>
            <p:cNvSpPr/>
            <p:nvPr/>
          </p:nvSpPr>
          <p:spPr>
            <a:xfrm>
              <a:off x="7377857" y="3956456"/>
              <a:ext cx="4739" cy="4679"/>
            </a:xfrm>
            <a:custGeom>
              <a:avLst/>
              <a:gdLst/>
              <a:ahLst/>
              <a:cxnLst/>
              <a:rect l="l" t="t" r="r" b="b"/>
              <a:pathLst>
                <a:path w="79" h="78" extrusionOk="0">
                  <a:moveTo>
                    <a:pt x="1" y="1"/>
                  </a:moveTo>
                  <a:cubicBezTo>
                    <a:pt x="1" y="1"/>
                    <a:pt x="10" y="12"/>
                    <a:pt x="35" y="41"/>
                  </a:cubicBezTo>
                  <a:cubicBezTo>
                    <a:pt x="43" y="49"/>
                    <a:pt x="45" y="51"/>
                    <a:pt x="46" y="51"/>
                  </a:cubicBezTo>
                  <a:cubicBezTo>
                    <a:pt x="47" y="51"/>
                    <a:pt x="45" y="48"/>
                    <a:pt x="46" y="48"/>
                  </a:cubicBezTo>
                  <a:lnTo>
                    <a:pt x="46" y="48"/>
                  </a:lnTo>
                  <a:cubicBezTo>
                    <a:pt x="47" y="48"/>
                    <a:pt x="47" y="48"/>
                    <a:pt x="47" y="49"/>
                  </a:cubicBezTo>
                  <a:lnTo>
                    <a:pt x="47" y="49"/>
                  </a:lnTo>
                  <a:cubicBezTo>
                    <a:pt x="24" y="25"/>
                    <a:pt x="2" y="1"/>
                    <a:pt x="1" y="1"/>
                  </a:cubicBezTo>
                  <a:close/>
                  <a:moveTo>
                    <a:pt x="47" y="49"/>
                  </a:moveTo>
                  <a:cubicBezTo>
                    <a:pt x="58" y="59"/>
                    <a:pt x="69" y="70"/>
                    <a:pt x="79" y="78"/>
                  </a:cubicBezTo>
                  <a:cubicBezTo>
                    <a:pt x="58" y="57"/>
                    <a:pt x="50" y="50"/>
                    <a:pt x="47" y="49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1101;p40"/>
            <p:cNvSpPr/>
            <p:nvPr/>
          </p:nvSpPr>
          <p:spPr>
            <a:xfrm>
              <a:off x="7369459" y="3943260"/>
              <a:ext cx="3539" cy="5698"/>
            </a:xfrm>
            <a:custGeom>
              <a:avLst/>
              <a:gdLst/>
              <a:ahLst/>
              <a:cxnLst/>
              <a:rect l="l" t="t" r="r" b="b"/>
              <a:pathLst>
                <a:path w="59" h="95" extrusionOk="0">
                  <a:moveTo>
                    <a:pt x="1" y="0"/>
                  </a:moveTo>
                  <a:cubicBezTo>
                    <a:pt x="15" y="29"/>
                    <a:pt x="37" y="58"/>
                    <a:pt x="52" y="87"/>
                  </a:cubicBezTo>
                  <a:cubicBezTo>
                    <a:pt x="52" y="87"/>
                    <a:pt x="49" y="83"/>
                    <a:pt x="50" y="83"/>
                  </a:cubicBezTo>
                  <a:lnTo>
                    <a:pt x="50" y="83"/>
                  </a:lnTo>
                  <a:cubicBezTo>
                    <a:pt x="50" y="83"/>
                    <a:pt x="51" y="83"/>
                    <a:pt x="52" y="84"/>
                  </a:cubicBezTo>
                  <a:lnTo>
                    <a:pt x="52" y="84"/>
                  </a:lnTo>
                  <a:cubicBezTo>
                    <a:pt x="34" y="57"/>
                    <a:pt x="20" y="26"/>
                    <a:pt x="1" y="0"/>
                  </a:cubicBezTo>
                  <a:close/>
                  <a:moveTo>
                    <a:pt x="52" y="84"/>
                  </a:moveTo>
                  <a:cubicBezTo>
                    <a:pt x="54" y="88"/>
                    <a:pt x="56" y="91"/>
                    <a:pt x="59" y="95"/>
                  </a:cubicBezTo>
                  <a:cubicBezTo>
                    <a:pt x="55" y="89"/>
                    <a:pt x="53" y="86"/>
                    <a:pt x="52" y="84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1102;p40"/>
            <p:cNvSpPr/>
            <p:nvPr/>
          </p:nvSpPr>
          <p:spPr>
            <a:xfrm>
              <a:off x="7368200" y="3940201"/>
              <a:ext cx="1320" cy="2639"/>
            </a:xfrm>
            <a:custGeom>
              <a:avLst/>
              <a:gdLst/>
              <a:ahLst/>
              <a:cxnLst/>
              <a:rect l="l" t="t" r="r" b="b"/>
              <a:pathLst>
                <a:path w="22" h="44" extrusionOk="0">
                  <a:moveTo>
                    <a:pt x="0" y="0"/>
                  </a:moveTo>
                  <a:lnTo>
                    <a:pt x="0" y="0"/>
                  </a:lnTo>
                  <a:cubicBezTo>
                    <a:pt x="7" y="15"/>
                    <a:pt x="15" y="29"/>
                    <a:pt x="22" y="44"/>
                  </a:cubicBezTo>
                  <a:cubicBezTo>
                    <a:pt x="22" y="37"/>
                    <a:pt x="15" y="22"/>
                    <a:pt x="7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103;p40"/>
            <p:cNvSpPr/>
            <p:nvPr/>
          </p:nvSpPr>
          <p:spPr>
            <a:xfrm>
              <a:off x="7368919" y="3904031"/>
              <a:ext cx="5819" cy="9597"/>
            </a:xfrm>
            <a:custGeom>
              <a:avLst/>
              <a:gdLst/>
              <a:ahLst/>
              <a:cxnLst/>
              <a:rect l="l" t="t" r="r" b="b"/>
              <a:pathLst>
                <a:path w="97" h="160" extrusionOk="0">
                  <a:moveTo>
                    <a:pt x="97" y="1"/>
                  </a:moveTo>
                  <a:lnTo>
                    <a:pt x="97" y="1"/>
                  </a:lnTo>
                  <a:cubicBezTo>
                    <a:pt x="53" y="44"/>
                    <a:pt x="24" y="95"/>
                    <a:pt x="3" y="146"/>
                  </a:cubicBezTo>
                  <a:cubicBezTo>
                    <a:pt x="3" y="150"/>
                    <a:pt x="1" y="160"/>
                    <a:pt x="2" y="160"/>
                  </a:cubicBezTo>
                  <a:cubicBezTo>
                    <a:pt x="3" y="160"/>
                    <a:pt x="7" y="152"/>
                    <a:pt x="17" y="124"/>
                  </a:cubicBezTo>
                  <a:cubicBezTo>
                    <a:pt x="39" y="81"/>
                    <a:pt x="61" y="37"/>
                    <a:pt x="97" y="1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1104;p40"/>
            <p:cNvSpPr/>
            <p:nvPr/>
          </p:nvSpPr>
          <p:spPr>
            <a:xfrm>
              <a:off x="7366460" y="3923226"/>
              <a:ext cx="60" cy="900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5"/>
                  </a:moveTo>
                  <a:cubicBezTo>
                    <a:pt x="0" y="7"/>
                    <a:pt x="0" y="7"/>
                    <a:pt x="0" y="0"/>
                  </a:cubicBezTo>
                  <a:cubicBezTo>
                    <a:pt x="0" y="7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1105;p40"/>
            <p:cNvSpPr/>
            <p:nvPr/>
          </p:nvSpPr>
          <p:spPr>
            <a:xfrm>
              <a:off x="7402150" y="3904031"/>
              <a:ext cx="480" cy="540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8" y="8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106;p40"/>
            <p:cNvSpPr/>
            <p:nvPr/>
          </p:nvSpPr>
          <p:spPr>
            <a:xfrm>
              <a:off x="7366880" y="3912728"/>
              <a:ext cx="2219" cy="6178"/>
            </a:xfrm>
            <a:custGeom>
              <a:avLst/>
              <a:gdLst/>
              <a:ahLst/>
              <a:cxnLst/>
              <a:rect l="l" t="t" r="r" b="b"/>
              <a:pathLst>
                <a:path w="37" h="103" extrusionOk="0">
                  <a:moveTo>
                    <a:pt x="37" y="1"/>
                  </a:moveTo>
                  <a:cubicBezTo>
                    <a:pt x="37" y="1"/>
                    <a:pt x="37" y="1"/>
                    <a:pt x="29" y="8"/>
                  </a:cubicBezTo>
                  <a:cubicBezTo>
                    <a:pt x="15" y="52"/>
                    <a:pt x="8" y="74"/>
                    <a:pt x="0" y="103"/>
                  </a:cubicBezTo>
                  <a:cubicBezTo>
                    <a:pt x="8" y="74"/>
                    <a:pt x="22" y="37"/>
                    <a:pt x="37" y="1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107;p40"/>
            <p:cNvSpPr/>
            <p:nvPr/>
          </p:nvSpPr>
          <p:spPr>
            <a:xfrm>
              <a:off x="7379477" y="3898812"/>
              <a:ext cx="4439" cy="1799"/>
            </a:xfrm>
            <a:custGeom>
              <a:avLst/>
              <a:gdLst/>
              <a:ahLst/>
              <a:cxnLst/>
              <a:rect l="l" t="t" r="r" b="b"/>
              <a:pathLst>
                <a:path w="74" h="30" extrusionOk="0">
                  <a:moveTo>
                    <a:pt x="73" y="1"/>
                  </a:moveTo>
                  <a:cubicBezTo>
                    <a:pt x="52" y="8"/>
                    <a:pt x="23" y="15"/>
                    <a:pt x="1" y="30"/>
                  </a:cubicBezTo>
                  <a:cubicBezTo>
                    <a:pt x="23" y="15"/>
                    <a:pt x="66" y="8"/>
                    <a:pt x="73" y="1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108;p40"/>
            <p:cNvSpPr/>
            <p:nvPr/>
          </p:nvSpPr>
          <p:spPr>
            <a:xfrm>
              <a:off x="7366460" y="3922026"/>
              <a:ext cx="420" cy="780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5" y="1"/>
                  </a:moveTo>
                  <a:cubicBezTo>
                    <a:pt x="5" y="1"/>
                    <a:pt x="3" y="3"/>
                    <a:pt x="0" y="6"/>
                  </a:cubicBezTo>
                  <a:cubicBezTo>
                    <a:pt x="0" y="6"/>
                    <a:pt x="0" y="13"/>
                    <a:pt x="0" y="13"/>
                  </a:cubicBezTo>
                  <a:cubicBezTo>
                    <a:pt x="4" y="4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109;p40"/>
            <p:cNvSpPr/>
            <p:nvPr/>
          </p:nvSpPr>
          <p:spPr>
            <a:xfrm>
              <a:off x="7366460" y="3918847"/>
              <a:ext cx="480" cy="4439"/>
            </a:xfrm>
            <a:custGeom>
              <a:avLst/>
              <a:gdLst/>
              <a:ahLst/>
              <a:cxnLst/>
              <a:rect l="l" t="t" r="r" b="b"/>
              <a:pathLst>
                <a:path w="8" h="74" extrusionOk="0">
                  <a:moveTo>
                    <a:pt x="7" y="1"/>
                  </a:moveTo>
                  <a:lnTo>
                    <a:pt x="7" y="1"/>
                  </a:lnTo>
                  <a:cubicBezTo>
                    <a:pt x="3" y="20"/>
                    <a:pt x="1" y="36"/>
                    <a:pt x="0" y="51"/>
                  </a:cubicBezTo>
                  <a:lnTo>
                    <a:pt x="0" y="51"/>
                  </a:lnTo>
                  <a:cubicBezTo>
                    <a:pt x="2" y="32"/>
                    <a:pt x="7" y="13"/>
                    <a:pt x="7" y="1"/>
                  </a:cubicBezTo>
                  <a:close/>
                  <a:moveTo>
                    <a:pt x="0" y="51"/>
                  </a:moveTo>
                  <a:cubicBezTo>
                    <a:pt x="0" y="54"/>
                    <a:pt x="0" y="56"/>
                    <a:pt x="0" y="59"/>
                  </a:cubicBezTo>
                  <a:cubicBezTo>
                    <a:pt x="0" y="66"/>
                    <a:pt x="0" y="73"/>
                    <a:pt x="0" y="73"/>
                  </a:cubicBezTo>
                  <a:cubicBezTo>
                    <a:pt x="0" y="66"/>
                    <a:pt x="0" y="59"/>
                    <a:pt x="0" y="51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110;p40"/>
            <p:cNvSpPr/>
            <p:nvPr/>
          </p:nvSpPr>
          <p:spPr>
            <a:xfrm>
              <a:off x="7398011" y="3899292"/>
              <a:ext cx="13797" cy="19314"/>
            </a:xfrm>
            <a:custGeom>
              <a:avLst/>
              <a:gdLst/>
              <a:ahLst/>
              <a:cxnLst/>
              <a:rect l="l" t="t" r="r" b="b"/>
              <a:pathLst>
                <a:path w="230" h="322" extrusionOk="0">
                  <a:moveTo>
                    <a:pt x="160" y="179"/>
                  </a:moveTo>
                  <a:cubicBezTo>
                    <a:pt x="160" y="180"/>
                    <a:pt x="161" y="184"/>
                    <a:pt x="164" y="189"/>
                  </a:cubicBezTo>
                  <a:cubicBezTo>
                    <a:pt x="162" y="185"/>
                    <a:pt x="161" y="182"/>
                    <a:pt x="160" y="179"/>
                  </a:cubicBezTo>
                  <a:close/>
                  <a:moveTo>
                    <a:pt x="5" y="1"/>
                  </a:moveTo>
                  <a:cubicBezTo>
                    <a:pt x="0" y="1"/>
                    <a:pt x="1" y="4"/>
                    <a:pt x="4" y="7"/>
                  </a:cubicBezTo>
                  <a:cubicBezTo>
                    <a:pt x="19" y="22"/>
                    <a:pt x="40" y="51"/>
                    <a:pt x="69" y="80"/>
                  </a:cubicBezTo>
                  <a:cubicBezTo>
                    <a:pt x="69" y="80"/>
                    <a:pt x="69" y="80"/>
                    <a:pt x="84" y="87"/>
                  </a:cubicBezTo>
                  <a:cubicBezTo>
                    <a:pt x="91" y="102"/>
                    <a:pt x="113" y="116"/>
                    <a:pt x="142" y="160"/>
                  </a:cubicBezTo>
                  <a:cubicBezTo>
                    <a:pt x="135" y="138"/>
                    <a:pt x="98" y="94"/>
                    <a:pt x="69" y="65"/>
                  </a:cubicBezTo>
                  <a:cubicBezTo>
                    <a:pt x="50" y="46"/>
                    <a:pt x="34" y="30"/>
                    <a:pt x="36" y="30"/>
                  </a:cubicBezTo>
                  <a:lnTo>
                    <a:pt x="36" y="30"/>
                  </a:lnTo>
                  <a:cubicBezTo>
                    <a:pt x="37" y="30"/>
                    <a:pt x="43" y="34"/>
                    <a:pt x="55" y="43"/>
                  </a:cubicBezTo>
                  <a:cubicBezTo>
                    <a:pt x="113" y="87"/>
                    <a:pt x="120" y="116"/>
                    <a:pt x="135" y="131"/>
                  </a:cubicBezTo>
                  <a:cubicBezTo>
                    <a:pt x="141" y="144"/>
                    <a:pt x="148" y="151"/>
                    <a:pt x="160" y="179"/>
                  </a:cubicBezTo>
                  <a:lnTo>
                    <a:pt x="160" y="179"/>
                  </a:lnTo>
                  <a:cubicBezTo>
                    <a:pt x="160" y="179"/>
                    <a:pt x="160" y="178"/>
                    <a:pt x="160" y="178"/>
                  </a:cubicBezTo>
                  <a:lnTo>
                    <a:pt x="160" y="178"/>
                  </a:lnTo>
                  <a:cubicBezTo>
                    <a:pt x="163" y="178"/>
                    <a:pt x="182" y="207"/>
                    <a:pt x="193" y="239"/>
                  </a:cubicBezTo>
                  <a:cubicBezTo>
                    <a:pt x="212" y="278"/>
                    <a:pt x="226" y="322"/>
                    <a:pt x="228" y="322"/>
                  </a:cubicBezTo>
                  <a:cubicBezTo>
                    <a:pt x="229" y="322"/>
                    <a:pt x="229" y="321"/>
                    <a:pt x="229" y="319"/>
                  </a:cubicBezTo>
                  <a:cubicBezTo>
                    <a:pt x="222" y="276"/>
                    <a:pt x="207" y="239"/>
                    <a:pt x="186" y="203"/>
                  </a:cubicBezTo>
                  <a:cubicBezTo>
                    <a:pt x="186" y="203"/>
                    <a:pt x="187" y="202"/>
                    <a:pt x="187" y="202"/>
                  </a:cubicBezTo>
                  <a:cubicBezTo>
                    <a:pt x="192" y="202"/>
                    <a:pt x="199" y="218"/>
                    <a:pt x="201" y="218"/>
                  </a:cubicBezTo>
                  <a:cubicBezTo>
                    <a:pt x="202" y="218"/>
                    <a:pt x="202" y="214"/>
                    <a:pt x="200" y="203"/>
                  </a:cubicBezTo>
                  <a:cubicBezTo>
                    <a:pt x="193" y="203"/>
                    <a:pt x="135" y="87"/>
                    <a:pt x="48" y="22"/>
                  </a:cubicBezTo>
                  <a:cubicBezTo>
                    <a:pt x="24" y="6"/>
                    <a:pt x="11" y="1"/>
                    <a:pt x="5" y="1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111;p40"/>
            <p:cNvSpPr/>
            <p:nvPr/>
          </p:nvSpPr>
          <p:spPr>
            <a:xfrm>
              <a:off x="7390394" y="3897973"/>
              <a:ext cx="11817" cy="6118"/>
            </a:xfrm>
            <a:custGeom>
              <a:avLst/>
              <a:gdLst/>
              <a:ahLst/>
              <a:cxnLst/>
              <a:rect l="l" t="t" r="r" b="b"/>
              <a:pathLst>
                <a:path w="197" h="102" extrusionOk="0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9" y="7"/>
                    <a:pt x="32" y="7"/>
                  </a:cubicBezTo>
                  <a:lnTo>
                    <a:pt x="32" y="7"/>
                  </a:lnTo>
                  <a:cubicBezTo>
                    <a:pt x="22" y="4"/>
                    <a:pt x="12" y="2"/>
                    <a:pt x="0" y="0"/>
                  </a:cubicBezTo>
                  <a:close/>
                  <a:moveTo>
                    <a:pt x="32" y="7"/>
                  </a:moveTo>
                  <a:lnTo>
                    <a:pt x="32" y="7"/>
                  </a:lnTo>
                  <a:cubicBezTo>
                    <a:pt x="32" y="7"/>
                    <a:pt x="32" y="7"/>
                    <a:pt x="32" y="7"/>
                  </a:cubicBezTo>
                  <a:lnTo>
                    <a:pt x="37" y="7"/>
                  </a:lnTo>
                  <a:cubicBezTo>
                    <a:pt x="35" y="7"/>
                    <a:pt x="34" y="7"/>
                    <a:pt x="32" y="7"/>
                  </a:cubicBezTo>
                  <a:close/>
                  <a:moveTo>
                    <a:pt x="22" y="7"/>
                  </a:moveTo>
                  <a:cubicBezTo>
                    <a:pt x="39" y="11"/>
                    <a:pt x="55" y="16"/>
                    <a:pt x="71" y="23"/>
                  </a:cubicBezTo>
                  <a:lnTo>
                    <a:pt x="71" y="23"/>
                  </a:lnTo>
                  <a:cubicBezTo>
                    <a:pt x="57" y="16"/>
                    <a:pt x="45" y="11"/>
                    <a:pt x="32" y="7"/>
                  </a:cubicBezTo>
                  <a:close/>
                  <a:moveTo>
                    <a:pt x="71" y="23"/>
                  </a:moveTo>
                  <a:lnTo>
                    <a:pt x="71" y="23"/>
                  </a:lnTo>
                  <a:cubicBezTo>
                    <a:pt x="86" y="30"/>
                    <a:pt x="103" y="39"/>
                    <a:pt x="124" y="51"/>
                  </a:cubicBezTo>
                  <a:cubicBezTo>
                    <a:pt x="182" y="87"/>
                    <a:pt x="189" y="102"/>
                    <a:pt x="196" y="102"/>
                  </a:cubicBezTo>
                  <a:cubicBezTo>
                    <a:pt x="159" y="69"/>
                    <a:pt x="117" y="41"/>
                    <a:pt x="71" y="23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112;p40"/>
            <p:cNvSpPr/>
            <p:nvPr/>
          </p:nvSpPr>
          <p:spPr>
            <a:xfrm>
              <a:off x="7374738" y="3897793"/>
              <a:ext cx="15716" cy="6298"/>
            </a:xfrm>
            <a:custGeom>
              <a:avLst/>
              <a:gdLst/>
              <a:ahLst/>
              <a:cxnLst/>
              <a:rect l="l" t="t" r="r" b="b"/>
              <a:pathLst>
                <a:path w="262" h="105" extrusionOk="0">
                  <a:moveTo>
                    <a:pt x="227" y="3"/>
                  </a:moveTo>
                  <a:cubicBezTo>
                    <a:pt x="191" y="3"/>
                    <a:pt x="147" y="7"/>
                    <a:pt x="87" y="39"/>
                  </a:cubicBezTo>
                  <a:cubicBezTo>
                    <a:pt x="103" y="33"/>
                    <a:pt x="110" y="30"/>
                    <a:pt x="111" y="30"/>
                  </a:cubicBezTo>
                  <a:lnTo>
                    <a:pt x="111" y="30"/>
                  </a:lnTo>
                  <a:cubicBezTo>
                    <a:pt x="112" y="30"/>
                    <a:pt x="108" y="32"/>
                    <a:pt x="103" y="35"/>
                  </a:cubicBezTo>
                  <a:lnTo>
                    <a:pt x="103" y="35"/>
                  </a:lnTo>
                  <a:cubicBezTo>
                    <a:pt x="150" y="14"/>
                    <a:pt x="206" y="3"/>
                    <a:pt x="261" y="3"/>
                  </a:cubicBezTo>
                  <a:cubicBezTo>
                    <a:pt x="250" y="3"/>
                    <a:pt x="239" y="3"/>
                    <a:pt x="227" y="3"/>
                  </a:cubicBezTo>
                  <a:close/>
                  <a:moveTo>
                    <a:pt x="103" y="35"/>
                  </a:moveTo>
                  <a:cubicBezTo>
                    <a:pt x="95" y="39"/>
                    <a:pt x="87" y="42"/>
                    <a:pt x="80" y="47"/>
                  </a:cubicBezTo>
                  <a:cubicBezTo>
                    <a:pt x="86" y="44"/>
                    <a:pt x="96" y="39"/>
                    <a:pt x="103" y="35"/>
                  </a:cubicBezTo>
                  <a:close/>
                  <a:moveTo>
                    <a:pt x="80" y="47"/>
                  </a:moveTo>
                  <a:lnTo>
                    <a:pt x="80" y="47"/>
                  </a:lnTo>
                  <a:cubicBezTo>
                    <a:pt x="77" y="48"/>
                    <a:pt x="75" y="50"/>
                    <a:pt x="72" y="52"/>
                  </a:cubicBezTo>
                  <a:lnTo>
                    <a:pt x="72" y="52"/>
                  </a:lnTo>
                  <a:cubicBezTo>
                    <a:pt x="74" y="51"/>
                    <a:pt x="77" y="50"/>
                    <a:pt x="80" y="47"/>
                  </a:cubicBezTo>
                  <a:close/>
                  <a:moveTo>
                    <a:pt x="162" y="0"/>
                  </a:moveTo>
                  <a:cubicBezTo>
                    <a:pt x="159" y="0"/>
                    <a:pt x="154" y="1"/>
                    <a:pt x="145" y="3"/>
                  </a:cubicBezTo>
                  <a:cubicBezTo>
                    <a:pt x="87" y="18"/>
                    <a:pt x="65" y="39"/>
                    <a:pt x="58" y="47"/>
                  </a:cubicBezTo>
                  <a:cubicBezTo>
                    <a:pt x="44" y="54"/>
                    <a:pt x="36" y="61"/>
                    <a:pt x="15" y="83"/>
                  </a:cubicBezTo>
                  <a:cubicBezTo>
                    <a:pt x="27" y="73"/>
                    <a:pt x="38" y="65"/>
                    <a:pt x="46" y="59"/>
                  </a:cubicBezTo>
                  <a:lnTo>
                    <a:pt x="46" y="59"/>
                  </a:lnTo>
                  <a:cubicBezTo>
                    <a:pt x="45" y="60"/>
                    <a:pt x="45" y="61"/>
                    <a:pt x="46" y="61"/>
                  </a:cubicBezTo>
                  <a:cubicBezTo>
                    <a:pt x="48" y="61"/>
                    <a:pt x="55" y="58"/>
                    <a:pt x="71" y="49"/>
                  </a:cubicBezTo>
                  <a:lnTo>
                    <a:pt x="71" y="49"/>
                  </a:lnTo>
                  <a:cubicBezTo>
                    <a:pt x="70" y="49"/>
                    <a:pt x="70" y="50"/>
                    <a:pt x="70" y="50"/>
                  </a:cubicBezTo>
                  <a:lnTo>
                    <a:pt x="70" y="50"/>
                  </a:lnTo>
                  <a:cubicBezTo>
                    <a:pt x="72" y="49"/>
                    <a:pt x="73" y="48"/>
                    <a:pt x="75" y="47"/>
                  </a:cubicBezTo>
                  <a:lnTo>
                    <a:pt x="75" y="47"/>
                  </a:lnTo>
                  <a:cubicBezTo>
                    <a:pt x="73" y="47"/>
                    <a:pt x="72" y="48"/>
                    <a:pt x="71" y="49"/>
                  </a:cubicBezTo>
                  <a:lnTo>
                    <a:pt x="71" y="49"/>
                  </a:lnTo>
                  <a:cubicBezTo>
                    <a:pt x="71" y="48"/>
                    <a:pt x="72" y="48"/>
                    <a:pt x="73" y="47"/>
                  </a:cubicBezTo>
                  <a:lnTo>
                    <a:pt x="75" y="47"/>
                  </a:lnTo>
                  <a:cubicBezTo>
                    <a:pt x="78" y="45"/>
                    <a:pt x="83" y="42"/>
                    <a:pt x="87" y="39"/>
                  </a:cubicBezTo>
                  <a:lnTo>
                    <a:pt x="87" y="39"/>
                  </a:lnTo>
                  <a:cubicBezTo>
                    <a:pt x="83" y="42"/>
                    <a:pt x="79" y="44"/>
                    <a:pt x="75" y="47"/>
                  </a:cubicBezTo>
                  <a:lnTo>
                    <a:pt x="80" y="47"/>
                  </a:lnTo>
                  <a:cubicBezTo>
                    <a:pt x="80" y="47"/>
                    <a:pt x="80" y="47"/>
                    <a:pt x="87" y="39"/>
                  </a:cubicBezTo>
                  <a:lnTo>
                    <a:pt x="87" y="39"/>
                  </a:lnTo>
                  <a:cubicBezTo>
                    <a:pt x="87" y="39"/>
                    <a:pt x="87" y="39"/>
                    <a:pt x="87" y="39"/>
                  </a:cubicBezTo>
                  <a:cubicBezTo>
                    <a:pt x="94" y="32"/>
                    <a:pt x="131" y="18"/>
                    <a:pt x="145" y="10"/>
                  </a:cubicBezTo>
                  <a:cubicBezTo>
                    <a:pt x="161" y="5"/>
                    <a:pt x="169" y="0"/>
                    <a:pt x="162" y="0"/>
                  </a:cubicBezTo>
                  <a:close/>
                  <a:moveTo>
                    <a:pt x="70" y="50"/>
                  </a:moveTo>
                  <a:cubicBezTo>
                    <a:pt x="42" y="68"/>
                    <a:pt x="18" y="87"/>
                    <a:pt x="0" y="105"/>
                  </a:cubicBezTo>
                  <a:cubicBezTo>
                    <a:pt x="26" y="85"/>
                    <a:pt x="52" y="66"/>
                    <a:pt x="72" y="52"/>
                  </a:cubicBezTo>
                  <a:lnTo>
                    <a:pt x="72" y="52"/>
                  </a:lnTo>
                  <a:cubicBezTo>
                    <a:pt x="72" y="52"/>
                    <a:pt x="71" y="52"/>
                    <a:pt x="71" y="52"/>
                  </a:cubicBezTo>
                  <a:cubicBezTo>
                    <a:pt x="70" y="52"/>
                    <a:pt x="69" y="51"/>
                    <a:pt x="70" y="50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113;p40"/>
            <p:cNvSpPr/>
            <p:nvPr/>
          </p:nvSpPr>
          <p:spPr>
            <a:xfrm>
              <a:off x="7374558" y="3953097"/>
              <a:ext cx="660" cy="1080"/>
            </a:xfrm>
            <a:custGeom>
              <a:avLst/>
              <a:gdLst/>
              <a:ahLst/>
              <a:cxnLst/>
              <a:rect l="l" t="t" r="r" b="b"/>
              <a:pathLst>
                <a:path w="11" h="18" extrusionOk="0">
                  <a:moveTo>
                    <a:pt x="2" y="0"/>
                  </a:moveTo>
                  <a:cubicBezTo>
                    <a:pt x="1" y="0"/>
                    <a:pt x="2" y="6"/>
                    <a:pt x="10" y="18"/>
                  </a:cubicBezTo>
                  <a:lnTo>
                    <a:pt x="10" y="10"/>
                  </a:lnTo>
                  <a:cubicBezTo>
                    <a:pt x="7" y="4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114;p40"/>
            <p:cNvSpPr/>
            <p:nvPr/>
          </p:nvSpPr>
          <p:spPr>
            <a:xfrm>
              <a:off x="7369879" y="3944040"/>
              <a:ext cx="7498" cy="11996"/>
            </a:xfrm>
            <a:custGeom>
              <a:avLst/>
              <a:gdLst/>
              <a:ahLst/>
              <a:cxnLst/>
              <a:rect l="l" t="t" r="r" b="b"/>
              <a:pathLst>
                <a:path w="125" h="20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2"/>
                    <a:pt x="2" y="5"/>
                  </a:cubicBezTo>
                  <a:lnTo>
                    <a:pt x="2" y="5"/>
                  </a:lnTo>
                  <a:cubicBezTo>
                    <a:pt x="2" y="4"/>
                    <a:pt x="2" y="3"/>
                    <a:pt x="1" y="2"/>
                  </a:cubicBezTo>
                  <a:cubicBezTo>
                    <a:pt x="1" y="1"/>
                    <a:pt x="0" y="0"/>
                    <a:pt x="0" y="0"/>
                  </a:cubicBezTo>
                  <a:close/>
                  <a:moveTo>
                    <a:pt x="2" y="5"/>
                  </a:moveTo>
                  <a:lnTo>
                    <a:pt x="2" y="5"/>
                  </a:lnTo>
                  <a:cubicBezTo>
                    <a:pt x="9" y="26"/>
                    <a:pt x="17" y="48"/>
                    <a:pt x="45" y="96"/>
                  </a:cubicBezTo>
                  <a:cubicBezTo>
                    <a:pt x="52" y="103"/>
                    <a:pt x="59" y="118"/>
                    <a:pt x="88" y="154"/>
                  </a:cubicBezTo>
                  <a:cubicBezTo>
                    <a:pt x="47" y="101"/>
                    <a:pt x="11" y="25"/>
                    <a:pt x="2" y="5"/>
                  </a:cubicBezTo>
                  <a:close/>
                  <a:moveTo>
                    <a:pt x="88" y="154"/>
                  </a:moveTo>
                  <a:cubicBezTo>
                    <a:pt x="96" y="167"/>
                    <a:pt x="98" y="171"/>
                    <a:pt x="98" y="171"/>
                  </a:cubicBezTo>
                  <a:cubicBezTo>
                    <a:pt x="98" y="171"/>
                    <a:pt x="91" y="160"/>
                    <a:pt x="89" y="160"/>
                  </a:cubicBezTo>
                  <a:cubicBezTo>
                    <a:pt x="88" y="160"/>
                    <a:pt x="88" y="161"/>
                    <a:pt x="88" y="161"/>
                  </a:cubicBezTo>
                  <a:cubicBezTo>
                    <a:pt x="97" y="175"/>
                    <a:pt x="120" y="199"/>
                    <a:pt x="122" y="199"/>
                  </a:cubicBezTo>
                  <a:cubicBezTo>
                    <a:pt x="124" y="199"/>
                    <a:pt x="118" y="189"/>
                    <a:pt x="96" y="161"/>
                  </a:cubicBezTo>
                  <a:lnTo>
                    <a:pt x="88" y="154"/>
                  </a:ln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1115;p40"/>
            <p:cNvSpPr/>
            <p:nvPr/>
          </p:nvSpPr>
          <p:spPr>
            <a:xfrm>
              <a:off x="7365140" y="3912309"/>
              <a:ext cx="3119" cy="10497"/>
            </a:xfrm>
            <a:custGeom>
              <a:avLst/>
              <a:gdLst/>
              <a:ahLst/>
              <a:cxnLst/>
              <a:rect l="l" t="t" r="r" b="b"/>
              <a:pathLst>
                <a:path w="52" h="175" extrusionOk="0">
                  <a:moveTo>
                    <a:pt x="51" y="1"/>
                  </a:moveTo>
                  <a:cubicBezTo>
                    <a:pt x="37" y="30"/>
                    <a:pt x="29" y="59"/>
                    <a:pt x="22" y="88"/>
                  </a:cubicBezTo>
                  <a:lnTo>
                    <a:pt x="22" y="81"/>
                  </a:lnTo>
                  <a:cubicBezTo>
                    <a:pt x="0" y="175"/>
                    <a:pt x="8" y="153"/>
                    <a:pt x="8" y="168"/>
                  </a:cubicBezTo>
                  <a:cubicBezTo>
                    <a:pt x="15" y="110"/>
                    <a:pt x="29" y="59"/>
                    <a:pt x="51" y="1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1116;p40"/>
            <p:cNvSpPr/>
            <p:nvPr/>
          </p:nvSpPr>
          <p:spPr>
            <a:xfrm>
              <a:off x="7401730" y="3904931"/>
              <a:ext cx="3959" cy="3959"/>
            </a:xfrm>
            <a:custGeom>
              <a:avLst/>
              <a:gdLst/>
              <a:ahLst/>
              <a:cxnLst/>
              <a:rect l="l" t="t" r="r" b="b"/>
              <a:pathLst>
                <a:path w="66" h="66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6"/>
                    <a:pt x="22" y="13"/>
                    <a:pt x="32" y="22"/>
                  </a:cubicBezTo>
                  <a:lnTo>
                    <a:pt x="32" y="22"/>
                  </a:lnTo>
                  <a:cubicBezTo>
                    <a:pt x="29" y="17"/>
                    <a:pt x="25" y="13"/>
                    <a:pt x="22" y="8"/>
                  </a:cubicBezTo>
                  <a:lnTo>
                    <a:pt x="0" y="0"/>
                  </a:lnTo>
                  <a:close/>
                  <a:moveTo>
                    <a:pt x="32" y="22"/>
                  </a:moveTo>
                  <a:lnTo>
                    <a:pt x="32" y="22"/>
                  </a:lnTo>
                  <a:cubicBezTo>
                    <a:pt x="43" y="36"/>
                    <a:pt x="54" y="49"/>
                    <a:pt x="65" y="66"/>
                  </a:cubicBezTo>
                  <a:cubicBezTo>
                    <a:pt x="57" y="48"/>
                    <a:pt x="46" y="34"/>
                    <a:pt x="32" y="22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117;p40"/>
            <p:cNvSpPr/>
            <p:nvPr/>
          </p:nvSpPr>
          <p:spPr>
            <a:xfrm>
              <a:off x="7408689" y="3916267"/>
              <a:ext cx="900" cy="3059"/>
            </a:xfrm>
            <a:custGeom>
              <a:avLst/>
              <a:gdLst/>
              <a:ahLst/>
              <a:cxnLst/>
              <a:rect l="l" t="t" r="r" b="b"/>
              <a:pathLst>
                <a:path w="15" h="51" extrusionOk="0">
                  <a:moveTo>
                    <a:pt x="0" y="0"/>
                  </a:moveTo>
                  <a:cubicBezTo>
                    <a:pt x="8" y="15"/>
                    <a:pt x="8" y="36"/>
                    <a:pt x="15" y="51"/>
                  </a:cubicBezTo>
                  <a:cubicBezTo>
                    <a:pt x="8" y="36"/>
                    <a:pt x="8" y="15"/>
                    <a:pt x="8" y="0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1118;p40"/>
            <p:cNvSpPr/>
            <p:nvPr/>
          </p:nvSpPr>
          <p:spPr>
            <a:xfrm>
              <a:off x="7025453" y="3956276"/>
              <a:ext cx="2279" cy="2699"/>
            </a:xfrm>
            <a:custGeom>
              <a:avLst/>
              <a:gdLst/>
              <a:ahLst/>
              <a:cxnLst/>
              <a:rect l="l" t="t" r="r" b="b"/>
              <a:pathLst>
                <a:path w="38" h="45" extrusionOk="0">
                  <a:moveTo>
                    <a:pt x="37" y="1"/>
                  </a:moveTo>
                  <a:cubicBezTo>
                    <a:pt x="15" y="15"/>
                    <a:pt x="8" y="30"/>
                    <a:pt x="1" y="44"/>
                  </a:cubicBezTo>
                  <a:cubicBezTo>
                    <a:pt x="15" y="30"/>
                    <a:pt x="23" y="15"/>
                    <a:pt x="37" y="1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1119;p40"/>
            <p:cNvSpPr/>
            <p:nvPr/>
          </p:nvSpPr>
          <p:spPr>
            <a:xfrm>
              <a:off x="7016756" y="3979790"/>
              <a:ext cx="60" cy="1380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1" y="15"/>
                  </a:moveTo>
                  <a:lnTo>
                    <a:pt x="1" y="23"/>
                  </a:lnTo>
                  <a:cubicBezTo>
                    <a:pt x="1" y="8"/>
                    <a:pt x="1" y="1"/>
                    <a:pt x="1" y="15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1120;p40"/>
            <p:cNvSpPr/>
            <p:nvPr/>
          </p:nvSpPr>
          <p:spPr>
            <a:xfrm>
              <a:off x="7238395" y="4127408"/>
              <a:ext cx="10497" cy="3599"/>
            </a:xfrm>
            <a:custGeom>
              <a:avLst/>
              <a:gdLst/>
              <a:ahLst/>
              <a:cxnLst/>
              <a:rect l="l" t="t" r="r" b="b"/>
              <a:pathLst>
                <a:path w="175" h="60" extrusionOk="0">
                  <a:moveTo>
                    <a:pt x="131" y="1"/>
                  </a:moveTo>
                  <a:cubicBezTo>
                    <a:pt x="81" y="37"/>
                    <a:pt x="44" y="52"/>
                    <a:pt x="1" y="59"/>
                  </a:cubicBezTo>
                  <a:cubicBezTo>
                    <a:pt x="88" y="45"/>
                    <a:pt x="175" y="1"/>
                    <a:pt x="160" y="1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1121;p40"/>
            <p:cNvSpPr/>
            <p:nvPr/>
          </p:nvSpPr>
          <p:spPr>
            <a:xfrm>
              <a:off x="7159157" y="4035574"/>
              <a:ext cx="3959" cy="1799"/>
            </a:xfrm>
            <a:custGeom>
              <a:avLst/>
              <a:gdLst/>
              <a:ahLst/>
              <a:cxnLst/>
              <a:rect l="l" t="t" r="r" b="b"/>
              <a:pathLst>
                <a:path w="66" h="30" extrusionOk="0">
                  <a:moveTo>
                    <a:pt x="66" y="0"/>
                  </a:moveTo>
                  <a:lnTo>
                    <a:pt x="66" y="0"/>
                  </a:lnTo>
                  <a:cubicBezTo>
                    <a:pt x="62" y="2"/>
                    <a:pt x="58" y="5"/>
                    <a:pt x="54" y="7"/>
                  </a:cubicBezTo>
                  <a:lnTo>
                    <a:pt x="54" y="7"/>
                  </a:lnTo>
                  <a:cubicBezTo>
                    <a:pt x="58" y="5"/>
                    <a:pt x="62" y="3"/>
                    <a:pt x="66" y="0"/>
                  </a:cubicBezTo>
                  <a:close/>
                  <a:moveTo>
                    <a:pt x="54" y="7"/>
                  </a:moveTo>
                  <a:lnTo>
                    <a:pt x="54" y="7"/>
                  </a:lnTo>
                  <a:cubicBezTo>
                    <a:pt x="36" y="17"/>
                    <a:pt x="18" y="23"/>
                    <a:pt x="0" y="29"/>
                  </a:cubicBezTo>
                  <a:lnTo>
                    <a:pt x="22" y="29"/>
                  </a:lnTo>
                  <a:cubicBezTo>
                    <a:pt x="33" y="24"/>
                    <a:pt x="43" y="15"/>
                    <a:pt x="54" y="7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122;p40"/>
            <p:cNvSpPr/>
            <p:nvPr/>
          </p:nvSpPr>
          <p:spPr>
            <a:xfrm>
              <a:off x="7150879" y="4041212"/>
              <a:ext cx="6178" cy="1380"/>
            </a:xfrm>
            <a:custGeom>
              <a:avLst/>
              <a:gdLst/>
              <a:ahLst/>
              <a:cxnLst/>
              <a:rect l="l" t="t" r="r" b="b"/>
              <a:pathLst>
                <a:path w="103" h="23" extrusionOk="0">
                  <a:moveTo>
                    <a:pt x="102" y="1"/>
                  </a:moveTo>
                  <a:lnTo>
                    <a:pt x="102" y="1"/>
                  </a:lnTo>
                  <a:cubicBezTo>
                    <a:pt x="59" y="8"/>
                    <a:pt x="30" y="15"/>
                    <a:pt x="1" y="22"/>
                  </a:cubicBezTo>
                  <a:lnTo>
                    <a:pt x="102" y="1"/>
                  </a:ln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1123;p40"/>
            <p:cNvSpPr/>
            <p:nvPr/>
          </p:nvSpPr>
          <p:spPr>
            <a:xfrm>
              <a:off x="7127785" y="3991726"/>
              <a:ext cx="2279" cy="3419"/>
            </a:xfrm>
            <a:custGeom>
              <a:avLst/>
              <a:gdLst/>
              <a:ahLst/>
              <a:cxnLst/>
              <a:rect l="l" t="t" r="r" b="b"/>
              <a:pathLst>
                <a:path w="38" h="57" extrusionOk="0">
                  <a:moveTo>
                    <a:pt x="5" y="1"/>
                  </a:moveTo>
                  <a:cubicBezTo>
                    <a:pt x="3" y="1"/>
                    <a:pt x="4" y="6"/>
                    <a:pt x="2" y="6"/>
                  </a:cubicBezTo>
                  <a:cubicBezTo>
                    <a:pt x="2" y="6"/>
                    <a:pt x="1" y="6"/>
                    <a:pt x="1" y="5"/>
                  </a:cubicBezTo>
                  <a:lnTo>
                    <a:pt x="1" y="5"/>
                  </a:lnTo>
                  <a:cubicBezTo>
                    <a:pt x="15" y="27"/>
                    <a:pt x="30" y="42"/>
                    <a:pt x="37" y="56"/>
                  </a:cubicBezTo>
                  <a:cubicBezTo>
                    <a:pt x="14" y="10"/>
                    <a:pt x="7" y="1"/>
                    <a:pt x="5" y="1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1124;p40"/>
            <p:cNvSpPr/>
            <p:nvPr/>
          </p:nvSpPr>
          <p:spPr>
            <a:xfrm>
              <a:off x="7308096" y="4002883"/>
              <a:ext cx="8758" cy="4019"/>
            </a:xfrm>
            <a:custGeom>
              <a:avLst/>
              <a:gdLst/>
              <a:ahLst/>
              <a:cxnLst/>
              <a:rect l="l" t="t" r="r" b="b"/>
              <a:pathLst>
                <a:path w="146" h="67" extrusionOk="0">
                  <a:moveTo>
                    <a:pt x="145" y="1"/>
                  </a:moveTo>
                  <a:lnTo>
                    <a:pt x="145" y="1"/>
                  </a:lnTo>
                  <a:cubicBezTo>
                    <a:pt x="87" y="30"/>
                    <a:pt x="37" y="44"/>
                    <a:pt x="0" y="66"/>
                  </a:cubicBezTo>
                  <a:cubicBezTo>
                    <a:pt x="73" y="37"/>
                    <a:pt x="131" y="22"/>
                    <a:pt x="145" y="1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1125;p40"/>
            <p:cNvSpPr/>
            <p:nvPr/>
          </p:nvSpPr>
          <p:spPr>
            <a:xfrm>
              <a:off x="7026953" y="3967613"/>
              <a:ext cx="1200" cy="2339"/>
            </a:xfrm>
            <a:custGeom>
              <a:avLst/>
              <a:gdLst/>
              <a:ahLst/>
              <a:cxnLst/>
              <a:rect l="l" t="t" r="r" b="b"/>
              <a:pathLst>
                <a:path w="20" h="39" extrusionOk="0">
                  <a:moveTo>
                    <a:pt x="19" y="1"/>
                  </a:moveTo>
                  <a:cubicBezTo>
                    <a:pt x="19" y="1"/>
                    <a:pt x="18" y="2"/>
                    <a:pt x="15" y="7"/>
                  </a:cubicBezTo>
                  <a:lnTo>
                    <a:pt x="15" y="7"/>
                  </a:lnTo>
                  <a:cubicBezTo>
                    <a:pt x="16" y="5"/>
                    <a:pt x="18" y="3"/>
                    <a:pt x="19" y="1"/>
                  </a:cubicBezTo>
                  <a:close/>
                  <a:moveTo>
                    <a:pt x="15" y="7"/>
                  </a:moveTo>
                  <a:lnTo>
                    <a:pt x="15" y="7"/>
                  </a:lnTo>
                  <a:cubicBezTo>
                    <a:pt x="5" y="24"/>
                    <a:pt x="0" y="38"/>
                    <a:pt x="3" y="38"/>
                  </a:cubicBezTo>
                  <a:cubicBezTo>
                    <a:pt x="3" y="38"/>
                    <a:pt x="4" y="38"/>
                    <a:pt x="5" y="37"/>
                  </a:cubicBezTo>
                  <a:cubicBezTo>
                    <a:pt x="9" y="22"/>
                    <a:pt x="12" y="13"/>
                    <a:pt x="15" y="7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1126;p40"/>
            <p:cNvSpPr/>
            <p:nvPr/>
          </p:nvSpPr>
          <p:spPr>
            <a:xfrm>
              <a:off x="7297659" y="4006842"/>
              <a:ext cx="10497" cy="4799"/>
            </a:xfrm>
            <a:custGeom>
              <a:avLst/>
              <a:gdLst/>
              <a:ahLst/>
              <a:cxnLst/>
              <a:rect l="l" t="t" r="r" b="b"/>
              <a:pathLst>
                <a:path w="175" h="80" extrusionOk="0">
                  <a:moveTo>
                    <a:pt x="174" y="0"/>
                  </a:moveTo>
                  <a:cubicBezTo>
                    <a:pt x="116" y="22"/>
                    <a:pt x="58" y="44"/>
                    <a:pt x="0" y="80"/>
                  </a:cubicBezTo>
                  <a:cubicBezTo>
                    <a:pt x="15" y="73"/>
                    <a:pt x="22" y="73"/>
                    <a:pt x="36" y="65"/>
                  </a:cubicBezTo>
                  <a:cubicBezTo>
                    <a:pt x="73" y="44"/>
                    <a:pt x="116" y="22"/>
                    <a:pt x="174" y="0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1127;p40"/>
            <p:cNvSpPr/>
            <p:nvPr/>
          </p:nvSpPr>
          <p:spPr>
            <a:xfrm>
              <a:off x="6960611" y="3952797"/>
              <a:ext cx="900" cy="960"/>
            </a:xfrm>
            <a:custGeom>
              <a:avLst/>
              <a:gdLst/>
              <a:ahLst/>
              <a:cxnLst/>
              <a:rect l="l" t="t" r="r" b="b"/>
              <a:pathLst>
                <a:path w="15" h="16" extrusionOk="0">
                  <a:moveTo>
                    <a:pt x="0" y="15"/>
                  </a:moveTo>
                  <a:lnTo>
                    <a:pt x="15" y="1"/>
                  </a:lnTo>
                  <a:cubicBezTo>
                    <a:pt x="15" y="1"/>
                    <a:pt x="7" y="8"/>
                    <a:pt x="0" y="15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1128;p40"/>
            <p:cNvSpPr/>
            <p:nvPr/>
          </p:nvSpPr>
          <p:spPr>
            <a:xfrm>
              <a:off x="6886112" y="3922326"/>
              <a:ext cx="4859" cy="2219"/>
            </a:xfrm>
            <a:custGeom>
              <a:avLst/>
              <a:gdLst/>
              <a:ahLst/>
              <a:cxnLst/>
              <a:rect l="l" t="t" r="r" b="b"/>
              <a:pathLst>
                <a:path w="81" h="37" extrusionOk="0">
                  <a:moveTo>
                    <a:pt x="81" y="1"/>
                  </a:moveTo>
                  <a:cubicBezTo>
                    <a:pt x="66" y="8"/>
                    <a:pt x="44" y="15"/>
                    <a:pt x="1" y="37"/>
                  </a:cubicBezTo>
                  <a:cubicBezTo>
                    <a:pt x="22" y="30"/>
                    <a:pt x="52" y="15"/>
                    <a:pt x="81" y="1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1129;p40"/>
            <p:cNvSpPr/>
            <p:nvPr/>
          </p:nvSpPr>
          <p:spPr>
            <a:xfrm>
              <a:off x="7388654" y="3960235"/>
              <a:ext cx="840" cy="900"/>
            </a:xfrm>
            <a:custGeom>
              <a:avLst/>
              <a:gdLst/>
              <a:ahLst/>
              <a:cxnLst/>
              <a:rect l="l" t="t" r="r" b="b"/>
              <a:pathLst>
                <a:path w="14" h="15" extrusionOk="0">
                  <a:moveTo>
                    <a:pt x="13" y="0"/>
                  </a:moveTo>
                  <a:cubicBezTo>
                    <a:pt x="12" y="0"/>
                    <a:pt x="0" y="10"/>
                    <a:pt x="0" y="15"/>
                  </a:cubicBezTo>
                  <a:cubicBezTo>
                    <a:pt x="11" y="4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1130;p40"/>
            <p:cNvSpPr/>
            <p:nvPr/>
          </p:nvSpPr>
          <p:spPr>
            <a:xfrm>
              <a:off x="7398671" y="3952377"/>
              <a:ext cx="480" cy="1380"/>
            </a:xfrm>
            <a:custGeom>
              <a:avLst/>
              <a:gdLst/>
              <a:ahLst/>
              <a:cxnLst/>
              <a:rect l="l" t="t" r="r" b="b"/>
              <a:pathLst>
                <a:path w="8" h="23" extrusionOk="0">
                  <a:moveTo>
                    <a:pt x="8" y="1"/>
                  </a:moveTo>
                  <a:cubicBezTo>
                    <a:pt x="0" y="8"/>
                    <a:pt x="0" y="15"/>
                    <a:pt x="0" y="22"/>
                  </a:cubicBezTo>
                  <a:cubicBezTo>
                    <a:pt x="0" y="15"/>
                    <a:pt x="8" y="8"/>
                    <a:pt x="8" y="1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1131;p40"/>
            <p:cNvSpPr/>
            <p:nvPr/>
          </p:nvSpPr>
          <p:spPr>
            <a:xfrm>
              <a:off x="7273246" y="4027296"/>
              <a:ext cx="960" cy="60"/>
            </a:xfrm>
            <a:custGeom>
              <a:avLst/>
              <a:gdLst/>
              <a:ahLst/>
              <a:cxnLst/>
              <a:rect l="l" t="t" r="r" b="b"/>
              <a:pathLst>
                <a:path w="16" h="1" extrusionOk="0">
                  <a:moveTo>
                    <a:pt x="8" y="0"/>
                  </a:moveTo>
                  <a:cubicBezTo>
                    <a:pt x="8" y="0"/>
                    <a:pt x="8" y="0"/>
                    <a:pt x="1" y="0"/>
                  </a:cubicBezTo>
                  <a:cubicBezTo>
                    <a:pt x="15" y="0"/>
                    <a:pt x="15" y="0"/>
                    <a:pt x="8" y="0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1132;p40"/>
            <p:cNvSpPr/>
            <p:nvPr/>
          </p:nvSpPr>
          <p:spPr>
            <a:xfrm>
              <a:off x="7389074" y="3958496"/>
              <a:ext cx="2699" cy="2219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44" y="0"/>
                  </a:moveTo>
                  <a:cubicBezTo>
                    <a:pt x="30" y="7"/>
                    <a:pt x="15" y="22"/>
                    <a:pt x="1" y="37"/>
                  </a:cubicBezTo>
                  <a:cubicBezTo>
                    <a:pt x="8" y="29"/>
                    <a:pt x="22" y="22"/>
                    <a:pt x="44" y="0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1133;p40"/>
            <p:cNvSpPr/>
            <p:nvPr/>
          </p:nvSpPr>
          <p:spPr>
            <a:xfrm>
              <a:off x="7391233" y="3956936"/>
              <a:ext cx="1800" cy="1620"/>
            </a:xfrm>
            <a:custGeom>
              <a:avLst/>
              <a:gdLst/>
              <a:ahLst/>
              <a:cxnLst/>
              <a:rect l="l" t="t" r="r" b="b"/>
              <a:pathLst>
                <a:path w="30" h="27" extrusionOk="0">
                  <a:moveTo>
                    <a:pt x="29" y="0"/>
                  </a:moveTo>
                  <a:cubicBezTo>
                    <a:pt x="27" y="0"/>
                    <a:pt x="20" y="7"/>
                    <a:pt x="1" y="26"/>
                  </a:cubicBezTo>
                  <a:cubicBezTo>
                    <a:pt x="8" y="19"/>
                    <a:pt x="23" y="12"/>
                    <a:pt x="30" y="4"/>
                  </a:cubicBezTo>
                  <a:cubicBezTo>
                    <a:pt x="30" y="2"/>
                    <a:pt x="30" y="0"/>
                    <a:pt x="29" y="0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1134;p40"/>
            <p:cNvSpPr/>
            <p:nvPr/>
          </p:nvSpPr>
          <p:spPr>
            <a:xfrm>
              <a:off x="7385595" y="3960655"/>
              <a:ext cx="3539" cy="3119"/>
            </a:xfrm>
            <a:custGeom>
              <a:avLst/>
              <a:gdLst/>
              <a:ahLst/>
              <a:cxnLst/>
              <a:rect l="l" t="t" r="r" b="b"/>
              <a:pathLst>
                <a:path w="59" h="52" extrusionOk="0">
                  <a:moveTo>
                    <a:pt x="59" y="1"/>
                  </a:moveTo>
                  <a:lnTo>
                    <a:pt x="59" y="1"/>
                  </a:lnTo>
                  <a:cubicBezTo>
                    <a:pt x="56" y="2"/>
                    <a:pt x="53" y="4"/>
                    <a:pt x="50" y="6"/>
                  </a:cubicBezTo>
                  <a:lnTo>
                    <a:pt x="50" y="6"/>
                  </a:lnTo>
                  <a:cubicBezTo>
                    <a:pt x="52" y="5"/>
                    <a:pt x="55" y="4"/>
                    <a:pt x="59" y="1"/>
                  </a:cubicBezTo>
                  <a:close/>
                  <a:moveTo>
                    <a:pt x="50" y="6"/>
                  </a:moveTo>
                  <a:cubicBezTo>
                    <a:pt x="46" y="8"/>
                    <a:pt x="44" y="8"/>
                    <a:pt x="44" y="8"/>
                  </a:cubicBezTo>
                  <a:cubicBezTo>
                    <a:pt x="42" y="10"/>
                    <a:pt x="39" y="13"/>
                    <a:pt x="35" y="17"/>
                  </a:cubicBezTo>
                  <a:lnTo>
                    <a:pt x="35" y="17"/>
                  </a:lnTo>
                  <a:cubicBezTo>
                    <a:pt x="40" y="13"/>
                    <a:pt x="45" y="10"/>
                    <a:pt x="50" y="6"/>
                  </a:cubicBezTo>
                  <a:close/>
                  <a:moveTo>
                    <a:pt x="35" y="17"/>
                  </a:moveTo>
                  <a:cubicBezTo>
                    <a:pt x="22" y="27"/>
                    <a:pt x="10" y="38"/>
                    <a:pt x="1" y="51"/>
                  </a:cubicBezTo>
                  <a:cubicBezTo>
                    <a:pt x="15" y="36"/>
                    <a:pt x="27" y="25"/>
                    <a:pt x="35" y="17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1135;p40"/>
            <p:cNvSpPr/>
            <p:nvPr/>
          </p:nvSpPr>
          <p:spPr>
            <a:xfrm>
              <a:off x="6975547" y="4099996"/>
              <a:ext cx="2519" cy="240"/>
            </a:xfrm>
            <a:custGeom>
              <a:avLst/>
              <a:gdLst/>
              <a:ahLst/>
              <a:cxnLst/>
              <a:rect l="l" t="t" r="r" b="b"/>
              <a:pathLst>
                <a:path w="42" h="4" extrusionOk="0">
                  <a:moveTo>
                    <a:pt x="27" y="1"/>
                  </a:moveTo>
                  <a:cubicBezTo>
                    <a:pt x="26" y="1"/>
                    <a:pt x="24" y="1"/>
                    <a:pt x="23" y="1"/>
                  </a:cubicBezTo>
                  <a:lnTo>
                    <a:pt x="23" y="1"/>
                  </a:lnTo>
                  <a:cubicBezTo>
                    <a:pt x="29" y="1"/>
                    <a:pt x="35" y="1"/>
                    <a:pt x="41" y="1"/>
                  </a:cubicBezTo>
                  <a:close/>
                  <a:moveTo>
                    <a:pt x="23" y="1"/>
                  </a:moveTo>
                  <a:cubicBezTo>
                    <a:pt x="9" y="2"/>
                    <a:pt x="1" y="4"/>
                    <a:pt x="3" y="4"/>
                  </a:cubicBezTo>
                  <a:cubicBezTo>
                    <a:pt x="5" y="4"/>
                    <a:pt x="11" y="3"/>
                    <a:pt x="23" y="1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1136;p40"/>
            <p:cNvSpPr/>
            <p:nvPr/>
          </p:nvSpPr>
          <p:spPr>
            <a:xfrm>
              <a:off x="7278464" y="4070844"/>
              <a:ext cx="60" cy="6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1137;p40"/>
            <p:cNvSpPr/>
            <p:nvPr/>
          </p:nvSpPr>
          <p:spPr>
            <a:xfrm>
              <a:off x="7277624" y="4061247"/>
              <a:ext cx="2639" cy="9657"/>
            </a:xfrm>
            <a:custGeom>
              <a:avLst/>
              <a:gdLst/>
              <a:ahLst/>
              <a:cxnLst/>
              <a:rect l="l" t="t" r="r" b="b"/>
              <a:pathLst>
                <a:path w="44" h="161" extrusionOk="0">
                  <a:moveTo>
                    <a:pt x="0" y="1"/>
                  </a:moveTo>
                  <a:lnTo>
                    <a:pt x="0" y="1"/>
                  </a:lnTo>
                  <a:cubicBezTo>
                    <a:pt x="22" y="66"/>
                    <a:pt x="22" y="102"/>
                    <a:pt x="15" y="160"/>
                  </a:cubicBezTo>
                  <a:lnTo>
                    <a:pt x="44" y="102"/>
                  </a:lnTo>
                  <a:cubicBezTo>
                    <a:pt x="29" y="66"/>
                    <a:pt x="22" y="30"/>
                    <a:pt x="0" y="1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1138;p40"/>
            <p:cNvSpPr/>
            <p:nvPr/>
          </p:nvSpPr>
          <p:spPr>
            <a:xfrm>
              <a:off x="6859119" y="3908950"/>
              <a:ext cx="551382" cy="222475"/>
            </a:xfrm>
            <a:custGeom>
              <a:avLst/>
              <a:gdLst/>
              <a:ahLst/>
              <a:cxnLst/>
              <a:rect l="l" t="t" r="r" b="b"/>
              <a:pathLst>
                <a:path w="9192" h="3709" extrusionOk="0">
                  <a:moveTo>
                    <a:pt x="9058" y="656"/>
                  </a:moveTo>
                  <a:lnTo>
                    <a:pt x="9058" y="656"/>
                  </a:lnTo>
                  <a:cubicBezTo>
                    <a:pt x="9036" y="682"/>
                    <a:pt x="9016" y="706"/>
                    <a:pt x="9003" y="725"/>
                  </a:cubicBezTo>
                  <a:cubicBezTo>
                    <a:pt x="9017" y="706"/>
                    <a:pt x="9039" y="678"/>
                    <a:pt x="9058" y="656"/>
                  </a:cubicBezTo>
                  <a:close/>
                  <a:moveTo>
                    <a:pt x="1544" y="894"/>
                  </a:moveTo>
                  <a:lnTo>
                    <a:pt x="1460" y="979"/>
                  </a:lnTo>
                  <a:cubicBezTo>
                    <a:pt x="1473" y="969"/>
                    <a:pt x="1505" y="935"/>
                    <a:pt x="1544" y="894"/>
                  </a:cubicBezTo>
                  <a:close/>
                  <a:moveTo>
                    <a:pt x="2701" y="964"/>
                  </a:moveTo>
                  <a:cubicBezTo>
                    <a:pt x="2692" y="982"/>
                    <a:pt x="2687" y="995"/>
                    <a:pt x="2685" y="1001"/>
                  </a:cubicBezTo>
                  <a:lnTo>
                    <a:pt x="2685" y="1001"/>
                  </a:lnTo>
                  <a:cubicBezTo>
                    <a:pt x="2690" y="989"/>
                    <a:pt x="2696" y="977"/>
                    <a:pt x="2701" y="964"/>
                  </a:cubicBezTo>
                  <a:close/>
                  <a:moveTo>
                    <a:pt x="8611" y="1037"/>
                  </a:moveTo>
                  <a:lnTo>
                    <a:pt x="8611" y="1037"/>
                  </a:lnTo>
                  <a:cubicBezTo>
                    <a:pt x="8584" y="1055"/>
                    <a:pt x="8570" y="1066"/>
                    <a:pt x="8564" y="1071"/>
                  </a:cubicBezTo>
                  <a:lnTo>
                    <a:pt x="8564" y="1071"/>
                  </a:lnTo>
                  <a:lnTo>
                    <a:pt x="8611" y="1037"/>
                  </a:lnTo>
                  <a:close/>
                  <a:moveTo>
                    <a:pt x="8407" y="1175"/>
                  </a:moveTo>
                  <a:cubicBezTo>
                    <a:pt x="8407" y="1175"/>
                    <a:pt x="8407" y="1182"/>
                    <a:pt x="8407" y="1182"/>
                  </a:cubicBezTo>
                  <a:cubicBezTo>
                    <a:pt x="8380" y="1197"/>
                    <a:pt x="8368" y="1203"/>
                    <a:pt x="8366" y="1203"/>
                  </a:cubicBezTo>
                  <a:cubicBezTo>
                    <a:pt x="8364" y="1203"/>
                    <a:pt x="8382" y="1192"/>
                    <a:pt x="8407" y="1175"/>
                  </a:cubicBezTo>
                  <a:close/>
                  <a:moveTo>
                    <a:pt x="8236" y="1313"/>
                  </a:moveTo>
                  <a:lnTo>
                    <a:pt x="8236" y="1313"/>
                  </a:lnTo>
                  <a:cubicBezTo>
                    <a:pt x="8213" y="1324"/>
                    <a:pt x="8191" y="1335"/>
                    <a:pt x="8168" y="1349"/>
                  </a:cubicBezTo>
                  <a:lnTo>
                    <a:pt x="8236" y="1313"/>
                  </a:lnTo>
                  <a:close/>
                  <a:moveTo>
                    <a:pt x="7569" y="1664"/>
                  </a:moveTo>
                  <a:cubicBezTo>
                    <a:pt x="7553" y="1671"/>
                    <a:pt x="7540" y="1679"/>
                    <a:pt x="7529" y="1686"/>
                  </a:cubicBezTo>
                  <a:lnTo>
                    <a:pt x="7529" y="1686"/>
                  </a:lnTo>
                  <a:cubicBezTo>
                    <a:pt x="7541" y="1679"/>
                    <a:pt x="7555" y="1672"/>
                    <a:pt x="7569" y="1664"/>
                  </a:cubicBezTo>
                  <a:close/>
                  <a:moveTo>
                    <a:pt x="7783" y="1567"/>
                  </a:moveTo>
                  <a:cubicBezTo>
                    <a:pt x="7760" y="1567"/>
                    <a:pt x="7653" y="1620"/>
                    <a:pt x="7569" y="1664"/>
                  </a:cubicBezTo>
                  <a:lnTo>
                    <a:pt x="7569" y="1664"/>
                  </a:lnTo>
                  <a:cubicBezTo>
                    <a:pt x="7577" y="1661"/>
                    <a:pt x="7585" y="1657"/>
                    <a:pt x="7594" y="1654"/>
                  </a:cubicBezTo>
                  <a:cubicBezTo>
                    <a:pt x="7615" y="1646"/>
                    <a:pt x="7624" y="1643"/>
                    <a:pt x="7626" y="1643"/>
                  </a:cubicBezTo>
                  <a:cubicBezTo>
                    <a:pt x="7631" y="1643"/>
                    <a:pt x="7524" y="1688"/>
                    <a:pt x="7537" y="1688"/>
                  </a:cubicBezTo>
                  <a:cubicBezTo>
                    <a:pt x="7539" y="1688"/>
                    <a:pt x="7546" y="1687"/>
                    <a:pt x="7558" y="1683"/>
                  </a:cubicBezTo>
                  <a:cubicBezTo>
                    <a:pt x="7558" y="1676"/>
                    <a:pt x="7703" y="1610"/>
                    <a:pt x="7783" y="1567"/>
                  </a:cubicBezTo>
                  <a:close/>
                  <a:moveTo>
                    <a:pt x="2658" y="1639"/>
                  </a:moveTo>
                  <a:cubicBezTo>
                    <a:pt x="2687" y="1676"/>
                    <a:pt x="2687" y="1712"/>
                    <a:pt x="2716" y="1763"/>
                  </a:cubicBezTo>
                  <a:cubicBezTo>
                    <a:pt x="2694" y="1734"/>
                    <a:pt x="2658" y="1668"/>
                    <a:pt x="2658" y="1639"/>
                  </a:cubicBezTo>
                  <a:close/>
                  <a:moveTo>
                    <a:pt x="5322" y="1951"/>
                  </a:moveTo>
                  <a:cubicBezTo>
                    <a:pt x="5316" y="1953"/>
                    <a:pt x="5309" y="1955"/>
                    <a:pt x="5302" y="1958"/>
                  </a:cubicBezTo>
                  <a:lnTo>
                    <a:pt x="5302" y="1958"/>
                  </a:lnTo>
                  <a:cubicBezTo>
                    <a:pt x="5309" y="1956"/>
                    <a:pt x="5315" y="1954"/>
                    <a:pt x="5322" y="1951"/>
                  </a:cubicBezTo>
                  <a:close/>
                  <a:moveTo>
                    <a:pt x="5257" y="2082"/>
                  </a:moveTo>
                  <a:lnTo>
                    <a:pt x="5257" y="2082"/>
                  </a:lnTo>
                  <a:cubicBezTo>
                    <a:pt x="5235" y="2097"/>
                    <a:pt x="5199" y="2104"/>
                    <a:pt x="5155" y="2111"/>
                  </a:cubicBezTo>
                  <a:cubicBezTo>
                    <a:pt x="5184" y="2104"/>
                    <a:pt x="5220" y="2089"/>
                    <a:pt x="5257" y="2082"/>
                  </a:cubicBezTo>
                  <a:close/>
                  <a:moveTo>
                    <a:pt x="3362" y="627"/>
                  </a:moveTo>
                  <a:cubicBezTo>
                    <a:pt x="3461" y="627"/>
                    <a:pt x="3542" y="654"/>
                    <a:pt x="3536" y="667"/>
                  </a:cubicBezTo>
                  <a:cubicBezTo>
                    <a:pt x="3623" y="696"/>
                    <a:pt x="3703" y="732"/>
                    <a:pt x="3783" y="783"/>
                  </a:cubicBezTo>
                  <a:lnTo>
                    <a:pt x="3776" y="783"/>
                  </a:lnTo>
                  <a:cubicBezTo>
                    <a:pt x="3921" y="877"/>
                    <a:pt x="3964" y="913"/>
                    <a:pt x="4015" y="950"/>
                  </a:cubicBezTo>
                  <a:cubicBezTo>
                    <a:pt x="4030" y="964"/>
                    <a:pt x="4032" y="968"/>
                    <a:pt x="4029" y="968"/>
                  </a:cubicBezTo>
                  <a:cubicBezTo>
                    <a:pt x="4026" y="968"/>
                    <a:pt x="4019" y="964"/>
                    <a:pt x="4015" y="964"/>
                  </a:cubicBezTo>
                  <a:cubicBezTo>
                    <a:pt x="4110" y="1051"/>
                    <a:pt x="4153" y="1109"/>
                    <a:pt x="4197" y="1160"/>
                  </a:cubicBezTo>
                  <a:cubicBezTo>
                    <a:pt x="4240" y="1211"/>
                    <a:pt x="4284" y="1255"/>
                    <a:pt x="4349" y="1342"/>
                  </a:cubicBezTo>
                  <a:lnTo>
                    <a:pt x="4349" y="1363"/>
                  </a:lnTo>
                  <a:cubicBezTo>
                    <a:pt x="4364" y="1385"/>
                    <a:pt x="4414" y="1472"/>
                    <a:pt x="4444" y="1581"/>
                  </a:cubicBezTo>
                  <a:cubicBezTo>
                    <a:pt x="4473" y="1690"/>
                    <a:pt x="4465" y="1821"/>
                    <a:pt x="4422" y="1937"/>
                  </a:cubicBezTo>
                  <a:cubicBezTo>
                    <a:pt x="4422" y="1930"/>
                    <a:pt x="4422" y="1930"/>
                    <a:pt x="4429" y="1908"/>
                  </a:cubicBezTo>
                  <a:lnTo>
                    <a:pt x="4429" y="1908"/>
                  </a:lnTo>
                  <a:cubicBezTo>
                    <a:pt x="4385" y="2039"/>
                    <a:pt x="4262" y="2155"/>
                    <a:pt x="4146" y="2242"/>
                  </a:cubicBezTo>
                  <a:cubicBezTo>
                    <a:pt x="4105" y="2271"/>
                    <a:pt x="4066" y="2298"/>
                    <a:pt x="4031" y="2323"/>
                  </a:cubicBezTo>
                  <a:lnTo>
                    <a:pt x="4031" y="2323"/>
                  </a:lnTo>
                  <a:cubicBezTo>
                    <a:pt x="4001" y="2323"/>
                    <a:pt x="3968" y="2322"/>
                    <a:pt x="3928" y="2322"/>
                  </a:cubicBezTo>
                  <a:cubicBezTo>
                    <a:pt x="3797" y="2314"/>
                    <a:pt x="3768" y="2307"/>
                    <a:pt x="3739" y="2307"/>
                  </a:cubicBezTo>
                  <a:cubicBezTo>
                    <a:pt x="3710" y="2307"/>
                    <a:pt x="3681" y="2307"/>
                    <a:pt x="3551" y="2271"/>
                  </a:cubicBezTo>
                  <a:lnTo>
                    <a:pt x="3551" y="2271"/>
                  </a:lnTo>
                  <a:lnTo>
                    <a:pt x="3565" y="2285"/>
                  </a:lnTo>
                  <a:cubicBezTo>
                    <a:pt x="3563" y="2287"/>
                    <a:pt x="3559" y="2287"/>
                    <a:pt x="3554" y="2287"/>
                  </a:cubicBezTo>
                  <a:cubicBezTo>
                    <a:pt x="3531" y="2287"/>
                    <a:pt x="3480" y="2272"/>
                    <a:pt x="3420" y="2242"/>
                  </a:cubicBezTo>
                  <a:cubicBezTo>
                    <a:pt x="3355" y="2213"/>
                    <a:pt x="3275" y="2169"/>
                    <a:pt x="3202" y="2133"/>
                  </a:cubicBezTo>
                  <a:lnTo>
                    <a:pt x="3202" y="2133"/>
                  </a:lnTo>
                  <a:lnTo>
                    <a:pt x="3253" y="2169"/>
                  </a:lnTo>
                  <a:cubicBezTo>
                    <a:pt x="3166" y="2140"/>
                    <a:pt x="3064" y="2017"/>
                    <a:pt x="3013" y="1959"/>
                  </a:cubicBezTo>
                  <a:cubicBezTo>
                    <a:pt x="3011" y="1956"/>
                    <a:pt x="3010" y="1955"/>
                    <a:pt x="3010" y="1955"/>
                  </a:cubicBezTo>
                  <a:lnTo>
                    <a:pt x="3010" y="1955"/>
                  </a:lnTo>
                  <a:cubicBezTo>
                    <a:pt x="3012" y="1955"/>
                    <a:pt x="3039" y="1976"/>
                    <a:pt x="3057" y="1988"/>
                  </a:cubicBezTo>
                  <a:cubicBezTo>
                    <a:pt x="2992" y="1929"/>
                    <a:pt x="2980" y="1913"/>
                    <a:pt x="2974" y="1913"/>
                  </a:cubicBezTo>
                  <a:cubicBezTo>
                    <a:pt x="2972" y="1913"/>
                    <a:pt x="2971" y="1914"/>
                    <a:pt x="2970" y="1915"/>
                  </a:cubicBezTo>
                  <a:cubicBezTo>
                    <a:pt x="2967" y="1915"/>
                    <a:pt x="2966" y="1917"/>
                    <a:pt x="2963" y="1917"/>
                  </a:cubicBezTo>
                  <a:cubicBezTo>
                    <a:pt x="2957" y="1917"/>
                    <a:pt x="2946" y="1910"/>
                    <a:pt x="2912" y="1872"/>
                  </a:cubicBezTo>
                  <a:cubicBezTo>
                    <a:pt x="2897" y="1843"/>
                    <a:pt x="2948" y="1886"/>
                    <a:pt x="2883" y="1799"/>
                  </a:cubicBezTo>
                  <a:cubicBezTo>
                    <a:pt x="2875" y="1777"/>
                    <a:pt x="2825" y="1719"/>
                    <a:pt x="2788" y="1639"/>
                  </a:cubicBezTo>
                  <a:cubicBezTo>
                    <a:pt x="2745" y="1567"/>
                    <a:pt x="2723" y="1465"/>
                    <a:pt x="2730" y="1392"/>
                  </a:cubicBezTo>
                  <a:lnTo>
                    <a:pt x="2730" y="1392"/>
                  </a:lnTo>
                  <a:cubicBezTo>
                    <a:pt x="2726" y="1409"/>
                    <a:pt x="2724" y="1428"/>
                    <a:pt x="2721" y="1428"/>
                  </a:cubicBezTo>
                  <a:cubicBezTo>
                    <a:pt x="2718" y="1428"/>
                    <a:pt x="2715" y="1417"/>
                    <a:pt x="2708" y="1385"/>
                  </a:cubicBezTo>
                  <a:cubicBezTo>
                    <a:pt x="2701" y="1269"/>
                    <a:pt x="2767" y="1080"/>
                    <a:pt x="2796" y="986"/>
                  </a:cubicBezTo>
                  <a:cubicBezTo>
                    <a:pt x="2810" y="971"/>
                    <a:pt x="2810" y="971"/>
                    <a:pt x="2810" y="971"/>
                  </a:cubicBezTo>
                  <a:cubicBezTo>
                    <a:pt x="2832" y="928"/>
                    <a:pt x="2868" y="870"/>
                    <a:pt x="2912" y="819"/>
                  </a:cubicBezTo>
                  <a:cubicBezTo>
                    <a:pt x="2933" y="797"/>
                    <a:pt x="2955" y="775"/>
                    <a:pt x="2970" y="754"/>
                  </a:cubicBezTo>
                  <a:cubicBezTo>
                    <a:pt x="2992" y="739"/>
                    <a:pt x="3006" y="725"/>
                    <a:pt x="3021" y="710"/>
                  </a:cubicBezTo>
                  <a:cubicBezTo>
                    <a:pt x="3028" y="710"/>
                    <a:pt x="3042" y="703"/>
                    <a:pt x="3064" y="696"/>
                  </a:cubicBezTo>
                  <a:cubicBezTo>
                    <a:pt x="3086" y="688"/>
                    <a:pt x="3100" y="681"/>
                    <a:pt x="3130" y="674"/>
                  </a:cubicBezTo>
                  <a:cubicBezTo>
                    <a:pt x="3180" y="652"/>
                    <a:pt x="3238" y="637"/>
                    <a:pt x="3304" y="630"/>
                  </a:cubicBezTo>
                  <a:cubicBezTo>
                    <a:pt x="3324" y="628"/>
                    <a:pt x="3343" y="627"/>
                    <a:pt x="3362" y="627"/>
                  </a:cubicBezTo>
                  <a:close/>
                  <a:moveTo>
                    <a:pt x="3064" y="2961"/>
                  </a:moveTo>
                  <a:lnTo>
                    <a:pt x="3064" y="2961"/>
                  </a:lnTo>
                  <a:cubicBezTo>
                    <a:pt x="3035" y="2972"/>
                    <a:pt x="3009" y="2982"/>
                    <a:pt x="2986" y="2990"/>
                  </a:cubicBezTo>
                  <a:lnTo>
                    <a:pt x="2986" y="2990"/>
                  </a:lnTo>
                  <a:cubicBezTo>
                    <a:pt x="3012" y="2982"/>
                    <a:pt x="3046" y="2970"/>
                    <a:pt x="3064" y="2961"/>
                  </a:cubicBezTo>
                  <a:close/>
                  <a:moveTo>
                    <a:pt x="5837" y="3019"/>
                  </a:moveTo>
                  <a:lnTo>
                    <a:pt x="5837" y="3019"/>
                  </a:lnTo>
                  <a:cubicBezTo>
                    <a:pt x="5836" y="3023"/>
                    <a:pt x="5834" y="3027"/>
                    <a:pt x="5833" y="3031"/>
                  </a:cubicBezTo>
                  <a:lnTo>
                    <a:pt x="5833" y="3031"/>
                  </a:lnTo>
                  <a:cubicBezTo>
                    <a:pt x="5834" y="3027"/>
                    <a:pt x="5836" y="3023"/>
                    <a:pt x="5837" y="3019"/>
                  </a:cubicBezTo>
                  <a:close/>
                  <a:moveTo>
                    <a:pt x="6870" y="3071"/>
                  </a:moveTo>
                  <a:cubicBezTo>
                    <a:pt x="6867" y="3073"/>
                    <a:pt x="6864" y="3077"/>
                    <a:pt x="6861" y="3084"/>
                  </a:cubicBezTo>
                  <a:cubicBezTo>
                    <a:pt x="6864" y="3079"/>
                    <a:pt x="6867" y="3075"/>
                    <a:pt x="6870" y="3071"/>
                  </a:cubicBezTo>
                  <a:close/>
                  <a:moveTo>
                    <a:pt x="1856" y="3119"/>
                  </a:moveTo>
                  <a:cubicBezTo>
                    <a:pt x="1856" y="3119"/>
                    <a:pt x="1851" y="3120"/>
                    <a:pt x="1844" y="3120"/>
                  </a:cubicBezTo>
                  <a:lnTo>
                    <a:pt x="1845" y="3120"/>
                  </a:lnTo>
                  <a:cubicBezTo>
                    <a:pt x="1853" y="3119"/>
                    <a:pt x="1856" y="3119"/>
                    <a:pt x="1856" y="3119"/>
                  </a:cubicBezTo>
                  <a:close/>
                  <a:moveTo>
                    <a:pt x="1474" y="3128"/>
                  </a:moveTo>
                  <a:lnTo>
                    <a:pt x="1503" y="3135"/>
                  </a:lnTo>
                  <a:cubicBezTo>
                    <a:pt x="1431" y="3128"/>
                    <a:pt x="1453" y="3128"/>
                    <a:pt x="1474" y="3128"/>
                  </a:cubicBezTo>
                  <a:close/>
                  <a:moveTo>
                    <a:pt x="1387" y="0"/>
                  </a:moveTo>
                  <a:cubicBezTo>
                    <a:pt x="1264" y="0"/>
                    <a:pt x="1144" y="17"/>
                    <a:pt x="1024" y="49"/>
                  </a:cubicBezTo>
                  <a:cubicBezTo>
                    <a:pt x="872" y="100"/>
                    <a:pt x="712" y="151"/>
                    <a:pt x="567" y="209"/>
                  </a:cubicBezTo>
                  <a:cubicBezTo>
                    <a:pt x="594" y="199"/>
                    <a:pt x="606" y="195"/>
                    <a:pt x="606" y="195"/>
                  </a:cubicBezTo>
                  <a:lnTo>
                    <a:pt x="606" y="195"/>
                  </a:lnTo>
                  <a:cubicBezTo>
                    <a:pt x="607" y="195"/>
                    <a:pt x="569" y="209"/>
                    <a:pt x="531" y="224"/>
                  </a:cubicBezTo>
                  <a:cubicBezTo>
                    <a:pt x="545" y="219"/>
                    <a:pt x="550" y="217"/>
                    <a:pt x="550" y="217"/>
                  </a:cubicBezTo>
                  <a:lnTo>
                    <a:pt x="550" y="217"/>
                  </a:lnTo>
                  <a:cubicBezTo>
                    <a:pt x="551" y="217"/>
                    <a:pt x="533" y="224"/>
                    <a:pt x="538" y="224"/>
                  </a:cubicBezTo>
                  <a:cubicBezTo>
                    <a:pt x="451" y="253"/>
                    <a:pt x="371" y="289"/>
                    <a:pt x="291" y="325"/>
                  </a:cubicBezTo>
                  <a:cubicBezTo>
                    <a:pt x="240" y="340"/>
                    <a:pt x="22" y="441"/>
                    <a:pt x="1" y="456"/>
                  </a:cubicBezTo>
                  <a:lnTo>
                    <a:pt x="80" y="420"/>
                  </a:lnTo>
                  <a:lnTo>
                    <a:pt x="80" y="420"/>
                  </a:lnTo>
                  <a:cubicBezTo>
                    <a:pt x="62" y="427"/>
                    <a:pt x="54" y="430"/>
                    <a:pt x="53" y="430"/>
                  </a:cubicBezTo>
                  <a:cubicBezTo>
                    <a:pt x="49" y="430"/>
                    <a:pt x="210" y="361"/>
                    <a:pt x="212" y="361"/>
                  </a:cubicBezTo>
                  <a:lnTo>
                    <a:pt x="212" y="361"/>
                  </a:lnTo>
                  <a:cubicBezTo>
                    <a:pt x="212" y="361"/>
                    <a:pt x="212" y="361"/>
                    <a:pt x="211" y="362"/>
                  </a:cubicBezTo>
                  <a:cubicBezTo>
                    <a:pt x="327" y="311"/>
                    <a:pt x="516" y="238"/>
                    <a:pt x="712" y="166"/>
                  </a:cubicBezTo>
                  <a:cubicBezTo>
                    <a:pt x="721" y="163"/>
                    <a:pt x="725" y="161"/>
                    <a:pt x="725" y="161"/>
                  </a:cubicBezTo>
                  <a:lnTo>
                    <a:pt x="725" y="161"/>
                  </a:lnTo>
                  <a:cubicBezTo>
                    <a:pt x="727" y="161"/>
                    <a:pt x="694" y="174"/>
                    <a:pt x="699" y="174"/>
                  </a:cubicBezTo>
                  <a:cubicBezTo>
                    <a:pt x="700" y="174"/>
                    <a:pt x="701" y="174"/>
                    <a:pt x="705" y="173"/>
                  </a:cubicBezTo>
                  <a:cubicBezTo>
                    <a:pt x="748" y="151"/>
                    <a:pt x="814" y="137"/>
                    <a:pt x="923" y="100"/>
                  </a:cubicBezTo>
                  <a:lnTo>
                    <a:pt x="915" y="100"/>
                  </a:lnTo>
                  <a:cubicBezTo>
                    <a:pt x="1068" y="49"/>
                    <a:pt x="1184" y="28"/>
                    <a:pt x="1307" y="20"/>
                  </a:cubicBezTo>
                  <a:cubicBezTo>
                    <a:pt x="1365" y="20"/>
                    <a:pt x="1431" y="20"/>
                    <a:pt x="1503" y="28"/>
                  </a:cubicBezTo>
                  <a:cubicBezTo>
                    <a:pt x="1569" y="42"/>
                    <a:pt x="1649" y="57"/>
                    <a:pt x="1728" y="100"/>
                  </a:cubicBezTo>
                  <a:lnTo>
                    <a:pt x="1707" y="86"/>
                  </a:lnTo>
                  <a:lnTo>
                    <a:pt x="1707" y="86"/>
                  </a:lnTo>
                  <a:cubicBezTo>
                    <a:pt x="1772" y="122"/>
                    <a:pt x="1786" y="137"/>
                    <a:pt x="1808" y="158"/>
                  </a:cubicBezTo>
                  <a:cubicBezTo>
                    <a:pt x="1816" y="166"/>
                    <a:pt x="1819" y="169"/>
                    <a:pt x="1820" y="169"/>
                  </a:cubicBezTo>
                  <a:cubicBezTo>
                    <a:pt x="1821" y="169"/>
                    <a:pt x="1795" y="142"/>
                    <a:pt x="1757" y="115"/>
                  </a:cubicBezTo>
                  <a:cubicBezTo>
                    <a:pt x="1723" y="92"/>
                    <a:pt x="1685" y="74"/>
                    <a:pt x="1687" y="74"/>
                  </a:cubicBezTo>
                  <a:lnTo>
                    <a:pt x="1687" y="74"/>
                  </a:lnTo>
                  <a:cubicBezTo>
                    <a:pt x="1688" y="74"/>
                    <a:pt x="1691" y="75"/>
                    <a:pt x="1699" y="78"/>
                  </a:cubicBezTo>
                  <a:cubicBezTo>
                    <a:pt x="1721" y="93"/>
                    <a:pt x="1765" y="115"/>
                    <a:pt x="1808" y="151"/>
                  </a:cubicBezTo>
                  <a:cubicBezTo>
                    <a:pt x="1845" y="195"/>
                    <a:pt x="1881" y="253"/>
                    <a:pt x="1888" y="318"/>
                  </a:cubicBezTo>
                  <a:cubicBezTo>
                    <a:pt x="1917" y="449"/>
                    <a:pt x="1837" y="565"/>
                    <a:pt x="1816" y="587"/>
                  </a:cubicBezTo>
                  <a:cubicBezTo>
                    <a:pt x="1791" y="621"/>
                    <a:pt x="1786" y="630"/>
                    <a:pt x="1788" y="630"/>
                  </a:cubicBezTo>
                  <a:cubicBezTo>
                    <a:pt x="1790" y="630"/>
                    <a:pt x="1798" y="621"/>
                    <a:pt x="1800" y="621"/>
                  </a:cubicBezTo>
                  <a:lnTo>
                    <a:pt x="1800" y="621"/>
                  </a:lnTo>
                  <a:cubicBezTo>
                    <a:pt x="1801" y="621"/>
                    <a:pt x="1795" y="629"/>
                    <a:pt x="1772" y="659"/>
                  </a:cubicBezTo>
                  <a:lnTo>
                    <a:pt x="1743" y="681"/>
                  </a:lnTo>
                  <a:lnTo>
                    <a:pt x="1728" y="710"/>
                  </a:lnTo>
                  <a:cubicBezTo>
                    <a:pt x="1678" y="768"/>
                    <a:pt x="1641" y="797"/>
                    <a:pt x="1641" y="797"/>
                  </a:cubicBezTo>
                  <a:cubicBezTo>
                    <a:pt x="1656" y="783"/>
                    <a:pt x="1678" y="754"/>
                    <a:pt x="1692" y="739"/>
                  </a:cubicBezTo>
                  <a:lnTo>
                    <a:pt x="1692" y="739"/>
                  </a:lnTo>
                  <a:cubicBezTo>
                    <a:pt x="1652" y="780"/>
                    <a:pt x="1593" y="843"/>
                    <a:pt x="1544" y="894"/>
                  </a:cubicBezTo>
                  <a:lnTo>
                    <a:pt x="1544" y="894"/>
                  </a:lnTo>
                  <a:lnTo>
                    <a:pt x="1547" y="892"/>
                  </a:lnTo>
                  <a:lnTo>
                    <a:pt x="1547" y="892"/>
                  </a:lnTo>
                  <a:cubicBezTo>
                    <a:pt x="1431" y="1015"/>
                    <a:pt x="1300" y="1153"/>
                    <a:pt x="1177" y="1284"/>
                  </a:cubicBezTo>
                  <a:cubicBezTo>
                    <a:pt x="1046" y="1422"/>
                    <a:pt x="915" y="1552"/>
                    <a:pt x="814" y="1683"/>
                  </a:cubicBezTo>
                  <a:lnTo>
                    <a:pt x="835" y="1661"/>
                  </a:lnTo>
                  <a:lnTo>
                    <a:pt x="835" y="1661"/>
                  </a:lnTo>
                  <a:cubicBezTo>
                    <a:pt x="756" y="1755"/>
                    <a:pt x="727" y="1799"/>
                    <a:pt x="690" y="1843"/>
                  </a:cubicBezTo>
                  <a:cubicBezTo>
                    <a:pt x="661" y="1886"/>
                    <a:pt x="625" y="1930"/>
                    <a:pt x="560" y="2053"/>
                  </a:cubicBezTo>
                  <a:lnTo>
                    <a:pt x="567" y="2046"/>
                  </a:lnTo>
                  <a:lnTo>
                    <a:pt x="567" y="2046"/>
                  </a:lnTo>
                  <a:cubicBezTo>
                    <a:pt x="545" y="2097"/>
                    <a:pt x="516" y="2169"/>
                    <a:pt x="502" y="2242"/>
                  </a:cubicBezTo>
                  <a:cubicBezTo>
                    <a:pt x="504" y="2231"/>
                    <a:pt x="505" y="2227"/>
                    <a:pt x="505" y="2227"/>
                  </a:cubicBezTo>
                  <a:lnTo>
                    <a:pt x="505" y="2227"/>
                  </a:lnTo>
                  <a:cubicBezTo>
                    <a:pt x="504" y="2227"/>
                    <a:pt x="499" y="2251"/>
                    <a:pt x="494" y="2271"/>
                  </a:cubicBezTo>
                  <a:cubicBezTo>
                    <a:pt x="490" y="2288"/>
                    <a:pt x="486" y="2305"/>
                    <a:pt x="484" y="2306"/>
                  </a:cubicBezTo>
                  <a:lnTo>
                    <a:pt x="484" y="2306"/>
                  </a:lnTo>
                  <a:cubicBezTo>
                    <a:pt x="485" y="2297"/>
                    <a:pt x="486" y="2288"/>
                    <a:pt x="487" y="2278"/>
                  </a:cubicBezTo>
                  <a:lnTo>
                    <a:pt x="487" y="2278"/>
                  </a:lnTo>
                  <a:cubicBezTo>
                    <a:pt x="484" y="2298"/>
                    <a:pt x="484" y="2306"/>
                    <a:pt x="484" y="2306"/>
                  </a:cubicBezTo>
                  <a:cubicBezTo>
                    <a:pt x="484" y="2306"/>
                    <a:pt x="484" y="2306"/>
                    <a:pt x="484" y="2306"/>
                  </a:cubicBezTo>
                  <a:lnTo>
                    <a:pt x="484" y="2306"/>
                  </a:lnTo>
                  <a:cubicBezTo>
                    <a:pt x="474" y="2428"/>
                    <a:pt x="487" y="2461"/>
                    <a:pt x="487" y="2481"/>
                  </a:cubicBezTo>
                  <a:cubicBezTo>
                    <a:pt x="494" y="2503"/>
                    <a:pt x="494" y="2510"/>
                    <a:pt x="531" y="2598"/>
                  </a:cubicBezTo>
                  <a:lnTo>
                    <a:pt x="538" y="2641"/>
                  </a:lnTo>
                  <a:cubicBezTo>
                    <a:pt x="552" y="2670"/>
                    <a:pt x="560" y="2685"/>
                    <a:pt x="574" y="2706"/>
                  </a:cubicBezTo>
                  <a:cubicBezTo>
                    <a:pt x="581" y="2714"/>
                    <a:pt x="589" y="2728"/>
                    <a:pt x="603" y="2750"/>
                  </a:cubicBezTo>
                  <a:cubicBezTo>
                    <a:pt x="612" y="2759"/>
                    <a:pt x="621" y="2771"/>
                    <a:pt x="632" y="2783"/>
                  </a:cubicBezTo>
                  <a:lnTo>
                    <a:pt x="632" y="2783"/>
                  </a:lnTo>
                  <a:cubicBezTo>
                    <a:pt x="630" y="2782"/>
                    <a:pt x="630" y="2782"/>
                    <a:pt x="629" y="2782"/>
                  </a:cubicBezTo>
                  <a:cubicBezTo>
                    <a:pt x="625" y="2782"/>
                    <a:pt x="651" y="2824"/>
                    <a:pt x="646" y="2824"/>
                  </a:cubicBezTo>
                  <a:cubicBezTo>
                    <a:pt x="644" y="2824"/>
                    <a:pt x="636" y="2816"/>
                    <a:pt x="618" y="2794"/>
                  </a:cubicBezTo>
                  <a:lnTo>
                    <a:pt x="618" y="2794"/>
                  </a:lnTo>
                  <a:cubicBezTo>
                    <a:pt x="705" y="2910"/>
                    <a:pt x="799" y="2968"/>
                    <a:pt x="879" y="3011"/>
                  </a:cubicBezTo>
                  <a:cubicBezTo>
                    <a:pt x="959" y="3055"/>
                    <a:pt x="1024" y="3077"/>
                    <a:pt x="1082" y="3113"/>
                  </a:cubicBezTo>
                  <a:cubicBezTo>
                    <a:pt x="1094" y="3114"/>
                    <a:pt x="1101" y="3115"/>
                    <a:pt x="1106" y="3115"/>
                  </a:cubicBezTo>
                  <a:cubicBezTo>
                    <a:pt x="1127" y="3115"/>
                    <a:pt x="1078" y="3101"/>
                    <a:pt x="1024" y="3077"/>
                  </a:cubicBezTo>
                  <a:cubicBezTo>
                    <a:pt x="968" y="3058"/>
                    <a:pt x="912" y="3023"/>
                    <a:pt x="916" y="3023"/>
                  </a:cubicBezTo>
                  <a:cubicBezTo>
                    <a:pt x="916" y="3023"/>
                    <a:pt x="919" y="3024"/>
                    <a:pt x="923" y="3026"/>
                  </a:cubicBezTo>
                  <a:cubicBezTo>
                    <a:pt x="915" y="3021"/>
                    <a:pt x="913" y="3018"/>
                    <a:pt x="915" y="3018"/>
                  </a:cubicBezTo>
                  <a:cubicBezTo>
                    <a:pt x="919" y="3018"/>
                    <a:pt x="938" y="3026"/>
                    <a:pt x="966" y="3040"/>
                  </a:cubicBezTo>
                  <a:cubicBezTo>
                    <a:pt x="1010" y="3055"/>
                    <a:pt x="1068" y="3084"/>
                    <a:pt x="1111" y="3098"/>
                  </a:cubicBezTo>
                  <a:cubicBezTo>
                    <a:pt x="1155" y="3113"/>
                    <a:pt x="1191" y="3128"/>
                    <a:pt x="1249" y="3142"/>
                  </a:cubicBezTo>
                  <a:cubicBezTo>
                    <a:pt x="1300" y="3164"/>
                    <a:pt x="1373" y="3186"/>
                    <a:pt x="1489" y="3200"/>
                  </a:cubicBezTo>
                  <a:cubicBezTo>
                    <a:pt x="1487" y="3200"/>
                    <a:pt x="1486" y="3199"/>
                    <a:pt x="1485" y="3199"/>
                  </a:cubicBezTo>
                  <a:lnTo>
                    <a:pt x="1485" y="3199"/>
                  </a:lnTo>
                  <a:cubicBezTo>
                    <a:pt x="1557" y="3205"/>
                    <a:pt x="1632" y="3203"/>
                    <a:pt x="1721" y="3215"/>
                  </a:cubicBezTo>
                  <a:cubicBezTo>
                    <a:pt x="1779" y="3200"/>
                    <a:pt x="1859" y="3207"/>
                    <a:pt x="1874" y="3193"/>
                  </a:cubicBezTo>
                  <a:lnTo>
                    <a:pt x="1874" y="3193"/>
                  </a:lnTo>
                  <a:cubicBezTo>
                    <a:pt x="1801" y="3200"/>
                    <a:pt x="1728" y="3200"/>
                    <a:pt x="1663" y="3200"/>
                  </a:cubicBezTo>
                  <a:cubicBezTo>
                    <a:pt x="1779" y="3200"/>
                    <a:pt x="1895" y="3171"/>
                    <a:pt x="2091" y="3157"/>
                  </a:cubicBezTo>
                  <a:lnTo>
                    <a:pt x="2091" y="3157"/>
                  </a:lnTo>
                  <a:cubicBezTo>
                    <a:pt x="2077" y="3164"/>
                    <a:pt x="2019" y="3171"/>
                    <a:pt x="1975" y="3178"/>
                  </a:cubicBezTo>
                  <a:cubicBezTo>
                    <a:pt x="2033" y="3178"/>
                    <a:pt x="2084" y="3164"/>
                    <a:pt x="2149" y="3164"/>
                  </a:cubicBezTo>
                  <a:cubicBezTo>
                    <a:pt x="2135" y="3178"/>
                    <a:pt x="1895" y="3193"/>
                    <a:pt x="1765" y="3215"/>
                  </a:cubicBezTo>
                  <a:cubicBezTo>
                    <a:pt x="1812" y="3215"/>
                    <a:pt x="1917" y="3199"/>
                    <a:pt x="1949" y="3199"/>
                  </a:cubicBezTo>
                  <a:cubicBezTo>
                    <a:pt x="1961" y="3199"/>
                    <a:pt x="1962" y="3201"/>
                    <a:pt x="1946" y="3207"/>
                  </a:cubicBezTo>
                  <a:cubicBezTo>
                    <a:pt x="2033" y="3178"/>
                    <a:pt x="2171" y="3186"/>
                    <a:pt x="2324" y="3142"/>
                  </a:cubicBezTo>
                  <a:lnTo>
                    <a:pt x="2324" y="3142"/>
                  </a:lnTo>
                  <a:lnTo>
                    <a:pt x="2316" y="3149"/>
                  </a:lnTo>
                  <a:cubicBezTo>
                    <a:pt x="2338" y="3142"/>
                    <a:pt x="2389" y="3135"/>
                    <a:pt x="2433" y="3120"/>
                  </a:cubicBezTo>
                  <a:lnTo>
                    <a:pt x="2433" y="3120"/>
                  </a:lnTo>
                  <a:lnTo>
                    <a:pt x="2353" y="3149"/>
                  </a:lnTo>
                  <a:cubicBezTo>
                    <a:pt x="2476" y="3120"/>
                    <a:pt x="2600" y="3106"/>
                    <a:pt x="2716" y="3069"/>
                  </a:cubicBezTo>
                  <a:lnTo>
                    <a:pt x="2716" y="3069"/>
                  </a:lnTo>
                  <a:cubicBezTo>
                    <a:pt x="2619" y="3095"/>
                    <a:pt x="2589" y="3102"/>
                    <a:pt x="2582" y="3102"/>
                  </a:cubicBezTo>
                  <a:cubicBezTo>
                    <a:pt x="2574" y="3102"/>
                    <a:pt x="2594" y="3093"/>
                    <a:pt x="2583" y="3093"/>
                  </a:cubicBezTo>
                  <a:cubicBezTo>
                    <a:pt x="2578" y="3093"/>
                    <a:pt x="2568" y="3095"/>
                    <a:pt x="2549" y="3098"/>
                  </a:cubicBezTo>
                  <a:cubicBezTo>
                    <a:pt x="2701" y="3055"/>
                    <a:pt x="2745" y="3048"/>
                    <a:pt x="2796" y="3040"/>
                  </a:cubicBezTo>
                  <a:cubicBezTo>
                    <a:pt x="2837" y="3034"/>
                    <a:pt x="2879" y="3028"/>
                    <a:pt x="2986" y="2990"/>
                  </a:cubicBezTo>
                  <a:lnTo>
                    <a:pt x="2986" y="2990"/>
                  </a:lnTo>
                  <a:cubicBezTo>
                    <a:pt x="2966" y="2996"/>
                    <a:pt x="2950" y="3000"/>
                    <a:pt x="2945" y="3000"/>
                  </a:cubicBezTo>
                  <a:cubicBezTo>
                    <a:pt x="2941" y="3000"/>
                    <a:pt x="2945" y="2997"/>
                    <a:pt x="2963" y="2990"/>
                  </a:cubicBezTo>
                  <a:cubicBezTo>
                    <a:pt x="3028" y="2968"/>
                    <a:pt x="3115" y="2939"/>
                    <a:pt x="3151" y="2932"/>
                  </a:cubicBezTo>
                  <a:cubicBezTo>
                    <a:pt x="3231" y="2897"/>
                    <a:pt x="3247" y="2888"/>
                    <a:pt x="3241" y="2888"/>
                  </a:cubicBezTo>
                  <a:cubicBezTo>
                    <a:pt x="3233" y="2888"/>
                    <a:pt x="3194" y="2900"/>
                    <a:pt x="3185" y="2900"/>
                  </a:cubicBezTo>
                  <a:cubicBezTo>
                    <a:pt x="3181" y="2900"/>
                    <a:pt x="3184" y="2897"/>
                    <a:pt x="3202" y="2888"/>
                  </a:cubicBezTo>
                  <a:cubicBezTo>
                    <a:pt x="3282" y="2873"/>
                    <a:pt x="3311" y="2844"/>
                    <a:pt x="3398" y="2794"/>
                  </a:cubicBezTo>
                  <a:lnTo>
                    <a:pt x="3405" y="2808"/>
                  </a:lnTo>
                  <a:cubicBezTo>
                    <a:pt x="3645" y="2692"/>
                    <a:pt x="3463" y="2757"/>
                    <a:pt x="3674" y="2656"/>
                  </a:cubicBezTo>
                  <a:lnTo>
                    <a:pt x="3674" y="2656"/>
                  </a:lnTo>
                  <a:lnTo>
                    <a:pt x="3594" y="2714"/>
                  </a:lnTo>
                  <a:lnTo>
                    <a:pt x="3703" y="2648"/>
                  </a:lnTo>
                  <a:lnTo>
                    <a:pt x="3703" y="2648"/>
                  </a:lnTo>
                  <a:lnTo>
                    <a:pt x="3681" y="2670"/>
                  </a:lnTo>
                  <a:cubicBezTo>
                    <a:pt x="3747" y="2634"/>
                    <a:pt x="3783" y="2612"/>
                    <a:pt x="3819" y="2590"/>
                  </a:cubicBezTo>
                  <a:cubicBezTo>
                    <a:pt x="3855" y="2569"/>
                    <a:pt x="3892" y="2547"/>
                    <a:pt x="3950" y="2510"/>
                  </a:cubicBezTo>
                  <a:lnTo>
                    <a:pt x="3950" y="2510"/>
                  </a:lnTo>
                  <a:cubicBezTo>
                    <a:pt x="3947" y="2511"/>
                    <a:pt x="3945" y="2512"/>
                    <a:pt x="3943" y="2512"/>
                  </a:cubicBezTo>
                  <a:cubicBezTo>
                    <a:pt x="3929" y="2512"/>
                    <a:pt x="3966" y="2481"/>
                    <a:pt x="4051" y="2416"/>
                  </a:cubicBezTo>
                  <a:cubicBezTo>
                    <a:pt x="4067" y="2407"/>
                    <a:pt x="4074" y="2405"/>
                    <a:pt x="4076" y="2405"/>
                  </a:cubicBezTo>
                  <a:cubicBezTo>
                    <a:pt x="4079" y="2405"/>
                    <a:pt x="4077" y="2408"/>
                    <a:pt x="4078" y="2408"/>
                  </a:cubicBezTo>
                  <a:cubicBezTo>
                    <a:pt x="4079" y="2408"/>
                    <a:pt x="4085" y="2403"/>
                    <a:pt x="4112" y="2383"/>
                  </a:cubicBezTo>
                  <a:lnTo>
                    <a:pt x="4112" y="2383"/>
                  </a:lnTo>
                  <a:cubicBezTo>
                    <a:pt x="4116" y="2383"/>
                    <a:pt x="4121" y="2383"/>
                    <a:pt x="4125" y="2383"/>
                  </a:cubicBezTo>
                  <a:lnTo>
                    <a:pt x="4125" y="2383"/>
                  </a:lnTo>
                  <a:cubicBezTo>
                    <a:pt x="4106" y="2402"/>
                    <a:pt x="4079" y="2422"/>
                    <a:pt x="4037" y="2445"/>
                  </a:cubicBezTo>
                  <a:cubicBezTo>
                    <a:pt x="4030" y="2452"/>
                    <a:pt x="4008" y="2474"/>
                    <a:pt x="4001" y="2481"/>
                  </a:cubicBezTo>
                  <a:cubicBezTo>
                    <a:pt x="4047" y="2456"/>
                    <a:pt x="4101" y="2418"/>
                    <a:pt x="4148" y="2382"/>
                  </a:cubicBezTo>
                  <a:lnTo>
                    <a:pt x="4148" y="2382"/>
                  </a:lnTo>
                  <a:cubicBezTo>
                    <a:pt x="4226" y="2381"/>
                    <a:pt x="4316" y="2375"/>
                    <a:pt x="4385" y="2351"/>
                  </a:cubicBezTo>
                  <a:cubicBezTo>
                    <a:pt x="4392" y="2350"/>
                    <a:pt x="4396" y="2349"/>
                    <a:pt x="4398" y="2349"/>
                  </a:cubicBezTo>
                  <a:cubicBezTo>
                    <a:pt x="4414" y="2349"/>
                    <a:pt x="4373" y="2365"/>
                    <a:pt x="4385" y="2365"/>
                  </a:cubicBezTo>
                  <a:cubicBezTo>
                    <a:pt x="4589" y="2314"/>
                    <a:pt x="4560" y="2322"/>
                    <a:pt x="4727" y="2256"/>
                  </a:cubicBezTo>
                  <a:lnTo>
                    <a:pt x="4872" y="2227"/>
                  </a:lnTo>
                  <a:lnTo>
                    <a:pt x="4872" y="2227"/>
                  </a:lnTo>
                  <a:cubicBezTo>
                    <a:pt x="4856" y="2231"/>
                    <a:pt x="4845" y="2232"/>
                    <a:pt x="4838" y="2232"/>
                  </a:cubicBezTo>
                  <a:cubicBezTo>
                    <a:pt x="4799" y="2232"/>
                    <a:pt x="4904" y="2183"/>
                    <a:pt x="5002" y="2140"/>
                  </a:cubicBezTo>
                  <a:lnTo>
                    <a:pt x="5002" y="2140"/>
                  </a:lnTo>
                  <a:cubicBezTo>
                    <a:pt x="4959" y="2147"/>
                    <a:pt x="4930" y="2155"/>
                    <a:pt x="4908" y="2155"/>
                  </a:cubicBezTo>
                  <a:lnTo>
                    <a:pt x="5090" y="2089"/>
                  </a:lnTo>
                  <a:cubicBezTo>
                    <a:pt x="5094" y="2088"/>
                    <a:pt x="5096" y="2087"/>
                    <a:pt x="5098" y="2087"/>
                  </a:cubicBezTo>
                  <a:cubicBezTo>
                    <a:pt x="5106" y="2087"/>
                    <a:pt x="5092" y="2099"/>
                    <a:pt x="5068" y="2111"/>
                  </a:cubicBezTo>
                  <a:cubicBezTo>
                    <a:pt x="5075" y="2111"/>
                    <a:pt x="5090" y="2104"/>
                    <a:pt x="5097" y="2097"/>
                  </a:cubicBezTo>
                  <a:cubicBezTo>
                    <a:pt x="5112" y="2093"/>
                    <a:pt x="5122" y="2092"/>
                    <a:pt x="5128" y="2092"/>
                  </a:cubicBezTo>
                  <a:cubicBezTo>
                    <a:pt x="5148" y="2092"/>
                    <a:pt x="5123" y="2109"/>
                    <a:pt x="5090" y="2126"/>
                  </a:cubicBezTo>
                  <a:cubicBezTo>
                    <a:pt x="5068" y="2133"/>
                    <a:pt x="5046" y="2133"/>
                    <a:pt x="5024" y="2140"/>
                  </a:cubicBezTo>
                  <a:cubicBezTo>
                    <a:pt x="4981" y="2162"/>
                    <a:pt x="4944" y="2191"/>
                    <a:pt x="4952" y="2191"/>
                  </a:cubicBezTo>
                  <a:cubicBezTo>
                    <a:pt x="4966" y="2191"/>
                    <a:pt x="4988" y="2177"/>
                    <a:pt x="5010" y="2169"/>
                  </a:cubicBezTo>
                  <a:lnTo>
                    <a:pt x="5010" y="2169"/>
                  </a:lnTo>
                  <a:cubicBezTo>
                    <a:pt x="5002" y="2177"/>
                    <a:pt x="4995" y="2184"/>
                    <a:pt x="5002" y="2184"/>
                  </a:cubicBezTo>
                  <a:cubicBezTo>
                    <a:pt x="5010" y="2184"/>
                    <a:pt x="5024" y="2169"/>
                    <a:pt x="5053" y="2155"/>
                  </a:cubicBezTo>
                  <a:lnTo>
                    <a:pt x="5104" y="2162"/>
                  </a:lnTo>
                  <a:lnTo>
                    <a:pt x="5111" y="2147"/>
                  </a:lnTo>
                  <a:lnTo>
                    <a:pt x="5351" y="2082"/>
                  </a:lnTo>
                  <a:cubicBezTo>
                    <a:pt x="5431" y="2039"/>
                    <a:pt x="5511" y="2010"/>
                    <a:pt x="5598" y="1973"/>
                  </a:cubicBezTo>
                  <a:cubicBezTo>
                    <a:pt x="5692" y="1937"/>
                    <a:pt x="5794" y="1901"/>
                    <a:pt x="5939" y="1886"/>
                  </a:cubicBezTo>
                  <a:lnTo>
                    <a:pt x="5939" y="1886"/>
                  </a:lnTo>
                  <a:cubicBezTo>
                    <a:pt x="5866" y="1901"/>
                    <a:pt x="5924" y="1908"/>
                    <a:pt x="5924" y="1922"/>
                  </a:cubicBezTo>
                  <a:cubicBezTo>
                    <a:pt x="5919" y="1922"/>
                    <a:pt x="5912" y="1922"/>
                    <a:pt x="5906" y="1922"/>
                  </a:cubicBezTo>
                  <a:cubicBezTo>
                    <a:pt x="5824" y="1922"/>
                    <a:pt x="5696" y="1962"/>
                    <a:pt x="5569" y="2002"/>
                  </a:cubicBezTo>
                  <a:cubicBezTo>
                    <a:pt x="5597" y="1994"/>
                    <a:pt x="5612" y="1991"/>
                    <a:pt x="5619" y="1991"/>
                  </a:cubicBezTo>
                  <a:cubicBezTo>
                    <a:pt x="5630" y="1991"/>
                    <a:pt x="5621" y="1998"/>
                    <a:pt x="5612" y="2002"/>
                  </a:cubicBezTo>
                  <a:cubicBezTo>
                    <a:pt x="5692" y="1973"/>
                    <a:pt x="5772" y="1951"/>
                    <a:pt x="5859" y="1930"/>
                  </a:cubicBezTo>
                  <a:cubicBezTo>
                    <a:pt x="5859" y="1935"/>
                    <a:pt x="5866" y="1936"/>
                    <a:pt x="5877" y="1936"/>
                  </a:cubicBezTo>
                  <a:cubicBezTo>
                    <a:pt x="5899" y="1936"/>
                    <a:pt x="5939" y="1930"/>
                    <a:pt x="5983" y="1930"/>
                  </a:cubicBezTo>
                  <a:cubicBezTo>
                    <a:pt x="5954" y="1922"/>
                    <a:pt x="6004" y="1915"/>
                    <a:pt x="6070" y="1908"/>
                  </a:cubicBezTo>
                  <a:cubicBezTo>
                    <a:pt x="6091" y="1906"/>
                    <a:pt x="6113" y="1905"/>
                    <a:pt x="6136" y="1905"/>
                  </a:cubicBezTo>
                  <a:cubicBezTo>
                    <a:pt x="6190" y="1905"/>
                    <a:pt x="6244" y="1910"/>
                    <a:pt x="6280" y="1915"/>
                  </a:cubicBezTo>
                  <a:cubicBezTo>
                    <a:pt x="6280" y="1921"/>
                    <a:pt x="6276" y="1924"/>
                    <a:pt x="6262" y="1924"/>
                  </a:cubicBezTo>
                  <a:cubicBezTo>
                    <a:pt x="6244" y="1924"/>
                    <a:pt x="6206" y="1919"/>
                    <a:pt x="6135" y="1915"/>
                  </a:cubicBezTo>
                  <a:lnTo>
                    <a:pt x="6135" y="1915"/>
                  </a:lnTo>
                  <a:cubicBezTo>
                    <a:pt x="6200" y="1930"/>
                    <a:pt x="6244" y="1930"/>
                    <a:pt x="6287" y="1930"/>
                  </a:cubicBezTo>
                  <a:cubicBezTo>
                    <a:pt x="6331" y="1930"/>
                    <a:pt x="6369" y="1930"/>
                    <a:pt x="6420" y="1948"/>
                  </a:cubicBezTo>
                  <a:lnTo>
                    <a:pt x="6420" y="1948"/>
                  </a:lnTo>
                  <a:cubicBezTo>
                    <a:pt x="6407" y="1944"/>
                    <a:pt x="6398" y="1944"/>
                    <a:pt x="6389" y="1944"/>
                  </a:cubicBezTo>
                  <a:cubicBezTo>
                    <a:pt x="6399" y="1944"/>
                    <a:pt x="6409" y="1946"/>
                    <a:pt x="6421" y="1948"/>
                  </a:cubicBezTo>
                  <a:lnTo>
                    <a:pt x="6421" y="1948"/>
                  </a:lnTo>
                  <a:cubicBezTo>
                    <a:pt x="6429" y="1951"/>
                    <a:pt x="6438" y="1955"/>
                    <a:pt x="6447" y="1959"/>
                  </a:cubicBezTo>
                  <a:cubicBezTo>
                    <a:pt x="6438" y="1954"/>
                    <a:pt x="6429" y="1951"/>
                    <a:pt x="6423" y="1949"/>
                  </a:cubicBezTo>
                  <a:lnTo>
                    <a:pt x="6423" y="1949"/>
                  </a:lnTo>
                  <a:cubicBezTo>
                    <a:pt x="6456" y="1956"/>
                    <a:pt x="6495" y="1972"/>
                    <a:pt x="6527" y="1988"/>
                  </a:cubicBezTo>
                  <a:cubicBezTo>
                    <a:pt x="6563" y="2006"/>
                    <a:pt x="6589" y="2019"/>
                    <a:pt x="6585" y="2019"/>
                  </a:cubicBezTo>
                  <a:cubicBezTo>
                    <a:pt x="6584" y="2019"/>
                    <a:pt x="6582" y="2018"/>
                    <a:pt x="6578" y="2017"/>
                  </a:cubicBezTo>
                  <a:lnTo>
                    <a:pt x="6549" y="2010"/>
                  </a:lnTo>
                  <a:lnTo>
                    <a:pt x="6549" y="2010"/>
                  </a:lnTo>
                  <a:cubicBezTo>
                    <a:pt x="6576" y="2020"/>
                    <a:pt x="6607" y="2035"/>
                    <a:pt x="6639" y="2053"/>
                  </a:cubicBezTo>
                  <a:lnTo>
                    <a:pt x="6639" y="2053"/>
                  </a:lnTo>
                  <a:cubicBezTo>
                    <a:pt x="6606" y="2075"/>
                    <a:pt x="6571" y="2100"/>
                    <a:pt x="6534" y="2126"/>
                  </a:cubicBezTo>
                  <a:cubicBezTo>
                    <a:pt x="6433" y="2198"/>
                    <a:pt x="6331" y="2285"/>
                    <a:pt x="6266" y="2343"/>
                  </a:cubicBezTo>
                  <a:lnTo>
                    <a:pt x="6273" y="2358"/>
                  </a:lnTo>
                  <a:lnTo>
                    <a:pt x="6208" y="2423"/>
                  </a:lnTo>
                  <a:cubicBezTo>
                    <a:pt x="6186" y="2445"/>
                    <a:pt x="6171" y="2467"/>
                    <a:pt x="6150" y="2489"/>
                  </a:cubicBezTo>
                  <a:cubicBezTo>
                    <a:pt x="6113" y="2540"/>
                    <a:pt x="6062" y="2583"/>
                    <a:pt x="6026" y="2648"/>
                  </a:cubicBezTo>
                  <a:lnTo>
                    <a:pt x="6041" y="2648"/>
                  </a:lnTo>
                  <a:cubicBezTo>
                    <a:pt x="6012" y="2699"/>
                    <a:pt x="5961" y="2765"/>
                    <a:pt x="5917" y="2844"/>
                  </a:cubicBezTo>
                  <a:cubicBezTo>
                    <a:pt x="5874" y="2924"/>
                    <a:pt x="5830" y="3019"/>
                    <a:pt x="5816" y="3120"/>
                  </a:cubicBezTo>
                  <a:cubicBezTo>
                    <a:pt x="5816" y="3107"/>
                    <a:pt x="5821" y="3066"/>
                    <a:pt x="5833" y="3031"/>
                  </a:cubicBezTo>
                  <a:lnTo>
                    <a:pt x="5833" y="3031"/>
                  </a:lnTo>
                  <a:cubicBezTo>
                    <a:pt x="5793" y="3145"/>
                    <a:pt x="5781" y="3277"/>
                    <a:pt x="5830" y="3403"/>
                  </a:cubicBezTo>
                  <a:cubicBezTo>
                    <a:pt x="5881" y="3527"/>
                    <a:pt x="5975" y="3621"/>
                    <a:pt x="6084" y="3679"/>
                  </a:cubicBezTo>
                  <a:cubicBezTo>
                    <a:pt x="6135" y="3701"/>
                    <a:pt x="6179" y="3708"/>
                    <a:pt x="6222" y="3708"/>
                  </a:cubicBezTo>
                  <a:lnTo>
                    <a:pt x="6237" y="3708"/>
                  </a:lnTo>
                  <a:cubicBezTo>
                    <a:pt x="6243" y="3708"/>
                    <a:pt x="6250" y="3708"/>
                    <a:pt x="6257" y="3708"/>
                  </a:cubicBezTo>
                  <a:lnTo>
                    <a:pt x="6257" y="3708"/>
                  </a:lnTo>
                  <a:cubicBezTo>
                    <a:pt x="6301" y="3706"/>
                    <a:pt x="6370" y="3678"/>
                    <a:pt x="6418" y="3650"/>
                  </a:cubicBezTo>
                  <a:lnTo>
                    <a:pt x="6447" y="3643"/>
                  </a:lnTo>
                  <a:cubicBezTo>
                    <a:pt x="6454" y="3643"/>
                    <a:pt x="6454" y="3636"/>
                    <a:pt x="6462" y="3636"/>
                  </a:cubicBezTo>
                  <a:cubicBezTo>
                    <a:pt x="6500" y="3616"/>
                    <a:pt x="6504" y="3607"/>
                    <a:pt x="6493" y="3607"/>
                  </a:cubicBezTo>
                  <a:cubicBezTo>
                    <a:pt x="6487" y="3607"/>
                    <a:pt x="6479" y="3609"/>
                    <a:pt x="6469" y="3614"/>
                  </a:cubicBezTo>
                  <a:cubicBezTo>
                    <a:pt x="6491" y="3592"/>
                    <a:pt x="6512" y="3578"/>
                    <a:pt x="6527" y="3563"/>
                  </a:cubicBezTo>
                  <a:cubicBezTo>
                    <a:pt x="6585" y="3549"/>
                    <a:pt x="6650" y="3454"/>
                    <a:pt x="6716" y="3418"/>
                  </a:cubicBezTo>
                  <a:cubicBezTo>
                    <a:pt x="6723" y="3403"/>
                    <a:pt x="6774" y="3345"/>
                    <a:pt x="6825" y="3287"/>
                  </a:cubicBezTo>
                  <a:cubicBezTo>
                    <a:pt x="6868" y="3222"/>
                    <a:pt x="6905" y="3157"/>
                    <a:pt x="6905" y="3142"/>
                  </a:cubicBezTo>
                  <a:cubicBezTo>
                    <a:pt x="6907" y="3142"/>
                    <a:pt x="6909" y="3140"/>
                    <a:pt x="6910" y="3138"/>
                  </a:cubicBezTo>
                  <a:lnTo>
                    <a:pt x="6910" y="3138"/>
                  </a:lnTo>
                  <a:cubicBezTo>
                    <a:pt x="6909" y="3141"/>
                    <a:pt x="6907" y="3144"/>
                    <a:pt x="6905" y="3149"/>
                  </a:cubicBezTo>
                  <a:cubicBezTo>
                    <a:pt x="6941" y="3098"/>
                    <a:pt x="6977" y="3033"/>
                    <a:pt x="6992" y="2975"/>
                  </a:cubicBezTo>
                  <a:cubicBezTo>
                    <a:pt x="7006" y="2968"/>
                    <a:pt x="7013" y="2961"/>
                    <a:pt x="7021" y="2953"/>
                  </a:cubicBezTo>
                  <a:cubicBezTo>
                    <a:pt x="7028" y="2902"/>
                    <a:pt x="7035" y="2852"/>
                    <a:pt x="7042" y="2801"/>
                  </a:cubicBezTo>
                  <a:cubicBezTo>
                    <a:pt x="7044" y="2796"/>
                    <a:pt x="7045" y="2792"/>
                    <a:pt x="7046" y="2788"/>
                  </a:cubicBezTo>
                  <a:lnTo>
                    <a:pt x="7046" y="2788"/>
                  </a:lnTo>
                  <a:cubicBezTo>
                    <a:pt x="7047" y="2789"/>
                    <a:pt x="7049" y="2791"/>
                    <a:pt x="7050" y="2794"/>
                  </a:cubicBezTo>
                  <a:cubicBezTo>
                    <a:pt x="7050" y="2787"/>
                    <a:pt x="7050" y="2780"/>
                    <a:pt x="7050" y="2774"/>
                  </a:cubicBezTo>
                  <a:lnTo>
                    <a:pt x="7050" y="2774"/>
                  </a:lnTo>
                  <a:cubicBezTo>
                    <a:pt x="7048" y="2778"/>
                    <a:pt x="7047" y="2783"/>
                    <a:pt x="7046" y="2788"/>
                  </a:cubicBezTo>
                  <a:lnTo>
                    <a:pt x="7046" y="2788"/>
                  </a:lnTo>
                  <a:cubicBezTo>
                    <a:pt x="7044" y="2786"/>
                    <a:pt x="7042" y="2786"/>
                    <a:pt x="7040" y="2786"/>
                  </a:cubicBezTo>
                  <a:cubicBezTo>
                    <a:pt x="7030" y="2786"/>
                    <a:pt x="7018" y="2796"/>
                    <a:pt x="7008" y="2796"/>
                  </a:cubicBezTo>
                  <a:cubicBezTo>
                    <a:pt x="6994" y="2796"/>
                    <a:pt x="6985" y="2778"/>
                    <a:pt x="6992" y="2699"/>
                  </a:cubicBezTo>
                  <a:lnTo>
                    <a:pt x="6992" y="2699"/>
                  </a:lnTo>
                  <a:cubicBezTo>
                    <a:pt x="6984" y="2750"/>
                    <a:pt x="6970" y="2808"/>
                    <a:pt x="6948" y="2902"/>
                  </a:cubicBezTo>
                  <a:cubicBezTo>
                    <a:pt x="6958" y="2882"/>
                    <a:pt x="6975" y="2855"/>
                    <a:pt x="6982" y="2855"/>
                  </a:cubicBezTo>
                  <a:cubicBezTo>
                    <a:pt x="6985" y="2855"/>
                    <a:pt x="6987" y="2860"/>
                    <a:pt x="6984" y="2873"/>
                  </a:cubicBezTo>
                  <a:cubicBezTo>
                    <a:pt x="6955" y="2932"/>
                    <a:pt x="6941" y="2953"/>
                    <a:pt x="6926" y="2975"/>
                  </a:cubicBezTo>
                  <a:cubicBezTo>
                    <a:pt x="6920" y="2995"/>
                    <a:pt x="6906" y="3016"/>
                    <a:pt x="6870" y="3071"/>
                  </a:cubicBezTo>
                  <a:lnTo>
                    <a:pt x="6870" y="3071"/>
                  </a:lnTo>
                  <a:cubicBezTo>
                    <a:pt x="6871" y="3070"/>
                    <a:pt x="6871" y="3070"/>
                    <a:pt x="6872" y="3070"/>
                  </a:cubicBezTo>
                  <a:cubicBezTo>
                    <a:pt x="6881" y="3070"/>
                    <a:pt x="6873" y="3120"/>
                    <a:pt x="6839" y="3171"/>
                  </a:cubicBezTo>
                  <a:cubicBezTo>
                    <a:pt x="6839" y="3157"/>
                    <a:pt x="6810" y="3164"/>
                    <a:pt x="6825" y="3135"/>
                  </a:cubicBezTo>
                  <a:lnTo>
                    <a:pt x="6825" y="3135"/>
                  </a:lnTo>
                  <a:cubicBezTo>
                    <a:pt x="6797" y="3190"/>
                    <a:pt x="6763" y="3245"/>
                    <a:pt x="6729" y="3300"/>
                  </a:cubicBezTo>
                  <a:lnTo>
                    <a:pt x="6729" y="3300"/>
                  </a:lnTo>
                  <a:cubicBezTo>
                    <a:pt x="6735" y="3289"/>
                    <a:pt x="6735" y="3284"/>
                    <a:pt x="6730" y="3284"/>
                  </a:cubicBezTo>
                  <a:cubicBezTo>
                    <a:pt x="6723" y="3284"/>
                    <a:pt x="6701" y="3299"/>
                    <a:pt x="6679" y="3316"/>
                  </a:cubicBezTo>
                  <a:cubicBezTo>
                    <a:pt x="6680" y="3316"/>
                    <a:pt x="6680" y="3316"/>
                    <a:pt x="6680" y="3316"/>
                  </a:cubicBezTo>
                  <a:lnTo>
                    <a:pt x="6680" y="3316"/>
                  </a:lnTo>
                  <a:cubicBezTo>
                    <a:pt x="6686" y="3316"/>
                    <a:pt x="6555" y="3433"/>
                    <a:pt x="6512" y="3469"/>
                  </a:cubicBezTo>
                  <a:lnTo>
                    <a:pt x="6585" y="3418"/>
                  </a:lnTo>
                  <a:lnTo>
                    <a:pt x="6585" y="3418"/>
                  </a:lnTo>
                  <a:cubicBezTo>
                    <a:pt x="6498" y="3491"/>
                    <a:pt x="6454" y="3527"/>
                    <a:pt x="6418" y="3570"/>
                  </a:cubicBezTo>
                  <a:cubicBezTo>
                    <a:pt x="6396" y="3585"/>
                    <a:pt x="6375" y="3607"/>
                    <a:pt x="6346" y="3621"/>
                  </a:cubicBezTo>
                  <a:cubicBezTo>
                    <a:pt x="6309" y="3636"/>
                    <a:pt x="6273" y="3650"/>
                    <a:pt x="6215" y="3650"/>
                  </a:cubicBezTo>
                  <a:cubicBezTo>
                    <a:pt x="6229" y="3650"/>
                    <a:pt x="6244" y="3643"/>
                    <a:pt x="6244" y="3628"/>
                  </a:cubicBezTo>
                  <a:cubicBezTo>
                    <a:pt x="6244" y="3621"/>
                    <a:pt x="6222" y="3621"/>
                    <a:pt x="6179" y="3607"/>
                  </a:cubicBezTo>
                  <a:cubicBezTo>
                    <a:pt x="6172" y="3609"/>
                    <a:pt x="6162" y="3610"/>
                    <a:pt x="6149" y="3610"/>
                  </a:cubicBezTo>
                  <a:cubicBezTo>
                    <a:pt x="6119" y="3610"/>
                    <a:pt x="6076" y="3603"/>
                    <a:pt x="6026" y="3578"/>
                  </a:cubicBezTo>
                  <a:cubicBezTo>
                    <a:pt x="5954" y="3541"/>
                    <a:pt x="5874" y="3469"/>
                    <a:pt x="5845" y="3360"/>
                  </a:cubicBezTo>
                  <a:cubicBezTo>
                    <a:pt x="5845" y="3345"/>
                    <a:pt x="5845" y="3331"/>
                    <a:pt x="5845" y="3324"/>
                  </a:cubicBezTo>
                  <a:cubicBezTo>
                    <a:pt x="5830" y="3265"/>
                    <a:pt x="5830" y="3215"/>
                    <a:pt x="5830" y="3157"/>
                  </a:cubicBezTo>
                  <a:lnTo>
                    <a:pt x="5830" y="3157"/>
                  </a:lnTo>
                  <a:cubicBezTo>
                    <a:pt x="5837" y="3207"/>
                    <a:pt x="5845" y="3309"/>
                    <a:pt x="5895" y="3396"/>
                  </a:cubicBezTo>
                  <a:cubicBezTo>
                    <a:pt x="5946" y="3483"/>
                    <a:pt x="6026" y="3541"/>
                    <a:pt x="6084" y="3570"/>
                  </a:cubicBezTo>
                  <a:cubicBezTo>
                    <a:pt x="6055" y="3541"/>
                    <a:pt x="6055" y="3541"/>
                    <a:pt x="6048" y="3534"/>
                  </a:cubicBezTo>
                  <a:cubicBezTo>
                    <a:pt x="6041" y="3527"/>
                    <a:pt x="6026" y="3520"/>
                    <a:pt x="5990" y="3469"/>
                  </a:cubicBezTo>
                  <a:cubicBezTo>
                    <a:pt x="5987" y="3464"/>
                    <a:pt x="5987" y="3462"/>
                    <a:pt x="5989" y="3462"/>
                  </a:cubicBezTo>
                  <a:cubicBezTo>
                    <a:pt x="5996" y="3462"/>
                    <a:pt x="6044" y="3515"/>
                    <a:pt x="6062" y="3527"/>
                  </a:cubicBezTo>
                  <a:cubicBezTo>
                    <a:pt x="5997" y="3476"/>
                    <a:pt x="5954" y="3396"/>
                    <a:pt x="5939" y="3316"/>
                  </a:cubicBezTo>
                  <a:cubicBezTo>
                    <a:pt x="5939" y="3317"/>
                    <a:pt x="5938" y="3317"/>
                    <a:pt x="5937" y="3317"/>
                  </a:cubicBezTo>
                  <a:cubicBezTo>
                    <a:pt x="5930" y="3317"/>
                    <a:pt x="5917" y="3269"/>
                    <a:pt x="5917" y="3222"/>
                  </a:cubicBezTo>
                  <a:cubicBezTo>
                    <a:pt x="5910" y="3171"/>
                    <a:pt x="5917" y="3120"/>
                    <a:pt x="5910" y="3120"/>
                  </a:cubicBezTo>
                  <a:lnTo>
                    <a:pt x="5910" y="3120"/>
                  </a:lnTo>
                  <a:cubicBezTo>
                    <a:pt x="5895" y="3222"/>
                    <a:pt x="5910" y="3324"/>
                    <a:pt x="5954" y="3411"/>
                  </a:cubicBezTo>
                  <a:cubicBezTo>
                    <a:pt x="5954" y="3411"/>
                    <a:pt x="5953" y="3412"/>
                    <a:pt x="5952" y="3412"/>
                  </a:cubicBezTo>
                  <a:cubicBezTo>
                    <a:pt x="5946" y="3412"/>
                    <a:pt x="5915" y="3382"/>
                    <a:pt x="5895" y="3316"/>
                  </a:cubicBezTo>
                  <a:cubicBezTo>
                    <a:pt x="5874" y="3251"/>
                    <a:pt x="5874" y="3142"/>
                    <a:pt x="5903" y="3048"/>
                  </a:cubicBezTo>
                  <a:cubicBezTo>
                    <a:pt x="5907" y="3037"/>
                    <a:pt x="5911" y="3033"/>
                    <a:pt x="5913" y="3033"/>
                  </a:cubicBezTo>
                  <a:cubicBezTo>
                    <a:pt x="5922" y="3033"/>
                    <a:pt x="5919" y="3084"/>
                    <a:pt x="5924" y="3084"/>
                  </a:cubicBezTo>
                  <a:cubicBezTo>
                    <a:pt x="5924" y="3084"/>
                    <a:pt x="5924" y="3084"/>
                    <a:pt x="5924" y="3084"/>
                  </a:cubicBezTo>
                  <a:cubicBezTo>
                    <a:pt x="5924" y="3069"/>
                    <a:pt x="5939" y="3026"/>
                    <a:pt x="5954" y="2982"/>
                  </a:cubicBezTo>
                  <a:cubicBezTo>
                    <a:pt x="5966" y="2946"/>
                    <a:pt x="5983" y="2909"/>
                    <a:pt x="5988" y="2894"/>
                  </a:cubicBezTo>
                  <a:lnTo>
                    <a:pt x="5988" y="2894"/>
                  </a:lnTo>
                  <a:cubicBezTo>
                    <a:pt x="5981" y="2920"/>
                    <a:pt x="5975" y="2941"/>
                    <a:pt x="5968" y="2968"/>
                  </a:cubicBezTo>
                  <a:cubicBezTo>
                    <a:pt x="5990" y="2917"/>
                    <a:pt x="6004" y="2873"/>
                    <a:pt x="6026" y="2830"/>
                  </a:cubicBezTo>
                  <a:cubicBezTo>
                    <a:pt x="6048" y="2786"/>
                    <a:pt x="6077" y="2743"/>
                    <a:pt x="6120" y="2685"/>
                  </a:cubicBezTo>
                  <a:cubicBezTo>
                    <a:pt x="6142" y="2641"/>
                    <a:pt x="6222" y="2583"/>
                    <a:pt x="6222" y="2576"/>
                  </a:cubicBezTo>
                  <a:lnTo>
                    <a:pt x="6222" y="2576"/>
                  </a:lnTo>
                  <a:cubicBezTo>
                    <a:pt x="6196" y="2593"/>
                    <a:pt x="6171" y="2602"/>
                    <a:pt x="6154" y="2602"/>
                  </a:cubicBezTo>
                  <a:cubicBezTo>
                    <a:pt x="6129" y="2602"/>
                    <a:pt x="6118" y="2584"/>
                    <a:pt x="6135" y="2554"/>
                  </a:cubicBezTo>
                  <a:cubicBezTo>
                    <a:pt x="6135" y="2547"/>
                    <a:pt x="6186" y="2503"/>
                    <a:pt x="6229" y="2452"/>
                  </a:cubicBezTo>
                  <a:cubicBezTo>
                    <a:pt x="6287" y="2402"/>
                    <a:pt x="6346" y="2358"/>
                    <a:pt x="6367" y="2343"/>
                  </a:cubicBezTo>
                  <a:cubicBezTo>
                    <a:pt x="6377" y="2336"/>
                    <a:pt x="6382" y="2333"/>
                    <a:pt x="6385" y="2333"/>
                  </a:cubicBezTo>
                  <a:cubicBezTo>
                    <a:pt x="6397" y="2333"/>
                    <a:pt x="6331" y="2414"/>
                    <a:pt x="6347" y="2414"/>
                  </a:cubicBezTo>
                  <a:cubicBezTo>
                    <a:pt x="6350" y="2414"/>
                    <a:pt x="6354" y="2413"/>
                    <a:pt x="6360" y="2409"/>
                  </a:cubicBezTo>
                  <a:cubicBezTo>
                    <a:pt x="6360" y="2402"/>
                    <a:pt x="6389" y="2373"/>
                    <a:pt x="6396" y="2358"/>
                  </a:cubicBezTo>
                  <a:cubicBezTo>
                    <a:pt x="6409" y="2347"/>
                    <a:pt x="6414" y="2345"/>
                    <a:pt x="6416" y="2345"/>
                  </a:cubicBezTo>
                  <a:cubicBezTo>
                    <a:pt x="6418" y="2345"/>
                    <a:pt x="6419" y="2346"/>
                    <a:pt x="6421" y="2346"/>
                  </a:cubicBezTo>
                  <a:cubicBezTo>
                    <a:pt x="6425" y="2346"/>
                    <a:pt x="6436" y="2341"/>
                    <a:pt x="6476" y="2307"/>
                  </a:cubicBezTo>
                  <a:cubicBezTo>
                    <a:pt x="6476" y="2292"/>
                    <a:pt x="6566" y="2227"/>
                    <a:pt x="6563" y="2227"/>
                  </a:cubicBezTo>
                  <a:lnTo>
                    <a:pt x="6563" y="2227"/>
                  </a:lnTo>
                  <a:cubicBezTo>
                    <a:pt x="6562" y="2227"/>
                    <a:pt x="6546" y="2237"/>
                    <a:pt x="6505" y="2264"/>
                  </a:cubicBezTo>
                  <a:cubicBezTo>
                    <a:pt x="6592" y="2191"/>
                    <a:pt x="6600" y="2198"/>
                    <a:pt x="6709" y="2126"/>
                  </a:cubicBezTo>
                  <a:lnTo>
                    <a:pt x="6709" y="2126"/>
                  </a:lnTo>
                  <a:cubicBezTo>
                    <a:pt x="6706" y="2127"/>
                    <a:pt x="6704" y="2127"/>
                    <a:pt x="6702" y="2127"/>
                  </a:cubicBezTo>
                  <a:cubicBezTo>
                    <a:pt x="6696" y="2127"/>
                    <a:pt x="6703" y="2118"/>
                    <a:pt x="6717" y="2103"/>
                  </a:cubicBezTo>
                  <a:lnTo>
                    <a:pt x="6717" y="2103"/>
                  </a:lnTo>
                  <a:cubicBezTo>
                    <a:pt x="6771" y="2141"/>
                    <a:pt x="6823" y="2186"/>
                    <a:pt x="6861" y="2235"/>
                  </a:cubicBezTo>
                  <a:cubicBezTo>
                    <a:pt x="6948" y="2336"/>
                    <a:pt x="6984" y="2445"/>
                    <a:pt x="6999" y="2460"/>
                  </a:cubicBezTo>
                  <a:cubicBezTo>
                    <a:pt x="6999" y="2460"/>
                    <a:pt x="6963" y="2438"/>
                    <a:pt x="6955" y="2431"/>
                  </a:cubicBezTo>
                  <a:lnTo>
                    <a:pt x="6955" y="2431"/>
                  </a:lnTo>
                  <a:cubicBezTo>
                    <a:pt x="7017" y="2527"/>
                    <a:pt x="7047" y="2644"/>
                    <a:pt x="7050" y="2774"/>
                  </a:cubicBezTo>
                  <a:lnTo>
                    <a:pt x="7050" y="2774"/>
                  </a:lnTo>
                  <a:cubicBezTo>
                    <a:pt x="7059" y="2738"/>
                    <a:pt x="7067" y="2716"/>
                    <a:pt x="7072" y="2716"/>
                  </a:cubicBezTo>
                  <a:cubicBezTo>
                    <a:pt x="7076" y="2716"/>
                    <a:pt x="7079" y="2733"/>
                    <a:pt x="7079" y="2772"/>
                  </a:cubicBezTo>
                  <a:cubicBezTo>
                    <a:pt x="7086" y="2656"/>
                    <a:pt x="7079" y="2612"/>
                    <a:pt x="7071" y="2569"/>
                  </a:cubicBezTo>
                  <a:cubicBezTo>
                    <a:pt x="7071" y="2554"/>
                    <a:pt x="7064" y="2532"/>
                    <a:pt x="7057" y="2503"/>
                  </a:cubicBezTo>
                  <a:cubicBezTo>
                    <a:pt x="7057" y="2481"/>
                    <a:pt x="7042" y="2452"/>
                    <a:pt x="7028" y="2409"/>
                  </a:cubicBezTo>
                  <a:lnTo>
                    <a:pt x="7035" y="2409"/>
                  </a:lnTo>
                  <a:cubicBezTo>
                    <a:pt x="7021" y="2343"/>
                    <a:pt x="6955" y="2256"/>
                    <a:pt x="6934" y="2220"/>
                  </a:cubicBezTo>
                  <a:cubicBezTo>
                    <a:pt x="6916" y="2181"/>
                    <a:pt x="6863" y="2114"/>
                    <a:pt x="6780" y="2048"/>
                  </a:cubicBezTo>
                  <a:lnTo>
                    <a:pt x="6780" y="2048"/>
                  </a:lnTo>
                  <a:cubicBezTo>
                    <a:pt x="6811" y="2025"/>
                    <a:pt x="6847" y="2001"/>
                    <a:pt x="6883" y="1981"/>
                  </a:cubicBezTo>
                  <a:lnTo>
                    <a:pt x="6883" y="1981"/>
                  </a:lnTo>
                  <a:cubicBezTo>
                    <a:pt x="6881" y="1982"/>
                    <a:pt x="6881" y="1983"/>
                    <a:pt x="6882" y="1983"/>
                  </a:cubicBezTo>
                  <a:cubicBezTo>
                    <a:pt x="6884" y="1983"/>
                    <a:pt x="6900" y="1973"/>
                    <a:pt x="6912" y="1973"/>
                  </a:cubicBezTo>
                  <a:cubicBezTo>
                    <a:pt x="7108" y="1864"/>
                    <a:pt x="7217" y="1821"/>
                    <a:pt x="7413" y="1734"/>
                  </a:cubicBezTo>
                  <a:cubicBezTo>
                    <a:pt x="7424" y="1728"/>
                    <a:pt x="7480" y="1702"/>
                    <a:pt x="7492" y="1702"/>
                  </a:cubicBezTo>
                  <a:cubicBezTo>
                    <a:pt x="7495" y="1702"/>
                    <a:pt x="7494" y="1705"/>
                    <a:pt x="7485" y="1712"/>
                  </a:cubicBezTo>
                  <a:cubicBezTo>
                    <a:pt x="7500" y="1705"/>
                    <a:pt x="7512" y="1696"/>
                    <a:pt x="7529" y="1686"/>
                  </a:cubicBezTo>
                  <a:lnTo>
                    <a:pt x="7529" y="1686"/>
                  </a:lnTo>
                  <a:cubicBezTo>
                    <a:pt x="7521" y="1690"/>
                    <a:pt x="7514" y="1694"/>
                    <a:pt x="7507" y="1697"/>
                  </a:cubicBezTo>
                  <a:cubicBezTo>
                    <a:pt x="7500" y="1676"/>
                    <a:pt x="7638" y="1596"/>
                    <a:pt x="7834" y="1501"/>
                  </a:cubicBezTo>
                  <a:cubicBezTo>
                    <a:pt x="7909" y="1464"/>
                    <a:pt x="7930" y="1455"/>
                    <a:pt x="7933" y="1455"/>
                  </a:cubicBezTo>
                  <a:cubicBezTo>
                    <a:pt x="7936" y="1455"/>
                    <a:pt x="7928" y="1461"/>
                    <a:pt x="7929" y="1461"/>
                  </a:cubicBezTo>
                  <a:cubicBezTo>
                    <a:pt x="7930" y="1461"/>
                    <a:pt x="7931" y="1460"/>
                    <a:pt x="7935" y="1458"/>
                  </a:cubicBezTo>
                  <a:cubicBezTo>
                    <a:pt x="8081" y="1392"/>
                    <a:pt x="8139" y="1349"/>
                    <a:pt x="8189" y="1320"/>
                  </a:cubicBezTo>
                  <a:cubicBezTo>
                    <a:pt x="8240" y="1284"/>
                    <a:pt x="8291" y="1255"/>
                    <a:pt x="8407" y="1189"/>
                  </a:cubicBezTo>
                  <a:cubicBezTo>
                    <a:pt x="8434" y="1175"/>
                    <a:pt x="8447" y="1170"/>
                    <a:pt x="8452" y="1170"/>
                  </a:cubicBezTo>
                  <a:cubicBezTo>
                    <a:pt x="8463" y="1170"/>
                    <a:pt x="8433" y="1197"/>
                    <a:pt x="8441" y="1197"/>
                  </a:cubicBezTo>
                  <a:cubicBezTo>
                    <a:pt x="8442" y="1197"/>
                    <a:pt x="8442" y="1197"/>
                    <a:pt x="8444" y="1196"/>
                  </a:cubicBezTo>
                  <a:lnTo>
                    <a:pt x="8444" y="1196"/>
                  </a:lnTo>
                  <a:cubicBezTo>
                    <a:pt x="8375" y="1244"/>
                    <a:pt x="8321" y="1271"/>
                    <a:pt x="8270" y="1296"/>
                  </a:cubicBezTo>
                  <a:lnTo>
                    <a:pt x="8270" y="1296"/>
                  </a:lnTo>
                  <a:cubicBezTo>
                    <a:pt x="8273" y="1294"/>
                    <a:pt x="8275" y="1292"/>
                    <a:pt x="8277" y="1291"/>
                  </a:cubicBezTo>
                  <a:lnTo>
                    <a:pt x="8277" y="1291"/>
                  </a:lnTo>
                  <a:lnTo>
                    <a:pt x="8236" y="1313"/>
                  </a:lnTo>
                  <a:lnTo>
                    <a:pt x="8236" y="1313"/>
                  </a:lnTo>
                  <a:cubicBezTo>
                    <a:pt x="8247" y="1307"/>
                    <a:pt x="8259" y="1301"/>
                    <a:pt x="8270" y="1296"/>
                  </a:cubicBezTo>
                  <a:lnTo>
                    <a:pt x="8270" y="1296"/>
                  </a:lnTo>
                  <a:cubicBezTo>
                    <a:pt x="8232" y="1324"/>
                    <a:pt x="8158" y="1365"/>
                    <a:pt x="8110" y="1385"/>
                  </a:cubicBezTo>
                  <a:cubicBezTo>
                    <a:pt x="8131" y="1378"/>
                    <a:pt x="8175" y="1356"/>
                    <a:pt x="8226" y="1327"/>
                  </a:cubicBezTo>
                  <a:cubicBezTo>
                    <a:pt x="8277" y="1298"/>
                    <a:pt x="8342" y="1269"/>
                    <a:pt x="8407" y="1226"/>
                  </a:cubicBezTo>
                  <a:cubicBezTo>
                    <a:pt x="8444" y="1204"/>
                    <a:pt x="8480" y="1182"/>
                    <a:pt x="8516" y="1160"/>
                  </a:cubicBezTo>
                  <a:cubicBezTo>
                    <a:pt x="8545" y="1138"/>
                    <a:pt x="8581" y="1117"/>
                    <a:pt x="8618" y="1088"/>
                  </a:cubicBezTo>
                  <a:cubicBezTo>
                    <a:pt x="8683" y="1044"/>
                    <a:pt x="8741" y="1000"/>
                    <a:pt x="8792" y="957"/>
                  </a:cubicBezTo>
                  <a:cubicBezTo>
                    <a:pt x="8816" y="933"/>
                    <a:pt x="8860" y="894"/>
                    <a:pt x="8858" y="894"/>
                  </a:cubicBezTo>
                  <a:lnTo>
                    <a:pt x="8858" y="894"/>
                  </a:lnTo>
                  <a:cubicBezTo>
                    <a:pt x="8857" y="894"/>
                    <a:pt x="8855" y="895"/>
                    <a:pt x="8850" y="899"/>
                  </a:cubicBezTo>
                  <a:lnTo>
                    <a:pt x="8792" y="950"/>
                  </a:lnTo>
                  <a:cubicBezTo>
                    <a:pt x="8783" y="955"/>
                    <a:pt x="8779" y="958"/>
                    <a:pt x="8777" y="958"/>
                  </a:cubicBezTo>
                  <a:cubicBezTo>
                    <a:pt x="8771" y="958"/>
                    <a:pt x="8847" y="892"/>
                    <a:pt x="8842" y="892"/>
                  </a:cubicBezTo>
                  <a:lnTo>
                    <a:pt x="8842" y="892"/>
                  </a:lnTo>
                  <a:cubicBezTo>
                    <a:pt x="8841" y="892"/>
                    <a:pt x="8835" y="896"/>
                    <a:pt x="8821" y="906"/>
                  </a:cubicBezTo>
                  <a:cubicBezTo>
                    <a:pt x="8901" y="841"/>
                    <a:pt x="8981" y="746"/>
                    <a:pt x="9068" y="630"/>
                  </a:cubicBezTo>
                  <a:cubicBezTo>
                    <a:pt x="9075" y="623"/>
                    <a:pt x="9082" y="623"/>
                    <a:pt x="9090" y="616"/>
                  </a:cubicBezTo>
                  <a:lnTo>
                    <a:pt x="9090" y="616"/>
                  </a:lnTo>
                  <a:cubicBezTo>
                    <a:pt x="9090" y="616"/>
                    <a:pt x="9076" y="633"/>
                    <a:pt x="9058" y="656"/>
                  </a:cubicBezTo>
                  <a:lnTo>
                    <a:pt x="9058" y="656"/>
                  </a:lnTo>
                  <a:cubicBezTo>
                    <a:pt x="9070" y="640"/>
                    <a:pt x="9084" y="624"/>
                    <a:pt x="9097" y="608"/>
                  </a:cubicBezTo>
                  <a:cubicBezTo>
                    <a:pt x="9126" y="558"/>
                    <a:pt x="9155" y="507"/>
                    <a:pt x="9162" y="470"/>
                  </a:cubicBezTo>
                  <a:lnTo>
                    <a:pt x="9162" y="470"/>
                  </a:lnTo>
                  <a:cubicBezTo>
                    <a:pt x="9148" y="507"/>
                    <a:pt x="9126" y="536"/>
                    <a:pt x="9111" y="565"/>
                  </a:cubicBezTo>
                  <a:cubicBezTo>
                    <a:pt x="9155" y="470"/>
                    <a:pt x="9191" y="347"/>
                    <a:pt x="9191" y="216"/>
                  </a:cubicBezTo>
                  <a:lnTo>
                    <a:pt x="9191" y="216"/>
                  </a:lnTo>
                  <a:cubicBezTo>
                    <a:pt x="9184" y="274"/>
                    <a:pt x="9191" y="245"/>
                    <a:pt x="9170" y="333"/>
                  </a:cubicBezTo>
                  <a:cubicBezTo>
                    <a:pt x="9172" y="326"/>
                    <a:pt x="9174" y="324"/>
                    <a:pt x="9175" y="324"/>
                  </a:cubicBezTo>
                  <a:cubicBezTo>
                    <a:pt x="9181" y="324"/>
                    <a:pt x="9172" y="389"/>
                    <a:pt x="9148" y="449"/>
                  </a:cubicBezTo>
                  <a:cubicBezTo>
                    <a:pt x="9126" y="502"/>
                    <a:pt x="9101" y="548"/>
                    <a:pt x="9104" y="548"/>
                  </a:cubicBezTo>
                  <a:cubicBezTo>
                    <a:pt x="9105" y="548"/>
                    <a:pt x="9109" y="542"/>
                    <a:pt x="9119" y="529"/>
                  </a:cubicBezTo>
                  <a:lnTo>
                    <a:pt x="9119" y="529"/>
                  </a:lnTo>
                  <a:cubicBezTo>
                    <a:pt x="9068" y="601"/>
                    <a:pt x="9032" y="667"/>
                    <a:pt x="8944" y="746"/>
                  </a:cubicBezTo>
                  <a:cubicBezTo>
                    <a:pt x="8944" y="746"/>
                    <a:pt x="8949" y="743"/>
                    <a:pt x="8950" y="743"/>
                  </a:cubicBezTo>
                  <a:cubicBezTo>
                    <a:pt x="8952" y="743"/>
                    <a:pt x="8946" y="752"/>
                    <a:pt x="8901" y="797"/>
                  </a:cubicBezTo>
                  <a:cubicBezTo>
                    <a:pt x="8894" y="804"/>
                    <a:pt x="8886" y="812"/>
                    <a:pt x="8886" y="819"/>
                  </a:cubicBezTo>
                  <a:cubicBezTo>
                    <a:pt x="8908" y="797"/>
                    <a:pt x="8923" y="783"/>
                    <a:pt x="8930" y="783"/>
                  </a:cubicBezTo>
                  <a:cubicBezTo>
                    <a:pt x="8908" y="804"/>
                    <a:pt x="8872" y="848"/>
                    <a:pt x="8828" y="884"/>
                  </a:cubicBezTo>
                  <a:cubicBezTo>
                    <a:pt x="8785" y="921"/>
                    <a:pt x="8741" y="957"/>
                    <a:pt x="8719" y="979"/>
                  </a:cubicBezTo>
                  <a:cubicBezTo>
                    <a:pt x="8706" y="990"/>
                    <a:pt x="8701" y="994"/>
                    <a:pt x="8700" y="994"/>
                  </a:cubicBezTo>
                  <a:cubicBezTo>
                    <a:pt x="8697" y="994"/>
                    <a:pt x="8715" y="974"/>
                    <a:pt x="8712" y="974"/>
                  </a:cubicBezTo>
                  <a:cubicBezTo>
                    <a:pt x="8712" y="974"/>
                    <a:pt x="8709" y="975"/>
                    <a:pt x="8705" y="979"/>
                  </a:cubicBezTo>
                  <a:cubicBezTo>
                    <a:pt x="8683" y="1000"/>
                    <a:pt x="8661" y="1022"/>
                    <a:pt x="8640" y="1037"/>
                  </a:cubicBezTo>
                  <a:cubicBezTo>
                    <a:pt x="8630" y="1037"/>
                    <a:pt x="8565" y="1075"/>
                    <a:pt x="8560" y="1075"/>
                  </a:cubicBezTo>
                  <a:cubicBezTo>
                    <a:pt x="8559" y="1075"/>
                    <a:pt x="8560" y="1074"/>
                    <a:pt x="8564" y="1071"/>
                  </a:cubicBezTo>
                  <a:lnTo>
                    <a:pt x="8564" y="1071"/>
                  </a:lnTo>
                  <a:lnTo>
                    <a:pt x="8502" y="1117"/>
                  </a:lnTo>
                  <a:cubicBezTo>
                    <a:pt x="8429" y="1153"/>
                    <a:pt x="8327" y="1211"/>
                    <a:pt x="8269" y="1247"/>
                  </a:cubicBezTo>
                  <a:cubicBezTo>
                    <a:pt x="8224" y="1270"/>
                    <a:pt x="8162" y="1310"/>
                    <a:pt x="8160" y="1310"/>
                  </a:cubicBezTo>
                  <a:cubicBezTo>
                    <a:pt x="8159" y="1310"/>
                    <a:pt x="8163" y="1306"/>
                    <a:pt x="8175" y="1298"/>
                  </a:cubicBezTo>
                  <a:lnTo>
                    <a:pt x="8175" y="1298"/>
                  </a:lnTo>
                  <a:cubicBezTo>
                    <a:pt x="8110" y="1334"/>
                    <a:pt x="8044" y="1371"/>
                    <a:pt x="7979" y="1400"/>
                  </a:cubicBezTo>
                  <a:cubicBezTo>
                    <a:pt x="7783" y="1494"/>
                    <a:pt x="7580" y="1603"/>
                    <a:pt x="7347" y="1697"/>
                  </a:cubicBezTo>
                  <a:cubicBezTo>
                    <a:pt x="7275" y="1726"/>
                    <a:pt x="7209" y="1763"/>
                    <a:pt x="7101" y="1814"/>
                  </a:cubicBezTo>
                  <a:lnTo>
                    <a:pt x="7071" y="1821"/>
                  </a:lnTo>
                  <a:cubicBezTo>
                    <a:pt x="7028" y="1843"/>
                    <a:pt x="6970" y="1872"/>
                    <a:pt x="6912" y="1901"/>
                  </a:cubicBezTo>
                  <a:cubicBezTo>
                    <a:pt x="6854" y="1930"/>
                    <a:pt x="6803" y="1959"/>
                    <a:pt x="6788" y="1973"/>
                  </a:cubicBezTo>
                  <a:cubicBezTo>
                    <a:pt x="6769" y="1978"/>
                    <a:pt x="6746" y="1989"/>
                    <a:pt x="6719" y="2003"/>
                  </a:cubicBezTo>
                  <a:lnTo>
                    <a:pt x="6719" y="2003"/>
                  </a:lnTo>
                  <a:cubicBezTo>
                    <a:pt x="6675" y="1974"/>
                    <a:pt x="6626" y="1946"/>
                    <a:pt x="6571" y="1922"/>
                  </a:cubicBezTo>
                  <a:cubicBezTo>
                    <a:pt x="6411" y="1852"/>
                    <a:pt x="6218" y="1824"/>
                    <a:pt x="6046" y="1824"/>
                  </a:cubicBezTo>
                  <a:cubicBezTo>
                    <a:pt x="6006" y="1824"/>
                    <a:pt x="5968" y="1825"/>
                    <a:pt x="5932" y="1828"/>
                  </a:cubicBezTo>
                  <a:cubicBezTo>
                    <a:pt x="5975" y="1835"/>
                    <a:pt x="5932" y="1835"/>
                    <a:pt x="5874" y="1843"/>
                  </a:cubicBezTo>
                  <a:cubicBezTo>
                    <a:pt x="5816" y="1843"/>
                    <a:pt x="5750" y="1850"/>
                    <a:pt x="5750" y="1864"/>
                  </a:cubicBezTo>
                  <a:cubicBezTo>
                    <a:pt x="5739" y="1864"/>
                    <a:pt x="5724" y="1866"/>
                    <a:pt x="5713" y="1866"/>
                  </a:cubicBezTo>
                  <a:cubicBezTo>
                    <a:pt x="5698" y="1866"/>
                    <a:pt x="5694" y="1863"/>
                    <a:pt x="5728" y="1850"/>
                  </a:cubicBezTo>
                  <a:lnTo>
                    <a:pt x="5728" y="1850"/>
                  </a:lnTo>
                  <a:cubicBezTo>
                    <a:pt x="5547" y="1901"/>
                    <a:pt x="5445" y="1915"/>
                    <a:pt x="5329" y="1973"/>
                  </a:cubicBezTo>
                  <a:cubicBezTo>
                    <a:pt x="5307" y="1973"/>
                    <a:pt x="5365" y="1951"/>
                    <a:pt x="5344" y="1951"/>
                  </a:cubicBezTo>
                  <a:cubicBezTo>
                    <a:pt x="5329" y="1959"/>
                    <a:pt x="5286" y="1973"/>
                    <a:pt x="5271" y="1973"/>
                  </a:cubicBezTo>
                  <a:cubicBezTo>
                    <a:pt x="5268" y="1974"/>
                    <a:pt x="5266" y="1975"/>
                    <a:pt x="5266" y="1975"/>
                  </a:cubicBezTo>
                  <a:cubicBezTo>
                    <a:pt x="5262" y="1975"/>
                    <a:pt x="5282" y="1965"/>
                    <a:pt x="5302" y="1958"/>
                  </a:cubicBezTo>
                  <a:lnTo>
                    <a:pt x="5302" y="1958"/>
                  </a:lnTo>
                  <a:cubicBezTo>
                    <a:pt x="5133" y="2012"/>
                    <a:pt x="5126" y="2040"/>
                    <a:pt x="5119" y="2068"/>
                  </a:cubicBezTo>
                  <a:cubicBezTo>
                    <a:pt x="5024" y="2089"/>
                    <a:pt x="4981" y="2104"/>
                    <a:pt x="4915" y="2140"/>
                  </a:cubicBezTo>
                  <a:cubicBezTo>
                    <a:pt x="4901" y="2140"/>
                    <a:pt x="4884" y="2143"/>
                    <a:pt x="4876" y="2143"/>
                  </a:cubicBezTo>
                  <a:cubicBezTo>
                    <a:pt x="4864" y="2143"/>
                    <a:pt x="4872" y="2137"/>
                    <a:pt x="4937" y="2111"/>
                  </a:cubicBezTo>
                  <a:lnTo>
                    <a:pt x="4937" y="2111"/>
                  </a:lnTo>
                  <a:cubicBezTo>
                    <a:pt x="4908" y="2118"/>
                    <a:pt x="4806" y="2155"/>
                    <a:pt x="4719" y="2177"/>
                  </a:cubicBezTo>
                  <a:cubicBezTo>
                    <a:pt x="4625" y="2206"/>
                    <a:pt x="4538" y="2227"/>
                    <a:pt x="4538" y="2235"/>
                  </a:cubicBezTo>
                  <a:cubicBezTo>
                    <a:pt x="4516" y="2235"/>
                    <a:pt x="4451" y="2256"/>
                    <a:pt x="4429" y="2264"/>
                  </a:cubicBezTo>
                  <a:cubicBezTo>
                    <a:pt x="4338" y="2277"/>
                    <a:pt x="4298" y="2285"/>
                    <a:pt x="4245" y="2293"/>
                  </a:cubicBezTo>
                  <a:lnTo>
                    <a:pt x="4245" y="2293"/>
                  </a:lnTo>
                  <a:cubicBezTo>
                    <a:pt x="4283" y="2257"/>
                    <a:pt x="4317" y="2220"/>
                    <a:pt x="4349" y="2184"/>
                  </a:cubicBezTo>
                  <a:cubicBezTo>
                    <a:pt x="4358" y="2175"/>
                    <a:pt x="4363" y="2172"/>
                    <a:pt x="4364" y="2172"/>
                  </a:cubicBezTo>
                  <a:cubicBezTo>
                    <a:pt x="4369" y="2172"/>
                    <a:pt x="4357" y="2190"/>
                    <a:pt x="4342" y="2206"/>
                  </a:cubicBezTo>
                  <a:cubicBezTo>
                    <a:pt x="4378" y="2169"/>
                    <a:pt x="4400" y="2140"/>
                    <a:pt x="4444" y="2075"/>
                  </a:cubicBezTo>
                  <a:lnTo>
                    <a:pt x="4444" y="2075"/>
                  </a:lnTo>
                  <a:cubicBezTo>
                    <a:pt x="4436" y="2097"/>
                    <a:pt x="4451" y="2104"/>
                    <a:pt x="4385" y="2184"/>
                  </a:cubicBezTo>
                  <a:cubicBezTo>
                    <a:pt x="4436" y="2126"/>
                    <a:pt x="4480" y="2053"/>
                    <a:pt x="4516" y="1973"/>
                  </a:cubicBezTo>
                  <a:cubicBezTo>
                    <a:pt x="4529" y="1967"/>
                    <a:pt x="4559" y="1881"/>
                    <a:pt x="4561" y="1881"/>
                  </a:cubicBezTo>
                  <a:lnTo>
                    <a:pt x="4561" y="1881"/>
                  </a:lnTo>
                  <a:cubicBezTo>
                    <a:pt x="4561" y="1881"/>
                    <a:pt x="4561" y="1883"/>
                    <a:pt x="4560" y="1886"/>
                  </a:cubicBezTo>
                  <a:cubicBezTo>
                    <a:pt x="4581" y="1821"/>
                    <a:pt x="4589" y="1726"/>
                    <a:pt x="4567" y="1639"/>
                  </a:cubicBezTo>
                  <a:cubicBezTo>
                    <a:pt x="4545" y="1545"/>
                    <a:pt x="4509" y="1458"/>
                    <a:pt x="4473" y="1378"/>
                  </a:cubicBezTo>
                  <a:cubicBezTo>
                    <a:pt x="4465" y="1371"/>
                    <a:pt x="4458" y="1356"/>
                    <a:pt x="4436" y="1320"/>
                  </a:cubicBezTo>
                  <a:cubicBezTo>
                    <a:pt x="4356" y="1182"/>
                    <a:pt x="4277" y="1059"/>
                    <a:pt x="4131" y="928"/>
                  </a:cubicBezTo>
                  <a:cubicBezTo>
                    <a:pt x="4110" y="899"/>
                    <a:pt x="4088" y="870"/>
                    <a:pt x="4066" y="841"/>
                  </a:cubicBezTo>
                  <a:cubicBezTo>
                    <a:pt x="4042" y="822"/>
                    <a:pt x="4030" y="815"/>
                    <a:pt x="4027" y="815"/>
                  </a:cubicBezTo>
                  <a:cubicBezTo>
                    <a:pt x="4018" y="815"/>
                    <a:pt x="4058" y="859"/>
                    <a:pt x="4049" y="859"/>
                  </a:cubicBezTo>
                  <a:cubicBezTo>
                    <a:pt x="4044" y="859"/>
                    <a:pt x="4022" y="844"/>
                    <a:pt x="3964" y="797"/>
                  </a:cubicBezTo>
                  <a:cubicBezTo>
                    <a:pt x="3819" y="696"/>
                    <a:pt x="3921" y="746"/>
                    <a:pt x="3870" y="703"/>
                  </a:cubicBezTo>
                  <a:cubicBezTo>
                    <a:pt x="3790" y="659"/>
                    <a:pt x="3652" y="594"/>
                    <a:pt x="3485" y="550"/>
                  </a:cubicBezTo>
                  <a:lnTo>
                    <a:pt x="3485" y="550"/>
                  </a:lnTo>
                  <a:cubicBezTo>
                    <a:pt x="3543" y="565"/>
                    <a:pt x="3587" y="579"/>
                    <a:pt x="3638" y="594"/>
                  </a:cubicBezTo>
                  <a:cubicBezTo>
                    <a:pt x="3594" y="579"/>
                    <a:pt x="3558" y="558"/>
                    <a:pt x="3514" y="543"/>
                  </a:cubicBezTo>
                  <a:lnTo>
                    <a:pt x="3514" y="543"/>
                  </a:lnTo>
                  <a:cubicBezTo>
                    <a:pt x="3594" y="558"/>
                    <a:pt x="3659" y="579"/>
                    <a:pt x="3689" y="594"/>
                  </a:cubicBezTo>
                  <a:cubicBezTo>
                    <a:pt x="3698" y="596"/>
                    <a:pt x="3705" y="598"/>
                    <a:pt x="3707" y="598"/>
                  </a:cubicBezTo>
                  <a:cubicBezTo>
                    <a:pt x="3712" y="598"/>
                    <a:pt x="3701" y="591"/>
                    <a:pt x="3667" y="572"/>
                  </a:cubicBezTo>
                  <a:cubicBezTo>
                    <a:pt x="3666" y="573"/>
                    <a:pt x="3664" y="573"/>
                    <a:pt x="3662" y="573"/>
                  </a:cubicBezTo>
                  <a:cubicBezTo>
                    <a:pt x="3636" y="573"/>
                    <a:pt x="3520" y="528"/>
                    <a:pt x="3398" y="521"/>
                  </a:cubicBezTo>
                  <a:cubicBezTo>
                    <a:pt x="3380" y="519"/>
                    <a:pt x="3362" y="518"/>
                    <a:pt x="3344" y="518"/>
                  </a:cubicBezTo>
                  <a:cubicBezTo>
                    <a:pt x="3234" y="518"/>
                    <a:pt x="3137" y="552"/>
                    <a:pt x="3137" y="565"/>
                  </a:cubicBezTo>
                  <a:cubicBezTo>
                    <a:pt x="3108" y="572"/>
                    <a:pt x="3079" y="579"/>
                    <a:pt x="3050" y="594"/>
                  </a:cubicBezTo>
                  <a:cubicBezTo>
                    <a:pt x="3079" y="579"/>
                    <a:pt x="3079" y="579"/>
                    <a:pt x="3100" y="572"/>
                  </a:cubicBezTo>
                  <a:lnTo>
                    <a:pt x="3100" y="572"/>
                  </a:lnTo>
                  <a:cubicBezTo>
                    <a:pt x="3057" y="579"/>
                    <a:pt x="3035" y="594"/>
                    <a:pt x="3013" y="608"/>
                  </a:cubicBezTo>
                  <a:cubicBezTo>
                    <a:pt x="2992" y="616"/>
                    <a:pt x="2977" y="630"/>
                    <a:pt x="2963" y="645"/>
                  </a:cubicBezTo>
                  <a:cubicBezTo>
                    <a:pt x="2941" y="674"/>
                    <a:pt x="2904" y="703"/>
                    <a:pt x="2832" y="775"/>
                  </a:cubicBezTo>
                  <a:cubicBezTo>
                    <a:pt x="2797" y="815"/>
                    <a:pt x="2772" y="849"/>
                    <a:pt x="2767" y="849"/>
                  </a:cubicBezTo>
                  <a:cubicBezTo>
                    <a:pt x="2765" y="849"/>
                    <a:pt x="2767" y="842"/>
                    <a:pt x="2774" y="826"/>
                  </a:cubicBezTo>
                  <a:lnTo>
                    <a:pt x="2774" y="826"/>
                  </a:lnTo>
                  <a:cubicBezTo>
                    <a:pt x="2745" y="877"/>
                    <a:pt x="2723" y="928"/>
                    <a:pt x="2701" y="979"/>
                  </a:cubicBezTo>
                  <a:cubicBezTo>
                    <a:pt x="2692" y="997"/>
                    <a:pt x="2687" y="1005"/>
                    <a:pt x="2685" y="1005"/>
                  </a:cubicBezTo>
                  <a:cubicBezTo>
                    <a:pt x="2685" y="1005"/>
                    <a:pt x="2685" y="1004"/>
                    <a:pt x="2685" y="1001"/>
                  </a:cubicBezTo>
                  <a:lnTo>
                    <a:pt x="2685" y="1001"/>
                  </a:lnTo>
                  <a:cubicBezTo>
                    <a:pt x="2658" y="1069"/>
                    <a:pt x="2641" y="1136"/>
                    <a:pt x="2629" y="1204"/>
                  </a:cubicBezTo>
                  <a:cubicBezTo>
                    <a:pt x="2629" y="1240"/>
                    <a:pt x="2629" y="1320"/>
                    <a:pt x="2636" y="1356"/>
                  </a:cubicBezTo>
                  <a:cubicBezTo>
                    <a:pt x="2634" y="1373"/>
                    <a:pt x="2633" y="1379"/>
                    <a:pt x="2632" y="1379"/>
                  </a:cubicBezTo>
                  <a:cubicBezTo>
                    <a:pt x="2629" y="1379"/>
                    <a:pt x="2629" y="1340"/>
                    <a:pt x="2629" y="1340"/>
                  </a:cubicBezTo>
                  <a:cubicBezTo>
                    <a:pt x="2629" y="1340"/>
                    <a:pt x="2629" y="1341"/>
                    <a:pt x="2629" y="1342"/>
                  </a:cubicBezTo>
                  <a:cubicBezTo>
                    <a:pt x="2629" y="1392"/>
                    <a:pt x="2636" y="1436"/>
                    <a:pt x="2643" y="1480"/>
                  </a:cubicBezTo>
                  <a:cubicBezTo>
                    <a:pt x="2643" y="1490"/>
                    <a:pt x="2642" y="1495"/>
                    <a:pt x="2640" y="1495"/>
                  </a:cubicBezTo>
                  <a:cubicBezTo>
                    <a:pt x="2631" y="1495"/>
                    <a:pt x="2610" y="1404"/>
                    <a:pt x="2621" y="1327"/>
                  </a:cubicBezTo>
                  <a:lnTo>
                    <a:pt x="2621" y="1327"/>
                  </a:lnTo>
                  <a:cubicBezTo>
                    <a:pt x="2600" y="1392"/>
                    <a:pt x="2607" y="1422"/>
                    <a:pt x="2614" y="1472"/>
                  </a:cubicBezTo>
                  <a:cubicBezTo>
                    <a:pt x="2621" y="1516"/>
                    <a:pt x="2629" y="1581"/>
                    <a:pt x="2679" y="1719"/>
                  </a:cubicBezTo>
                  <a:cubicBezTo>
                    <a:pt x="2658" y="1676"/>
                    <a:pt x="2643" y="1639"/>
                    <a:pt x="2629" y="1596"/>
                  </a:cubicBezTo>
                  <a:lnTo>
                    <a:pt x="2629" y="1596"/>
                  </a:lnTo>
                  <a:cubicBezTo>
                    <a:pt x="2636" y="1683"/>
                    <a:pt x="2679" y="1784"/>
                    <a:pt x="2759" y="1915"/>
                  </a:cubicBezTo>
                  <a:cubicBezTo>
                    <a:pt x="2752" y="1901"/>
                    <a:pt x="2716" y="1828"/>
                    <a:pt x="2701" y="1777"/>
                  </a:cubicBezTo>
                  <a:cubicBezTo>
                    <a:pt x="2689" y="1749"/>
                    <a:pt x="2684" y="1729"/>
                    <a:pt x="2688" y="1729"/>
                  </a:cubicBezTo>
                  <a:cubicBezTo>
                    <a:pt x="2691" y="1729"/>
                    <a:pt x="2700" y="1741"/>
                    <a:pt x="2716" y="1770"/>
                  </a:cubicBezTo>
                  <a:cubicBezTo>
                    <a:pt x="2730" y="1806"/>
                    <a:pt x="2759" y="1857"/>
                    <a:pt x="2817" y="1915"/>
                  </a:cubicBezTo>
                  <a:cubicBezTo>
                    <a:pt x="2803" y="1922"/>
                    <a:pt x="2854" y="1988"/>
                    <a:pt x="2933" y="2053"/>
                  </a:cubicBezTo>
                  <a:lnTo>
                    <a:pt x="2912" y="2060"/>
                  </a:lnTo>
                  <a:cubicBezTo>
                    <a:pt x="2999" y="2126"/>
                    <a:pt x="2999" y="2111"/>
                    <a:pt x="3050" y="2147"/>
                  </a:cubicBezTo>
                  <a:cubicBezTo>
                    <a:pt x="3151" y="2213"/>
                    <a:pt x="3166" y="2235"/>
                    <a:pt x="3188" y="2256"/>
                  </a:cubicBezTo>
                  <a:cubicBezTo>
                    <a:pt x="3225" y="2276"/>
                    <a:pt x="3240" y="2283"/>
                    <a:pt x="3243" y="2283"/>
                  </a:cubicBezTo>
                  <a:cubicBezTo>
                    <a:pt x="3252" y="2283"/>
                    <a:pt x="3194" y="2244"/>
                    <a:pt x="3205" y="2244"/>
                  </a:cubicBezTo>
                  <a:cubicBezTo>
                    <a:pt x="3210" y="2244"/>
                    <a:pt x="3231" y="2253"/>
                    <a:pt x="3282" y="2278"/>
                  </a:cubicBezTo>
                  <a:cubicBezTo>
                    <a:pt x="3420" y="2343"/>
                    <a:pt x="3529" y="2373"/>
                    <a:pt x="3718" y="2387"/>
                  </a:cubicBezTo>
                  <a:cubicBezTo>
                    <a:pt x="3772" y="2398"/>
                    <a:pt x="3767" y="2400"/>
                    <a:pt x="3752" y="2400"/>
                  </a:cubicBezTo>
                  <a:cubicBezTo>
                    <a:pt x="3745" y="2400"/>
                    <a:pt x="3735" y="2399"/>
                    <a:pt x="3730" y="2399"/>
                  </a:cubicBezTo>
                  <a:cubicBezTo>
                    <a:pt x="3724" y="2399"/>
                    <a:pt x="3723" y="2400"/>
                    <a:pt x="3732" y="2402"/>
                  </a:cubicBezTo>
                  <a:lnTo>
                    <a:pt x="3834" y="2402"/>
                  </a:lnTo>
                  <a:cubicBezTo>
                    <a:pt x="3855" y="2402"/>
                    <a:pt x="3848" y="2402"/>
                    <a:pt x="3841" y="2409"/>
                  </a:cubicBezTo>
                  <a:cubicBezTo>
                    <a:pt x="3912" y="2402"/>
                    <a:pt x="3863" y="2396"/>
                    <a:pt x="3941" y="2390"/>
                  </a:cubicBezTo>
                  <a:lnTo>
                    <a:pt x="3941" y="2390"/>
                  </a:lnTo>
                  <a:cubicBezTo>
                    <a:pt x="3914" y="2411"/>
                    <a:pt x="3895" y="2430"/>
                    <a:pt x="3885" y="2445"/>
                  </a:cubicBezTo>
                  <a:cubicBezTo>
                    <a:pt x="3834" y="2481"/>
                    <a:pt x="3783" y="2518"/>
                    <a:pt x="3725" y="2554"/>
                  </a:cubicBezTo>
                  <a:cubicBezTo>
                    <a:pt x="3790" y="2517"/>
                    <a:pt x="3815" y="2505"/>
                    <a:pt x="3819" y="2505"/>
                  </a:cubicBezTo>
                  <a:cubicBezTo>
                    <a:pt x="3827" y="2505"/>
                    <a:pt x="3764" y="2548"/>
                    <a:pt x="3776" y="2548"/>
                  </a:cubicBezTo>
                  <a:cubicBezTo>
                    <a:pt x="3778" y="2548"/>
                    <a:pt x="3785" y="2545"/>
                    <a:pt x="3797" y="2540"/>
                  </a:cubicBezTo>
                  <a:lnTo>
                    <a:pt x="3797" y="2540"/>
                  </a:lnTo>
                  <a:cubicBezTo>
                    <a:pt x="3736" y="2581"/>
                    <a:pt x="3649" y="2622"/>
                    <a:pt x="3639" y="2622"/>
                  </a:cubicBezTo>
                  <a:cubicBezTo>
                    <a:pt x="3635" y="2622"/>
                    <a:pt x="3644" y="2615"/>
                    <a:pt x="3674" y="2598"/>
                  </a:cubicBezTo>
                  <a:lnTo>
                    <a:pt x="3689" y="2590"/>
                  </a:lnTo>
                  <a:cubicBezTo>
                    <a:pt x="3692" y="2586"/>
                    <a:pt x="3691" y="2584"/>
                    <a:pt x="3688" y="2584"/>
                  </a:cubicBezTo>
                  <a:cubicBezTo>
                    <a:pt x="3675" y="2584"/>
                    <a:pt x="3622" y="2612"/>
                    <a:pt x="3565" y="2641"/>
                  </a:cubicBezTo>
                  <a:cubicBezTo>
                    <a:pt x="3499" y="2674"/>
                    <a:pt x="3433" y="2707"/>
                    <a:pt x="3422" y="2707"/>
                  </a:cubicBezTo>
                  <a:cubicBezTo>
                    <a:pt x="3420" y="2707"/>
                    <a:pt x="3420" y="2707"/>
                    <a:pt x="3420" y="2706"/>
                  </a:cubicBezTo>
                  <a:cubicBezTo>
                    <a:pt x="2977" y="2917"/>
                    <a:pt x="2520" y="3048"/>
                    <a:pt x="2070" y="3098"/>
                  </a:cubicBezTo>
                  <a:cubicBezTo>
                    <a:pt x="2084" y="3106"/>
                    <a:pt x="2106" y="3106"/>
                    <a:pt x="2120" y="3106"/>
                  </a:cubicBezTo>
                  <a:lnTo>
                    <a:pt x="1968" y="3128"/>
                  </a:lnTo>
                  <a:cubicBezTo>
                    <a:pt x="1924" y="3128"/>
                    <a:pt x="1910" y="3120"/>
                    <a:pt x="2019" y="3106"/>
                  </a:cubicBezTo>
                  <a:cubicBezTo>
                    <a:pt x="1961" y="3106"/>
                    <a:pt x="1830" y="3135"/>
                    <a:pt x="1830" y="3135"/>
                  </a:cubicBezTo>
                  <a:cubicBezTo>
                    <a:pt x="1805" y="3136"/>
                    <a:pt x="1788" y="3136"/>
                    <a:pt x="1775" y="3136"/>
                  </a:cubicBezTo>
                  <a:cubicBezTo>
                    <a:pt x="1703" y="3136"/>
                    <a:pt x="1808" y="3124"/>
                    <a:pt x="1844" y="3120"/>
                  </a:cubicBezTo>
                  <a:lnTo>
                    <a:pt x="1757" y="3120"/>
                  </a:lnTo>
                  <a:lnTo>
                    <a:pt x="1779" y="3128"/>
                  </a:lnTo>
                  <a:cubicBezTo>
                    <a:pt x="1728" y="3133"/>
                    <a:pt x="1709" y="3138"/>
                    <a:pt x="1654" y="3138"/>
                  </a:cubicBezTo>
                  <a:cubicBezTo>
                    <a:pt x="1631" y="3138"/>
                    <a:pt x="1602" y="3137"/>
                    <a:pt x="1561" y="3135"/>
                  </a:cubicBezTo>
                  <a:cubicBezTo>
                    <a:pt x="1482" y="3128"/>
                    <a:pt x="1518" y="3120"/>
                    <a:pt x="1489" y="3120"/>
                  </a:cubicBezTo>
                  <a:cubicBezTo>
                    <a:pt x="1489" y="3120"/>
                    <a:pt x="1474" y="3113"/>
                    <a:pt x="1438" y="3113"/>
                  </a:cubicBezTo>
                  <a:cubicBezTo>
                    <a:pt x="1402" y="3106"/>
                    <a:pt x="1373" y="3106"/>
                    <a:pt x="1336" y="3098"/>
                  </a:cubicBezTo>
                  <a:cubicBezTo>
                    <a:pt x="1307" y="3091"/>
                    <a:pt x="1271" y="3084"/>
                    <a:pt x="1242" y="3077"/>
                  </a:cubicBezTo>
                  <a:lnTo>
                    <a:pt x="1242" y="3077"/>
                  </a:lnTo>
                  <a:cubicBezTo>
                    <a:pt x="1264" y="3084"/>
                    <a:pt x="1293" y="3098"/>
                    <a:pt x="1315" y="3106"/>
                  </a:cubicBezTo>
                  <a:cubicBezTo>
                    <a:pt x="1255" y="3096"/>
                    <a:pt x="1191" y="3079"/>
                    <a:pt x="1186" y="3079"/>
                  </a:cubicBezTo>
                  <a:cubicBezTo>
                    <a:pt x="1185" y="3079"/>
                    <a:pt x="1186" y="3079"/>
                    <a:pt x="1186" y="3079"/>
                  </a:cubicBezTo>
                  <a:lnTo>
                    <a:pt x="1186" y="3079"/>
                  </a:lnTo>
                  <a:cubicBezTo>
                    <a:pt x="1109" y="3053"/>
                    <a:pt x="959" y="3003"/>
                    <a:pt x="835" y="2917"/>
                  </a:cubicBezTo>
                  <a:cubicBezTo>
                    <a:pt x="763" y="2866"/>
                    <a:pt x="698" y="2808"/>
                    <a:pt x="661" y="2750"/>
                  </a:cubicBezTo>
                  <a:cubicBezTo>
                    <a:pt x="632" y="2728"/>
                    <a:pt x="618" y="2699"/>
                    <a:pt x="610" y="2677"/>
                  </a:cubicBezTo>
                  <a:cubicBezTo>
                    <a:pt x="596" y="2656"/>
                    <a:pt x="589" y="2641"/>
                    <a:pt x="589" y="2634"/>
                  </a:cubicBezTo>
                  <a:cubicBezTo>
                    <a:pt x="531" y="2525"/>
                    <a:pt x="516" y="2402"/>
                    <a:pt x="545" y="2256"/>
                  </a:cubicBezTo>
                  <a:lnTo>
                    <a:pt x="545" y="2256"/>
                  </a:lnTo>
                  <a:cubicBezTo>
                    <a:pt x="542" y="2271"/>
                    <a:pt x="537" y="2282"/>
                    <a:pt x="534" y="2282"/>
                  </a:cubicBezTo>
                  <a:cubicBezTo>
                    <a:pt x="529" y="2282"/>
                    <a:pt x="528" y="2258"/>
                    <a:pt x="545" y="2184"/>
                  </a:cubicBezTo>
                  <a:cubicBezTo>
                    <a:pt x="546" y="2189"/>
                    <a:pt x="548" y="2191"/>
                    <a:pt x="550" y="2191"/>
                  </a:cubicBezTo>
                  <a:cubicBezTo>
                    <a:pt x="558" y="2191"/>
                    <a:pt x="573" y="2142"/>
                    <a:pt x="603" y="2082"/>
                  </a:cubicBezTo>
                  <a:cubicBezTo>
                    <a:pt x="630" y="2015"/>
                    <a:pt x="675" y="1942"/>
                    <a:pt x="711" y="1902"/>
                  </a:cubicBezTo>
                  <a:lnTo>
                    <a:pt x="711" y="1902"/>
                  </a:lnTo>
                  <a:cubicBezTo>
                    <a:pt x="711" y="1902"/>
                    <a:pt x="711" y="1902"/>
                    <a:pt x="711" y="1902"/>
                  </a:cubicBezTo>
                  <a:cubicBezTo>
                    <a:pt x="712" y="1902"/>
                    <a:pt x="714" y="1900"/>
                    <a:pt x="719" y="1893"/>
                  </a:cubicBezTo>
                  <a:lnTo>
                    <a:pt x="719" y="1893"/>
                  </a:lnTo>
                  <a:cubicBezTo>
                    <a:pt x="717" y="1896"/>
                    <a:pt x="714" y="1899"/>
                    <a:pt x="711" y="1902"/>
                  </a:cubicBezTo>
                  <a:lnTo>
                    <a:pt x="711" y="1902"/>
                  </a:lnTo>
                  <a:cubicBezTo>
                    <a:pt x="710" y="1899"/>
                    <a:pt x="751" y="1837"/>
                    <a:pt x="792" y="1784"/>
                  </a:cubicBezTo>
                  <a:cubicBezTo>
                    <a:pt x="829" y="1731"/>
                    <a:pt x="867" y="1685"/>
                    <a:pt x="864" y="1685"/>
                  </a:cubicBezTo>
                  <a:lnTo>
                    <a:pt x="864" y="1685"/>
                  </a:lnTo>
                  <a:cubicBezTo>
                    <a:pt x="862" y="1685"/>
                    <a:pt x="856" y="1691"/>
                    <a:pt x="843" y="1705"/>
                  </a:cubicBezTo>
                  <a:cubicBezTo>
                    <a:pt x="872" y="1673"/>
                    <a:pt x="879" y="1666"/>
                    <a:pt x="880" y="1666"/>
                  </a:cubicBezTo>
                  <a:cubicBezTo>
                    <a:pt x="882" y="1666"/>
                    <a:pt x="880" y="1670"/>
                    <a:pt x="882" y="1670"/>
                  </a:cubicBezTo>
                  <a:cubicBezTo>
                    <a:pt x="883" y="1670"/>
                    <a:pt x="889" y="1665"/>
                    <a:pt x="908" y="1647"/>
                  </a:cubicBezTo>
                  <a:cubicBezTo>
                    <a:pt x="1082" y="1451"/>
                    <a:pt x="1307" y="1226"/>
                    <a:pt x="1525" y="986"/>
                  </a:cubicBezTo>
                  <a:cubicBezTo>
                    <a:pt x="1525" y="985"/>
                    <a:pt x="1525" y="985"/>
                    <a:pt x="1524" y="985"/>
                  </a:cubicBezTo>
                  <a:cubicBezTo>
                    <a:pt x="1521" y="985"/>
                    <a:pt x="1510" y="995"/>
                    <a:pt x="1508" y="995"/>
                  </a:cubicBezTo>
                  <a:cubicBezTo>
                    <a:pt x="1506" y="995"/>
                    <a:pt x="1511" y="988"/>
                    <a:pt x="1532" y="964"/>
                  </a:cubicBezTo>
                  <a:lnTo>
                    <a:pt x="1656" y="848"/>
                  </a:lnTo>
                  <a:cubicBezTo>
                    <a:pt x="1699" y="804"/>
                    <a:pt x="1685" y="797"/>
                    <a:pt x="1772" y="717"/>
                  </a:cubicBezTo>
                  <a:lnTo>
                    <a:pt x="1772" y="717"/>
                  </a:lnTo>
                  <a:cubicBezTo>
                    <a:pt x="1764" y="721"/>
                    <a:pt x="1753" y="730"/>
                    <a:pt x="1751" y="730"/>
                  </a:cubicBezTo>
                  <a:cubicBezTo>
                    <a:pt x="1749" y="730"/>
                    <a:pt x="1752" y="726"/>
                    <a:pt x="1765" y="710"/>
                  </a:cubicBezTo>
                  <a:cubicBezTo>
                    <a:pt x="1816" y="652"/>
                    <a:pt x="1866" y="587"/>
                    <a:pt x="1895" y="507"/>
                  </a:cubicBezTo>
                  <a:cubicBezTo>
                    <a:pt x="1917" y="470"/>
                    <a:pt x="1924" y="427"/>
                    <a:pt x="1924" y="383"/>
                  </a:cubicBezTo>
                  <a:cubicBezTo>
                    <a:pt x="1924" y="369"/>
                    <a:pt x="1924" y="347"/>
                    <a:pt x="1917" y="325"/>
                  </a:cubicBezTo>
                  <a:cubicBezTo>
                    <a:pt x="1917" y="304"/>
                    <a:pt x="1917" y="282"/>
                    <a:pt x="1903" y="260"/>
                  </a:cubicBezTo>
                  <a:cubicBezTo>
                    <a:pt x="1881" y="180"/>
                    <a:pt x="1816" y="115"/>
                    <a:pt x="1743" y="78"/>
                  </a:cubicBezTo>
                  <a:cubicBezTo>
                    <a:pt x="1670" y="42"/>
                    <a:pt x="1590" y="20"/>
                    <a:pt x="1511" y="6"/>
                  </a:cubicBezTo>
                  <a:cubicBezTo>
                    <a:pt x="1469" y="2"/>
                    <a:pt x="1428" y="0"/>
                    <a:pt x="1387" y="0"/>
                  </a:cubicBezTo>
                  <a:close/>
                  <a:moveTo>
                    <a:pt x="6324" y="3701"/>
                  </a:moveTo>
                  <a:cubicBezTo>
                    <a:pt x="6298" y="3706"/>
                    <a:pt x="6276" y="3708"/>
                    <a:pt x="6257" y="3708"/>
                  </a:cubicBezTo>
                  <a:lnTo>
                    <a:pt x="6257" y="3708"/>
                  </a:lnTo>
                  <a:cubicBezTo>
                    <a:pt x="6255" y="3708"/>
                    <a:pt x="6253" y="3708"/>
                    <a:pt x="6251" y="3708"/>
                  </a:cubicBezTo>
                  <a:cubicBezTo>
                    <a:pt x="6273" y="3708"/>
                    <a:pt x="6295" y="3708"/>
                    <a:pt x="6324" y="3701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1139;p40"/>
            <p:cNvSpPr/>
            <p:nvPr/>
          </p:nvSpPr>
          <p:spPr>
            <a:xfrm>
              <a:off x="7155498" y="4040792"/>
              <a:ext cx="1560" cy="240"/>
            </a:xfrm>
            <a:custGeom>
              <a:avLst/>
              <a:gdLst/>
              <a:ahLst/>
              <a:cxnLst/>
              <a:rect l="l" t="t" r="r" b="b"/>
              <a:pathLst>
                <a:path w="26" h="4" extrusionOk="0">
                  <a:moveTo>
                    <a:pt x="11" y="0"/>
                  </a:moveTo>
                  <a:cubicBezTo>
                    <a:pt x="1" y="0"/>
                    <a:pt x="1" y="4"/>
                    <a:pt x="9" y="4"/>
                  </a:cubicBezTo>
                  <a:cubicBezTo>
                    <a:pt x="12" y="4"/>
                    <a:pt x="18" y="3"/>
                    <a:pt x="25" y="0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1140;p40"/>
            <p:cNvSpPr/>
            <p:nvPr/>
          </p:nvSpPr>
          <p:spPr>
            <a:xfrm>
              <a:off x="7127366" y="3991546"/>
              <a:ext cx="480" cy="540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1" y="1"/>
                  </a:moveTo>
                  <a:lnTo>
                    <a:pt x="8" y="8"/>
                  </a:ln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1141;p40"/>
            <p:cNvSpPr/>
            <p:nvPr/>
          </p:nvSpPr>
          <p:spPr>
            <a:xfrm>
              <a:off x="7240615" y="4051230"/>
              <a:ext cx="2639" cy="2339"/>
            </a:xfrm>
            <a:custGeom>
              <a:avLst/>
              <a:gdLst/>
              <a:ahLst/>
              <a:cxnLst/>
              <a:rect l="l" t="t" r="r" b="b"/>
              <a:pathLst>
                <a:path w="44" h="39" extrusionOk="0">
                  <a:moveTo>
                    <a:pt x="44" y="1"/>
                  </a:moveTo>
                  <a:cubicBezTo>
                    <a:pt x="32" y="10"/>
                    <a:pt x="23" y="18"/>
                    <a:pt x="17" y="24"/>
                  </a:cubicBezTo>
                  <a:lnTo>
                    <a:pt x="17" y="24"/>
                  </a:lnTo>
                  <a:cubicBezTo>
                    <a:pt x="24" y="18"/>
                    <a:pt x="33" y="11"/>
                    <a:pt x="44" y="1"/>
                  </a:cubicBezTo>
                  <a:close/>
                  <a:moveTo>
                    <a:pt x="17" y="24"/>
                  </a:moveTo>
                  <a:cubicBezTo>
                    <a:pt x="9" y="29"/>
                    <a:pt x="4" y="33"/>
                    <a:pt x="0" y="37"/>
                  </a:cubicBezTo>
                  <a:cubicBezTo>
                    <a:pt x="0" y="38"/>
                    <a:pt x="0" y="39"/>
                    <a:pt x="1" y="39"/>
                  </a:cubicBezTo>
                  <a:cubicBezTo>
                    <a:pt x="2" y="39"/>
                    <a:pt x="7" y="33"/>
                    <a:pt x="17" y="24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1142;p40"/>
            <p:cNvSpPr/>
            <p:nvPr/>
          </p:nvSpPr>
          <p:spPr>
            <a:xfrm>
              <a:off x="7403470" y="3938881"/>
              <a:ext cx="2639" cy="5278"/>
            </a:xfrm>
            <a:custGeom>
              <a:avLst/>
              <a:gdLst/>
              <a:ahLst/>
              <a:cxnLst/>
              <a:rect l="l" t="t" r="r" b="b"/>
              <a:pathLst>
                <a:path w="44" h="88" extrusionOk="0">
                  <a:moveTo>
                    <a:pt x="44" y="1"/>
                  </a:moveTo>
                  <a:lnTo>
                    <a:pt x="44" y="1"/>
                  </a:lnTo>
                  <a:cubicBezTo>
                    <a:pt x="29" y="30"/>
                    <a:pt x="15" y="59"/>
                    <a:pt x="0" y="88"/>
                  </a:cubicBezTo>
                  <a:cubicBezTo>
                    <a:pt x="22" y="44"/>
                    <a:pt x="29" y="30"/>
                    <a:pt x="44" y="8"/>
                  </a:cubicBezTo>
                  <a:lnTo>
                    <a:pt x="44" y="8"/>
                  </a:lnTo>
                  <a:cubicBezTo>
                    <a:pt x="43" y="8"/>
                    <a:pt x="38" y="16"/>
                    <a:pt x="37" y="16"/>
                  </a:cubicBezTo>
                  <a:cubicBezTo>
                    <a:pt x="37" y="16"/>
                    <a:pt x="38" y="12"/>
                    <a:pt x="44" y="1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1143;p40"/>
            <p:cNvSpPr/>
            <p:nvPr/>
          </p:nvSpPr>
          <p:spPr>
            <a:xfrm>
              <a:off x="7388654" y="3896233"/>
              <a:ext cx="4799" cy="780"/>
            </a:xfrm>
            <a:custGeom>
              <a:avLst/>
              <a:gdLst/>
              <a:ahLst/>
              <a:cxnLst/>
              <a:rect l="l" t="t" r="r" b="b"/>
              <a:pathLst>
                <a:path w="80" h="13" extrusionOk="0">
                  <a:moveTo>
                    <a:pt x="0" y="0"/>
                  </a:moveTo>
                  <a:lnTo>
                    <a:pt x="0" y="7"/>
                  </a:lnTo>
                  <a:cubicBezTo>
                    <a:pt x="38" y="7"/>
                    <a:pt x="68" y="12"/>
                    <a:pt x="75" y="12"/>
                  </a:cubicBezTo>
                  <a:cubicBezTo>
                    <a:pt x="80" y="12"/>
                    <a:pt x="72" y="9"/>
                    <a:pt x="44" y="0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1144;p40"/>
            <p:cNvSpPr/>
            <p:nvPr/>
          </p:nvSpPr>
          <p:spPr>
            <a:xfrm>
              <a:off x="7409528" y="3925805"/>
              <a:ext cx="1800" cy="8338"/>
            </a:xfrm>
            <a:custGeom>
              <a:avLst/>
              <a:gdLst/>
              <a:ahLst/>
              <a:cxnLst/>
              <a:rect l="l" t="t" r="r" b="b"/>
              <a:pathLst>
                <a:path w="30" h="139" extrusionOk="0">
                  <a:moveTo>
                    <a:pt x="30" y="1"/>
                  </a:moveTo>
                  <a:cubicBezTo>
                    <a:pt x="29" y="5"/>
                    <a:pt x="29" y="9"/>
                    <a:pt x="29" y="12"/>
                  </a:cubicBezTo>
                  <a:lnTo>
                    <a:pt x="29" y="12"/>
                  </a:lnTo>
                  <a:cubicBezTo>
                    <a:pt x="28" y="12"/>
                    <a:pt x="28" y="11"/>
                    <a:pt x="27" y="11"/>
                  </a:cubicBezTo>
                  <a:cubicBezTo>
                    <a:pt x="22" y="11"/>
                    <a:pt x="20" y="75"/>
                    <a:pt x="1" y="139"/>
                  </a:cubicBezTo>
                  <a:cubicBezTo>
                    <a:pt x="8" y="139"/>
                    <a:pt x="21" y="80"/>
                    <a:pt x="29" y="12"/>
                  </a:cubicBezTo>
                  <a:lnTo>
                    <a:pt x="29" y="12"/>
                  </a:lnTo>
                  <a:cubicBezTo>
                    <a:pt x="29" y="13"/>
                    <a:pt x="29" y="14"/>
                    <a:pt x="30" y="15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1145;p40"/>
            <p:cNvSpPr/>
            <p:nvPr/>
          </p:nvSpPr>
          <p:spPr>
            <a:xfrm>
              <a:off x="7410908" y="3920946"/>
              <a:ext cx="420" cy="4079"/>
            </a:xfrm>
            <a:custGeom>
              <a:avLst/>
              <a:gdLst/>
              <a:ahLst/>
              <a:cxnLst/>
              <a:rect l="l" t="t" r="r" b="b"/>
              <a:pathLst>
                <a:path w="7" h="68" extrusionOk="0">
                  <a:moveTo>
                    <a:pt x="5" y="1"/>
                  </a:moveTo>
                  <a:cubicBezTo>
                    <a:pt x="1" y="1"/>
                    <a:pt x="7" y="34"/>
                    <a:pt x="7" y="67"/>
                  </a:cubicBezTo>
                  <a:cubicBezTo>
                    <a:pt x="7" y="45"/>
                    <a:pt x="7" y="24"/>
                    <a:pt x="7" y="2"/>
                  </a:cubicBezTo>
                  <a:cubicBezTo>
                    <a:pt x="6" y="1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1146;p40"/>
            <p:cNvSpPr/>
            <p:nvPr/>
          </p:nvSpPr>
          <p:spPr>
            <a:xfrm>
              <a:off x="7378157" y="3965274"/>
              <a:ext cx="5099" cy="4379"/>
            </a:xfrm>
            <a:custGeom>
              <a:avLst/>
              <a:gdLst/>
              <a:ahLst/>
              <a:cxnLst/>
              <a:rect l="l" t="t" r="r" b="b"/>
              <a:pathLst>
                <a:path w="85" h="73" extrusionOk="0">
                  <a:moveTo>
                    <a:pt x="84" y="0"/>
                  </a:moveTo>
                  <a:cubicBezTo>
                    <a:pt x="82" y="0"/>
                    <a:pt x="0" y="73"/>
                    <a:pt x="5" y="73"/>
                  </a:cubicBezTo>
                  <a:cubicBezTo>
                    <a:pt x="7" y="73"/>
                    <a:pt x="22" y="62"/>
                    <a:pt x="59" y="32"/>
                  </a:cubicBezTo>
                  <a:cubicBezTo>
                    <a:pt x="81" y="11"/>
                    <a:pt x="66" y="11"/>
                    <a:pt x="81" y="3"/>
                  </a:cubicBezTo>
                  <a:cubicBezTo>
                    <a:pt x="83" y="1"/>
                    <a:pt x="84" y="0"/>
                    <a:pt x="84" y="0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1147;p40"/>
            <p:cNvSpPr/>
            <p:nvPr/>
          </p:nvSpPr>
          <p:spPr>
            <a:xfrm>
              <a:off x="7410428" y="3931023"/>
              <a:ext cx="900" cy="4019"/>
            </a:xfrm>
            <a:custGeom>
              <a:avLst/>
              <a:gdLst/>
              <a:ahLst/>
              <a:cxnLst/>
              <a:rect l="l" t="t" r="r" b="b"/>
              <a:pathLst>
                <a:path w="15" h="67" extrusionOk="0">
                  <a:moveTo>
                    <a:pt x="15" y="1"/>
                  </a:moveTo>
                  <a:lnTo>
                    <a:pt x="15" y="1"/>
                  </a:lnTo>
                  <a:cubicBezTo>
                    <a:pt x="15" y="8"/>
                    <a:pt x="8" y="15"/>
                    <a:pt x="8" y="23"/>
                  </a:cubicBezTo>
                  <a:lnTo>
                    <a:pt x="0" y="66"/>
                  </a:lnTo>
                  <a:cubicBezTo>
                    <a:pt x="8" y="44"/>
                    <a:pt x="15" y="23"/>
                    <a:pt x="15" y="1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1148;p40"/>
            <p:cNvSpPr/>
            <p:nvPr/>
          </p:nvSpPr>
          <p:spPr>
            <a:xfrm>
              <a:off x="7393033" y="3953277"/>
              <a:ext cx="6538" cy="6538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109" y="0"/>
                  </a:moveTo>
                  <a:cubicBezTo>
                    <a:pt x="105" y="4"/>
                    <a:pt x="102" y="8"/>
                    <a:pt x="99" y="11"/>
                  </a:cubicBezTo>
                  <a:lnTo>
                    <a:pt x="99" y="11"/>
                  </a:lnTo>
                  <a:cubicBezTo>
                    <a:pt x="102" y="8"/>
                    <a:pt x="106" y="4"/>
                    <a:pt x="109" y="0"/>
                  </a:cubicBezTo>
                  <a:close/>
                  <a:moveTo>
                    <a:pt x="99" y="11"/>
                  </a:moveTo>
                  <a:cubicBezTo>
                    <a:pt x="51" y="65"/>
                    <a:pt x="0" y="109"/>
                    <a:pt x="7" y="109"/>
                  </a:cubicBezTo>
                  <a:cubicBezTo>
                    <a:pt x="36" y="80"/>
                    <a:pt x="58" y="51"/>
                    <a:pt x="87" y="29"/>
                  </a:cubicBezTo>
                  <a:cubicBezTo>
                    <a:pt x="87" y="29"/>
                    <a:pt x="91" y="21"/>
                    <a:pt x="99" y="11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1149;p40"/>
            <p:cNvSpPr/>
            <p:nvPr/>
          </p:nvSpPr>
          <p:spPr>
            <a:xfrm>
              <a:off x="7399511" y="3948898"/>
              <a:ext cx="3119" cy="4439"/>
            </a:xfrm>
            <a:custGeom>
              <a:avLst/>
              <a:gdLst/>
              <a:ahLst/>
              <a:cxnLst/>
              <a:rect l="l" t="t" r="r" b="b"/>
              <a:pathLst>
                <a:path w="52" h="74" extrusionOk="0">
                  <a:moveTo>
                    <a:pt x="52" y="1"/>
                  </a:moveTo>
                  <a:cubicBezTo>
                    <a:pt x="44" y="15"/>
                    <a:pt x="15" y="51"/>
                    <a:pt x="1" y="73"/>
                  </a:cubicBezTo>
                  <a:cubicBezTo>
                    <a:pt x="23" y="44"/>
                    <a:pt x="44" y="15"/>
                    <a:pt x="52" y="1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1150;p40"/>
            <p:cNvSpPr/>
            <p:nvPr/>
          </p:nvSpPr>
          <p:spPr>
            <a:xfrm>
              <a:off x="7405210" y="3940201"/>
              <a:ext cx="3539" cy="6118"/>
            </a:xfrm>
            <a:custGeom>
              <a:avLst/>
              <a:gdLst/>
              <a:ahLst/>
              <a:cxnLst/>
              <a:rect l="l" t="t" r="r" b="b"/>
              <a:pathLst>
                <a:path w="59" h="102" extrusionOk="0">
                  <a:moveTo>
                    <a:pt x="58" y="0"/>
                  </a:moveTo>
                  <a:cubicBezTo>
                    <a:pt x="36" y="37"/>
                    <a:pt x="22" y="66"/>
                    <a:pt x="0" y="102"/>
                  </a:cubicBezTo>
                  <a:cubicBezTo>
                    <a:pt x="15" y="80"/>
                    <a:pt x="29" y="51"/>
                    <a:pt x="44" y="29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1151;p40"/>
            <p:cNvSpPr/>
            <p:nvPr/>
          </p:nvSpPr>
          <p:spPr>
            <a:xfrm>
              <a:off x="7323212" y="3999344"/>
              <a:ext cx="7738" cy="3359"/>
            </a:xfrm>
            <a:custGeom>
              <a:avLst/>
              <a:gdLst/>
              <a:ahLst/>
              <a:cxnLst/>
              <a:rect l="l" t="t" r="r" b="b"/>
              <a:pathLst>
                <a:path w="129" h="56" extrusionOk="0">
                  <a:moveTo>
                    <a:pt x="124" y="0"/>
                  </a:moveTo>
                  <a:cubicBezTo>
                    <a:pt x="123" y="0"/>
                    <a:pt x="122" y="1"/>
                    <a:pt x="119" y="2"/>
                  </a:cubicBezTo>
                  <a:lnTo>
                    <a:pt x="2" y="52"/>
                  </a:lnTo>
                  <a:cubicBezTo>
                    <a:pt x="1" y="54"/>
                    <a:pt x="1" y="55"/>
                    <a:pt x="3" y="55"/>
                  </a:cubicBezTo>
                  <a:cubicBezTo>
                    <a:pt x="11" y="55"/>
                    <a:pt x="35" y="47"/>
                    <a:pt x="68" y="31"/>
                  </a:cubicBezTo>
                  <a:cubicBezTo>
                    <a:pt x="93" y="18"/>
                    <a:pt x="129" y="0"/>
                    <a:pt x="124" y="0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1152;p40"/>
            <p:cNvSpPr/>
            <p:nvPr/>
          </p:nvSpPr>
          <p:spPr>
            <a:xfrm>
              <a:off x="7348165" y="3990287"/>
              <a:ext cx="3539" cy="2219"/>
            </a:xfrm>
            <a:custGeom>
              <a:avLst/>
              <a:gdLst/>
              <a:ahLst/>
              <a:cxnLst/>
              <a:rect l="l" t="t" r="r" b="b"/>
              <a:pathLst>
                <a:path w="59" h="37" extrusionOk="0">
                  <a:moveTo>
                    <a:pt x="58" y="0"/>
                  </a:moveTo>
                  <a:cubicBezTo>
                    <a:pt x="22" y="15"/>
                    <a:pt x="22" y="15"/>
                    <a:pt x="0" y="22"/>
                  </a:cubicBezTo>
                  <a:lnTo>
                    <a:pt x="7" y="36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1153;p40"/>
            <p:cNvSpPr/>
            <p:nvPr/>
          </p:nvSpPr>
          <p:spPr>
            <a:xfrm>
              <a:off x="7326751" y="3999344"/>
              <a:ext cx="8158" cy="3899"/>
            </a:xfrm>
            <a:custGeom>
              <a:avLst/>
              <a:gdLst/>
              <a:ahLst/>
              <a:cxnLst/>
              <a:rect l="l" t="t" r="r" b="b"/>
              <a:pathLst>
                <a:path w="136" h="65" extrusionOk="0">
                  <a:moveTo>
                    <a:pt x="127" y="0"/>
                  </a:moveTo>
                  <a:cubicBezTo>
                    <a:pt x="124" y="0"/>
                    <a:pt x="111" y="4"/>
                    <a:pt x="81" y="16"/>
                  </a:cubicBezTo>
                  <a:cubicBezTo>
                    <a:pt x="76" y="26"/>
                    <a:pt x="0" y="65"/>
                    <a:pt x="4" y="65"/>
                  </a:cubicBezTo>
                  <a:cubicBezTo>
                    <a:pt x="6" y="65"/>
                    <a:pt x="23" y="58"/>
                    <a:pt x="67" y="38"/>
                  </a:cubicBezTo>
                  <a:cubicBezTo>
                    <a:pt x="72" y="33"/>
                    <a:pt x="136" y="0"/>
                    <a:pt x="127" y="0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1154;p40"/>
            <p:cNvSpPr/>
            <p:nvPr/>
          </p:nvSpPr>
          <p:spPr>
            <a:xfrm>
              <a:off x="7233596" y="4055608"/>
              <a:ext cx="1380" cy="2219"/>
            </a:xfrm>
            <a:custGeom>
              <a:avLst/>
              <a:gdLst/>
              <a:ahLst/>
              <a:cxnLst/>
              <a:rect l="l" t="t" r="r" b="b"/>
              <a:pathLst>
                <a:path w="23" h="37" extrusionOk="0">
                  <a:moveTo>
                    <a:pt x="1" y="0"/>
                  </a:moveTo>
                  <a:cubicBezTo>
                    <a:pt x="1" y="7"/>
                    <a:pt x="1" y="22"/>
                    <a:pt x="1" y="36"/>
                  </a:cubicBezTo>
                  <a:cubicBezTo>
                    <a:pt x="8" y="29"/>
                    <a:pt x="15" y="15"/>
                    <a:pt x="23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1155;p40"/>
            <p:cNvSpPr/>
            <p:nvPr/>
          </p:nvSpPr>
          <p:spPr>
            <a:xfrm>
              <a:off x="7233177" y="4121530"/>
              <a:ext cx="10077" cy="3779"/>
            </a:xfrm>
            <a:custGeom>
              <a:avLst/>
              <a:gdLst/>
              <a:ahLst/>
              <a:cxnLst/>
              <a:rect l="l" t="t" r="r" b="b"/>
              <a:pathLst>
                <a:path w="168" h="63" extrusionOk="0">
                  <a:moveTo>
                    <a:pt x="159" y="1"/>
                  </a:moveTo>
                  <a:cubicBezTo>
                    <a:pt x="157" y="1"/>
                    <a:pt x="152" y="2"/>
                    <a:pt x="146" y="5"/>
                  </a:cubicBezTo>
                  <a:cubicBezTo>
                    <a:pt x="88" y="34"/>
                    <a:pt x="80" y="34"/>
                    <a:pt x="73" y="41"/>
                  </a:cubicBezTo>
                  <a:cubicBezTo>
                    <a:pt x="73" y="41"/>
                    <a:pt x="66" y="55"/>
                    <a:pt x="15" y="55"/>
                  </a:cubicBezTo>
                  <a:cubicBezTo>
                    <a:pt x="1" y="63"/>
                    <a:pt x="22" y="63"/>
                    <a:pt x="44" y="63"/>
                  </a:cubicBezTo>
                  <a:cubicBezTo>
                    <a:pt x="60" y="58"/>
                    <a:pt x="75" y="52"/>
                    <a:pt x="78" y="52"/>
                  </a:cubicBezTo>
                  <a:cubicBezTo>
                    <a:pt x="79" y="52"/>
                    <a:pt x="77" y="53"/>
                    <a:pt x="73" y="55"/>
                  </a:cubicBezTo>
                  <a:lnTo>
                    <a:pt x="73" y="55"/>
                  </a:lnTo>
                  <a:cubicBezTo>
                    <a:pt x="133" y="26"/>
                    <a:pt x="168" y="1"/>
                    <a:pt x="159" y="1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1156;p40"/>
            <p:cNvSpPr/>
            <p:nvPr/>
          </p:nvSpPr>
          <p:spPr>
            <a:xfrm>
              <a:off x="7235336" y="4124829"/>
              <a:ext cx="2279" cy="900"/>
            </a:xfrm>
            <a:custGeom>
              <a:avLst/>
              <a:gdLst/>
              <a:ahLst/>
              <a:cxnLst/>
              <a:rect l="l" t="t" r="r" b="b"/>
              <a:pathLst>
                <a:path w="38" h="15" extrusionOk="0">
                  <a:moveTo>
                    <a:pt x="37" y="0"/>
                  </a:moveTo>
                  <a:cubicBezTo>
                    <a:pt x="32" y="0"/>
                    <a:pt x="26" y="5"/>
                    <a:pt x="14" y="10"/>
                  </a:cubicBezTo>
                  <a:lnTo>
                    <a:pt x="14" y="10"/>
                  </a:lnTo>
                  <a:cubicBezTo>
                    <a:pt x="24" y="7"/>
                    <a:pt x="32" y="5"/>
                    <a:pt x="37" y="0"/>
                  </a:cubicBezTo>
                  <a:close/>
                  <a:moveTo>
                    <a:pt x="14" y="10"/>
                  </a:moveTo>
                  <a:lnTo>
                    <a:pt x="14" y="10"/>
                  </a:lnTo>
                  <a:cubicBezTo>
                    <a:pt x="10" y="11"/>
                    <a:pt x="5" y="13"/>
                    <a:pt x="1" y="15"/>
                  </a:cubicBezTo>
                  <a:cubicBezTo>
                    <a:pt x="6" y="13"/>
                    <a:pt x="10" y="11"/>
                    <a:pt x="14" y="10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1157;p40"/>
            <p:cNvSpPr/>
            <p:nvPr/>
          </p:nvSpPr>
          <p:spPr>
            <a:xfrm>
              <a:off x="6863798" y="3933663"/>
              <a:ext cx="1020" cy="540"/>
            </a:xfrm>
            <a:custGeom>
              <a:avLst/>
              <a:gdLst/>
              <a:ahLst/>
              <a:cxnLst/>
              <a:rect l="l" t="t" r="r" b="b"/>
              <a:pathLst>
                <a:path w="17" h="9" extrusionOk="0">
                  <a:moveTo>
                    <a:pt x="17" y="0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1158;p40"/>
            <p:cNvSpPr/>
            <p:nvPr/>
          </p:nvSpPr>
          <p:spPr>
            <a:xfrm>
              <a:off x="6852161" y="3937561"/>
              <a:ext cx="4439" cy="2279"/>
            </a:xfrm>
            <a:custGeom>
              <a:avLst/>
              <a:gdLst/>
              <a:ahLst/>
              <a:cxnLst/>
              <a:rect l="l" t="t" r="r" b="b"/>
              <a:pathLst>
                <a:path w="74" h="38" extrusionOk="0">
                  <a:moveTo>
                    <a:pt x="73" y="1"/>
                  </a:moveTo>
                  <a:lnTo>
                    <a:pt x="51" y="8"/>
                  </a:lnTo>
                  <a:lnTo>
                    <a:pt x="23" y="24"/>
                  </a:lnTo>
                  <a:lnTo>
                    <a:pt x="23" y="24"/>
                  </a:lnTo>
                  <a:cubicBezTo>
                    <a:pt x="42" y="15"/>
                    <a:pt x="63" y="6"/>
                    <a:pt x="73" y="1"/>
                  </a:cubicBezTo>
                  <a:close/>
                  <a:moveTo>
                    <a:pt x="23" y="24"/>
                  </a:moveTo>
                  <a:cubicBezTo>
                    <a:pt x="15" y="28"/>
                    <a:pt x="7" y="33"/>
                    <a:pt x="0" y="37"/>
                  </a:cubicBezTo>
                  <a:lnTo>
                    <a:pt x="23" y="24"/>
                  </a:ln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1159;p40"/>
            <p:cNvSpPr/>
            <p:nvPr/>
          </p:nvSpPr>
          <p:spPr>
            <a:xfrm>
              <a:off x="7027193" y="4025977"/>
              <a:ext cx="3539" cy="4439"/>
            </a:xfrm>
            <a:custGeom>
              <a:avLst/>
              <a:gdLst/>
              <a:ahLst/>
              <a:cxnLst/>
              <a:rect l="l" t="t" r="r" b="b"/>
              <a:pathLst>
                <a:path w="59" h="74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22"/>
                    <a:pt x="37" y="44"/>
                    <a:pt x="52" y="66"/>
                  </a:cubicBezTo>
                  <a:lnTo>
                    <a:pt x="59" y="73"/>
                  </a:lnTo>
                  <a:cubicBezTo>
                    <a:pt x="52" y="51"/>
                    <a:pt x="37" y="37"/>
                    <a:pt x="1" y="1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1160;p40"/>
            <p:cNvSpPr/>
            <p:nvPr/>
          </p:nvSpPr>
          <p:spPr>
            <a:xfrm>
              <a:off x="7028933" y="3951957"/>
              <a:ext cx="2699" cy="1380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23" y="0"/>
                  </a:moveTo>
                  <a:cubicBezTo>
                    <a:pt x="15" y="8"/>
                    <a:pt x="8" y="15"/>
                    <a:pt x="1" y="22"/>
                  </a:cubicBezTo>
                  <a:cubicBezTo>
                    <a:pt x="15" y="15"/>
                    <a:pt x="30" y="8"/>
                    <a:pt x="44" y="0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1161;p40"/>
            <p:cNvSpPr/>
            <p:nvPr/>
          </p:nvSpPr>
          <p:spPr>
            <a:xfrm>
              <a:off x="7089036" y="3948478"/>
              <a:ext cx="7918" cy="5578"/>
            </a:xfrm>
            <a:custGeom>
              <a:avLst/>
              <a:gdLst/>
              <a:ahLst/>
              <a:cxnLst/>
              <a:rect l="l" t="t" r="r" b="b"/>
              <a:pathLst>
                <a:path w="132" h="93" extrusionOk="0">
                  <a:moveTo>
                    <a:pt x="1" y="0"/>
                  </a:moveTo>
                  <a:cubicBezTo>
                    <a:pt x="81" y="44"/>
                    <a:pt x="114" y="92"/>
                    <a:pt x="127" y="92"/>
                  </a:cubicBezTo>
                  <a:cubicBezTo>
                    <a:pt x="129" y="92"/>
                    <a:pt x="130" y="91"/>
                    <a:pt x="131" y="87"/>
                  </a:cubicBezTo>
                  <a:cubicBezTo>
                    <a:pt x="88" y="58"/>
                    <a:pt x="44" y="22"/>
                    <a:pt x="1" y="0"/>
                  </a:cubicBezTo>
                  <a:close/>
                </a:path>
              </a:pathLst>
            </a:custGeom>
            <a:solidFill>
              <a:srgbClr val="D47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1162;p40"/>
            <p:cNvSpPr/>
            <p:nvPr/>
          </p:nvSpPr>
          <p:spPr>
            <a:xfrm>
              <a:off x="6967569" y="3816276"/>
              <a:ext cx="48828" cy="24053"/>
            </a:xfrm>
            <a:custGeom>
              <a:avLst/>
              <a:gdLst/>
              <a:ahLst/>
              <a:cxnLst/>
              <a:rect l="l" t="t" r="r" b="b"/>
              <a:pathLst>
                <a:path w="814" h="401" extrusionOk="0">
                  <a:moveTo>
                    <a:pt x="732" y="1"/>
                  </a:moveTo>
                  <a:cubicBezTo>
                    <a:pt x="725" y="1"/>
                    <a:pt x="718" y="2"/>
                    <a:pt x="712" y="5"/>
                  </a:cubicBezTo>
                  <a:lnTo>
                    <a:pt x="58" y="259"/>
                  </a:lnTo>
                  <a:cubicBezTo>
                    <a:pt x="22" y="273"/>
                    <a:pt x="0" y="309"/>
                    <a:pt x="8" y="346"/>
                  </a:cubicBezTo>
                  <a:cubicBezTo>
                    <a:pt x="13" y="376"/>
                    <a:pt x="44" y="400"/>
                    <a:pt x="75" y="400"/>
                  </a:cubicBezTo>
                  <a:cubicBezTo>
                    <a:pt x="81" y="400"/>
                    <a:pt x="88" y="399"/>
                    <a:pt x="95" y="397"/>
                  </a:cubicBezTo>
                  <a:lnTo>
                    <a:pt x="748" y="150"/>
                  </a:lnTo>
                  <a:cubicBezTo>
                    <a:pt x="784" y="135"/>
                    <a:pt x="813" y="99"/>
                    <a:pt x="799" y="55"/>
                  </a:cubicBezTo>
                  <a:cubicBezTo>
                    <a:pt x="793" y="26"/>
                    <a:pt x="763" y="1"/>
                    <a:pt x="732" y="1"/>
                  </a:cubicBezTo>
                  <a:close/>
                </a:path>
              </a:pathLst>
            </a:custGeom>
            <a:solidFill>
              <a:srgbClr val="EE9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1163;p40"/>
            <p:cNvSpPr/>
            <p:nvPr/>
          </p:nvSpPr>
          <p:spPr>
            <a:xfrm rot="-658212">
              <a:off x="6414175" y="1956111"/>
              <a:ext cx="1657777" cy="1216873"/>
            </a:xfrm>
            <a:custGeom>
              <a:avLst/>
              <a:gdLst/>
              <a:ahLst/>
              <a:cxnLst/>
              <a:rect l="l" t="t" r="r" b="b"/>
              <a:pathLst>
                <a:path w="15602" h="12098" extrusionOk="0">
                  <a:moveTo>
                    <a:pt x="7075" y="1"/>
                  </a:moveTo>
                  <a:cubicBezTo>
                    <a:pt x="7011" y="1"/>
                    <a:pt x="6947" y="4"/>
                    <a:pt x="6882" y="10"/>
                  </a:cubicBezTo>
                  <a:cubicBezTo>
                    <a:pt x="5902" y="104"/>
                    <a:pt x="5031" y="1026"/>
                    <a:pt x="5133" y="2014"/>
                  </a:cubicBezTo>
                  <a:cubicBezTo>
                    <a:pt x="4782" y="1875"/>
                    <a:pt x="4397" y="1791"/>
                    <a:pt x="4019" y="1791"/>
                  </a:cubicBezTo>
                  <a:cubicBezTo>
                    <a:pt x="3646" y="1791"/>
                    <a:pt x="3280" y="1873"/>
                    <a:pt x="2962" y="2064"/>
                  </a:cubicBezTo>
                  <a:cubicBezTo>
                    <a:pt x="2323" y="2456"/>
                    <a:pt x="1996" y="3378"/>
                    <a:pt x="2418" y="3995"/>
                  </a:cubicBezTo>
                  <a:cubicBezTo>
                    <a:pt x="2055" y="4148"/>
                    <a:pt x="1634" y="4104"/>
                    <a:pt x="1249" y="4213"/>
                  </a:cubicBezTo>
                  <a:cubicBezTo>
                    <a:pt x="472" y="4438"/>
                    <a:pt x="0" y="5353"/>
                    <a:pt x="203" y="6137"/>
                  </a:cubicBezTo>
                  <a:cubicBezTo>
                    <a:pt x="407" y="6921"/>
                    <a:pt x="1212" y="7480"/>
                    <a:pt x="2018" y="7480"/>
                  </a:cubicBezTo>
                  <a:cubicBezTo>
                    <a:pt x="1728" y="7749"/>
                    <a:pt x="1437" y="8025"/>
                    <a:pt x="1249" y="8366"/>
                  </a:cubicBezTo>
                  <a:cubicBezTo>
                    <a:pt x="1053" y="8714"/>
                    <a:pt x="980" y="9150"/>
                    <a:pt x="1154" y="9505"/>
                  </a:cubicBezTo>
                  <a:cubicBezTo>
                    <a:pt x="1459" y="10130"/>
                    <a:pt x="2301" y="10217"/>
                    <a:pt x="2991" y="10217"/>
                  </a:cubicBezTo>
                  <a:cubicBezTo>
                    <a:pt x="2955" y="10551"/>
                    <a:pt x="2911" y="10899"/>
                    <a:pt x="2977" y="11233"/>
                  </a:cubicBezTo>
                  <a:cubicBezTo>
                    <a:pt x="3042" y="11567"/>
                    <a:pt x="3238" y="11894"/>
                    <a:pt x="3550" y="12032"/>
                  </a:cubicBezTo>
                  <a:cubicBezTo>
                    <a:pt x="3656" y="12079"/>
                    <a:pt x="3763" y="12097"/>
                    <a:pt x="3868" y="12097"/>
                  </a:cubicBezTo>
                  <a:cubicBezTo>
                    <a:pt x="4203" y="12097"/>
                    <a:pt x="4512" y="11906"/>
                    <a:pt x="4639" y="11829"/>
                  </a:cubicBezTo>
                  <a:cubicBezTo>
                    <a:pt x="5104" y="11538"/>
                    <a:pt x="5285" y="11088"/>
                    <a:pt x="5350" y="10914"/>
                  </a:cubicBezTo>
                  <a:lnTo>
                    <a:pt x="14679" y="5527"/>
                  </a:lnTo>
                  <a:cubicBezTo>
                    <a:pt x="15340" y="5164"/>
                    <a:pt x="15601" y="4387"/>
                    <a:pt x="15332" y="3807"/>
                  </a:cubicBezTo>
                  <a:cubicBezTo>
                    <a:pt x="15129" y="3371"/>
                    <a:pt x="14650" y="3081"/>
                    <a:pt x="14113" y="3081"/>
                  </a:cubicBezTo>
                  <a:cubicBezTo>
                    <a:pt x="14352" y="2282"/>
                    <a:pt x="13968" y="1542"/>
                    <a:pt x="13423" y="1375"/>
                  </a:cubicBezTo>
                  <a:cubicBezTo>
                    <a:pt x="13342" y="1351"/>
                    <a:pt x="13262" y="1341"/>
                    <a:pt x="13184" y="1341"/>
                  </a:cubicBezTo>
                  <a:cubicBezTo>
                    <a:pt x="12759" y="1341"/>
                    <a:pt x="12400" y="1642"/>
                    <a:pt x="12363" y="1672"/>
                  </a:cubicBezTo>
                  <a:cubicBezTo>
                    <a:pt x="12029" y="1055"/>
                    <a:pt x="11485" y="504"/>
                    <a:pt x="10795" y="387"/>
                  </a:cubicBezTo>
                  <a:cubicBezTo>
                    <a:pt x="10725" y="376"/>
                    <a:pt x="10653" y="370"/>
                    <a:pt x="10582" y="370"/>
                  </a:cubicBezTo>
                  <a:cubicBezTo>
                    <a:pt x="9950" y="370"/>
                    <a:pt x="9302" y="814"/>
                    <a:pt x="9263" y="1440"/>
                  </a:cubicBezTo>
                  <a:cubicBezTo>
                    <a:pt x="8856" y="613"/>
                    <a:pt x="7987" y="1"/>
                    <a:pt x="707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1164;p40"/>
            <p:cNvSpPr/>
            <p:nvPr/>
          </p:nvSpPr>
          <p:spPr>
            <a:xfrm>
              <a:off x="7731340" y="3160300"/>
              <a:ext cx="230402" cy="217317"/>
            </a:xfrm>
            <a:custGeom>
              <a:avLst/>
              <a:gdLst/>
              <a:ahLst/>
              <a:cxnLst/>
              <a:rect l="l" t="t" r="r" b="b"/>
              <a:pathLst>
                <a:path w="3841" h="3623" extrusionOk="0">
                  <a:moveTo>
                    <a:pt x="1743" y="0"/>
                  </a:moveTo>
                  <a:lnTo>
                    <a:pt x="1" y="1917"/>
                  </a:lnTo>
                  <a:cubicBezTo>
                    <a:pt x="1090" y="2236"/>
                    <a:pt x="2091" y="2824"/>
                    <a:pt x="2897" y="3623"/>
                  </a:cubicBezTo>
                  <a:cubicBezTo>
                    <a:pt x="3224" y="3296"/>
                    <a:pt x="3514" y="2933"/>
                    <a:pt x="3754" y="2534"/>
                  </a:cubicBezTo>
                  <a:cubicBezTo>
                    <a:pt x="3797" y="2469"/>
                    <a:pt x="3841" y="2389"/>
                    <a:pt x="3834" y="2309"/>
                  </a:cubicBezTo>
                  <a:cubicBezTo>
                    <a:pt x="3826" y="2214"/>
                    <a:pt x="3761" y="2149"/>
                    <a:pt x="3703" y="2084"/>
                  </a:cubicBezTo>
                  <a:cubicBezTo>
                    <a:pt x="3050" y="1387"/>
                    <a:pt x="2396" y="690"/>
                    <a:pt x="1743" y="0"/>
                  </a:cubicBezTo>
                  <a:close/>
                </a:path>
              </a:pathLst>
            </a:custGeom>
            <a:solidFill>
              <a:srgbClr val="EE9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1165;p40"/>
            <p:cNvSpPr/>
            <p:nvPr/>
          </p:nvSpPr>
          <p:spPr>
            <a:xfrm>
              <a:off x="7730886" y="3154422"/>
              <a:ext cx="201156" cy="189776"/>
            </a:xfrm>
            <a:custGeom>
              <a:avLst/>
              <a:gdLst/>
              <a:ahLst/>
              <a:cxnLst/>
              <a:rect l="l" t="t" r="r" b="b"/>
              <a:pathLst>
                <a:path w="2687" h="2535" extrusionOk="0">
                  <a:moveTo>
                    <a:pt x="1736" y="1"/>
                  </a:moveTo>
                  <a:lnTo>
                    <a:pt x="1" y="1925"/>
                  </a:lnTo>
                  <a:cubicBezTo>
                    <a:pt x="502" y="2070"/>
                    <a:pt x="988" y="2280"/>
                    <a:pt x="1446" y="2534"/>
                  </a:cubicBezTo>
                  <a:cubicBezTo>
                    <a:pt x="1990" y="2157"/>
                    <a:pt x="2426" y="1620"/>
                    <a:pt x="2687" y="1010"/>
                  </a:cubicBezTo>
                  <a:cubicBezTo>
                    <a:pt x="2367" y="676"/>
                    <a:pt x="2055" y="335"/>
                    <a:pt x="1736" y="1"/>
                  </a:cubicBezTo>
                  <a:close/>
                </a:path>
              </a:pathLst>
            </a:custGeom>
            <a:solidFill>
              <a:srgbClr val="E0A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1166;p40"/>
            <p:cNvSpPr/>
            <p:nvPr/>
          </p:nvSpPr>
          <p:spPr>
            <a:xfrm rot="-658212">
              <a:off x="6771369" y="2266188"/>
              <a:ext cx="1322971" cy="1254392"/>
            </a:xfrm>
            <a:custGeom>
              <a:avLst/>
              <a:gdLst/>
              <a:ahLst/>
              <a:cxnLst/>
              <a:rect l="l" t="t" r="r" b="b"/>
              <a:pathLst>
                <a:path w="12451" h="12471" extrusionOk="0">
                  <a:moveTo>
                    <a:pt x="5887" y="0"/>
                  </a:moveTo>
                  <a:cubicBezTo>
                    <a:pt x="5030" y="0"/>
                    <a:pt x="4030" y="175"/>
                    <a:pt x="3093" y="764"/>
                  </a:cubicBezTo>
                  <a:cubicBezTo>
                    <a:pt x="2338" y="1243"/>
                    <a:pt x="1902" y="1817"/>
                    <a:pt x="1692" y="2107"/>
                  </a:cubicBezTo>
                  <a:cubicBezTo>
                    <a:pt x="1568" y="2274"/>
                    <a:pt x="0" y="4459"/>
                    <a:pt x="712" y="6615"/>
                  </a:cubicBezTo>
                  <a:cubicBezTo>
                    <a:pt x="871" y="7102"/>
                    <a:pt x="973" y="6971"/>
                    <a:pt x="1960" y="8481"/>
                  </a:cubicBezTo>
                  <a:cubicBezTo>
                    <a:pt x="2650" y="9541"/>
                    <a:pt x="3086" y="10804"/>
                    <a:pt x="4058" y="11617"/>
                  </a:cubicBezTo>
                  <a:cubicBezTo>
                    <a:pt x="4749" y="12197"/>
                    <a:pt x="5656" y="12471"/>
                    <a:pt x="6567" y="12471"/>
                  </a:cubicBezTo>
                  <a:cubicBezTo>
                    <a:pt x="6978" y="12471"/>
                    <a:pt x="7390" y="12415"/>
                    <a:pt x="7783" y="12307"/>
                  </a:cubicBezTo>
                  <a:cubicBezTo>
                    <a:pt x="9053" y="11951"/>
                    <a:pt x="10142" y="11116"/>
                    <a:pt x="10999" y="10114"/>
                  </a:cubicBezTo>
                  <a:cubicBezTo>
                    <a:pt x="11550" y="9476"/>
                    <a:pt x="12022" y="8742"/>
                    <a:pt x="12218" y="7922"/>
                  </a:cubicBezTo>
                  <a:cubicBezTo>
                    <a:pt x="12451" y="6942"/>
                    <a:pt x="12276" y="5911"/>
                    <a:pt x="11957" y="4960"/>
                  </a:cubicBezTo>
                  <a:cubicBezTo>
                    <a:pt x="11652" y="4060"/>
                    <a:pt x="10774" y="1381"/>
                    <a:pt x="8073" y="372"/>
                  </a:cubicBezTo>
                  <a:cubicBezTo>
                    <a:pt x="7948" y="322"/>
                    <a:pt x="7048" y="0"/>
                    <a:pt x="5887" y="0"/>
                  </a:cubicBezTo>
                  <a:close/>
                </a:path>
              </a:pathLst>
            </a:custGeom>
            <a:solidFill>
              <a:srgbClr val="EDC1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1167;p40"/>
            <p:cNvSpPr/>
            <p:nvPr/>
          </p:nvSpPr>
          <p:spPr>
            <a:xfrm rot="-658212">
              <a:off x="7819249" y="2224148"/>
              <a:ext cx="386553" cy="409983"/>
            </a:xfrm>
            <a:custGeom>
              <a:avLst/>
              <a:gdLst/>
              <a:ahLst/>
              <a:cxnLst/>
              <a:rect l="l" t="t" r="r" b="b"/>
              <a:pathLst>
                <a:path w="3638" h="4076" extrusionOk="0">
                  <a:moveTo>
                    <a:pt x="1565" y="1"/>
                  </a:moveTo>
                  <a:cubicBezTo>
                    <a:pt x="1505" y="1"/>
                    <a:pt x="1444" y="5"/>
                    <a:pt x="1380" y="14"/>
                  </a:cubicBezTo>
                  <a:cubicBezTo>
                    <a:pt x="727" y="109"/>
                    <a:pt x="248" y="704"/>
                    <a:pt x="102" y="1270"/>
                  </a:cubicBezTo>
                  <a:cubicBezTo>
                    <a:pt x="1" y="1641"/>
                    <a:pt x="59" y="1960"/>
                    <a:pt x="102" y="2141"/>
                  </a:cubicBezTo>
                  <a:lnTo>
                    <a:pt x="1235" y="4065"/>
                  </a:lnTo>
                  <a:cubicBezTo>
                    <a:pt x="1304" y="4072"/>
                    <a:pt x="1373" y="4075"/>
                    <a:pt x="1441" y="4075"/>
                  </a:cubicBezTo>
                  <a:cubicBezTo>
                    <a:pt x="2344" y="4075"/>
                    <a:pt x="3176" y="3506"/>
                    <a:pt x="3398" y="2642"/>
                  </a:cubicBezTo>
                  <a:cubicBezTo>
                    <a:pt x="3638" y="1720"/>
                    <a:pt x="3151" y="690"/>
                    <a:pt x="2324" y="218"/>
                  </a:cubicBezTo>
                  <a:cubicBezTo>
                    <a:pt x="2199" y="149"/>
                    <a:pt x="1921" y="1"/>
                    <a:pt x="1565" y="1"/>
                  </a:cubicBezTo>
                  <a:close/>
                </a:path>
              </a:pathLst>
            </a:custGeom>
            <a:solidFill>
              <a:srgbClr val="EDC1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1168;p40"/>
            <p:cNvSpPr/>
            <p:nvPr/>
          </p:nvSpPr>
          <p:spPr>
            <a:xfrm rot="-658212">
              <a:off x="7981950" y="2324592"/>
              <a:ext cx="48664" cy="170189"/>
            </a:xfrm>
            <a:custGeom>
              <a:avLst/>
              <a:gdLst/>
              <a:ahLst/>
              <a:cxnLst/>
              <a:rect l="l" t="t" r="r" b="b"/>
              <a:pathLst>
                <a:path w="458" h="1692" extrusionOk="0">
                  <a:moveTo>
                    <a:pt x="458" y="0"/>
                  </a:moveTo>
                  <a:cubicBezTo>
                    <a:pt x="240" y="211"/>
                    <a:pt x="102" y="501"/>
                    <a:pt x="51" y="799"/>
                  </a:cubicBezTo>
                  <a:cubicBezTo>
                    <a:pt x="1" y="1104"/>
                    <a:pt x="37" y="1423"/>
                    <a:pt x="168" y="1692"/>
                  </a:cubicBezTo>
                  <a:cubicBezTo>
                    <a:pt x="124" y="1394"/>
                    <a:pt x="117" y="1104"/>
                    <a:pt x="168" y="821"/>
                  </a:cubicBezTo>
                  <a:cubicBezTo>
                    <a:pt x="211" y="537"/>
                    <a:pt x="313" y="262"/>
                    <a:pt x="458" y="0"/>
                  </a:cubicBezTo>
                  <a:close/>
                </a:path>
              </a:pathLst>
            </a:custGeom>
            <a:solidFill>
              <a:srgbClr val="7B4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1169;p40"/>
            <p:cNvSpPr/>
            <p:nvPr/>
          </p:nvSpPr>
          <p:spPr>
            <a:xfrm rot="-658212">
              <a:off x="7992386" y="2411186"/>
              <a:ext cx="104235" cy="44157"/>
            </a:xfrm>
            <a:custGeom>
              <a:avLst/>
              <a:gdLst/>
              <a:ahLst/>
              <a:cxnLst/>
              <a:rect l="l" t="t" r="r" b="b"/>
              <a:pathLst>
                <a:path w="981" h="439" extrusionOk="0">
                  <a:moveTo>
                    <a:pt x="324" y="1"/>
                  </a:moveTo>
                  <a:cubicBezTo>
                    <a:pt x="308" y="1"/>
                    <a:pt x="292" y="1"/>
                    <a:pt x="276" y="3"/>
                  </a:cubicBezTo>
                  <a:cubicBezTo>
                    <a:pt x="174" y="10"/>
                    <a:pt x="80" y="39"/>
                    <a:pt x="0" y="90"/>
                  </a:cubicBezTo>
                  <a:cubicBezTo>
                    <a:pt x="38" y="87"/>
                    <a:pt x="75" y="85"/>
                    <a:pt x="112" y="85"/>
                  </a:cubicBezTo>
                  <a:cubicBezTo>
                    <a:pt x="258" y="85"/>
                    <a:pt x="397" y="109"/>
                    <a:pt x="530" y="155"/>
                  </a:cubicBezTo>
                  <a:cubicBezTo>
                    <a:pt x="610" y="184"/>
                    <a:pt x="690" y="220"/>
                    <a:pt x="762" y="271"/>
                  </a:cubicBezTo>
                  <a:cubicBezTo>
                    <a:pt x="842" y="315"/>
                    <a:pt x="908" y="373"/>
                    <a:pt x="980" y="438"/>
                  </a:cubicBezTo>
                  <a:cubicBezTo>
                    <a:pt x="951" y="344"/>
                    <a:pt x="893" y="264"/>
                    <a:pt x="821" y="199"/>
                  </a:cubicBezTo>
                  <a:cubicBezTo>
                    <a:pt x="748" y="126"/>
                    <a:pt x="661" y="75"/>
                    <a:pt x="566" y="46"/>
                  </a:cubicBezTo>
                  <a:cubicBezTo>
                    <a:pt x="488" y="16"/>
                    <a:pt x="404" y="1"/>
                    <a:pt x="324" y="1"/>
                  </a:cubicBezTo>
                  <a:close/>
                </a:path>
              </a:pathLst>
            </a:custGeom>
            <a:solidFill>
              <a:srgbClr val="7B4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1170;p40"/>
            <p:cNvSpPr/>
            <p:nvPr/>
          </p:nvSpPr>
          <p:spPr>
            <a:xfrm rot="-658212">
              <a:off x="7566929" y="2796802"/>
              <a:ext cx="108804" cy="98674"/>
            </a:xfrm>
            <a:custGeom>
              <a:avLst/>
              <a:gdLst/>
              <a:ahLst/>
              <a:cxnLst/>
              <a:rect l="l" t="t" r="r" b="b"/>
              <a:pathLst>
                <a:path w="1024" h="981" extrusionOk="0">
                  <a:moveTo>
                    <a:pt x="278" y="0"/>
                  </a:moveTo>
                  <a:cubicBezTo>
                    <a:pt x="224" y="0"/>
                    <a:pt x="176" y="15"/>
                    <a:pt x="138" y="47"/>
                  </a:cubicBezTo>
                  <a:cubicBezTo>
                    <a:pt x="0" y="163"/>
                    <a:pt x="58" y="454"/>
                    <a:pt x="269" y="700"/>
                  </a:cubicBezTo>
                  <a:cubicBezTo>
                    <a:pt x="415" y="878"/>
                    <a:pt x="603" y="981"/>
                    <a:pt x="746" y="981"/>
                  </a:cubicBezTo>
                  <a:cubicBezTo>
                    <a:pt x="801" y="981"/>
                    <a:pt x="849" y="965"/>
                    <a:pt x="886" y="933"/>
                  </a:cubicBezTo>
                  <a:cubicBezTo>
                    <a:pt x="1024" y="824"/>
                    <a:pt x="966" y="526"/>
                    <a:pt x="763" y="279"/>
                  </a:cubicBezTo>
                  <a:cubicBezTo>
                    <a:pt x="610" y="105"/>
                    <a:pt x="422" y="0"/>
                    <a:pt x="278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171;p40"/>
            <p:cNvSpPr/>
            <p:nvPr/>
          </p:nvSpPr>
          <p:spPr>
            <a:xfrm rot="-658212">
              <a:off x="7192048" y="3107999"/>
              <a:ext cx="108911" cy="99277"/>
            </a:xfrm>
            <a:custGeom>
              <a:avLst/>
              <a:gdLst/>
              <a:ahLst/>
              <a:cxnLst/>
              <a:rect l="l" t="t" r="r" b="b"/>
              <a:pathLst>
                <a:path w="1025" h="987" extrusionOk="0">
                  <a:moveTo>
                    <a:pt x="278" y="0"/>
                  </a:moveTo>
                  <a:cubicBezTo>
                    <a:pt x="224" y="0"/>
                    <a:pt x="176" y="15"/>
                    <a:pt x="139" y="47"/>
                  </a:cubicBezTo>
                  <a:cubicBezTo>
                    <a:pt x="1" y="163"/>
                    <a:pt x="59" y="460"/>
                    <a:pt x="262" y="700"/>
                  </a:cubicBezTo>
                  <a:cubicBezTo>
                    <a:pt x="415" y="880"/>
                    <a:pt x="603" y="986"/>
                    <a:pt x="747" y="986"/>
                  </a:cubicBezTo>
                  <a:cubicBezTo>
                    <a:pt x="801" y="986"/>
                    <a:pt x="849" y="971"/>
                    <a:pt x="887" y="940"/>
                  </a:cubicBezTo>
                  <a:cubicBezTo>
                    <a:pt x="1025" y="823"/>
                    <a:pt x="967" y="533"/>
                    <a:pt x="763" y="286"/>
                  </a:cubicBezTo>
                  <a:cubicBezTo>
                    <a:pt x="610" y="107"/>
                    <a:pt x="422" y="0"/>
                    <a:pt x="278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172;p40"/>
            <p:cNvSpPr/>
            <p:nvPr/>
          </p:nvSpPr>
          <p:spPr>
            <a:xfrm rot="-658212">
              <a:off x="7041215" y="2973481"/>
              <a:ext cx="140574" cy="136695"/>
            </a:xfrm>
            <a:custGeom>
              <a:avLst/>
              <a:gdLst/>
              <a:ahLst/>
              <a:cxnLst/>
              <a:rect l="l" t="t" r="r" b="b"/>
              <a:pathLst>
                <a:path w="1323" h="1359" extrusionOk="0">
                  <a:moveTo>
                    <a:pt x="1213" y="1"/>
                  </a:moveTo>
                  <a:cubicBezTo>
                    <a:pt x="1055" y="1"/>
                    <a:pt x="115" y="50"/>
                    <a:pt x="8" y="1257"/>
                  </a:cubicBezTo>
                  <a:cubicBezTo>
                    <a:pt x="1" y="1308"/>
                    <a:pt x="44" y="1351"/>
                    <a:pt x="88" y="1359"/>
                  </a:cubicBezTo>
                  <a:lnTo>
                    <a:pt x="102" y="1359"/>
                  </a:lnTo>
                  <a:cubicBezTo>
                    <a:pt x="146" y="1359"/>
                    <a:pt x="182" y="1322"/>
                    <a:pt x="190" y="1279"/>
                  </a:cubicBezTo>
                  <a:cubicBezTo>
                    <a:pt x="281" y="259"/>
                    <a:pt x="1005" y="181"/>
                    <a:pt x="1182" y="181"/>
                  </a:cubicBezTo>
                  <a:cubicBezTo>
                    <a:pt x="1203" y="181"/>
                    <a:pt x="1217" y="182"/>
                    <a:pt x="1220" y="182"/>
                  </a:cubicBezTo>
                  <a:cubicBezTo>
                    <a:pt x="1271" y="182"/>
                    <a:pt x="1315" y="146"/>
                    <a:pt x="1315" y="95"/>
                  </a:cubicBezTo>
                  <a:cubicBezTo>
                    <a:pt x="1322" y="45"/>
                    <a:pt x="1286" y="1"/>
                    <a:pt x="1235" y="1"/>
                  </a:cubicBezTo>
                  <a:cubicBezTo>
                    <a:pt x="1234" y="1"/>
                    <a:pt x="1227" y="1"/>
                    <a:pt x="1213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173;p40"/>
            <p:cNvSpPr/>
            <p:nvPr/>
          </p:nvSpPr>
          <p:spPr>
            <a:xfrm rot="-658212">
              <a:off x="7554621" y="2991246"/>
              <a:ext cx="130480" cy="182762"/>
            </a:xfrm>
            <a:custGeom>
              <a:avLst/>
              <a:gdLst/>
              <a:ahLst/>
              <a:cxnLst/>
              <a:rect l="l" t="t" r="r" b="b"/>
              <a:pathLst>
                <a:path w="1228" h="1817" extrusionOk="0">
                  <a:moveTo>
                    <a:pt x="1037" y="0"/>
                  </a:moveTo>
                  <a:cubicBezTo>
                    <a:pt x="1033" y="0"/>
                    <a:pt x="1028" y="1"/>
                    <a:pt x="1024" y="1"/>
                  </a:cubicBezTo>
                  <a:cubicBezTo>
                    <a:pt x="973" y="1"/>
                    <a:pt x="937" y="45"/>
                    <a:pt x="944" y="96"/>
                  </a:cubicBezTo>
                  <a:cubicBezTo>
                    <a:pt x="1038" y="1257"/>
                    <a:pt x="109" y="1620"/>
                    <a:pt x="73" y="1635"/>
                  </a:cubicBezTo>
                  <a:cubicBezTo>
                    <a:pt x="22" y="1656"/>
                    <a:pt x="0" y="1707"/>
                    <a:pt x="15" y="1758"/>
                  </a:cubicBezTo>
                  <a:cubicBezTo>
                    <a:pt x="29" y="1794"/>
                    <a:pt x="66" y="1816"/>
                    <a:pt x="102" y="1816"/>
                  </a:cubicBezTo>
                  <a:cubicBezTo>
                    <a:pt x="116" y="1816"/>
                    <a:pt x="124" y="1809"/>
                    <a:pt x="131" y="1809"/>
                  </a:cubicBezTo>
                  <a:cubicBezTo>
                    <a:pt x="146" y="1802"/>
                    <a:pt x="1227" y="1381"/>
                    <a:pt x="1126" y="81"/>
                  </a:cubicBezTo>
                  <a:cubicBezTo>
                    <a:pt x="1119" y="35"/>
                    <a:pt x="1082" y="0"/>
                    <a:pt x="1037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1174;p40"/>
            <p:cNvSpPr/>
            <p:nvPr/>
          </p:nvSpPr>
          <p:spPr>
            <a:xfrm rot="-658212">
              <a:off x="7424909" y="2603439"/>
              <a:ext cx="174469" cy="102798"/>
            </a:xfrm>
            <a:custGeom>
              <a:avLst/>
              <a:gdLst/>
              <a:ahLst/>
              <a:cxnLst/>
              <a:rect l="l" t="t" r="r" b="b"/>
              <a:pathLst>
                <a:path w="1642" h="1022" extrusionOk="0">
                  <a:moveTo>
                    <a:pt x="1184" y="0"/>
                  </a:moveTo>
                  <a:cubicBezTo>
                    <a:pt x="836" y="0"/>
                    <a:pt x="332" y="147"/>
                    <a:pt x="22" y="891"/>
                  </a:cubicBezTo>
                  <a:cubicBezTo>
                    <a:pt x="1" y="942"/>
                    <a:pt x="22" y="993"/>
                    <a:pt x="73" y="1014"/>
                  </a:cubicBezTo>
                  <a:cubicBezTo>
                    <a:pt x="80" y="1022"/>
                    <a:pt x="95" y="1022"/>
                    <a:pt x="109" y="1022"/>
                  </a:cubicBezTo>
                  <a:cubicBezTo>
                    <a:pt x="138" y="1022"/>
                    <a:pt x="175" y="1000"/>
                    <a:pt x="189" y="964"/>
                  </a:cubicBezTo>
                  <a:cubicBezTo>
                    <a:pt x="466" y="307"/>
                    <a:pt x="898" y="178"/>
                    <a:pt x="1190" y="178"/>
                  </a:cubicBezTo>
                  <a:cubicBezTo>
                    <a:pt x="1367" y="178"/>
                    <a:pt x="1492" y="225"/>
                    <a:pt x="1503" y="230"/>
                  </a:cubicBezTo>
                  <a:cubicBezTo>
                    <a:pt x="1514" y="233"/>
                    <a:pt x="1524" y="235"/>
                    <a:pt x="1535" y="235"/>
                  </a:cubicBezTo>
                  <a:cubicBezTo>
                    <a:pt x="1574" y="235"/>
                    <a:pt x="1609" y="214"/>
                    <a:pt x="1627" y="180"/>
                  </a:cubicBezTo>
                  <a:cubicBezTo>
                    <a:pt x="1641" y="129"/>
                    <a:pt x="1619" y="78"/>
                    <a:pt x="1569" y="63"/>
                  </a:cubicBezTo>
                  <a:cubicBezTo>
                    <a:pt x="1566" y="61"/>
                    <a:pt x="1407" y="0"/>
                    <a:pt x="1184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1175;p40"/>
            <p:cNvSpPr/>
            <p:nvPr/>
          </p:nvSpPr>
          <p:spPr>
            <a:xfrm rot="-658212">
              <a:off x="7322064" y="3002436"/>
              <a:ext cx="101898" cy="193022"/>
            </a:xfrm>
            <a:custGeom>
              <a:avLst/>
              <a:gdLst/>
              <a:ahLst/>
              <a:cxnLst/>
              <a:rect l="l" t="t" r="r" b="b"/>
              <a:pathLst>
                <a:path w="959" h="1919" extrusionOk="0">
                  <a:moveTo>
                    <a:pt x="124" y="0"/>
                  </a:moveTo>
                  <a:cubicBezTo>
                    <a:pt x="98" y="0"/>
                    <a:pt x="71" y="11"/>
                    <a:pt x="51" y="31"/>
                  </a:cubicBezTo>
                  <a:cubicBezTo>
                    <a:pt x="22" y="68"/>
                    <a:pt x="22" y="126"/>
                    <a:pt x="66" y="162"/>
                  </a:cubicBezTo>
                  <a:cubicBezTo>
                    <a:pt x="189" y="264"/>
                    <a:pt x="494" y="583"/>
                    <a:pt x="494" y="823"/>
                  </a:cubicBezTo>
                  <a:cubicBezTo>
                    <a:pt x="371" y="902"/>
                    <a:pt x="1" y="1171"/>
                    <a:pt x="51" y="1534"/>
                  </a:cubicBezTo>
                  <a:cubicBezTo>
                    <a:pt x="102" y="1875"/>
                    <a:pt x="538" y="1919"/>
                    <a:pt x="756" y="1919"/>
                  </a:cubicBezTo>
                  <a:cubicBezTo>
                    <a:pt x="821" y="1919"/>
                    <a:pt x="872" y="1919"/>
                    <a:pt x="872" y="1912"/>
                  </a:cubicBezTo>
                  <a:cubicBezTo>
                    <a:pt x="923" y="1912"/>
                    <a:pt x="959" y="1868"/>
                    <a:pt x="959" y="1817"/>
                  </a:cubicBezTo>
                  <a:cubicBezTo>
                    <a:pt x="952" y="1771"/>
                    <a:pt x="915" y="1736"/>
                    <a:pt x="870" y="1736"/>
                  </a:cubicBezTo>
                  <a:cubicBezTo>
                    <a:pt x="866" y="1736"/>
                    <a:pt x="862" y="1737"/>
                    <a:pt x="857" y="1737"/>
                  </a:cubicBezTo>
                  <a:cubicBezTo>
                    <a:pt x="856" y="1737"/>
                    <a:pt x="821" y="1740"/>
                    <a:pt x="768" y="1740"/>
                  </a:cubicBezTo>
                  <a:cubicBezTo>
                    <a:pt x="603" y="1740"/>
                    <a:pt x="261" y="1715"/>
                    <a:pt x="233" y="1505"/>
                  </a:cubicBezTo>
                  <a:cubicBezTo>
                    <a:pt x="189" y="1200"/>
                    <a:pt x="625" y="953"/>
                    <a:pt x="625" y="953"/>
                  </a:cubicBezTo>
                  <a:cubicBezTo>
                    <a:pt x="654" y="939"/>
                    <a:pt x="669" y="917"/>
                    <a:pt x="676" y="888"/>
                  </a:cubicBezTo>
                  <a:cubicBezTo>
                    <a:pt x="727" y="510"/>
                    <a:pt x="240" y="68"/>
                    <a:pt x="182" y="24"/>
                  </a:cubicBezTo>
                  <a:cubicBezTo>
                    <a:pt x="166" y="8"/>
                    <a:pt x="145" y="0"/>
                    <a:pt x="124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1176;p40"/>
            <p:cNvSpPr/>
            <p:nvPr/>
          </p:nvSpPr>
          <p:spPr>
            <a:xfrm rot="-658212">
              <a:off x="7692527" y="2708943"/>
              <a:ext cx="307925" cy="241806"/>
            </a:xfrm>
            <a:custGeom>
              <a:avLst/>
              <a:gdLst/>
              <a:ahLst/>
              <a:cxnLst/>
              <a:rect l="l" t="t" r="r" b="b"/>
              <a:pathLst>
                <a:path w="2898" h="2404" extrusionOk="0">
                  <a:moveTo>
                    <a:pt x="1654" y="1"/>
                  </a:moveTo>
                  <a:cubicBezTo>
                    <a:pt x="1369" y="1"/>
                    <a:pt x="1067" y="94"/>
                    <a:pt x="799" y="284"/>
                  </a:cubicBezTo>
                  <a:cubicBezTo>
                    <a:pt x="197" y="712"/>
                    <a:pt x="1" y="1467"/>
                    <a:pt x="357" y="1975"/>
                  </a:cubicBezTo>
                  <a:cubicBezTo>
                    <a:pt x="558" y="2258"/>
                    <a:pt x="888" y="2403"/>
                    <a:pt x="1245" y="2403"/>
                  </a:cubicBezTo>
                  <a:cubicBezTo>
                    <a:pt x="1530" y="2403"/>
                    <a:pt x="1831" y="2311"/>
                    <a:pt x="2099" y="2120"/>
                  </a:cubicBezTo>
                  <a:cubicBezTo>
                    <a:pt x="2701" y="1692"/>
                    <a:pt x="2897" y="937"/>
                    <a:pt x="2542" y="429"/>
                  </a:cubicBezTo>
                  <a:cubicBezTo>
                    <a:pt x="2340" y="146"/>
                    <a:pt x="2010" y="1"/>
                    <a:pt x="1654" y="1"/>
                  </a:cubicBezTo>
                  <a:close/>
                </a:path>
              </a:pathLst>
            </a:custGeom>
            <a:solidFill>
              <a:srgbClr val="F97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1177;p40"/>
            <p:cNvSpPr/>
            <p:nvPr/>
          </p:nvSpPr>
          <p:spPr>
            <a:xfrm rot="-658212">
              <a:off x="7118322" y="3251216"/>
              <a:ext cx="260110" cy="188797"/>
            </a:xfrm>
            <a:custGeom>
              <a:avLst/>
              <a:gdLst/>
              <a:ahLst/>
              <a:cxnLst/>
              <a:rect l="l" t="t" r="r" b="b"/>
              <a:pathLst>
                <a:path w="2448" h="1877" extrusionOk="0">
                  <a:moveTo>
                    <a:pt x="1432" y="1"/>
                  </a:moveTo>
                  <a:cubicBezTo>
                    <a:pt x="1237" y="1"/>
                    <a:pt x="1028" y="48"/>
                    <a:pt x="828" y="147"/>
                  </a:cubicBezTo>
                  <a:cubicBezTo>
                    <a:pt x="269" y="423"/>
                    <a:pt x="1" y="1004"/>
                    <a:pt x="218" y="1439"/>
                  </a:cubicBezTo>
                  <a:cubicBezTo>
                    <a:pt x="358" y="1724"/>
                    <a:pt x="668" y="1876"/>
                    <a:pt x="1018" y="1876"/>
                  </a:cubicBezTo>
                  <a:cubicBezTo>
                    <a:pt x="1214" y="1876"/>
                    <a:pt x="1422" y="1829"/>
                    <a:pt x="1619" y="1730"/>
                  </a:cubicBezTo>
                  <a:cubicBezTo>
                    <a:pt x="2178" y="1454"/>
                    <a:pt x="2447" y="873"/>
                    <a:pt x="2229" y="438"/>
                  </a:cubicBezTo>
                  <a:cubicBezTo>
                    <a:pt x="2089" y="153"/>
                    <a:pt x="1782" y="1"/>
                    <a:pt x="1432" y="1"/>
                  </a:cubicBezTo>
                  <a:close/>
                </a:path>
              </a:pathLst>
            </a:custGeom>
            <a:solidFill>
              <a:srgbClr val="F97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1178;p40"/>
            <p:cNvSpPr/>
            <p:nvPr/>
          </p:nvSpPr>
          <p:spPr>
            <a:xfrm rot="-658212">
              <a:off x="6710195" y="2191739"/>
              <a:ext cx="1202585" cy="779833"/>
            </a:xfrm>
            <a:custGeom>
              <a:avLst/>
              <a:gdLst/>
              <a:ahLst/>
              <a:cxnLst/>
              <a:rect l="l" t="t" r="r" b="b"/>
              <a:pathLst>
                <a:path w="11318" h="7753" extrusionOk="0">
                  <a:moveTo>
                    <a:pt x="7912" y="1"/>
                  </a:moveTo>
                  <a:cubicBezTo>
                    <a:pt x="7733" y="1"/>
                    <a:pt x="7541" y="7"/>
                    <a:pt x="7332" y="19"/>
                  </a:cubicBezTo>
                  <a:cubicBezTo>
                    <a:pt x="5808" y="113"/>
                    <a:pt x="4842" y="171"/>
                    <a:pt x="3710" y="788"/>
                  </a:cubicBezTo>
                  <a:cubicBezTo>
                    <a:pt x="3020" y="1166"/>
                    <a:pt x="2323" y="1972"/>
                    <a:pt x="929" y="3583"/>
                  </a:cubicBezTo>
                  <a:cubicBezTo>
                    <a:pt x="668" y="3881"/>
                    <a:pt x="385" y="4222"/>
                    <a:pt x="218" y="4759"/>
                  </a:cubicBezTo>
                  <a:cubicBezTo>
                    <a:pt x="174" y="4912"/>
                    <a:pt x="0" y="5841"/>
                    <a:pt x="421" y="6835"/>
                  </a:cubicBezTo>
                  <a:cubicBezTo>
                    <a:pt x="617" y="7290"/>
                    <a:pt x="1002" y="7752"/>
                    <a:pt x="1491" y="7752"/>
                  </a:cubicBezTo>
                  <a:cubicBezTo>
                    <a:pt x="1510" y="7752"/>
                    <a:pt x="1528" y="7751"/>
                    <a:pt x="1546" y="7750"/>
                  </a:cubicBezTo>
                  <a:cubicBezTo>
                    <a:pt x="1880" y="7721"/>
                    <a:pt x="2156" y="7482"/>
                    <a:pt x="2323" y="7191"/>
                  </a:cubicBezTo>
                  <a:cubicBezTo>
                    <a:pt x="2483" y="6901"/>
                    <a:pt x="2548" y="6574"/>
                    <a:pt x="2606" y="6247"/>
                  </a:cubicBezTo>
                  <a:cubicBezTo>
                    <a:pt x="2776" y="6574"/>
                    <a:pt x="3167" y="6699"/>
                    <a:pt x="3547" y="6699"/>
                  </a:cubicBezTo>
                  <a:cubicBezTo>
                    <a:pt x="3607" y="6699"/>
                    <a:pt x="3666" y="6696"/>
                    <a:pt x="3724" y="6690"/>
                  </a:cubicBezTo>
                  <a:cubicBezTo>
                    <a:pt x="4225" y="6647"/>
                    <a:pt x="4733" y="6414"/>
                    <a:pt x="4980" y="5979"/>
                  </a:cubicBezTo>
                  <a:cubicBezTo>
                    <a:pt x="5220" y="5580"/>
                    <a:pt x="5191" y="5064"/>
                    <a:pt x="5024" y="4629"/>
                  </a:cubicBezTo>
                  <a:cubicBezTo>
                    <a:pt x="4857" y="4186"/>
                    <a:pt x="4559" y="3815"/>
                    <a:pt x="4276" y="3445"/>
                  </a:cubicBezTo>
                  <a:lnTo>
                    <a:pt x="4276" y="3445"/>
                  </a:lnTo>
                  <a:cubicBezTo>
                    <a:pt x="4655" y="3937"/>
                    <a:pt x="5253" y="4289"/>
                    <a:pt x="5870" y="4289"/>
                  </a:cubicBezTo>
                  <a:cubicBezTo>
                    <a:pt x="5926" y="4289"/>
                    <a:pt x="5983" y="4286"/>
                    <a:pt x="6040" y="4280"/>
                  </a:cubicBezTo>
                  <a:cubicBezTo>
                    <a:pt x="6686" y="4204"/>
                    <a:pt x="7279" y="3649"/>
                    <a:pt x="7297" y="3010"/>
                  </a:cubicBezTo>
                  <a:lnTo>
                    <a:pt x="7297" y="3010"/>
                  </a:lnTo>
                  <a:cubicBezTo>
                    <a:pt x="7328" y="3461"/>
                    <a:pt x="7754" y="3853"/>
                    <a:pt x="8211" y="3866"/>
                  </a:cubicBezTo>
                  <a:cubicBezTo>
                    <a:pt x="8220" y="3867"/>
                    <a:pt x="8229" y="3867"/>
                    <a:pt x="8238" y="3867"/>
                  </a:cubicBezTo>
                  <a:cubicBezTo>
                    <a:pt x="8714" y="3867"/>
                    <a:pt x="9149" y="3494"/>
                    <a:pt x="9271" y="3031"/>
                  </a:cubicBezTo>
                  <a:cubicBezTo>
                    <a:pt x="9437" y="3336"/>
                    <a:pt x="9780" y="3541"/>
                    <a:pt x="10133" y="3541"/>
                  </a:cubicBezTo>
                  <a:cubicBezTo>
                    <a:pt x="10150" y="3541"/>
                    <a:pt x="10168" y="3541"/>
                    <a:pt x="10185" y="3540"/>
                  </a:cubicBezTo>
                  <a:cubicBezTo>
                    <a:pt x="10556" y="3525"/>
                    <a:pt x="10904" y="3286"/>
                    <a:pt x="11056" y="2952"/>
                  </a:cubicBezTo>
                  <a:cubicBezTo>
                    <a:pt x="11318" y="2356"/>
                    <a:pt x="10962" y="1674"/>
                    <a:pt x="10577" y="1151"/>
                  </a:cubicBezTo>
                  <a:cubicBezTo>
                    <a:pt x="10280" y="752"/>
                    <a:pt x="9968" y="527"/>
                    <a:pt x="9902" y="483"/>
                  </a:cubicBezTo>
                  <a:cubicBezTo>
                    <a:pt x="9470" y="187"/>
                    <a:pt x="8923" y="1"/>
                    <a:pt x="7912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1179;p40"/>
            <p:cNvSpPr/>
            <p:nvPr/>
          </p:nvSpPr>
          <p:spPr>
            <a:xfrm rot="-658212">
              <a:off x="6698892" y="2453214"/>
              <a:ext cx="489088" cy="313623"/>
            </a:xfrm>
            <a:custGeom>
              <a:avLst/>
              <a:gdLst/>
              <a:ahLst/>
              <a:cxnLst/>
              <a:rect l="l" t="t" r="r" b="b"/>
              <a:pathLst>
                <a:path w="4603" h="3118" extrusionOk="0">
                  <a:moveTo>
                    <a:pt x="1096" y="1"/>
                  </a:moveTo>
                  <a:lnTo>
                    <a:pt x="1096" y="1"/>
                  </a:lnTo>
                  <a:cubicBezTo>
                    <a:pt x="842" y="131"/>
                    <a:pt x="610" y="306"/>
                    <a:pt x="414" y="516"/>
                  </a:cubicBezTo>
                  <a:cubicBezTo>
                    <a:pt x="312" y="618"/>
                    <a:pt x="218" y="727"/>
                    <a:pt x="145" y="857"/>
                  </a:cubicBezTo>
                  <a:cubicBezTo>
                    <a:pt x="65" y="981"/>
                    <a:pt x="15" y="1126"/>
                    <a:pt x="7" y="1278"/>
                  </a:cubicBezTo>
                  <a:cubicBezTo>
                    <a:pt x="0" y="1431"/>
                    <a:pt x="29" y="1591"/>
                    <a:pt x="116" y="1728"/>
                  </a:cubicBezTo>
                  <a:cubicBezTo>
                    <a:pt x="160" y="1794"/>
                    <a:pt x="218" y="1852"/>
                    <a:pt x="283" y="1903"/>
                  </a:cubicBezTo>
                  <a:cubicBezTo>
                    <a:pt x="349" y="1946"/>
                    <a:pt x="428" y="1975"/>
                    <a:pt x="508" y="1990"/>
                  </a:cubicBezTo>
                  <a:cubicBezTo>
                    <a:pt x="559" y="2001"/>
                    <a:pt x="609" y="2006"/>
                    <a:pt x="658" y="2006"/>
                  </a:cubicBezTo>
                  <a:cubicBezTo>
                    <a:pt x="764" y="2006"/>
                    <a:pt x="866" y="1983"/>
                    <a:pt x="966" y="1953"/>
                  </a:cubicBezTo>
                  <a:cubicBezTo>
                    <a:pt x="1051" y="1924"/>
                    <a:pt x="1132" y="1891"/>
                    <a:pt x="1209" y="1855"/>
                  </a:cubicBezTo>
                  <a:lnTo>
                    <a:pt x="1209" y="1855"/>
                  </a:lnTo>
                  <a:cubicBezTo>
                    <a:pt x="1188" y="2136"/>
                    <a:pt x="1261" y="2425"/>
                    <a:pt x="1423" y="2665"/>
                  </a:cubicBezTo>
                  <a:cubicBezTo>
                    <a:pt x="1474" y="2738"/>
                    <a:pt x="1532" y="2803"/>
                    <a:pt x="1590" y="2861"/>
                  </a:cubicBezTo>
                  <a:cubicBezTo>
                    <a:pt x="1655" y="2919"/>
                    <a:pt x="1728" y="2977"/>
                    <a:pt x="1808" y="3013"/>
                  </a:cubicBezTo>
                  <a:cubicBezTo>
                    <a:pt x="1888" y="3057"/>
                    <a:pt x="1975" y="3086"/>
                    <a:pt x="2062" y="3101"/>
                  </a:cubicBezTo>
                  <a:cubicBezTo>
                    <a:pt x="2126" y="3111"/>
                    <a:pt x="2189" y="3118"/>
                    <a:pt x="2253" y="3118"/>
                  </a:cubicBezTo>
                  <a:cubicBezTo>
                    <a:pt x="2276" y="3118"/>
                    <a:pt x="2300" y="3117"/>
                    <a:pt x="2323" y="3115"/>
                  </a:cubicBezTo>
                  <a:cubicBezTo>
                    <a:pt x="2679" y="3093"/>
                    <a:pt x="3013" y="2890"/>
                    <a:pt x="3180" y="2571"/>
                  </a:cubicBezTo>
                  <a:cubicBezTo>
                    <a:pt x="3321" y="2323"/>
                    <a:pt x="3343" y="2018"/>
                    <a:pt x="3257" y="1749"/>
                  </a:cubicBezTo>
                  <a:lnTo>
                    <a:pt x="3257" y="1749"/>
                  </a:lnTo>
                  <a:cubicBezTo>
                    <a:pt x="3341" y="1767"/>
                    <a:pt x="3428" y="1777"/>
                    <a:pt x="3515" y="1777"/>
                  </a:cubicBezTo>
                  <a:cubicBezTo>
                    <a:pt x="3662" y="1777"/>
                    <a:pt x="3810" y="1749"/>
                    <a:pt x="3949" y="1692"/>
                  </a:cubicBezTo>
                  <a:cubicBezTo>
                    <a:pt x="4087" y="1634"/>
                    <a:pt x="4211" y="1540"/>
                    <a:pt x="4305" y="1431"/>
                  </a:cubicBezTo>
                  <a:cubicBezTo>
                    <a:pt x="4407" y="1322"/>
                    <a:pt x="4487" y="1191"/>
                    <a:pt x="4537" y="1053"/>
                  </a:cubicBezTo>
                  <a:cubicBezTo>
                    <a:pt x="4588" y="915"/>
                    <a:pt x="4603" y="756"/>
                    <a:pt x="4559" y="610"/>
                  </a:cubicBezTo>
                  <a:cubicBezTo>
                    <a:pt x="4516" y="465"/>
                    <a:pt x="4421" y="342"/>
                    <a:pt x="4305" y="255"/>
                  </a:cubicBezTo>
                  <a:cubicBezTo>
                    <a:pt x="4159" y="145"/>
                    <a:pt x="3978" y="93"/>
                    <a:pt x="3799" y="93"/>
                  </a:cubicBezTo>
                  <a:cubicBezTo>
                    <a:pt x="3693" y="93"/>
                    <a:pt x="3589" y="111"/>
                    <a:pt x="3492" y="146"/>
                  </a:cubicBezTo>
                  <a:cubicBezTo>
                    <a:pt x="3567" y="128"/>
                    <a:pt x="3644" y="118"/>
                    <a:pt x="3721" y="118"/>
                  </a:cubicBezTo>
                  <a:cubicBezTo>
                    <a:pt x="3919" y="118"/>
                    <a:pt x="4115" y="180"/>
                    <a:pt x="4261" y="306"/>
                  </a:cubicBezTo>
                  <a:cubicBezTo>
                    <a:pt x="4363" y="393"/>
                    <a:pt x="4443" y="509"/>
                    <a:pt x="4465" y="632"/>
                  </a:cubicBezTo>
                  <a:cubicBezTo>
                    <a:pt x="4494" y="756"/>
                    <a:pt x="4479" y="894"/>
                    <a:pt x="4428" y="1010"/>
                  </a:cubicBezTo>
                  <a:cubicBezTo>
                    <a:pt x="4378" y="1133"/>
                    <a:pt x="4298" y="1242"/>
                    <a:pt x="4211" y="1336"/>
                  </a:cubicBezTo>
                  <a:cubicBezTo>
                    <a:pt x="4116" y="1431"/>
                    <a:pt x="4007" y="1503"/>
                    <a:pt x="3891" y="1547"/>
                  </a:cubicBezTo>
                  <a:cubicBezTo>
                    <a:pt x="3782" y="1590"/>
                    <a:pt x="3666" y="1610"/>
                    <a:pt x="3549" y="1610"/>
                  </a:cubicBezTo>
                  <a:cubicBezTo>
                    <a:pt x="3409" y="1610"/>
                    <a:pt x="3267" y="1581"/>
                    <a:pt x="3136" y="1525"/>
                  </a:cubicBezTo>
                  <a:cubicBezTo>
                    <a:pt x="3125" y="1518"/>
                    <a:pt x="3113" y="1514"/>
                    <a:pt x="3100" y="1514"/>
                  </a:cubicBezTo>
                  <a:cubicBezTo>
                    <a:pt x="3087" y="1514"/>
                    <a:pt x="3075" y="1518"/>
                    <a:pt x="3064" y="1525"/>
                  </a:cubicBezTo>
                  <a:cubicBezTo>
                    <a:pt x="3020" y="1547"/>
                    <a:pt x="2998" y="1598"/>
                    <a:pt x="3020" y="1641"/>
                  </a:cubicBezTo>
                  <a:lnTo>
                    <a:pt x="3020" y="1649"/>
                  </a:lnTo>
                  <a:cubicBezTo>
                    <a:pt x="3158" y="1903"/>
                    <a:pt x="3143" y="2229"/>
                    <a:pt x="3006" y="2476"/>
                  </a:cubicBezTo>
                  <a:cubicBezTo>
                    <a:pt x="2875" y="2730"/>
                    <a:pt x="2599" y="2890"/>
                    <a:pt x="2309" y="2912"/>
                  </a:cubicBezTo>
                  <a:cubicBezTo>
                    <a:pt x="2292" y="2913"/>
                    <a:pt x="2275" y="2913"/>
                    <a:pt x="2258" y="2913"/>
                  </a:cubicBezTo>
                  <a:cubicBezTo>
                    <a:pt x="2136" y="2913"/>
                    <a:pt x="2011" y="2889"/>
                    <a:pt x="1902" y="2832"/>
                  </a:cubicBezTo>
                  <a:cubicBezTo>
                    <a:pt x="1837" y="2803"/>
                    <a:pt x="1779" y="2759"/>
                    <a:pt x="1728" y="2716"/>
                  </a:cubicBezTo>
                  <a:cubicBezTo>
                    <a:pt x="1677" y="2665"/>
                    <a:pt x="1626" y="2614"/>
                    <a:pt x="1583" y="2549"/>
                  </a:cubicBezTo>
                  <a:cubicBezTo>
                    <a:pt x="1423" y="2309"/>
                    <a:pt x="1350" y="1997"/>
                    <a:pt x="1416" y="1714"/>
                  </a:cubicBezTo>
                  <a:cubicBezTo>
                    <a:pt x="1416" y="1692"/>
                    <a:pt x="1416" y="1670"/>
                    <a:pt x="1401" y="1649"/>
                  </a:cubicBezTo>
                  <a:cubicBezTo>
                    <a:pt x="1386" y="1619"/>
                    <a:pt x="1357" y="1602"/>
                    <a:pt x="1326" y="1602"/>
                  </a:cubicBezTo>
                  <a:cubicBezTo>
                    <a:pt x="1313" y="1602"/>
                    <a:pt x="1299" y="1606"/>
                    <a:pt x="1285" y="1612"/>
                  </a:cubicBezTo>
                  <a:cubicBezTo>
                    <a:pt x="1162" y="1685"/>
                    <a:pt x="1038" y="1743"/>
                    <a:pt x="915" y="1787"/>
                  </a:cubicBezTo>
                  <a:cubicBezTo>
                    <a:pt x="815" y="1820"/>
                    <a:pt x="715" y="1845"/>
                    <a:pt x="621" y="1845"/>
                  </a:cubicBezTo>
                  <a:cubicBezTo>
                    <a:pt x="592" y="1845"/>
                    <a:pt x="564" y="1842"/>
                    <a:pt x="537" y="1837"/>
                  </a:cubicBezTo>
                  <a:cubicBezTo>
                    <a:pt x="414" y="1816"/>
                    <a:pt x="305" y="1750"/>
                    <a:pt x="232" y="1649"/>
                  </a:cubicBezTo>
                  <a:cubicBezTo>
                    <a:pt x="160" y="1547"/>
                    <a:pt x="123" y="1416"/>
                    <a:pt x="123" y="1286"/>
                  </a:cubicBezTo>
                  <a:cubicBezTo>
                    <a:pt x="131" y="1017"/>
                    <a:pt x="283" y="770"/>
                    <a:pt x="457" y="560"/>
                  </a:cubicBezTo>
                  <a:cubicBezTo>
                    <a:pt x="639" y="342"/>
                    <a:pt x="857" y="160"/>
                    <a:pt x="1096" y="1"/>
                  </a:cubicBezTo>
                  <a:close/>
                </a:path>
              </a:pathLst>
            </a:custGeom>
            <a:solidFill>
              <a:srgbClr val="5B0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1180;p40"/>
            <p:cNvSpPr/>
            <p:nvPr/>
          </p:nvSpPr>
          <p:spPr>
            <a:xfrm rot="-658212">
              <a:off x="7463459" y="2070081"/>
              <a:ext cx="278598" cy="375684"/>
            </a:xfrm>
            <a:custGeom>
              <a:avLst/>
              <a:gdLst/>
              <a:ahLst/>
              <a:cxnLst/>
              <a:rect l="l" t="t" r="r" b="b"/>
              <a:pathLst>
                <a:path w="2622" h="3735" extrusionOk="0">
                  <a:moveTo>
                    <a:pt x="891" y="1"/>
                  </a:moveTo>
                  <a:cubicBezTo>
                    <a:pt x="863" y="1"/>
                    <a:pt x="834" y="3"/>
                    <a:pt x="806" y="8"/>
                  </a:cubicBezTo>
                  <a:cubicBezTo>
                    <a:pt x="690" y="30"/>
                    <a:pt x="581" y="88"/>
                    <a:pt x="501" y="175"/>
                  </a:cubicBezTo>
                  <a:cubicBezTo>
                    <a:pt x="334" y="349"/>
                    <a:pt x="283" y="604"/>
                    <a:pt x="334" y="821"/>
                  </a:cubicBezTo>
                  <a:cubicBezTo>
                    <a:pt x="305" y="596"/>
                    <a:pt x="378" y="364"/>
                    <a:pt x="538" y="212"/>
                  </a:cubicBezTo>
                  <a:cubicBezTo>
                    <a:pt x="617" y="139"/>
                    <a:pt x="712" y="95"/>
                    <a:pt x="821" y="81"/>
                  </a:cubicBezTo>
                  <a:cubicBezTo>
                    <a:pt x="833" y="80"/>
                    <a:pt x="846" y="80"/>
                    <a:pt x="859" y="80"/>
                  </a:cubicBezTo>
                  <a:cubicBezTo>
                    <a:pt x="948" y="80"/>
                    <a:pt x="1036" y="102"/>
                    <a:pt x="1118" y="146"/>
                  </a:cubicBezTo>
                  <a:cubicBezTo>
                    <a:pt x="1205" y="197"/>
                    <a:pt x="1293" y="270"/>
                    <a:pt x="1358" y="357"/>
                  </a:cubicBezTo>
                  <a:cubicBezTo>
                    <a:pt x="1423" y="437"/>
                    <a:pt x="1474" y="531"/>
                    <a:pt x="1496" y="633"/>
                  </a:cubicBezTo>
                  <a:cubicBezTo>
                    <a:pt x="1554" y="829"/>
                    <a:pt x="1510" y="1054"/>
                    <a:pt x="1409" y="1228"/>
                  </a:cubicBezTo>
                  <a:cubicBezTo>
                    <a:pt x="1394" y="1250"/>
                    <a:pt x="1394" y="1271"/>
                    <a:pt x="1401" y="1293"/>
                  </a:cubicBezTo>
                  <a:cubicBezTo>
                    <a:pt x="1414" y="1323"/>
                    <a:pt x="1446" y="1339"/>
                    <a:pt x="1477" y="1339"/>
                  </a:cubicBezTo>
                  <a:cubicBezTo>
                    <a:pt x="1483" y="1339"/>
                    <a:pt x="1490" y="1338"/>
                    <a:pt x="1496" y="1337"/>
                  </a:cubicBezTo>
                  <a:cubicBezTo>
                    <a:pt x="1575" y="1305"/>
                    <a:pt x="1660" y="1290"/>
                    <a:pt x="1746" y="1290"/>
                  </a:cubicBezTo>
                  <a:cubicBezTo>
                    <a:pt x="1895" y="1290"/>
                    <a:pt x="2044" y="1336"/>
                    <a:pt x="2164" y="1424"/>
                  </a:cubicBezTo>
                  <a:cubicBezTo>
                    <a:pt x="2352" y="1555"/>
                    <a:pt x="2461" y="1794"/>
                    <a:pt x="2447" y="2019"/>
                  </a:cubicBezTo>
                  <a:cubicBezTo>
                    <a:pt x="2440" y="2135"/>
                    <a:pt x="2403" y="2252"/>
                    <a:pt x="2345" y="2346"/>
                  </a:cubicBezTo>
                  <a:cubicBezTo>
                    <a:pt x="2287" y="2440"/>
                    <a:pt x="2193" y="2513"/>
                    <a:pt x="2091" y="2571"/>
                  </a:cubicBezTo>
                  <a:cubicBezTo>
                    <a:pt x="1959" y="2639"/>
                    <a:pt x="1809" y="2676"/>
                    <a:pt x="1661" y="2676"/>
                  </a:cubicBezTo>
                  <a:cubicBezTo>
                    <a:pt x="1573" y="2676"/>
                    <a:pt x="1485" y="2663"/>
                    <a:pt x="1401" y="2636"/>
                  </a:cubicBezTo>
                  <a:cubicBezTo>
                    <a:pt x="1391" y="2633"/>
                    <a:pt x="1381" y="2631"/>
                    <a:pt x="1373" y="2631"/>
                  </a:cubicBezTo>
                  <a:cubicBezTo>
                    <a:pt x="1365" y="2631"/>
                    <a:pt x="1358" y="2633"/>
                    <a:pt x="1351" y="2636"/>
                  </a:cubicBezTo>
                  <a:cubicBezTo>
                    <a:pt x="1314" y="2651"/>
                    <a:pt x="1293" y="2694"/>
                    <a:pt x="1307" y="2731"/>
                  </a:cubicBezTo>
                  <a:cubicBezTo>
                    <a:pt x="1351" y="2832"/>
                    <a:pt x="1394" y="2934"/>
                    <a:pt x="1416" y="3043"/>
                  </a:cubicBezTo>
                  <a:cubicBezTo>
                    <a:pt x="1438" y="3144"/>
                    <a:pt x="1445" y="3253"/>
                    <a:pt x="1423" y="3348"/>
                  </a:cubicBezTo>
                  <a:cubicBezTo>
                    <a:pt x="1394" y="3442"/>
                    <a:pt x="1329" y="3529"/>
                    <a:pt x="1242" y="3573"/>
                  </a:cubicBezTo>
                  <a:cubicBezTo>
                    <a:pt x="1176" y="3611"/>
                    <a:pt x="1097" y="3629"/>
                    <a:pt x="1016" y="3629"/>
                  </a:cubicBezTo>
                  <a:cubicBezTo>
                    <a:pt x="990" y="3629"/>
                    <a:pt x="963" y="3627"/>
                    <a:pt x="937" y="3624"/>
                  </a:cubicBezTo>
                  <a:cubicBezTo>
                    <a:pt x="726" y="3595"/>
                    <a:pt x="538" y="3457"/>
                    <a:pt x="385" y="3290"/>
                  </a:cubicBezTo>
                  <a:cubicBezTo>
                    <a:pt x="233" y="3123"/>
                    <a:pt x="102" y="2934"/>
                    <a:pt x="0" y="2731"/>
                  </a:cubicBezTo>
                  <a:lnTo>
                    <a:pt x="0" y="2731"/>
                  </a:lnTo>
                  <a:cubicBezTo>
                    <a:pt x="80" y="2941"/>
                    <a:pt x="196" y="3144"/>
                    <a:pt x="349" y="3326"/>
                  </a:cubicBezTo>
                  <a:cubicBezTo>
                    <a:pt x="494" y="3507"/>
                    <a:pt x="675" y="3674"/>
                    <a:pt x="922" y="3725"/>
                  </a:cubicBezTo>
                  <a:cubicBezTo>
                    <a:pt x="958" y="3732"/>
                    <a:pt x="995" y="3735"/>
                    <a:pt x="1032" y="3735"/>
                  </a:cubicBezTo>
                  <a:cubicBezTo>
                    <a:pt x="1121" y="3735"/>
                    <a:pt x="1210" y="3716"/>
                    <a:pt x="1293" y="3674"/>
                  </a:cubicBezTo>
                  <a:cubicBezTo>
                    <a:pt x="1409" y="3624"/>
                    <a:pt x="1503" y="3515"/>
                    <a:pt x="1539" y="3391"/>
                  </a:cubicBezTo>
                  <a:cubicBezTo>
                    <a:pt x="1583" y="3261"/>
                    <a:pt x="1576" y="3137"/>
                    <a:pt x="1547" y="3014"/>
                  </a:cubicBezTo>
                  <a:cubicBezTo>
                    <a:pt x="1534" y="2947"/>
                    <a:pt x="1517" y="2879"/>
                    <a:pt x="1496" y="2813"/>
                  </a:cubicBezTo>
                  <a:lnTo>
                    <a:pt x="1496" y="2813"/>
                  </a:lnTo>
                  <a:cubicBezTo>
                    <a:pt x="1560" y="2826"/>
                    <a:pt x="1626" y="2832"/>
                    <a:pt x="1691" y="2832"/>
                  </a:cubicBezTo>
                  <a:cubicBezTo>
                    <a:pt x="1856" y="2832"/>
                    <a:pt x="2018" y="2793"/>
                    <a:pt x="2164" y="2716"/>
                  </a:cubicBezTo>
                  <a:cubicBezTo>
                    <a:pt x="2222" y="2680"/>
                    <a:pt x="2287" y="2644"/>
                    <a:pt x="2338" y="2593"/>
                  </a:cubicBezTo>
                  <a:cubicBezTo>
                    <a:pt x="2389" y="2549"/>
                    <a:pt x="2440" y="2498"/>
                    <a:pt x="2483" y="2433"/>
                  </a:cubicBezTo>
                  <a:cubicBezTo>
                    <a:pt x="2563" y="2310"/>
                    <a:pt x="2599" y="2172"/>
                    <a:pt x="2607" y="2026"/>
                  </a:cubicBezTo>
                  <a:cubicBezTo>
                    <a:pt x="2621" y="1743"/>
                    <a:pt x="2490" y="1453"/>
                    <a:pt x="2251" y="1293"/>
                  </a:cubicBezTo>
                  <a:cubicBezTo>
                    <a:pt x="2108" y="1191"/>
                    <a:pt x="1935" y="1140"/>
                    <a:pt x="1762" y="1140"/>
                  </a:cubicBezTo>
                  <a:cubicBezTo>
                    <a:pt x="1706" y="1140"/>
                    <a:pt x="1651" y="1145"/>
                    <a:pt x="1597" y="1155"/>
                  </a:cubicBezTo>
                  <a:lnTo>
                    <a:pt x="1597" y="1155"/>
                  </a:lnTo>
                  <a:cubicBezTo>
                    <a:pt x="1659" y="977"/>
                    <a:pt x="1670" y="778"/>
                    <a:pt x="1619" y="596"/>
                  </a:cubicBezTo>
                  <a:cubicBezTo>
                    <a:pt x="1583" y="480"/>
                    <a:pt x="1518" y="371"/>
                    <a:pt x="1438" y="284"/>
                  </a:cubicBezTo>
                  <a:cubicBezTo>
                    <a:pt x="1365" y="197"/>
                    <a:pt x="1271" y="117"/>
                    <a:pt x="1162" y="66"/>
                  </a:cubicBezTo>
                  <a:cubicBezTo>
                    <a:pt x="1078" y="27"/>
                    <a:pt x="985" y="1"/>
                    <a:pt x="891" y="1"/>
                  </a:cubicBezTo>
                  <a:close/>
                </a:path>
              </a:pathLst>
            </a:custGeom>
            <a:solidFill>
              <a:srgbClr val="5B0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1181;p40"/>
            <p:cNvSpPr/>
            <p:nvPr/>
          </p:nvSpPr>
          <p:spPr>
            <a:xfrm>
              <a:off x="8444185" y="3834390"/>
              <a:ext cx="307963" cy="308010"/>
            </a:xfrm>
            <a:custGeom>
              <a:avLst/>
              <a:gdLst/>
              <a:ahLst/>
              <a:cxnLst/>
              <a:rect l="l" t="t" r="r" b="b"/>
              <a:pathLst>
                <a:path w="5134" h="5135" extrusionOk="0">
                  <a:moveTo>
                    <a:pt x="2825" y="0"/>
                  </a:moveTo>
                  <a:cubicBezTo>
                    <a:pt x="2483" y="109"/>
                    <a:pt x="2113" y="240"/>
                    <a:pt x="1714" y="421"/>
                  </a:cubicBezTo>
                  <a:cubicBezTo>
                    <a:pt x="1017" y="741"/>
                    <a:pt x="444" y="1104"/>
                    <a:pt x="1" y="1438"/>
                  </a:cubicBezTo>
                  <a:cubicBezTo>
                    <a:pt x="393" y="2135"/>
                    <a:pt x="785" y="2831"/>
                    <a:pt x="1184" y="3521"/>
                  </a:cubicBezTo>
                  <a:cubicBezTo>
                    <a:pt x="1336" y="3369"/>
                    <a:pt x="1532" y="3202"/>
                    <a:pt x="1758" y="3042"/>
                  </a:cubicBezTo>
                  <a:cubicBezTo>
                    <a:pt x="1954" y="2897"/>
                    <a:pt x="2142" y="2788"/>
                    <a:pt x="2316" y="2694"/>
                  </a:cubicBezTo>
                  <a:cubicBezTo>
                    <a:pt x="3652" y="4317"/>
                    <a:pt x="4472" y="5135"/>
                    <a:pt x="4772" y="5135"/>
                  </a:cubicBezTo>
                  <a:cubicBezTo>
                    <a:pt x="4797" y="5135"/>
                    <a:pt x="4818" y="5129"/>
                    <a:pt x="4836" y="5118"/>
                  </a:cubicBezTo>
                  <a:cubicBezTo>
                    <a:pt x="5133" y="4937"/>
                    <a:pt x="4465" y="3231"/>
                    <a:pt x="2825" y="0"/>
                  </a:cubicBezTo>
                  <a:close/>
                </a:path>
              </a:pathLst>
            </a:custGeom>
            <a:solidFill>
              <a:srgbClr val="7B4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1182;p40"/>
            <p:cNvSpPr/>
            <p:nvPr/>
          </p:nvSpPr>
          <p:spPr>
            <a:xfrm>
              <a:off x="7875481" y="3377139"/>
              <a:ext cx="702904" cy="719790"/>
            </a:xfrm>
            <a:custGeom>
              <a:avLst/>
              <a:gdLst/>
              <a:ahLst/>
              <a:cxnLst/>
              <a:rect l="l" t="t" r="r" b="b"/>
              <a:pathLst>
                <a:path w="11718" h="12000" extrusionOk="0">
                  <a:moveTo>
                    <a:pt x="8886" y="1"/>
                  </a:moveTo>
                  <a:cubicBezTo>
                    <a:pt x="7115" y="1082"/>
                    <a:pt x="4560" y="2774"/>
                    <a:pt x="2316" y="4806"/>
                  </a:cubicBezTo>
                  <a:cubicBezTo>
                    <a:pt x="1714" y="5351"/>
                    <a:pt x="886" y="6157"/>
                    <a:pt x="509" y="7369"/>
                  </a:cubicBezTo>
                  <a:cubicBezTo>
                    <a:pt x="327" y="7950"/>
                    <a:pt x="1" y="8988"/>
                    <a:pt x="610" y="9983"/>
                  </a:cubicBezTo>
                  <a:cubicBezTo>
                    <a:pt x="1605" y="11616"/>
                    <a:pt x="4349" y="11885"/>
                    <a:pt x="5068" y="11957"/>
                  </a:cubicBezTo>
                  <a:cubicBezTo>
                    <a:pt x="5363" y="11987"/>
                    <a:pt x="5646" y="12000"/>
                    <a:pt x="5922" y="12000"/>
                  </a:cubicBezTo>
                  <a:cubicBezTo>
                    <a:pt x="6878" y="12000"/>
                    <a:pt x="7764" y="11842"/>
                    <a:pt x="8850" y="11645"/>
                  </a:cubicBezTo>
                  <a:cubicBezTo>
                    <a:pt x="10055" y="11427"/>
                    <a:pt x="11028" y="11151"/>
                    <a:pt x="11718" y="10926"/>
                  </a:cubicBezTo>
                  <a:cubicBezTo>
                    <a:pt x="11202" y="10128"/>
                    <a:pt x="10687" y="9329"/>
                    <a:pt x="10171" y="8531"/>
                  </a:cubicBezTo>
                  <a:cubicBezTo>
                    <a:pt x="9699" y="8676"/>
                    <a:pt x="8995" y="8850"/>
                    <a:pt x="8102" y="8915"/>
                  </a:cubicBezTo>
                  <a:cubicBezTo>
                    <a:pt x="7837" y="8936"/>
                    <a:pt x="7550" y="8946"/>
                    <a:pt x="7258" y="8946"/>
                  </a:cubicBezTo>
                  <a:cubicBezTo>
                    <a:pt x="5974" y="8946"/>
                    <a:pt x="4595" y="8748"/>
                    <a:pt x="4494" y="8327"/>
                  </a:cubicBezTo>
                  <a:cubicBezTo>
                    <a:pt x="4443" y="8110"/>
                    <a:pt x="4734" y="7885"/>
                    <a:pt x="7587" y="6469"/>
                  </a:cubicBezTo>
                  <a:cubicBezTo>
                    <a:pt x="9910" y="5307"/>
                    <a:pt x="10309" y="5169"/>
                    <a:pt x="10716" y="4640"/>
                  </a:cubicBezTo>
                  <a:cubicBezTo>
                    <a:pt x="11260" y="3921"/>
                    <a:pt x="11558" y="2832"/>
                    <a:pt x="11042" y="1779"/>
                  </a:cubicBezTo>
                  <a:cubicBezTo>
                    <a:pt x="10462" y="603"/>
                    <a:pt x="9177" y="102"/>
                    <a:pt x="8886" y="1"/>
                  </a:cubicBezTo>
                  <a:close/>
                </a:path>
              </a:pathLst>
            </a:custGeom>
            <a:solidFill>
              <a:srgbClr val="96B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1183;p40"/>
            <p:cNvSpPr/>
            <p:nvPr/>
          </p:nvSpPr>
          <p:spPr>
            <a:xfrm>
              <a:off x="8078405" y="3379778"/>
              <a:ext cx="415516" cy="596106"/>
            </a:xfrm>
            <a:custGeom>
              <a:avLst/>
              <a:gdLst/>
              <a:ahLst/>
              <a:cxnLst/>
              <a:rect l="l" t="t" r="r" b="b"/>
              <a:pathLst>
                <a:path w="6927" h="9938" extrusionOk="0">
                  <a:moveTo>
                    <a:pt x="5511" y="0"/>
                  </a:moveTo>
                  <a:lnTo>
                    <a:pt x="5511" y="0"/>
                  </a:lnTo>
                  <a:cubicBezTo>
                    <a:pt x="5750" y="312"/>
                    <a:pt x="5874" y="690"/>
                    <a:pt x="5924" y="1067"/>
                  </a:cubicBezTo>
                  <a:cubicBezTo>
                    <a:pt x="5975" y="1452"/>
                    <a:pt x="5968" y="1844"/>
                    <a:pt x="5845" y="2207"/>
                  </a:cubicBezTo>
                  <a:cubicBezTo>
                    <a:pt x="5779" y="2381"/>
                    <a:pt x="5692" y="2556"/>
                    <a:pt x="5569" y="2701"/>
                  </a:cubicBezTo>
                  <a:cubicBezTo>
                    <a:pt x="5453" y="2853"/>
                    <a:pt x="5315" y="2984"/>
                    <a:pt x="5169" y="3107"/>
                  </a:cubicBezTo>
                  <a:cubicBezTo>
                    <a:pt x="4865" y="3340"/>
                    <a:pt x="4523" y="3521"/>
                    <a:pt x="4175" y="3688"/>
                  </a:cubicBezTo>
                  <a:cubicBezTo>
                    <a:pt x="3826" y="3848"/>
                    <a:pt x="3463" y="3993"/>
                    <a:pt x="3115" y="4167"/>
                  </a:cubicBezTo>
                  <a:cubicBezTo>
                    <a:pt x="2759" y="4341"/>
                    <a:pt x="2418" y="4530"/>
                    <a:pt x="2091" y="4741"/>
                  </a:cubicBezTo>
                  <a:cubicBezTo>
                    <a:pt x="1431" y="5169"/>
                    <a:pt x="835" y="5721"/>
                    <a:pt x="443" y="6410"/>
                  </a:cubicBezTo>
                  <a:cubicBezTo>
                    <a:pt x="247" y="6759"/>
                    <a:pt x="109" y="7136"/>
                    <a:pt x="44" y="7528"/>
                  </a:cubicBezTo>
                  <a:cubicBezTo>
                    <a:pt x="15" y="7732"/>
                    <a:pt x="1" y="7928"/>
                    <a:pt x="15" y="8131"/>
                  </a:cubicBezTo>
                  <a:cubicBezTo>
                    <a:pt x="37" y="8327"/>
                    <a:pt x="80" y="8530"/>
                    <a:pt x="175" y="8719"/>
                  </a:cubicBezTo>
                  <a:cubicBezTo>
                    <a:pt x="269" y="8900"/>
                    <a:pt x="414" y="9060"/>
                    <a:pt x="589" y="9169"/>
                  </a:cubicBezTo>
                  <a:cubicBezTo>
                    <a:pt x="756" y="9285"/>
                    <a:pt x="944" y="9365"/>
                    <a:pt x="1133" y="9423"/>
                  </a:cubicBezTo>
                  <a:cubicBezTo>
                    <a:pt x="1322" y="9489"/>
                    <a:pt x="1511" y="9532"/>
                    <a:pt x="1699" y="9568"/>
                  </a:cubicBezTo>
                  <a:cubicBezTo>
                    <a:pt x="1888" y="9612"/>
                    <a:pt x="2084" y="9648"/>
                    <a:pt x="2273" y="9685"/>
                  </a:cubicBezTo>
                  <a:cubicBezTo>
                    <a:pt x="3042" y="9822"/>
                    <a:pt x="3819" y="9902"/>
                    <a:pt x="4596" y="9931"/>
                  </a:cubicBezTo>
                  <a:cubicBezTo>
                    <a:pt x="4743" y="9935"/>
                    <a:pt x="4890" y="9937"/>
                    <a:pt x="5036" y="9937"/>
                  </a:cubicBezTo>
                  <a:cubicBezTo>
                    <a:pt x="5671" y="9937"/>
                    <a:pt x="6301" y="9899"/>
                    <a:pt x="6926" y="9822"/>
                  </a:cubicBezTo>
                  <a:lnTo>
                    <a:pt x="6926" y="9822"/>
                  </a:lnTo>
                  <a:cubicBezTo>
                    <a:pt x="6460" y="9858"/>
                    <a:pt x="5992" y="9877"/>
                    <a:pt x="5522" y="9877"/>
                  </a:cubicBezTo>
                  <a:cubicBezTo>
                    <a:pt x="5216" y="9877"/>
                    <a:pt x="4910" y="9869"/>
                    <a:pt x="4603" y="9851"/>
                  </a:cubicBezTo>
                  <a:cubicBezTo>
                    <a:pt x="3826" y="9808"/>
                    <a:pt x="3057" y="9721"/>
                    <a:pt x="2302" y="9568"/>
                  </a:cubicBezTo>
                  <a:cubicBezTo>
                    <a:pt x="2106" y="9525"/>
                    <a:pt x="1917" y="9489"/>
                    <a:pt x="1728" y="9445"/>
                  </a:cubicBezTo>
                  <a:cubicBezTo>
                    <a:pt x="1540" y="9401"/>
                    <a:pt x="1358" y="9351"/>
                    <a:pt x="1177" y="9292"/>
                  </a:cubicBezTo>
                  <a:cubicBezTo>
                    <a:pt x="995" y="9234"/>
                    <a:pt x="821" y="9155"/>
                    <a:pt x="668" y="9053"/>
                  </a:cubicBezTo>
                  <a:cubicBezTo>
                    <a:pt x="516" y="8951"/>
                    <a:pt x="385" y="8813"/>
                    <a:pt x="305" y="8654"/>
                  </a:cubicBezTo>
                  <a:cubicBezTo>
                    <a:pt x="139" y="8320"/>
                    <a:pt x="139" y="7928"/>
                    <a:pt x="197" y="7557"/>
                  </a:cubicBezTo>
                  <a:cubicBezTo>
                    <a:pt x="262" y="7180"/>
                    <a:pt x="393" y="6824"/>
                    <a:pt x="581" y="6490"/>
                  </a:cubicBezTo>
                  <a:cubicBezTo>
                    <a:pt x="952" y="5822"/>
                    <a:pt x="1525" y="5285"/>
                    <a:pt x="2171" y="4864"/>
                  </a:cubicBezTo>
                  <a:cubicBezTo>
                    <a:pt x="2491" y="4654"/>
                    <a:pt x="2832" y="4465"/>
                    <a:pt x="3173" y="4291"/>
                  </a:cubicBezTo>
                  <a:cubicBezTo>
                    <a:pt x="3522" y="4124"/>
                    <a:pt x="3877" y="3971"/>
                    <a:pt x="4226" y="3797"/>
                  </a:cubicBezTo>
                  <a:cubicBezTo>
                    <a:pt x="4581" y="3623"/>
                    <a:pt x="4923" y="3434"/>
                    <a:pt x="5235" y="3187"/>
                  </a:cubicBezTo>
                  <a:cubicBezTo>
                    <a:pt x="5387" y="3056"/>
                    <a:pt x="5525" y="2919"/>
                    <a:pt x="5649" y="2759"/>
                  </a:cubicBezTo>
                  <a:cubicBezTo>
                    <a:pt x="5765" y="2599"/>
                    <a:pt x="5852" y="2418"/>
                    <a:pt x="5917" y="2229"/>
                  </a:cubicBezTo>
                  <a:cubicBezTo>
                    <a:pt x="6041" y="1851"/>
                    <a:pt x="6033" y="1445"/>
                    <a:pt x="5968" y="1060"/>
                  </a:cubicBezTo>
                  <a:cubicBezTo>
                    <a:pt x="5910" y="675"/>
                    <a:pt x="5765" y="298"/>
                    <a:pt x="5511" y="0"/>
                  </a:cubicBezTo>
                  <a:close/>
                </a:path>
              </a:pathLst>
            </a:custGeom>
            <a:solidFill>
              <a:srgbClr val="7B4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1184;p40"/>
            <p:cNvSpPr/>
            <p:nvPr/>
          </p:nvSpPr>
          <p:spPr>
            <a:xfrm>
              <a:off x="8062750" y="3836550"/>
              <a:ext cx="113672" cy="26272"/>
            </a:xfrm>
            <a:custGeom>
              <a:avLst/>
              <a:gdLst/>
              <a:ahLst/>
              <a:cxnLst/>
              <a:rect l="l" t="t" r="r" b="b"/>
              <a:pathLst>
                <a:path w="1895" h="438" extrusionOk="0">
                  <a:moveTo>
                    <a:pt x="0" y="1"/>
                  </a:moveTo>
                  <a:lnTo>
                    <a:pt x="0" y="1"/>
                  </a:lnTo>
                  <a:cubicBezTo>
                    <a:pt x="116" y="117"/>
                    <a:pt x="262" y="211"/>
                    <a:pt x="414" y="284"/>
                  </a:cubicBezTo>
                  <a:cubicBezTo>
                    <a:pt x="574" y="349"/>
                    <a:pt x="741" y="400"/>
                    <a:pt x="908" y="422"/>
                  </a:cubicBezTo>
                  <a:cubicBezTo>
                    <a:pt x="985" y="432"/>
                    <a:pt x="1064" y="437"/>
                    <a:pt x="1143" y="437"/>
                  </a:cubicBezTo>
                  <a:cubicBezTo>
                    <a:pt x="1235" y="437"/>
                    <a:pt x="1326" y="430"/>
                    <a:pt x="1416" y="414"/>
                  </a:cubicBezTo>
                  <a:cubicBezTo>
                    <a:pt x="1583" y="393"/>
                    <a:pt x="1750" y="342"/>
                    <a:pt x="1895" y="255"/>
                  </a:cubicBezTo>
                  <a:lnTo>
                    <a:pt x="1895" y="255"/>
                  </a:lnTo>
                  <a:cubicBezTo>
                    <a:pt x="1728" y="276"/>
                    <a:pt x="1568" y="291"/>
                    <a:pt x="1401" y="291"/>
                  </a:cubicBezTo>
                  <a:cubicBezTo>
                    <a:pt x="1242" y="291"/>
                    <a:pt x="1082" y="284"/>
                    <a:pt x="929" y="262"/>
                  </a:cubicBezTo>
                  <a:cubicBezTo>
                    <a:pt x="770" y="240"/>
                    <a:pt x="617" y="211"/>
                    <a:pt x="458" y="167"/>
                  </a:cubicBezTo>
                  <a:cubicBezTo>
                    <a:pt x="305" y="117"/>
                    <a:pt x="153" y="66"/>
                    <a:pt x="0" y="1"/>
                  </a:cubicBezTo>
                  <a:close/>
                </a:path>
              </a:pathLst>
            </a:custGeom>
            <a:solidFill>
              <a:srgbClr val="7B4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1185;p40"/>
            <p:cNvSpPr/>
            <p:nvPr/>
          </p:nvSpPr>
          <p:spPr>
            <a:xfrm>
              <a:off x="8047934" y="3859224"/>
              <a:ext cx="138985" cy="34850"/>
            </a:xfrm>
            <a:custGeom>
              <a:avLst/>
              <a:gdLst/>
              <a:ahLst/>
              <a:cxnLst/>
              <a:rect l="l" t="t" r="r" b="b"/>
              <a:pathLst>
                <a:path w="2317" h="581" extrusionOk="0">
                  <a:moveTo>
                    <a:pt x="2316" y="0"/>
                  </a:moveTo>
                  <a:cubicBezTo>
                    <a:pt x="2142" y="109"/>
                    <a:pt x="1961" y="196"/>
                    <a:pt x="1772" y="269"/>
                  </a:cubicBezTo>
                  <a:cubicBezTo>
                    <a:pt x="1583" y="334"/>
                    <a:pt x="1387" y="385"/>
                    <a:pt x="1191" y="407"/>
                  </a:cubicBezTo>
                  <a:cubicBezTo>
                    <a:pt x="1076" y="424"/>
                    <a:pt x="959" y="431"/>
                    <a:pt x="842" y="431"/>
                  </a:cubicBezTo>
                  <a:cubicBezTo>
                    <a:pt x="759" y="431"/>
                    <a:pt x="677" y="427"/>
                    <a:pt x="596" y="421"/>
                  </a:cubicBezTo>
                  <a:cubicBezTo>
                    <a:pt x="392" y="399"/>
                    <a:pt x="196" y="356"/>
                    <a:pt x="0" y="298"/>
                  </a:cubicBezTo>
                  <a:lnTo>
                    <a:pt x="0" y="298"/>
                  </a:lnTo>
                  <a:cubicBezTo>
                    <a:pt x="167" y="421"/>
                    <a:pt x="371" y="501"/>
                    <a:pt x="574" y="544"/>
                  </a:cubicBezTo>
                  <a:cubicBezTo>
                    <a:pt x="697" y="570"/>
                    <a:pt x="823" y="581"/>
                    <a:pt x="948" y="581"/>
                  </a:cubicBezTo>
                  <a:cubicBezTo>
                    <a:pt x="1037" y="581"/>
                    <a:pt x="1126" y="575"/>
                    <a:pt x="1213" y="566"/>
                  </a:cubicBezTo>
                  <a:cubicBezTo>
                    <a:pt x="1423" y="537"/>
                    <a:pt x="1627" y="479"/>
                    <a:pt x="1823" y="385"/>
                  </a:cubicBezTo>
                  <a:cubicBezTo>
                    <a:pt x="2011" y="290"/>
                    <a:pt x="2186" y="160"/>
                    <a:pt x="2316" y="0"/>
                  </a:cubicBezTo>
                  <a:close/>
                </a:path>
              </a:pathLst>
            </a:custGeom>
            <a:solidFill>
              <a:srgbClr val="7B4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1186;p40"/>
            <p:cNvSpPr/>
            <p:nvPr/>
          </p:nvSpPr>
          <p:spPr>
            <a:xfrm>
              <a:off x="8335315" y="3421587"/>
              <a:ext cx="56266" cy="137660"/>
            </a:xfrm>
            <a:custGeom>
              <a:avLst/>
              <a:gdLst/>
              <a:ahLst/>
              <a:cxnLst/>
              <a:rect l="l" t="t" r="r" b="b"/>
              <a:pathLst>
                <a:path w="938" h="2295" extrusionOk="0">
                  <a:moveTo>
                    <a:pt x="30" y="0"/>
                  </a:moveTo>
                  <a:cubicBezTo>
                    <a:pt x="8" y="225"/>
                    <a:pt x="1" y="450"/>
                    <a:pt x="1" y="675"/>
                  </a:cubicBezTo>
                  <a:cubicBezTo>
                    <a:pt x="1" y="900"/>
                    <a:pt x="15" y="1118"/>
                    <a:pt x="23" y="1343"/>
                  </a:cubicBezTo>
                  <a:cubicBezTo>
                    <a:pt x="30" y="1452"/>
                    <a:pt x="37" y="1583"/>
                    <a:pt x="95" y="1699"/>
                  </a:cubicBezTo>
                  <a:cubicBezTo>
                    <a:pt x="160" y="1815"/>
                    <a:pt x="255" y="1902"/>
                    <a:pt x="356" y="1960"/>
                  </a:cubicBezTo>
                  <a:cubicBezTo>
                    <a:pt x="560" y="2084"/>
                    <a:pt x="770" y="2142"/>
                    <a:pt x="937" y="2294"/>
                  </a:cubicBezTo>
                  <a:cubicBezTo>
                    <a:pt x="879" y="2200"/>
                    <a:pt x="792" y="2120"/>
                    <a:pt x="698" y="2047"/>
                  </a:cubicBezTo>
                  <a:cubicBezTo>
                    <a:pt x="611" y="1982"/>
                    <a:pt x="509" y="1924"/>
                    <a:pt x="429" y="1859"/>
                  </a:cubicBezTo>
                  <a:cubicBezTo>
                    <a:pt x="342" y="1793"/>
                    <a:pt x="277" y="1721"/>
                    <a:pt x="233" y="1633"/>
                  </a:cubicBezTo>
                  <a:cubicBezTo>
                    <a:pt x="197" y="1546"/>
                    <a:pt x="190" y="1445"/>
                    <a:pt x="182" y="1336"/>
                  </a:cubicBezTo>
                  <a:cubicBezTo>
                    <a:pt x="168" y="1111"/>
                    <a:pt x="153" y="893"/>
                    <a:pt x="131" y="668"/>
                  </a:cubicBezTo>
                  <a:cubicBezTo>
                    <a:pt x="102" y="443"/>
                    <a:pt x="73" y="225"/>
                    <a:pt x="30" y="0"/>
                  </a:cubicBezTo>
                  <a:close/>
                </a:path>
              </a:pathLst>
            </a:custGeom>
            <a:solidFill>
              <a:srgbClr val="7B4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1187;p40"/>
            <p:cNvSpPr/>
            <p:nvPr/>
          </p:nvSpPr>
          <p:spPr>
            <a:xfrm>
              <a:off x="8444185" y="3834390"/>
              <a:ext cx="307963" cy="308010"/>
            </a:xfrm>
            <a:custGeom>
              <a:avLst/>
              <a:gdLst/>
              <a:ahLst/>
              <a:cxnLst/>
              <a:rect l="l" t="t" r="r" b="b"/>
              <a:pathLst>
                <a:path w="5134" h="5135" extrusionOk="0">
                  <a:moveTo>
                    <a:pt x="2825" y="0"/>
                  </a:moveTo>
                  <a:cubicBezTo>
                    <a:pt x="2483" y="109"/>
                    <a:pt x="2113" y="240"/>
                    <a:pt x="1714" y="421"/>
                  </a:cubicBezTo>
                  <a:cubicBezTo>
                    <a:pt x="1017" y="741"/>
                    <a:pt x="444" y="1104"/>
                    <a:pt x="1" y="1438"/>
                  </a:cubicBezTo>
                  <a:cubicBezTo>
                    <a:pt x="393" y="2135"/>
                    <a:pt x="785" y="2831"/>
                    <a:pt x="1184" y="3521"/>
                  </a:cubicBezTo>
                  <a:cubicBezTo>
                    <a:pt x="1336" y="3369"/>
                    <a:pt x="1532" y="3202"/>
                    <a:pt x="1758" y="3042"/>
                  </a:cubicBezTo>
                  <a:cubicBezTo>
                    <a:pt x="1954" y="2897"/>
                    <a:pt x="2142" y="2788"/>
                    <a:pt x="2316" y="2694"/>
                  </a:cubicBezTo>
                  <a:cubicBezTo>
                    <a:pt x="3652" y="4317"/>
                    <a:pt x="4472" y="5135"/>
                    <a:pt x="4772" y="5135"/>
                  </a:cubicBezTo>
                  <a:cubicBezTo>
                    <a:pt x="4797" y="5135"/>
                    <a:pt x="4818" y="5129"/>
                    <a:pt x="4836" y="5118"/>
                  </a:cubicBezTo>
                  <a:cubicBezTo>
                    <a:pt x="5133" y="4937"/>
                    <a:pt x="4465" y="3231"/>
                    <a:pt x="2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1188;p40"/>
            <p:cNvSpPr/>
            <p:nvPr/>
          </p:nvSpPr>
          <p:spPr>
            <a:xfrm>
              <a:off x="7875481" y="3377139"/>
              <a:ext cx="702904" cy="719790"/>
            </a:xfrm>
            <a:custGeom>
              <a:avLst/>
              <a:gdLst/>
              <a:ahLst/>
              <a:cxnLst/>
              <a:rect l="l" t="t" r="r" b="b"/>
              <a:pathLst>
                <a:path w="11718" h="12000" extrusionOk="0">
                  <a:moveTo>
                    <a:pt x="8886" y="1"/>
                  </a:moveTo>
                  <a:cubicBezTo>
                    <a:pt x="7115" y="1082"/>
                    <a:pt x="4560" y="2774"/>
                    <a:pt x="2316" y="4806"/>
                  </a:cubicBezTo>
                  <a:cubicBezTo>
                    <a:pt x="1714" y="5351"/>
                    <a:pt x="886" y="6157"/>
                    <a:pt x="509" y="7369"/>
                  </a:cubicBezTo>
                  <a:cubicBezTo>
                    <a:pt x="327" y="7950"/>
                    <a:pt x="1" y="8988"/>
                    <a:pt x="610" y="9983"/>
                  </a:cubicBezTo>
                  <a:cubicBezTo>
                    <a:pt x="1605" y="11616"/>
                    <a:pt x="4349" y="11885"/>
                    <a:pt x="5068" y="11957"/>
                  </a:cubicBezTo>
                  <a:cubicBezTo>
                    <a:pt x="5363" y="11987"/>
                    <a:pt x="5646" y="12000"/>
                    <a:pt x="5922" y="12000"/>
                  </a:cubicBezTo>
                  <a:cubicBezTo>
                    <a:pt x="6878" y="12000"/>
                    <a:pt x="7764" y="11842"/>
                    <a:pt x="8850" y="11645"/>
                  </a:cubicBezTo>
                  <a:cubicBezTo>
                    <a:pt x="10055" y="11427"/>
                    <a:pt x="11028" y="11151"/>
                    <a:pt x="11718" y="10926"/>
                  </a:cubicBezTo>
                  <a:cubicBezTo>
                    <a:pt x="11202" y="10128"/>
                    <a:pt x="10687" y="9329"/>
                    <a:pt x="10171" y="8531"/>
                  </a:cubicBezTo>
                  <a:cubicBezTo>
                    <a:pt x="9699" y="8676"/>
                    <a:pt x="8995" y="8850"/>
                    <a:pt x="8102" y="8915"/>
                  </a:cubicBezTo>
                  <a:cubicBezTo>
                    <a:pt x="7837" y="8936"/>
                    <a:pt x="7550" y="8946"/>
                    <a:pt x="7258" y="8946"/>
                  </a:cubicBezTo>
                  <a:cubicBezTo>
                    <a:pt x="5974" y="8946"/>
                    <a:pt x="4595" y="8748"/>
                    <a:pt x="4494" y="8327"/>
                  </a:cubicBezTo>
                  <a:cubicBezTo>
                    <a:pt x="4443" y="8110"/>
                    <a:pt x="4734" y="7885"/>
                    <a:pt x="7587" y="6469"/>
                  </a:cubicBezTo>
                  <a:cubicBezTo>
                    <a:pt x="9910" y="5307"/>
                    <a:pt x="10309" y="5169"/>
                    <a:pt x="10716" y="4640"/>
                  </a:cubicBezTo>
                  <a:cubicBezTo>
                    <a:pt x="11260" y="3921"/>
                    <a:pt x="11558" y="2832"/>
                    <a:pt x="11042" y="1779"/>
                  </a:cubicBezTo>
                  <a:cubicBezTo>
                    <a:pt x="10462" y="603"/>
                    <a:pt x="9177" y="102"/>
                    <a:pt x="8886" y="1"/>
                  </a:cubicBezTo>
                  <a:close/>
                </a:path>
              </a:pathLst>
            </a:custGeom>
            <a:solidFill>
              <a:srgbClr val="7B4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9;p40"/>
            <p:cNvSpPr/>
            <p:nvPr/>
          </p:nvSpPr>
          <p:spPr>
            <a:xfrm>
              <a:off x="7875481" y="3377139"/>
              <a:ext cx="702904" cy="719790"/>
            </a:xfrm>
            <a:custGeom>
              <a:avLst/>
              <a:gdLst/>
              <a:ahLst/>
              <a:cxnLst/>
              <a:rect l="l" t="t" r="r" b="b"/>
              <a:pathLst>
                <a:path w="11718" h="12000" extrusionOk="0">
                  <a:moveTo>
                    <a:pt x="8886" y="1"/>
                  </a:moveTo>
                  <a:cubicBezTo>
                    <a:pt x="7115" y="1082"/>
                    <a:pt x="4560" y="2774"/>
                    <a:pt x="2316" y="4806"/>
                  </a:cubicBezTo>
                  <a:cubicBezTo>
                    <a:pt x="1714" y="5351"/>
                    <a:pt x="886" y="6157"/>
                    <a:pt x="509" y="7369"/>
                  </a:cubicBezTo>
                  <a:cubicBezTo>
                    <a:pt x="327" y="7950"/>
                    <a:pt x="1" y="8988"/>
                    <a:pt x="610" y="9983"/>
                  </a:cubicBezTo>
                  <a:cubicBezTo>
                    <a:pt x="1605" y="11616"/>
                    <a:pt x="4349" y="11885"/>
                    <a:pt x="5068" y="11957"/>
                  </a:cubicBezTo>
                  <a:cubicBezTo>
                    <a:pt x="5363" y="11987"/>
                    <a:pt x="5646" y="12000"/>
                    <a:pt x="5922" y="12000"/>
                  </a:cubicBezTo>
                  <a:cubicBezTo>
                    <a:pt x="6878" y="12000"/>
                    <a:pt x="7764" y="11842"/>
                    <a:pt x="8850" y="11645"/>
                  </a:cubicBezTo>
                  <a:cubicBezTo>
                    <a:pt x="10055" y="11427"/>
                    <a:pt x="11028" y="11151"/>
                    <a:pt x="11718" y="10926"/>
                  </a:cubicBezTo>
                  <a:cubicBezTo>
                    <a:pt x="11202" y="10128"/>
                    <a:pt x="10687" y="9329"/>
                    <a:pt x="10171" y="8531"/>
                  </a:cubicBezTo>
                  <a:cubicBezTo>
                    <a:pt x="9699" y="8676"/>
                    <a:pt x="8995" y="8850"/>
                    <a:pt x="8102" y="8915"/>
                  </a:cubicBezTo>
                  <a:cubicBezTo>
                    <a:pt x="7837" y="8936"/>
                    <a:pt x="7550" y="8946"/>
                    <a:pt x="7258" y="8946"/>
                  </a:cubicBezTo>
                  <a:cubicBezTo>
                    <a:pt x="5974" y="8946"/>
                    <a:pt x="4595" y="8748"/>
                    <a:pt x="4494" y="8327"/>
                  </a:cubicBezTo>
                  <a:cubicBezTo>
                    <a:pt x="4443" y="8110"/>
                    <a:pt x="4734" y="7885"/>
                    <a:pt x="7587" y="6469"/>
                  </a:cubicBezTo>
                  <a:cubicBezTo>
                    <a:pt x="9910" y="5307"/>
                    <a:pt x="10309" y="5169"/>
                    <a:pt x="10716" y="4640"/>
                  </a:cubicBezTo>
                  <a:cubicBezTo>
                    <a:pt x="11260" y="3921"/>
                    <a:pt x="11558" y="2832"/>
                    <a:pt x="11042" y="1779"/>
                  </a:cubicBezTo>
                  <a:cubicBezTo>
                    <a:pt x="10462" y="603"/>
                    <a:pt x="9177" y="102"/>
                    <a:pt x="8886" y="1"/>
                  </a:cubicBezTo>
                  <a:close/>
                </a:path>
              </a:pathLst>
            </a:custGeom>
            <a:solidFill>
              <a:srgbClr val="467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1190;p40"/>
            <p:cNvSpPr/>
            <p:nvPr/>
          </p:nvSpPr>
          <p:spPr>
            <a:xfrm>
              <a:off x="8062750" y="3836550"/>
              <a:ext cx="113672" cy="21834"/>
            </a:xfrm>
            <a:custGeom>
              <a:avLst/>
              <a:gdLst/>
              <a:ahLst/>
              <a:cxnLst/>
              <a:rect l="l" t="t" r="r" b="b"/>
              <a:pathLst>
                <a:path w="1895" h="364" extrusionOk="0">
                  <a:moveTo>
                    <a:pt x="0" y="1"/>
                  </a:moveTo>
                  <a:cubicBezTo>
                    <a:pt x="356" y="238"/>
                    <a:pt x="789" y="363"/>
                    <a:pt x="1220" y="363"/>
                  </a:cubicBezTo>
                  <a:cubicBezTo>
                    <a:pt x="1449" y="363"/>
                    <a:pt x="1678" y="328"/>
                    <a:pt x="1895" y="25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B4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1191;p40"/>
            <p:cNvSpPr/>
            <p:nvPr/>
          </p:nvSpPr>
          <p:spPr>
            <a:xfrm>
              <a:off x="8047934" y="3859224"/>
              <a:ext cx="138985" cy="30291"/>
            </a:xfrm>
            <a:custGeom>
              <a:avLst/>
              <a:gdLst/>
              <a:ahLst/>
              <a:cxnLst/>
              <a:rect l="l" t="t" r="r" b="b"/>
              <a:pathLst>
                <a:path w="2317" h="505" extrusionOk="0">
                  <a:moveTo>
                    <a:pt x="2316" y="0"/>
                  </a:moveTo>
                  <a:lnTo>
                    <a:pt x="0" y="298"/>
                  </a:lnTo>
                  <a:cubicBezTo>
                    <a:pt x="285" y="437"/>
                    <a:pt x="601" y="505"/>
                    <a:pt x="918" y="505"/>
                  </a:cubicBezTo>
                  <a:cubicBezTo>
                    <a:pt x="1427" y="505"/>
                    <a:pt x="1936" y="331"/>
                    <a:pt x="2316" y="0"/>
                  </a:cubicBezTo>
                  <a:close/>
                </a:path>
              </a:pathLst>
            </a:custGeom>
            <a:solidFill>
              <a:srgbClr val="7B4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1192;p40"/>
            <p:cNvSpPr/>
            <p:nvPr/>
          </p:nvSpPr>
          <p:spPr>
            <a:xfrm>
              <a:off x="8337054" y="3421587"/>
              <a:ext cx="54526" cy="138080"/>
            </a:xfrm>
            <a:custGeom>
              <a:avLst/>
              <a:gdLst/>
              <a:ahLst/>
              <a:cxnLst/>
              <a:rect l="l" t="t" r="r" b="b"/>
              <a:pathLst>
                <a:path w="909" h="2302" extrusionOk="0">
                  <a:moveTo>
                    <a:pt x="1" y="0"/>
                  </a:moveTo>
                  <a:lnTo>
                    <a:pt x="1" y="0"/>
                  </a:lnTo>
                  <a:cubicBezTo>
                    <a:pt x="23" y="450"/>
                    <a:pt x="52" y="893"/>
                    <a:pt x="73" y="1336"/>
                  </a:cubicBezTo>
                  <a:cubicBezTo>
                    <a:pt x="81" y="1452"/>
                    <a:pt x="88" y="1568"/>
                    <a:pt x="139" y="1677"/>
                  </a:cubicBezTo>
                  <a:cubicBezTo>
                    <a:pt x="284" y="1967"/>
                    <a:pt x="705" y="2033"/>
                    <a:pt x="908" y="230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B4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1193;p40"/>
            <p:cNvSpPr/>
            <p:nvPr/>
          </p:nvSpPr>
          <p:spPr>
            <a:xfrm>
              <a:off x="8552635" y="3836970"/>
              <a:ext cx="307903" cy="308070"/>
            </a:xfrm>
            <a:custGeom>
              <a:avLst/>
              <a:gdLst/>
              <a:ahLst/>
              <a:cxnLst/>
              <a:rect l="l" t="t" r="r" b="b"/>
              <a:pathLst>
                <a:path w="5133" h="5136" extrusionOk="0">
                  <a:moveTo>
                    <a:pt x="2824" y="1"/>
                  </a:moveTo>
                  <a:cubicBezTo>
                    <a:pt x="2483" y="110"/>
                    <a:pt x="2113" y="248"/>
                    <a:pt x="1714" y="422"/>
                  </a:cubicBezTo>
                  <a:cubicBezTo>
                    <a:pt x="1017" y="741"/>
                    <a:pt x="443" y="1104"/>
                    <a:pt x="0" y="1445"/>
                  </a:cubicBezTo>
                  <a:cubicBezTo>
                    <a:pt x="392" y="2135"/>
                    <a:pt x="784" y="2832"/>
                    <a:pt x="1184" y="3529"/>
                  </a:cubicBezTo>
                  <a:cubicBezTo>
                    <a:pt x="1336" y="3377"/>
                    <a:pt x="1532" y="3210"/>
                    <a:pt x="1757" y="3043"/>
                  </a:cubicBezTo>
                  <a:cubicBezTo>
                    <a:pt x="1953" y="2905"/>
                    <a:pt x="2142" y="2788"/>
                    <a:pt x="2316" y="2694"/>
                  </a:cubicBezTo>
                  <a:cubicBezTo>
                    <a:pt x="3651" y="4324"/>
                    <a:pt x="4471" y="5135"/>
                    <a:pt x="4771" y="5135"/>
                  </a:cubicBezTo>
                  <a:cubicBezTo>
                    <a:pt x="4796" y="5135"/>
                    <a:pt x="4818" y="5130"/>
                    <a:pt x="4835" y="5119"/>
                  </a:cubicBezTo>
                  <a:cubicBezTo>
                    <a:pt x="5133" y="4937"/>
                    <a:pt x="4465" y="3231"/>
                    <a:pt x="2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1194;p40"/>
            <p:cNvSpPr/>
            <p:nvPr/>
          </p:nvSpPr>
          <p:spPr>
            <a:xfrm>
              <a:off x="7983931" y="3379778"/>
              <a:ext cx="702904" cy="720150"/>
            </a:xfrm>
            <a:custGeom>
              <a:avLst/>
              <a:gdLst/>
              <a:ahLst/>
              <a:cxnLst/>
              <a:rect l="l" t="t" r="r" b="b"/>
              <a:pathLst>
                <a:path w="11718" h="12006" extrusionOk="0">
                  <a:moveTo>
                    <a:pt x="8886" y="0"/>
                  </a:moveTo>
                  <a:cubicBezTo>
                    <a:pt x="7115" y="1082"/>
                    <a:pt x="4559" y="2773"/>
                    <a:pt x="2316" y="4813"/>
                  </a:cubicBezTo>
                  <a:cubicBezTo>
                    <a:pt x="1714" y="5358"/>
                    <a:pt x="886" y="6156"/>
                    <a:pt x="508" y="7369"/>
                  </a:cubicBezTo>
                  <a:cubicBezTo>
                    <a:pt x="327" y="7949"/>
                    <a:pt x="0" y="8988"/>
                    <a:pt x="610" y="9982"/>
                  </a:cubicBezTo>
                  <a:cubicBezTo>
                    <a:pt x="1605" y="11616"/>
                    <a:pt x="4349" y="11891"/>
                    <a:pt x="5067" y="11964"/>
                  </a:cubicBezTo>
                  <a:cubicBezTo>
                    <a:pt x="5357" y="11993"/>
                    <a:pt x="5635" y="12006"/>
                    <a:pt x="5907" y="12006"/>
                  </a:cubicBezTo>
                  <a:cubicBezTo>
                    <a:pt x="6868" y="12006"/>
                    <a:pt x="7758" y="11844"/>
                    <a:pt x="8850" y="11652"/>
                  </a:cubicBezTo>
                  <a:cubicBezTo>
                    <a:pt x="10055" y="11434"/>
                    <a:pt x="11028" y="11151"/>
                    <a:pt x="11717" y="10926"/>
                  </a:cubicBezTo>
                  <a:cubicBezTo>
                    <a:pt x="11202" y="10127"/>
                    <a:pt x="10686" y="9329"/>
                    <a:pt x="10171" y="8530"/>
                  </a:cubicBezTo>
                  <a:cubicBezTo>
                    <a:pt x="9706" y="8675"/>
                    <a:pt x="8995" y="8857"/>
                    <a:pt x="8109" y="8922"/>
                  </a:cubicBezTo>
                  <a:cubicBezTo>
                    <a:pt x="7855" y="8940"/>
                    <a:pt x="7582" y="8949"/>
                    <a:pt x="7304" y="8949"/>
                  </a:cubicBezTo>
                  <a:cubicBezTo>
                    <a:pt x="6008" y="8949"/>
                    <a:pt x="4602" y="8751"/>
                    <a:pt x="4494" y="8327"/>
                  </a:cubicBezTo>
                  <a:cubicBezTo>
                    <a:pt x="4443" y="8116"/>
                    <a:pt x="4741" y="7884"/>
                    <a:pt x="7587" y="6468"/>
                  </a:cubicBezTo>
                  <a:cubicBezTo>
                    <a:pt x="9910" y="5314"/>
                    <a:pt x="10309" y="5169"/>
                    <a:pt x="10715" y="4639"/>
                  </a:cubicBezTo>
                  <a:cubicBezTo>
                    <a:pt x="11260" y="3920"/>
                    <a:pt x="11558" y="2831"/>
                    <a:pt x="11042" y="1779"/>
                  </a:cubicBezTo>
                  <a:cubicBezTo>
                    <a:pt x="10461" y="603"/>
                    <a:pt x="9176" y="109"/>
                    <a:pt x="88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195;p40"/>
            <p:cNvSpPr/>
            <p:nvPr/>
          </p:nvSpPr>
          <p:spPr>
            <a:xfrm>
              <a:off x="8186856" y="3382358"/>
              <a:ext cx="415456" cy="596166"/>
            </a:xfrm>
            <a:custGeom>
              <a:avLst/>
              <a:gdLst/>
              <a:ahLst/>
              <a:cxnLst/>
              <a:rect l="l" t="t" r="r" b="b"/>
              <a:pathLst>
                <a:path w="6926" h="9939" extrusionOk="0">
                  <a:moveTo>
                    <a:pt x="5510" y="1"/>
                  </a:moveTo>
                  <a:cubicBezTo>
                    <a:pt x="5750" y="313"/>
                    <a:pt x="5873" y="690"/>
                    <a:pt x="5924" y="1075"/>
                  </a:cubicBezTo>
                  <a:cubicBezTo>
                    <a:pt x="5975" y="1453"/>
                    <a:pt x="5968" y="1852"/>
                    <a:pt x="5844" y="2208"/>
                  </a:cubicBezTo>
                  <a:cubicBezTo>
                    <a:pt x="5779" y="2389"/>
                    <a:pt x="5692" y="2556"/>
                    <a:pt x="5568" y="2709"/>
                  </a:cubicBezTo>
                  <a:cubicBezTo>
                    <a:pt x="5452" y="2854"/>
                    <a:pt x="5314" y="2992"/>
                    <a:pt x="5169" y="3108"/>
                  </a:cubicBezTo>
                  <a:cubicBezTo>
                    <a:pt x="4864" y="3347"/>
                    <a:pt x="4523" y="3529"/>
                    <a:pt x="4175" y="3689"/>
                  </a:cubicBezTo>
                  <a:cubicBezTo>
                    <a:pt x="3826" y="3856"/>
                    <a:pt x="3463" y="4001"/>
                    <a:pt x="3115" y="4175"/>
                  </a:cubicBezTo>
                  <a:cubicBezTo>
                    <a:pt x="2759" y="4342"/>
                    <a:pt x="2418" y="4531"/>
                    <a:pt x="2091" y="4749"/>
                  </a:cubicBezTo>
                  <a:cubicBezTo>
                    <a:pt x="1430" y="5170"/>
                    <a:pt x="835" y="5721"/>
                    <a:pt x="443" y="6418"/>
                  </a:cubicBezTo>
                  <a:cubicBezTo>
                    <a:pt x="247" y="6759"/>
                    <a:pt x="109" y="7137"/>
                    <a:pt x="44" y="7536"/>
                  </a:cubicBezTo>
                  <a:cubicBezTo>
                    <a:pt x="15" y="7732"/>
                    <a:pt x="0" y="7928"/>
                    <a:pt x="15" y="8132"/>
                  </a:cubicBezTo>
                  <a:cubicBezTo>
                    <a:pt x="37" y="8335"/>
                    <a:pt x="80" y="8538"/>
                    <a:pt x="174" y="8720"/>
                  </a:cubicBezTo>
                  <a:cubicBezTo>
                    <a:pt x="269" y="8901"/>
                    <a:pt x="414" y="9061"/>
                    <a:pt x="588" y="9170"/>
                  </a:cubicBezTo>
                  <a:cubicBezTo>
                    <a:pt x="755" y="9286"/>
                    <a:pt x="944" y="9366"/>
                    <a:pt x="1133" y="9424"/>
                  </a:cubicBezTo>
                  <a:cubicBezTo>
                    <a:pt x="1321" y="9489"/>
                    <a:pt x="1510" y="9533"/>
                    <a:pt x="1699" y="9576"/>
                  </a:cubicBezTo>
                  <a:cubicBezTo>
                    <a:pt x="1888" y="9620"/>
                    <a:pt x="2084" y="9656"/>
                    <a:pt x="2272" y="9692"/>
                  </a:cubicBezTo>
                  <a:cubicBezTo>
                    <a:pt x="3042" y="9830"/>
                    <a:pt x="3819" y="9910"/>
                    <a:pt x="4596" y="9932"/>
                  </a:cubicBezTo>
                  <a:cubicBezTo>
                    <a:pt x="4743" y="9936"/>
                    <a:pt x="4889" y="9938"/>
                    <a:pt x="5036" y="9938"/>
                  </a:cubicBezTo>
                  <a:cubicBezTo>
                    <a:pt x="5671" y="9938"/>
                    <a:pt x="6301" y="9900"/>
                    <a:pt x="6926" y="9823"/>
                  </a:cubicBezTo>
                  <a:lnTo>
                    <a:pt x="6926" y="9823"/>
                  </a:lnTo>
                  <a:cubicBezTo>
                    <a:pt x="6435" y="9860"/>
                    <a:pt x="5942" y="9882"/>
                    <a:pt x="5447" y="9882"/>
                  </a:cubicBezTo>
                  <a:cubicBezTo>
                    <a:pt x="5166" y="9882"/>
                    <a:pt x="4884" y="9875"/>
                    <a:pt x="4603" y="9859"/>
                  </a:cubicBezTo>
                  <a:cubicBezTo>
                    <a:pt x="3826" y="9816"/>
                    <a:pt x="3057" y="9721"/>
                    <a:pt x="2302" y="9569"/>
                  </a:cubicBezTo>
                  <a:cubicBezTo>
                    <a:pt x="2106" y="9533"/>
                    <a:pt x="1917" y="9489"/>
                    <a:pt x="1728" y="9446"/>
                  </a:cubicBezTo>
                  <a:cubicBezTo>
                    <a:pt x="1539" y="9402"/>
                    <a:pt x="1358" y="9358"/>
                    <a:pt x="1176" y="9293"/>
                  </a:cubicBezTo>
                  <a:cubicBezTo>
                    <a:pt x="995" y="9235"/>
                    <a:pt x="821" y="9162"/>
                    <a:pt x="668" y="9053"/>
                  </a:cubicBezTo>
                  <a:cubicBezTo>
                    <a:pt x="516" y="8952"/>
                    <a:pt x="385" y="8814"/>
                    <a:pt x="305" y="8654"/>
                  </a:cubicBezTo>
                  <a:cubicBezTo>
                    <a:pt x="138" y="8328"/>
                    <a:pt x="138" y="7928"/>
                    <a:pt x="196" y="7558"/>
                  </a:cubicBezTo>
                  <a:cubicBezTo>
                    <a:pt x="262" y="7188"/>
                    <a:pt x="392" y="6825"/>
                    <a:pt x="581" y="6491"/>
                  </a:cubicBezTo>
                  <a:cubicBezTo>
                    <a:pt x="951" y="5830"/>
                    <a:pt x="1525" y="5286"/>
                    <a:pt x="2171" y="4865"/>
                  </a:cubicBezTo>
                  <a:cubicBezTo>
                    <a:pt x="2490" y="4654"/>
                    <a:pt x="2831" y="4465"/>
                    <a:pt x="3173" y="4298"/>
                  </a:cubicBezTo>
                  <a:cubicBezTo>
                    <a:pt x="3521" y="4124"/>
                    <a:pt x="3877" y="3972"/>
                    <a:pt x="4225" y="3797"/>
                  </a:cubicBezTo>
                  <a:cubicBezTo>
                    <a:pt x="4581" y="3631"/>
                    <a:pt x="4922" y="3435"/>
                    <a:pt x="5234" y="3188"/>
                  </a:cubicBezTo>
                  <a:cubicBezTo>
                    <a:pt x="5387" y="3064"/>
                    <a:pt x="5525" y="2919"/>
                    <a:pt x="5648" y="2759"/>
                  </a:cubicBezTo>
                  <a:cubicBezTo>
                    <a:pt x="5764" y="2607"/>
                    <a:pt x="5851" y="2425"/>
                    <a:pt x="5917" y="2237"/>
                  </a:cubicBezTo>
                  <a:cubicBezTo>
                    <a:pt x="6040" y="1852"/>
                    <a:pt x="6033" y="1453"/>
                    <a:pt x="5968" y="1068"/>
                  </a:cubicBezTo>
                  <a:cubicBezTo>
                    <a:pt x="5910" y="683"/>
                    <a:pt x="5764" y="298"/>
                    <a:pt x="5510" y="1"/>
                  </a:cubicBezTo>
                  <a:close/>
                </a:path>
              </a:pathLst>
            </a:custGeom>
            <a:solidFill>
              <a:srgbClr val="467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1196;p40"/>
            <p:cNvSpPr/>
            <p:nvPr/>
          </p:nvSpPr>
          <p:spPr>
            <a:xfrm>
              <a:off x="8171140" y="3839189"/>
              <a:ext cx="113732" cy="26272"/>
            </a:xfrm>
            <a:custGeom>
              <a:avLst/>
              <a:gdLst/>
              <a:ahLst/>
              <a:cxnLst/>
              <a:rect l="l" t="t" r="r" b="b"/>
              <a:pathLst>
                <a:path w="1896" h="438" extrusionOk="0">
                  <a:moveTo>
                    <a:pt x="1" y="0"/>
                  </a:moveTo>
                  <a:lnTo>
                    <a:pt x="1" y="0"/>
                  </a:lnTo>
                  <a:cubicBezTo>
                    <a:pt x="117" y="123"/>
                    <a:pt x="262" y="211"/>
                    <a:pt x="415" y="283"/>
                  </a:cubicBezTo>
                  <a:cubicBezTo>
                    <a:pt x="574" y="356"/>
                    <a:pt x="741" y="399"/>
                    <a:pt x="908" y="421"/>
                  </a:cubicBezTo>
                  <a:cubicBezTo>
                    <a:pt x="992" y="432"/>
                    <a:pt x="1077" y="437"/>
                    <a:pt x="1162" y="437"/>
                  </a:cubicBezTo>
                  <a:cubicBezTo>
                    <a:pt x="1248" y="437"/>
                    <a:pt x="1333" y="432"/>
                    <a:pt x="1417" y="421"/>
                  </a:cubicBezTo>
                  <a:cubicBezTo>
                    <a:pt x="1583" y="392"/>
                    <a:pt x="1750" y="341"/>
                    <a:pt x="1896" y="261"/>
                  </a:cubicBezTo>
                  <a:lnTo>
                    <a:pt x="1896" y="261"/>
                  </a:lnTo>
                  <a:cubicBezTo>
                    <a:pt x="1729" y="283"/>
                    <a:pt x="1569" y="298"/>
                    <a:pt x="1402" y="298"/>
                  </a:cubicBezTo>
                  <a:cubicBezTo>
                    <a:pt x="1242" y="298"/>
                    <a:pt x="1083" y="290"/>
                    <a:pt x="930" y="261"/>
                  </a:cubicBezTo>
                  <a:cubicBezTo>
                    <a:pt x="770" y="247"/>
                    <a:pt x="618" y="211"/>
                    <a:pt x="458" y="167"/>
                  </a:cubicBezTo>
                  <a:cubicBezTo>
                    <a:pt x="306" y="123"/>
                    <a:pt x="153" y="65"/>
                    <a:pt x="1" y="0"/>
                  </a:cubicBezTo>
                  <a:close/>
                </a:path>
              </a:pathLst>
            </a:custGeom>
            <a:solidFill>
              <a:srgbClr val="467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197;p40"/>
            <p:cNvSpPr/>
            <p:nvPr/>
          </p:nvSpPr>
          <p:spPr>
            <a:xfrm>
              <a:off x="8156384" y="3861803"/>
              <a:ext cx="138925" cy="35090"/>
            </a:xfrm>
            <a:custGeom>
              <a:avLst/>
              <a:gdLst/>
              <a:ahLst/>
              <a:cxnLst/>
              <a:rect l="l" t="t" r="r" b="b"/>
              <a:pathLst>
                <a:path w="2316" h="585" extrusionOk="0">
                  <a:moveTo>
                    <a:pt x="2316" y="1"/>
                  </a:moveTo>
                  <a:lnTo>
                    <a:pt x="2316" y="1"/>
                  </a:lnTo>
                  <a:cubicBezTo>
                    <a:pt x="2142" y="109"/>
                    <a:pt x="1960" y="204"/>
                    <a:pt x="1771" y="269"/>
                  </a:cubicBezTo>
                  <a:cubicBezTo>
                    <a:pt x="1583" y="335"/>
                    <a:pt x="1387" y="385"/>
                    <a:pt x="1191" y="407"/>
                  </a:cubicBezTo>
                  <a:cubicBezTo>
                    <a:pt x="1076" y="424"/>
                    <a:pt x="959" y="431"/>
                    <a:pt x="842" y="431"/>
                  </a:cubicBezTo>
                  <a:cubicBezTo>
                    <a:pt x="759" y="431"/>
                    <a:pt x="677" y="428"/>
                    <a:pt x="595" y="422"/>
                  </a:cubicBezTo>
                  <a:cubicBezTo>
                    <a:pt x="392" y="400"/>
                    <a:pt x="196" y="364"/>
                    <a:pt x="0" y="298"/>
                  </a:cubicBezTo>
                  <a:lnTo>
                    <a:pt x="0" y="298"/>
                  </a:lnTo>
                  <a:cubicBezTo>
                    <a:pt x="167" y="422"/>
                    <a:pt x="370" y="501"/>
                    <a:pt x="574" y="545"/>
                  </a:cubicBezTo>
                  <a:cubicBezTo>
                    <a:pt x="700" y="571"/>
                    <a:pt x="829" y="584"/>
                    <a:pt x="957" y="584"/>
                  </a:cubicBezTo>
                  <a:cubicBezTo>
                    <a:pt x="1043" y="584"/>
                    <a:pt x="1128" y="578"/>
                    <a:pt x="1212" y="567"/>
                  </a:cubicBezTo>
                  <a:cubicBezTo>
                    <a:pt x="1423" y="538"/>
                    <a:pt x="1633" y="480"/>
                    <a:pt x="1822" y="385"/>
                  </a:cubicBezTo>
                  <a:cubicBezTo>
                    <a:pt x="2011" y="291"/>
                    <a:pt x="2185" y="160"/>
                    <a:pt x="2316" y="1"/>
                  </a:cubicBezTo>
                  <a:close/>
                </a:path>
              </a:pathLst>
            </a:custGeom>
            <a:solidFill>
              <a:srgbClr val="467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1198;p40"/>
            <p:cNvSpPr/>
            <p:nvPr/>
          </p:nvSpPr>
          <p:spPr>
            <a:xfrm>
              <a:off x="8443765" y="3424586"/>
              <a:ext cx="56206" cy="137660"/>
            </a:xfrm>
            <a:custGeom>
              <a:avLst/>
              <a:gdLst/>
              <a:ahLst/>
              <a:cxnLst/>
              <a:rect l="l" t="t" r="r" b="b"/>
              <a:pathLst>
                <a:path w="937" h="2295" extrusionOk="0">
                  <a:moveTo>
                    <a:pt x="29" y="1"/>
                  </a:moveTo>
                  <a:cubicBezTo>
                    <a:pt x="8" y="226"/>
                    <a:pt x="0" y="451"/>
                    <a:pt x="0" y="669"/>
                  </a:cubicBezTo>
                  <a:cubicBezTo>
                    <a:pt x="0" y="894"/>
                    <a:pt x="15" y="1119"/>
                    <a:pt x="22" y="1337"/>
                  </a:cubicBezTo>
                  <a:cubicBezTo>
                    <a:pt x="29" y="1453"/>
                    <a:pt x="37" y="1576"/>
                    <a:pt x="95" y="1692"/>
                  </a:cubicBezTo>
                  <a:cubicBezTo>
                    <a:pt x="160" y="1809"/>
                    <a:pt x="254" y="1896"/>
                    <a:pt x="356" y="1954"/>
                  </a:cubicBezTo>
                  <a:cubicBezTo>
                    <a:pt x="559" y="2077"/>
                    <a:pt x="770" y="2135"/>
                    <a:pt x="937" y="2295"/>
                  </a:cubicBezTo>
                  <a:cubicBezTo>
                    <a:pt x="879" y="2193"/>
                    <a:pt x="792" y="2113"/>
                    <a:pt x="697" y="2048"/>
                  </a:cubicBezTo>
                  <a:cubicBezTo>
                    <a:pt x="610" y="1976"/>
                    <a:pt x="509" y="1917"/>
                    <a:pt x="429" y="1852"/>
                  </a:cubicBezTo>
                  <a:cubicBezTo>
                    <a:pt x="342" y="1787"/>
                    <a:pt x="276" y="1714"/>
                    <a:pt x="233" y="1634"/>
                  </a:cubicBezTo>
                  <a:cubicBezTo>
                    <a:pt x="196" y="1547"/>
                    <a:pt x="189" y="1446"/>
                    <a:pt x="182" y="1329"/>
                  </a:cubicBezTo>
                  <a:cubicBezTo>
                    <a:pt x="167" y="1112"/>
                    <a:pt x="153" y="887"/>
                    <a:pt x="131" y="662"/>
                  </a:cubicBezTo>
                  <a:cubicBezTo>
                    <a:pt x="102" y="444"/>
                    <a:pt x="73" y="219"/>
                    <a:pt x="29" y="1"/>
                  </a:cubicBezTo>
                  <a:close/>
                </a:path>
              </a:pathLst>
            </a:custGeom>
            <a:solidFill>
              <a:srgbClr val="7B4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1199;p40"/>
            <p:cNvSpPr/>
            <p:nvPr/>
          </p:nvSpPr>
          <p:spPr>
            <a:xfrm>
              <a:off x="8122853" y="3379778"/>
              <a:ext cx="477301" cy="288756"/>
            </a:xfrm>
            <a:custGeom>
              <a:avLst/>
              <a:gdLst/>
              <a:ahLst/>
              <a:cxnLst/>
              <a:rect l="l" t="t" r="r" b="b"/>
              <a:pathLst>
                <a:path w="7957" h="4814" extrusionOk="0">
                  <a:moveTo>
                    <a:pt x="6563" y="0"/>
                  </a:moveTo>
                  <a:cubicBezTo>
                    <a:pt x="5604" y="574"/>
                    <a:pt x="4595" y="1227"/>
                    <a:pt x="3565" y="1975"/>
                  </a:cubicBezTo>
                  <a:cubicBezTo>
                    <a:pt x="2222" y="2933"/>
                    <a:pt x="1038" y="3891"/>
                    <a:pt x="0" y="4813"/>
                  </a:cubicBezTo>
                  <a:cubicBezTo>
                    <a:pt x="741" y="4799"/>
                    <a:pt x="1633" y="4712"/>
                    <a:pt x="2599" y="4436"/>
                  </a:cubicBezTo>
                  <a:cubicBezTo>
                    <a:pt x="5488" y="3623"/>
                    <a:pt x="7223" y="1728"/>
                    <a:pt x="7957" y="806"/>
                  </a:cubicBezTo>
                  <a:cubicBezTo>
                    <a:pt x="7695" y="588"/>
                    <a:pt x="7361" y="356"/>
                    <a:pt x="6940" y="153"/>
                  </a:cubicBezTo>
                  <a:cubicBezTo>
                    <a:pt x="6810" y="95"/>
                    <a:pt x="6686" y="44"/>
                    <a:pt x="6563" y="0"/>
                  </a:cubicBezTo>
                  <a:close/>
                </a:path>
              </a:pathLst>
            </a:custGeom>
            <a:solidFill>
              <a:srgbClr val="000000">
                <a:alpha val="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1200;p40"/>
            <p:cNvSpPr/>
            <p:nvPr/>
          </p:nvSpPr>
          <p:spPr>
            <a:xfrm>
              <a:off x="7758813" y="3376719"/>
              <a:ext cx="166818" cy="629696"/>
            </a:xfrm>
            <a:custGeom>
              <a:avLst/>
              <a:gdLst/>
              <a:ahLst/>
              <a:cxnLst/>
              <a:rect l="l" t="t" r="r" b="b"/>
              <a:pathLst>
                <a:path w="2781" h="10498" extrusionOk="0">
                  <a:moveTo>
                    <a:pt x="0" y="0"/>
                  </a:moveTo>
                  <a:lnTo>
                    <a:pt x="0" y="0"/>
                  </a:lnTo>
                  <a:cubicBezTo>
                    <a:pt x="102" y="3434"/>
                    <a:pt x="196" y="6868"/>
                    <a:pt x="290" y="10302"/>
                  </a:cubicBezTo>
                  <a:cubicBezTo>
                    <a:pt x="748" y="10367"/>
                    <a:pt x="1198" y="10432"/>
                    <a:pt x="1655" y="10498"/>
                  </a:cubicBezTo>
                  <a:cubicBezTo>
                    <a:pt x="1924" y="8966"/>
                    <a:pt x="2163" y="7354"/>
                    <a:pt x="2352" y="5677"/>
                  </a:cubicBezTo>
                  <a:cubicBezTo>
                    <a:pt x="2570" y="3717"/>
                    <a:pt x="2708" y="1837"/>
                    <a:pt x="2780" y="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0A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1201;p40"/>
            <p:cNvSpPr/>
            <p:nvPr/>
          </p:nvSpPr>
          <p:spPr>
            <a:xfrm>
              <a:off x="7570644" y="3972412"/>
              <a:ext cx="290987" cy="101490"/>
            </a:xfrm>
            <a:custGeom>
              <a:avLst/>
              <a:gdLst/>
              <a:ahLst/>
              <a:cxnLst/>
              <a:rect l="l" t="t" r="r" b="b"/>
              <a:pathLst>
                <a:path w="4851" h="1692" extrusionOk="0">
                  <a:moveTo>
                    <a:pt x="3667" y="1"/>
                  </a:moveTo>
                  <a:cubicBezTo>
                    <a:pt x="3319" y="458"/>
                    <a:pt x="2629" y="618"/>
                    <a:pt x="2005" y="690"/>
                  </a:cubicBezTo>
                  <a:cubicBezTo>
                    <a:pt x="1380" y="763"/>
                    <a:pt x="705" y="806"/>
                    <a:pt x="197" y="1133"/>
                  </a:cubicBezTo>
                  <a:cubicBezTo>
                    <a:pt x="146" y="1169"/>
                    <a:pt x="88" y="1213"/>
                    <a:pt x="66" y="1271"/>
                  </a:cubicBezTo>
                  <a:cubicBezTo>
                    <a:pt x="1" y="1452"/>
                    <a:pt x="284" y="1561"/>
                    <a:pt x="487" y="1583"/>
                  </a:cubicBezTo>
                  <a:cubicBezTo>
                    <a:pt x="1099" y="1655"/>
                    <a:pt x="1717" y="1691"/>
                    <a:pt x="2334" y="1691"/>
                  </a:cubicBezTo>
                  <a:cubicBezTo>
                    <a:pt x="2904" y="1691"/>
                    <a:pt x="3473" y="1660"/>
                    <a:pt x="4037" y="1598"/>
                  </a:cubicBezTo>
                  <a:cubicBezTo>
                    <a:pt x="4175" y="1583"/>
                    <a:pt x="4320" y="1569"/>
                    <a:pt x="4451" y="1503"/>
                  </a:cubicBezTo>
                  <a:cubicBezTo>
                    <a:pt x="4850" y="1307"/>
                    <a:pt x="4829" y="799"/>
                    <a:pt x="4749" y="400"/>
                  </a:cubicBezTo>
                  <a:lnTo>
                    <a:pt x="3667" y="1"/>
                  </a:lnTo>
                  <a:close/>
                </a:path>
              </a:pathLst>
            </a:custGeom>
            <a:solidFill>
              <a:srgbClr val="E0A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1202;p40"/>
            <p:cNvSpPr/>
            <p:nvPr/>
          </p:nvSpPr>
          <p:spPr>
            <a:xfrm>
              <a:off x="7587620" y="4047990"/>
              <a:ext cx="92857" cy="23333"/>
            </a:xfrm>
            <a:custGeom>
              <a:avLst/>
              <a:gdLst/>
              <a:ahLst/>
              <a:cxnLst/>
              <a:rect l="l" t="t" r="r" b="b"/>
              <a:pathLst>
                <a:path w="1548" h="389" extrusionOk="0">
                  <a:moveTo>
                    <a:pt x="1237" y="1"/>
                  </a:moveTo>
                  <a:cubicBezTo>
                    <a:pt x="1202" y="1"/>
                    <a:pt x="1168" y="2"/>
                    <a:pt x="1133" y="4"/>
                  </a:cubicBezTo>
                  <a:cubicBezTo>
                    <a:pt x="1003" y="11"/>
                    <a:pt x="865" y="33"/>
                    <a:pt x="734" y="55"/>
                  </a:cubicBezTo>
                  <a:cubicBezTo>
                    <a:pt x="596" y="76"/>
                    <a:pt x="458" y="98"/>
                    <a:pt x="335" y="149"/>
                  </a:cubicBezTo>
                  <a:cubicBezTo>
                    <a:pt x="204" y="200"/>
                    <a:pt x="88" y="280"/>
                    <a:pt x="1" y="388"/>
                  </a:cubicBezTo>
                  <a:cubicBezTo>
                    <a:pt x="103" y="294"/>
                    <a:pt x="219" y="229"/>
                    <a:pt x="349" y="192"/>
                  </a:cubicBezTo>
                  <a:cubicBezTo>
                    <a:pt x="473" y="149"/>
                    <a:pt x="604" y="120"/>
                    <a:pt x="741" y="105"/>
                  </a:cubicBezTo>
                  <a:cubicBezTo>
                    <a:pt x="872" y="76"/>
                    <a:pt x="1003" y="62"/>
                    <a:pt x="1141" y="47"/>
                  </a:cubicBezTo>
                  <a:cubicBezTo>
                    <a:pt x="1247" y="35"/>
                    <a:pt x="1359" y="24"/>
                    <a:pt x="1471" y="24"/>
                  </a:cubicBezTo>
                  <a:cubicBezTo>
                    <a:pt x="1497" y="24"/>
                    <a:pt x="1522" y="24"/>
                    <a:pt x="1547" y="25"/>
                  </a:cubicBezTo>
                  <a:cubicBezTo>
                    <a:pt x="1444" y="9"/>
                    <a:pt x="1340" y="1"/>
                    <a:pt x="1237" y="1"/>
                  </a:cubicBezTo>
                  <a:close/>
                </a:path>
              </a:pathLst>
            </a:custGeom>
            <a:solidFill>
              <a:srgbClr val="7B4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203;p40"/>
            <p:cNvSpPr/>
            <p:nvPr/>
          </p:nvSpPr>
          <p:spPr>
            <a:xfrm>
              <a:off x="7575863" y="4029876"/>
              <a:ext cx="88898" cy="35330"/>
            </a:xfrm>
            <a:custGeom>
              <a:avLst/>
              <a:gdLst/>
              <a:ahLst/>
              <a:cxnLst/>
              <a:rect l="l" t="t" r="r" b="b"/>
              <a:pathLst>
                <a:path w="1482" h="589" extrusionOk="0">
                  <a:moveTo>
                    <a:pt x="1210" y="1"/>
                  </a:moveTo>
                  <a:cubicBezTo>
                    <a:pt x="1160" y="1"/>
                    <a:pt x="1110" y="3"/>
                    <a:pt x="1061" y="8"/>
                  </a:cubicBezTo>
                  <a:cubicBezTo>
                    <a:pt x="923" y="23"/>
                    <a:pt x="785" y="59"/>
                    <a:pt x="654" y="95"/>
                  </a:cubicBezTo>
                  <a:cubicBezTo>
                    <a:pt x="589" y="117"/>
                    <a:pt x="524" y="146"/>
                    <a:pt x="458" y="168"/>
                  </a:cubicBezTo>
                  <a:cubicBezTo>
                    <a:pt x="393" y="197"/>
                    <a:pt x="328" y="226"/>
                    <a:pt x="270" y="269"/>
                  </a:cubicBezTo>
                  <a:cubicBezTo>
                    <a:pt x="153" y="349"/>
                    <a:pt x="74" y="473"/>
                    <a:pt x="1" y="589"/>
                  </a:cubicBezTo>
                  <a:cubicBezTo>
                    <a:pt x="88" y="480"/>
                    <a:pt x="175" y="371"/>
                    <a:pt x="291" y="298"/>
                  </a:cubicBezTo>
                  <a:cubicBezTo>
                    <a:pt x="408" y="233"/>
                    <a:pt x="538" y="190"/>
                    <a:pt x="669" y="146"/>
                  </a:cubicBezTo>
                  <a:cubicBezTo>
                    <a:pt x="800" y="102"/>
                    <a:pt x="930" y="73"/>
                    <a:pt x="1068" y="52"/>
                  </a:cubicBezTo>
                  <a:cubicBezTo>
                    <a:pt x="1206" y="30"/>
                    <a:pt x="1337" y="23"/>
                    <a:pt x="1482" y="23"/>
                  </a:cubicBezTo>
                  <a:cubicBezTo>
                    <a:pt x="1393" y="9"/>
                    <a:pt x="1301" y="1"/>
                    <a:pt x="1210" y="1"/>
                  </a:cubicBezTo>
                  <a:close/>
                </a:path>
              </a:pathLst>
            </a:custGeom>
            <a:solidFill>
              <a:srgbClr val="7B4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204;p40"/>
            <p:cNvSpPr/>
            <p:nvPr/>
          </p:nvSpPr>
          <p:spPr>
            <a:xfrm>
              <a:off x="7126946" y="3959815"/>
              <a:ext cx="11817" cy="12236"/>
            </a:xfrm>
            <a:custGeom>
              <a:avLst/>
              <a:gdLst/>
              <a:ahLst/>
              <a:cxnLst/>
              <a:rect l="l" t="t" r="r" b="b"/>
              <a:pathLst>
                <a:path w="197" h="204" extrusionOk="0">
                  <a:moveTo>
                    <a:pt x="0" y="0"/>
                  </a:moveTo>
                  <a:cubicBezTo>
                    <a:pt x="8" y="65"/>
                    <a:pt x="15" y="138"/>
                    <a:pt x="22" y="203"/>
                  </a:cubicBezTo>
                  <a:lnTo>
                    <a:pt x="196" y="80"/>
                  </a:lnTo>
                  <a:cubicBezTo>
                    <a:pt x="138" y="36"/>
                    <a:pt x="73" y="7"/>
                    <a:pt x="0" y="0"/>
                  </a:cubicBezTo>
                  <a:close/>
                </a:path>
              </a:pathLst>
            </a:custGeom>
            <a:solidFill>
              <a:srgbClr val="CC5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1205;p40"/>
            <p:cNvSpPr/>
            <p:nvPr/>
          </p:nvSpPr>
          <p:spPr>
            <a:xfrm>
              <a:off x="7123467" y="3925805"/>
              <a:ext cx="41870" cy="38809"/>
            </a:xfrm>
            <a:custGeom>
              <a:avLst/>
              <a:gdLst/>
              <a:ahLst/>
              <a:cxnLst/>
              <a:rect l="l" t="t" r="r" b="b"/>
              <a:pathLst>
                <a:path w="698" h="647" extrusionOk="0">
                  <a:moveTo>
                    <a:pt x="0" y="1"/>
                  </a:moveTo>
                  <a:lnTo>
                    <a:pt x="0" y="8"/>
                  </a:lnTo>
                  <a:cubicBezTo>
                    <a:pt x="22" y="189"/>
                    <a:pt x="37" y="378"/>
                    <a:pt x="58" y="567"/>
                  </a:cubicBezTo>
                  <a:cubicBezTo>
                    <a:pt x="131" y="574"/>
                    <a:pt x="196" y="603"/>
                    <a:pt x="254" y="647"/>
                  </a:cubicBezTo>
                  <a:cubicBezTo>
                    <a:pt x="399" y="538"/>
                    <a:pt x="552" y="429"/>
                    <a:pt x="697" y="327"/>
                  </a:cubicBezTo>
                  <a:lnTo>
                    <a:pt x="697" y="3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E9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1206;p40"/>
            <p:cNvSpPr/>
            <p:nvPr/>
          </p:nvSpPr>
          <p:spPr>
            <a:xfrm>
              <a:off x="7123467" y="3666738"/>
              <a:ext cx="167238" cy="278319"/>
            </a:xfrm>
            <a:custGeom>
              <a:avLst/>
              <a:gdLst/>
              <a:ahLst/>
              <a:cxnLst/>
              <a:rect l="l" t="t" r="r" b="b"/>
              <a:pathLst>
                <a:path w="2788" h="4640" extrusionOk="0">
                  <a:moveTo>
                    <a:pt x="2091" y="0"/>
                  </a:moveTo>
                  <a:lnTo>
                    <a:pt x="0" y="4320"/>
                  </a:lnTo>
                  <a:lnTo>
                    <a:pt x="697" y="4639"/>
                  </a:lnTo>
                  <a:lnTo>
                    <a:pt x="2788" y="320"/>
                  </a:lnTo>
                  <a:lnTo>
                    <a:pt x="2091" y="0"/>
                  </a:lnTo>
                  <a:close/>
                </a:path>
              </a:pathLst>
            </a:custGeom>
            <a:solidFill>
              <a:srgbClr val="FFC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1207;p40"/>
            <p:cNvSpPr/>
            <p:nvPr/>
          </p:nvSpPr>
          <p:spPr>
            <a:xfrm>
              <a:off x="7248832" y="3643644"/>
              <a:ext cx="53207" cy="42288"/>
            </a:xfrm>
            <a:custGeom>
              <a:avLst/>
              <a:gdLst/>
              <a:ahLst/>
              <a:cxnLst/>
              <a:rect l="l" t="t" r="r" b="b"/>
              <a:pathLst>
                <a:path w="887" h="705" extrusionOk="0">
                  <a:moveTo>
                    <a:pt x="190" y="0"/>
                  </a:moveTo>
                  <a:lnTo>
                    <a:pt x="1" y="385"/>
                  </a:lnTo>
                  <a:lnTo>
                    <a:pt x="698" y="705"/>
                  </a:lnTo>
                  <a:lnTo>
                    <a:pt x="887" y="32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CC5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1208;p40"/>
            <p:cNvSpPr/>
            <p:nvPr/>
          </p:nvSpPr>
          <p:spPr>
            <a:xfrm>
              <a:off x="7260169" y="3629128"/>
              <a:ext cx="47988" cy="33710"/>
            </a:xfrm>
            <a:custGeom>
              <a:avLst/>
              <a:gdLst/>
              <a:ahLst/>
              <a:cxnLst/>
              <a:rect l="l" t="t" r="r" b="b"/>
              <a:pathLst>
                <a:path w="800" h="562" extrusionOk="0">
                  <a:moveTo>
                    <a:pt x="279" y="0"/>
                  </a:moveTo>
                  <a:cubicBezTo>
                    <a:pt x="189" y="0"/>
                    <a:pt x="123" y="21"/>
                    <a:pt x="102" y="25"/>
                  </a:cubicBezTo>
                  <a:lnTo>
                    <a:pt x="1" y="242"/>
                  </a:lnTo>
                  <a:lnTo>
                    <a:pt x="698" y="562"/>
                  </a:lnTo>
                  <a:lnTo>
                    <a:pt x="799" y="344"/>
                  </a:lnTo>
                  <a:cubicBezTo>
                    <a:pt x="785" y="308"/>
                    <a:pt x="712" y="141"/>
                    <a:pt x="516" y="54"/>
                  </a:cubicBezTo>
                  <a:cubicBezTo>
                    <a:pt x="431" y="13"/>
                    <a:pt x="348" y="0"/>
                    <a:pt x="279" y="0"/>
                  </a:cubicBezTo>
                  <a:close/>
                </a:path>
              </a:pathLst>
            </a:custGeom>
            <a:solidFill>
              <a:srgbClr val="96B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209;p40"/>
            <p:cNvSpPr/>
            <p:nvPr/>
          </p:nvSpPr>
          <p:spPr>
            <a:xfrm>
              <a:off x="7136063" y="3672376"/>
              <a:ext cx="142044" cy="266982"/>
            </a:xfrm>
            <a:custGeom>
              <a:avLst/>
              <a:gdLst/>
              <a:ahLst/>
              <a:cxnLst/>
              <a:rect l="l" t="t" r="r" b="b"/>
              <a:pathLst>
                <a:path w="2368" h="4451" extrusionOk="0">
                  <a:moveTo>
                    <a:pt x="2099" y="1"/>
                  </a:moveTo>
                  <a:lnTo>
                    <a:pt x="1" y="4327"/>
                  </a:lnTo>
                  <a:lnTo>
                    <a:pt x="277" y="4451"/>
                  </a:lnTo>
                  <a:lnTo>
                    <a:pt x="2367" y="124"/>
                  </a:lnTo>
                  <a:lnTo>
                    <a:pt x="2099" y="1"/>
                  </a:lnTo>
                  <a:close/>
                </a:path>
              </a:pathLst>
            </a:custGeom>
            <a:solidFill>
              <a:srgbClr val="7B4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210;p40"/>
            <p:cNvSpPr/>
            <p:nvPr/>
          </p:nvSpPr>
          <p:spPr>
            <a:xfrm>
              <a:off x="7252371" y="3650602"/>
              <a:ext cx="46188" cy="28372"/>
            </a:xfrm>
            <a:custGeom>
              <a:avLst/>
              <a:gdLst/>
              <a:ahLst/>
              <a:cxnLst/>
              <a:rect l="l" t="t" r="r" b="b"/>
              <a:pathLst>
                <a:path w="770" h="473" extrusionOk="0">
                  <a:moveTo>
                    <a:pt x="73" y="1"/>
                  </a:moveTo>
                  <a:lnTo>
                    <a:pt x="0" y="153"/>
                  </a:lnTo>
                  <a:lnTo>
                    <a:pt x="697" y="473"/>
                  </a:lnTo>
                  <a:lnTo>
                    <a:pt x="770" y="320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7B4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1211;p40"/>
            <p:cNvSpPr/>
            <p:nvPr/>
          </p:nvSpPr>
          <p:spPr>
            <a:xfrm>
              <a:off x="7246253" y="3340549"/>
              <a:ext cx="766068" cy="560057"/>
            </a:xfrm>
            <a:custGeom>
              <a:avLst/>
              <a:gdLst/>
              <a:ahLst/>
              <a:cxnLst/>
              <a:rect l="l" t="t" r="r" b="b"/>
              <a:pathLst>
                <a:path w="12771" h="9337" extrusionOk="0">
                  <a:moveTo>
                    <a:pt x="9823" y="1"/>
                  </a:moveTo>
                  <a:cubicBezTo>
                    <a:pt x="9482" y="487"/>
                    <a:pt x="8973" y="1206"/>
                    <a:pt x="8327" y="2077"/>
                  </a:cubicBezTo>
                  <a:cubicBezTo>
                    <a:pt x="6476" y="4560"/>
                    <a:pt x="5917" y="5024"/>
                    <a:pt x="5532" y="5308"/>
                  </a:cubicBezTo>
                  <a:cubicBezTo>
                    <a:pt x="5075" y="5649"/>
                    <a:pt x="4305" y="6034"/>
                    <a:pt x="2774" y="6818"/>
                  </a:cubicBezTo>
                  <a:cubicBezTo>
                    <a:pt x="1627" y="7398"/>
                    <a:pt x="661" y="7863"/>
                    <a:pt x="0" y="8168"/>
                  </a:cubicBezTo>
                  <a:cubicBezTo>
                    <a:pt x="131" y="8553"/>
                    <a:pt x="269" y="8945"/>
                    <a:pt x="407" y="9337"/>
                  </a:cubicBezTo>
                  <a:cubicBezTo>
                    <a:pt x="1750" y="9213"/>
                    <a:pt x="3812" y="8850"/>
                    <a:pt x="5982" y="7667"/>
                  </a:cubicBezTo>
                  <a:cubicBezTo>
                    <a:pt x="6215" y="7544"/>
                    <a:pt x="6701" y="7268"/>
                    <a:pt x="7413" y="6767"/>
                  </a:cubicBezTo>
                  <a:cubicBezTo>
                    <a:pt x="8712" y="5859"/>
                    <a:pt x="10687" y="4255"/>
                    <a:pt x="12770" y="1554"/>
                  </a:cubicBezTo>
                  <a:cubicBezTo>
                    <a:pt x="11790" y="1039"/>
                    <a:pt x="10803" y="516"/>
                    <a:pt x="9823" y="1"/>
                  </a:cubicBezTo>
                  <a:close/>
                </a:path>
              </a:pathLst>
            </a:custGeom>
            <a:solidFill>
              <a:srgbClr val="EDC1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1212;p40"/>
            <p:cNvSpPr/>
            <p:nvPr/>
          </p:nvSpPr>
          <p:spPr>
            <a:xfrm>
              <a:off x="7143501" y="3754253"/>
              <a:ext cx="210787" cy="163032"/>
            </a:xfrm>
            <a:custGeom>
              <a:avLst/>
              <a:gdLst/>
              <a:ahLst/>
              <a:cxnLst/>
              <a:rect l="l" t="t" r="r" b="b"/>
              <a:pathLst>
                <a:path w="3514" h="2718" extrusionOk="0">
                  <a:moveTo>
                    <a:pt x="1902" y="0"/>
                  </a:moveTo>
                  <a:cubicBezTo>
                    <a:pt x="1895" y="29"/>
                    <a:pt x="1873" y="80"/>
                    <a:pt x="1837" y="131"/>
                  </a:cubicBezTo>
                  <a:cubicBezTo>
                    <a:pt x="1822" y="160"/>
                    <a:pt x="1779" y="240"/>
                    <a:pt x="1728" y="284"/>
                  </a:cubicBezTo>
                  <a:cubicBezTo>
                    <a:pt x="1694" y="312"/>
                    <a:pt x="1636" y="341"/>
                    <a:pt x="1506" y="341"/>
                  </a:cubicBezTo>
                  <a:cubicBezTo>
                    <a:pt x="1472" y="341"/>
                    <a:pt x="1432" y="339"/>
                    <a:pt x="1387" y="334"/>
                  </a:cubicBezTo>
                  <a:cubicBezTo>
                    <a:pt x="1098" y="315"/>
                    <a:pt x="1023" y="230"/>
                    <a:pt x="909" y="230"/>
                  </a:cubicBezTo>
                  <a:cubicBezTo>
                    <a:pt x="897" y="230"/>
                    <a:pt x="885" y="231"/>
                    <a:pt x="871" y="233"/>
                  </a:cubicBezTo>
                  <a:cubicBezTo>
                    <a:pt x="777" y="247"/>
                    <a:pt x="661" y="313"/>
                    <a:pt x="479" y="632"/>
                  </a:cubicBezTo>
                  <a:cubicBezTo>
                    <a:pt x="182" y="1162"/>
                    <a:pt x="0" y="1496"/>
                    <a:pt x="131" y="1895"/>
                  </a:cubicBezTo>
                  <a:cubicBezTo>
                    <a:pt x="320" y="2454"/>
                    <a:pt x="937" y="2643"/>
                    <a:pt x="1024" y="2665"/>
                  </a:cubicBezTo>
                  <a:cubicBezTo>
                    <a:pt x="1124" y="2697"/>
                    <a:pt x="1236" y="2718"/>
                    <a:pt x="1385" y="2718"/>
                  </a:cubicBezTo>
                  <a:cubicBezTo>
                    <a:pt x="1505" y="2718"/>
                    <a:pt x="1648" y="2704"/>
                    <a:pt x="1830" y="2672"/>
                  </a:cubicBezTo>
                  <a:cubicBezTo>
                    <a:pt x="2222" y="2607"/>
                    <a:pt x="2824" y="2454"/>
                    <a:pt x="3514" y="2055"/>
                  </a:cubicBezTo>
                  <a:lnTo>
                    <a:pt x="3478" y="908"/>
                  </a:lnTo>
                  <a:cubicBezTo>
                    <a:pt x="3274" y="755"/>
                    <a:pt x="3035" y="596"/>
                    <a:pt x="2766" y="443"/>
                  </a:cubicBezTo>
                  <a:cubicBezTo>
                    <a:pt x="2461" y="262"/>
                    <a:pt x="2171" y="117"/>
                    <a:pt x="1902" y="0"/>
                  </a:cubicBezTo>
                  <a:close/>
                </a:path>
              </a:pathLst>
            </a:custGeom>
            <a:solidFill>
              <a:srgbClr val="EDC1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213;p40"/>
            <p:cNvSpPr/>
            <p:nvPr/>
          </p:nvSpPr>
          <p:spPr>
            <a:xfrm>
              <a:off x="7172619" y="3795063"/>
              <a:ext cx="51467" cy="21834"/>
            </a:xfrm>
            <a:custGeom>
              <a:avLst/>
              <a:gdLst/>
              <a:ahLst/>
              <a:cxnLst/>
              <a:rect l="l" t="t" r="r" b="b"/>
              <a:pathLst>
                <a:path w="858" h="364" extrusionOk="0">
                  <a:moveTo>
                    <a:pt x="0" y="1"/>
                  </a:moveTo>
                  <a:cubicBezTo>
                    <a:pt x="37" y="73"/>
                    <a:pt x="95" y="132"/>
                    <a:pt x="160" y="182"/>
                  </a:cubicBezTo>
                  <a:cubicBezTo>
                    <a:pt x="226" y="233"/>
                    <a:pt x="298" y="269"/>
                    <a:pt x="378" y="298"/>
                  </a:cubicBezTo>
                  <a:cubicBezTo>
                    <a:pt x="451" y="320"/>
                    <a:pt x="530" y="342"/>
                    <a:pt x="610" y="349"/>
                  </a:cubicBezTo>
                  <a:cubicBezTo>
                    <a:pt x="690" y="357"/>
                    <a:pt x="770" y="364"/>
                    <a:pt x="857" y="364"/>
                  </a:cubicBezTo>
                  <a:cubicBezTo>
                    <a:pt x="777" y="342"/>
                    <a:pt x="697" y="328"/>
                    <a:pt x="618" y="306"/>
                  </a:cubicBezTo>
                  <a:cubicBezTo>
                    <a:pt x="545" y="291"/>
                    <a:pt x="465" y="269"/>
                    <a:pt x="392" y="248"/>
                  </a:cubicBezTo>
                  <a:cubicBezTo>
                    <a:pt x="320" y="226"/>
                    <a:pt x="247" y="190"/>
                    <a:pt x="182" y="153"/>
                  </a:cubicBezTo>
                  <a:cubicBezTo>
                    <a:pt x="109" y="110"/>
                    <a:pt x="51" y="59"/>
                    <a:pt x="0" y="1"/>
                  </a:cubicBezTo>
                  <a:close/>
                </a:path>
              </a:pathLst>
            </a:custGeom>
            <a:solidFill>
              <a:srgbClr val="7B4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214;p40"/>
            <p:cNvSpPr/>
            <p:nvPr/>
          </p:nvSpPr>
          <p:spPr>
            <a:xfrm rot="-248669">
              <a:off x="7160166" y="3817930"/>
              <a:ext cx="47086" cy="29691"/>
            </a:xfrm>
            <a:custGeom>
              <a:avLst/>
              <a:gdLst/>
              <a:ahLst/>
              <a:cxnLst/>
              <a:rect l="l" t="t" r="r" b="b"/>
              <a:pathLst>
                <a:path w="785" h="495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73"/>
                    <a:pt x="88" y="139"/>
                    <a:pt x="139" y="197"/>
                  </a:cubicBezTo>
                  <a:cubicBezTo>
                    <a:pt x="197" y="262"/>
                    <a:pt x="262" y="306"/>
                    <a:pt x="327" y="349"/>
                  </a:cubicBezTo>
                  <a:cubicBezTo>
                    <a:pt x="400" y="393"/>
                    <a:pt x="473" y="429"/>
                    <a:pt x="545" y="451"/>
                  </a:cubicBezTo>
                  <a:cubicBezTo>
                    <a:pt x="625" y="480"/>
                    <a:pt x="705" y="494"/>
                    <a:pt x="785" y="494"/>
                  </a:cubicBezTo>
                  <a:cubicBezTo>
                    <a:pt x="705" y="473"/>
                    <a:pt x="632" y="444"/>
                    <a:pt x="560" y="414"/>
                  </a:cubicBezTo>
                  <a:cubicBezTo>
                    <a:pt x="487" y="385"/>
                    <a:pt x="422" y="349"/>
                    <a:pt x="357" y="306"/>
                  </a:cubicBezTo>
                  <a:cubicBezTo>
                    <a:pt x="291" y="269"/>
                    <a:pt x="226" y="218"/>
                    <a:pt x="168" y="168"/>
                  </a:cubicBezTo>
                  <a:cubicBezTo>
                    <a:pt x="110" y="117"/>
                    <a:pt x="59" y="66"/>
                    <a:pt x="1" y="1"/>
                  </a:cubicBezTo>
                  <a:close/>
                </a:path>
              </a:pathLst>
            </a:custGeom>
            <a:solidFill>
              <a:srgbClr val="7B4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1215;p40"/>
            <p:cNvSpPr/>
            <p:nvPr/>
          </p:nvSpPr>
          <p:spPr>
            <a:xfrm>
              <a:off x="7150047" y="3852667"/>
              <a:ext cx="54526" cy="20514"/>
            </a:xfrm>
            <a:custGeom>
              <a:avLst/>
              <a:gdLst/>
              <a:ahLst/>
              <a:cxnLst/>
              <a:rect l="l" t="t" r="r" b="b"/>
              <a:pathLst>
                <a:path w="909" h="342" extrusionOk="0">
                  <a:moveTo>
                    <a:pt x="1" y="1"/>
                  </a:moveTo>
                  <a:lnTo>
                    <a:pt x="1" y="1"/>
                  </a:lnTo>
                  <a:cubicBezTo>
                    <a:pt x="59" y="59"/>
                    <a:pt x="131" y="102"/>
                    <a:pt x="204" y="139"/>
                  </a:cubicBezTo>
                  <a:cubicBezTo>
                    <a:pt x="269" y="182"/>
                    <a:pt x="349" y="218"/>
                    <a:pt x="422" y="247"/>
                  </a:cubicBezTo>
                  <a:cubicBezTo>
                    <a:pt x="502" y="269"/>
                    <a:pt x="581" y="298"/>
                    <a:pt x="661" y="313"/>
                  </a:cubicBezTo>
                  <a:cubicBezTo>
                    <a:pt x="741" y="327"/>
                    <a:pt x="821" y="342"/>
                    <a:pt x="908" y="342"/>
                  </a:cubicBezTo>
                  <a:cubicBezTo>
                    <a:pt x="828" y="320"/>
                    <a:pt x="748" y="298"/>
                    <a:pt x="676" y="269"/>
                  </a:cubicBezTo>
                  <a:cubicBezTo>
                    <a:pt x="596" y="247"/>
                    <a:pt x="516" y="226"/>
                    <a:pt x="444" y="197"/>
                  </a:cubicBezTo>
                  <a:cubicBezTo>
                    <a:pt x="371" y="168"/>
                    <a:pt x="291" y="131"/>
                    <a:pt x="218" y="102"/>
                  </a:cubicBezTo>
                  <a:cubicBezTo>
                    <a:pt x="146" y="73"/>
                    <a:pt x="73" y="37"/>
                    <a:pt x="1" y="1"/>
                  </a:cubicBezTo>
                  <a:close/>
                </a:path>
              </a:pathLst>
            </a:custGeom>
            <a:solidFill>
              <a:srgbClr val="7B44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216;p40"/>
            <p:cNvSpPr/>
            <p:nvPr/>
          </p:nvSpPr>
          <p:spPr>
            <a:xfrm>
              <a:off x="7703928" y="3339710"/>
              <a:ext cx="308383" cy="276099"/>
            </a:xfrm>
            <a:custGeom>
              <a:avLst/>
              <a:gdLst/>
              <a:ahLst/>
              <a:cxnLst/>
              <a:rect l="l" t="t" r="r" b="b"/>
              <a:pathLst>
                <a:path w="5141" h="4603" extrusionOk="0">
                  <a:moveTo>
                    <a:pt x="2193" y="0"/>
                  </a:moveTo>
                  <a:cubicBezTo>
                    <a:pt x="1859" y="487"/>
                    <a:pt x="1343" y="1213"/>
                    <a:pt x="697" y="2077"/>
                  </a:cubicBezTo>
                  <a:cubicBezTo>
                    <a:pt x="443" y="2425"/>
                    <a:pt x="211" y="2730"/>
                    <a:pt x="0" y="2998"/>
                  </a:cubicBezTo>
                  <a:cubicBezTo>
                    <a:pt x="167" y="3158"/>
                    <a:pt x="312" y="3332"/>
                    <a:pt x="479" y="3492"/>
                  </a:cubicBezTo>
                  <a:cubicBezTo>
                    <a:pt x="1017" y="4008"/>
                    <a:pt x="1685" y="4400"/>
                    <a:pt x="2418" y="4603"/>
                  </a:cubicBezTo>
                  <a:cubicBezTo>
                    <a:pt x="3267" y="3790"/>
                    <a:pt x="4189" y="2788"/>
                    <a:pt x="5140" y="1554"/>
                  </a:cubicBezTo>
                  <a:cubicBezTo>
                    <a:pt x="4160" y="1038"/>
                    <a:pt x="3173" y="523"/>
                    <a:pt x="219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1217;p40"/>
            <p:cNvSpPr/>
            <p:nvPr/>
          </p:nvSpPr>
          <p:spPr>
            <a:xfrm>
              <a:off x="7765291" y="3190711"/>
              <a:ext cx="816036" cy="474102"/>
            </a:xfrm>
            <a:custGeom>
              <a:avLst/>
              <a:gdLst/>
              <a:ahLst/>
              <a:cxnLst/>
              <a:rect l="l" t="t" r="r" b="b"/>
              <a:pathLst>
                <a:path w="13604" h="7904" extrusionOk="0">
                  <a:moveTo>
                    <a:pt x="3790" y="0"/>
                  </a:moveTo>
                  <a:cubicBezTo>
                    <a:pt x="3486" y="0"/>
                    <a:pt x="3200" y="54"/>
                    <a:pt x="2883" y="161"/>
                  </a:cubicBezTo>
                  <a:cubicBezTo>
                    <a:pt x="1424" y="662"/>
                    <a:pt x="611" y="1867"/>
                    <a:pt x="349" y="2368"/>
                  </a:cubicBezTo>
                  <a:cubicBezTo>
                    <a:pt x="226" y="2615"/>
                    <a:pt x="1" y="3080"/>
                    <a:pt x="132" y="3595"/>
                  </a:cubicBezTo>
                  <a:cubicBezTo>
                    <a:pt x="226" y="3958"/>
                    <a:pt x="458" y="4198"/>
                    <a:pt x="611" y="4335"/>
                  </a:cubicBezTo>
                  <a:cubicBezTo>
                    <a:pt x="2099" y="5678"/>
                    <a:pt x="4408" y="5599"/>
                    <a:pt x="5315" y="7210"/>
                  </a:cubicBezTo>
                  <a:cubicBezTo>
                    <a:pt x="5460" y="7464"/>
                    <a:pt x="5424" y="7515"/>
                    <a:pt x="5547" y="7631"/>
                  </a:cubicBezTo>
                  <a:cubicBezTo>
                    <a:pt x="5748" y="7820"/>
                    <a:pt x="6061" y="7904"/>
                    <a:pt x="6449" y="7904"/>
                  </a:cubicBezTo>
                  <a:cubicBezTo>
                    <a:pt x="8733" y="7904"/>
                    <a:pt x="13604" y="5004"/>
                    <a:pt x="13293" y="3515"/>
                  </a:cubicBezTo>
                  <a:cubicBezTo>
                    <a:pt x="13213" y="3109"/>
                    <a:pt x="12771" y="3007"/>
                    <a:pt x="10694" y="2281"/>
                  </a:cubicBezTo>
                  <a:cubicBezTo>
                    <a:pt x="6363" y="770"/>
                    <a:pt x="4945" y="0"/>
                    <a:pt x="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1218;p40"/>
            <p:cNvSpPr/>
            <p:nvPr/>
          </p:nvSpPr>
          <p:spPr>
            <a:xfrm>
              <a:off x="7728761" y="3310498"/>
              <a:ext cx="275271" cy="256425"/>
            </a:xfrm>
            <a:custGeom>
              <a:avLst/>
              <a:gdLst/>
              <a:ahLst/>
              <a:cxnLst/>
              <a:rect l="l" t="t" r="r" b="b"/>
              <a:pathLst>
                <a:path w="4589" h="4275" extrusionOk="0">
                  <a:moveTo>
                    <a:pt x="1220" y="1"/>
                  </a:moveTo>
                  <a:cubicBezTo>
                    <a:pt x="842" y="683"/>
                    <a:pt x="472" y="1358"/>
                    <a:pt x="94" y="2041"/>
                  </a:cubicBezTo>
                  <a:cubicBezTo>
                    <a:pt x="51" y="2121"/>
                    <a:pt x="0" y="2208"/>
                    <a:pt x="7" y="2302"/>
                  </a:cubicBezTo>
                  <a:cubicBezTo>
                    <a:pt x="7" y="2382"/>
                    <a:pt x="58" y="2455"/>
                    <a:pt x="102" y="2527"/>
                  </a:cubicBezTo>
                  <a:cubicBezTo>
                    <a:pt x="559" y="3224"/>
                    <a:pt x="1234" y="3783"/>
                    <a:pt x="2004" y="4124"/>
                  </a:cubicBezTo>
                  <a:cubicBezTo>
                    <a:pt x="2193" y="4205"/>
                    <a:pt x="2398" y="4274"/>
                    <a:pt x="2602" y="4274"/>
                  </a:cubicBezTo>
                  <a:cubicBezTo>
                    <a:pt x="2671" y="4274"/>
                    <a:pt x="2741" y="4266"/>
                    <a:pt x="2810" y="4248"/>
                  </a:cubicBezTo>
                  <a:cubicBezTo>
                    <a:pt x="3093" y="4168"/>
                    <a:pt x="3289" y="3936"/>
                    <a:pt x="3470" y="3718"/>
                  </a:cubicBezTo>
                  <a:cubicBezTo>
                    <a:pt x="3848" y="3253"/>
                    <a:pt x="4218" y="2796"/>
                    <a:pt x="4588" y="2338"/>
                  </a:cubicBezTo>
                  <a:lnTo>
                    <a:pt x="12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1219;p40"/>
            <p:cNvSpPr/>
            <p:nvPr/>
          </p:nvSpPr>
          <p:spPr>
            <a:xfrm>
              <a:off x="7940383" y="3330112"/>
              <a:ext cx="71922" cy="200821"/>
            </a:xfrm>
            <a:custGeom>
              <a:avLst/>
              <a:gdLst/>
              <a:ahLst/>
              <a:cxnLst/>
              <a:rect l="l" t="t" r="r" b="b"/>
              <a:pathLst>
                <a:path w="1199" h="3348" extrusionOk="0">
                  <a:moveTo>
                    <a:pt x="1176" y="1"/>
                  </a:moveTo>
                  <a:cubicBezTo>
                    <a:pt x="1169" y="146"/>
                    <a:pt x="1162" y="298"/>
                    <a:pt x="1147" y="451"/>
                  </a:cubicBezTo>
                  <a:cubicBezTo>
                    <a:pt x="1133" y="596"/>
                    <a:pt x="1111" y="748"/>
                    <a:pt x="1082" y="893"/>
                  </a:cubicBezTo>
                  <a:cubicBezTo>
                    <a:pt x="1024" y="1184"/>
                    <a:pt x="944" y="1474"/>
                    <a:pt x="828" y="1750"/>
                  </a:cubicBezTo>
                  <a:cubicBezTo>
                    <a:pt x="719" y="2026"/>
                    <a:pt x="581" y="2295"/>
                    <a:pt x="443" y="2556"/>
                  </a:cubicBezTo>
                  <a:cubicBezTo>
                    <a:pt x="371" y="2687"/>
                    <a:pt x="298" y="2817"/>
                    <a:pt x="218" y="2948"/>
                  </a:cubicBezTo>
                  <a:cubicBezTo>
                    <a:pt x="145" y="3086"/>
                    <a:pt x="73" y="3209"/>
                    <a:pt x="0" y="3347"/>
                  </a:cubicBezTo>
                  <a:cubicBezTo>
                    <a:pt x="95" y="3224"/>
                    <a:pt x="182" y="3100"/>
                    <a:pt x="262" y="2977"/>
                  </a:cubicBezTo>
                  <a:cubicBezTo>
                    <a:pt x="349" y="2854"/>
                    <a:pt x="429" y="2730"/>
                    <a:pt x="508" y="2599"/>
                  </a:cubicBezTo>
                  <a:cubicBezTo>
                    <a:pt x="668" y="2338"/>
                    <a:pt x="813" y="2070"/>
                    <a:pt x="930" y="1786"/>
                  </a:cubicBezTo>
                  <a:cubicBezTo>
                    <a:pt x="1038" y="1503"/>
                    <a:pt x="1118" y="1206"/>
                    <a:pt x="1162" y="908"/>
                  </a:cubicBezTo>
                  <a:cubicBezTo>
                    <a:pt x="1184" y="756"/>
                    <a:pt x="1198" y="603"/>
                    <a:pt x="1198" y="451"/>
                  </a:cubicBezTo>
                  <a:cubicBezTo>
                    <a:pt x="1198" y="298"/>
                    <a:pt x="1191" y="146"/>
                    <a:pt x="1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1220;p40"/>
            <p:cNvSpPr/>
            <p:nvPr/>
          </p:nvSpPr>
          <p:spPr>
            <a:xfrm>
              <a:off x="7982192" y="3352786"/>
              <a:ext cx="67543" cy="102810"/>
            </a:xfrm>
            <a:custGeom>
              <a:avLst/>
              <a:gdLst/>
              <a:ahLst/>
              <a:cxnLst/>
              <a:rect l="l" t="t" r="r" b="b"/>
              <a:pathLst>
                <a:path w="1126" h="1714" extrusionOk="0">
                  <a:moveTo>
                    <a:pt x="1125" y="0"/>
                  </a:moveTo>
                  <a:lnTo>
                    <a:pt x="1125" y="0"/>
                  </a:lnTo>
                  <a:cubicBezTo>
                    <a:pt x="1002" y="327"/>
                    <a:pt x="857" y="639"/>
                    <a:pt x="668" y="922"/>
                  </a:cubicBezTo>
                  <a:cubicBezTo>
                    <a:pt x="479" y="1212"/>
                    <a:pt x="254" y="1474"/>
                    <a:pt x="0" y="1713"/>
                  </a:cubicBezTo>
                  <a:cubicBezTo>
                    <a:pt x="305" y="1539"/>
                    <a:pt x="559" y="1278"/>
                    <a:pt x="755" y="980"/>
                  </a:cubicBezTo>
                  <a:cubicBezTo>
                    <a:pt x="951" y="682"/>
                    <a:pt x="1089" y="349"/>
                    <a:pt x="11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1221;p40"/>
            <p:cNvSpPr/>
            <p:nvPr/>
          </p:nvSpPr>
          <p:spPr>
            <a:xfrm>
              <a:off x="8402856" y="3366282"/>
              <a:ext cx="39650" cy="136760"/>
            </a:xfrm>
            <a:custGeom>
              <a:avLst/>
              <a:gdLst/>
              <a:ahLst/>
              <a:cxnLst/>
              <a:rect l="l" t="t" r="r" b="b"/>
              <a:pathLst>
                <a:path w="661" h="2280" extrusionOk="0">
                  <a:moveTo>
                    <a:pt x="566" y="0"/>
                  </a:moveTo>
                  <a:cubicBezTo>
                    <a:pt x="581" y="399"/>
                    <a:pt x="544" y="799"/>
                    <a:pt x="450" y="1176"/>
                  </a:cubicBezTo>
                  <a:cubicBezTo>
                    <a:pt x="356" y="1561"/>
                    <a:pt x="203" y="1924"/>
                    <a:pt x="0" y="2280"/>
                  </a:cubicBezTo>
                  <a:cubicBezTo>
                    <a:pt x="269" y="1975"/>
                    <a:pt x="457" y="1597"/>
                    <a:pt x="552" y="1205"/>
                  </a:cubicBezTo>
                  <a:cubicBezTo>
                    <a:pt x="646" y="813"/>
                    <a:pt x="661" y="392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1222;p40"/>
            <p:cNvSpPr/>
            <p:nvPr/>
          </p:nvSpPr>
          <p:spPr>
            <a:xfrm>
              <a:off x="8451143" y="3380198"/>
              <a:ext cx="31012" cy="119365"/>
            </a:xfrm>
            <a:custGeom>
              <a:avLst/>
              <a:gdLst/>
              <a:ahLst/>
              <a:cxnLst/>
              <a:rect l="l" t="t" r="r" b="b"/>
              <a:pathLst>
                <a:path w="517" h="1990" extrusionOk="0">
                  <a:moveTo>
                    <a:pt x="436" y="0"/>
                  </a:moveTo>
                  <a:cubicBezTo>
                    <a:pt x="436" y="349"/>
                    <a:pt x="407" y="690"/>
                    <a:pt x="335" y="1024"/>
                  </a:cubicBezTo>
                  <a:cubicBezTo>
                    <a:pt x="262" y="1351"/>
                    <a:pt x="146" y="1670"/>
                    <a:pt x="1" y="1990"/>
                  </a:cubicBezTo>
                  <a:cubicBezTo>
                    <a:pt x="219" y="1714"/>
                    <a:pt x="364" y="1387"/>
                    <a:pt x="436" y="1046"/>
                  </a:cubicBezTo>
                  <a:cubicBezTo>
                    <a:pt x="509" y="705"/>
                    <a:pt x="516" y="342"/>
                    <a:pt x="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1223;p40"/>
            <p:cNvSpPr/>
            <p:nvPr/>
          </p:nvSpPr>
          <p:spPr>
            <a:xfrm>
              <a:off x="8134610" y="3528237"/>
              <a:ext cx="129808" cy="17335"/>
            </a:xfrm>
            <a:custGeom>
              <a:avLst/>
              <a:gdLst/>
              <a:ahLst/>
              <a:cxnLst/>
              <a:rect l="l" t="t" r="r" b="b"/>
              <a:pathLst>
                <a:path w="2164" h="289" extrusionOk="0">
                  <a:moveTo>
                    <a:pt x="0" y="1"/>
                  </a:moveTo>
                  <a:cubicBezTo>
                    <a:pt x="334" y="160"/>
                    <a:pt x="697" y="248"/>
                    <a:pt x="1067" y="277"/>
                  </a:cubicBezTo>
                  <a:cubicBezTo>
                    <a:pt x="1164" y="284"/>
                    <a:pt x="1261" y="288"/>
                    <a:pt x="1357" y="288"/>
                  </a:cubicBezTo>
                  <a:cubicBezTo>
                    <a:pt x="1630" y="288"/>
                    <a:pt x="1901" y="255"/>
                    <a:pt x="2163" y="175"/>
                  </a:cubicBezTo>
                  <a:lnTo>
                    <a:pt x="2163" y="175"/>
                  </a:lnTo>
                  <a:cubicBezTo>
                    <a:pt x="1969" y="187"/>
                    <a:pt x="1775" y="194"/>
                    <a:pt x="1581" y="194"/>
                  </a:cubicBezTo>
                  <a:cubicBezTo>
                    <a:pt x="1412" y="194"/>
                    <a:pt x="1243" y="188"/>
                    <a:pt x="1074" y="175"/>
                  </a:cubicBezTo>
                  <a:cubicBezTo>
                    <a:pt x="719" y="146"/>
                    <a:pt x="363" y="8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1224;p40"/>
            <p:cNvSpPr/>
            <p:nvPr/>
          </p:nvSpPr>
          <p:spPr>
            <a:xfrm>
              <a:off x="8146367" y="3566566"/>
              <a:ext cx="66643" cy="19794"/>
            </a:xfrm>
            <a:custGeom>
              <a:avLst/>
              <a:gdLst/>
              <a:ahLst/>
              <a:cxnLst/>
              <a:rect l="l" t="t" r="r" b="b"/>
              <a:pathLst>
                <a:path w="1111" h="330" extrusionOk="0">
                  <a:moveTo>
                    <a:pt x="0" y="1"/>
                  </a:moveTo>
                  <a:cubicBezTo>
                    <a:pt x="131" y="160"/>
                    <a:pt x="320" y="262"/>
                    <a:pt x="516" y="305"/>
                  </a:cubicBezTo>
                  <a:cubicBezTo>
                    <a:pt x="587" y="321"/>
                    <a:pt x="662" y="330"/>
                    <a:pt x="737" y="330"/>
                  </a:cubicBezTo>
                  <a:cubicBezTo>
                    <a:pt x="866" y="330"/>
                    <a:pt x="996" y="305"/>
                    <a:pt x="1111" y="255"/>
                  </a:cubicBezTo>
                  <a:cubicBezTo>
                    <a:pt x="908" y="255"/>
                    <a:pt x="726" y="240"/>
                    <a:pt x="537" y="204"/>
                  </a:cubicBezTo>
                  <a:cubicBezTo>
                    <a:pt x="356" y="160"/>
                    <a:pt x="182" y="9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1225;p40"/>
            <p:cNvSpPr/>
            <p:nvPr/>
          </p:nvSpPr>
          <p:spPr>
            <a:xfrm>
              <a:off x="7824391" y="3453353"/>
              <a:ext cx="40276" cy="83771"/>
            </a:xfrm>
            <a:custGeom>
              <a:avLst/>
              <a:gdLst/>
              <a:ahLst/>
              <a:cxnLst/>
              <a:rect l="l" t="t" r="r" b="b"/>
              <a:pathLst>
                <a:path w="538" h="1119" extrusionOk="0">
                  <a:moveTo>
                    <a:pt x="0" y="1"/>
                  </a:moveTo>
                  <a:lnTo>
                    <a:pt x="0" y="1"/>
                  </a:lnTo>
                  <a:cubicBezTo>
                    <a:pt x="8" y="218"/>
                    <a:pt x="73" y="422"/>
                    <a:pt x="167" y="610"/>
                  </a:cubicBezTo>
                  <a:cubicBezTo>
                    <a:pt x="262" y="799"/>
                    <a:pt x="378" y="981"/>
                    <a:pt x="538" y="1119"/>
                  </a:cubicBezTo>
                  <a:cubicBezTo>
                    <a:pt x="443" y="930"/>
                    <a:pt x="349" y="748"/>
                    <a:pt x="262" y="567"/>
                  </a:cubicBezTo>
                  <a:cubicBezTo>
                    <a:pt x="167" y="385"/>
                    <a:pt x="95" y="197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1226;p40"/>
            <p:cNvSpPr/>
            <p:nvPr/>
          </p:nvSpPr>
          <p:spPr>
            <a:xfrm>
              <a:off x="7859202" y="3439802"/>
              <a:ext cx="28822" cy="86990"/>
            </a:xfrm>
            <a:custGeom>
              <a:avLst/>
              <a:gdLst/>
              <a:ahLst/>
              <a:cxnLst/>
              <a:rect l="l" t="t" r="r" b="b"/>
              <a:pathLst>
                <a:path w="385" h="1162" extrusionOk="0">
                  <a:moveTo>
                    <a:pt x="65" y="0"/>
                  </a:moveTo>
                  <a:cubicBezTo>
                    <a:pt x="0" y="203"/>
                    <a:pt x="7" y="421"/>
                    <a:pt x="58" y="624"/>
                  </a:cubicBezTo>
                  <a:cubicBezTo>
                    <a:pt x="116" y="828"/>
                    <a:pt x="225" y="1024"/>
                    <a:pt x="385" y="1162"/>
                  </a:cubicBezTo>
                  <a:cubicBezTo>
                    <a:pt x="290" y="973"/>
                    <a:pt x="218" y="791"/>
                    <a:pt x="160" y="595"/>
                  </a:cubicBezTo>
                  <a:cubicBezTo>
                    <a:pt x="109" y="407"/>
                    <a:pt x="80" y="211"/>
                    <a:pt x="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61839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39"/>
          <p:cNvSpPr txBox="1">
            <a:spLocks noGrp="1"/>
          </p:cNvSpPr>
          <p:nvPr>
            <p:ph type="title"/>
          </p:nvPr>
        </p:nvSpPr>
        <p:spPr>
          <a:xfrm>
            <a:off x="2496839" y="583479"/>
            <a:ext cx="4323665" cy="58515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/>
              <a:t>Unidad I: Entornos Virtuales de Aprendizaje (EVA)</a:t>
            </a:r>
            <a:endParaRPr sz="1800" dirty="0"/>
          </a:p>
        </p:txBody>
      </p:sp>
      <p:sp>
        <p:nvSpPr>
          <p:cNvPr id="4" name="Google Shape;377;p36"/>
          <p:cNvSpPr txBox="1">
            <a:spLocks/>
          </p:cNvSpPr>
          <p:nvPr/>
        </p:nvSpPr>
        <p:spPr>
          <a:xfrm>
            <a:off x="0" y="106690"/>
            <a:ext cx="3067738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s-ES" sz="2400" dirty="0" smtClean="0"/>
              <a:t>Cap. II: </a:t>
            </a:r>
            <a:r>
              <a:rPr lang="en" sz="2400" dirty="0"/>
              <a:t>Marco Teórico </a:t>
            </a:r>
            <a:endParaRPr lang="en-US" sz="2400" dirty="0"/>
          </a:p>
        </p:txBody>
      </p:sp>
      <p:sp>
        <p:nvSpPr>
          <p:cNvPr id="5" name="3 Rectángulo redondeado"/>
          <p:cNvSpPr/>
          <p:nvPr/>
        </p:nvSpPr>
        <p:spPr>
          <a:xfrm>
            <a:off x="445283" y="1741015"/>
            <a:ext cx="1520328" cy="616945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300" b="1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Definición </a:t>
            </a:r>
          </a:p>
          <a:p>
            <a:pPr algn="ctr"/>
            <a:r>
              <a:rPr lang="es-EC" sz="1300" b="1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Cedeño (2019)</a:t>
            </a:r>
            <a:endParaRPr lang="es-EC" sz="1300" b="1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6" name="4 Rectángulo redondeado"/>
          <p:cNvSpPr/>
          <p:nvPr/>
        </p:nvSpPr>
        <p:spPr>
          <a:xfrm>
            <a:off x="2794140" y="1740987"/>
            <a:ext cx="1778600" cy="616945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300" b="1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Elementos </a:t>
            </a:r>
          </a:p>
          <a:p>
            <a:pPr algn="ctr"/>
            <a:r>
              <a:rPr lang="es-EC" sz="1300" b="1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López (2019) </a:t>
            </a:r>
            <a:endParaRPr lang="es-EC" sz="1300" b="1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13133" y="2687067"/>
            <a:ext cx="1520328" cy="3543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Características</a:t>
            </a:r>
            <a:endParaRPr lang="es-EC" sz="1200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13133" y="3349593"/>
            <a:ext cx="1520328" cy="4333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Importancia  </a:t>
            </a:r>
            <a:endParaRPr lang="es-EC" sz="1200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2743199" y="2645254"/>
            <a:ext cx="1848998" cy="382835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Usuarios </a:t>
            </a:r>
            <a:endParaRPr lang="es-EC" sz="1200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794001" y="3386768"/>
            <a:ext cx="1410617" cy="475227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Especialistas </a:t>
            </a:r>
            <a:endParaRPr lang="es-EC" sz="1200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198442" y="3359457"/>
            <a:ext cx="1232053" cy="475227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Currículo </a:t>
            </a:r>
            <a:endParaRPr lang="es-EC" sz="1200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198442" y="4166052"/>
            <a:ext cx="1353655" cy="492742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Sistema</a:t>
            </a:r>
          </a:p>
          <a:p>
            <a:pPr algn="ctr"/>
            <a:r>
              <a:rPr lang="es-EC" sz="1200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Administración</a:t>
            </a:r>
            <a:r>
              <a:rPr lang="es-EC" sz="1200" dirty="0" smtClean="0">
                <a:solidFill>
                  <a:schemeClr val="tx1"/>
                </a:solidFill>
              </a:rPr>
              <a:t> </a:t>
            </a:r>
            <a:endParaRPr lang="es-EC" sz="1200" dirty="0">
              <a:solidFill>
                <a:schemeClr val="tx1"/>
              </a:solidFill>
            </a:endParaRPr>
          </a:p>
        </p:txBody>
      </p:sp>
      <p:cxnSp>
        <p:nvCxnSpPr>
          <p:cNvPr id="13" name="14 Conector recto"/>
          <p:cNvCxnSpPr/>
          <p:nvPr/>
        </p:nvCxnSpPr>
        <p:spPr>
          <a:xfrm>
            <a:off x="4658672" y="1180664"/>
            <a:ext cx="0" cy="26440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19 Conector recto"/>
          <p:cNvCxnSpPr/>
          <p:nvPr/>
        </p:nvCxnSpPr>
        <p:spPr>
          <a:xfrm flipV="1">
            <a:off x="1178582" y="1445068"/>
            <a:ext cx="7116896" cy="2019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22 Conector recto"/>
          <p:cNvCxnSpPr>
            <a:endCxn id="5" idx="0"/>
          </p:cNvCxnSpPr>
          <p:nvPr/>
        </p:nvCxnSpPr>
        <p:spPr>
          <a:xfrm>
            <a:off x="1192117" y="1487278"/>
            <a:ext cx="13330" cy="25373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23 Conector recto"/>
          <p:cNvCxnSpPr/>
          <p:nvPr/>
        </p:nvCxnSpPr>
        <p:spPr>
          <a:xfrm>
            <a:off x="3667698" y="1476583"/>
            <a:ext cx="0" cy="26440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24 Conector recto"/>
          <p:cNvCxnSpPr/>
          <p:nvPr/>
        </p:nvCxnSpPr>
        <p:spPr>
          <a:xfrm>
            <a:off x="6134470" y="1497568"/>
            <a:ext cx="0" cy="26440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25 Conector recto"/>
          <p:cNvCxnSpPr/>
          <p:nvPr/>
        </p:nvCxnSpPr>
        <p:spPr>
          <a:xfrm>
            <a:off x="8297996" y="1485441"/>
            <a:ext cx="0" cy="26440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26 Conector recto"/>
          <p:cNvCxnSpPr/>
          <p:nvPr/>
        </p:nvCxnSpPr>
        <p:spPr>
          <a:xfrm>
            <a:off x="1178582" y="3064525"/>
            <a:ext cx="0" cy="26440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28 Conector recto"/>
          <p:cNvCxnSpPr>
            <a:stCxn id="9" idx="2"/>
          </p:cNvCxnSpPr>
          <p:nvPr/>
        </p:nvCxnSpPr>
        <p:spPr>
          <a:xfrm>
            <a:off x="3667698" y="3028089"/>
            <a:ext cx="594681" cy="35867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29 Conector recto"/>
          <p:cNvCxnSpPr>
            <a:stCxn id="9" idx="2"/>
          </p:cNvCxnSpPr>
          <p:nvPr/>
        </p:nvCxnSpPr>
        <p:spPr>
          <a:xfrm flipH="1">
            <a:off x="2975270" y="3028089"/>
            <a:ext cx="692428" cy="30893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30 Conector recto"/>
          <p:cNvCxnSpPr/>
          <p:nvPr/>
        </p:nvCxnSpPr>
        <p:spPr>
          <a:xfrm>
            <a:off x="3683440" y="2358671"/>
            <a:ext cx="0" cy="26440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31 Conector recto"/>
          <p:cNvCxnSpPr/>
          <p:nvPr/>
        </p:nvCxnSpPr>
        <p:spPr>
          <a:xfrm>
            <a:off x="1192117" y="2393416"/>
            <a:ext cx="0" cy="26440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4 Rectángulo redondeado">
            <a:extLst>
              <a:ext uri="{FF2B5EF4-FFF2-40B4-BE49-F238E27FC236}">
                <a16:creationId xmlns:a16="http://schemas.microsoft.com/office/drawing/2014/main" id="{536D7397-CC65-4518-9AC5-53FE3759F233}"/>
              </a:ext>
            </a:extLst>
          </p:cNvPr>
          <p:cNvSpPr/>
          <p:nvPr/>
        </p:nvSpPr>
        <p:spPr>
          <a:xfrm>
            <a:off x="7430987" y="1724220"/>
            <a:ext cx="1630520" cy="616945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300" b="1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Teoría de Aprendizaje </a:t>
            </a:r>
          </a:p>
          <a:p>
            <a:pPr algn="ctr"/>
            <a:r>
              <a:rPr lang="es-EC" sz="1300" b="1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Leflore (2000)</a:t>
            </a:r>
            <a:endParaRPr lang="es-EC" sz="1300" b="1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26" name="4 Rectángulo redondeado">
            <a:extLst>
              <a:ext uri="{FF2B5EF4-FFF2-40B4-BE49-F238E27FC236}">
                <a16:creationId xmlns:a16="http://schemas.microsoft.com/office/drawing/2014/main" id="{6DEA5987-AAC2-4F8D-B4F7-934190DE2D48}"/>
              </a:ext>
            </a:extLst>
          </p:cNvPr>
          <p:cNvSpPr/>
          <p:nvPr/>
        </p:nvSpPr>
        <p:spPr>
          <a:xfrm>
            <a:off x="5011506" y="1767083"/>
            <a:ext cx="2145229" cy="589708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300" b="1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Relación Eva </a:t>
            </a:r>
          </a:p>
          <a:p>
            <a:pPr algn="ctr"/>
            <a:r>
              <a:rPr lang="es-EC" sz="1300" b="1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Docentes - estudiantes</a:t>
            </a:r>
            <a:endParaRPr lang="es-EC" sz="1300" b="1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27" name="8 Rectángulo redondeado">
            <a:extLst>
              <a:ext uri="{FF2B5EF4-FFF2-40B4-BE49-F238E27FC236}">
                <a16:creationId xmlns:a16="http://schemas.microsoft.com/office/drawing/2014/main" id="{DF19D8D9-BA76-4BE8-86BE-581E1734A9D7}"/>
              </a:ext>
            </a:extLst>
          </p:cNvPr>
          <p:cNvSpPr/>
          <p:nvPr/>
        </p:nvSpPr>
        <p:spPr>
          <a:xfrm>
            <a:off x="5380820" y="2671175"/>
            <a:ext cx="1546953" cy="38283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Rol </a:t>
            </a:r>
            <a:r>
              <a:rPr lang="es-EC" sz="1200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docente – </a:t>
            </a:r>
            <a:r>
              <a:rPr lang="es-EC" sz="1200" dirty="0" err="1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facilt</a:t>
            </a:r>
            <a:r>
              <a:rPr lang="es-EC" sz="1200" dirty="0" err="1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ar</a:t>
            </a:r>
            <a:r>
              <a:rPr lang="es-EC" sz="1200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endParaRPr lang="es-EC" sz="1200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28" name="8 Rectángulo redondeado">
            <a:extLst>
              <a:ext uri="{FF2B5EF4-FFF2-40B4-BE49-F238E27FC236}">
                <a16:creationId xmlns:a16="http://schemas.microsoft.com/office/drawing/2014/main" id="{459C1E8B-FDD1-4BEA-AB93-04235B6A6212}"/>
              </a:ext>
            </a:extLst>
          </p:cNvPr>
          <p:cNvSpPr/>
          <p:nvPr/>
        </p:nvSpPr>
        <p:spPr>
          <a:xfrm>
            <a:off x="5380820" y="3355096"/>
            <a:ext cx="1546953" cy="42782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Nativos digitales </a:t>
            </a:r>
            <a:endParaRPr lang="es-EC" sz="1200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cxnSp>
        <p:nvCxnSpPr>
          <p:cNvPr id="29" name="31 Conector recto">
            <a:extLst>
              <a:ext uri="{FF2B5EF4-FFF2-40B4-BE49-F238E27FC236}">
                <a16:creationId xmlns:a16="http://schemas.microsoft.com/office/drawing/2014/main" id="{32DA62A7-A3D1-48FA-A0CB-3D1A3ED84F13}"/>
              </a:ext>
            </a:extLst>
          </p:cNvPr>
          <p:cNvCxnSpPr/>
          <p:nvPr/>
        </p:nvCxnSpPr>
        <p:spPr>
          <a:xfrm>
            <a:off x="8241431" y="3028089"/>
            <a:ext cx="0" cy="26440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31 Conector recto">
            <a:extLst>
              <a:ext uri="{FF2B5EF4-FFF2-40B4-BE49-F238E27FC236}">
                <a16:creationId xmlns:a16="http://schemas.microsoft.com/office/drawing/2014/main" id="{1C0940A7-8259-4105-8834-A54B4E77B9C1}"/>
              </a:ext>
            </a:extLst>
          </p:cNvPr>
          <p:cNvCxnSpPr/>
          <p:nvPr/>
        </p:nvCxnSpPr>
        <p:spPr>
          <a:xfrm>
            <a:off x="8241431" y="2380850"/>
            <a:ext cx="0" cy="26440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31 Conector recto">
            <a:extLst>
              <a:ext uri="{FF2B5EF4-FFF2-40B4-BE49-F238E27FC236}">
                <a16:creationId xmlns:a16="http://schemas.microsoft.com/office/drawing/2014/main" id="{9E87BB24-4E51-491B-9A4A-126682F4B471}"/>
              </a:ext>
            </a:extLst>
          </p:cNvPr>
          <p:cNvCxnSpPr/>
          <p:nvPr/>
        </p:nvCxnSpPr>
        <p:spPr>
          <a:xfrm>
            <a:off x="6157612" y="3059121"/>
            <a:ext cx="0" cy="26440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31 Conector recto">
            <a:extLst>
              <a:ext uri="{FF2B5EF4-FFF2-40B4-BE49-F238E27FC236}">
                <a16:creationId xmlns:a16="http://schemas.microsoft.com/office/drawing/2014/main" id="{F330066D-C703-4C49-9D33-406DDFD3BC34}"/>
              </a:ext>
            </a:extLst>
          </p:cNvPr>
          <p:cNvCxnSpPr/>
          <p:nvPr/>
        </p:nvCxnSpPr>
        <p:spPr>
          <a:xfrm>
            <a:off x="6155093" y="2380850"/>
            <a:ext cx="0" cy="26440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" name="8 Rectángulo redondeado">
            <a:extLst>
              <a:ext uri="{FF2B5EF4-FFF2-40B4-BE49-F238E27FC236}">
                <a16:creationId xmlns:a16="http://schemas.microsoft.com/office/drawing/2014/main" id="{AC6E8699-C57D-4F70-B2EC-8FEB5DFAB4E5}"/>
              </a:ext>
            </a:extLst>
          </p:cNvPr>
          <p:cNvSpPr/>
          <p:nvPr/>
        </p:nvSpPr>
        <p:spPr>
          <a:xfrm>
            <a:off x="7430987" y="2614768"/>
            <a:ext cx="1546953" cy="382835"/>
          </a:xfrm>
          <a:prstGeom prst="round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Teoría Gestalt </a:t>
            </a:r>
            <a:endParaRPr lang="es-EC" sz="1200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35" name="8 Rectángulo redondeado">
            <a:extLst>
              <a:ext uri="{FF2B5EF4-FFF2-40B4-BE49-F238E27FC236}">
                <a16:creationId xmlns:a16="http://schemas.microsoft.com/office/drawing/2014/main" id="{3F15C0C3-87E7-46F5-B86E-4B5BB245E28B}"/>
              </a:ext>
            </a:extLst>
          </p:cNvPr>
          <p:cNvSpPr/>
          <p:nvPr/>
        </p:nvSpPr>
        <p:spPr>
          <a:xfrm>
            <a:off x="7430987" y="3319647"/>
            <a:ext cx="1546953" cy="382835"/>
          </a:xfrm>
          <a:prstGeom prst="round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Teoría Cognitiva </a:t>
            </a:r>
            <a:endParaRPr lang="es-EC" sz="1200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36" name="9 Rectángulo redondeado"/>
          <p:cNvSpPr/>
          <p:nvPr/>
        </p:nvSpPr>
        <p:spPr>
          <a:xfrm>
            <a:off x="3794001" y="4178036"/>
            <a:ext cx="1410617" cy="4807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Acceso</a:t>
            </a:r>
            <a:endParaRPr lang="es-EC" sz="1200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cxnSp>
        <p:nvCxnSpPr>
          <p:cNvPr id="37" name="29 Conector recto"/>
          <p:cNvCxnSpPr/>
          <p:nvPr/>
        </p:nvCxnSpPr>
        <p:spPr>
          <a:xfrm>
            <a:off x="2814468" y="3850409"/>
            <a:ext cx="0" cy="26406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29 Conector recto"/>
          <p:cNvCxnSpPr/>
          <p:nvPr/>
        </p:nvCxnSpPr>
        <p:spPr>
          <a:xfrm>
            <a:off x="4566436" y="3861995"/>
            <a:ext cx="0" cy="26406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9" name="8 Rectángulo redondeado">
            <a:extLst>
              <a:ext uri="{FF2B5EF4-FFF2-40B4-BE49-F238E27FC236}">
                <a16:creationId xmlns:a16="http://schemas.microsoft.com/office/drawing/2014/main" id="{3F15C0C3-87E7-46F5-B86E-4B5BB245E28B}"/>
              </a:ext>
            </a:extLst>
          </p:cNvPr>
          <p:cNvSpPr/>
          <p:nvPr/>
        </p:nvSpPr>
        <p:spPr>
          <a:xfrm>
            <a:off x="7452501" y="4025692"/>
            <a:ext cx="1609006" cy="432959"/>
          </a:xfrm>
          <a:prstGeom prst="round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Teoría Constructivista </a:t>
            </a:r>
            <a:endParaRPr lang="es-EC" sz="1200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cxnSp>
        <p:nvCxnSpPr>
          <p:cNvPr id="56" name="31 Conector recto">
            <a:extLst>
              <a:ext uri="{FF2B5EF4-FFF2-40B4-BE49-F238E27FC236}">
                <a16:creationId xmlns:a16="http://schemas.microsoft.com/office/drawing/2014/main" id="{32DA62A7-A3D1-48FA-A0CB-3D1A3ED84F13}"/>
              </a:ext>
            </a:extLst>
          </p:cNvPr>
          <p:cNvCxnSpPr/>
          <p:nvPr/>
        </p:nvCxnSpPr>
        <p:spPr>
          <a:xfrm>
            <a:off x="8255314" y="3702482"/>
            <a:ext cx="0" cy="26440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42" name="Imagen 94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17" b="90828" l="5917" r="92899">
                        <a14:foregroundMark x1="39941" y1="36686" x2="39941" y2="36686"/>
                        <a14:foregroundMark x1="60059" y1="33728" x2="60059" y2="33728"/>
                        <a14:foregroundMark x1="50000" y1="43787" x2="50000" y2="437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5567" y="3738142"/>
            <a:ext cx="1441018" cy="1441018"/>
          </a:xfrm>
          <a:prstGeom prst="rect">
            <a:avLst/>
          </a:prstGeom>
        </p:spPr>
      </p:pic>
      <p:pic>
        <p:nvPicPr>
          <p:cNvPr id="943" name="Imagen 9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404" y="3927512"/>
            <a:ext cx="913713" cy="913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1265;p43"/>
          <p:cNvSpPr/>
          <p:nvPr/>
        </p:nvSpPr>
        <p:spPr>
          <a:xfrm rot="-60026" flipH="1">
            <a:off x="1094827" y="171216"/>
            <a:ext cx="6925671" cy="605092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9050" cap="flat" cmpd="sng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7" name="Google Shape;377;p36"/>
          <p:cNvSpPr txBox="1">
            <a:spLocks/>
          </p:cNvSpPr>
          <p:nvPr/>
        </p:nvSpPr>
        <p:spPr>
          <a:xfrm rot="16200000">
            <a:off x="-1193774" y="2290792"/>
            <a:ext cx="3337995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s-ES" sz="2800" dirty="0" smtClean="0"/>
              <a:t>Cap. II: </a:t>
            </a:r>
            <a:r>
              <a:rPr lang="en" sz="2800" dirty="0"/>
              <a:t>Marco Teórico </a:t>
            </a:r>
            <a:endParaRPr lang="en-US" sz="2800" dirty="0"/>
          </a:p>
        </p:txBody>
      </p:sp>
      <p:sp>
        <p:nvSpPr>
          <p:cNvPr id="933" name="Google Shape;933;p40"/>
          <p:cNvSpPr txBox="1">
            <a:spLocks noGrp="1"/>
          </p:cNvSpPr>
          <p:nvPr>
            <p:ph type="title"/>
          </p:nvPr>
        </p:nvSpPr>
        <p:spPr>
          <a:xfrm>
            <a:off x="1090072" y="163679"/>
            <a:ext cx="6886423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400" dirty="0" smtClean="0"/>
              <a:t>Unidad II: </a:t>
            </a:r>
            <a:r>
              <a:rPr lang="es-ES" sz="2400" dirty="0"/>
              <a:t>EVA y currículo de educación preparatoria</a:t>
            </a:r>
            <a:endParaRPr sz="2400" dirty="0"/>
          </a:p>
        </p:txBody>
      </p:sp>
      <p:cxnSp>
        <p:nvCxnSpPr>
          <p:cNvPr id="191" name="14 Conector recto"/>
          <p:cNvCxnSpPr/>
          <p:nvPr/>
        </p:nvCxnSpPr>
        <p:spPr>
          <a:xfrm>
            <a:off x="4558365" y="788502"/>
            <a:ext cx="0" cy="26440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2" name="19 Conector recto"/>
          <p:cNvCxnSpPr/>
          <p:nvPr/>
        </p:nvCxnSpPr>
        <p:spPr>
          <a:xfrm>
            <a:off x="1420167" y="1062369"/>
            <a:ext cx="6541583" cy="1914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3" name="3 Rectángulo redondeado"/>
          <p:cNvSpPr/>
          <p:nvPr/>
        </p:nvSpPr>
        <p:spPr>
          <a:xfrm>
            <a:off x="782985" y="1356034"/>
            <a:ext cx="1520328" cy="616945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chemeClr val="tx1"/>
                </a:solidFill>
              </a:rPr>
              <a:t>EVA (Currículo)</a:t>
            </a:r>
            <a:endParaRPr lang="es-EC" sz="1200" b="1" dirty="0">
              <a:solidFill>
                <a:schemeClr val="tx1"/>
              </a:solidFill>
            </a:endParaRPr>
          </a:p>
        </p:txBody>
      </p:sp>
      <p:cxnSp>
        <p:nvCxnSpPr>
          <p:cNvPr id="195" name="14 Conector recto"/>
          <p:cNvCxnSpPr/>
          <p:nvPr/>
        </p:nvCxnSpPr>
        <p:spPr>
          <a:xfrm>
            <a:off x="1420167" y="1062368"/>
            <a:ext cx="0" cy="26440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6" name="4 Rectángulo redondeado"/>
          <p:cNvSpPr/>
          <p:nvPr/>
        </p:nvSpPr>
        <p:spPr>
          <a:xfrm>
            <a:off x="2596660" y="1346028"/>
            <a:ext cx="1961002" cy="61694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chemeClr val="tx1"/>
                </a:solidFill>
              </a:rPr>
              <a:t>Currículo de Educación </a:t>
            </a:r>
            <a:r>
              <a:rPr lang="es-EC" sz="1200" b="1" dirty="0">
                <a:solidFill>
                  <a:schemeClr val="tx1"/>
                </a:solidFill>
              </a:rPr>
              <a:t>G</a:t>
            </a:r>
            <a:r>
              <a:rPr lang="es-EC" sz="1200" b="1" dirty="0" smtClean="0">
                <a:solidFill>
                  <a:schemeClr val="tx1"/>
                </a:solidFill>
              </a:rPr>
              <a:t>eneral </a:t>
            </a:r>
            <a:r>
              <a:rPr lang="es-EC" sz="1200" b="1" dirty="0">
                <a:solidFill>
                  <a:schemeClr val="tx1"/>
                </a:solidFill>
              </a:rPr>
              <a:t>B</a:t>
            </a:r>
            <a:r>
              <a:rPr lang="es-EC" sz="1200" b="1" dirty="0" smtClean="0">
                <a:solidFill>
                  <a:schemeClr val="tx1"/>
                </a:solidFill>
              </a:rPr>
              <a:t>ásica</a:t>
            </a:r>
            <a:endParaRPr lang="es-EC" sz="1200" b="1" dirty="0">
              <a:solidFill>
                <a:schemeClr val="tx1"/>
              </a:solidFill>
            </a:endParaRPr>
          </a:p>
        </p:txBody>
      </p:sp>
      <p:cxnSp>
        <p:nvCxnSpPr>
          <p:cNvPr id="197" name="14 Conector recto"/>
          <p:cNvCxnSpPr/>
          <p:nvPr/>
        </p:nvCxnSpPr>
        <p:spPr>
          <a:xfrm>
            <a:off x="3619005" y="1062368"/>
            <a:ext cx="0" cy="26440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8" name="4 Rectángulo redondeado">
            <a:extLst>
              <a:ext uri="{FF2B5EF4-FFF2-40B4-BE49-F238E27FC236}">
                <a16:creationId xmlns:a16="http://schemas.microsoft.com/office/drawing/2014/main" id="{536D7397-CC65-4518-9AC5-53FE3759F233}"/>
              </a:ext>
            </a:extLst>
          </p:cNvPr>
          <p:cNvSpPr/>
          <p:nvPr/>
        </p:nvSpPr>
        <p:spPr>
          <a:xfrm>
            <a:off x="4865601" y="1326772"/>
            <a:ext cx="1961002" cy="6169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chemeClr val="tx1"/>
                </a:solidFill>
              </a:rPr>
              <a:t>Ámbito: Comprensión y expresión oral y escrita </a:t>
            </a:r>
            <a:endParaRPr lang="es-EC" sz="1200" b="1" dirty="0">
              <a:solidFill>
                <a:schemeClr val="tx1"/>
              </a:solidFill>
            </a:endParaRPr>
          </a:p>
        </p:txBody>
      </p:sp>
      <p:cxnSp>
        <p:nvCxnSpPr>
          <p:cNvPr id="199" name="14 Conector recto"/>
          <p:cNvCxnSpPr/>
          <p:nvPr/>
        </p:nvCxnSpPr>
        <p:spPr>
          <a:xfrm>
            <a:off x="5846102" y="1052269"/>
            <a:ext cx="0" cy="26440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0" name="4 Rectángulo redondeado">
            <a:extLst>
              <a:ext uri="{FF2B5EF4-FFF2-40B4-BE49-F238E27FC236}">
                <a16:creationId xmlns:a16="http://schemas.microsoft.com/office/drawing/2014/main" id="{6DEA5987-AAC2-4F8D-B4F7-934190DE2D48}"/>
              </a:ext>
            </a:extLst>
          </p:cNvPr>
          <p:cNvSpPr/>
          <p:nvPr/>
        </p:nvSpPr>
        <p:spPr>
          <a:xfrm>
            <a:off x="7154827" y="1326772"/>
            <a:ext cx="1613847" cy="6169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chemeClr val="tx1"/>
                </a:solidFill>
              </a:rPr>
              <a:t>Destrezas </a:t>
            </a:r>
            <a:endParaRPr lang="es-EC" sz="1200" b="1" dirty="0">
              <a:solidFill>
                <a:schemeClr val="tx1"/>
              </a:solidFill>
            </a:endParaRPr>
          </a:p>
        </p:txBody>
      </p:sp>
      <p:cxnSp>
        <p:nvCxnSpPr>
          <p:cNvPr id="202" name="14 Conector recto"/>
          <p:cNvCxnSpPr/>
          <p:nvPr/>
        </p:nvCxnSpPr>
        <p:spPr>
          <a:xfrm>
            <a:off x="7961750" y="1062368"/>
            <a:ext cx="0" cy="26440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4" name="6 Rectángulo redondeado"/>
          <p:cNvSpPr/>
          <p:nvPr/>
        </p:nvSpPr>
        <p:spPr>
          <a:xfrm>
            <a:off x="820204" y="2285143"/>
            <a:ext cx="1212081" cy="776262"/>
          </a:xfrm>
          <a:prstGeom prst="roundRect">
            <a:avLst/>
          </a:prstGeom>
          <a:solidFill>
            <a:schemeClr val="bg1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200" dirty="0" smtClean="0">
                <a:solidFill>
                  <a:schemeClr val="tx1"/>
                </a:solidFill>
              </a:rPr>
              <a:t>Elemento que sustenta la creación de programas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205" name="7 Rectángulo redondeado"/>
          <p:cNvSpPr/>
          <p:nvPr/>
        </p:nvSpPr>
        <p:spPr>
          <a:xfrm>
            <a:off x="984613" y="3840126"/>
            <a:ext cx="1123433" cy="37042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900" dirty="0">
              <a:solidFill>
                <a:schemeClr val="tx1"/>
              </a:solidFill>
            </a:endParaRPr>
          </a:p>
        </p:txBody>
      </p:sp>
      <p:sp>
        <p:nvSpPr>
          <p:cNvPr id="206" name="8 Rectángulo redondeado"/>
          <p:cNvSpPr/>
          <p:nvPr/>
        </p:nvSpPr>
        <p:spPr>
          <a:xfrm>
            <a:off x="2673162" y="2244433"/>
            <a:ext cx="1848998" cy="60880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Objetivo: Expresar ideas, sentimientos y emociones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207" name="9 Rectángulo redondeado"/>
          <p:cNvSpPr/>
          <p:nvPr/>
        </p:nvSpPr>
        <p:spPr>
          <a:xfrm>
            <a:off x="3619005" y="3200527"/>
            <a:ext cx="1410617" cy="69314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Artístico, corporal y escrito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208" name="10 Rectángulo redondeado"/>
          <p:cNvSpPr/>
          <p:nvPr/>
        </p:nvSpPr>
        <p:spPr>
          <a:xfrm>
            <a:off x="2185324" y="3200527"/>
            <a:ext cx="1232053" cy="697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Lenguaje oral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209" name="11 Rectángulo redondeado"/>
          <p:cNvSpPr/>
          <p:nvPr/>
        </p:nvSpPr>
        <p:spPr>
          <a:xfrm>
            <a:off x="4690958" y="4351471"/>
            <a:ext cx="1367882" cy="41964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(</a:t>
            </a:r>
            <a:r>
              <a:rPr lang="es-EC" sz="1200" dirty="0" err="1" smtClean="0">
                <a:solidFill>
                  <a:schemeClr val="tx1"/>
                </a:solidFill>
              </a:rPr>
              <a:t>Mineduc</a:t>
            </a:r>
            <a:r>
              <a:rPr lang="es-EC" sz="1200" dirty="0">
                <a:solidFill>
                  <a:schemeClr val="tx1"/>
                </a:solidFill>
              </a:rPr>
              <a:t>, 2016)</a:t>
            </a:r>
          </a:p>
        </p:txBody>
      </p:sp>
      <p:cxnSp>
        <p:nvCxnSpPr>
          <p:cNvPr id="210" name="26 Conector recto"/>
          <p:cNvCxnSpPr/>
          <p:nvPr/>
        </p:nvCxnSpPr>
        <p:spPr>
          <a:xfrm>
            <a:off x="1420167" y="3070620"/>
            <a:ext cx="0" cy="26440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1" name="27 Conector recto"/>
          <p:cNvCxnSpPr/>
          <p:nvPr/>
        </p:nvCxnSpPr>
        <p:spPr>
          <a:xfrm flipH="1">
            <a:off x="2621182" y="2871326"/>
            <a:ext cx="902006" cy="312145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2" name="28 Conector recto"/>
          <p:cNvCxnSpPr/>
          <p:nvPr/>
        </p:nvCxnSpPr>
        <p:spPr>
          <a:xfrm>
            <a:off x="3579917" y="2871325"/>
            <a:ext cx="924499" cy="312145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4" name="8 Rectángulo redondeado">
            <a:extLst>
              <a:ext uri="{FF2B5EF4-FFF2-40B4-BE49-F238E27FC236}">
                <a16:creationId xmlns:a16="http://schemas.microsoft.com/office/drawing/2014/main" id="{DF19D8D9-BA76-4BE8-86BE-581E1734A9D7}"/>
              </a:ext>
            </a:extLst>
          </p:cNvPr>
          <p:cNvSpPr/>
          <p:nvPr/>
        </p:nvSpPr>
        <p:spPr>
          <a:xfrm>
            <a:off x="4908553" y="2204028"/>
            <a:ext cx="1961002" cy="5614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Generar experiencias y espacios significativos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215" name="8 Rectángulo redondeado">
            <a:extLst>
              <a:ext uri="{FF2B5EF4-FFF2-40B4-BE49-F238E27FC236}">
                <a16:creationId xmlns:a16="http://schemas.microsoft.com/office/drawing/2014/main" id="{459C1E8B-FDD1-4BEA-AB93-04235B6A6212}"/>
              </a:ext>
            </a:extLst>
          </p:cNvPr>
          <p:cNvSpPr/>
          <p:nvPr/>
        </p:nvSpPr>
        <p:spPr>
          <a:xfrm>
            <a:off x="5070820" y="2918371"/>
            <a:ext cx="1854444" cy="5720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Elementos del lenguaje oral</a:t>
            </a:r>
            <a:endParaRPr lang="es-EC" sz="1200" dirty="0">
              <a:solidFill>
                <a:schemeClr val="tx1"/>
              </a:solidFill>
            </a:endParaRPr>
          </a:p>
        </p:txBody>
      </p:sp>
      <p:cxnSp>
        <p:nvCxnSpPr>
          <p:cNvPr id="217" name="31 Conector recto">
            <a:extLst>
              <a:ext uri="{FF2B5EF4-FFF2-40B4-BE49-F238E27FC236}">
                <a16:creationId xmlns:a16="http://schemas.microsoft.com/office/drawing/2014/main" id="{32DA62A7-A3D1-48FA-A0CB-3D1A3ED84F13}"/>
              </a:ext>
            </a:extLst>
          </p:cNvPr>
          <p:cNvCxnSpPr/>
          <p:nvPr/>
        </p:nvCxnSpPr>
        <p:spPr>
          <a:xfrm>
            <a:off x="7976495" y="2797001"/>
            <a:ext cx="0" cy="26440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0" name="8 Rectángulo redondeado">
            <a:extLst>
              <a:ext uri="{FF2B5EF4-FFF2-40B4-BE49-F238E27FC236}">
                <a16:creationId xmlns:a16="http://schemas.microsoft.com/office/drawing/2014/main" id="{AC6E8699-C57D-4F70-B2EC-8FEB5DFAB4E5}"/>
              </a:ext>
            </a:extLst>
          </p:cNvPr>
          <p:cNvSpPr/>
          <p:nvPr/>
        </p:nvSpPr>
        <p:spPr>
          <a:xfrm>
            <a:off x="7154827" y="2215269"/>
            <a:ext cx="1546953" cy="568479"/>
          </a:xfrm>
          <a:prstGeom prst="round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Destrezas básicas imprescindibles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221" name="8 Rectángulo redondeado">
            <a:extLst>
              <a:ext uri="{FF2B5EF4-FFF2-40B4-BE49-F238E27FC236}">
                <a16:creationId xmlns:a16="http://schemas.microsoft.com/office/drawing/2014/main" id="{3F15C0C3-87E7-46F5-B86E-4B5BB245E28B}"/>
              </a:ext>
            </a:extLst>
          </p:cNvPr>
          <p:cNvSpPr/>
          <p:nvPr/>
        </p:nvSpPr>
        <p:spPr>
          <a:xfrm>
            <a:off x="7188273" y="3056827"/>
            <a:ext cx="1546953" cy="382835"/>
          </a:xfrm>
          <a:prstGeom prst="round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Básicos deseables</a:t>
            </a:r>
            <a:endParaRPr lang="es-EC" sz="1200" dirty="0">
              <a:solidFill>
                <a:schemeClr val="tx1"/>
              </a:solidFill>
            </a:endParaRPr>
          </a:p>
        </p:txBody>
      </p:sp>
      <p:cxnSp>
        <p:nvCxnSpPr>
          <p:cNvPr id="33" name="26 Conector recto"/>
          <p:cNvCxnSpPr/>
          <p:nvPr/>
        </p:nvCxnSpPr>
        <p:spPr>
          <a:xfrm>
            <a:off x="1423862" y="1992806"/>
            <a:ext cx="0" cy="26440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26 Conector recto"/>
          <p:cNvCxnSpPr/>
          <p:nvPr/>
        </p:nvCxnSpPr>
        <p:spPr>
          <a:xfrm>
            <a:off x="3619005" y="1962973"/>
            <a:ext cx="0" cy="26440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Abrir llave 3"/>
          <p:cNvSpPr/>
          <p:nvPr/>
        </p:nvSpPr>
        <p:spPr>
          <a:xfrm rot="16200000">
            <a:off x="5157901" y="1479035"/>
            <a:ext cx="422314" cy="5312394"/>
          </a:xfrm>
          <a:prstGeom prst="leftBrac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8" name="6 Rectángulo redondeado"/>
          <p:cNvSpPr/>
          <p:nvPr/>
        </p:nvSpPr>
        <p:spPr>
          <a:xfrm>
            <a:off x="736049" y="3330256"/>
            <a:ext cx="1357320" cy="593818"/>
          </a:xfrm>
          <a:prstGeom prst="roundRect">
            <a:avLst/>
          </a:prstGeom>
          <a:solidFill>
            <a:schemeClr val="bg1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>
                <a:solidFill>
                  <a:schemeClr val="tx1"/>
                </a:solidFill>
              </a:rPr>
              <a:t>López, Ledesma &amp; Escalera (2019) </a:t>
            </a:r>
            <a:endParaRPr lang="es-EC" sz="1200" dirty="0">
              <a:solidFill>
                <a:schemeClr val="tx1"/>
              </a:solidFill>
            </a:endParaRPr>
          </a:p>
        </p:txBody>
      </p:sp>
      <p:cxnSp>
        <p:nvCxnSpPr>
          <p:cNvPr id="39" name="26 Conector recto"/>
          <p:cNvCxnSpPr/>
          <p:nvPr/>
        </p:nvCxnSpPr>
        <p:spPr>
          <a:xfrm>
            <a:off x="5885479" y="1943717"/>
            <a:ext cx="0" cy="26440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0" name="8 Rectángulo redondeado">
            <a:extLst>
              <a:ext uri="{FF2B5EF4-FFF2-40B4-BE49-F238E27FC236}">
                <a16:creationId xmlns:a16="http://schemas.microsoft.com/office/drawing/2014/main" id="{459C1E8B-FDD1-4BEA-AB93-04235B6A6212}"/>
              </a:ext>
            </a:extLst>
          </p:cNvPr>
          <p:cNvSpPr/>
          <p:nvPr/>
        </p:nvSpPr>
        <p:spPr>
          <a:xfrm>
            <a:off x="5149305" y="3627165"/>
            <a:ext cx="1546100" cy="370427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Dimensión afectiva</a:t>
            </a:r>
            <a:endParaRPr lang="es-EC" sz="1200" dirty="0">
              <a:solidFill>
                <a:schemeClr val="tx1"/>
              </a:solidFill>
            </a:endParaRPr>
          </a:p>
        </p:txBody>
      </p:sp>
      <p:cxnSp>
        <p:nvCxnSpPr>
          <p:cNvPr id="41" name="31 Conector recto">
            <a:extLst>
              <a:ext uri="{FF2B5EF4-FFF2-40B4-BE49-F238E27FC236}">
                <a16:creationId xmlns:a16="http://schemas.microsoft.com/office/drawing/2014/main" id="{9E87BB24-4E51-491B-9A4A-126682F4B471}"/>
              </a:ext>
            </a:extLst>
          </p:cNvPr>
          <p:cNvCxnSpPr/>
          <p:nvPr/>
        </p:nvCxnSpPr>
        <p:spPr>
          <a:xfrm>
            <a:off x="5922355" y="3467606"/>
            <a:ext cx="0" cy="15955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31 Conector recto">
            <a:extLst>
              <a:ext uri="{FF2B5EF4-FFF2-40B4-BE49-F238E27FC236}">
                <a16:creationId xmlns:a16="http://schemas.microsoft.com/office/drawing/2014/main" id="{9E87BB24-4E51-491B-9A4A-126682F4B471}"/>
              </a:ext>
            </a:extLst>
          </p:cNvPr>
          <p:cNvCxnSpPr/>
          <p:nvPr/>
        </p:nvCxnSpPr>
        <p:spPr>
          <a:xfrm>
            <a:off x="5922355" y="2783749"/>
            <a:ext cx="0" cy="15955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31 Conector recto">
            <a:extLst>
              <a:ext uri="{FF2B5EF4-FFF2-40B4-BE49-F238E27FC236}">
                <a16:creationId xmlns:a16="http://schemas.microsoft.com/office/drawing/2014/main" id="{32DA62A7-A3D1-48FA-A0CB-3D1A3ED84F13}"/>
              </a:ext>
            </a:extLst>
          </p:cNvPr>
          <p:cNvCxnSpPr/>
          <p:nvPr/>
        </p:nvCxnSpPr>
        <p:spPr>
          <a:xfrm>
            <a:off x="7980218" y="1950178"/>
            <a:ext cx="0" cy="26440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Llamada de nube 7"/>
          <p:cNvSpPr/>
          <p:nvPr/>
        </p:nvSpPr>
        <p:spPr>
          <a:xfrm>
            <a:off x="1876833" y="579942"/>
            <a:ext cx="2912952" cy="1684955"/>
          </a:xfrm>
          <a:prstGeom prst="cloudCallout">
            <a:avLst>
              <a:gd name="adj1" fmla="val 58009"/>
              <a:gd name="adj2" fmla="val 1328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Inicio del </a:t>
            </a:r>
            <a:r>
              <a:rPr lang="es-EC" dirty="0">
                <a:solidFill>
                  <a:schemeClr val="tx1"/>
                </a:solidFill>
              </a:rPr>
              <a:t>desarrollo de las </a:t>
            </a:r>
            <a:r>
              <a:rPr lang="es-EC" dirty="0" smtClean="0">
                <a:solidFill>
                  <a:schemeClr val="tx1"/>
                </a:solidFill>
              </a:rPr>
              <a:t>conciencias; </a:t>
            </a:r>
            <a:r>
              <a:rPr lang="es-EC" dirty="0">
                <a:solidFill>
                  <a:schemeClr val="tx1"/>
                </a:solidFill>
              </a:rPr>
              <a:t>semántica, léxica, sintáctica y fonológica</a:t>
            </a:r>
          </a:p>
        </p:txBody>
      </p:sp>
      <p:sp>
        <p:nvSpPr>
          <p:cNvPr id="9" name="Llamada de nube 8"/>
          <p:cNvSpPr/>
          <p:nvPr/>
        </p:nvSpPr>
        <p:spPr>
          <a:xfrm>
            <a:off x="1995859" y="2136568"/>
            <a:ext cx="2781190" cy="1568707"/>
          </a:xfrm>
          <a:prstGeom prst="cloudCallout">
            <a:avLst>
              <a:gd name="adj1" fmla="val 58791"/>
              <a:gd name="adj2" fmla="val -78885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Habilidades; cognitivas</a:t>
            </a:r>
            <a:r>
              <a:rPr lang="es-EC" dirty="0">
                <a:solidFill>
                  <a:schemeClr val="tx1"/>
                </a:solidFill>
              </a:rPr>
              <a:t>, lingüísticas y socioculturales </a:t>
            </a:r>
            <a:r>
              <a:rPr lang="es-EC" dirty="0" smtClean="0">
                <a:solidFill>
                  <a:schemeClr val="tx1"/>
                </a:solidFill>
              </a:rPr>
              <a:t> </a:t>
            </a:r>
            <a:endParaRPr lang="es-EC" dirty="0">
              <a:solidFill>
                <a:schemeClr val="tx1"/>
              </a:solidFill>
            </a:endParaRPr>
          </a:p>
        </p:txBody>
      </p:sp>
      <p:grpSp>
        <p:nvGrpSpPr>
          <p:cNvPr id="49" name="Google Shape;3609;p71"/>
          <p:cNvGrpSpPr/>
          <p:nvPr/>
        </p:nvGrpSpPr>
        <p:grpSpPr>
          <a:xfrm>
            <a:off x="8144938" y="3712741"/>
            <a:ext cx="696253" cy="1164442"/>
            <a:chOff x="4573338" y="1550715"/>
            <a:chExt cx="696253" cy="1164442"/>
          </a:xfrm>
        </p:grpSpPr>
        <p:sp>
          <p:nvSpPr>
            <p:cNvPr id="50" name="Google Shape;3610;p71"/>
            <p:cNvSpPr/>
            <p:nvPr/>
          </p:nvSpPr>
          <p:spPr>
            <a:xfrm>
              <a:off x="4573338" y="2617602"/>
              <a:ext cx="696253" cy="97555"/>
            </a:xfrm>
            <a:custGeom>
              <a:avLst/>
              <a:gdLst/>
              <a:ahLst/>
              <a:cxnLst/>
              <a:rect l="l" t="t" r="r" b="b"/>
              <a:pathLst>
                <a:path w="20212" h="2832" extrusionOk="0">
                  <a:moveTo>
                    <a:pt x="10106" y="1"/>
                  </a:moveTo>
                  <a:cubicBezTo>
                    <a:pt x="4523" y="1"/>
                    <a:pt x="1" y="632"/>
                    <a:pt x="1" y="1416"/>
                  </a:cubicBezTo>
                  <a:cubicBezTo>
                    <a:pt x="1" y="2200"/>
                    <a:pt x="4523" y="2832"/>
                    <a:pt x="10106" y="2832"/>
                  </a:cubicBezTo>
                  <a:cubicBezTo>
                    <a:pt x="15689" y="2832"/>
                    <a:pt x="20211" y="2200"/>
                    <a:pt x="20211" y="1416"/>
                  </a:cubicBezTo>
                  <a:cubicBezTo>
                    <a:pt x="20211" y="632"/>
                    <a:pt x="15689" y="1"/>
                    <a:pt x="10106" y="1"/>
                  </a:cubicBezTo>
                  <a:close/>
                </a:path>
              </a:pathLst>
            </a:custGeom>
            <a:solidFill>
              <a:srgbClr val="171918">
                <a:alpha val="5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611;p71"/>
            <p:cNvSpPr/>
            <p:nvPr/>
          </p:nvSpPr>
          <p:spPr>
            <a:xfrm>
              <a:off x="4646120" y="1983018"/>
              <a:ext cx="511670" cy="275637"/>
            </a:xfrm>
            <a:custGeom>
              <a:avLst/>
              <a:gdLst/>
              <a:ahLst/>
              <a:cxnLst/>
              <a:rect l="l" t="t" r="r" b="b"/>
              <a:pathLst>
                <a:path w="30245" h="16293" extrusionOk="0">
                  <a:moveTo>
                    <a:pt x="18572" y="0"/>
                  </a:moveTo>
                  <a:cubicBezTo>
                    <a:pt x="17235" y="0"/>
                    <a:pt x="15867" y="183"/>
                    <a:pt x="14560" y="487"/>
                  </a:cubicBezTo>
                  <a:lnTo>
                    <a:pt x="10912" y="1368"/>
                  </a:lnTo>
                  <a:cubicBezTo>
                    <a:pt x="8937" y="1794"/>
                    <a:pt x="7083" y="2614"/>
                    <a:pt x="5441" y="3769"/>
                  </a:cubicBezTo>
                  <a:cubicBezTo>
                    <a:pt x="3040" y="5532"/>
                    <a:pt x="91" y="7630"/>
                    <a:pt x="61" y="9514"/>
                  </a:cubicBezTo>
                  <a:cubicBezTo>
                    <a:pt x="0" y="11612"/>
                    <a:pt x="2949" y="14408"/>
                    <a:pt x="2949" y="14408"/>
                  </a:cubicBezTo>
                  <a:lnTo>
                    <a:pt x="5532" y="11216"/>
                  </a:lnTo>
                  <a:cubicBezTo>
                    <a:pt x="5532" y="11216"/>
                    <a:pt x="4955" y="10669"/>
                    <a:pt x="5076" y="10092"/>
                  </a:cubicBezTo>
                  <a:cubicBezTo>
                    <a:pt x="5228" y="9484"/>
                    <a:pt x="8602" y="7660"/>
                    <a:pt x="8663" y="7630"/>
                  </a:cubicBezTo>
                  <a:lnTo>
                    <a:pt x="8785" y="16292"/>
                  </a:lnTo>
                  <a:lnTo>
                    <a:pt x="22706" y="14499"/>
                  </a:lnTo>
                  <a:lnTo>
                    <a:pt x="20061" y="5350"/>
                  </a:lnTo>
                  <a:cubicBezTo>
                    <a:pt x="20153" y="5350"/>
                    <a:pt x="24712" y="6110"/>
                    <a:pt x="25016" y="7387"/>
                  </a:cubicBezTo>
                  <a:cubicBezTo>
                    <a:pt x="25107" y="7751"/>
                    <a:pt x="24347" y="9545"/>
                    <a:pt x="24347" y="9545"/>
                  </a:cubicBezTo>
                  <a:lnTo>
                    <a:pt x="27478" y="11733"/>
                  </a:lnTo>
                  <a:cubicBezTo>
                    <a:pt x="27478" y="11733"/>
                    <a:pt x="30244" y="6991"/>
                    <a:pt x="28967" y="5046"/>
                  </a:cubicBezTo>
                  <a:cubicBezTo>
                    <a:pt x="26627" y="1459"/>
                    <a:pt x="20730" y="0"/>
                    <a:pt x="18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612;p71"/>
            <p:cNvSpPr/>
            <p:nvPr/>
          </p:nvSpPr>
          <p:spPr>
            <a:xfrm>
              <a:off x="4956387" y="1995451"/>
              <a:ext cx="23972" cy="72356"/>
            </a:xfrm>
            <a:custGeom>
              <a:avLst/>
              <a:gdLst/>
              <a:ahLst/>
              <a:cxnLst/>
              <a:rect l="l" t="t" r="r" b="b"/>
              <a:pathLst>
                <a:path w="1417" h="4277" extrusionOk="0">
                  <a:moveTo>
                    <a:pt x="90" y="1"/>
                  </a:moveTo>
                  <a:cubicBezTo>
                    <a:pt x="45" y="1"/>
                    <a:pt x="1" y="33"/>
                    <a:pt x="18" y="86"/>
                  </a:cubicBezTo>
                  <a:cubicBezTo>
                    <a:pt x="444" y="1454"/>
                    <a:pt x="717" y="2974"/>
                    <a:pt x="1325" y="4250"/>
                  </a:cubicBezTo>
                  <a:cubicBezTo>
                    <a:pt x="1335" y="4269"/>
                    <a:pt x="1347" y="4276"/>
                    <a:pt x="1360" y="4276"/>
                  </a:cubicBezTo>
                  <a:cubicBezTo>
                    <a:pt x="1388" y="4276"/>
                    <a:pt x="1417" y="4241"/>
                    <a:pt x="1417" y="4220"/>
                  </a:cubicBezTo>
                  <a:cubicBezTo>
                    <a:pt x="1204" y="2822"/>
                    <a:pt x="596" y="1393"/>
                    <a:pt x="170" y="56"/>
                  </a:cubicBezTo>
                  <a:cubicBezTo>
                    <a:pt x="158" y="17"/>
                    <a:pt x="123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613;p71"/>
            <p:cNvSpPr/>
            <p:nvPr/>
          </p:nvSpPr>
          <p:spPr>
            <a:xfrm>
              <a:off x="4982405" y="2016326"/>
              <a:ext cx="19252" cy="52664"/>
            </a:xfrm>
            <a:custGeom>
              <a:avLst/>
              <a:gdLst/>
              <a:ahLst/>
              <a:cxnLst/>
              <a:rect l="l" t="t" r="r" b="b"/>
              <a:pathLst>
                <a:path w="1138" h="3113" extrusionOk="0">
                  <a:moveTo>
                    <a:pt x="996" y="0"/>
                  </a:moveTo>
                  <a:cubicBezTo>
                    <a:pt x="972" y="0"/>
                    <a:pt x="951" y="12"/>
                    <a:pt x="942" y="38"/>
                  </a:cubicBezTo>
                  <a:cubicBezTo>
                    <a:pt x="486" y="1010"/>
                    <a:pt x="182" y="2013"/>
                    <a:pt x="0" y="3077"/>
                  </a:cubicBezTo>
                  <a:cubicBezTo>
                    <a:pt x="0" y="3095"/>
                    <a:pt x="30" y="3112"/>
                    <a:pt x="56" y="3112"/>
                  </a:cubicBezTo>
                  <a:cubicBezTo>
                    <a:pt x="75" y="3112"/>
                    <a:pt x="91" y="3103"/>
                    <a:pt x="91" y="3077"/>
                  </a:cubicBezTo>
                  <a:cubicBezTo>
                    <a:pt x="274" y="2074"/>
                    <a:pt x="638" y="1071"/>
                    <a:pt x="1094" y="159"/>
                  </a:cubicBezTo>
                  <a:cubicBezTo>
                    <a:pt x="1138" y="72"/>
                    <a:pt x="1057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614;p71"/>
            <p:cNvSpPr/>
            <p:nvPr/>
          </p:nvSpPr>
          <p:spPr>
            <a:xfrm>
              <a:off x="4761035" y="2030232"/>
              <a:ext cx="37303" cy="77313"/>
            </a:xfrm>
            <a:custGeom>
              <a:avLst/>
              <a:gdLst/>
              <a:ahLst/>
              <a:cxnLst/>
              <a:rect l="l" t="t" r="r" b="b"/>
              <a:pathLst>
                <a:path w="2205" h="4570" extrusionOk="0">
                  <a:moveTo>
                    <a:pt x="1698" y="0"/>
                  </a:moveTo>
                  <a:cubicBezTo>
                    <a:pt x="1640" y="0"/>
                    <a:pt x="1578" y="52"/>
                    <a:pt x="1597" y="127"/>
                  </a:cubicBezTo>
                  <a:cubicBezTo>
                    <a:pt x="1900" y="1434"/>
                    <a:pt x="2022" y="2802"/>
                    <a:pt x="1931" y="4170"/>
                  </a:cubicBezTo>
                  <a:cubicBezTo>
                    <a:pt x="1475" y="3197"/>
                    <a:pt x="867" y="2285"/>
                    <a:pt x="138" y="1526"/>
                  </a:cubicBezTo>
                  <a:cubicBezTo>
                    <a:pt x="123" y="1511"/>
                    <a:pt x="107" y="1505"/>
                    <a:pt x="91" y="1505"/>
                  </a:cubicBezTo>
                  <a:cubicBezTo>
                    <a:pt x="42" y="1505"/>
                    <a:pt x="0" y="1563"/>
                    <a:pt x="46" y="1586"/>
                  </a:cubicBezTo>
                  <a:cubicBezTo>
                    <a:pt x="776" y="2437"/>
                    <a:pt x="1384" y="3410"/>
                    <a:pt x="1809" y="4444"/>
                  </a:cubicBezTo>
                  <a:cubicBezTo>
                    <a:pt x="1840" y="4474"/>
                    <a:pt x="1870" y="4504"/>
                    <a:pt x="1900" y="4504"/>
                  </a:cubicBezTo>
                  <a:cubicBezTo>
                    <a:pt x="1915" y="4547"/>
                    <a:pt x="1955" y="4569"/>
                    <a:pt x="1997" y="4569"/>
                  </a:cubicBezTo>
                  <a:cubicBezTo>
                    <a:pt x="2046" y="4569"/>
                    <a:pt x="2097" y="4539"/>
                    <a:pt x="2113" y="4474"/>
                  </a:cubicBezTo>
                  <a:cubicBezTo>
                    <a:pt x="2204" y="2985"/>
                    <a:pt x="2113" y="1495"/>
                    <a:pt x="1779" y="67"/>
                  </a:cubicBezTo>
                  <a:cubicBezTo>
                    <a:pt x="1767" y="20"/>
                    <a:pt x="1734" y="0"/>
                    <a:pt x="16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615;p71"/>
            <p:cNvSpPr/>
            <p:nvPr/>
          </p:nvSpPr>
          <p:spPr>
            <a:xfrm>
              <a:off x="4680055" y="2589764"/>
              <a:ext cx="190271" cy="81830"/>
            </a:xfrm>
            <a:custGeom>
              <a:avLst/>
              <a:gdLst/>
              <a:ahLst/>
              <a:cxnLst/>
              <a:rect l="l" t="t" r="r" b="b"/>
              <a:pathLst>
                <a:path w="11247" h="4837" extrusionOk="0">
                  <a:moveTo>
                    <a:pt x="5593" y="0"/>
                  </a:moveTo>
                  <a:cubicBezTo>
                    <a:pt x="5593" y="0"/>
                    <a:pt x="4225" y="578"/>
                    <a:pt x="2858" y="1338"/>
                  </a:cubicBezTo>
                  <a:cubicBezTo>
                    <a:pt x="1490" y="2067"/>
                    <a:pt x="92" y="3009"/>
                    <a:pt x="31" y="3769"/>
                  </a:cubicBezTo>
                  <a:cubicBezTo>
                    <a:pt x="0" y="3921"/>
                    <a:pt x="61" y="4104"/>
                    <a:pt x="152" y="4225"/>
                  </a:cubicBezTo>
                  <a:cubicBezTo>
                    <a:pt x="452" y="4666"/>
                    <a:pt x="1362" y="4836"/>
                    <a:pt x="2535" y="4836"/>
                  </a:cubicBezTo>
                  <a:cubicBezTo>
                    <a:pt x="5402" y="4836"/>
                    <a:pt x="9842" y="3822"/>
                    <a:pt x="10791" y="3283"/>
                  </a:cubicBezTo>
                  <a:cubicBezTo>
                    <a:pt x="11095" y="3131"/>
                    <a:pt x="11247" y="2797"/>
                    <a:pt x="11156" y="2462"/>
                  </a:cubicBezTo>
                  <a:cubicBezTo>
                    <a:pt x="11034" y="1459"/>
                    <a:pt x="9636" y="91"/>
                    <a:pt x="9636" y="91"/>
                  </a:cubicBezTo>
                  <a:lnTo>
                    <a:pt x="5593" y="0"/>
                  </a:lnTo>
                  <a:close/>
                </a:path>
              </a:pathLst>
            </a:custGeom>
            <a:solidFill>
              <a:srgbClr val="301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616;p71"/>
            <p:cNvSpPr/>
            <p:nvPr/>
          </p:nvSpPr>
          <p:spPr>
            <a:xfrm>
              <a:off x="4727134" y="2605851"/>
              <a:ext cx="52190" cy="16072"/>
            </a:xfrm>
            <a:custGeom>
              <a:avLst/>
              <a:gdLst/>
              <a:ahLst/>
              <a:cxnLst/>
              <a:rect l="l" t="t" r="r" b="b"/>
              <a:pathLst>
                <a:path w="3085" h="950" extrusionOk="0">
                  <a:moveTo>
                    <a:pt x="1384" y="1"/>
                  </a:moveTo>
                  <a:cubicBezTo>
                    <a:pt x="1017" y="1"/>
                    <a:pt x="648" y="52"/>
                    <a:pt x="318" y="113"/>
                  </a:cubicBezTo>
                  <a:cubicBezTo>
                    <a:pt x="1" y="171"/>
                    <a:pt x="121" y="665"/>
                    <a:pt x="419" y="665"/>
                  </a:cubicBezTo>
                  <a:cubicBezTo>
                    <a:pt x="435" y="665"/>
                    <a:pt x="452" y="663"/>
                    <a:pt x="470" y="660"/>
                  </a:cubicBezTo>
                  <a:cubicBezTo>
                    <a:pt x="735" y="604"/>
                    <a:pt x="1077" y="549"/>
                    <a:pt x="1416" y="549"/>
                  </a:cubicBezTo>
                  <a:cubicBezTo>
                    <a:pt x="1816" y="549"/>
                    <a:pt x="2213" y="626"/>
                    <a:pt x="2476" y="873"/>
                  </a:cubicBezTo>
                  <a:cubicBezTo>
                    <a:pt x="2530" y="927"/>
                    <a:pt x="2592" y="949"/>
                    <a:pt x="2654" y="949"/>
                  </a:cubicBezTo>
                  <a:cubicBezTo>
                    <a:pt x="2873" y="949"/>
                    <a:pt x="3084" y="667"/>
                    <a:pt x="2871" y="478"/>
                  </a:cubicBezTo>
                  <a:cubicBezTo>
                    <a:pt x="2471" y="114"/>
                    <a:pt x="1930" y="1"/>
                    <a:pt x="1384" y="1"/>
                  </a:cubicBezTo>
                  <a:close/>
                </a:path>
              </a:pathLst>
            </a:custGeom>
            <a:solidFill>
              <a:srgbClr val="876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617;p71"/>
            <p:cNvSpPr/>
            <p:nvPr/>
          </p:nvSpPr>
          <p:spPr>
            <a:xfrm>
              <a:off x="4706073" y="2619892"/>
              <a:ext cx="56031" cy="15632"/>
            </a:xfrm>
            <a:custGeom>
              <a:avLst/>
              <a:gdLst/>
              <a:ahLst/>
              <a:cxnLst/>
              <a:rect l="l" t="t" r="r" b="b"/>
              <a:pathLst>
                <a:path w="3312" h="924" extrusionOk="0">
                  <a:moveTo>
                    <a:pt x="1226" y="0"/>
                  </a:moveTo>
                  <a:cubicBezTo>
                    <a:pt x="921" y="0"/>
                    <a:pt x="616" y="34"/>
                    <a:pt x="317" y="104"/>
                  </a:cubicBezTo>
                  <a:cubicBezTo>
                    <a:pt x="1" y="190"/>
                    <a:pt x="92" y="656"/>
                    <a:pt x="410" y="656"/>
                  </a:cubicBezTo>
                  <a:cubicBezTo>
                    <a:pt x="429" y="656"/>
                    <a:pt x="448" y="654"/>
                    <a:pt x="469" y="651"/>
                  </a:cubicBezTo>
                  <a:cubicBezTo>
                    <a:pt x="727" y="589"/>
                    <a:pt x="988" y="558"/>
                    <a:pt x="1250" y="558"/>
                  </a:cubicBezTo>
                  <a:cubicBezTo>
                    <a:pt x="1758" y="558"/>
                    <a:pt x="2267" y="673"/>
                    <a:pt x="2748" y="894"/>
                  </a:cubicBezTo>
                  <a:cubicBezTo>
                    <a:pt x="2792" y="914"/>
                    <a:pt x="2836" y="923"/>
                    <a:pt x="2877" y="923"/>
                  </a:cubicBezTo>
                  <a:cubicBezTo>
                    <a:pt x="3144" y="923"/>
                    <a:pt x="3312" y="540"/>
                    <a:pt x="3022" y="408"/>
                  </a:cubicBezTo>
                  <a:cubicBezTo>
                    <a:pt x="2470" y="142"/>
                    <a:pt x="1850" y="0"/>
                    <a:pt x="1226" y="0"/>
                  </a:cubicBezTo>
                  <a:close/>
                </a:path>
              </a:pathLst>
            </a:custGeom>
            <a:solidFill>
              <a:srgbClr val="876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618;p71"/>
            <p:cNvSpPr/>
            <p:nvPr/>
          </p:nvSpPr>
          <p:spPr>
            <a:xfrm>
              <a:off x="4680055" y="2631412"/>
              <a:ext cx="190271" cy="40179"/>
            </a:xfrm>
            <a:custGeom>
              <a:avLst/>
              <a:gdLst/>
              <a:ahLst/>
              <a:cxnLst/>
              <a:rect l="l" t="t" r="r" b="b"/>
              <a:pathLst>
                <a:path w="11247" h="2375" extrusionOk="0">
                  <a:moveTo>
                    <a:pt x="11156" y="0"/>
                  </a:moveTo>
                  <a:lnTo>
                    <a:pt x="11156" y="0"/>
                  </a:lnTo>
                  <a:cubicBezTo>
                    <a:pt x="7870" y="1204"/>
                    <a:pt x="4992" y="1519"/>
                    <a:pt x="2884" y="1519"/>
                  </a:cubicBezTo>
                  <a:cubicBezTo>
                    <a:pt x="1639" y="1519"/>
                    <a:pt x="663" y="1409"/>
                    <a:pt x="31" y="1307"/>
                  </a:cubicBezTo>
                  <a:lnTo>
                    <a:pt x="31" y="1307"/>
                  </a:lnTo>
                  <a:cubicBezTo>
                    <a:pt x="0" y="1459"/>
                    <a:pt x="61" y="1642"/>
                    <a:pt x="152" y="1763"/>
                  </a:cubicBezTo>
                  <a:cubicBezTo>
                    <a:pt x="452" y="2204"/>
                    <a:pt x="1362" y="2374"/>
                    <a:pt x="2535" y="2374"/>
                  </a:cubicBezTo>
                  <a:cubicBezTo>
                    <a:pt x="5402" y="2374"/>
                    <a:pt x="9842" y="1360"/>
                    <a:pt x="10791" y="821"/>
                  </a:cubicBezTo>
                  <a:cubicBezTo>
                    <a:pt x="11095" y="669"/>
                    <a:pt x="11247" y="335"/>
                    <a:pt x="11156" y="0"/>
                  </a:cubicBezTo>
                  <a:close/>
                </a:path>
              </a:pathLst>
            </a:custGeom>
            <a:solidFill>
              <a:srgbClr val="876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619;p71"/>
            <p:cNvSpPr/>
            <p:nvPr/>
          </p:nvSpPr>
          <p:spPr>
            <a:xfrm>
              <a:off x="5011197" y="2581525"/>
              <a:ext cx="189764" cy="81830"/>
            </a:xfrm>
            <a:custGeom>
              <a:avLst/>
              <a:gdLst/>
              <a:ahLst/>
              <a:cxnLst/>
              <a:rect l="l" t="t" r="r" b="b"/>
              <a:pathLst>
                <a:path w="11217" h="4837" extrusionOk="0">
                  <a:moveTo>
                    <a:pt x="5654" y="1"/>
                  </a:moveTo>
                  <a:lnTo>
                    <a:pt x="1611" y="92"/>
                  </a:lnTo>
                  <a:cubicBezTo>
                    <a:pt x="1611" y="92"/>
                    <a:pt x="213" y="1460"/>
                    <a:pt x="61" y="2463"/>
                  </a:cubicBezTo>
                  <a:cubicBezTo>
                    <a:pt x="0" y="2797"/>
                    <a:pt x="152" y="3132"/>
                    <a:pt x="456" y="3284"/>
                  </a:cubicBezTo>
                  <a:cubicBezTo>
                    <a:pt x="1405" y="3823"/>
                    <a:pt x="5845" y="4837"/>
                    <a:pt x="8712" y="4837"/>
                  </a:cubicBezTo>
                  <a:cubicBezTo>
                    <a:pt x="9885" y="4837"/>
                    <a:pt x="10795" y="4667"/>
                    <a:pt x="11095" y="4226"/>
                  </a:cubicBezTo>
                  <a:cubicBezTo>
                    <a:pt x="11186" y="4104"/>
                    <a:pt x="11216" y="3922"/>
                    <a:pt x="11186" y="3770"/>
                  </a:cubicBezTo>
                  <a:cubicBezTo>
                    <a:pt x="11125" y="3010"/>
                    <a:pt x="9757" y="2068"/>
                    <a:pt x="8389" y="1338"/>
                  </a:cubicBezTo>
                  <a:cubicBezTo>
                    <a:pt x="7022" y="578"/>
                    <a:pt x="5654" y="1"/>
                    <a:pt x="5654" y="1"/>
                  </a:cubicBezTo>
                  <a:close/>
                </a:path>
              </a:pathLst>
            </a:custGeom>
            <a:solidFill>
              <a:srgbClr val="301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620;p71"/>
            <p:cNvSpPr/>
            <p:nvPr/>
          </p:nvSpPr>
          <p:spPr>
            <a:xfrm>
              <a:off x="5107333" y="2600540"/>
              <a:ext cx="48875" cy="21891"/>
            </a:xfrm>
            <a:custGeom>
              <a:avLst/>
              <a:gdLst/>
              <a:ahLst/>
              <a:cxnLst/>
              <a:rect l="l" t="t" r="r" b="b"/>
              <a:pathLst>
                <a:path w="2889" h="1294" extrusionOk="0">
                  <a:moveTo>
                    <a:pt x="2551" y="0"/>
                  </a:moveTo>
                  <a:cubicBezTo>
                    <a:pt x="2543" y="0"/>
                    <a:pt x="2533" y="1"/>
                    <a:pt x="2524" y="1"/>
                  </a:cubicBezTo>
                  <a:cubicBezTo>
                    <a:pt x="1673" y="32"/>
                    <a:pt x="822" y="184"/>
                    <a:pt x="214" y="822"/>
                  </a:cubicBezTo>
                  <a:cubicBezTo>
                    <a:pt x="1" y="1012"/>
                    <a:pt x="194" y="1294"/>
                    <a:pt x="404" y="1294"/>
                  </a:cubicBezTo>
                  <a:cubicBezTo>
                    <a:pt x="464" y="1294"/>
                    <a:pt x="525" y="1271"/>
                    <a:pt x="579" y="1217"/>
                  </a:cubicBezTo>
                  <a:cubicBezTo>
                    <a:pt x="1095" y="670"/>
                    <a:pt x="1825" y="549"/>
                    <a:pt x="2524" y="549"/>
                  </a:cubicBezTo>
                  <a:cubicBezTo>
                    <a:pt x="2879" y="549"/>
                    <a:pt x="2889" y="0"/>
                    <a:pt x="2551" y="0"/>
                  </a:cubicBezTo>
                  <a:close/>
                </a:path>
              </a:pathLst>
            </a:custGeom>
            <a:solidFill>
              <a:srgbClr val="876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621;p71"/>
            <p:cNvSpPr/>
            <p:nvPr/>
          </p:nvSpPr>
          <p:spPr>
            <a:xfrm>
              <a:off x="5086780" y="2590237"/>
              <a:ext cx="54001" cy="23465"/>
            </a:xfrm>
            <a:custGeom>
              <a:avLst/>
              <a:gdLst/>
              <a:ahLst/>
              <a:cxnLst/>
              <a:rect l="l" t="t" r="r" b="b"/>
              <a:pathLst>
                <a:path w="3192" h="1387" extrusionOk="0">
                  <a:moveTo>
                    <a:pt x="2679" y="1"/>
                  </a:moveTo>
                  <a:cubicBezTo>
                    <a:pt x="1779" y="1"/>
                    <a:pt x="912" y="333"/>
                    <a:pt x="213" y="945"/>
                  </a:cubicBezTo>
                  <a:cubicBezTo>
                    <a:pt x="0" y="1110"/>
                    <a:pt x="192" y="1386"/>
                    <a:pt x="417" y="1386"/>
                  </a:cubicBezTo>
                  <a:cubicBezTo>
                    <a:pt x="481" y="1386"/>
                    <a:pt x="548" y="1364"/>
                    <a:pt x="608" y="1310"/>
                  </a:cubicBezTo>
                  <a:cubicBezTo>
                    <a:pt x="1186" y="819"/>
                    <a:pt x="1928" y="547"/>
                    <a:pt x="2678" y="547"/>
                  </a:cubicBezTo>
                  <a:cubicBezTo>
                    <a:pt x="2717" y="547"/>
                    <a:pt x="2757" y="548"/>
                    <a:pt x="2797" y="550"/>
                  </a:cubicBezTo>
                  <a:cubicBezTo>
                    <a:pt x="3162" y="550"/>
                    <a:pt x="3192" y="3"/>
                    <a:pt x="2797" y="3"/>
                  </a:cubicBezTo>
                  <a:cubicBezTo>
                    <a:pt x="2757" y="1"/>
                    <a:pt x="2718" y="1"/>
                    <a:pt x="2679" y="1"/>
                  </a:cubicBezTo>
                  <a:close/>
                </a:path>
              </a:pathLst>
            </a:custGeom>
            <a:solidFill>
              <a:srgbClr val="876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622;p71"/>
            <p:cNvSpPr/>
            <p:nvPr/>
          </p:nvSpPr>
          <p:spPr>
            <a:xfrm>
              <a:off x="5011197" y="2623174"/>
              <a:ext cx="189764" cy="40179"/>
            </a:xfrm>
            <a:custGeom>
              <a:avLst/>
              <a:gdLst/>
              <a:ahLst/>
              <a:cxnLst/>
              <a:rect l="l" t="t" r="r" b="b"/>
              <a:pathLst>
                <a:path w="11217" h="2375" extrusionOk="0">
                  <a:moveTo>
                    <a:pt x="61" y="1"/>
                  </a:moveTo>
                  <a:lnTo>
                    <a:pt x="61" y="1"/>
                  </a:lnTo>
                  <a:cubicBezTo>
                    <a:pt x="0" y="335"/>
                    <a:pt x="152" y="670"/>
                    <a:pt x="456" y="822"/>
                  </a:cubicBezTo>
                  <a:cubicBezTo>
                    <a:pt x="1405" y="1361"/>
                    <a:pt x="5845" y="2375"/>
                    <a:pt x="8712" y="2375"/>
                  </a:cubicBezTo>
                  <a:cubicBezTo>
                    <a:pt x="9885" y="2375"/>
                    <a:pt x="10795" y="2205"/>
                    <a:pt x="11095" y="1764"/>
                  </a:cubicBezTo>
                  <a:cubicBezTo>
                    <a:pt x="11186" y="1642"/>
                    <a:pt x="11216" y="1460"/>
                    <a:pt x="11186" y="1308"/>
                  </a:cubicBezTo>
                  <a:lnTo>
                    <a:pt x="11186" y="1308"/>
                  </a:lnTo>
                  <a:cubicBezTo>
                    <a:pt x="10565" y="1410"/>
                    <a:pt x="9592" y="1520"/>
                    <a:pt x="8346" y="1520"/>
                  </a:cubicBezTo>
                  <a:cubicBezTo>
                    <a:pt x="6237" y="1520"/>
                    <a:pt x="3347" y="1205"/>
                    <a:pt x="61" y="1"/>
                  </a:cubicBezTo>
                  <a:close/>
                </a:path>
              </a:pathLst>
            </a:custGeom>
            <a:solidFill>
              <a:srgbClr val="876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623;p71"/>
            <p:cNvSpPr/>
            <p:nvPr/>
          </p:nvSpPr>
          <p:spPr>
            <a:xfrm>
              <a:off x="4823507" y="1943941"/>
              <a:ext cx="86922" cy="88005"/>
            </a:xfrm>
            <a:custGeom>
              <a:avLst/>
              <a:gdLst/>
              <a:ahLst/>
              <a:cxnLst/>
              <a:rect l="l" t="t" r="r" b="b"/>
              <a:pathLst>
                <a:path w="5138" h="5202" extrusionOk="0">
                  <a:moveTo>
                    <a:pt x="4287" y="0"/>
                  </a:moveTo>
                  <a:lnTo>
                    <a:pt x="1" y="1216"/>
                  </a:lnTo>
                  <a:cubicBezTo>
                    <a:pt x="153" y="1490"/>
                    <a:pt x="487" y="4134"/>
                    <a:pt x="487" y="4134"/>
                  </a:cubicBezTo>
                  <a:lnTo>
                    <a:pt x="2220" y="5107"/>
                  </a:lnTo>
                  <a:cubicBezTo>
                    <a:pt x="2383" y="5170"/>
                    <a:pt x="2555" y="5201"/>
                    <a:pt x="2725" y="5201"/>
                  </a:cubicBezTo>
                  <a:cubicBezTo>
                    <a:pt x="3124" y="5201"/>
                    <a:pt x="3514" y="5031"/>
                    <a:pt x="3770" y="4712"/>
                  </a:cubicBezTo>
                  <a:lnTo>
                    <a:pt x="5138" y="3040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rgbClr val="AF6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624;p71"/>
            <p:cNvSpPr/>
            <p:nvPr/>
          </p:nvSpPr>
          <p:spPr>
            <a:xfrm>
              <a:off x="4650231" y="1931321"/>
              <a:ext cx="78176" cy="67924"/>
            </a:xfrm>
            <a:custGeom>
              <a:avLst/>
              <a:gdLst/>
              <a:ahLst/>
              <a:cxnLst/>
              <a:rect l="l" t="t" r="r" b="b"/>
              <a:pathLst>
                <a:path w="4621" h="4015" extrusionOk="0">
                  <a:moveTo>
                    <a:pt x="3339" y="0"/>
                  </a:moveTo>
                  <a:cubicBezTo>
                    <a:pt x="2668" y="0"/>
                    <a:pt x="1390" y="110"/>
                    <a:pt x="821" y="898"/>
                  </a:cubicBezTo>
                  <a:cubicBezTo>
                    <a:pt x="0" y="1993"/>
                    <a:pt x="821" y="3999"/>
                    <a:pt x="821" y="3999"/>
                  </a:cubicBezTo>
                  <a:cubicBezTo>
                    <a:pt x="821" y="3999"/>
                    <a:pt x="984" y="4015"/>
                    <a:pt x="1237" y="4015"/>
                  </a:cubicBezTo>
                  <a:cubicBezTo>
                    <a:pt x="1905" y="4015"/>
                    <a:pt x="3205" y="3903"/>
                    <a:pt x="3800" y="3087"/>
                  </a:cubicBezTo>
                  <a:cubicBezTo>
                    <a:pt x="4621" y="1993"/>
                    <a:pt x="3770" y="17"/>
                    <a:pt x="3770" y="17"/>
                  </a:cubicBezTo>
                  <a:cubicBezTo>
                    <a:pt x="3770" y="17"/>
                    <a:pt x="3600" y="0"/>
                    <a:pt x="3339" y="0"/>
                  </a:cubicBezTo>
                  <a:close/>
                </a:path>
              </a:pathLst>
            </a:custGeom>
            <a:solidFill>
              <a:srgbClr val="301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625;p71"/>
            <p:cNvSpPr/>
            <p:nvPr/>
          </p:nvSpPr>
          <p:spPr>
            <a:xfrm>
              <a:off x="4617836" y="1977368"/>
              <a:ext cx="77144" cy="73033"/>
            </a:xfrm>
            <a:custGeom>
              <a:avLst/>
              <a:gdLst/>
              <a:ahLst/>
              <a:cxnLst/>
              <a:rect l="l" t="t" r="r" b="b"/>
              <a:pathLst>
                <a:path w="4560" h="4317" extrusionOk="0">
                  <a:moveTo>
                    <a:pt x="3466" y="0"/>
                  </a:moveTo>
                  <a:cubicBezTo>
                    <a:pt x="3466" y="0"/>
                    <a:pt x="1308" y="61"/>
                    <a:pt x="639" y="1246"/>
                  </a:cubicBezTo>
                  <a:cubicBezTo>
                    <a:pt x="1" y="2462"/>
                    <a:pt x="1064" y="4316"/>
                    <a:pt x="1064" y="4316"/>
                  </a:cubicBezTo>
                  <a:cubicBezTo>
                    <a:pt x="1064" y="4316"/>
                    <a:pt x="3222" y="4255"/>
                    <a:pt x="3891" y="3070"/>
                  </a:cubicBezTo>
                  <a:cubicBezTo>
                    <a:pt x="4560" y="1854"/>
                    <a:pt x="3466" y="0"/>
                    <a:pt x="3466" y="0"/>
                  </a:cubicBezTo>
                  <a:close/>
                </a:path>
              </a:pathLst>
            </a:custGeom>
            <a:solidFill>
              <a:srgbClr val="301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626;p71"/>
            <p:cNvSpPr/>
            <p:nvPr/>
          </p:nvSpPr>
          <p:spPr>
            <a:xfrm>
              <a:off x="4582294" y="2036491"/>
              <a:ext cx="73608" cy="80781"/>
            </a:xfrm>
            <a:custGeom>
              <a:avLst/>
              <a:gdLst/>
              <a:ahLst/>
              <a:cxnLst/>
              <a:rect l="l" t="t" r="r" b="b"/>
              <a:pathLst>
                <a:path w="4351" h="4775" extrusionOk="0">
                  <a:moveTo>
                    <a:pt x="3713" y="1"/>
                  </a:moveTo>
                  <a:cubicBezTo>
                    <a:pt x="3713" y="1"/>
                    <a:pt x="947" y="1551"/>
                    <a:pt x="399" y="2827"/>
                  </a:cubicBezTo>
                  <a:cubicBezTo>
                    <a:pt x="0" y="3736"/>
                    <a:pt x="1704" y="4775"/>
                    <a:pt x="2867" y="4775"/>
                  </a:cubicBezTo>
                  <a:cubicBezTo>
                    <a:pt x="3298" y="4775"/>
                    <a:pt x="3656" y="4632"/>
                    <a:pt x="3804" y="4286"/>
                  </a:cubicBezTo>
                  <a:cubicBezTo>
                    <a:pt x="4351" y="3040"/>
                    <a:pt x="3713" y="1"/>
                    <a:pt x="3713" y="1"/>
                  </a:cubicBezTo>
                  <a:close/>
                </a:path>
              </a:pathLst>
            </a:custGeom>
            <a:solidFill>
              <a:srgbClr val="301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627;p71"/>
            <p:cNvSpPr/>
            <p:nvPr/>
          </p:nvSpPr>
          <p:spPr>
            <a:xfrm>
              <a:off x="4618868" y="2035476"/>
              <a:ext cx="41668" cy="26950"/>
            </a:xfrm>
            <a:custGeom>
              <a:avLst/>
              <a:gdLst/>
              <a:ahLst/>
              <a:cxnLst/>
              <a:rect l="l" t="t" r="r" b="b"/>
              <a:pathLst>
                <a:path w="2463" h="1593" extrusionOk="0">
                  <a:moveTo>
                    <a:pt x="609" y="1"/>
                  </a:moveTo>
                  <a:cubicBezTo>
                    <a:pt x="436" y="1"/>
                    <a:pt x="309" y="84"/>
                    <a:pt x="213" y="304"/>
                  </a:cubicBezTo>
                  <a:cubicBezTo>
                    <a:pt x="0" y="820"/>
                    <a:pt x="274" y="1124"/>
                    <a:pt x="943" y="1398"/>
                  </a:cubicBezTo>
                  <a:cubicBezTo>
                    <a:pt x="1220" y="1524"/>
                    <a:pt x="1456" y="1593"/>
                    <a:pt x="1652" y="1593"/>
                  </a:cubicBezTo>
                  <a:cubicBezTo>
                    <a:pt x="1928" y="1593"/>
                    <a:pt x="2125" y="1457"/>
                    <a:pt x="2250" y="1155"/>
                  </a:cubicBezTo>
                  <a:cubicBezTo>
                    <a:pt x="2462" y="668"/>
                    <a:pt x="2128" y="577"/>
                    <a:pt x="1459" y="273"/>
                  </a:cubicBezTo>
                  <a:cubicBezTo>
                    <a:pt x="1093" y="123"/>
                    <a:pt x="817" y="1"/>
                    <a:pt x="6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628;p71"/>
            <p:cNvSpPr/>
            <p:nvPr/>
          </p:nvSpPr>
          <p:spPr>
            <a:xfrm>
              <a:off x="4974691" y="1865955"/>
              <a:ext cx="75604" cy="61563"/>
            </a:xfrm>
            <a:custGeom>
              <a:avLst/>
              <a:gdLst/>
              <a:ahLst/>
              <a:cxnLst/>
              <a:rect l="l" t="t" r="r" b="b"/>
              <a:pathLst>
                <a:path w="4469" h="3639" extrusionOk="0">
                  <a:moveTo>
                    <a:pt x="2201" y="1"/>
                  </a:moveTo>
                  <a:cubicBezTo>
                    <a:pt x="1114" y="1"/>
                    <a:pt x="0" y="811"/>
                    <a:pt x="0" y="811"/>
                  </a:cubicBezTo>
                  <a:cubicBezTo>
                    <a:pt x="0" y="811"/>
                    <a:pt x="304" y="2939"/>
                    <a:pt x="1550" y="3486"/>
                  </a:cubicBezTo>
                  <a:cubicBezTo>
                    <a:pt x="1779" y="3594"/>
                    <a:pt x="2025" y="3638"/>
                    <a:pt x="2274" y="3638"/>
                  </a:cubicBezTo>
                  <a:cubicBezTo>
                    <a:pt x="3346" y="3638"/>
                    <a:pt x="4468" y="2817"/>
                    <a:pt x="4468" y="2817"/>
                  </a:cubicBezTo>
                  <a:cubicBezTo>
                    <a:pt x="4468" y="2817"/>
                    <a:pt x="4134" y="689"/>
                    <a:pt x="2918" y="142"/>
                  </a:cubicBezTo>
                  <a:cubicBezTo>
                    <a:pt x="2689" y="42"/>
                    <a:pt x="2446" y="1"/>
                    <a:pt x="2201" y="1"/>
                  </a:cubicBezTo>
                  <a:close/>
                </a:path>
              </a:pathLst>
            </a:custGeom>
            <a:solidFill>
              <a:srgbClr val="301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629;p71"/>
            <p:cNvSpPr/>
            <p:nvPr/>
          </p:nvSpPr>
          <p:spPr>
            <a:xfrm>
              <a:off x="5028671" y="1891922"/>
              <a:ext cx="70986" cy="61681"/>
            </a:xfrm>
            <a:custGeom>
              <a:avLst/>
              <a:gdLst/>
              <a:ahLst/>
              <a:cxnLst/>
              <a:rect l="l" t="t" r="r" b="b"/>
              <a:pathLst>
                <a:path w="4196" h="3646" extrusionOk="0">
                  <a:moveTo>
                    <a:pt x="1993" y="1"/>
                  </a:moveTo>
                  <a:cubicBezTo>
                    <a:pt x="1004" y="1"/>
                    <a:pt x="1" y="553"/>
                    <a:pt x="1" y="553"/>
                  </a:cubicBezTo>
                  <a:cubicBezTo>
                    <a:pt x="1" y="553"/>
                    <a:pt x="62" y="2680"/>
                    <a:pt x="1217" y="3379"/>
                  </a:cubicBezTo>
                  <a:cubicBezTo>
                    <a:pt x="1516" y="3574"/>
                    <a:pt x="1868" y="3645"/>
                    <a:pt x="2223" y="3645"/>
                  </a:cubicBezTo>
                  <a:cubicBezTo>
                    <a:pt x="3198" y="3645"/>
                    <a:pt x="4195" y="3106"/>
                    <a:pt x="4195" y="3106"/>
                  </a:cubicBezTo>
                  <a:cubicBezTo>
                    <a:pt x="4195" y="3106"/>
                    <a:pt x="4165" y="978"/>
                    <a:pt x="2979" y="249"/>
                  </a:cubicBezTo>
                  <a:cubicBezTo>
                    <a:pt x="2681" y="68"/>
                    <a:pt x="2338" y="1"/>
                    <a:pt x="1993" y="1"/>
                  </a:cubicBezTo>
                  <a:close/>
                </a:path>
              </a:pathLst>
            </a:custGeom>
            <a:solidFill>
              <a:srgbClr val="301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630;p71"/>
            <p:cNvSpPr/>
            <p:nvPr/>
          </p:nvSpPr>
          <p:spPr>
            <a:xfrm>
              <a:off x="5085240" y="1936734"/>
              <a:ext cx="86804" cy="66063"/>
            </a:xfrm>
            <a:custGeom>
              <a:avLst/>
              <a:gdLst/>
              <a:ahLst/>
              <a:cxnLst/>
              <a:rect l="l" t="t" r="r" b="b"/>
              <a:pathLst>
                <a:path w="5131" h="390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03" y="2949"/>
                    <a:pt x="2098" y="3770"/>
                  </a:cubicBezTo>
                  <a:cubicBezTo>
                    <a:pt x="2226" y="3863"/>
                    <a:pt x="2368" y="3904"/>
                    <a:pt x="2516" y="3904"/>
                  </a:cubicBezTo>
                  <a:cubicBezTo>
                    <a:pt x="3633" y="3904"/>
                    <a:pt x="5130" y="1546"/>
                    <a:pt x="4164" y="821"/>
                  </a:cubicBezTo>
                  <a:cubicBezTo>
                    <a:pt x="307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01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631;p71"/>
            <p:cNvSpPr/>
            <p:nvPr/>
          </p:nvSpPr>
          <p:spPr>
            <a:xfrm>
              <a:off x="5077526" y="1927295"/>
              <a:ext cx="35493" cy="34156"/>
            </a:xfrm>
            <a:custGeom>
              <a:avLst/>
              <a:gdLst/>
              <a:ahLst/>
              <a:cxnLst/>
              <a:rect l="l" t="t" r="r" b="b"/>
              <a:pathLst>
                <a:path w="2098" h="2019" extrusionOk="0">
                  <a:moveTo>
                    <a:pt x="1362" y="0"/>
                  </a:moveTo>
                  <a:cubicBezTo>
                    <a:pt x="1116" y="0"/>
                    <a:pt x="926" y="291"/>
                    <a:pt x="639" y="711"/>
                  </a:cubicBezTo>
                  <a:cubicBezTo>
                    <a:pt x="243" y="1258"/>
                    <a:pt x="0" y="1531"/>
                    <a:pt x="426" y="1866"/>
                  </a:cubicBezTo>
                  <a:cubicBezTo>
                    <a:pt x="569" y="1968"/>
                    <a:pt x="706" y="2019"/>
                    <a:pt x="839" y="2019"/>
                  </a:cubicBezTo>
                  <a:cubicBezTo>
                    <a:pt x="1101" y="2019"/>
                    <a:pt x="1349" y="1823"/>
                    <a:pt x="1611" y="1440"/>
                  </a:cubicBezTo>
                  <a:cubicBezTo>
                    <a:pt x="2037" y="863"/>
                    <a:pt x="2098" y="468"/>
                    <a:pt x="1672" y="133"/>
                  </a:cubicBezTo>
                  <a:cubicBezTo>
                    <a:pt x="1556" y="42"/>
                    <a:pt x="1455" y="0"/>
                    <a:pt x="1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632;p71"/>
            <p:cNvSpPr/>
            <p:nvPr/>
          </p:nvSpPr>
          <p:spPr>
            <a:xfrm>
              <a:off x="4618343" y="1868459"/>
              <a:ext cx="83843" cy="76247"/>
            </a:xfrm>
            <a:custGeom>
              <a:avLst/>
              <a:gdLst/>
              <a:ahLst/>
              <a:cxnLst/>
              <a:rect l="l" t="t" r="r" b="b"/>
              <a:pathLst>
                <a:path w="4956" h="4507" extrusionOk="0">
                  <a:moveTo>
                    <a:pt x="2121" y="1"/>
                  </a:moveTo>
                  <a:cubicBezTo>
                    <a:pt x="1025" y="1"/>
                    <a:pt x="171" y="735"/>
                    <a:pt x="92" y="1788"/>
                  </a:cubicBezTo>
                  <a:cubicBezTo>
                    <a:pt x="1" y="3003"/>
                    <a:pt x="1004" y="4189"/>
                    <a:pt x="2311" y="4462"/>
                  </a:cubicBezTo>
                  <a:cubicBezTo>
                    <a:pt x="2474" y="4492"/>
                    <a:pt x="2634" y="4506"/>
                    <a:pt x="2790" y="4506"/>
                  </a:cubicBezTo>
                  <a:cubicBezTo>
                    <a:pt x="3908" y="4506"/>
                    <a:pt x="4784" y="3767"/>
                    <a:pt x="4864" y="2699"/>
                  </a:cubicBezTo>
                  <a:cubicBezTo>
                    <a:pt x="4955" y="1484"/>
                    <a:pt x="3952" y="298"/>
                    <a:pt x="2645" y="55"/>
                  </a:cubicBezTo>
                  <a:cubicBezTo>
                    <a:pt x="2466" y="18"/>
                    <a:pt x="2291" y="1"/>
                    <a:pt x="2121" y="1"/>
                  </a:cubicBezTo>
                  <a:close/>
                </a:path>
              </a:pathLst>
            </a:custGeom>
            <a:solidFill>
              <a:srgbClr val="AF6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633;p71"/>
            <p:cNvSpPr/>
            <p:nvPr/>
          </p:nvSpPr>
          <p:spPr>
            <a:xfrm>
              <a:off x="4636343" y="1884800"/>
              <a:ext cx="43732" cy="31382"/>
            </a:xfrm>
            <a:custGeom>
              <a:avLst/>
              <a:gdLst/>
              <a:ahLst/>
              <a:cxnLst/>
              <a:rect l="l" t="t" r="r" b="b"/>
              <a:pathLst>
                <a:path w="2585" h="1855" fill="none" extrusionOk="0">
                  <a:moveTo>
                    <a:pt x="2584" y="1855"/>
                  </a:moveTo>
                  <a:cubicBezTo>
                    <a:pt x="2493" y="1673"/>
                    <a:pt x="1825" y="1"/>
                    <a:pt x="1" y="822"/>
                  </a:cubicBezTo>
                </a:path>
              </a:pathLst>
            </a:custGeom>
            <a:noFill/>
            <a:ln w="9875" cap="rnd" cmpd="sng">
              <a:solidFill>
                <a:srgbClr val="301F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634;p71"/>
            <p:cNvSpPr/>
            <p:nvPr/>
          </p:nvSpPr>
          <p:spPr>
            <a:xfrm>
              <a:off x="4649199" y="1899721"/>
              <a:ext cx="21621" cy="20589"/>
            </a:xfrm>
            <a:custGeom>
              <a:avLst/>
              <a:gdLst/>
              <a:ahLst/>
              <a:cxnLst/>
              <a:rect l="l" t="t" r="r" b="b"/>
              <a:pathLst>
                <a:path w="1278" h="1217" fill="none" extrusionOk="0">
                  <a:moveTo>
                    <a:pt x="1" y="1216"/>
                  </a:moveTo>
                  <a:cubicBezTo>
                    <a:pt x="1" y="1216"/>
                    <a:pt x="274" y="0"/>
                    <a:pt x="1277" y="183"/>
                  </a:cubicBezTo>
                </a:path>
              </a:pathLst>
            </a:custGeom>
            <a:noFill/>
            <a:ln w="9875" cap="rnd" cmpd="sng">
              <a:solidFill>
                <a:srgbClr val="301F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635;p71"/>
            <p:cNvSpPr/>
            <p:nvPr/>
          </p:nvSpPr>
          <p:spPr>
            <a:xfrm>
              <a:off x="4966452" y="1801740"/>
              <a:ext cx="86922" cy="77787"/>
            </a:xfrm>
            <a:custGeom>
              <a:avLst/>
              <a:gdLst/>
              <a:ahLst/>
              <a:cxnLst/>
              <a:rect l="l" t="t" r="r" b="b"/>
              <a:pathLst>
                <a:path w="5138" h="4598" extrusionOk="0">
                  <a:moveTo>
                    <a:pt x="2912" y="0"/>
                  </a:moveTo>
                  <a:cubicBezTo>
                    <a:pt x="2628" y="0"/>
                    <a:pt x="2332" y="54"/>
                    <a:pt x="2037" y="169"/>
                  </a:cubicBezTo>
                  <a:cubicBezTo>
                    <a:pt x="791" y="625"/>
                    <a:pt x="1" y="1962"/>
                    <a:pt x="305" y="3148"/>
                  </a:cubicBezTo>
                  <a:cubicBezTo>
                    <a:pt x="512" y="4048"/>
                    <a:pt x="1298" y="4597"/>
                    <a:pt x="2209" y="4597"/>
                  </a:cubicBezTo>
                  <a:cubicBezTo>
                    <a:pt x="2499" y="4597"/>
                    <a:pt x="2801" y="4542"/>
                    <a:pt x="3101" y="4425"/>
                  </a:cubicBezTo>
                  <a:cubicBezTo>
                    <a:pt x="4378" y="3969"/>
                    <a:pt x="5138" y="2631"/>
                    <a:pt x="4864" y="1446"/>
                  </a:cubicBezTo>
                  <a:cubicBezTo>
                    <a:pt x="4632" y="563"/>
                    <a:pt x="3832" y="0"/>
                    <a:pt x="2912" y="0"/>
                  </a:cubicBezTo>
                  <a:close/>
                </a:path>
              </a:pathLst>
            </a:custGeom>
            <a:solidFill>
              <a:srgbClr val="AF6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636;p71"/>
            <p:cNvSpPr/>
            <p:nvPr/>
          </p:nvSpPr>
          <p:spPr>
            <a:xfrm>
              <a:off x="4992165" y="1820534"/>
              <a:ext cx="39621" cy="32921"/>
            </a:xfrm>
            <a:custGeom>
              <a:avLst/>
              <a:gdLst/>
              <a:ahLst/>
              <a:cxnLst/>
              <a:rect l="l" t="t" r="r" b="b"/>
              <a:pathLst>
                <a:path w="2342" h="1946" fill="none" extrusionOk="0">
                  <a:moveTo>
                    <a:pt x="1" y="1946"/>
                  </a:moveTo>
                  <a:cubicBezTo>
                    <a:pt x="61" y="1763"/>
                    <a:pt x="426" y="0"/>
                    <a:pt x="2341" y="517"/>
                  </a:cubicBezTo>
                </a:path>
              </a:pathLst>
            </a:custGeom>
            <a:noFill/>
            <a:ln w="9875" cap="rnd" cmpd="sng">
              <a:solidFill>
                <a:srgbClr val="301F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637;p71"/>
            <p:cNvSpPr/>
            <p:nvPr/>
          </p:nvSpPr>
          <p:spPr>
            <a:xfrm>
              <a:off x="4998847" y="1837654"/>
              <a:ext cx="24192" cy="14769"/>
            </a:xfrm>
            <a:custGeom>
              <a:avLst/>
              <a:gdLst/>
              <a:ahLst/>
              <a:cxnLst/>
              <a:rect l="l" t="t" r="r" b="b"/>
              <a:pathLst>
                <a:path w="1430" h="873" extrusionOk="0">
                  <a:moveTo>
                    <a:pt x="326" y="0"/>
                  </a:moveTo>
                  <a:cubicBezTo>
                    <a:pt x="225" y="0"/>
                    <a:pt x="117" y="16"/>
                    <a:pt x="1" y="52"/>
                  </a:cubicBezTo>
                  <a:lnTo>
                    <a:pt x="1429" y="873"/>
                  </a:lnTo>
                  <a:cubicBezTo>
                    <a:pt x="1429" y="873"/>
                    <a:pt x="1076" y="0"/>
                    <a:pt x="326" y="0"/>
                  </a:cubicBezTo>
                  <a:close/>
                </a:path>
              </a:pathLst>
            </a:custGeom>
            <a:solidFill>
              <a:srgbClr val="301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638;p71"/>
            <p:cNvSpPr/>
            <p:nvPr/>
          </p:nvSpPr>
          <p:spPr>
            <a:xfrm>
              <a:off x="4597265" y="1577579"/>
              <a:ext cx="412432" cy="401994"/>
            </a:xfrm>
            <a:custGeom>
              <a:avLst/>
              <a:gdLst/>
              <a:ahLst/>
              <a:cxnLst/>
              <a:rect l="l" t="t" r="r" b="b"/>
              <a:pathLst>
                <a:path w="24379" h="23762" extrusionOk="0">
                  <a:moveTo>
                    <a:pt x="12769" y="1"/>
                  </a:moveTo>
                  <a:cubicBezTo>
                    <a:pt x="11491" y="1"/>
                    <a:pt x="10186" y="229"/>
                    <a:pt x="8907" y="715"/>
                  </a:cubicBezTo>
                  <a:cubicBezTo>
                    <a:pt x="2584" y="3146"/>
                    <a:pt x="1" y="10685"/>
                    <a:pt x="3496" y="16460"/>
                  </a:cubicBezTo>
                  <a:cubicBezTo>
                    <a:pt x="4074" y="17432"/>
                    <a:pt x="4469" y="18527"/>
                    <a:pt x="4621" y="19651"/>
                  </a:cubicBezTo>
                  <a:cubicBezTo>
                    <a:pt x="4894" y="21362"/>
                    <a:pt x="6259" y="23761"/>
                    <a:pt x="11193" y="23761"/>
                  </a:cubicBezTo>
                  <a:cubicBezTo>
                    <a:pt x="12307" y="23761"/>
                    <a:pt x="13602" y="23639"/>
                    <a:pt x="15107" y="23359"/>
                  </a:cubicBezTo>
                  <a:cubicBezTo>
                    <a:pt x="23892" y="21718"/>
                    <a:pt x="24378" y="18162"/>
                    <a:pt x="23740" y="16125"/>
                  </a:cubicBezTo>
                  <a:cubicBezTo>
                    <a:pt x="23375" y="14970"/>
                    <a:pt x="23284" y="13754"/>
                    <a:pt x="23497" y="12539"/>
                  </a:cubicBezTo>
                  <a:cubicBezTo>
                    <a:pt x="23679" y="11323"/>
                    <a:pt x="23679" y="10077"/>
                    <a:pt x="23436" y="8861"/>
                  </a:cubicBezTo>
                  <a:cubicBezTo>
                    <a:pt x="22442" y="3551"/>
                    <a:pt x="17811" y="1"/>
                    <a:pt x="12769" y="1"/>
                  </a:cubicBezTo>
                  <a:close/>
                </a:path>
              </a:pathLst>
            </a:custGeom>
            <a:solidFill>
              <a:srgbClr val="C17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639;p71"/>
            <p:cNvSpPr/>
            <p:nvPr/>
          </p:nvSpPr>
          <p:spPr>
            <a:xfrm>
              <a:off x="4806540" y="1894882"/>
              <a:ext cx="77668" cy="44747"/>
            </a:xfrm>
            <a:custGeom>
              <a:avLst/>
              <a:gdLst/>
              <a:ahLst/>
              <a:cxnLst/>
              <a:rect l="l" t="t" r="r" b="b"/>
              <a:pathLst>
                <a:path w="4591" h="2645" extrusionOk="0">
                  <a:moveTo>
                    <a:pt x="3909" y="0"/>
                  </a:moveTo>
                  <a:cubicBezTo>
                    <a:pt x="3853" y="0"/>
                    <a:pt x="3804" y="22"/>
                    <a:pt x="3739" y="43"/>
                  </a:cubicBezTo>
                  <a:cubicBezTo>
                    <a:pt x="3739" y="43"/>
                    <a:pt x="2119" y="622"/>
                    <a:pt x="855" y="622"/>
                  </a:cubicBezTo>
                  <a:cubicBezTo>
                    <a:pt x="823" y="622"/>
                    <a:pt x="792" y="621"/>
                    <a:pt x="761" y="621"/>
                  </a:cubicBezTo>
                  <a:cubicBezTo>
                    <a:pt x="730" y="616"/>
                    <a:pt x="699" y="613"/>
                    <a:pt x="668" y="613"/>
                  </a:cubicBezTo>
                  <a:cubicBezTo>
                    <a:pt x="510" y="613"/>
                    <a:pt x="345" y="676"/>
                    <a:pt x="244" y="803"/>
                  </a:cubicBezTo>
                  <a:cubicBezTo>
                    <a:pt x="1" y="1168"/>
                    <a:pt x="31" y="1654"/>
                    <a:pt x="366" y="1958"/>
                  </a:cubicBezTo>
                  <a:cubicBezTo>
                    <a:pt x="640" y="2332"/>
                    <a:pt x="1179" y="2644"/>
                    <a:pt x="1968" y="2644"/>
                  </a:cubicBezTo>
                  <a:cubicBezTo>
                    <a:pt x="2141" y="2644"/>
                    <a:pt x="2326" y="2629"/>
                    <a:pt x="2524" y="2596"/>
                  </a:cubicBezTo>
                  <a:cubicBezTo>
                    <a:pt x="3010" y="2505"/>
                    <a:pt x="3466" y="2292"/>
                    <a:pt x="3800" y="1958"/>
                  </a:cubicBezTo>
                  <a:cubicBezTo>
                    <a:pt x="4591" y="1198"/>
                    <a:pt x="4530" y="74"/>
                    <a:pt x="3983" y="13"/>
                  </a:cubicBezTo>
                  <a:cubicBezTo>
                    <a:pt x="3956" y="4"/>
                    <a:pt x="3932" y="0"/>
                    <a:pt x="3909" y="0"/>
                  </a:cubicBezTo>
                  <a:close/>
                </a:path>
              </a:pathLst>
            </a:custGeom>
            <a:solidFill>
              <a:srgbClr val="301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640;p71"/>
            <p:cNvSpPr/>
            <p:nvPr/>
          </p:nvSpPr>
          <p:spPr>
            <a:xfrm>
              <a:off x="4810651" y="1894882"/>
              <a:ext cx="63271" cy="17290"/>
            </a:xfrm>
            <a:custGeom>
              <a:avLst/>
              <a:gdLst/>
              <a:ahLst/>
              <a:cxnLst/>
              <a:rect l="l" t="t" r="r" b="b"/>
              <a:pathLst>
                <a:path w="3740" h="1022" extrusionOk="0">
                  <a:moveTo>
                    <a:pt x="3660" y="0"/>
                  </a:moveTo>
                  <a:cubicBezTo>
                    <a:pt x="3598" y="0"/>
                    <a:pt x="3539" y="22"/>
                    <a:pt x="3496" y="43"/>
                  </a:cubicBezTo>
                  <a:cubicBezTo>
                    <a:pt x="3496" y="43"/>
                    <a:pt x="1847" y="622"/>
                    <a:pt x="581" y="622"/>
                  </a:cubicBezTo>
                  <a:cubicBezTo>
                    <a:pt x="550" y="622"/>
                    <a:pt x="518" y="621"/>
                    <a:pt x="487" y="621"/>
                  </a:cubicBezTo>
                  <a:cubicBezTo>
                    <a:pt x="457" y="616"/>
                    <a:pt x="426" y="613"/>
                    <a:pt x="396" y="613"/>
                  </a:cubicBezTo>
                  <a:cubicBezTo>
                    <a:pt x="246" y="613"/>
                    <a:pt x="102" y="676"/>
                    <a:pt x="1" y="803"/>
                  </a:cubicBezTo>
                  <a:cubicBezTo>
                    <a:pt x="414" y="949"/>
                    <a:pt x="842" y="1022"/>
                    <a:pt x="1269" y="1022"/>
                  </a:cubicBezTo>
                  <a:cubicBezTo>
                    <a:pt x="1910" y="1022"/>
                    <a:pt x="2548" y="858"/>
                    <a:pt x="3132" y="529"/>
                  </a:cubicBezTo>
                  <a:cubicBezTo>
                    <a:pt x="3375" y="408"/>
                    <a:pt x="3588" y="226"/>
                    <a:pt x="3740" y="13"/>
                  </a:cubicBezTo>
                  <a:cubicBezTo>
                    <a:pt x="3713" y="4"/>
                    <a:pt x="3686" y="0"/>
                    <a:pt x="36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641;p71"/>
            <p:cNvSpPr/>
            <p:nvPr/>
          </p:nvSpPr>
          <p:spPr>
            <a:xfrm>
              <a:off x="4812715" y="1918498"/>
              <a:ext cx="58129" cy="21130"/>
            </a:xfrm>
            <a:custGeom>
              <a:avLst/>
              <a:gdLst/>
              <a:ahLst/>
              <a:cxnLst/>
              <a:rect l="l" t="t" r="r" b="b"/>
              <a:pathLst>
                <a:path w="3436" h="1249" extrusionOk="0">
                  <a:moveTo>
                    <a:pt x="1682" y="1"/>
                  </a:moveTo>
                  <a:cubicBezTo>
                    <a:pt x="1373" y="1"/>
                    <a:pt x="1061" y="48"/>
                    <a:pt x="760" y="137"/>
                  </a:cubicBezTo>
                  <a:cubicBezTo>
                    <a:pt x="487" y="228"/>
                    <a:pt x="213" y="380"/>
                    <a:pt x="1" y="562"/>
                  </a:cubicBezTo>
                  <a:cubicBezTo>
                    <a:pt x="275" y="936"/>
                    <a:pt x="814" y="1248"/>
                    <a:pt x="1603" y="1248"/>
                  </a:cubicBezTo>
                  <a:cubicBezTo>
                    <a:pt x="1776" y="1248"/>
                    <a:pt x="1961" y="1233"/>
                    <a:pt x="2159" y="1200"/>
                  </a:cubicBezTo>
                  <a:cubicBezTo>
                    <a:pt x="2645" y="1109"/>
                    <a:pt x="3101" y="896"/>
                    <a:pt x="3435" y="562"/>
                  </a:cubicBezTo>
                  <a:cubicBezTo>
                    <a:pt x="3344" y="471"/>
                    <a:pt x="3222" y="380"/>
                    <a:pt x="3101" y="319"/>
                  </a:cubicBezTo>
                  <a:cubicBezTo>
                    <a:pt x="2858" y="197"/>
                    <a:pt x="2615" y="106"/>
                    <a:pt x="2341" y="76"/>
                  </a:cubicBezTo>
                  <a:cubicBezTo>
                    <a:pt x="2125" y="25"/>
                    <a:pt x="1904" y="1"/>
                    <a:pt x="1682" y="1"/>
                  </a:cubicBezTo>
                  <a:close/>
                </a:path>
              </a:pathLst>
            </a:custGeom>
            <a:solidFill>
              <a:srgbClr val="BA3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642;p71"/>
            <p:cNvSpPr/>
            <p:nvPr/>
          </p:nvSpPr>
          <p:spPr>
            <a:xfrm>
              <a:off x="4592647" y="1655835"/>
              <a:ext cx="400589" cy="224377"/>
            </a:xfrm>
            <a:custGeom>
              <a:avLst/>
              <a:gdLst/>
              <a:ahLst/>
              <a:cxnLst/>
              <a:rect l="l" t="t" r="r" b="b"/>
              <a:pathLst>
                <a:path w="23679" h="13263" extrusionOk="0">
                  <a:moveTo>
                    <a:pt x="13529" y="0"/>
                  </a:moveTo>
                  <a:cubicBezTo>
                    <a:pt x="12696" y="0"/>
                    <a:pt x="11795" y="52"/>
                    <a:pt x="10821" y="162"/>
                  </a:cubicBezTo>
                  <a:cubicBezTo>
                    <a:pt x="0" y="1378"/>
                    <a:pt x="4620" y="13262"/>
                    <a:pt x="4620" y="13262"/>
                  </a:cubicBezTo>
                  <a:lnTo>
                    <a:pt x="5684" y="9828"/>
                  </a:lnTo>
                  <a:cubicBezTo>
                    <a:pt x="10669" y="8703"/>
                    <a:pt x="12675" y="3870"/>
                    <a:pt x="12675" y="3870"/>
                  </a:cubicBezTo>
                  <a:cubicBezTo>
                    <a:pt x="14810" y="6171"/>
                    <a:pt x="19979" y="6272"/>
                    <a:pt x="20871" y="6272"/>
                  </a:cubicBezTo>
                  <a:cubicBezTo>
                    <a:pt x="20957" y="6272"/>
                    <a:pt x="21004" y="6271"/>
                    <a:pt x="21004" y="6271"/>
                  </a:cubicBezTo>
                  <a:cubicBezTo>
                    <a:pt x="21763" y="6575"/>
                    <a:pt x="23678" y="9463"/>
                    <a:pt x="23678" y="9463"/>
                  </a:cubicBezTo>
                  <a:cubicBezTo>
                    <a:pt x="23430" y="5260"/>
                    <a:pt x="21923" y="0"/>
                    <a:pt x="13529" y="0"/>
                  </a:cubicBezTo>
                  <a:close/>
                </a:path>
              </a:pathLst>
            </a:custGeom>
            <a:solidFill>
              <a:srgbClr val="AF6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643;p71"/>
            <p:cNvSpPr/>
            <p:nvPr/>
          </p:nvSpPr>
          <p:spPr>
            <a:xfrm>
              <a:off x="4714497" y="1795345"/>
              <a:ext cx="44239" cy="26747"/>
            </a:xfrm>
            <a:custGeom>
              <a:avLst/>
              <a:gdLst/>
              <a:ahLst/>
              <a:cxnLst/>
              <a:rect l="l" t="t" r="r" b="b"/>
              <a:pathLst>
                <a:path w="2615" h="1581" fill="none" extrusionOk="0">
                  <a:moveTo>
                    <a:pt x="2615" y="426"/>
                  </a:moveTo>
                  <a:cubicBezTo>
                    <a:pt x="1582" y="0"/>
                    <a:pt x="396" y="517"/>
                    <a:pt x="1" y="1581"/>
                  </a:cubicBezTo>
                </a:path>
              </a:pathLst>
            </a:custGeom>
            <a:noFill/>
            <a:ln w="19000" cap="rnd" cmpd="sng">
              <a:solidFill>
                <a:srgbClr val="301F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644;p71"/>
            <p:cNvSpPr/>
            <p:nvPr/>
          </p:nvSpPr>
          <p:spPr>
            <a:xfrm>
              <a:off x="4877505" y="1762950"/>
              <a:ext cx="47843" cy="15429"/>
            </a:xfrm>
            <a:custGeom>
              <a:avLst/>
              <a:gdLst/>
              <a:ahLst/>
              <a:cxnLst/>
              <a:rect l="l" t="t" r="r" b="b"/>
              <a:pathLst>
                <a:path w="2828" h="912" fill="none" extrusionOk="0">
                  <a:moveTo>
                    <a:pt x="0" y="912"/>
                  </a:moveTo>
                  <a:cubicBezTo>
                    <a:pt x="730" y="61"/>
                    <a:pt x="2006" y="0"/>
                    <a:pt x="2827" y="730"/>
                  </a:cubicBezTo>
                </a:path>
              </a:pathLst>
            </a:custGeom>
            <a:noFill/>
            <a:ln w="19000" cap="rnd" cmpd="sng">
              <a:solidFill>
                <a:srgbClr val="301F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645;p71"/>
            <p:cNvSpPr/>
            <p:nvPr/>
          </p:nvSpPr>
          <p:spPr>
            <a:xfrm>
              <a:off x="4835856" y="1852405"/>
              <a:ext cx="24175" cy="33970"/>
            </a:xfrm>
            <a:custGeom>
              <a:avLst/>
              <a:gdLst/>
              <a:ahLst/>
              <a:cxnLst/>
              <a:rect l="l" t="t" r="r" b="b"/>
              <a:pathLst>
                <a:path w="1429" h="2008" fill="none" extrusionOk="0">
                  <a:moveTo>
                    <a:pt x="0" y="1"/>
                  </a:moveTo>
                  <a:lnTo>
                    <a:pt x="274" y="1186"/>
                  </a:lnTo>
                  <a:cubicBezTo>
                    <a:pt x="274" y="1186"/>
                    <a:pt x="1034" y="943"/>
                    <a:pt x="1247" y="1308"/>
                  </a:cubicBezTo>
                  <a:cubicBezTo>
                    <a:pt x="1429" y="1673"/>
                    <a:pt x="669" y="2007"/>
                    <a:pt x="669" y="2007"/>
                  </a:cubicBezTo>
                </a:path>
              </a:pathLst>
            </a:custGeom>
            <a:noFill/>
            <a:ln w="9875" cap="rnd" cmpd="sng">
              <a:solidFill>
                <a:srgbClr val="301F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646;p71"/>
            <p:cNvSpPr/>
            <p:nvPr/>
          </p:nvSpPr>
          <p:spPr>
            <a:xfrm>
              <a:off x="4891394" y="1831327"/>
              <a:ext cx="45254" cy="21621"/>
            </a:xfrm>
            <a:custGeom>
              <a:avLst/>
              <a:gdLst/>
              <a:ahLst/>
              <a:cxnLst/>
              <a:rect l="l" t="t" r="r" b="b"/>
              <a:pathLst>
                <a:path w="2675" h="1278" fill="none" extrusionOk="0">
                  <a:moveTo>
                    <a:pt x="0" y="1277"/>
                  </a:moveTo>
                  <a:cubicBezTo>
                    <a:pt x="0" y="1277"/>
                    <a:pt x="760" y="1"/>
                    <a:pt x="2675" y="213"/>
                  </a:cubicBezTo>
                </a:path>
              </a:pathLst>
            </a:custGeom>
            <a:noFill/>
            <a:ln w="9875" cap="rnd" cmpd="sng">
              <a:solidFill>
                <a:srgbClr val="301F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647;p71"/>
            <p:cNvSpPr/>
            <p:nvPr/>
          </p:nvSpPr>
          <p:spPr>
            <a:xfrm>
              <a:off x="4734560" y="1861675"/>
              <a:ext cx="48350" cy="15953"/>
            </a:xfrm>
            <a:custGeom>
              <a:avLst/>
              <a:gdLst/>
              <a:ahLst/>
              <a:cxnLst/>
              <a:rect l="l" t="t" r="r" b="b"/>
              <a:pathLst>
                <a:path w="2858" h="943" fill="none" extrusionOk="0">
                  <a:moveTo>
                    <a:pt x="0" y="942"/>
                  </a:moveTo>
                  <a:cubicBezTo>
                    <a:pt x="0" y="942"/>
                    <a:pt x="1125" y="0"/>
                    <a:pt x="2858" y="821"/>
                  </a:cubicBezTo>
                </a:path>
              </a:pathLst>
            </a:custGeom>
            <a:noFill/>
            <a:ln w="9875" cap="rnd" cmpd="sng">
              <a:solidFill>
                <a:srgbClr val="301F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648;p71"/>
            <p:cNvSpPr/>
            <p:nvPr/>
          </p:nvSpPr>
          <p:spPr>
            <a:xfrm>
              <a:off x="4910932" y="1853369"/>
              <a:ext cx="79208" cy="64963"/>
            </a:xfrm>
            <a:custGeom>
              <a:avLst/>
              <a:gdLst/>
              <a:ahLst/>
              <a:cxnLst/>
              <a:rect l="l" t="t" r="r" b="b"/>
              <a:pathLst>
                <a:path w="4682" h="3840" extrusionOk="0">
                  <a:moveTo>
                    <a:pt x="2472" y="0"/>
                  </a:moveTo>
                  <a:cubicBezTo>
                    <a:pt x="2289" y="0"/>
                    <a:pt x="2102" y="21"/>
                    <a:pt x="1915" y="66"/>
                  </a:cubicBezTo>
                  <a:cubicBezTo>
                    <a:pt x="730" y="339"/>
                    <a:pt x="0" y="1373"/>
                    <a:pt x="213" y="2406"/>
                  </a:cubicBezTo>
                  <a:cubicBezTo>
                    <a:pt x="417" y="3272"/>
                    <a:pt x="1240" y="3839"/>
                    <a:pt x="2198" y="3839"/>
                  </a:cubicBezTo>
                  <a:cubicBezTo>
                    <a:pt x="2384" y="3839"/>
                    <a:pt x="2574" y="3818"/>
                    <a:pt x="2766" y="3774"/>
                  </a:cubicBezTo>
                  <a:cubicBezTo>
                    <a:pt x="3921" y="3500"/>
                    <a:pt x="4681" y="2467"/>
                    <a:pt x="4438" y="1433"/>
                  </a:cubicBezTo>
                  <a:cubicBezTo>
                    <a:pt x="4260" y="567"/>
                    <a:pt x="3419" y="0"/>
                    <a:pt x="2472" y="0"/>
                  </a:cubicBezTo>
                  <a:close/>
                </a:path>
              </a:pathLst>
            </a:custGeom>
            <a:solidFill>
              <a:srgbClr val="B55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649;p71"/>
            <p:cNvSpPr/>
            <p:nvPr/>
          </p:nvSpPr>
          <p:spPr>
            <a:xfrm>
              <a:off x="4699086" y="1896574"/>
              <a:ext cx="74572" cy="64371"/>
            </a:xfrm>
            <a:custGeom>
              <a:avLst/>
              <a:gdLst/>
              <a:ahLst/>
              <a:cxnLst/>
              <a:rect l="l" t="t" r="r" b="b"/>
              <a:pathLst>
                <a:path w="4408" h="3805" extrusionOk="0">
                  <a:moveTo>
                    <a:pt x="2278" y="1"/>
                  </a:moveTo>
                  <a:cubicBezTo>
                    <a:pt x="2238" y="1"/>
                    <a:pt x="2198" y="2"/>
                    <a:pt x="2158" y="4"/>
                  </a:cubicBezTo>
                  <a:cubicBezTo>
                    <a:pt x="942" y="34"/>
                    <a:pt x="0" y="916"/>
                    <a:pt x="30" y="1980"/>
                  </a:cubicBezTo>
                  <a:cubicBezTo>
                    <a:pt x="60" y="2995"/>
                    <a:pt x="1028" y="3804"/>
                    <a:pt x="2214" y="3804"/>
                  </a:cubicBezTo>
                  <a:cubicBezTo>
                    <a:pt x="2236" y="3804"/>
                    <a:pt x="2258" y="3804"/>
                    <a:pt x="2280" y="3803"/>
                  </a:cubicBezTo>
                  <a:cubicBezTo>
                    <a:pt x="3465" y="3773"/>
                    <a:pt x="4407" y="2892"/>
                    <a:pt x="4377" y="1828"/>
                  </a:cubicBezTo>
                  <a:cubicBezTo>
                    <a:pt x="4348" y="829"/>
                    <a:pt x="3410" y="1"/>
                    <a:pt x="2278" y="1"/>
                  </a:cubicBezTo>
                  <a:close/>
                </a:path>
              </a:pathLst>
            </a:custGeom>
            <a:solidFill>
              <a:srgbClr val="B55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650;p71"/>
            <p:cNvSpPr/>
            <p:nvPr/>
          </p:nvSpPr>
          <p:spPr>
            <a:xfrm>
              <a:off x="4602932" y="1550715"/>
              <a:ext cx="405732" cy="341835"/>
            </a:xfrm>
            <a:custGeom>
              <a:avLst/>
              <a:gdLst/>
              <a:ahLst/>
              <a:cxnLst/>
              <a:rect l="l" t="t" r="r" b="b"/>
              <a:pathLst>
                <a:path w="23983" h="20206" extrusionOk="0">
                  <a:moveTo>
                    <a:pt x="12718" y="0"/>
                  </a:moveTo>
                  <a:cubicBezTo>
                    <a:pt x="11091" y="0"/>
                    <a:pt x="10475" y="925"/>
                    <a:pt x="10274" y="1361"/>
                  </a:cubicBezTo>
                  <a:cubicBezTo>
                    <a:pt x="10021" y="1141"/>
                    <a:pt x="9542" y="834"/>
                    <a:pt x="8826" y="834"/>
                  </a:cubicBezTo>
                  <a:cubicBezTo>
                    <a:pt x="7560" y="834"/>
                    <a:pt x="5551" y="1793"/>
                    <a:pt x="2736" y="5889"/>
                  </a:cubicBezTo>
                  <a:cubicBezTo>
                    <a:pt x="1763" y="7288"/>
                    <a:pt x="1094" y="8868"/>
                    <a:pt x="821" y="10570"/>
                  </a:cubicBezTo>
                  <a:cubicBezTo>
                    <a:pt x="0" y="16042"/>
                    <a:pt x="4103" y="20206"/>
                    <a:pt x="4103" y="20206"/>
                  </a:cubicBezTo>
                  <a:cubicBezTo>
                    <a:pt x="4043" y="18747"/>
                    <a:pt x="4195" y="17288"/>
                    <a:pt x="4559" y="15890"/>
                  </a:cubicBezTo>
                  <a:cubicBezTo>
                    <a:pt x="8055" y="13975"/>
                    <a:pt x="10943" y="11604"/>
                    <a:pt x="11459" y="8169"/>
                  </a:cubicBezTo>
                  <a:cubicBezTo>
                    <a:pt x="12675" y="10510"/>
                    <a:pt x="17660" y="11513"/>
                    <a:pt x="21034" y="11877"/>
                  </a:cubicBezTo>
                  <a:cubicBezTo>
                    <a:pt x="21794" y="12850"/>
                    <a:pt x="22584" y="15008"/>
                    <a:pt x="23101" y="16376"/>
                  </a:cubicBezTo>
                  <a:cubicBezTo>
                    <a:pt x="23648" y="14887"/>
                    <a:pt x="23952" y="13336"/>
                    <a:pt x="23952" y="11786"/>
                  </a:cubicBezTo>
                  <a:cubicBezTo>
                    <a:pt x="23982" y="8899"/>
                    <a:pt x="23040" y="5251"/>
                    <a:pt x="19028" y="2607"/>
                  </a:cubicBezTo>
                  <a:cubicBezTo>
                    <a:pt x="16039" y="614"/>
                    <a:pt x="14043" y="0"/>
                    <a:pt x="12718" y="0"/>
                  </a:cubicBezTo>
                  <a:close/>
                </a:path>
              </a:pathLst>
            </a:custGeom>
            <a:solidFill>
              <a:srgbClr val="301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651;p71"/>
            <p:cNvSpPr/>
            <p:nvPr/>
          </p:nvSpPr>
          <p:spPr>
            <a:xfrm>
              <a:off x="4616804" y="1550715"/>
              <a:ext cx="391860" cy="199407"/>
            </a:xfrm>
            <a:custGeom>
              <a:avLst/>
              <a:gdLst/>
              <a:ahLst/>
              <a:cxnLst/>
              <a:rect l="l" t="t" r="r" b="b"/>
              <a:pathLst>
                <a:path w="23163" h="11787" extrusionOk="0">
                  <a:moveTo>
                    <a:pt x="11898" y="0"/>
                  </a:moveTo>
                  <a:cubicBezTo>
                    <a:pt x="10271" y="0"/>
                    <a:pt x="9655" y="925"/>
                    <a:pt x="9454" y="1361"/>
                  </a:cubicBezTo>
                  <a:cubicBezTo>
                    <a:pt x="9201" y="1141"/>
                    <a:pt x="8722" y="834"/>
                    <a:pt x="8006" y="834"/>
                  </a:cubicBezTo>
                  <a:cubicBezTo>
                    <a:pt x="6740" y="834"/>
                    <a:pt x="4731" y="1793"/>
                    <a:pt x="1916" y="5889"/>
                  </a:cubicBezTo>
                  <a:cubicBezTo>
                    <a:pt x="943" y="7288"/>
                    <a:pt x="274" y="8868"/>
                    <a:pt x="1" y="10570"/>
                  </a:cubicBezTo>
                  <a:cubicBezTo>
                    <a:pt x="1771" y="7567"/>
                    <a:pt x="5197" y="2599"/>
                    <a:pt x="8422" y="2599"/>
                  </a:cubicBezTo>
                  <a:cubicBezTo>
                    <a:pt x="8852" y="2599"/>
                    <a:pt x="9279" y="2687"/>
                    <a:pt x="9697" y="2880"/>
                  </a:cubicBezTo>
                  <a:cubicBezTo>
                    <a:pt x="9697" y="2880"/>
                    <a:pt x="10504" y="1464"/>
                    <a:pt x="12196" y="1464"/>
                  </a:cubicBezTo>
                  <a:cubicBezTo>
                    <a:pt x="12607" y="1464"/>
                    <a:pt x="13071" y="1548"/>
                    <a:pt x="13588" y="1756"/>
                  </a:cubicBezTo>
                  <a:cubicBezTo>
                    <a:pt x="16080" y="2759"/>
                    <a:pt x="21369" y="5099"/>
                    <a:pt x="23132" y="11786"/>
                  </a:cubicBezTo>
                  <a:cubicBezTo>
                    <a:pt x="23162" y="8899"/>
                    <a:pt x="22220" y="5251"/>
                    <a:pt x="18208" y="2607"/>
                  </a:cubicBezTo>
                  <a:cubicBezTo>
                    <a:pt x="15219" y="614"/>
                    <a:pt x="13223" y="0"/>
                    <a:pt x="11898" y="0"/>
                  </a:cubicBezTo>
                  <a:close/>
                </a:path>
              </a:pathLst>
            </a:custGeom>
            <a:solidFill>
              <a:srgbClr val="493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652;p71"/>
            <p:cNvSpPr/>
            <p:nvPr/>
          </p:nvSpPr>
          <p:spPr>
            <a:xfrm>
              <a:off x="4743813" y="2089592"/>
              <a:ext cx="383621" cy="507407"/>
            </a:xfrm>
            <a:custGeom>
              <a:avLst/>
              <a:gdLst/>
              <a:ahLst/>
              <a:cxnLst/>
              <a:rect l="l" t="t" r="r" b="b"/>
              <a:pathLst>
                <a:path w="22676" h="29993" extrusionOk="0">
                  <a:moveTo>
                    <a:pt x="12503" y="1"/>
                  </a:moveTo>
                  <a:cubicBezTo>
                    <a:pt x="12419" y="1"/>
                    <a:pt x="12335" y="8"/>
                    <a:pt x="12250" y="23"/>
                  </a:cubicBezTo>
                  <a:lnTo>
                    <a:pt x="5350" y="1390"/>
                  </a:lnTo>
                  <a:cubicBezTo>
                    <a:pt x="4651" y="1542"/>
                    <a:pt x="4165" y="2120"/>
                    <a:pt x="4074" y="2789"/>
                  </a:cubicBezTo>
                  <a:lnTo>
                    <a:pt x="3010" y="9962"/>
                  </a:lnTo>
                  <a:lnTo>
                    <a:pt x="0" y="29506"/>
                  </a:lnTo>
                  <a:lnTo>
                    <a:pt x="7295" y="29993"/>
                  </a:lnTo>
                  <a:lnTo>
                    <a:pt x="10700" y="16497"/>
                  </a:lnTo>
                  <a:lnTo>
                    <a:pt x="15624" y="29658"/>
                  </a:lnTo>
                  <a:cubicBezTo>
                    <a:pt x="15624" y="29658"/>
                    <a:pt x="22676" y="28929"/>
                    <a:pt x="22433" y="28321"/>
                  </a:cubicBezTo>
                  <a:cubicBezTo>
                    <a:pt x="22159" y="27713"/>
                    <a:pt x="16931" y="8169"/>
                    <a:pt x="16931" y="8169"/>
                  </a:cubicBezTo>
                  <a:lnTo>
                    <a:pt x="13891" y="965"/>
                  </a:lnTo>
                  <a:cubicBezTo>
                    <a:pt x="13678" y="377"/>
                    <a:pt x="13112" y="1"/>
                    <a:pt x="125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653;p71"/>
            <p:cNvSpPr/>
            <p:nvPr/>
          </p:nvSpPr>
          <p:spPr>
            <a:xfrm>
              <a:off x="4914011" y="1977046"/>
              <a:ext cx="50414" cy="135052"/>
            </a:xfrm>
            <a:custGeom>
              <a:avLst/>
              <a:gdLst/>
              <a:ahLst/>
              <a:cxnLst/>
              <a:rect l="l" t="t" r="r" b="b"/>
              <a:pathLst>
                <a:path w="2980" h="7983" extrusionOk="0">
                  <a:moveTo>
                    <a:pt x="1147" y="1"/>
                  </a:moveTo>
                  <a:cubicBezTo>
                    <a:pt x="745" y="1"/>
                    <a:pt x="363" y="93"/>
                    <a:pt x="0" y="262"/>
                  </a:cubicBezTo>
                  <a:lnTo>
                    <a:pt x="1611" y="7983"/>
                  </a:lnTo>
                  <a:lnTo>
                    <a:pt x="2979" y="7740"/>
                  </a:lnTo>
                  <a:lnTo>
                    <a:pt x="1459" y="19"/>
                  </a:lnTo>
                  <a:cubicBezTo>
                    <a:pt x="1354" y="7"/>
                    <a:pt x="1250" y="1"/>
                    <a:pt x="1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654;p71"/>
            <p:cNvSpPr/>
            <p:nvPr/>
          </p:nvSpPr>
          <p:spPr>
            <a:xfrm>
              <a:off x="4942803" y="2094075"/>
              <a:ext cx="15953" cy="14075"/>
            </a:xfrm>
            <a:custGeom>
              <a:avLst/>
              <a:gdLst/>
              <a:ahLst/>
              <a:cxnLst/>
              <a:rect l="l" t="t" r="r" b="b"/>
              <a:pathLst>
                <a:path w="943" h="832" extrusionOk="0">
                  <a:moveTo>
                    <a:pt x="548" y="1"/>
                  </a:moveTo>
                  <a:cubicBezTo>
                    <a:pt x="183" y="1"/>
                    <a:pt x="1" y="457"/>
                    <a:pt x="244" y="700"/>
                  </a:cubicBezTo>
                  <a:cubicBezTo>
                    <a:pt x="335" y="791"/>
                    <a:pt x="443" y="832"/>
                    <a:pt x="547" y="832"/>
                  </a:cubicBezTo>
                  <a:cubicBezTo>
                    <a:pt x="754" y="832"/>
                    <a:pt x="943" y="670"/>
                    <a:pt x="943" y="426"/>
                  </a:cubicBezTo>
                  <a:cubicBezTo>
                    <a:pt x="943" y="183"/>
                    <a:pt x="761" y="1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655;p71"/>
            <p:cNvSpPr/>
            <p:nvPr/>
          </p:nvSpPr>
          <p:spPr>
            <a:xfrm>
              <a:off x="4803969" y="2002556"/>
              <a:ext cx="47335" cy="132176"/>
            </a:xfrm>
            <a:custGeom>
              <a:avLst/>
              <a:gdLst/>
              <a:ahLst/>
              <a:cxnLst/>
              <a:rect l="l" t="t" r="r" b="b"/>
              <a:pathLst>
                <a:path w="2798" h="7813" extrusionOk="0">
                  <a:moveTo>
                    <a:pt x="1338" y="0"/>
                  </a:moveTo>
                  <a:cubicBezTo>
                    <a:pt x="852" y="31"/>
                    <a:pt x="366" y="183"/>
                    <a:pt x="1" y="487"/>
                  </a:cubicBezTo>
                  <a:lnTo>
                    <a:pt x="1399" y="7812"/>
                  </a:lnTo>
                  <a:lnTo>
                    <a:pt x="2797" y="7508"/>
                  </a:lnTo>
                  <a:cubicBezTo>
                    <a:pt x="2797" y="7387"/>
                    <a:pt x="1338" y="0"/>
                    <a:pt x="13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656;p71"/>
            <p:cNvSpPr/>
            <p:nvPr/>
          </p:nvSpPr>
          <p:spPr>
            <a:xfrm>
              <a:off x="4828650" y="2117217"/>
              <a:ext cx="16985" cy="14464"/>
            </a:xfrm>
            <a:custGeom>
              <a:avLst/>
              <a:gdLst/>
              <a:ahLst/>
              <a:cxnLst/>
              <a:rect l="l" t="t" r="r" b="b"/>
              <a:pathLst>
                <a:path w="1004" h="855" extrusionOk="0">
                  <a:moveTo>
                    <a:pt x="578" y="1"/>
                  </a:moveTo>
                  <a:cubicBezTo>
                    <a:pt x="183" y="1"/>
                    <a:pt x="1" y="457"/>
                    <a:pt x="274" y="730"/>
                  </a:cubicBezTo>
                  <a:cubicBezTo>
                    <a:pt x="361" y="816"/>
                    <a:pt x="465" y="854"/>
                    <a:pt x="568" y="854"/>
                  </a:cubicBezTo>
                  <a:cubicBezTo>
                    <a:pt x="790" y="854"/>
                    <a:pt x="1004" y="676"/>
                    <a:pt x="1004" y="426"/>
                  </a:cubicBezTo>
                  <a:cubicBezTo>
                    <a:pt x="1004" y="183"/>
                    <a:pt x="791" y="1"/>
                    <a:pt x="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657;p71"/>
            <p:cNvSpPr/>
            <p:nvPr/>
          </p:nvSpPr>
          <p:spPr>
            <a:xfrm>
              <a:off x="4799351" y="2228798"/>
              <a:ext cx="226272" cy="29335"/>
            </a:xfrm>
            <a:custGeom>
              <a:avLst/>
              <a:gdLst/>
              <a:ahLst/>
              <a:cxnLst/>
              <a:rect l="l" t="t" r="r" b="b"/>
              <a:pathLst>
                <a:path w="13375" h="1734" fill="none" extrusionOk="0">
                  <a:moveTo>
                    <a:pt x="0" y="1733"/>
                  </a:moveTo>
                  <a:cubicBezTo>
                    <a:pt x="4499" y="1642"/>
                    <a:pt x="8997" y="1095"/>
                    <a:pt x="13374" y="0"/>
                  </a:cubicBezTo>
                </a:path>
              </a:pathLst>
            </a:custGeom>
            <a:solidFill>
              <a:schemeClr val="accent2"/>
            </a:solidFill>
            <a:ln w="98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658;p71"/>
            <p:cNvSpPr/>
            <p:nvPr/>
          </p:nvSpPr>
          <p:spPr>
            <a:xfrm>
              <a:off x="4796255" y="2243194"/>
              <a:ext cx="233986" cy="31382"/>
            </a:xfrm>
            <a:custGeom>
              <a:avLst/>
              <a:gdLst/>
              <a:ahLst/>
              <a:cxnLst/>
              <a:rect l="l" t="t" r="r" b="b"/>
              <a:pathLst>
                <a:path w="13831" h="1855" fill="none" extrusionOk="0">
                  <a:moveTo>
                    <a:pt x="1" y="1733"/>
                  </a:moveTo>
                  <a:cubicBezTo>
                    <a:pt x="4682" y="1855"/>
                    <a:pt x="9332" y="1277"/>
                    <a:pt x="13831" y="1"/>
                  </a:cubicBezTo>
                </a:path>
              </a:pathLst>
            </a:custGeom>
            <a:solidFill>
              <a:schemeClr val="accent2"/>
            </a:solidFill>
            <a:ln w="98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659;p71"/>
            <p:cNvSpPr/>
            <p:nvPr/>
          </p:nvSpPr>
          <p:spPr>
            <a:xfrm>
              <a:off x="4845617" y="2134708"/>
              <a:ext cx="121891" cy="98223"/>
            </a:xfrm>
            <a:custGeom>
              <a:avLst/>
              <a:gdLst/>
              <a:ahLst/>
              <a:cxnLst/>
              <a:rect l="l" t="t" r="r" b="b"/>
              <a:pathLst>
                <a:path w="7205" h="5806" fill="none" extrusionOk="0">
                  <a:moveTo>
                    <a:pt x="1" y="1216"/>
                  </a:moveTo>
                  <a:lnTo>
                    <a:pt x="6445" y="0"/>
                  </a:lnTo>
                  <a:cubicBezTo>
                    <a:pt x="6961" y="2553"/>
                    <a:pt x="7205" y="4620"/>
                    <a:pt x="4165" y="5167"/>
                  </a:cubicBezTo>
                  <a:cubicBezTo>
                    <a:pt x="822" y="5806"/>
                    <a:pt x="244" y="3526"/>
                    <a:pt x="1" y="1216"/>
                  </a:cubicBezTo>
                  <a:close/>
                </a:path>
              </a:pathLst>
            </a:custGeom>
            <a:solidFill>
              <a:schemeClr val="accent2"/>
            </a:solidFill>
            <a:ln w="98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660;p71"/>
            <p:cNvSpPr/>
            <p:nvPr/>
          </p:nvSpPr>
          <p:spPr>
            <a:xfrm>
              <a:off x="4996276" y="2538337"/>
              <a:ext cx="138859" cy="69954"/>
            </a:xfrm>
            <a:custGeom>
              <a:avLst/>
              <a:gdLst/>
              <a:ahLst/>
              <a:cxnLst/>
              <a:rect l="l" t="t" r="r" b="b"/>
              <a:pathLst>
                <a:path w="8208" h="4135" extrusionOk="0">
                  <a:moveTo>
                    <a:pt x="7205" y="1"/>
                  </a:moveTo>
                  <a:cubicBezTo>
                    <a:pt x="4591" y="943"/>
                    <a:pt x="2128" y="1672"/>
                    <a:pt x="1" y="1824"/>
                  </a:cubicBezTo>
                  <a:lnTo>
                    <a:pt x="761" y="4134"/>
                  </a:lnTo>
                  <a:cubicBezTo>
                    <a:pt x="2736" y="4104"/>
                    <a:pt x="5320" y="3648"/>
                    <a:pt x="8208" y="3010"/>
                  </a:cubicBezTo>
                  <a:lnTo>
                    <a:pt x="72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661;p71"/>
            <p:cNvSpPr/>
            <p:nvPr/>
          </p:nvSpPr>
          <p:spPr>
            <a:xfrm>
              <a:off x="4731464" y="2548115"/>
              <a:ext cx="147098" cy="65555"/>
            </a:xfrm>
            <a:custGeom>
              <a:avLst/>
              <a:gdLst/>
              <a:ahLst/>
              <a:cxnLst/>
              <a:rect l="l" t="t" r="r" b="b"/>
              <a:pathLst>
                <a:path w="8695" h="3875" extrusionOk="0">
                  <a:moveTo>
                    <a:pt x="822" y="0"/>
                  </a:moveTo>
                  <a:lnTo>
                    <a:pt x="1" y="3131"/>
                  </a:lnTo>
                  <a:cubicBezTo>
                    <a:pt x="2887" y="3539"/>
                    <a:pt x="5626" y="3874"/>
                    <a:pt x="7477" y="3874"/>
                  </a:cubicBezTo>
                  <a:cubicBezTo>
                    <a:pt x="7692" y="3874"/>
                    <a:pt x="7896" y="3870"/>
                    <a:pt x="8086" y="3860"/>
                  </a:cubicBezTo>
                  <a:lnTo>
                    <a:pt x="8694" y="1094"/>
                  </a:lnTo>
                  <a:cubicBezTo>
                    <a:pt x="6050" y="942"/>
                    <a:pt x="3405" y="578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662;p71"/>
            <p:cNvSpPr/>
            <p:nvPr/>
          </p:nvSpPr>
          <p:spPr>
            <a:xfrm>
              <a:off x="5000945" y="2153621"/>
              <a:ext cx="99221" cy="97969"/>
            </a:xfrm>
            <a:custGeom>
              <a:avLst/>
              <a:gdLst/>
              <a:ahLst/>
              <a:cxnLst/>
              <a:rect l="l" t="t" r="r" b="b"/>
              <a:pathLst>
                <a:path w="5865" h="5791" extrusionOk="0">
                  <a:moveTo>
                    <a:pt x="2340" y="1"/>
                  </a:moveTo>
                  <a:cubicBezTo>
                    <a:pt x="1907" y="1"/>
                    <a:pt x="1459" y="130"/>
                    <a:pt x="1032" y="463"/>
                  </a:cubicBezTo>
                  <a:cubicBezTo>
                    <a:pt x="424" y="919"/>
                    <a:pt x="424" y="1375"/>
                    <a:pt x="758" y="1739"/>
                  </a:cubicBezTo>
                  <a:cubicBezTo>
                    <a:pt x="424" y="2013"/>
                    <a:pt x="181" y="2408"/>
                    <a:pt x="90" y="2834"/>
                  </a:cubicBezTo>
                  <a:cubicBezTo>
                    <a:pt x="1" y="3249"/>
                    <a:pt x="201" y="3838"/>
                    <a:pt x="634" y="3838"/>
                  </a:cubicBezTo>
                  <a:cubicBezTo>
                    <a:pt x="645" y="3838"/>
                    <a:pt x="656" y="3837"/>
                    <a:pt x="667" y="3837"/>
                  </a:cubicBezTo>
                  <a:lnTo>
                    <a:pt x="667" y="3837"/>
                  </a:lnTo>
                  <a:cubicBezTo>
                    <a:pt x="606" y="3989"/>
                    <a:pt x="637" y="4171"/>
                    <a:pt x="697" y="4323"/>
                  </a:cubicBezTo>
                  <a:cubicBezTo>
                    <a:pt x="816" y="4631"/>
                    <a:pt x="1119" y="4828"/>
                    <a:pt x="1449" y="4828"/>
                  </a:cubicBezTo>
                  <a:cubicBezTo>
                    <a:pt x="1542" y="4828"/>
                    <a:pt x="1637" y="4812"/>
                    <a:pt x="1731" y="4779"/>
                  </a:cubicBezTo>
                  <a:lnTo>
                    <a:pt x="1731" y="4779"/>
                  </a:lnTo>
                  <a:cubicBezTo>
                    <a:pt x="1701" y="5083"/>
                    <a:pt x="1883" y="5326"/>
                    <a:pt x="2156" y="5417"/>
                  </a:cubicBezTo>
                  <a:cubicBezTo>
                    <a:pt x="2283" y="5480"/>
                    <a:pt x="2415" y="5512"/>
                    <a:pt x="2546" y="5512"/>
                  </a:cubicBezTo>
                  <a:cubicBezTo>
                    <a:pt x="2728" y="5512"/>
                    <a:pt x="2909" y="5450"/>
                    <a:pt x="3068" y="5326"/>
                  </a:cubicBezTo>
                  <a:cubicBezTo>
                    <a:pt x="3068" y="5508"/>
                    <a:pt x="3190" y="5691"/>
                    <a:pt x="3403" y="5751"/>
                  </a:cubicBezTo>
                  <a:cubicBezTo>
                    <a:pt x="3473" y="5778"/>
                    <a:pt x="3547" y="5790"/>
                    <a:pt x="3622" y="5790"/>
                  </a:cubicBezTo>
                  <a:cubicBezTo>
                    <a:pt x="4320" y="5790"/>
                    <a:pt x="5159" y="4732"/>
                    <a:pt x="5378" y="4293"/>
                  </a:cubicBezTo>
                  <a:cubicBezTo>
                    <a:pt x="5865" y="3229"/>
                    <a:pt x="5287" y="2165"/>
                    <a:pt x="4710" y="1283"/>
                  </a:cubicBezTo>
                  <a:cubicBezTo>
                    <a:pt x="4447" y="846"/>
                    <a:pt x="3447" y="1"/>
                    <a:pt x="2340" y="1"/>
                  </a:cubicBezTo>
                  <a:close/>
                </a:path>
              </a:pathLst>
            </a:custGeom>
            <a:solidFill>
              <a:srgbClr val="C17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663;p71"/>
            <p:cNvSpPr/>
            <p:nvPr/>
          </p:nvSpPr>
          <p:spPr>
            <a:xfrm>
              <a:off x="5014800" y="2163585"/>
              <a:ext cx="27051" cy="17933"/>
            </a:xfrm>
            <a:custGeom>
              <a:avLst/>
              <a:gdLst/>
              <a:ahLst/>
              <a:cxnLst/>
              <a:rect l="l" t="t" r="r" b="b"/>
              <a:pathLst>
                <a:path w="1599" h="1060" extrusionOk="0">
                  <a:moveTo>
                    <a:pt x="646" y="0"/>
                  </a:moveTo>
                  <a:cubicBezTo>
                    <a:pt x="631" y="0"/>
                    <a:pt x="617" y="8"/>
                    <a:pt x="608" y="26"/>
                  </a:cubicBezTo>
                  <a:cubicBezTo>
                    <a:pt x="486" y="208"/>
                    <a:pt x="456" y="390"/>
                    <a:pt x="486" y="603"/>
                  </a:cubicBezTo>
                  <a:cubicBezTo>
                    <a:pt x="304" y="725"/>
                    <a:pt x="122" y="877"/>
                    <a:pt x="0" y="1059"/>
                  </a:cubicBezTo>
                  <a:cubicBezTo>
                    <a:pt x="456" y="694"/>
                    <a:pt x="973" y="390"/>
                    <a:pt x="1520" y="178"/>
                  </a:cubicBezTo>
                  <a:cubicBezTo>
                    <a:pt x="1599" y="125"/>
                    <a:pt x="1564" y="50"/>
                    <a:pt x="1494" y="50"/>
                  </a:cubicBezTo>
                  <a:cubicBezTo>
                    <a:pt x="1483" y="50"/>
                    <a:pt x="1471" y="52"/>
                    <a:pt x="1459" y="56"/>
                  </a:cubicBezTo>
                  <a:cubicBezTo>
                    <a:pt x="1155" y="178"/>
                    <a:pt x="882" y="330"/>
                    <a:pt x="578" y="512"/>
                  </a:cubicBezTo>
                  <a:cubicBezTo>
                    <a:pt x="578" y="360"/>
                    <a:pt x="638" y="208"/>
                    <a:pt x="699" y="86"/>
                  </a:cubicBezTo>
                  <a:cubicBezTo>
                    <a:pt x="721" y="43"/>
                    <a:pt x="681" y="0"/>
                    <a:pt x="646" y="0"/>
                  </a:cubicBezTo>
                  <a:close/>
                </a:path>
              </a:pathLst>
            </a:custGeom>
            <a:solidFill>
              <a:srgbClr val="301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664;p71"/>
            <p:cNvSpPr/>
            <p:nvPr/>
          </p:nvSpPr>
          <p:spPr>
            <a:xfrm>
              <a:off x="5059527" y="2149104"/>
              <a:ext cx="44747" cy="56572"/>
            </a:xfrm>
            <a:custGeom>
              <a:avLst/>
              <a:gdLst/>
              <a:ahLst/>
              <a:cxnLst/>
              <a:rect l="l" t="t" r="r" b="b"/>
              <a:pathLst>
                <a:path w="2645" h="3344" extrusionOk="0">
                  <a:moveTo>
                    <a:pt x="304" y="0"/>
                  </a:moveTo>
                  <a:lnTo>
                    <a:pt x="0" y="760"/>
                  </a:lnTo>
                  <a:lnTo>
                    <a:pt x="1733" y="3344"/>
                  </a:lnTo>
                  <a:lnTo>
                    <a:pt x="2645" y="1642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C17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665;p71"/>
            <p:cNvSpPr/>
            <p:nvPr/>
          </p:nvSpPr>
          <p:spPr>
            <a:xfrm>
              <a:off x="4718625" y="2173211"/>
              <a:ext cx="95144" cy="101725"/>
            </a:xfrm>
            <a:custGeom>
              <a:avLst/>
              <a:gdLst/>
              <a:ahLst/>
              <a:cxnLst/>
              <a:rect l="l" t="t" r="r" b="b"/>
              <a:pathLst>
                <a:path w="5624" h="6013" extrusionOk="0">
                  <a:moveTo>
                    <a:pt x="3047" y="1"/>
                  </a:moveTo>
                  <a:cubicBezTo>
                    <a:pt x="1682" y="1"/>
                    <a:pt x="701" y="1414"/>
                    <a:pt x="547" y="1979"/>
                  </a:cubicBezTo>
                  <a:cubicBezTo>
                    <a:pt x="243" y="2983"/>
                    <a:pt x="0" y="4168"/>
                    <a:pt x="760" y="5049"/>
                  </a:cubicBezTo>
                  <a:cubicBezTo>
                    <a:pt x="1050" y="5387"/>
                    <a:pt x="1933" y="6012"/>
                    <a:pt x="2589" y="6012"/>
                  </a:cubicBezTo>
                  <a:cubicBezTo>
                    <a:pt x="2759" y="6012"/>
                    <a:pt x="2914" y="5970"/>
                    <a:pt x="3040" y="5870"/>
                  </a:cubicBezTo>
                  <a:cubicBezTo>
                    <a:pt x="3222" y="5779"/>
                    <a:pt x="3313" y="5566"/>
                    <a:pt x="3252" y="5384"/>
                  </a:cubicBezTo>
                  <a:lnTo>
                    <a:pt x="3252" y="5384"/>
                  </a:lnTo>
                  <a:cubicBezTo>
                    <a:pt x="3357" y="5426"/>
                    <a:pt x="3468" y="5446"/>
                    <a:pt x="3579" y="5446"/>
                  </a:cubicBezTo>
                  <a:cubicBezTo>
                    <a:pt x="3792" y="5446"/>
                    <a:pt x="4005" y="5372"/>
                    <a:pt x="4164" y="5232"/>
                  </a:cubicBezTo>
                  <a:cubicBezTo>
                    <a:pt x="4377" y="5080"/>
                    <a:pt x="4468" y="4776"/>
                    <a:pt x="4407" y="4502"/>
                  </a:cubicBezTo>
                  <a:lnTo>
                    <a:pt x="4407" y="4502"/>
                  </a:lnTo>
                  <a:cubicBezTo>
                    <a:pt x="4425" y="4504"/>
                    <a:pt x="4443" y="4504"/>
                    <a:pt x="4461" y="4504"/>
                  </a:cubicBezTo>
                  <a:cubicBezTo>
                    <a:pt x="4863" y="4504"/>
                    <a:pt x="5200" y="4180"/>
                    <a:pt x="5259" y="3773"/>
                  </a:cubicBezTo>
                  <a:cubicBezTo>
                    <a:pt x="5259" y="3590"/>
                    <a:pt x="5228" y="3438"/>
                    <a:pt x="5137" y="3286"/>
                  </a:cubicBezTo>
                  <a:cubicBezTo>
                    <a:pt x="5593" y="3195"/>
                    <a:pt x="5623" y="2527"/>
                    <a:pt x="5441" y="2162"/>
                  </a:cubicBezTo>
                  <a:cubicBezTo>
                    <a:pt x="5198" y="1797"/>
                    <a:pt x="4863" y="1493"/>
                    <a:pt x="4468" y="1311"/>
                  </a:cubicBezTo>
                  <a:cubicBezTo>
                    <a:pt x="4711" y="855"/>
                    <a:pt x="4559" y="429"/>
                    <a:pt x="3830" y="156"/>
                  </a:cubicBezTo>
                  <a:cubicBezTo>
                    <a:pt x="3558" y="48"/>
                    <a:pt x="3296" y="1"/>
                    <a:pt x="3047" y="1"/>
                  </a:cubicBezTo>
                  <a:close/>
                </a:path>
              </a:pathLst>
            </a:custGeom>
            <a:solidFill>
              <a:srgbClr val="C17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666;p71"/>
            <p:cNvSpPr/>
            <p:nvPr/>
          </p:nvSpPr>
          <p:spPr>
            <a:xfrm>
              <a:off x="4762320" y="2180129"/>
              <a:ext cx="31382" cy="14752"/>
            </a:xfrm>
            <a:custGeom>
              <a:avLst/>
              <a:gdLst/>
              <a:ahLst/>
              <a:cxnLst/>
              <a:rect l="l" t="t" r="r" b="b"/>
              <a:pathLst>
                <a:path w="1855" h="872" extrusionOk="0">
                  <a:moveTo>
                    <a:pt x="902" y="0"/>
                  </a:moveTo>
                  <a:cubicBezTo>
                    <a:pt x="861" y="0"/>
                    <a:pt x="836" y="65"/>
                    <a:pt x="882" y="111"/>
                  </a:cubicBezTo>
                  <a:cubicBezTo>
                    <a:pt x="973" y="203"/>
                    <a:pt x="1034" y="355"/>
                    <a:pt x="1095" y="476"/>
                  </a:cubicBezTo>
                  <a:cubicBezTo>
                    <a:pt x="761" y="385"/>
                    <a:pt x="457" y="324"/>
                    <a:pt x="122" y="263"/>
                  </a:cubicBezTo>
                  <a:cubicBezTo>
                    <a:pt x="31" y="263"/>
                    <a:pt x="1" y="385"/>
                    <a:pt x="92" y="415"/>
                  </a:cubicBezTo>
                  <a:cubicBezTo>
                    <a:pt x="700" y="446"/>
                    <a:pt x="1277" y="598"/>
                    <a:pt x="1824" y="871"/>
                  </a:cubicBezTo>
                  <a:cubicBezTo>
                    <a:pt x="1824" y="871"/>
                    <a:pt x="1855" y="841"/>
                    <a:pt x="1824" y="841"/>
                  </a:cubicBezTo>
                  <a:cubicBezTo>
                    <a:pt x="1642" y="719"/>
                    <a:pt x="1429" y="598"/>
                    <a:pt x="1217" y="537"/>
                  </a:cubicBezTo>
                  <a:cubicBezTo>
                    <a:pt x="1186" y="324"/>
                    <a:pt x="1095" y="142"/>
                    <a:pt x="943" y="20"/>
                  </a:cubicBezTo>
                  <a:cubicBezTo>
                    <a:pt x="929" y="6"/>
                    <a:pt x="915" y="0"/>
                    <a:pt x="902" y="0"/>
                  </a:cubicBezTo>
                  <a:close/>
                </a:path>
              </a:pathLst>
            </a:custGeom>
            <a:solidFill>
              <a:srgbClr val="301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667;p71"/>
            <p:cNvSpPr/>
            <p:nvPr/>
          </p:nvSpPr>
          <p:spPr>
            <a:xfrm>
              <a:off x="4706276" y="2177372"/>
              <a:ext cx="38064" cy="60700"/>
            </a:xfrm>
            <a:custGeom>
              <a:avLst/>
              <a:gdLst/>
              <a:ahLst/>
              <a:cxnLst/>
              <a:rect l="l" t="t" r="r" b="b"/>
              <a:pathLst>
                <a:path w="2250" h="3588" extrusionOk="0">
                  <a:moveTo>
                    <a:pt x="1794" y="1"/>
                  </a:moveTo>
                  <a:lnTo>
                    <a:pt x="1" y="2189"/>
                  </a:lnTo>
                  <a:lnTo>
                    <a:pt x="1308" y="3588"/>
                  </a:lnTo>
                  <a:lnTo>
                    <a:pt x="2250" y="609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rgbClr val="C17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3716;p71"/>
          <p:cNvGrpSpPr/>
          <p:nvPr/>
        </p:nvGrpSpPr>
        <p:grpSpPr>
          <a:xfrm>
            <a:off x="861186" y="4229003"/>
            <a:ext cx="582482" cy="918556"/>
            <a:chOff x="6848725" y="1813848"/>
            <a:chExt cx="582482" cy="918556"/>
          </a:xfrm>
        </p:grpSpPr>
        <p:sp>
          <p:nvSpPr>
            <p:cNvPr id="109" name="Google Shape;3717;p71"/>
            <p:cNvSpPr/>
            <p:nvPr/>
          </p:nvSpPr>
          <p:spPr>
            <a:xfrm>
              <a:off x="6865478" y="1813848"/>
              <a:ext cx="542564" cy="747548"/>
            </a:xfrm>
            <a:custGeom>
              <a:avLst/>
              <a:gdLst/>
              <a:ahLst/>
              <a:cxnLst/>
              <a:rect l="l" t="t" r="r" b="b"/>
              <a:pathLst>
                <a:path w="36728" h="50604" extrusionOk="0">
                  <a:moveTo>
                    <a:pt x="18381" y="1"/>
                  </a:moveTo>
                  <a:cubicBezTo>
                    <a:pt x="12143" y="1"/>
                    <a:pt x="1769" y="14077"/>
                    <a:pt x="935" y="28021"/>
                  </a:cubicBezTo>
                  <a:cubicBezTo>
                    <a:pt x="1" y="43865"/>
                    <a:pt x="7973" y="50604"/>
                    <a:pt x="18381" y="50604"/>
                  </a:cubicBezTo>
                  <a:cubicBezTo>
                    <a:pt x="28788" y="50604"/>
                    <a:pt x="36727" y="43832"/>
                    <a:pt x="35827" y="28021"/>
                  </a:cubicBezTo>
                  <a:cubicBezTo>
                    <a:pt x="34993" y="14077"/>
                    <a:pt x="24619" y="1"/>
                    <a:pt x="18381" y="1"/>
                  </a:cubicBezTo>
                  <a:close/>
                </a:path>
              </a:pathLst>
            </a:custGeom>
            <a:solidFill>
              <a:srgbClr val="7CD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718;p71"/>
            <p:cNvSpPr/>
            <p:nvPr/>
          </p:nvSpPr>
          <p:spPr>
            <a:xfrm>
              <a:off x="6865478" y="1821250"/>
              <a:ext cx="497715" cy="740147"/>
            </a:xfrm>
            <a:custGeom>
              <a:avLst/>
              <a:gdLst/>
              <a:ahLst/>
              <a:cxnLst/>
              <a:rect l="l" t="t" r="r" b="b"/>
              <a:pathLst>
                <a:path w="33692" h="50103" extrusionOk="0">
                  <a:moveTo>
                    <a:pt x="16179" y="0"/>
                  </a:moveTo>
                  <a:lnTo>
                    <a:pt x="16179" y="0"/>
                  </a:lnTo>
                  <a:cubicBezTo>
                    <a:pt x="9975" y="2602"/>
                    <a:pt x="1669" y="15078"/>
                    <a:pt x="935" y="27520"/>
                  </a:cubicBezTo>
                  <a:cubicBezTo>
                    <a:pt x="1" y="43364"/>
                    <a:pt x="7940" y="50103"/>
                    <a:pt x="18381" y="50103"/>
                  </a:cubicBezTo>
                  <a:cubicBezTo>
                    <a:pt x="25086" y="50103"/>
                    <a:pt x="30756" y="47301"/>
                    <a:pt x="33692" y="41063"/>
                  </a:cubicBezTo>
                  <a:lnTo>
                    <a:pt x="33692" y="41063"/>
                  </a:lnTo>
                  <a:cubicBezTo>
                    <a:pt x="31510" y="41897"/>
                    <a:pt x="29206" y="42299"/>
                    <a:pt x="26897" y="42299"/>
                  </a:cubicBezTo>
                  <a:cubicBezTo>
                    <a:pt x="26804" y="42299"/>
                    <a:pt x="26712" y="42298"/>
                    <a:pt x="26620" y="42297"/>
                  </a:cubicBezTo>
                  <a:cubicBezTo>
                    <a:pt x="16179" y="42297"/>
                    <a:pt x="8274" y="35559"/>
                    <a:pt x="9174" y="19714"/>
                  </a:cubicBezTo>
                  <a:cubicBezTo>
                    <a:pt x="9574" y="12509"/>
                    <a:pt x="12543" y="5304"/>
                    <a:pt x="16179" y="0"/>
                  </a:cubicBezTo>
                  <a:close/>
                </a:path>
              </a:pathLst>
            </a:custGeom>
            <a:solidFill>
              <a:srgbClr val="65A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719;p71"/>
            <p:cNvSpPr/>
            <p:nvPr/>
          </p:nvSpPr>
          <p:spPr>
            <a:xfrm>
              <a:off x="7311459" y="1954298"/>
              <a:ext cx="40418" cy="62591"/>
            </a:xfrm>
            <a:custGeom>
              <a:avLst/>
              <a:gdLst/>
              <a:ahLst/>
              <a:cxnLst/>
              <a:rect l="l" t="t" r="r" b="b"/>
              <a:pathLst>
                <a:path w="2736" h="4237" extrusionOk="0">
                  <a:moveTo>
                    <a:pt x="1935" y="1"/>
                  </a:moveTo>
                  <a:cubicBezTo>
                    <a:pt x="1935" y="1"/>
                    <a:pt x="634" y="668"/>
                    <a:pt x="300" y="1835"/>
                  </a:cubicBezTo>
                  <a:cubicBezTo>
                    <a:pt x="0" y="3003"/>
                    <a:pt x="801" y="4237"/>
                    <a:pt x="801" y="4237"/>
                  </a:cubicBezTo>
                  <a:cubicBezTo>
                    <a:pt x="801" y="4237"/>
                    <a:pt x="2102" y="3570"/>
                    <a:pt x="2435" y="2402"/>
                  </a:cubicBezTo>
                  <a:cubicBezTo>
                    <a:pt x="2735" y="1235"/>
                    <a:pt x="1935" y="1"/>
                    <a:pt x="1935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720;p71"/>
            <p:cNvSpPr/>
            <p:nvPr/>
          </p:nvSpPr>
          <p:spPr>
            <a:xfrm>
              <a:off x="6966510" y="2087849"/>
              <a:ext cx="47316" cy="51748"/>
            </a:xfrm>
            <a:custGeom>
              <a:avLst/>
              <a:gdLst/>
              <a:ahLst/>
              <a:cxnLst/>
              <a:rect l="l" t="t" r="r" b="b"/>
              <a:pathLst>
                <a:path w="3203" h="3503" extrusionOk="0">
                  <a:moveTo>
                    <a:pt x="2936" y="0"/>
                  </a:moveTo>
                  <a:cubicBezTo>
                    <a:pt x="2935" y="0"/>
                    <a:pt x="1468" y="134"/>
                    <a:pt x="734" y="1101"/>
                  </a:cubicBezTo>
                  <a:cubicBezTo>
                    <a:pt x="0" y="2068"/>
                    <a:pt x="267" y="3503"/>
                    <a:pt x="267" y="3503"/>
                  </a:cubicBezTo>
                  <a:cubicBezTo>
                    <a:pt x="267" y="3503"/>
                    <a:pt x="1735" y="3369"/>
                    <a:pt x="2469" y="2402"/>
                  </a:cubicBezTo>
                  <a:cubicBezTo>
                    <a:pt x="3202" y="1435"/>
                    <a:pt x="2936" y="0"/>
                    <a:pt x="2936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721;p71"/>
            <p:cNvSpPr/>
            <p:nvPr/>
          </p:nvSpPr>
          <p:spPr>
            <a:xfrm>
              <a:off x="7258232" y="2087849"/>
              <a:ext cx="47316" cy="51748"/>
            </a:xfrm>
            <a:custGeom>
              <a:avLst/>
              <a:gdLst/>
              <a:ahLst/>
              <a:cxnLst/>
              <a:rect l="l" t="t" r="r" b="b"/>
              <a:pathLst>
                <a:path w="3203" h="3503" extrusionOk="0">
                  <a:moveTo>
                    <a:pt x="2903" y="0"/>
                  </a:moveTo>
                  <a:lnTo>
                    <a:pt x="2903" y="0"/>
                  </a:lnTo>
                  <a:cubicBezTo>
                    <a:pt x="2903" y="0"/>
                    <a:pt x="1468" y="134"/>
                    <a:pt x="734" y="1101"/>
                  </a:cubicBezTo>
                  <a:cubicBezTo>
                    <a:pt x="1" y="2068"/>
                    <a:pt x="267" y="3503"/>
                    <a:pt x="267" y="3503"/>
                  </a:cubicBezTo>
                  <a:cubicBezTo>
                    <a:pt x="267" y="3503"/>
                    <a:pt x="1735" y="3369"/>
                    <a:pt x="2469" y="2402"/>
                  </a:cubicBezTo>
                  <a:cubicBezTo>
                    <a:pt x="3203" y="1435"/>
                    <a:pt x="2903" y="0"/>
                    <a:pt x="2903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722;p71"/>
            <p:cNvSpPr/>
            <p:nvPr/>
          </p:nvSpPr>
          <p:spPr>
            <a:xfrm>
              <a:off x="7185298" y="1983372"/>
              <a:ext cx="45352" cy="56195"/>
            </a:xfrm>
            <a:custGeom>
              <a:avLst/>
              <a:gdLst/>
              <a:ahLst/>
              <a:cxnLst/>
              <a:rect l="l" t="t" r="r" b="b"/>
              <a:pathLst>
                <a:path w="3070" h="3804" extrusionOk="0">
                  <a:moveTo>
                    <a:pt x="468" y="1"/>
                  </a:moveTo>
                  <a:cubicBezTo>
                    <a:pt x="468" y="1"/>
                    <a:pt x="1" y="1368"/>
                    <a:pt x="568" y="2436"/>
                  </a:cubicBezTo>
                  <a:cubicBezTo>
                    <a:pt x="1168" y="3470"/>
                    <a:pt x="2603" y="3803"/>
                    <a:pt x="2603" y="3803"/>
                  </a:cubicBezTo>
                  <a:cubicBezTo>
                    <a:pt x="2603" y="3803"/>
                    <a:pt x="3070" y="2436"/>
                    <a:pt x="2503" y="1368"/>
                  </a:cubicBezTo>
                  <a:cubicBezTo>
                    <a:pt x="1902" y="334"/>
                    <a:pt x="468" y="1"/>
                    <a:pt x="468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723;p71"/>
            <p:cNvSpPr/>
            <p:nvPr/>
          </p:nvSpPr>
          <p:spPr>
            <a:xfrm>
              <a:off x="7269075" y="2149232"/>
              <a:ext cx="56682" cy="36784"/>
            </a:xfrm>
            <a:custGeom>
              <a:avLst/>
              <a:gdLst/>
              <a:ahLst/>
              <a:cxnLst/>
              <a:rect l="l" t="t" r="r" b="b"/>
              <a:pathLst>
                <a:path w="3837" h="2490" extrusionOk="0">
                  <a:moveTo>
                    <a:pt x="1210" y="1"/>
                  </a:moveTo>
                  <a:cubicBezTo>
                    <a:pt x="543" y="1"/>
                    <a:pt x="0" y="182"/>
                    <a:pt x="0" y="182"/>
                  </a:cubicBezTo>
                  <a:cubicBezTo>
                    <a:pt x="0" y="182"/>
                    <a:pt x="334" y="1616"/>
                    <a:pt x="1401" y="2183"/>
                  </a:cubicBezTo>
                  <a:cubicBezTo>
                    <a:pt x="1806" y="2418"/>
                    <a:pt x="2267" y="2490"/>
                    <a:pt x="2678" y="2490"/>
                  </a:cubicBezTo>
                  <a:cubicBezTo>
                    <a:pt x="3317" y="2490"/>
                    <a:pt x="3837" y="2317"/>
                    <a:pt x="3837" y="2317"/>
                  </a:cubicBezTo>
                  <a:cubicBezTo>
                    <a:pt x="3837" y="2317"/>
                    <a:pt x="3503" y="882"/>
                    <a:pt x="2469" y="282"/>
                  </a:cubicBezTo>
                  <a:cubicBezTo>
                    <a:pt x="2066" y="68"/>
                    <a:pt x="1615" y="1"/>
                    <a:pt x="1210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724;p71"/>
            <p:cNvSpPr/>
            <p:nvPr/>
          </p:nvSpPr>
          <p:spPr>
            <a:xfrm>
              <a:off x="7046343" y="2309109"/>
              <a:ext cx="43860" cy="59149"/>
            </a:xfrm>
            <a:custGeom>
              <a:avLst/>
              <a:gdLst/>
              <a:ahLst/>
              <a:cxnLst/>
              <a:rect l="l" t="t" r="r" b="b"/>
              <a:pathLst>
                <a:path w="2969" h="4004" extrusionOk="0">
                  <a:moveTo>
                    <a:pt x="2335" y="1"/>
                  </a:moveTo>
                  <a:cubicBezTo>
                    <a:pt x="2335" y="1"/>
                    <a:pt x="967" y="434"/>
                    <a:pt x="467" y="1569"/>
                  </a:cubicBezTo>
                  <a:cubicBezTo>
                    <a:pt x="0" y="2669"/>
                    <a:pt x="600" y="4004"/>
                    <a:pt x="600" y="4004"/>
                  </a:cubicBezTo>
                  <a:cubicBezTo>
                    <a:pt x="600" y="4004"/>
                    <a:pt x="2001" y="3537"/>
                    <a:pt x="2468" y="2436"/>
                  </a:cubicBezTo>
                  <a:cubicBezTo>
                    <a:pt x="2969" y="1302"/>
                    <a:pt x="2335" y="1"/>
                    <a:pt x="2335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725;p71"/>
            <p:cNvSpPr/>
            <p:nvPr/>
          </p:nvSpPr>
          <p:spPr>
            <a:xfrm>
              <a:off x="7261689" y="2394853"/>
              <a:ext cx="45337" cy="57184"/>
            </a:xfrm>
            <a:custGeom>
              <a:avLst/>
              <a:gdLst/>
              <a:ahLst/>
              <a:cxnLst/>
              <a:rect l="l" t="t" r="r" b="b"/>
              <a:pathLst>
                <a:path w="3069" h="3871" extrusionOk="0">
                  <a:moveTo>
                    <a:pt x="500" y="1"/>
                  </a:moveTo>
                  <a:cubicBezTo>
                    <a:pt x="500" y="1"/>
                    <a:pt x="0" y="1369"/>
                    <a:pt x="567" y="2436"/>
                  </a:cubicBezTo>
                  <a:cubicBezTo>
                    <a:pt x="1134" y="3503"/>
                    <a:pt x="2569" y="3870"/>
                    <a:pt x="2569" y="3870"/>
                  </a:cubicBezTo>
                  <a:cubicBezTo>
                    <a:pt x="2569" y="3870"/>
                    <a:pt x="3069" y="2469"/>
                    <a:pt x="2502" y="1402"/>
                  </a:cubicBezTo>
                  <a:cubicBezTo>
                    <a:pt x="1935" y="335"/>
                    <a:pt x="501" y="1"/>
                    <a:pt x="500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726;p71"/>
            <p:cNvSpPr/>
            <p:nvPr/>
          </p:nvSpPr>
          <p:spPr>
            <a:xfrm>
              <a:off x="7373550" y="2234149"/>
              <a:ext cx="57657" cy="36104"/>
            </a:xfrm>
            <a:custGeom>
              <a:avLst/>
              <a:gdLst/>
              <a:ahLst/>
              <a:cxnLst/>
              <a:rect l="l" t="t" r="r" b="b"/>
              <a:pathLst>
                <a:path w="3903" h="2444" extrusionOk="0">
                  <a:moveTo>
                    <a:pt x="1330" y="1"/>
                  </a:moveTo>
                  <a:cubicBezTo>
                    <a:pt x="608" y="1"/>
                    <a:pt x="0" y="238"/>
                    <a:pt x="0" y="238"/>
                  </a:cubicBezTo>
                  <a:cubicBezTo>
                    <a:pt x="0" y="238"/>
                    <a:pt x="367" y="1639"/>
                    <a:pt x="1435" y="2206"/>
                  </a:cubicBezTo>
                  <a:cubicBezTo>
                    <a:pt x="1790" y="2384"/>
                    <a:pt x="2183" y="2443"/>
                    <a:pt x="2549" y="2443"/>
                  </a:cubicBezTo>
                  <a:cubicBezTo>
                    <a:pt x="3280" y="2443"/>
                    <a:pt x="3903" y="2206"/>
                    <a:pt x="3903" y="2206"/>
                  </a:cubicBezTo>
                  <a:cubicBezTo>
                    <a:pt x="3903" y="2206"/>
                    <a:pt x="3503" y="772"/>
                    <a:pt x="2435" y="238"/>
                  </a:cubicBezTo>
                  <a:cubicBezTo>
                    <a:pt x="2079" y="60"/>
                    <a:pt x="1690" y="1"/>
                    <a:pt x="1330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727;p71"/>
            <p:cNvSpPr/>
            <p:nvPr/>
          </p:nvSpPr>
          <p:spPr>
            <a:xfrm>
              <a:off x="7372073" y="2191823"/>
              <a:ext cx="47316" cy="53728"/>
            </a:xfrm>
            <a:custGeom>
              <a:avLst/>
              <a:gdLst/>
              <a:ahLst/>
              <a:cxnLst/>
              <a:rect l="l" t="t" r="r" b="b"/>
              <a:pathLst>
                <a:path w="3203" h="3637" extrusionOk="0">
                  <a:moveTo>
                    <a:pt x="2802" y="1"/>
                  </a:moveTo>
                  <a:cubicBezTo>
                    <a:pt x="2802" y="1"/>
                    <a:pt x="1368" y="201"/>
                    <a:pt x="667" y="1202"/>
                  </a:cubicBezTo>
                  <a:cubicBezTo>
                    <a:pt x="0" y="2202"/>
                    <a:pt x="367" y="3637"/>
                    <a:pt x="367" y="3637"/>
                  </a:cubicBezTo>
                  <a:cubicBezTo>
                    <a:pt x="367" y="3637"/>
                    <a:pt x="1801" y="3437"/>
                    <a:pt x="2502" y="2436"/>
                  </a:cubicBezTo>
                  <a:cubicBezTo>
                    <a:pt x="3202" y="1435"/>
                    <a:pt x="2802" y="1"/>
                    <a:pt x="2802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728;p71"/>
            <p:cNvSpPr/>
            <p:nvPr/>
          </p:nvSpPr>
          <p:spPr>
            <a:xfrm>
              <a:off x="6848725" y="2263282"/>
              <a:ext cx="46829" cy="53240"/>
            </a:xfrm>
            <a:custGeom>
              <a:avLst/>
              <a:gdLst/>
              <a:ahLst/>
              <a:cxnLst/>
              <a:rect l="l" t="t" r="r" b="b"/>
              <a:pathLst>
                <a:path w="3170" h="3604" extrusionOk="0">
                  <a:moveTo>
                    <a:pt x="334" y="1"/>
                  </a:moveTo>
                  <a:cubicBezTo>
                    <a:pt x="334" y="1"/>
                    <a:pt x="1" y="1435"/>
                    <a:pt x="668" y="2436"/>
                  </a:cubicBezTo>
                  <a:cubicBezTo>
                    <a:pt x="1335" y="3436"/>
                    <a:pt x="2803" y="3603"/>
                    <a:pt x="2803" y="3603"/>
                  </a:cubicBezTo>
                  <a:cubicBezTo>
                    <a:pt x="2803" y="3603"/>
                    <a:pt x="3170" y="2169"/>
                    <a:pt x="2469" y="1201"/>
                  </a:cubicBezTo>
                  <a:cubicBezTo>
                    <a:pt x="1802" y="201"/>
                    <a:pt x="334" y="1"/>
                    <a:pt x="334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729;p71"/>
            <p:cNvSpPr/>
            <p:nvPr/>
          </p:nvSpPr>
          <p:spPr>
            <a:xfrm>
              <a:off x="6861548" y="2304189"/>
              <a:ext cx="47316" cy="52738"/>
            </a:xfrm>
            <a:custGeom>
              <a:avLst/>
              <a:gdLst/>
              <a:ahLst/>
              <a:cxnLst/>
              <a:rect l="l" t="t" r="r" b="b"/>
              <a:pathLst>
                <a:path w="3203" h="3570" extrusionOk="0">
                  <a:moveTo>
                    <a:pt x="2869" y="0"/>
                  </a:moveTo>
                  <a:cubicBezTo>
                    <a:pt x="2869" y="0"/>
                    <a:pt x="1401" y="167"/>
                    <a:pt x="701" y="1168"/>
                  </a:cubicBezTo>
                  <a:cubicBezTo>
                    <a:pt x="0" y="2135"/>
                    <a:pt x="334" y="3569"/>
                    <a:pt x="334" y="3569"/>
                  </a:cubicBezTo>
                  <a:cubicBezTo>
                    <a:pt x="334" y="3569"/>
                    <a:pt x="1801" y="3403"/>
                    <a:pt x="2502" y="2435"/>
                  </a:cubicBezTo>
                  <a:cubicBezTo>
                    <a:pt x="3202" y="1435"/>
                    <a:pt x="2869" y="0"/>
                    <a:pt x="2869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730;p71"/>
            <p:cNvSpPr/>
            <p:nvPr/>
          </p:nvSpPr>
          <p:spPr>
            <a:xfrm>
              <a:off x="7042399" y="2173593"/>
              <a:ext cx="98075" cy="89699"/>
            </a:xfrm>
            <a:custGeom>
              <a:avLst/>
              <a:gdLst/>
              <a:ahLst/>
              <a:cxnLst/>
              <a:rect l="l" t="t" r="r" b="b"/>
              <a:pathLst>
                <a:path w="6639" h="6072" extrusionOk="0">
                  <a:moveTo>
                    <a:pt x="334" y="0"/>
                  </a:moveTo>
                  <a:lnTo>
                    <a:pt x="0" y="367"/>
                  </a:lnTo>
                  <a:lnTo>
                    <a:pt x="6105" y="6072"/>
                  </a:lnTo>
                  <a:lnTo>
                    <a:pt x="6638" y="5471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856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731;p71"/>
            <p:cNvSpPr/>
            <p:nvPr/>
          </p:nvSpPr>
          <p:spPr>
            <a:xfrm>
              <a:off x="7137005" y="2270181"/>
              <a:ext cx="98075" cy="89699"/>
            </a:xfrm>
            <a:custGeom>
              <a:avLst/>
              <a:gdLst/>
              <a:ahLst/>
              <a:cxnLst/>
              <a:rect l="l" t="t" r="r" b="b"/>
              <a:pathLst>
                <a:path w="6639" h="6072" extrusionOk="0">
                  <a:moveTo>
                    <a:pt x="6305" y="1"/>
                  </a:moveTo>
                  <a:lnTo>
                    <a:pt x="1" y="5471"/>
                  </a:lnTo>
                  <a:lnTo>
                    <a:pt x="534" y="6072"/>
                  </a:lnTo>
                  <a:lnTo>
                    <a:pt x="6639" y="367"/>
                  </a:lnTo>
                  <a:lnTo>
                    <a:pt x="6305" y="1"/>
                  </a:lnTo>
                  <a:close/>
                </a:path>
              </a:pathLst>
            </a:custGeom>
            <a:solidFill>
              <a:srgbClr val="856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732;p71"/>
            <p:cNvSpPr/>
            <p:nvPr/>
          </p:nvSpPr>
          <p:spPr>
            <a:xfrm>
              <a:off x="7012824" y="2377612"/>
              <a:ext cx="127649" cy="116806"/>
            </a:xfrm>
            <a:custGeom>
              <a:avLst/>
              <a:gdLst/>
              <a:ahLst/>
              <a:cxnLst/>
              <a:rect l="l" t="t" r="r" b="b"/>
              <a:pathLst>
                <a:path w="8641" h="7907" extrusionOk="0">
                  <a:moveTo>
                    <a:pt x="434" y="0"/>
                  </a:moveTo>
                  <a:lnTo>
                    <a:pt x="1" y="467"/>
                  </a:lnTo>
                  <a:lnTo>
                    <a:pt x="7940" y="7906"/>
                  </a:lnTo>
                  <a:lnTo>
                    <a:pt x="8640" y="7105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856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733;p71"/>
            <p:cNvSpPr/>
            <p:nvPr/>
          </p:nvSpPr>
          <p:spPr>
            <a:xfrm>
              <a:off x="7109409" y="2125787"/>
              <a:ext cx="54717" cy="606618"/>
            </a:xfrm>
            <a:custGeom>
              <a:avLst/>
              <a:gdLst/>
              <a:ahLst/>
              <a:cxnLst/>
              <a:rect l="l" t="t" r="r" b="b"/>
              <a:pathLst>
                <a:path w="3704" h="41064" extrusionOk="0">
                  <a:moveTo>
                    <a:pt x="1468" y="1"/>
                  </a:moveTo>
                  <a:lnTo>
                    <a:pt x="1" y="41064"/>
                  </a:lnTo>
                  <a:lnTo>
                    <a:pt x="3703" y="41064"/>
                  </a:lnTo>
                  <a:lnTo>
                    <a:pt x="2236" y="1"/>
                  </a:lnTo>
                  <a:close/>
                </a:path>
              </a:pathLst>
            </a:custGeom>
            <a:solidFill>
              <a:srgbClr val="856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5378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Take a Walk Today by Slidesgo">
  <a:themeElements>
    <a:clrScheme name="Simple Light">
      <a:dk1>
        <a:srgbClr val="112B55"/>
      </a:dk1>
      <a:lt1>
        <a:srgbClr val="F4FFFE"/>
      </a:lt1>
      <a:dk2>
        <a:srgbClr val="E0CAEA"/>
      </a:dk2>
      <a:lt2>
        <a:srgbClr val="937BCF"/>
      </a:lt2>
      <a:accent1>
        <a:srgbClr val="5A8FDB"/>
      </a:accent1>
      <a:accent2>
        <a:srgbClr val="84AEF1"/>
      </a:accent2>
      <a:accent3>
        <a:srgbClr val="72DBD1"/>
      </a:accent3>
      <a:accent4>
        <a:srgbClr val="FDD866"/>
      </a:accent4>
      <a:accent5>
        <a:srgbClr val="F6C252"/>
      </a:accent5>
      <a:accent6>
        <a:srgbClr val="F96767"/>
      </a:accent6>
      <a:hlink>
        <a:srgbClr val="112B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112B55"/>
    </a:dk1>
    <a:lt1>
      <a:srgbClr val="F4FFFE"/>
    </a:lt1>
    <a:dk2>
      <a:srgbClr val="E0CAEA"/>
    </a:dk2>
    <a:lt2>
      <a:srgbClr val="937BCF"/>
    </a:lt2>
    <a:accent1>
      <a:srgbClr val="5A8FDB"/>
    </a:accent1>
    <a:accent2>
      <a:srgbClr val="84AEF1"/>
    </a:accent2>
    <a:accent3>
      <a:srgbClr val="72DBD1"/>
    </a:accent3>
    <a:accent4>
      <a:srgbClr val="FDD866"/>
    </a:accent4>
    <a:accent5>
      <a:srgbClr val="F6C252"/>
    </a:accent5>
    <a:accent6>
      <a:srgbClr val="F96767"/>
    </a:accent6>
    <a:hlink>
      <a:srgbClr val="112B55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1756</TotalTime>
  <Words>1163</Words>
  <Application>Microsoft Office PowerPoint</Application>
  <PresentationFormat>Presentación en pantalla (16:9)</PresentationFormat>
  <Paragraphs>228</Paragraphs>
  <Slides>25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4" baseType="lpstr">
      <vt:lpstr>Chewy</vt:lpstr>
      <vt:lpstr>Arial</vt:lpstr>
      <vt:lpstr>Signika</vt:lpstr>
      <vt:lpstr>Bookman Old Style</vt:lpstr>
      <vt:lpstr>Times New Roman</vt:lpstr>
      <vt:lpstr>Roboto Light</vt:lpstr>
      <vt:lpstr>Calibri</vt:lpstr>
      <vt:lpstr>Roboto</vt:lpstr>
      <vt:lpstr>Take a Walk Today by Slidesgo</vt:lpstr>
      <vt:lpstr>Presentación de PowerPoint</vt:lpstr>
      <vt:lpstr>“Educar la mente sin educar al corazón no es educar en absoluto”  </vt:lpstr>
      <vt:lpstr>Indice </vt:lpstr>
      <vt:lpstr>Planteamiento del problema</vt:lpstr>
      <vt:lpstr>03</vt:lpstr>
      <vt:lpstr>Objetivos</vt:lpstr>
      <vt:lpstr>Justificación</vt:lpstr>
      <vt:lpstr>Unidad I: Entornos Virtuales de Aprendizaje (EVA)</vt:lpstr>
      <vt:lpstr>Unidad II: EVA y currículo de educación preparatoria</vt:lpstr>
      <vt:lpstr>Unidad III: Conciencia fonológica</vt:lpstr>
      <vt:lpstr>Presentación de PowerPoint</vt:lpstr>
      <vt:lpstr>Análisis e interpretación de resultados </vt:lpstr>
      <vt:lpstr>Análisis e interpretación de resultados </vt:lpstr>
      <vt:lpstr>Análisis e interpretación de resultados </vt:lpstr>
      <vt:lpstr>Análisis e interpretación de resultados </vt:lpstr>
      <vt:lpstr>Análisis e interpretación de resultados </vt:lpstr>
      <vt:lpstr>Análisis e interpretación de resultados </vt:lpstr>
      <vt:lpstr>Conclusiones</vt:lpstr>
      <vt:lpstr>Recomendaciones</vt:lpstr>
      <vt:lpstr>Presentación de PowerPoint</vt:lpstr>
      <vt:lpstr>Objetivos</vt:lpstr>
      <vt:lpstr>Fundamentación Teórica </vt:lpstr>
      <vt:lpstr>Estructura de actividades</vt:lpstr>
      <vt:lpstr>Estructura de actividades</vt:lpstr>
      <vt:lpstr>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PC</cp:lastModifiedBy>
  <cp:revision>112</cp:revision>
  <dcterms:modified xsi:type="dcterms:W3CDTF">2021-09-08T18:41:44Z</dcterms:modified>
</cp:coreProperties>
</file>